
<file path=[Content_Types].xml><?xml version="1.0" encoding="utf-8"?>
<Types xmlns="http://schemas.openxmlformats.org/package/2006/content-types">
  <Default Extension="emf" ContentType="image/x-emf"/>
  <Default Extension="jpeg" ContentType="image/jpeg"/>
  <Default Extension="jpg" ContentType="image/pn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1.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7.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5"/>
  </p:notesMasterIdLst>
  <p:sldIdLst>
    <p:sldId id="3004" r:id="rId2"/>
    <p:sldId id="277" r:id="rId3"/>
    <p:sldId id="2907" r:id="rId4"/>
    <p:sldId id="3012" r:id="rId5"/>
    <p:sldId id="2935" r:id="rId6"/>
    <p:sldId id="283" r:id="rId7"/>
    <p:sldId id="2978" r:id="rId8"/>
    <p:sldId id="3117" r:id="rId9"/>
    <p:sldId id="2953" r:id="rId10"/>
    <p:sldId id="2952" r:id="rId11"/>
    <p:sldId id="3013" r:id="rId12"/>
    <p:sldId id="2976" r:id="rId13"/>
    <p:sldId id="3110" r:id="rId14"/>
    <p:sldId id="3072" r:id="rId15"/>
    <p:sldId id="3104" r:id="rId16"/>
    <p:sldId id="3109" r:id="rId17"/>
    <p:sldId id="3102" r:id="rId18"/>
    <p:sldId id="3118" r:id="rId19"/>
    <p:sldId id="3082" r:id="rId20"/>
    <p:sldId id="3075" r:id="rId21"/>
    <p:sldId id="3048" r:id="rId22"/>
    <p:sldId id="752" r:id="rId23"/>
    <p:sldId id="3052" r:id="rId24"/>
    <p:sldId id="282" r:id="rId25"/>
    <p:sldId id="3077" r:id="rId26"/>
    <p:sldId id="3079" r:id="rId27"/>
    <p:sldId id="3128" r:id="rId28"/>
    <p:sldId id="3105" r:id="rId29"/>
    <p:sldId id="3086" r:id="rId30"/>
    <p:sldId id="3091" r:id="rId31"/>
    <p:sldId id="3107" r:id="rId32"/>
    <p:sldId id="3108" r:id="rId33"/>
    <p:sldId id="3069" r:id="rId3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1" autoAdjust="0"/>
    <p:restoredTop sz="87616" autoAdjust="0"/>
  </p:normalViewPr>
  <p:slideViewPr>
    <p:cSldViewPr snapToGrid="0">
      <p:cViewPr varScale="1">
        <p:scale>
          <a:sx n="80" d="100"/>
          <a:sy n="80" d="100"/>
        </p:scale>
        <p:origin x="597" y="6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C6743-42CC-4219-9DEE-4AA9DFD78860}" type="datetimeFigureOut">
              <a:rPr lang="zh-TW" altLang="en-US" smtClean="0"/>
              <a:t>2025/5/1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03DF9-9BCA-4E36-AA90-A10359D57B73}" type="slidenum">
              <a:rPr lang="zh-TW" altLang="en-US" smtClean="0"/>
              <a:t>‹#›</a:t>
            </a:fld>
            <a:endParaRPr lang="zh-TW" altLang="en-US"/>
          </a:p>
        </p:txBody>
      </p:sp>
    </p:spTree>
    <p:extLst>
      <p:ext uri="{BB962C8B-B14F-4D97-AF65-F5344CB8AC3E}">
        <p14:creationId xmlns:p14="http://schemas.microsoft.com/office/powerpoint/2010/main" val="1286585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512A982-ABC7-431C-98A2-9059F08ABA7E}" type="slidenum">
              <a:rPr lang="zh-TW" altLang="en-US" smtClean="0"/>
              <a:t>0</a:t>
            </a:fld>
            <a:endParaRPr lang="zh-TW" altLang="en-US"/>
          </a:p>
        </p:txBody>
      </p:sp>
      <p:sp>
        <p:nvSpPr>
          <p:cNvPr id="5" name="日期版面配置區 4"/>
          <p:cNvSpPr>
            <a:spLocks noGrp="1"/>
          </p:cNvSpPr>
          <p:nvPr>
            <p:ph type="dt" idx="11"/>
          </p:nvPr>
        </p:nvSpPr>
        <p:spPr/>
        <p:txBody>
          <a:bodyPr/>
          <a:lstStyle/>
          <a:p>
            <a:fld id="{13F282E6-0488-4FCD-A61B-D849669933B4}" type="datetime1">
              <a:rPr lang="zh-TW" altLang="en-US" smtClean="0"/>
              <a:t>2025/5/1</a:t>
            </a:fld>
            <a:endParaRPr lang="zh-TW" altLang="en-US"/>
          </a:p>
        </p:txBody>
      </p:sp>
    </p:spTree>
    <p:extLst>
      <p:ext uri="{BB962C8B-B14F-4D97-AF65-F5344CB8AC3E}">
        <p14:creationId xmlns:p14="http://schemas.microsoft.com/office/powerpoint/2010/main" val="2742481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US" altLang="zh-TW" dirty="0"/>
              <a:t>Paper: </a:t>
            </a:r>
            <a:r>
              <a:rPr lang="en-US" altLang="zh-TW" sz="1200" b="0" i="0" kern="1200" dirty="0" err="1">
                <a:solidFill>
                  <a:schemeClr val="tx1"/>
                </a:solidFill>
                <a:effectLst/>
                <a:latin typeface="+mn-lt"/>
                <a:ea typeface="+mn-ea"/>
                <a:cs typeface="+mn-cs"/>
              </a:rPr>
              <a:t>Fujii</a:t>
            </a:r>
            <a:r>
              <a:rPr lang="en-US" altLang="zh-TW" sz="1200" b="0" i="0" kern="1200" dirty="0">
                <a:solidFill>
                  <a:schemeClr val="tx1"/>
                </a:solidFill>
                <a:effectLst/>
                <a:latin typeface="+mn-lt"/>
                <a:ea typeface="+mn-ea"/>
                <a:cs typeface="+mn-cs"/>
              </a:rPr>
              <a:t>, Y., &amp; </a:t>
            </a:r>
            <a:r>
              <a:rPr lang="en-US" altLang="zh-TW" sz="1200" b="0" i="0" kern="1200" dirty="0" err="1">
                <a:solidFill>
                  <a:schemeClr val="tx1"/>
                </a:solidFill>
                <a:effectLst/>
                <a:latin typeface="+mn-lt"/>
                <a:ea typeface="+mn-ea"/>
                <a:cs typeface="+mn-cs"/>
              </a:rPr>
              <a:t>Satake</a:t>
            </a:r>
            <a:r>
              <a:rPr lang="en-US" altLang="zh-TW" sz="1200" b="0" i="0" kern="1200" dirty="0">
                <a:solidFill>
                  <a:schemeClr val="tx1"/>
                </a:solidFill>
                <a:effectLst/>
                <a:latin typeface="+mn-lt"/>
                <a:ea typeface="+mn-ea"/>
                <a:cs typeface="+mn-cs"/>
              </a:rPr>
              <a:t>, K. (2024). Modeling the 2022 Tonga eruption tsunami recorded on ocean bottom pressure and tide gauges around the Pacific. </a:t>
            </a:r>
            <a:r>
              <a:rPr lang="en-US" altLang="zh-TW" sz="1200" b="0" i="1" kern="1200" dirty="0">
                <a:solidFill>
                  <a:schemeClr val="tx1"/>
                </a:solidFill>
                <a:effectLst/>
                <a:latin typeface="+mn-lt"/>
                <a:ea typeface="+mn-ea"/>
                <a:cs typeface="+mn-cs"/>
              </a:rPr>
              <a:t>Pure and Applied Geophysics</a:t>
            </a:r>
            <a:r>
              <a:rPr lang="en-US" altLang="zh-TW" sz="1200" b="0" i="0" kern="1200" dirty="0">
                <a:solidFill>
                  <a:schemeClr val="tx1"/>
                </a:solidFill>
                <a:effectLst/>
                <a:latin typeface="+mn-lt"/>
                <a:ea typeface="+mn-ea"/>
                <a:cs typeface="+mn-cs"/>
              </a:rPr>
              <a:t>, </a:t>
            </a:r>
            <a:r>
              <a:rPr lang="en-US" altLang="zh-TW" sz="1200" b="0" i="1" kern="1200" dirty="0">
                <a:solidFill>
                  <a:schemeClr val="tx1"/>
                </a:solidFill>
                <a:effectLst/>
                <a:latin typeface="+mn-lt"/>
                <a:ea typeface="+mn-ea"/>
                <a:cs typeface="+mn-cs"/>
              </a:rPr>
              <a:t>181</a:t>
            </a:r>
            <a:r>
              <a:rPr lang="en-US" altLang="zh-TW" sz="1200" b="0" i="0" kern="1200" dirty="0">
                <a:solidFill>
                  <a:schemeClr val="tx1"/>
                </a:solidFill>
                <a:effectLst/>
                <a:latin typeface="+mn-lt"/>
                <a:ea typeface="+mn-ea"/>
                <a:cs typeface="+mn-cs"/>
              </a:rPr>
              <a:t>(6), 1793-1809.</a:t>
            </a:r>
          </a:p>
          <a:p>
            <a:pPr marL="171450" indent="-171450">
              <a:buFont typeface="Arial" panose="020B0604020202020204" pitchFamily="34" charset="0"/>
              <a:buChar char="•"/>
            </a:pPr>
            <a:r>
              <a:rPr lang="en-US" altLang="zh-TW" dirty="0"/>
              <a:t>JAGUAR</a:t>
            </a:r>
            <a:r>
              <a:rPr lang="zh-TW" altLang="en-US" dirty="0"/>
              <a:t>跟</a:t>
            </a:r>
            <a:r>
              <a:rPr lang="en-US" altLang="zh-TW" dirty="0"/>
              <a:t>NUCAM</a:t>
            </a:r>
            <a:r>
              <a:rPr lang="zh-TW" altLang="en-US" dirty="0"/>
              <a:t>是兩個日本的大氣環流模式</a:t>
            </a:r>
            <a:endParaRPr lang="en-US" altLang="zh-TW" dirty="0"/>
          </a:p>
          <a:p>
            <a:pPr marL="171450" indent="-171450">
              <a:buFont typeface="Arial" panose="020B0604020202020204" pitchFamily="34" charset="0"/>
              <a:buChar char="•"/>
            </a:pPr>
            <a:r>
              <a:rPr lang="zh-TW" altLang="en-US" dirty="0"/>
              <a:t>左圖是從東加到日本釧路</a:t>
            </a:r>
            <a:r>
              <a:rPr lang="en-US" altLang="zh-TW" dirty="0"/>
              <a:t>(Kushiro)</a:t>
            </a:r>
            <a:r>
              <a:rPr lang="zh-TW" altLang="en-US" dirty="0"/>
              <a:t>之間的海表面氣壓擾動</a:t>
            </a:r>
            <a:r>
              <a:rPr lang="en-US" altLang="zh-TW" dirty="0"/>
              <a:t>(</a:t>
            </a:r>
            <a:r>
              <a:rPr lang="en-US" altLang="zh-TW" dirty="0" err="1"/>
              <a:t>hPa</a:t>
            </a:r>
            <a:r>
              <a:rPr lang="en-US" altLang="zh-TW" dirty="0"/>
              <a:t>)</a:t>
            </a:r>
            <a:r>
              <a:rPr lang="zh-TW" altLang="en-US" dirty="0"/>
              <a:t>距離</a:t>
            </a:r>
            <a:r>
              <a:rPr lang="en-US" altLang="zh-TW" dirty="0"/>
              <a:t>–</a:t>
            </a:r>
            <a:r>
              <a:rPr lang="zh-TW" altLang="en-US" dirty="0"/>
              <a:t>時間剖面圖</a:t>
            </a:r>
            <a:endParaRPr lang="en-US" altLang="zh-TW" dirty="0"/>
          </a:p>
          <a:p>
            <a:pPr marL="171450" indent="-171450">
              <a:buFont typeface="Arial" panose="020B0604020202020204" pitchFamily="34" charset="0"/>
              <a:buChar char="•"/>
            </a:pPr>
            <a:r>
              <a:rPr lang="zh-TW" altLang="en-US" dirty="0"/>
              <a:t>右圖：是這篇</a:t>
            </a:r>
            <a:r>
              <a:rPr lang="en-US" altLang="zh-TW" dirty="0"/>
              <a:t>paper</a:t>
            </a:r>
            <a:r>
              <a:rPr lang="zh-TW" altLang="en-US" dirty="0"/>
              <a:t>用來帶入模式的大氣模型。會設置正振幅與負振幅是因為，</a:t>
            </a:r>
            <a:r>
              <a:rPr lang="en-US" altLang="zh-TW" dirty="0"/>
              <a:t>Watanabe </a:t>
            </a:r>
            <a:r>
              <a:rPr lang="zh-TW" altLang="en-US" dirty="0"/>
              <a:t>等</a:t>
            </a:r>
            <a:r>
              <a:rPr lang="en-US" altLang="zh-TW" dirty="0"/>
              <a:t>(2022)</a:t>
            </a:r>
            <a:r>
              <a:rPr lang="zh-TW" altLang="en-US" dirty="0"/>
              <a:t>與 </a:t>
            </a:r>
            <a:r>
              <a:rPr lang="en-US" altLang="zh-TW" dirty="0"/>
              <a:t>Suzuki </a:t>
            </a:r>
            <a:r>
              <a:rPr lang="zh-TW" altLang="en-US" dirty="0"/>
              <a:t>等</a:t>
            </a:r>
            <a:r>
              <a:rPr lang="en-US" altLang="zh-TW" dirty="0"/>
              <a:t>(2023)</a:t>
            </a:r>
            <a:r>
              <a:rPr lang="zh-TW" altLang="en-US" dirty="0"/>
              <a:t>理論與觀測皆指出：</a:t>
            </a:r>
            <a:r>
              <a:rPr lang="en-US" altLang="zh-TW" dirty="0"/>
              <a:t>310 m/s</a:t>
            </a:r>
            <a:r>
              <a:rPr lang="zh-TW" altLang="en-US" dirty="0"/>
              <a:t>的蘭姆波具有正振幅，而較慢的 </a:t>
            </a:r>
            <a:r>
              <a:rPr lang="en-US" altLang="zh-TW" dirty="0" err="1"/>
              <a:t>Pekeris</a:t>
            </a:r>
            <a:r>
              <a:rPr lang="en-US" altLang="zh-TW" dirty="0"/>
              <a:t> </a:t>
            </a:r>
            <a:r>
              <a:rPr lang="zh-TW" altLang="en-US" dirty="0"/>
              <a:t>波</a:t>
            </a:r>
            <a:r>
              <a:rPr lang="en-US" altLang="zh-TW" dirty="0"/>
              <a:t>(</a:t>
            </a:r>
            <a:r>
              <a:rPr lang="zh-TW" altLang="en-US" dirty="0"/>
              <a:t>速度約為 </a:t>
            </a:r>
            <a:r>
              <a:rPr lang="en-US" altLang="zh-TW" dirty="0"/>
              <a:t>200–250 m/s)</a:t>
            </a:r>
            <a:r>
              <a:rPr lang="zh-TW" altLang="en-US" dirty="0"/>
              <a:t>則為負振幅。</a:t>
            </a:r>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16</a:t>
            </a:fld>
            <a:endParaRPr lang="zh-TW" altLang="en-US"/>
          </a:p>
        </p:txBody>
      </p:sp>
    </p:spTree>
    <p:extLst>
      <p:ext uri="{BB962C8B-B14F-4D97-AF65-F5344CB8AC3E}">
        <p14:creationId xmlns:p14="http://schemas.microsoft.com/office/powerpoint/2010/main" val="257424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i="0" kern="1200" dirty="0">
                <a:solidFill>
                  <a:schemeClr val="tx1"/>
                </a:solidFill>
                <a:effectLst/>
                <a:latin typeface="+mn-lt"/>
                <a:ea typeface="+mn-ea"/>
                <a:cs typeface="+mn-cs"/>
              </a:rPr>
              <a:t>Himarwari-8 (left) and Meteosat-11 (right) imagery of the shockwave. Credit: Simon Proud/National Centre for Earth Observation.</a:t>
            </a:r>
          </a:p>
          <a:p>
            <a:r>
              <a:rPr lang="en-US" altLang="zh-TW" sz="1200" b="0" i="0" kern="1200" dirty="0">
                <a:solidFill>
                  <a:schemeClr val="tx1"/>
                </a:solidFill>
                <a:effectLst/>
                <a:latin typeface="+mn-lt"/>
                <a:ea typeface="+mn-ea"/>
                <a:cs typeface="+mn-cs"/>
              </a:rPr>
              <a:t>The Meteosat-11 animation (Figure 12) captures the movement of shockwaves from 15 January 13:30 UTC to 16 January 02:30 UTC, in 15-minutes time-steps. Image is </a:t>
            </a:r>
            <a:r>
              <a:rPr lang="en-US" altLang="zh-TW" sz="1200" b="0" i="0" kern="1200" dirty="0" err="1">
                <a:solidFill>
                  <a:schemeClr val="tx1"/>
                </a:solidFill>
                <a:effectLst/>
                <a:latin typeface="+mn-lt"/>
                <a:ea typeface="+mn-ea"/>
                <a:cs typeface="+mn-cs"/>
              </a:rPr>
              <a:t>centred</a:t>
            </a:r>
            <a:r>
              <a:rPr lang="en-US" altLang="zh-TW" sz="1200" b="0" i="0" kern="1200" dirty="0">
                <a:solidFill>
                  <a:schemeClr val="tx1"/>
                </a:solidFill>
                <a:effectLst/>
                <a:latin typeface="+mn-lt"/>
                <a:ea typeface="+mn-ea"/>
                <a:cs typeface="+mn-cs"/>
              </a:rPr>
              <a:t> to 0˚ longitude. It shows how the circular shaped wave was oscillating between the volcano located in Pacific Ocean and a north Africa inflexion point.</a:t>
            </a:r>
          </a:p>
          <a:p>
            <a:r>
              <a:rPr lang="en-US" altLang="zh-TW" dirty="0"/>
              <a:t>https://www.eumetsat.int/hunga-tonga-hunga-haapai_2022</a:t>
            </a:r>
          </a:p>
          <a:p>
            <a:endParaRPr lang="zh-TW" altLang="en-US" dirty="0"/>
          </a:p>
        </p:txBody>
      </p:sp>
      <p:sp>
        <p:nvSpPr>
          <p:cNvPr id="4" name="投影片編號版面配置區 3"/>
          <p:cNvSpPr>
            <a:spLocks noGrp="1"/>
          </p:cNvSpPr>
          <p:nvPr>
            <p:ph type="sldNum" sz="quarter" idx="10"/>
          </p:nvPr>
        </p:nvSpPr>
        <p:spPr/>
        <p:txBody>
          <a:bodyPr/>
          <a:lstStyle/>
          <a:p>
            <a:fld id="{03C28399-E1AD-42DE-975C-212CCBC2C432}" type="slidenum">
              <a:rPr lang="zh-TW" altLang="en-US" smtClean="0"/>
              <a:t>17</a:t>
            </a:fld>
            <a:endParaRPr lang="zh-TW" altLang="en-US"/>
          </a:p>
        </p:txBody>
      </p:sp>
    </p:spTree>
    <p:extLst>
      <p:ext uri="{BB962C8B-B14F-4D97-AF65-F5344CB8AC3E}">
        <p14:creationId xmlns:p14="http://schemas.microsoft.com/office/powerpoint/2010/main" val="4037244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zh-TW" altLang="en-US" dirty="0"/>
              <a:t>馬祖距離火山約</a:t>
            </a:r>
            <a:r>
              <a:rPr lang="en-US" altLang="zh-TW" dirty="0"/>
              <a:t>8730km</a:t>
            </a:r>
            <a:r>
              <a:rPr lang="zh-TW" altLang="en-US" dirty="0"/>
              <a:t>，波速約為</a:t>
            </a:r>
            <a:r>
              <a:rPr lang="en-US" altLang="zh-TW" dirty="0"/>
              <a:t>1110km/h</a:t>
            </a:r>
            <a:endParaRPr lang="zh-TW" altLang="en-US" dirty="0"/>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18</a:t>
            </a:fld>
            <a:endParaRPr lang="zh-TW" altLang="en-US"/>
          </a:p>
        </p:txBody>
      </p:sp>
    </p:spTree>
    <p:extLst>
      <p:ext uri="{BB962C8B-B14F-4D97-AF65-F5344CB8AC3E}">
        <p14:creationId xmlns:p14="http://schemas.microsoft.com/office/powerpoint/2010/main" val="3484124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左圖：</a:t>
            </a:r>
            <a:r>
              <a:rPr lang="en-US" altLang="zh-TW" sz="1200" kern="0" dirty="0" err="1">
                <a:latin typeface="Times New Roman" panose="02020603050405020304" pitchFamily="18" charset="0"/>
                <a:ea typeface="標楷體" panose="03000509000000000000" pitchFamily="65" charset="-120"/>
                <a:cs typeface="Times New Roman" panose="02020603050405020304" pitchFamily="18" charset="0"/>
              </a:rPr>
              <a:t>Gusman</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kern="0" dirty="0">
                <a:latin typeface="Times New Roman" panose="02020603050405020304" pitchFamily="18" charset="0"/>
                <a:ea typeface="標楷體" panose="03000509000000000000" pitchFamily="65" charset="-120"/>
                <a:cs typeface="Times New Roman" panose="02020603050405020304" pitchFamily="18" charset="0"/>
              </a:rPr>
              <a:t>等提出之氣壓波型</a:t>
            </a:r>
            <a:r>
              <a:rPr lang="zh-TW"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dirty="0"/>
              <a:t>右上：</a:t>
            </a:r>
            <a:r>
              <a:rPr lang="en-US" altLang="zh-TW" sz="1200" kern="0" dirty="0" err="1">
                <a:latin typeface="Times New Roman" panose="02020603050405020304" pitchFamily="18" charset="0"/>
                <a:ea typeface="標楷體" panose="03000509000000000000" pitchFamily="65" charset="-120"/>
                <a:cs typeface="Times New Roman" panose="02020603050405020304" pitchFamily="18" charset="0"/>
              </a:rPr>
              <a:t>Gusman</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kern="0" dirty="0">
                <a:latin typeface="Times New Roman" panose="02020603050405020304" pitchFamily="18" charset="0"/>
                <a:ea typeface="標楷體" panose="03000509000000000000" pitchFamily="65" charset="-120"/>
                <a:cs typeface="Times New Roman" panose="02020603050405020304" pitchFamily="18" charset="0"/>
              </a:rPr>
              <a:t>等使用之氣壓波公式</a:t>
            </a:r>
            <a:endParaRPr lang="en-US" altLang="zh-TW" dirty="0"/>
          </a:p>
          <a:p>
            <a:pPr marL="171450" indent="-171450">
              <a:buFont typeface="Arial" panose="020B0604020202020204" pitchFamily="34" charset="0"/>
              <a:buChar char="•"/>
            </a:pPr>
            <a:r>
              <a:rPr lang="zh-TW" altLang="en-US" dirty="0"/>
              <a:t>右下：</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Dogan</a:t>
            </a:r>
            <a:r>
              <a:rPr lang="zh-TW" altLang="en-US" sz="1200" kern="0" dirty="0">
                <a:latin typeface="Times New Roman" panose="02020603050405020304" pitchFamily="18" charset="0"/>
                <a:ea typeface="標楷體" panose="03000509000000000000" pitchFamily="65" charset="-120"/>
                <a:cs typeface="Times New Roman" panose="02020603050405020304" pitchFamily="18" charset="0"/>
              </a:rPr>
              <a:t>提出之氣壓波速度變化圖</a:t>
            </a:r>
            <a:endParaRPr lang="zh-TW" altLang="en-US" dirty="0"/>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19</a:t>
            </a:fld>
            <a:endParaRPr lang="zh-TW" altLang="en-US"/>
          </a:p>
        </p:txBody>
      </p:sp>
    </p:spTree>
    <p:extLst>
      <p:ext uri="{BB962C8B-B14F-4D97-AF65-F5344CB8AC3E}">
        <p14:creationId xmlns:p14="http://schemas.microsoft.com/office/powerpoint/2010/main" val="2196447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COMCOT:</a:t>
            </a:r>
          </a:p>
          <a:p>
            <a:r>
              <a:rPr lang="zh-TW" altLang="en-US" sz="1200" b="0" i="0" kern="1200" dirty="0">
                <a:solidFill>
                  <a:schemeClr val="tx1"/>
                </a:solidFill>
                <a:effectLst/>
                <a:latin typeface="+mn-lt"/>
                <a:ea typeface="+mn-ea"/>
                <a:cs typeface="+mn-cs"/>
              </a:rPr>
              <a:t>康乃爾大學多重網格耦合海嘯模式</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可同時求解球座標與卡氏座標之非線性淺水波方程式</a:t>
            </a:r>
            <a:endParaRPr lang="en-US" altLang="zh-TW" sz="1200" b="0" i="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COMCOT</a:t>
            </a:r>
            <a:r>
              <a:rPr lang="zh-TW" altLang="zh-TW" sz="1200" kern="1200" dirty="0">
                <a:solidFill>
                  <a:schemeClr val="tx1"/>
                </a:solidFill>
                <a:effectLst/>
                <a:latin typeface="+mn-lt"/>
                <a:ea typeface="+mn-ea"/>
                <a:cs typeface="+mn-cs"/>
              </a:rPr>
              <a:t>具有移動邊界</a:t>
            </a:r>
            <a:r>
              <a:rPr lang="en-US" altLang="zh-TW" sz="120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Moving</a:t>
            </a:r>
            <a:r>
              <a:rPr lang="en-US" altLang="zh-TW" sz="1200" b="0" i="0" kern="1200" baseline="0" dirty="0">
                <a:solidFill>
                  <a:schemeClr val="tx1"/>
                </a:solidFill>
                <a:effectLst/>
                <a:latin typeface="+mn-lt"/>
                <a:ea typeface="+mn-ea"/>
                <a:cs typeface="+mn-cs"/>
              </a:rPr>
              <a:t> boundary</a:t>
            </a:r>
            <a:r>
              <a:rPr lang="en-US" altLang="zh-TW"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之功能，可處理海嘯波</a:t>
            </a:r>
            <a:r>
              <a:rPr lang="zh-TW" altLang="en-US" sz="1200" kern="1200" dirty="0">
                <a:solidFill>
                  <a:schemeClr val="tx1"/>
                </a:solidFill>
                <a:effectLst/>
                <a:latin typeface="+mn-lt"/>
                <a:ea typeface="+mn-ea"/>
                <a:cs typeface="+mn-cs"/>
              </a:rPr>
              <a:t>溢淹</a:t>
            </a:r>
            <a:r>
              <a:rPr lang="zh-TW" altLang="zh-TW" sz="1200" kern="1200" dirty="0">
                <a:solidFill>
                  <a:schemeClr val="tx1"/>
                </a:solidFill>
                <a:effectLst/>
                <a:latin typeface="+mn-lt"/>
                <a:ea typeface="+mn-ea"/>
                <a:cs typeface="+mn-cs"/>
              </a:rPr>
              <a:t>時之乾濕邊界問題。</a:t>
            </a:r>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Moving</a:t>
            </a:r>
            <a:r>
              <a:rPr lang="en-US" altLang="zh-TW" sz="1200" b="0" i="0" kern="1200" baseline="0" dirty="0">
                <a:solidFill>
                  <a:schemeClr val="tx1"/>
                </a:solidFill>
                <a:effectLst/>
                <a:latin typeface="+mn-lt"/>
                <a:ea typeface="+mn-ea"/>
                <a:cs typeface="+mn-cs"/>
              </a:rPr>
              <a:t> boundary:</a:t>
            </a:r>
            <a:r>
              <a:rPr lang="zh-TW" altLang="en-US" sz="1200" b="0" i="0" kern="1200" baseline="0" dirty="0">
                <a:solidFill>
                  <a:schemeClr val="tx1"/>
                </a:solidFill>
                <a:effectLst/>
                <a:latin typeface="+mn-lt"/>
                <a:ea typeface="+mn-ea"/>
                <a:cs typeface="+mn-cs"/>
              </a:rPr>
              <a:t>算溢淹範圍</a:t>
            </a:r>
            <a:r>
              <a:rPr lang="en-US" altLang="zh-TW" sz="1200" b="0" i="0" kern="1200" baseline="0" dirty="0">
                <a:solidFill>
                  <a:schemeClr val="tx1"/>
                </a:solidFill>
                <a:effectLst/>
                <a:latin typeface="+mn-lt"/>
                <a:ea typeface="+mn-ea"/>
                <a:cs typeface="+mn-cs"/>
              </a:rPr>
              <a:t>,</a:t>
            </a:r>
            <a:r>
              <a:rPr lang="zh-TW" altLang="en-US" sz="1200" b="0" i="0" kern="1200" baseline="0" dirty="0">
                <a:solidFill>
                  <a:schemeClr val="tx1"/>
                </a:solidFill>
                <a:effectLst/>
                <a:latin typeface="+mn-lt"/>
                <a:ea typeface="+mn-ea"/>
                <a:cs typeface="+mn-cs"/>
              </a:rPr>
              <a:t>因為濕潤邊界一直在變動</a:t>
            </a:r>
            <a:r>
              <a:rPr lang="en-US" altLang="zh-TW" sz="1200" b="0" i="0" kern="1200" baseline="0" dirty="0">
                <a:solidFill>
                  <a:schemeClr val="tx1"/>
                </a:solidFill>
                <a:effectLst/>
                <a:latin typeface="+mn-lt"/>
                <a:ea typeface="+mn-ea"/>
                <a:cs typeface="+mn-cs"/>
              </a:rPr>
              <a:t>,</a:t>
            </a:r>
            <a:r>
              <a:rPr lang="zh-TW" altLang="en-US" sz="1200" b="0" i="0" kern="1200" baseline="0" dirty="0">
                <a:solidFill>
                  <a:schemeClr val="tx1"/>
                </a:solidFill>
                <a:effectLst/>
                <a:latin typeface="+mn-lt"/>
                <a:ea typeface="+mn-ea"/>
                <a:cs typeface="+mn-cs"/>
              </a:rPr>
              <a:t>故若無</a:t>
            </a:r>
            <a:r>
              <a:rPr lang="en-US" altLang="zh-TW" sz="1200" b="0" i="0" kern="1200" baseline="0" dirty="0">
                <a:solidFill>
                  <a:schemeClr val="tx1"/>
                </a:solidFill>
                <a:effectLst/>
                <a:latin typeface="+mn-lt"/>
                <a:ea typeface="+mn-ea"/>
                <a:cs typeface="+mn-cs"/>
              </a:rPr>
              <a:t>moving boundary</a:t>
            </a:r>
            <a:r>
              <a:rPr lang="zh-TW" altLang="en-US" sz="1200" b="0" i="0" kern="1200" baseline="0" dirty="0">
                <a:solidFill>
                  <a:schemeClr val="tx1"/>
                </a:solidFill>
                <a:effectLst/>
                <a:latin typeface="+mn-lt"/>
                <a:ea typeface="+mn-ea"/>
                <a:cs typeface="+mn-cs"/>
              </a:rPr>
              <a:t>的話水無法跳到下一個時間步</a:t>
            </a:r>
            <a:endParaRPr lang="en-US" altLang="zh-TW" sz="1200" b="0" i="0" kern="1200" baseline="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蛙跳法</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可高速計算且確保準確性</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時間的倒函數可以增加一階且很穩定 非線性有用</a:t>
            </a:r>
            <a:r>
              <a:rPr lang="en-US" altLang="zh-TW" sz="1200" b="0" i="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巢狀網格</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可以局部加密</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不重要的地方用粗解析度</a:t>
            </a:r>
            <a:endParaRPr lang="en-US" altLang="zh-TW" sz="1200" b="0" i="0" kern="1200" dirty="0">
              <a:solidFill>
                <a:schemeClr val="tx1"/>
              </a:solidFill>
              <a:effectLst/>
              <a:latin typeface="+mn-lt"/>
              <a:ea typeface="+mn-ea"/>
              <a:cs typeface="+mn-cs"/>
            </a:endParaRPr>
          </a:p>
          <a:p>
            <a:endParaRPr lang="zh-TW" altLang="en-US" dirty="0"/>
          </a:p>
        </p:txBody>
      </p:sp>
      <p:sp>
        <p:nvSpPr>
          <p:cNvPr id="5" name="日期版面配置區 4"/>
          <p:cNvSpPr>
            <a:spLocks noGrp="1"/>
          </p:cNvSpPr>
          <p:nvPr>
            <p:ph type="dt" idx="10"/>
          </p:nvPr>
        </p:nvSpPr>
        <p:spPr/>
        <p:txBody>
          <a:bodyPr/>
          <a:lstStyle/>
          <a:p>
            <a:endParaRPr lang="zh-TW" altLang="en-US"/>
          </a:p>
        </p:txBody>
      </p:sp>
      <p:sp>
        <p:nvSpPr>
          <p:cNvPr id="7" name="投影片編號版面配置區 6"/>
          <p:cNvSpPr>
            <a:spLocks noGrp="1"/>
          </p:cNvSpPr>
          <p:nvPr>
            <p:ph type="sldNum" sz="quarter" idx="11"/>
          </p:nvPr>
        </p:nvSpPr>
        <p:spPr/>
        <p:txBody>
          <a:bodyPr/>
          <a:lstStyle/>
          <a:p>
            <a:fld id="{8300A5D9-E444-4D35-BC0C-2B2073538C1B}" type="slidenum">
              <a:rPr lang="zh-TW" altLang="en-US" smtClean="0"/>
              <a:t>21</a:t>
            </a:fld>
            <a:endParaRPr lang="zh-TW" altLang="en-US"/>
          </a:p>
        </p:txBody>
      </p:sp>
    </p:spTree>
    <p:extLst>
      <p:ext uri="{BB962C8B-B14F-4D97-AF65-F5344CB8AC3E}">
        <p14:creationId xmlns:p14="http://schemas.microsoft.com/office/powerpoint/2010/main" val="4279118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選用馬祖站的氣壓觀測值作為模擬波型的數值依據，因為其濾波完波形</a:t>
            </a:r>
            <a:r>
              <a:rPr lang="zh-TW" altLang="zh-TW" sz="1200" kern="1200" dirty="0">
                <a:solidFill>
                  <a:schemeClr val="tx1"/>
                </a:solidFill>
                <a:effectLst/>
                <a:latin typeface="+mn-lt"/>
                <a:ea typeface="+mn-ea"/>
                <a:cs typeface="+mn-cs"/>
              </a:rPr>
              <a:t>具有突出之特徵</a:t>
            </a:r>
            <a:r>
              <a:rPr lang="zh-TW" altLang="en-US" sz="1200" kern="1200" dirty="0">
                <a:solidFill>
                  <a:schemeClr val="tx1"/>
                </a:solidFill>
                <a:effectLst/>
                <a:latin typeface="+mn-lt"/>
                <a:ea typeface="+mn-ea"/>
                <a:cs typeface="+mn-cs"/>
              </a:rPr>
              <a:t>，</a:t>
            </a:r>
            <a:r>
              <a:rPr lang="zh-TW" altLang="zh-TW" sz="1200" kern="1200" dirty="0">
                <a:solidFill>
                  <a:schemeClr val="tx1"/>
                </a:solidFill>
                <a:effectLst/>
                <a:latin typeface="+mn-lt"/>
                <a:ea typeface="+mn-ea"/>
                <a:cs typeface="+mn-cs"/>
              </a:rPr>
              <a:t>可明顯觀察到大氣蘭姆波主波之氣壓差約為</a:t>
            </a:r>
            <a:r>
              <a:rPr lang="en-US" altLang="zh-TW" sz="1200" kern="1200" dirty="0">
                <a:solidFill>
                  <a:schemeClr val="tx1"/>
                </a:solidFill>
                <a:effectLst/>
                <a:latin typeface="+mn-lt"/>
                <a:ea typeface="+mn-ea"/>
                <a:cs typeface="+mn-cs"/>
              </a:rPr>
              <a:t>2 </a:t>
            </a:r>
            <a:r>
              <a:rPr lang="en-US" altLang="zh-TW" sz="1200" kern="1200" dirty="0" err="1">
                <a:solidFill>
                  <a:schemeClr val="tx1"/>
                </a:solidFill>
                <a:effectLst/>
                <a:latin typeface="+mn-lt"/>
                <a:ea typeface="+mn-ea"/>
                <a:cs typeface="+mn-cs"/>
              </a:rPr>
              <a:t>hPa</a:t>
            </a:r>
            <a:r>
              <a:rPr lang="zh-TW" altLang="en-US" sz="1200" kern="1200" dirty="0">
                <a:solidFill>
                  <a:schemeClr val="tx1"/>
                </a:solidFill>
                <a:effectLst/>
                <a:latin typeface="+mn-lt"/>
                <a:ea typeface="+mn-ea"/>
                <a:cs typeface="+mn-cs"/>
              </a:rPr>
              <a:t>，以及後續餘波的波形易於辨識</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22</a:t>
            </a:fld>
            <a:endParaRPr lang="zh-TW" altLang="en-US"/>
          </a:p>
        </p:txBody>
      </p:sp>
    </p:spTree>
    <p:extLst>
      <p:ext uri="{BB962C8B-B14F-4D97-AF65-F5344CB8AC3E}">
        <p14:creationId xmlns:p14="http://schemas.microsoft.com/office/powerpoint/2010/main" val="2378728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使用</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階</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Butterworth</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濾波器做濾波，取帶通濾波</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圖中為</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UTC+8</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12:15</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為爆炸初始時間</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23</a:t>
            </a:fld>
            <a:endParaRPr lang="zh-TW" altLang="en-US"/>
          </a:p>
        </p:txBody>
      </p:sp>
    </p:spTree>
    <p:extLst>
      <p:ext uri="{BB962C8B-B14F-4D97-AF65-F5344CB8AC3E}">
        <p14:creationId xmlns:p14="http://schemas.microsoft.com/office/powerpoint/2010/main" val="952505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使用</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階</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Butterworth</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濾波器做濾波，取帶通濾波</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25</a:t>
            </a:fld>
            <a:endParaRPr lang="zh-TW" altLang="en-US"/>
          </a:p>
        </p:txBody>
      </p:sp>
    </p:spTree>
    <p:extLst>
      <p:ext uri="{BB962C8B-B14F-4D97-AF65-F5344CB8AC3E}">
        <p14:creationId xmlns:p14="http://schemas.microsoft.com/office/powerpoint/2010/main" val="2865384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27</a:t>
            </a:fld>
            <a:endParaRPr lang="zh-TW" altLang="en-US"/>
          </a:p>
        </p:txBody>
      </p:sp>
    </p:spTree>
    <p:extLst>
      <p:ext uri="{BB962C8B-B14F-4D97-AF65-F5344CB8AC3E}">
        <p14:creationId xmlns:p14="http://schemas.microsoft.com/office/powerpoint/2010/main" val="3432619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30</a:t>
            </a:fld>
            <a:endParaRPr lang="zh-TW" altLang="en-US"/>
          </a:p>
        </p:txBody>
      </p:sp>
    </p:spTree>
    <p:extLst>
      <p:ext uri="{BB962C8B-B14F-4D97-AF65-F5344CB8AC3E}">
        <p14:creationId xmlns:p14="http://schemas.microsoft.com/office/powerpoint/2010/main" val="74510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i="0" kern="1200" dirty="0">
                <a:solidFill>
                  <a:schemeClr val="tx1"/>
                </a:solidFill>
                <a:effectLst/>
                <a:latin typeface="+mn-lt"/>
                <a:ea typeface="+mn-ea"/>
                <a:cs typeface="+mn-cs"/>
              </a:rPr>
              <a:t>Himarwari-8 (left) and Meteosat-11 (right) imagery of the shockwave. Credit: Simon Proud/National Centre for Earth Observation.</a:t>
            </a:r>
          </a:p>
          <a:p>
            <a:r>
              <a:rPr lang="en-US" altLang="zh-TW" sz="1200" b="0" i="0" kern="1200" dirty="0">
                <a:solidFill>
                  <a:schemeClr val="tx1"/>
                </a:solidFill>
                <a:effectLst/>
                <a:latin typeface="+mn-lt"/>
                <a:ea typeface="+mn-ea"/>
                <a:cs typeface="+mn-cs"/>
              </a:rPr>
              <a:t>The Meteosat-11 animation (Figure 12) captures the movement of shockwaves from 15 January 13:30 UTC to 16 January 02:30 UTC, in 15-minutes time-steps. Image is </a:t>
            </a:r>
            <a:r>
              <a:rPr lang="en-US" altLang="zh-TW" sz="1200" b="0" i="0" kern="1200" dirty="0" err="1">
                <a:solidFill>
                  <a:schemeClr val="tx1"/>
                </a:solidFill>
                <a:effectLst/>
                <a:latin typeface="+mn-lt"/>
                <a:ea typeface="+mn-ea"/>
                <a:cs typeface="+mn-cs"/>
              </a:rPr>
              <a:t>centred</a:t>
            </a:r>
            <a:r>
              <a:rPr lang="en-US" altLang="zh-TW" sz="1200" b="0" i="0" kern="1200" dirty="0">
                <a:solidFill>
                  <a:schemeClr val="tx1"/>
                </a:solidFill>
                <a:effectLst/>
                <a:latin typeface="+mn-lt"/>
                <a:ea typeface="+mn-ea"/>
                <a:cs typeface="+mn-cs"/>
              </a:rPr>
              <a:t> to 0˚ longitude. It shows how the circular shaped wave was oscillating between the volcano located in Pacific Ocean and a north Africa inflexion point.</a:t>
            </a:r>
          </a:p>
          <a:p>
            <a:r>
              <a:rPr lang="en-US" altLang="zh-TW" dirty="0"/>
              <a:t>https://www.eumetsat.int/hunga-tonga-hunga-haapai_2022</a:t>
            </a:r>
          </a:p>
          <a:p>
            <a:endParaRPr lang="zh-TW" altLang="en-US" dirty="0"/>
          </a:p>
        </p:txBody>
      </p:sp>
      <p:sp>
        <p:nvSpPr>
          <p:cNvPr id="4" name="投影片編號版面配置區 3"/>
          <p:cNvSpPr>
            <a:spLocks noGrp="1"/>
          </p:cNvSpPr>
          <p:nvPr>
            <p:ph type="sldNum" sz="quarter" idx="10"/>
          </p:nvPr>
        </p:nvSpPr>
        <p:spPr/>
        <p:txBody>
          <a:bodyPr/>
          <a:lstStyle/>
          <a:p>
            <a:fld id="{03C28399-E1AD-42DE-975C-212CCBC2C432}" type="slidenum">
              <a:rPr lang="zh-TW" altLang="en-US" smtClean="0"/>
              <a:t>2</a:t>
            </a:fld>
            <a:endParaRPr lang="zh-TW" altLang="en-US"/>
          </a:p>
        </p:txBody>
      </p:sp>
    </p:spTree>
    <p:extLst>
      <p:ext uri="{BB962C8B-B14F-4D97-AF65-F5344CB8AC3E}">
        <p14:creationId xmlns:p14="http://schemas.microsoft.com/office/powerpoint/2010/main" val="4037244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31</a:t>
            </a:fld>
            <a:endParaRPr lang="zh-TW" altLang="en-US"/>
          </a:p>
        </p:txBody>
      </p:sp>
    </p:spTree>
    <p:extLst>
      <p:ext uri="{BB962C8B-B14F-4D97-AF65-F5344CB8AC3E}">
        <p14:creationId xmlns:p14="http://schemas.microsoft.com/office/powerpoint/2010/main" val="827236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zh-TW" altLang="en-US" dirty="0"/>
              <a:t>在海嘯傳播動畫裡可以發現，氣壓波行經海溝並不能引起普曼共振，反而是氣壓波行經水深約</a:t>
            </a:r>
            <a:r>
              <a:rPr lang="en-US" altLang="zh-TW" dirty="0"/>
              <a:t>4000m</a:t>
            </a:r>
            <a:r>
              <a:rPr lang="zh-TW" altLang="en-US" dirty="0"/>
              <a:t>的菲律賓海時振幅增高</a:t>
            </a:r>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32</a:t>
            </a:fld>
            <a:endParaRPr lang="zh-TW" altLang="en-US"/>
          </a:p>
        </p:txBody>
      </p:sp>
    </p:spTree>
    <p:extLst>
      <p:ext uri="{BB962C8B-B14F-4D97-AF65-F5344CB8AC3E}">
        <p14:creationId xmlns:p14="http://schemas.microsoft.com/office/powerpoint/2010/main" val="417610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zh-TW" altLang="zh-TW" sz="1200" kern="1200" dirty="0">
                <a:solidFill>
                  <a:schemeClr val="tx1"/>
                </a:solidFill>
                <a:effectLst/>
                <a:latin typeface="+mn-lt"/>
                <a:ea typeface="+mn-ea"/>
                <a:cs typeface="+mn-cs"/>
              </a:rPr>
              <a:t>其名稱為露出海表面之</a:t>
            </a:r>
            <a:r>
              <a:rPr lang="en-US" altLang="zh-TW" sz="1200" kern="1200" dirty="0" err="1">
                <a:solidFill>
                  <a:schemeClr val="tx1"/>
                </a:solidFill>
                <a:effectLst/>
                <a:latin typeface="+mn-lt"/>
                <a:ea typeface="+mn-ea"/>
                <a:cs typeface="+mn-cs"/>
              </a:rPr>
              <a:t>Hunga</a:t>
            </a:r>
            <a:r>
              <a:rPr lang="en-US" altLang="zh-TW" sz="1200" kern="1200" dirty="0">
                <a:solidFill>
                  <a:schemeClr val="tx1"/>
                </a:solidFill>
                <a:effectLst/>
                <a:latin typeface="+mn-lt"/>
                <a:ea typeface="+mn-ea"/>
                <a:cs typeface="+mn-cs"/>
              </a:rPr>
              <a:t> Tonga</a:t>
            </a:r>
            <a:r>
              <a:rPr lang="zh-TW" altLang="zh-TW" sz="1200" kern="1200" dirty="0">
                <a:solidFill>
                  <a:schemeClr val="tx1"/>
                </a:solidFill>
                <a:effectLst/>
                <a:latin typeface="+mn-lt"/>
                <a:ea typeface="+mn-ea"/>
                <a:cs typeface="+mn-cs"/>
              </a:rPr>
              <a:t>島以及</a:t>
            </a:r>
            <a:r>
              <a:rPr lang="en-US" altLang="zh-TW" sz="1200" kern="1200" dirty="0" err="1">
                <a:solidFill>
                  <a:schemeClr val="tx1"/>
                </a:solidFill>
                <a:effectLst/>
                <a:latin typeface="+mn-lt"/>
                <a:ea typeface="+mn-ea"/>
                <a:cs typeface="+mn-cs"/>
              </a:rPr>
              <a:t>Hunga</a:t>
            </a:r>
            <a:r>
              <a:rPr lang="en-US" altLang="zh-TW" sz="1200" kern="1200" dirty="0">
                <a:solidFill>
                  <a:schemeClr val="tx1"/>
                </a:solidFill>
                <a:effectLst/>
                <a:latin typeface="+mn-lt"/>
                <a:ea typeface="+mn-ea"/>
                <a:cs typeface="+mn-cs"/>
              </a:rPr>
              <a:t> </a:t>
            </a:r>
            <a:r>
              <a:rPr lang="en-US" altLang="zh-TW" sz="1200" kern="1200" dirty="0" err="1">
                <a:solidFill>
                  <a:schemeClr val="tx1"/>
                </a:solidFill>
                <a:effectLst/>
                <a:latin typeface="+mn-lt"/>
                <a:ea typeface="+mn-ea"/>
                <a:cs typeface="+mn-cs"/>
              </a:rPr>
              <a:t>Ha’apai</a:t>
            </a:r>
            <a:r>
              <a:rPr lang="zh-TW" altLang="zh-TW" sz="1200" kern="1200" dirty="0">
                <a:solidFill>
                  <a:schemeClr val="tx1"/>
                </a:solidFill>
                <a:effectLst/>
                <a:latin typeface="+mn-lt"/>
                <a:ea typeface="+mn-ea"/>
                <a:cs typeface="+mn-cs"/>
              </a:rPr>
              <a:t>島之合稱，此處位於</a:t>
            </a:r>
            <a:r>
              <a:rPr lang="en-US" altLang="zh-TW" sz="1200" kern="1200" dirty="0">
                <a:solidFill>
                  <a:schemeClr val="tx1"/>
                </a:solidFill>
                <a:effectLst/>
                <a:latin typeface="+mn-lt"/>
                <a:ea typeface="+mn-ea"/>
                <a:cs typeface="+mn-cs"/>
              </a:rPr>
              <a:t>Tonga–</a:t>
            </a:r>
            <a:r>
              <a:rPr lang="en-US" altLang="zh-TW" sz="1200" kern="1200" dirty="0" err="1">
                <a:solidFill>
                  <a:schemeClr val="tx1"/>
                </a:solidFill>
                <a:effectLst/>
                <a:latin typeface="+mn-lt"/>
                <a:ea typeface="+mn-ea"/>
                <a:cs typeface="+mn-cs"/>
              </a:rPr>
              <a:t>Kermadec</a:t>
            </a:r>
            <a:r>
              <a:rPr lang="zh-TW" altLang="en-US" sz="1200" kern="1200" dirty="0">
                <a:solidFill>
                  <a:schemeClr val="tx1"/>
                </a:solidFill>
                <a:effectLst/>
                <a:latin typeface="+mn-lt"/>
                <a:ea typeface="+mn-ea"/>
                <a:cs typeface="+mn-cs"/>
              </a:rPr>
              <a:t> </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submarine trench </a:t>
            </a:r>
            <a:r>
              <a:rPr lang="zh-TW" altLang="zh-TW" sz="1200" kern="1200" dirty="0">
                <a:solidFill>
                  <a:schemeClr val="tx1"/>
                </a:solidFill>
                <a:effectLst/>
                <a:latin typeface="+mn-lt"/>
                <a:ea typeface="+mn-ea"/>
                <a:cs typeface="+mn-cs"/>
              </a:rPr>
              <a:t>，為世界上地震活動十分頻繁的隱沒板塊邊界</a:t>
            </a:r>
            <a:endParaRPr lang="en-US" altLang="zh-TW" dirty="0"/>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3</a:t>
            </a:fld>
            <a:endParaRPr lang="zh-TW" altLang="en-US"/>
          </a:p>
        </p:txBody>
      </p:sp>
    </p:spTree>
    <p:extLst>
      <p:ext uri="{BB962C8B-B14F-4D97-AF65-F5344CB8AC3E}">
        <p14:creationId xmlns:p14="http://schemas.microsoft.com/office/powerpoint/2010/main" val="1243103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4</a:t>
            </a:fld>
            <a:endParaRPr lang="zh-TW" altLang="en-US"/>
          </a:p>
        </p:txBody>
      </p:sp>
    </p:spTree>
    <p:extLst>
      <p:ext uri="{BB962C8B-B14F-4D97-AF65-F5344CB8AC3E}">
        <p14:creationId xmlns:p14="http://schemas.microsoft.com/office/powerpoint/2010/main" val="3933565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spcBef>
                <a:spcPts val="1800"/>
              </a:spcBef>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探討台灣各潮位站觀測資料上，於氣壓波經過後呈現振幅不減甚至放大之現象， 以及解釋氣壓波序列中跟隨主波之數個餘波對於潮位站水位變動之貢獻。</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marR="0" lvl="0" indent="-1714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本研究基於中央氣象署</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(CWA)</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的氣壓資料，直接將濾波處理過的觀測數據帶入數值模擬中。不使用過於簡化的公式，氣壓公式盡量接近濾波後的數值。將模擬結果與台灣沿海潮位站之去潮觀測數據做比對，分析氣壓波序列中不同波速對於海水變動的影響，並且針對台灣潮位站中隨時間振幅持續變大的現象做解釋。</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spcBef>
                <a:spcPts val="1800"/>
              </a:spcBef>
              <a:buFont typeface="Arial" panose="020B0604020202020204" pitchFamily="34" charset="0"/>
              <a:buChar char="•"/>
            </a:pP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7</a:t>
            </a:fld>
            <a:endParaRPr lang="zh-TW" altLang="en-US"/>
          </a:p>
        </p:txBody>
      </p:sp>
    </p:spTree>
    <p:extLst>
      <p:ext uri="{BB962C8B-B14F-4D97-AF65-F5344CB8AC3E}">
        <p14:creationId xmlns:p14="http://schemas.microsoft.com/office/powerpoint/2010/main" val="3684619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kern="100" dirty="0">
                <a:latin typeface="Times New Roman" panose="02020603050405020304" pitchFamily="18" charset="0"/>
                <a:ea typeface="標楷體" panose="03000509000000000000" pitchFamily="65" charset="-120"/>
                <a:cs typeface="Times New Roman" panose="02020603050405020304" pitchFamily="18" charset="0"/>
              </a:rPr>
              <a:t>此事件之</a:t>
            </a:r>
            <a:r>
              <a:rPr lang="zh-TW" altLang="zh-TW" sz="1200" dirty="0">
                <a:latin typeface="Times New Roman" panose="02020603050405020304" pitchFamily="18" charset="0"/>
                <a:ea typeface="標楷體" panose="03000509000000000000" pitchFamily="65" charset="-120"/>
                <a:cs typeface="Times New Roman" panose="02020603050405020304" pitchFamily="18" charset="0"/>
              </a:rPr>
              <a:t>氣象海嘯為透過與大氣</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衝擊</a:t>
            </a:r>
            <a:r>
              <a:rPr lang="zh-TW" altLang="zh-TW" sz="1200" dirty="0">
                <a:latin typeface="Times New Roman" panose="02020603050405020304" pitchFamily="18" charset="0"/>
                <a:ea typeface="標楷體" panose="03000509000000000000" pitchFamily="65" charset="-120"/>
                <a:cs typeface="Times New Roman" panose="02020603050405020304" pitchFamily="18" charset="0"/>
              </a:rPr>
              <a:t>波的相位耦合產生之海嘯。</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200" dirty="0">
                <a:latin typeface="Times New Roman" panose="02020603050405020304" pitchFamily="18" charset="0"/>
                <a:ea typeface="標楷體" panose="03000509000000000000" pitchFamily="65" charset="-120"/>
                <a:cs typeface="Times New Roman" panose="02020603050405020304" pitchFamily="18" charset="0"/>
              </a:rPr>
              <a:t>爆發所產生之大氣衝擊波以接近音速之速度向外傳播，並於平流層中以似同心圓方式圍繞地球。</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200" dirty="0">
                <a:latin typeface="Times New Roman" panose="02020603050405020304" pitchFamily="18" charset="0"/>
                <a:ea typeface="標楷體" panose="03000509000000000000" pitchFamily="65" charset="-120"/>
                <a:cs typeface="Times New Roman" panose="02020603050405020304" pitchFamily="18" charset="0"/>
              </a:rPr>
              <a:t>此衝擊波複合蘭姆波、聲波、重力波，其中又以蘭姆波為振幅中最大者。蘭姆波為一種長波，是此事件中壓力誘發海嘯波之產生的主要原因。</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10</a:t>
            </a:fld>
            <a:endParaRPr lang="zh-TW" altLang="en-US"/>
          </a:p>
        </p:txBody>
      </p:sp>
    </p:spTree>
    <p:extLst>
      <p:ext uri="{BB962C8B-B14F-4D97-AF65-F5344CB8AC3E}">
        <p14:creationId xmlns:p14="http://schemas.microsoft.com/office/powerpoint/2010/main" val="3606216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800" dirty="0">
                <a:latin typeface="標楷體" panose="03000509000000000000" pitchFamily="65" charset="-120"/>
                <a:ea typeface="標楷體" panose="03000509000000000000" pitchFamily="65" charset="-120"/>
                <a:cs typeface="Times New Roman" panose="02020603050405020304" pitchFamily="18" charset="0"/>
              </a:rPr>
              <a:t>為特殊類型的大氣重力波，以近音速傳播。非頻散波、其能量可以有效地遠距離傳輸，並在遠離源頭的地方佔主導地位。具有純粹的水平運動，其垂直速度為</a:t>
            </a:r>
            <a:r>
              <a:rPr lang="en-US" altLang="zh-TW" sz="800" dirty="0">
                <a:latin typeface="標楷體" panose="03000509000000000000" pitchFamily="65" charset="-120"/>
                <a:ea typeface="標楷體" panose="03000509000000000000" pitchFamily="65" charset="-120"/>
                <a:cs typeface="Times New Roman" panose="02020603050405020304" pitchFamily="18" charset="0"/>
              </a:rPr>
              <a:t>0</a:t>
            </a:r>
            <a:r>
              <a:rPr lang="zh-TW" altLang="en-US" sz="800" dirty="0">
                <a:latin typeface="標楷體" panose="03000509000000000000" pitchFamily="65" charset="-120"/>
                <a:ea typeface="標楷體" panose="03000509000000000000" pitchFamily="65" charset="-120"/>
                <a:cs typeface="Times New Roman" panose="02020603050405020304" pitchFamily="18" charset="0"/>
              </a:rPr>
              <a:t>。假設對流層是等溫的，蘭姆波的相速度 </a:t>
            </a:r>
            <a:r>
              <a:rPr lang="en-US" altLang="zh-TW" sz="800" dirty="0">
                <a:latin typeface="標楷體" panose="03000509000000000000" pitchFamily="65" charset="-120"/>
                <a:ea typeface="標楷體" panose="03000509000000000000" pitchFamily="65" charset="-120"/>
                <a:cs typeface="Times New Roman" panose="02020603050405020304" pitchFamily="18" charset="0"/>
              </a:rPr>
              <a:t>CT </a:t>
            </a:r>
            <a:r>
              <a:rPr lang="zh-TW" altLang="en-US" sz="800" dirty="0">
                <a:latin typeface="標楷體" panose="03000509000000000000" pitchFamily="65" charset="-120"/>
                <a:ea typeface="標楷體" panose="03000509000000000000" pitchFamily="65" charset="-120"/>
                <a:cs typeface="Times New Roman" panose="02020603050405020304" pitchFamily="18" charset="0"/>
              </a:rPr>
              <a:t>只受氣溫影響。 </a:t>
            </a:r>
            <a:r>
              <a:rPr lang="en-US" altLang="zh-TW" sz="8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800" dirty="0" err="1">
                <a:latin typeface="標楷體" panose="03000509000000000000" pitchFamily="65" charset="-120"/>
                <a:ea typeface="標楷體" panose="03000509000000000000" pitchFamily="65" charset="-120"/>
                <a:cs typeface="Times New Roman" panose="02020603050405020304" pitchFamily="18" charset="0"/>
              </a:rPr>
              <a:t>Amores</a:t>
            </a:r>
            <a:r>
              <a:rPr lang="en-US" altLang="zh-TW" sz="800" dirty="0">
                <a:latin typeface="標楷體" panose="03000509000000000000" pitchFamily="65" charset="-120"/>
                <a:ea typeface="標楷體" panose="03000509000000000000" pitchFamily="65" charset="-120"/>
                <a:cs typeface="Times New Roman" panose="02020603050405020304" pitchFamily="18" charset="0"/>
              </a:rPr>
              <a:t> et al.,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800" dirty="0">
                <a:latin typeface="Times New Roman" panose="02020603050405020304" pitchFamily="18" charset="0"/>
                <a:ea typeface="標楷體" panose="03000509000000000000" pitchFamily="65" charset="-120"/>
                <a:cs typeface="Times New Roman" panose="02020603050405020304" pitchFamily="18" charset="0"/>
              </a:rPr>
              <a:t>蘭姆波振幅，垂直方向上幾乎沒有變化，因此可以繞地球傳播數圈。</a:t>
            </a:r>
            <a:endParaRPr lang="en-US" altLang="zh-TW" sz="800" dirty="0">
              <a:latin typeface="Times New Roman" panose="02020603050405020304" pitchFamily="18" charset="0"/>
              <a:ea typeface="標楷體" panose="03000509000000000000" pitchFamily="65" charset="-12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800" dirty="0"/>
              <a:t>與海嘯長波的速度接近，因此可以產生 </a:t>
            </a:r>
            <a:r>
              <a:rPr lang="en-US" altLang="zh-TW" sz="800" dirty="0" err="1"/>
              <a:t>Proudman</a:t>
            </a:r>
            <a:r>
              <a:rPr lang="en-US" altLang="zh-TW" sz="800" dirty="0"/>
              <a:t> </a:t>
            </a:r>
            <a:r>
              <a:rPr lang="zh-TW" altLang="en-US" sz="800" dirty="0"/>
              <a:t>共振現象。</a:t>
            </a:r>
            <a:endParaRPr lang="en-US" altLang="zh-TW" sz="800" dirty="0">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800" dirty="0">
              <a:latin typeface="標楷體" panose="03000509000000000000" pitchFamily="65" charset="-120"/>
              <a:ea typeface="標楷體" panose="03000509000000000000" pitchFamily="65" charset="-120"/>
            </a:endParaRPr>
          </a:p>
          <a:p>
            <a:endParaRPr lang="zh-TW" altLang="en-US" sz="8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13</a:t>
            </a:fld>
            <a:endParaRPr lang="zh-TW" altLang="en-US"/>
          </a:p>
        </p:txBody>
      </p:sp>
    </p:spTree>
    <p:extLst>
      <p:ext uri="{BB962C8B-B14F-4D97-AF65-F5344CB8AC3E}">
        <p14:creationId xmlns:p14="http://schemas.microsoft.com/office/powerpoint/2010/main" val="343906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US" altLang="zh-TW" dirty="0"/>
              <a:t>Paper</a:t>
            </a:r>
            <a:r>
              <a:rPr lang="zh-TW" altLang="en-US" dirty="0"/>
              <a:t> </a:t>
            </a:r>
            <a:r>
              <a:rPr lang="en-US" altLang="zh-TW" dirty="0"/>
              <a:t>title : First Detection of the </a:t>
            </a:r>
            <a:r>
              <a:rPr lang="en-US" altLang="zh-TW" dirty="0" err="1"/>
              <a:t>Pekeris</a:t>
            </a:r>
            <a:r>
              <a:rPr lang="en-US" altLang="zh-TW" dirty="0"/>
              <a:t> Internal Global Atmospheric Resonance: Evidence from the 2022 Tonga Eruption and from Global Reanalysis Data</a:t>
            </a:r>
          </a:p>
          <a:p>
            <a:pPr marL="171450" indent="-171450">
              <a:buFont typeface="Arial" panose="020B0604020202020204" pitchFamily="34" charset="0"/>
              <a:buChar char="•"/>
            </a:pPr>
            <a:r>
              <a:rPr lang="en-US" altLang="zh-TW" sz="1200" b="0" i="0" kern="1200" dirty="0">
                <a:solidFill>
                  <a:schemeClr val="tx1"/>
                </a:solidFill>
                <a:effectLst/>
                <a:latin typeface="+mn-lt"/>
                <a:ea typeface="+mn-ea"/>
                <a:cs typeface="+mn-cs"/>
              </a:rPr>
              <a:t>APA</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Watanabe, S., Hamilton, K., </a:t>
            </a:r>
            <a:r>
              <a:rPr lang="en-US" altLang="zh-TW" sz="1200" b="0" i="0" kern="1200" dirty="0" err="1">
                <a:solidFill>
                  <a:schemeClr val="tx1"/>
                </a:solidFill>
                <a:effectLst/>
                <a:latin typeface="+mn-lt"/>
                <a:ea typeface="+mn-ea"/>
                <a:cs typeface="+mn-cs"/>
              </a:rPr>
              <a:t>Sakazaki</a:t>
            </a:r>
            <a:r>
              <a:rPr lang="en-US" altLang="zh-TW" sz="1200" b="0" i="0" kern="1200" dirty="0">
                <a:solidFill>
                  <a:schemeClr val="tx1"/>
                </a:solidFill>
                <a:effectLst/>
                <a:latin typeface="+mn-lt"/>
                <a:ea typeface="+mn-ea"/>
                <a:cs typeface="+mn-cs"/>
              </a:rPr>
              <a:t>, T., &amp; Nakano, M. (2022). First detection of the </a:t>
            </a:r>
            <a:r>
              <a:rPr lang="en-US" altLang="zh-TW" sz="1200" b="0" i="0" kern="1200" dirty="0" err="1">
                <a:solidFill>
                  <a:schemeClr val="tx1"/>
                </a:solidFill>
                <a:effectLst/>
                <a:latin typeface="+mn-lt"/>
                <a:ea typeface="+mn-ea"/>
                <a:cs typeface="+mn-cs"/>
              </a:rPr>
              <a:t>Pekeris</a:t>
            </a:r>
            <a:r>
              <a:rPr lang="en-US" altLang="zh-TW" sz="1200" b="0" i="0" kern="1200" dirty="0">
                <a:solidFill>
                  <a:schemeClr val="tx1"/>
                </a:solidFill>
                <a:effectLst/>
                <a:latin typeface="+mn-lt"/>
                <a:ea typeface="+mn-ea"/>
                <a:cs typeface="+mn-cs"/>
              </a:rPr>
              <a:t> internal global atmospheric resonance: Evidence from the 2022 Tonga eruption and from global reanalysis data. </a:t>
            </a:r>
            <a:r>
              <a:rPr lang="en-US" altLang="zh-TW" sz="1200" b="0" i="1" kern="1200" dirty="0">
                <a:solidFill>
                  <a:schemeClr val="tx1"/>
                </a:solidFill>
                <a:effectLst/>
                <a:latin typeface="+mn-lt"/>
                <a:ea typeface="+mn-ea"/>
                <a:cs typeface="+mn-cs"/>
              </a:rPr>
              <a:t>Journal of the Atmospheric Sciences</a:t>
            </a:r>
            <a:r>
              <a:rPr lang="en-US" altLang="zh-TW" sz="1200" b="0" i="0" kern="1200" dirty="0">
                <a:solidFill>
                  <a:schemeClr val="tx1"/>
                </a:solidFill>
                <a:effectLst/>
                <a:latin typeface="+mn-lt"/>
                <a:ea typeface="+mn-ea"/>
                <a:cs typeface="+mn-cs"/>
              </a:rPr>
              <a:t>, </a:t>
            </a:r>
            <a:r>
              <a:rPr lang="en-US" altLang="zh-TW" sz="1200" b="0" i="1" kern="1200" dirty="0">
                <a:solidFill>
                  <a:schemeClr val="tx1"/>
                </a:solidFill>
                <a:effectLst/>
                <a:latin typeface="+mn-lt"/>
                <a:ea typeface="+mn-ea"/>
                <a:cs typeface="+mn-cs"/>
              </a:rPr>
              <a:t>79</a:t>
            </a:r>
            <a:r>
              <a:rPr lang="en-US" altLang="zh-TW" sz="1200" b="0" i="0" kern="1200" dirty="0">
                <a:solidFill>
                  <a:schemeClr val="tx1"/>
                </a:solidFill>
                <a:effectLst/>
                <a:latin typeface="+mn-lt"/>
                <a:ea typeface="+mn-ea"/>
                <a:cs typeface="+mn-cs"/>
              </a:rPr>
              <a:t>(11), 3027-3043.</a:t>
            </a:r>
            <a:endParaRPr lang="zh-TW" altLang="en-US" dirty="0"/>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14</a:t>
            </a:fld>
            <a:endParaRPr lang="zh-TW" altLang="en-US"/>
          </a:p>
        </p:txBody>
      </p:sp>
    </p:spTree>
    <p:extLst>
      <p:ext uri="{BB962C8B-B14F-4D97-AF65-F5344CB8AC3E}">
        <p14:creationId xmlns:p14="http://schemas.microsoft.com/office/powerpoint/2010/main" val="1445734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zh-TW" altLang="en-US" sz="1200" b="0" i="0" kern="1200" dirty="0">
                <a:solidFill>
                  <a:schemeClr val="tx1"/>
                </a:solidFill>
                <a:effectLst/>
                <a:latin typeface="+mn-lt"/>
                <a:ea typeface="+mn-ea"/>
                <a:cs typeface="+mn-cs"/>
              </a:rPr>
              <a:t>在距離火山約 </a:t>
            </a:r>
            <a:r>
              <a:rPr lang="en-US" altLang="zh-TW" sz="1200" b="0" i="0" kern="1200" dirty="0">
                <a:solidFill>
                  <a:schemeClr val="tx1"/>
                </a:solidFill>
                <a:effectLst/>
                <a:latin typeface="+mn-lt"/>
                <a:ea typeface="+mn-ea"/>
                <a:cs typeface="+mn-cs"/>
              </a:rPr>
              <a:t>5000 </a:t>
            </a:r>
            <a:r>
              <a:rPr lang="zh-TW" altLang="en-US" sz="1200" b="0" i="0" kern="1200" dirty="0">
                <a:solidFill>
                  <a:schemeClr val="tx1"/>
                </a:solidFill>
                <a:effectLst/>
                <a:latin typeface="+mn-lt"/>
                <a:ea typeface="+mn-ea"/>
                <a:cs typeface="+mn-cs"/>
              </a:rPr>
              <a:t>公里處，可以清楚地看到一對正值和負值環，以及一對半徑稍小、結構相似的環。</a:t>
            </a:r>
            <a:endParaRPr lang="en-US" altLang="zh-TW"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zh-TW" altLang="en-US" dirty="0"/>
              <a:t>右圖：通過火山子午線的 </a:t>
            </a:r>
            <a:r>
              <a:rPr lang="en-US" altLang="zh-TW" dirty="0"/>
              <a:t>Himawari-8 </a:t>
            </a:r>
            <a:r>
              <a:rPr lang="zh-TW" altLang="en-US" dirty="0"/>
              <a:t>衛星 </a:t>
            </a:r>
            <a:r>
              <a:rPr lang="en-US" altLang="zh-TW" dirty="0"/>
              <a:t>9.6 </a:t>
            </a:r>
            <a:r>
              <a:rPr lang="en-US" altLang="zh-TW" dirty="0" err="1"/>
              <a:t>μm</a:t>
            </a:r>
            <a:r>
              <a:rPr lang="en-US" altLang="zh-TW" dirty="0"/>
              <a:t> </a:t>
            </a:r>
            <a:r>
              <a:rPr lang="zh-TW" altLang="en-US" dirty="0"/>
              <a:t>頻段亮溫差異的緯度</a:t>
            </a:r>
            <a:r>
              <a:rPr lang="en-US" altLang="zh-TW" dirty="0"/>
              <a:t>–</a:t>
            </a:r>
            <a:r>
              <a:rPr lang="zh-TW" altLang="en-US" dirty="0"/>
              <a:t>時間剖面圖。圖中明顯可見數個脈衝狀訊號，正從火山噴發緯度向外擴散。另一個明顯、但速度較慢的波脈衝也可觀察到，橫跨整個南緯 </a:t>
            </a:r>
            <a:r>
              <a:rPr lang="en-US" altLang="zh-TW" dirty="0"/>
              <a:t>60 </a:t>
            </a:r>
            <a:r>
              <a:rPr lang="zh-TW" altLang="en-US" dirty="0"/>
              <a:t>度至北緯 </a:t>
            </a:r>
            <a:r>
              <a:rPr lang="en-US" altLang="zh-TW" dirty="0"/>
              <a:t>60 </a:t>
            </a:r>
            <a:r>
              <a:rPr lang="zh-TW" altLang="en-US" dirty="0"/>
              <a:t>度區域傳播。該脈衝同樣包含正值與負值，在遠場中延續約 </a:t>
            </a:r>
            <a:r>
              <a:rPr lang="en-US" altLang="zh-TW" dirty="0"/>
              <a:t>40 </a:t>
            </a:r>
            <a:r>
              <a:rPr lang="zh-TW" altLang="en-US" dirty="0"/>
              <a:t>分鐘。圖中也比較了此脈衝與主觀判定的恆定相速度：向北為 </a:t>
            </a:r>
            <a:r>
              <a:rPr lang="en-US" altLang="zh-TW" dirty="0"/>
              <a:t>245 </a:t>
            </a:r>
            <a:r>
              <a:rPr lang="zh-TW" altLang="en-US" dirty="0"/>
              <a:t>公尺每秒，向南為 </a:t>
            </a:r>
            <a:r>
              <a:rPr lang="en-US" altLang="zh-TW" dirty="0"/>
              <a:t>270 </a:t>
            </a:r>
            <a:r>
              <a:rPr lang="zh-TW" altLang="en-US" dirty="0"/>
              <a:t>公尺每秒。這兩個波脈衝在傳播過程中大致保持完整，雖然可能有輕微的頻散現象。</a:t>
            </a:r>
          </a:p>
        </p:txBody>
      </p:sp>
      <p:sp>
        <p:nvSpPr>
          <p:cNvPr id="4" name="投影片編號版面配置區 3"/>
          <p:cNvSpPr>
            <a:spLocks noGrp="1"/>
          </p:cNvSpPr>
          <p:nvPr>
            <p:ph type="sldNum" sz="quarter" idx="5"/>
          </p:nvPr>
        </p:nvSpPr>
        <p:spPr/>
        <p:txBody>
          <a:bodyPr/>
          <a:lstStyle/>
          <a:p>
            <a:fld id="{AE203DF9-9BCA-4E36-AA90-A10359D57B73}" type="slidenum">
              <a:rPr lang="zh-TW" altLang="en-US" smtClean="0"/>
              <a:t>15</a:t>
            </a:fld>
            <a:endParaRPr lang="zh-TW" altLang="en-US"/>
          </a:p>
        </p:txBody>
      </p:sp>
    </p:spTree>
    <p:extLst>
      <p:ext uri="{BB962C8B-B14F-4D97-AF65-F5344CB8AC3E}">
        <p14:creationId xmlns:p14="http://schemas.microsoft.com/office/powerpoint/2010/main" val="371213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3F7AEF-27E4-4340-A297-8BA99B553DE6}"/>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AFAA01B-CB4B-43C9-BFEA-AC833B76E9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7754837C-F324-4242-AFB0-00F6BC116D88}"/>
              </a:ext>
            </a:extLst>
          </p:cNvPr>
          <p:cNvSpPr>
            <a:spLocks noGrp="1"/>
          </p:cNvSpPr>
          <p:nvPr>
            <p:ph type="dt" sz="half" idx="10"/>
          </p:nvPr>
        </p:nvSpPr>
        <p:spPr/>
        <p:txBody>
          <a:bodyPr/>
          <a:lstStyle/>
          <a:p>
            <a:fld id="{D92D3B70-F38B-45F5-BA91-87CF8F9BA84C}" type="datetime1">
              <a:rPr lang="zh-TW" altLang="en-US" smtClean="0"/>
              <a:t>2025/5/1</a:t>
            </a:fld>
            <a:endParaRPr lang="zh-TW" altLang="en-US"/>
          </a:p>
        </p:txBody>
      </p:sp>
      <p:sp>
        <p:nvSpPr>
          <p:cNvPr id="5" name="頁尾版面配置區 4">
            <a:extLst>
              <a:ext uri="{FF2B5EF4-FFF2-40B4-BE49-F238E27FC236}">
                <a16:creationId xmlns:a16="http://schemas.microsoft.com/office/drawing/2014/main" id="{10A78F75-7854-4A20-AC73-E46A1ACB490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0B2A4E1-B8EF-4AB2-8B94-13F4328D5DA5}"/>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794102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40DEAE-7730-496D-8A47-624E1DB10491}"/>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4CC1E02B-9E41-46BC-A056-56BE8D1CBE99}"/>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920384E-F62A-43AA-BF3F-CCCE88D3120A}"/>
              </a:ext>
            </a:extLst>
          </p:cNvPr>
          <p:cNvSpPr>
            <a:spLocks noGrp="1"/>
          </p:cNvSpPr>
          <p:nvPr>
            <p:ph type="dt" sz="half" idx="10"/>
          </p:nvPr>
        </p:nvSpPr>
        <p:spPr/>
        <p:txBody>
          <a:bodyPr/>
          <a:lstStyle/>
          <a:p>
            <a:fld id="{E4729EE7-476F-493B-B986-FA9F140CB7D7}" type="datetime1">
              <a:rPr lang="zh-TW" altLang="en-US" smtClean="0"/>
              <a:t>2025/5/1</a:t>
            </a:fld>
            <a:endParaRPr lang="zh-TW" altLang="en-US"/>
          </a:p>
        </p:txBody>
      </p:sp>
      <p:sp>
        <p:nvSpPr>
          <p:cNvPr id="5" name="頁尾版面配置區 4">
            <a:extLst>
              <a:ext uri="{FF2B5EF4-FFF2-40B4-BE49-F238E27FC236}">
                <a16:creationId xmlns:a16="http://schemas.microsoft.com/office/drawing/2014/main" id="{A2038CE2-ECAA-45AC-AE0D-D06794A5276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B9ACCC5-6A12-441C-9205-F98EB8F4D712}"/>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858187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199254FE-1FF9-4840-826A-EC7C6D522400}"/>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CF390B78-4998-4677-A782-350137FE6AE3}"/>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4D09566-241C-4C7A-A940-30D6951D6CD1}"/>
              </a:ext>
            </a:extLst>
          </p:cNvPr>
          <p:cNvSpPr>
            <a:spLocks noGrp="1"/>
          </p:cNvSpPr>
          <p:nvPr>
            <p:ph type="dt" sz="half" idx="10"/>
          </p:nvPr>
        </p:nvSpPr>
        <p:spPr/>
        <p:txBody>
          <a:bodyPr/>
          <a:lstStyle/>
          <a:p>
            <a:fld id="{A3C98A74-CB6A-41FA-A06F-6B10F1BDAF6D}" type="datetime1">
              <a:rPr lang="zh-TW" altLang="en-US" smtClean="0"/>
              <a:t>2025/5/1</a:t>
            </a:fld>
            <a:endParaRPr lang="zh-TW" altLang="en-US"/>
          </a:p>
        </p:txBody>
      </p:sp>
      <p:sp>
        <p:nvSpPr>
          <p:cNvPr id="5" name="頁尾版面配置區 4">
            <a:extLst>
              <a:ext uri="{FF2B5EF4-FFF2-40B4-BE49-F238E27FC236}">
                <a16:creationId xmlns:a16="http://schemas.microsoft.com/office/drawing/2014/main" id="{C3E7A2D0-7F92-49AA-A61A-38E682B13FC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187BEE0-BF45-4046-90A3-FF730A5AD2F0}"/>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3126288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0350B8-54B2-4942-A45A-A12AB9348EA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C61BDFA3-8C11-4F3A-8227-F71725F1CDFD}"/>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BE305AA-DE16-4B20-95F8-FDBEE8217609}"/>
              </a:ext>
            </a:extLst>
          </p:cNvPr>
          <p:cNvSpPr>
            <a:spLocks noGrp="1"/>
          </p:cNvSpPr>
          <p:nvPr>
            <p:ph type="dt" sz="half" idx="10"/>
          </p:nvPr>
        </p:nvSpPr>
        <p:spPr/>
        <p:txBody>
          <a:bodyPr/>
          <a:lstStyle/>
          <a:p>
            <a:fld id="{5816E557-A7EC-4F49-92C9-DF89C274ACA8}" type="datetime1">
              <a:rPr lang="zh-TW" altLang="en-US" smtClean="0"/>
              <a:t>2025/5/1</a:t>
            </a:fld>
            <a:endParaRPr lang="zh-TW" altLang="en-US"/>
          </a:p>
        </p:txBody>
      </p:sp>
      <p:sp>
        <p:nvSpPr>
          <p:cNvPr id="5" name="頁尾版面配置區 4">
            <a:extLst>
              <a:ext uri="{FF2B5EF4-FFF2-40B4-BE49-F238E27FC236}">
                <a16:creationId xmlns:a16="http://schemas.microsoft.com/office/drawing/2014/main" id="{7C0F4971-976C-4328-BE92-AA03A07FC8C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11C94FC-F8EE-4A95-B1C5-93B300B42CA4}"/>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3896352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309401-9259-4FBB-BDDB-11F010FA231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B45BDFA5-D318-4695-A935-C9E354EF62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F310F6A8-C9C9-4BB8-916F-830833DF6F64}"/>
              </a:ext>
            </a:extLst>
          </p:cNvPr>
          <p:cNvSpPr>
            <a:spLocks noGrp="1"/>
          </p:cNvSpPr>
          <p:nvPr>
            <p:ph type="dt" sz="half" idx="10"/>
          </p:nvPr>
        </p:nvSpPr>
        <p:spPr/>
        <p:txBody>
          <a:bodyPr/>
          <a:lstStyle/>
          <a:p>
            <a:fld id="{806B44C9-2C55-41DE-A178-A20AF2E8DB84}" type="datetime1">
              <a:rPr lang="zh-TW" altLang="en-US" smtClean="0"/>
              <a:t>2025/5/1</a:t>
            </a:fld>
            <a:endParaRPr lang="zh-TW" altLang="en-US"/>
          </a:p>
        </p:txBody>
      </p:sp>
      <p:sp>
        <p:nvSpPr>
          <p:cNvPr id="5" name="頁尾版面配置區 4">
            <a:extLst>
              <a:ext uri="{FF2B5EF4-FFF2-40B4-BE49-F238E27FC236}">
                <a16:creationId xmlns:a16="http://schemas.microsoft.com/office/drawing/2014/main" id="{8EB4FB60-8E25-4AAF-BBC4-6C471528355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F85B143-11EE-4B68-99DF-8A1B1ED5BB12}"/>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309288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EF657B-67CE-4BEF-9184-B3BD99C66B7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432004E-602F-4AE1-8CE3-9A4072BF792C}"/>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6F4C9055-15CD-4215-938F-EF9E896CDDD4}"/>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CC7E64BB-A825-4CA1-94F9-7B1F43C18F32}"/>
              </a:ext>
            </a:extLst>
          </p:cNvPr>
          <p:cNvSpPr>
            <a:spLocks noGrp="1"/>
          </p:cNvSpPr>
          <p:nvPr>
            <p:ph type="dt" sz="half" idx="10"/>
          </p:nvPr>
        </p:nvSpPr>
        <p:spPr/>
        <p:txBody>
          <a:bodyPr/>
          <a:lstStyle/>
          <a:p>
            <a:fld id="{E3375CBF-3C72-4EF0-BA51-B6FB9F1E8D16}" type="datetime1">
              <a:rPr lang="zh-TW" altLang="en-US" smtClean="0"/>
              <a:t>2025/5/1</a:t>
            </a:fld>
            <a:endParaRPr lang="zh-TW" altLang="en-US"/>
          </a:p>
        </p:txBody>
      </p:sp>
      <p:sp>
        <p:nvSpPr>
          <p:cNvPr id="6" name="頁尾版面配置區 5">
            <a:extLst>
              <a:ext uri="{FF2B5EF4-FFF2-40B4-BE49-F238E27FC236}">
                <a16:creationId xmlns:a16="http://schemas.microsoft.com/office/drawing/2014/main" id="{68F56D27-6C97-4DC7-BCB9-92227535AE2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7CEFA0D-C2EE-4500-B85C-27B675D5FF63}"/>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390893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A52AFF-AC75-4FBE-B6E3-E5648A7381B3}"/>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0C27250-D618-4025-9DA4-8083EFCD75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539BC93C-D4F6-4E23-9364-D2F40F149701}"/>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C24B9D02-E60F-41A3-AD37-A306AF8818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955C522F-6225-4525-93E5-E24DFF370BC2}"/>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841499F0-1206-42AA-BD11-5FA8FE941F41}"/>
              </a:ext>
            </a:extLst>
          </p:cNvPr>
          <p:cNvSpPr>
            <a:spLocks noGrp="1"/>
          </p:cNvSpPr>
          <p:nvPr>
            <p:ph type="dt" sz="half" idx="10"/>
          </p:nvPr>
        </p:nvSpPr>
        <p:spPr/>
        <p:txBody>
          <a:bodyPr/>
          <a:lstStyle/>
          <a:p>
            <a:fld id="{A39391A3-0260-4059-9D9F-DC9431726033}" type="datetime1">
              <a:rPr lang="zh-TW" altLang="en-US" smtClean="0"/>
              <a:t>2025/5/1</a:t>
            </a:fld>
            <a:endParaRPr lang="zh-TW" altLang="en-US"/>
          </a:p>
        </p:txBody>
      </p:sp>
      <p:sp>
        <p:nvSpPr>
          <p:cNvPr id="8" name="頁尾版面配置區 7">
            <a:extLst>
              <a:ext uri="{FF2B5EF4-FFF2-40B4-BE49-F238E27FC236}">
                <a16:creationId xmlns:a16="http://schemas.microsoft.com/office/drawing/2014/main" id="{0DEF1D6D-7816-4BBC-94DE-E7D9195B773A}"/>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5D91044A-997B-4980-B12B-14C783ED074A}"/>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352076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AA40E8-206D-4B8D-931C-30B3BEAF770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68815F75-9426-4BF2-A987-1F89F6C7AC9C}"/>
              </a:ext>
            </a:extLst>
          </p:cNvPr>
          <p:cNvSpPr>
            <a:spLocks noGrp="1"/>
          </p:cNvSpPr>
          <p:nvPr>
            <p:ph type="dt" sz="half" idx="10"/>
          </p:nvPr>
        </p:nvSpPr>
        <p:spPr/>
        <p:txBody>
          <a:bodyPr/>
          <a:lstStyle/>
          <a:p>
            <a:fld id="{85E42DB2-F905-4DE6-B6D4-D2E54CA03D9E}" type="datetime1">
              <a:rPr lang="zh-TW" altLang="en-US" smtClean="0"/>
              <a:t>2025/5/1</a:t>
            </a:fld>
            <a:endParaRPr lang="zh-TW" altLang="en-US"/>
          </a:p>
        </p:txBody>
      </p:sp>
      <p:sp>
        <p:nvSpPr>
          <p:cNvPr id="4" name="頁尾版面配置區 3">
            <a:extLst>
              <a:ext uri="{FF2B5EF4-FFF2-40B4-BE49-F238E27FC236}">
                <a16:creationId xmlns:a16="http://schemas.microsoft.com/office/drawing/2014/main" id="{19460A79-2AC5-46AF-9D2B-D28ED4E22A5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775D9760-196B-408C-BDF4-AF2F3946B01F}"/>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226229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51AF8B8-7302-40FB-9ED1-1A05EF473EF6}"/>
              </a:ext>
            </a:extLst>
          </p:cNvPr>
          <p:cNvSpPr>
            <a:spLocks noGrp="1"/>
          </p:cNvSpPr>
          <p:nvPr>
            <p:ph type="dt" sz="half" idx="10"/>
          </p:nvPr>
        </p:nvSpPr>
        <p:spPr/>
        <p:txBody>
          <a:bodyPr/>
          <a:lstStyle/>
          <a:p>
            <a:fld id="{34F7DFE6-A617-489F-97CD-F097A5FFC1DF}" type="datetime1">
              <a:rPr lang="zh-TW" altLang="en-US" smtClean="0"/>
              <a:t>2025/5/1</a:t>
            </a:fld>
            <a:endParaRPr lang="zh-TW" altLang="en-US"/>
          </a:p>
        </p:txBody>
      </p:sp>
      <p:sp>
        <p:nvSpPr>
          <p:cNvPr id="3" name="頁尾版面配置區 2">
            <a:extLst>
              <a:ext uri="{FF2B5EF4-FFF2-40B4-BE49-F238E27FC236}">
                <a16:creationId xmlns:a16="http://schemas.microsoft.com/office/drawing/2014/main" id="{6D9A0B56-F8AC-4321-9652-2C16BF493E9F}"/>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0E8EE35-7AE0-4B1D-8E5D-C372B3B4D955}"/>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343376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654FB7-6049-446D-9946-23C4D719616A}"/>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F279D25-F902-4CA8-8DFE-39042D4487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05769644-BC78-4C5E-9D19-B8B60F995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84EB5BCB-BD39-489D-B083-E61667A27BAE}"/>
              </a:ext>
            </a:extLst>
          </p:cNvPr>
          <p:cNvSpPr>
            <a:spLocks noGrp="1"/>
          </p:cNvSpPr>
          <p:nvPr>
            <p:ph type="dt" sz="half" idx="10"/>
          </p:nvPr>
        </p:nvSpPr>
        <p:spPr/>
        <p:txBody>
          <a:bodyPr/>
          <a:lstStyle/>
          <a:p>
            <a:fld id="{59DD89F7-8C0D-4D59-A9DC-FD3B2479CA08}" type="datetime1">
              <a:rPr lang="zh-TW" altLang="en-US" smtClean="0"/>
              <a:t>2025/5/1</a:t>
            </a:fld>
            <a:endParaRPr lang="zh-TW" altLang="en-US"/>
          </a:p>
        </p:txBody>
      </p:sp>
      <p:sp>
        <p:nvSpPr>
          <p:cNvPr id="6" name="頁尾版面配置區 5">
            <a:extLst>
              <a:ext uri="{FF2B5EF4-FFF2-40B4-BE49-F238E27FC236}">
                <a16:creationId xmlns:a16="http://schemas.microsoft.com/office/drawing/2014/main" id="{C47BDFCD-C13E-4D8B-A77D-F70FB36DD80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76A8F52-54C1-4D54-91C6-EE593CEA4DE6}"/>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82758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81FC15-B18F-4F06-AE5C-04FFDBE3FE3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2BF9C769-9EE9-46DF-BA18-BE08D4DE3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CDD7391-626F-4198-B6DA-C3070C1C6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9D1B102C-A82A-4241-8539-1F22500B704C}"/>
              </a:ext>
            </a:extLst>
          </p:cNvPr>
          <p:cNvSpPr>
            <a:spLocks noGrp="1"/>
          </p:cNvSpPr>
          <p:nvPr>
            <p:ph type="dt" sz="half" idx="10"/>
          </p:nvPr>
        </p:nvSpPr>
        <p:spPr/>
        <p:txBody>
          <a:bodyPr/>
          <a:lstStyle/>
          <a:p>
            <a:fld id="{E43F8B68-9B52-4C6F-84FA-030262B82778}" type="datetime1">
              <a:rPr lang="zh-TW" altLang="en-US" smtClean="0"/>
              <a:t>2025/5/1</a:t>
            </a:fld>
            <a:endParaRPr lang="zh-TW" altLang="en-US"/>
          </a:p>
        </p:txBody>
      </p:sp>
      <p:sp>
        <p:nvSpPr>
          <p:cNvPr id="6" name="頁尾版面配置區 5">
            <a:extLst>
              <a:ext uri="{FF2B5EF4-FFF2-40B4-BE49-F238E27FC236}">
                <a16:creationId xmlns:a16="http://schemas.microsoft.com/office/drawing/2014/main" id="{FC7E9FBD-90D4-44C8-B8CB-C19052508F3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DB0385C-CF07-4AAF-A0EE-6AA80A7B6C3C}"/>
              </a:ext>
            </a:extLst>
          </p:cNvPr>
          <p:cNvSpPr>
            <a:spLocks noGrp="1"/>
          </p:cNvSpPr>
          <p:nvPr>
            <p:ph type="sldNum" sz="quarter" idx="12"/>
          </p:nvPr>
        </p:nvSpPr>
        <p:spPr/>
        <p:txBody>
          <a:body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2032166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0E47405-8EA9-477A-91BA-7686A7AE60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64503526-E774-4223-B4E3-9C69FFBAF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520EE66-B9A6-4D6C-8B5D-F9212D999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996CE-35A9-4E60-A2F4-9ED46C846EBC}" type="datetime1">
              <a:rPr lang="zh-TW" altLang="en-US" smtClean="0"/>
              <a:t>2025/5/1</a:t>
            </a:fld>
            <a:endParaRPr lang="zh-TW" altLang="en-US"/>
          </a:p>
        </p:txBody>
      </p:sp>
      <p:sp>
        <p:nvSpPr>
          <p:cNvPr id="5" name="頁尾版面配置區 4">
            <a:extLst>
              <a:ext uri="{FF2B5EF4-FFF2-40B4-BE49-F238E27FC236}">
                <a16:creationId xmlns:a16="http://schemas.microsoft.com/office/drawing/2014/main" id="{C0ACE6B7-B354-4A57-9193-CAD71787C7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D1F47AA-456A-4B36-92AB-8B6C1E80A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B7A2D-9980-4C8F-B460-2F7FC461C77B}" type="slidenum">
              <a:rPr lang="zh-TW" altLang="en-US" smtClean="0"/>
              <a:t>‹#›</a:t>
            </a:fld>
            <a:endParaRPr lang="zh-TW" altLang="en-US"/>
          </a:p>
        </p:txBody>
      </p:sp>
    </p:spTree>
    <p:extLst>
      <p:ext uri="{BB962C8B-B14F-4D97-AF65-F5344CB8AC3E}">
        <p14:creationId xmlns:p14="http://schemas.microsoft.com/office/powerpoint/2010/main" val="243706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23.png"/><Relationship Id="rId4" Type="http://schemas.openxmlformats.org/officeDocument/2006/relationships/image" Target="../media/image31.png"/><Relationship Id="rId9" Type="http://schemas.openxmlformats.org/officeDocument/2006/relationships/image" Target="../media/image11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hyperlink" Target="https://www.cna.com.tw/news/aopl/202201190064.aspx" TargetMode="External"/><Relationship Id="rId2" Type="http://schemas.openxmlformats.org/officeDocument/2006/relationships/hyperlink" Target="https://www.cna.com.tw/news/aopl/202201190056.aspx" TargetMode="Externa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D2F8E147-6F07-4345-80CC-9A6DB5FB549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45" y="0"/>
            <a:ext cx="12210090" cy="6858000"/>
          </a:xfrm>
          <a:prstGeom prst="rect">
            <a:avLst/>
          </a:prstGeom>
        </p:spPr>
      </p:pic>
      <p:sp>
        <p:nvSpPr>
          <p:cNvPr id="4" name="標題 1"/>
          <p:cNvSpPr>
            <a:spLocks noGrp="1"/>
          </p:cNvSpPr>
          <p:nvPr>
            <p:ph type="ctrTitle"/>
          </p:nvPr>
        </p:nvSpPr>
        <p:spPr>
          <a:xfrm>
            <a:off x="259222" y="872185"/>
            <a:ext cx="10235820" cy="1203345"/>
          </a:xfrm>
        </p:spPr>
        <p:txBody>
          <a:bodyPr>
            <a:noAutofit/>
          </a:body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comprehensive discussion on the tsunami amplification effect of the 2022 Tonga volcanic tsunamis</a:t>
            </a:r>
            <a:endParaRPr lang="zh-TW" altLang="zh-TW"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副標題 2"/>
          <p:cNvSpPr txBox="1">
            <a:spLocks/>
          </p:cNvSpPr>
          <p:nvPr/>
        </p:nvSpPr>
        <p:spPr>
          <a:xfrm>
            <a:off x="2545108" y="2317853"/>
            <a:ext cx="7146235" cy="10346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3000" b="1" dirty="0">
                <a:latin typeface="Times New Roman" panose="02020603050405020304" pitchFamily="18" charset="0"/>
                <a:ea typeface="標楷體" panose="03000509000000000000" pitchFamily="65" charset="-120"/>
                <a:cs typeface="Times New Roman" panose="02020603050405020304" pitchFamily="18" charset="0"/>
              </a:rPr>
              <a:t>Tso-Ren Wu</a:t>
            </a:r>
            <a:r>
              <a:rPr lang="en-US" altLang="zh-TW" sz="3000" b="1" baseline="300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000" b="1" baseline="30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b="1" dirty="0">
                <a:latin typeface="Times New Roman" panose="02020603050405020304" pitchFamily="18" charset="0"/>
                <a:ea typeface="標楷體" panose="03000509000000000000" pitchFamily="65" charset="-120"/>
                <a:cs typeface="Times New Roman" panose="02020603050405020304" pitchFamily="18" charset="0"/>
              </a:rPr>
              <a:t>吳祚任</a:t>
            </a:r>
            <a:r>
              <a:rPr lang="en-US" altLang="zh-TW" sz="3000" b="1" baseline="30000" dirty="0">
                <a:latin typeface="Times New Roman" panose="02020603050405020304" pitchFamily="18" charset="0"/>
                <a:ea typeface="標楷體" panose="03000509000000000000" pitchFamily="65" charset="-120"/>
                <a:cs typeface="Times New Roman" panose="02020603050405020304" pitchFamily="18" charset="0"/>
              </a:rPr>
              <a:t>1</a:t>
            </a:r>
            <a:r>
              <a:rPr lang="en-US" altLang="zh-TW" sz="3000" b="1" dirty="0">
                <a:latin typeface="Times New Roman" panose="02020603050405020304" pitchFamily="18" charset="0"/>
                <a:ea typeface="標楷體" panose="03000509000000000000" pitchFamily="65" charset="-120"/>
                <a:cs typeface="Times New Roman" panose="02020603050405020304" pitchFamily="18" charset="0"/>
              </a:rPr>
              <a:t> </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Po-Yuan Yang</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Jun-Wei Lin</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Mei-Hui Chuang</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圖片 8"/>
          <p:cNvPicPr>
            <a:picLocks noChangeAspect="1"/>
          </p:cNvPicPr>
          <p:nvPr/>
        </p:nvPicPr>
        <p:blipFill>
          <a:blip r:embed="rId4"/>
          <a:stretch>
            <a:fillRect/>
          </a:stretch>
        </p:blipFill>
        <p:spPr>
          <a:xfrm>
            <a:off x="8315884" y="4713466"/>
            <a:ext cx="2259244" cy="1776965"/>
          </a:xfrm>
          <a:prstGeom prst="rect">
            <a:avLst/>
          </a:prstGeom>
        </p:spPr>
      </p:pic>
      <p:sp>
        <p:nvSpPr>
          <p:cNvPr id="10" name="副標題 2">
            <a:extLst>
              <a:ext uri="{FF2B5EF4-FFF2-40B4-BE49-F238E27FC236}">
                <a16:creationId xmlns:a16="http://schemas.microsoft.com/office/drawing/2014/main" id="{1B01D57F-18B3-4FBA-A31C-D25F0BC95B39}"/>
              </a:ext>
            </a:extLst>
          </p:cNvPr>
          <p:cNvSpPr txBox="1">
            <a:spLocks/>
          </p:cNvSpPr>
          <p:nvPr/>
        </p:nvSpPr>
        <p:spPr>
          <a:xfrm>
            <a:off x="589721" y="3264253"/>
            <a:ext cx="11012557" cy="4151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1</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Graduate Institute of Hydrological and Oceanic Sciences, National Central University</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TAIWAM</a:t>
            </a: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國立中央大學 水文與海洋科學研究所</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0" name="Picture 2" descr="https://upload.wikimedia.org/wikipedia/commons/thumb/3/3a/NCULogo.svg/600px-NCULogo.svg.png">
            <a:extLst>
              <a:ext uri="{FF2B5EF4-FFF2-40B4-BE49-F238E27FC236}">
                <a16:creationId xmlns:a16="http://schemas.microsoft.com/office/drawing/2014/main" id="{606DD848-9ADC-4477-9230-2FEB7C8A2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6016" y="4853512"/>
            <a:ext cx="1914525" cy="1636919"/>
          </a:xfrm>
          <a:prstGeom prst="rect">
            <a:avLst/>
          </a:prstGeom>
          <a:noFill/>
          <a:extLst>
            <a:ext uri="{909E8E84-426E-40DD-AFC4-6F175D3DCCD1}">
              <a14:hiddenFill xmlns:a14="http://schemas.microsoft.com/office/drawing/2010/main">
                <a:solidFill>
                  <a:srgbClr val="FFFFFF"/>
                </a:solidFill>
              </a14:hiddenFill>
            </a:ext>
          </a:extLst>
        </p:spPr>
      </p:pic>
      <p:pic>
        <p:nvPicPr>
          <p:cNvPr id="14" name="圖片 13">
            <a:extLst>
              <a:ext uri="{FF2B5EF4-FFF2-40B4-BE49-F238E27FC236}">
                <a16:creationId xmlns:a16="http://schemas.microsoft.com/office/drawing/2014/main" id="{B55157BF-FC9C-4F34-8F99-FD8909C43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8197" y="4820115"/>
            <a:ext cx="3240031" cy="1520955"/>
          </a:xfrm>
          <a:prstGeom prst="rect">
            <a:avLst/>
          </a:prstGeom>
        </p:spPr>
      </p:pic>
      <p:pic>
        <p:nvPicPr>
          <p:cNvPr id="6146" name="Picture 2">
            <a:extLst>
              <a:ext uri="{FF2B5EF4-FFF2-40B4-BE49-F238E27FC236}">
                <a16:creationId xmlns:a16="http://schemas.microsoft.com/office/drawing/2014/main" id="{32FED459-49F9-45E0-A16A-7C8A9CB253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5128" y="253805"/>
            <a:ext cx="1336087" cy="1869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499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DDF3123-A3D8-4C42-A589-973E2304110C}"/>
              </a:ext>
            </a:extLst>
          </p:cNvPr>
          <p:cNvPicPr>
            <a:picLocks noChangeAspect="1"/>
          </p:cNvPicPr>
          <p:nvPr/>
        </p:nvPicPr>
        <p:blipFill>
          <a:blip r:embed="rId2"/>
          <a:stretch>
            <a:fillRect/>
          </a:stretch>
        </p:blipFill>
        <p:spPr>
          <a:xfrm>
            <a:off x="534580" y="448214"/>
            <a:ext cx="4580017" cy="3817951"/>
          </a:xfrm>
          <a:prstGeom prst="rect">
            <a:avLst/>
          </a:prstGeom>
        </p:spPr>
      </p:pic>
      <p:pic>
        <p:nvPicPr>
          <p:cNvPr id="4" name="圖片 3">
            <a:extLst>
              <a:ext uri="{FF2B5EF4-FFF2-40B4-BE49-F238E27FC236}">
                <a16:creationId xmlns:a16="http://schemas.microsoft.com/office/drawing/2014/main" id="{3FB43265-E3CF-4ABB-A42C-626317C26A8D}"/>
              </a:ext>
            </a:extLst>
          </p:cNvPr>
          <p:cNvPicPr>
            <a:picLocks noChangeAspect="1"/>
          </p:cNvPicPr>
          <p:nvPr/>
        </p:nvPicPr>
        <p:blipFill>
          <a:blip r:embed="rId3"/>
          <a:stretch>
            <a:fillRect/>
          </a:stretch>
        </p:blipFill>
        <p:spPr>
          <a:xfrm>
            <a:off x="5286877" y="717153"/>
            <a:ext cx="6530906" cy="5692633"/>
          </a:xfrm>
          <a:prstGeom prst="rect">
            <a:avLst/>
          </a:prstGeom>
        </p:spPr>
      </p:pic>
      <p:sp>
        <p:nvSpPr>
          <p:cNvPr id="5" name="矩形 4">
            <a:extLst>
              <a:ext uri="{FF2B5EF4-FFF2-40B4-BE49-F238E27FC236}">
                <a16:creationId xmlns:a16="http://schemas.microsoft.com/office/drawing/2014/main" id="{7C4365B4-74BF-41BD-ACB7-0190D6F19A2A}"/>
              </a:ext>
            </a:extLst>
          </p:cNvPr>
          <p:cNvSpPr/>
          <p:nvPr/>
        </p:nvSpPr>
        <p:spPr>
          <a:xfrm>
            <a:off x="6096000" y="263548"/>
            <a:ext cx="5439438" cy="369332"/>
          </a:xfrm>
          <a:prstGeom prst="rect">
            <a:avLst/>
          </a:prstGeom>
        </p:spPr>
        <p:txBody>
          <a:bodyPr wrap="none">
            <a:spAutoFit/>
          </a:bodyPr>
          <a:lstStyle/>
          <a:p>
            <a:r>
              <a:rPr lang="en-US" altLang="zh-TW" dirty="0"/>
              <a:t>Gulf of Mexico and Caribbean Sea Tide gauge stations.</a:t>
            </a:r>
            <a:endParaRPr lang="zh-TW" altLang="en-US" dirty="0"/>
          </a:p>
        </p:txBody>
      </p:sp>
      <p:sp>
        <p:nvSpPr>
          <p:cNvPr id="3" name="投影片編號版面配置區 2">
            <a:extLst>
              <a:ext uri="{FF2B5EF4-FFF2-40B4-BE49-F238E27FC236}">
                <a16:creationId xmlns:a16="http://schemas.microsoft.com/office/drawing/2014/main" id="{B2C904E0-9DF9-47BF-BD62-D625C32C11AB}"/>
              </a:ext>
            </a:extLst>
          </p:cNvPr>
          <p:cNvSpPr>
            <a:spLocks noGrp="1"/>
          </p:cNvSpPr>
          <p:nvPr>
            <p:ph type="sldNum" sz="quarter" idx="12"/>
          </p:nvPr>
        </p:nvSpPr>
        <p:spPr/>
        <p:txBody>
          <a:bodyPr/>
          <a:lstStyle/>
          <a:p>
            <a:fld id="{A1FB7A2D-9980-4C8F-B460-2F7FC461C77B}" type="slidenum">
              <a:rPr lang="zh-TW" altLang="en-US" smtClean="0"/>
              <a:t>9</a:t>
            </a:fld>
            <a:endParaRPr lang="zh-TW" altLang="en-US"/>
          </a:p>
        </p:txBody>
      </p:sp>
      <p:pic>
        <p:nvPicPr>
          <p:cNvPr id="6" name="圖片 5">
            <a:extLst>
              <a:ext uri="{FF2B5EF4-FFF2-40B4-BE49-F238E27FC236}">
                <a16:creationId xmlns:a16="http://schemas.microsoft.com/office/drawing/2014/main" id="{05A36A77-2BA3-4AAD-90B4-E7C727F4C4C0}"/>
              </a:ext>
            </a:extLst>
          </p:cNvPr>
          <p:cNvPicPr>
            <a:picLocks noChangeAspect="1"/>
          </p:cNvPicPr>
          <p:nvPr/>
        </p:nvPicPr>
        <p:blipFill>
          <a:blip r:embed="rId4"/>
          <a:stretch>
            <a:fillRect/>
          </a:stretch>
        </p:blipFill>
        <p:spPr>
          <a:xfrm>
            <a:off x="613099" y="4559759"/>
            <a:ext cx="4587638" cy="1600339"/>
          </a:xfrm>
          <a:prstGeom prst="rect">
            <a:avLst/>
          </a:prstGeom>
        </p:spPr>
      </p:pic>
      <p:sp>
        <p:nvSpPr>
          <p:cNvPr id="8" name="橢圓 7">
            <a:extLst>
              <a:ext uri="{FF2B5EF4-FFF2-40B4-BE49-F238E27FC236}">
                <a16:creationId xmlns:a16="http://schemas.microsoft.com/office/drawing/2014/main" id="{3C0FC111-5002-44B1-8843-661575286153}"/>
              </a:ext>
            </a:extLst>
          </p:cNvPr>
          <p:cNvSpPr/>
          <p:nvPr/>
        </p:nvSpPr>
        <p:spPr>
          <a:xfrm>
            <a:off x="4081112" y="5544152"/>
            <a:ext cx="654517" cy="4235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7505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17622A4-2160-45D9-94CA-7371C49B7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13" y="2848455"/>
            <a:ext cx="10894717" cy="3903165"/>
          </a:xfrm>
          <a:prstGeom prst="rect">
            <a:avLst/>
          </a:prstGeom>
        </p:spPr>
      </p:pic>
      <p:sp>
        <p:nvSpPr>
          <p:cNvPr id="9" name="投影片編號版面配置區 4">
            <a:extLst>
              <a:ext uri="{FF2B5EF4-FFF2-40B4-BE49-F238E27FC236}">
                <a16:creationId xmlns:a16="http://schemas.microsoft.com/office/drawing/2014/main" id="{BD911D67-E52E-4B4F-9BF9-5B838863C0AA}"/>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內容版面配置區 2">
            <a:extLst>
              <a:ext uri="{FF2B5EF4-FFF2-40B4-BE49-F238E27FC236}">
                <a16:creationId xmlns:a16="http://schemas.microsoft.com/office/drawing/2014/main" id="{560E4269-839C-474E-962A-10E43DEC01E7}"/>
              </a:ext>
            </a:extLst>
          </p:cNvPr>
          <p:cNvSpPr>
            <a:spLocks noGrp="1"/>
          </p:cNvSpPr>
          <p:nvPr>
            <p:ph idx="1"/>
          </p:nvPr>
        </p:nvSpPr>
        <p:spPr>
          <a:xfrm>
            <a:off x="121482" y="843413"/>
            <a:ext cx="11976227" cy="2668766"/>
          </a:xfrm>
        </p:spPr>
        <p:txBody>
          <a:bodyPr>
            <a:noAutofit/>
          </a:bodyPr>
          <a:lstStyle/>
          <a:p>
            <a:pPr>
              <a:spcBef>
                <a:spcPts val="1800"/>
              </a:spcBef>
            </a:pPr>
            <a:r>
              <a:rPr lang="en-US" altLang="zh-TW" sz="2200" kern="100" dirty="0">
                <a:latin typeface="Times New Roman" panose="02020603050405020304" pitchFamily="18" charset="0"/>
                <a:ea typeface="標楷體" panose="03000509000000000000" pitchFamily="65" charset="-120"/>
                <a:cs typeface="Times New Roman" panose="02020603050405020304" pitchFamily="18" charset="0"/>
              </a:rPr>
              <a:t>Produced by </a:t>
            </a:r>
            <a:r>
              <a:rPr lang="en-US" altLang="zh-TW" sz="2200" kern="1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phase-coupling</a:t>
            </a:r>
            <a:r>
              <a:rPr lang="en-US" altLang="zh-TW" sz="2200" kern="100" dirty="0">
                <a:latin typeface="Times New Roman" panose="02020603050405020304" pitchFamily="18" charset="0"/>
                <a:ea typeface="標楷體" panose="03000509000000000000" pitchFamily="65" charset="-120"/>
                <a:cs typeface="Times New Roman" panose="02020603050405020304" pitchFamily="18" charset="0"/>
              </a:rPr>
              <a:t> with atmospheric shock waves.</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氣壓波</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的相位耦合產生之海嘯</a:t>
            </a:r>
            <a:endParaRPr lang="en-US" altLang="zh-TW" sz="2200" kern="1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1800"/>
              </a:spcBef>
            </a:pPr>
            <a:r>
              <a:rPr lang="en-US" altLang="zh-TW" sz="2200" kern="100" dirty="0">
                <a:latin typeface="Times New Roman" panose="02020603050405020304" pitchFamily="18" charset="0"/>
                <a:ea typeface="標楷體" panose="03000509000000000000" pitchFamily="65" charset="-120"/>
                <a:cs typeface="Times New Roman" panose="02020603050405020304" pitchFamily="18" charset="0"/>
              </a:rPr>
              <a:t>The shock</a:t>
            </a:r>
            <a:r>
              <a:rPr lang="zh-TW" altLang="en-US" sz="22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kern="100" dirty="0">
                <a:latin typeface="Times New Roman" panose="02020603050405020304" pitchFamily="18" charset="0"/>
                <a:ea typeface="標楷體" panose="03000509000000000000" pitchFamily="65" charset="-120"/>
                <a:cs typeface="Times New Roman" panose="02020603050405020304" pitchFamily="18" charset="0"/>
              </a:rPr>
              <a:t>waves were radiating outward, </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contain different wave categories according to their frequency and arrival time as Lamb wave, gravity wave and acoustic wave.</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氣壓波</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以接近音速之速度向外傳播，並於平流層中以似同心圓方式圍繞地球。</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1800"/>
              </a:spcBef>
            </a:pPr>
            <a:r>
              <a:rPr lang="en-US" altLang="zh-TW" sz="22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The Lamb wave</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which is a long wave and the most prominent among those waves with the largest amplitude.</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蘭姆波為一種長波，是此事件中壓力誘發海嘯波之產生的主要原因</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標題 1">
            <a:extLst>
              <a:ext uri="{FF2B5EF4-FFF2-40B4-BE49-F238E27FC236}">
                <a16:creationId xmlns:a16="http://schemas.microsoft.com/office/drawing/2014/main" id="{591594ED-B6C8-45CE-971A-DE0977CAEB3E}"/>
              </a:ext>
            </a:extLst>
          </p:cNvPr>
          <p:cNvSpPr txBox="1">
            <a:spLocks/>
          </p:cNvSpPr>
          <p:nvPr/>
        </p:nvSpPr>
        <p:spPr>
          <a:xfrm>
            <a:off x="148236" y="106380"/>
            <a:ext cx="8180039" cy="804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kern="100" dirty="0">
                <a:latin typeface="Times New Roman" panose="02020603050405020304" pitchFamily="18" charset="0"/>
                <a:ea typeface="標楷體" panose="03000509000000000000" pitchFamily="65" charset="-120"/>
                <a:cs typeface="Times New Roman" panose="02020603050405020304" pitchFamily="18" charset="0"/>
              </a:rPr>
              <a:t>Meteorological tsunami</a:t>
            </a:r>
            <a:r>
              <a:rPr lang="zh-TW" altLang="en-US" sz="3600" kern="100" dirty="0">
                <a:latin typeface="Times New Roman" panose="02020603050405020304" pitchFamily="18" charset="0"/>
                <a:ea typeface="標楷體" panose="03000509000000000000" pitchFamily="65" charset="-120"/>
                <a:cs typeface="Times New Roman" panose="02020603050405020304" pitchFamily="18" charset="0"/>
              </a:rPr>
              <a:t> 氣壓波海嘯 </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0BA7050A-9BCE-4986-B5FE-4A6180E45B53}"/>
              </a:ext>
            </a:extLst>
          </p:cNvPr>
          <p:cNvSpPr/>
          <p:nvPr/>
        </p:nvSpPr>
        <p:spPr>
          <a:xfrm>
            <a:off x="9492305" y="6440476"/>
            <a:ext cx="2086782" cy="369332"/>
          </a:xfrm>
          <a:prstGeom prst="rect">
            <a:avLst/>
          </a:prstGeom>
        </p:spPr>
        <p:txBody>
          <a:bodyPr wrap="square">
            <a:spAutoFit/>
          </a:bodyPr>
          <a:lstStyle/>
          <a:p>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err="1">
                <a:latin typeface="Times New Roman" panose="02020603050405020304" pitchFamily="18" charset="0"/>
                <a:cs typeface="Times New Roman" panose="02020603050405020304" pitchFamily="18" charset="0"/>
              </a:rPr>
              <a:t>Omira</a:t>
            </a:r>
            <a:r>
              <a:rPr lang="en-US" altLang="zh-TW" dirty="0">
                <a:latin typeface="Times New Roman" panose="02020603050405020304" pitchFamily="18" charset="0"/>
                <a:cs typeface="Times New Roman" panose="02020603050405020304" pitchFamily="18" charset="0"/>
              </a:rPr>
              <a:t> et al., 2022</a:t>
            </a:r>
            <a:r>
              <a:rPr lang="en-US" altLang="zh-TW" kern="0" dirty="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a:extLst>
              <a:ext uri="{FF2B5EF4-FFF2-40B4-BE49-F238E27FC236}">
                <a16:creationId xmlns:a16="http://schemas.microsoft.com/office/drawing/2014/main" id="{8C62C253-F3F2-4B9D-9756-E4438F5B7BD0}"/>
              </a:ext>
            </a:extLst>
          </p:cNvPr>
          <p:cNvSpPr/>
          <p:nvPr/>
        </p:nvSpPr>
        <p:spPr>
          <a:xfrm>
            <a:off x="7209593" y="363222"/>
            <a:ext cx="3204041" cy="400110"/>
          </a:xfrm>
          <a:prstGeom prst="rect">
            <a:avLst/>
          </a:prstGeom>
        </p:spPr>
        <p:txBody>
          <a:bodyPr wrap="square">
            <a:spAutoFit/>
          </a:bodyPr>
          <a:lstStyle/>
          <a:p>
            <a:r>
              <a:rPr lang="en-US" altLang="zh-TW" sz="2000" kern="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From Nature (2022)</a:t>
            </a:r>
            <a:endParaRPr lang="zh-TW" altLang="en-US" sz="20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43479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6D51ED0B-BA49-4A8E-B136-05933C74FA3A}"/>
              </a:ext>
            </a:extLst>
          </p:cNvPr>
          <p:cNvPicPr>
            <a:picLocks noChangeAspect="1"/>
          </p:cNvPicPr>
          <p:nvPr/>
        </p:nvPicPr>
        <p:blipFill>
          <a:blip r:embed="rId4"/>
          <a:stretch>
            <a:fillRect/>
          </a:stretch>
        </p:blipFill>
        <p:spPr>
          <a:xfrm>
            <a:off x="6756096" y="1912396"/>
            <a:ext cx="3306568" cy="1336355"/>
          </a:xfrm>
          <a:prstGeom prst="rect">
            <a:avLst/>
          </a:prstGeom>
        </p:spPr>
      </p:pic>
      <p:sp>
        <p:nvSpPr>
          <p:cNvPr id="2" name="矩形 1">
            <a:extLst>
              <a:ext uri="{FF2B5EF4-FFF2-40B4-BE49-F238E27FC236}">
                <a16:creationId xmlns:a16="http://schemas.microsoft.com/office/drawing/2014/main" id="{3086A06A-215A-4734-B888-44E8703E9148}"/>
              </a:ext>
            </a:extLst>
          </p:cNvPr>
          <p:cNvSpPr/>
          <p:nvPr/>
        </p:nvSpPr>
        <p:spPr>
          <a:xfrm>
            <a:off x="772614" y="376793"/>
            <a:ext cx="4637437" cy="584775"/>
          </a:xfrm>
          <a:prstGeom prst="rect">
            <a:avLst/>
          </a:prstGeom>
        </p:spPr>
        <p:txBody>
          <a:bodyPr wrap="square">
            <a:spAutoFit/>
          </a:bodyPr>
          <a:lstStyle/>
          <a:p>
            <a:r>
              <a:rPr lang="en-US" altLang="zh-TW" sz="3200" dirty="0">
                <a:latin typeface="Times New Roman" panose="02020603050405020304" pitchFamily="18" charset="0"/>
                <a:cs typeface="Times New Roman" panose="02020603050405020304" pitchFamily="18" charset="0"/>
              </a:rPr>
              <a:t>Proudman resonant effect</a:t>
            </a:r>
            <a:endParaRPr lang="zh-TW" altLang="en-US" sz="3200" dirty="0">
              <a:latin typeface="Times New Roman" panose="02020603050405020304" pitchFamily="18" charset="0"/>
              <a:cs typeface="Times New Roman" panose="02020603050405020304" pitchFamily="18" charset="0"/>
            </a:endParaRPr>
          </a:p>
        </p:txBody>
      </p:sp>
      <p:pic>
        <p:nvPicPr>
          <p:cNvPr id="1253378" name="Picture 2" descr="Image">
            <a:extLst>
              <a:ext uri="{FF2B5EF4-FFF2-40B4-BE49-F238E27FC236}">
                <a16:creationId xmlns:a16="http://schemas.microsoft.com/office/drawing/2014/main" id="{1EEF40A6-9568-426E-90A3-98751AF54B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400" y="1191413"/>
            <a:ext cx="3219257" cy="4719101"/>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0884FEA4-15CF-4775-A062-A0EA77E823ED}"/>
              </a:ext>
            </a:extLst>
          </p:cNvPr>
          <p:cNvSpPr txBox="1"/>
          <p:nvPr/>
        </p:nvSpPr>
        <p:spPr>
          <a:xfrm>
            <a:off x="871400" y="6081076"/>
            <a:ext cx="3349884" cy="523220"/>
          </a:xfrm>
          <a:prstGeom prst="rect">
            <a:avLst/>
          </a:prstGeom>
          <a:noFill/>
        </p:spPr>
        <p:txBody>
          <a:bodyPr wrap="square">
            <a:spAutoFit/>
          </a:bodyPr>
          <a:lstStyle/>
          <a:p>
            <a:r>
              <a:rPr lang="zh-TW" altLang="en-US" sz="1400" dirty="0"/>
              <a:t>https://twitter.com/QuantaMagazine/status/1524080330378035207</a:t>
            </a:r>
          </a:p>
        </p:txBody>
      </p:sp>
      <p:pic>
        <p:nvPicPr>
          <p:cNvPr id="12" name="圖片 11">
            <a:extLst>
              <a:ext uri="{FF2B5EF4-FFF2-40B4-BE49-F238E27FC236}">
                <a16:creationId xmlns:a16="http://schemas.microsoft.com/office/drawing/2014/main" id="{1A0380F7-B9C2-463E-A285-43311712B18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178116" y="1745409"/>
            <a:ext cx="4881851" cy="4938398"/>
          </a:xfrm>
          <a:prstGeom prst="rect">
            <a:avLst/>
          </a:prstGeom>
        </p:spPr>
      </p:pic>
      <p:pic>
        <p:nvPicPr>
          <p:cNvPr id="13" name="圖片 12">
            <a:extLst>
              <a:ext uri="{FF2B5EF4-FFF2-40B4-BE49-F238E27FC236}">
                <a16:creationId xmlns:a16="http://schemas.microsoft.com/office/drawing/2014/main" id="{7F8F6E57-3AD4-479E-B174-5413D208815A}"/>
              </a:ext>
            </a:extLst>
          </p:cNvPr>
          <p:cNvPicPr>
            <a:picLocks noChangeAspect="1"/>
          </p:cNvPicPr>
          <p:nvPr/>
        </p:nvPicPr>
        <p:blipFill>
          <a:blip r:embed="rId7"/>
          <a:stretch>
            <a:fillRect/>
          </a:stretch>
        </p:blipFill>
        <p:spPr>
          <a:xfrm>
            <a:off x="10184047" y="475132"/>
            <a:ext cx="1737858" cy="2500387"/>
          </a:xfrm>
          <a:prstGeom prst="rect">
            <a:avLst/>
          </a:prstGeom>
        </p:spPr>
      </p:pic>
      <p:pic>
        <p:nvPicPr>
          <p:cNvPr id="14" name="圖片 13">
            <a:extLst>
              <a:ext uri="{FF2B5EF4-FFF2-40B4-BE49-F238E27FC236}">
                <a16:creationId xmlns:a16="http://schemas.microsoft.com/office/drawing/2014/main" id="{6A3F8C11-BD56-4C71-80FF-5756A75C4760}"/>
              </a:ext>
            </a:extLst>
          </p:cNvPr>
          <p:cNvPicPr>
            <a:picLocks noChangeAspect="1"/>
          </p:cNvPicPr>
          <p:nvPr/>
        </p:nvPicPr>
        <p:blipFill>
          <a:blip r:embed="rId8"/>
          <a:stretch>
            <a:fillRect/>
          </a:stretch>
        </p:blipFill>
        <p:spPr>
          <a:xfrm>
            <a:off x="5059323" y="982219"/>
            <a:ext cx="3765519" cy="949977"/>
          </a:xfrm>
          <a:prstGeom prst="rect">
            <a:avLst/>
          </a:prstGeom>
        </p:spPr>
      </p:pic>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2307AE13-2B26-42F0-8C47-4FB2B14216AE}"/>
                  </a:ext>
                </a:extLst>
              </p:cNvPr>
              <p:cNvSpPr txBox="1"/>
              <p:nvPr/>
            </p:nvSpPr>
            <p:spPr>
              <a:xfrm>
                <a:off x="8128992" y="3671421"/>
                <a:ext cx="4436633" cy="2320251"/>
              </a:xfrm>
              <a:prstGeom prst="rect">
                <a:avLst/>
              </a:prstGeom>
              <a:noFill/>
            </p:spPr>
            <p:txBody>
              <a:bodyPr wrap="square" rtlCol="0">
                <a:spAutoFit/>
              </a:bodyPr>
              <a:lstStyle/>
              <a:p>
                <a:r>
                  <a:rPr lang="en-US" altLang="zh-TW" sz="1600" dirty="0"/>
                  <a:t>Average water depth in </a:t>
                </a:r>
              </a:p>
              <a:p>
                <a:r>
                  <a:rPr lang="en-US" altLang="zh-TW" sz="1600" dirty="0"/>
                  <a:t>Pacific Ocean is about 4000m, </a:t>
                </a:r>
              </a:p>
              <a:p>
                <a:r>
                  <a:rPr lang="en-US" altLang="zh-TW" sz="1600" dirty="0"/>
                  <a:t>In Philippine Basin can be 5000~6000m</a:t>
                </a:r>
              </a:p>
              <a:p>
                <a:pPr/>
                <a14:m>
                  <m:oMathPara xmlns:m="http://schemas.openxmlformats.org/officeDocument/2006/math">
                    <m:oMathParaPr>
                      <m:jc m:val="centerGroup"/>
                    </m:oMathParaPr>
                    <m:oMath xmlns:m="http://schemas.openxmlformats.org/officeDocument/2006/math">
                      <m:r>
                        <a:rPr lang="en-US" altLang="zh-TW" sz="1600" i="1">
                          <a:highlight>
                            <a:srgbClr val="FFFF00"/>
                          </a:highlight>
                          <a:latin typeface="Cambria Math" panose="02040503050406030204" pitchFamily="18" charset="0"/>
                        </a:rPr>
                        <m:t>𝐶</m:t>
                      </m:r>
                      <m:r>
                        <a:rPr lang="en-US" altLang="zh-TW" sz="1600" i="1">
                          <a:highlight>
                            <a:srgbClr val="FFFF00"/>
                          </a:highlight>
                          <a:latin typeface="Cambria Math" panose="02040503050406030204" pitchFamily="18" charset="0"/>
                        </a:rPr>
                        <m:t>~</m:t>
                      </m:r>
                      <m:rad>
                        <m:radPr>
                          <m:degHide m:val="on"/>
                          <m:ctrlPr>
                            <a:rPr lang="en-US" altLang="zh-TW" sz="1600" i="1">
                              <a:highlight>
                                <a:srgbClr val="FFFF00"/>
                              </a:highlight>
                              <a:latin typeface="Cambria Math" panose="02040503050406030204" pitchFamily="18" charset="0"/>
                            </a:rPr>
                          </m:ctrlPr>
                        </m:radPr>
                        <m:deg/>
                        <m:e>
                          <m:r>
                            <a:rPr lang="en-US" altLang="zh-TW" sz="1600" i="1">
                              <a:highlight>
                                <a:srgbClr val="FFFF00"/>
                              </a:highlight>
                              <a:latin typeface="Cambria Math" panose="02040503050406030204" pitchFamily="18" charset="0"/>
                            </a:rPr>
                            <m:t>10∗</m:t>
                          </m:r>
                          <m:r>
                            <a:rPr lang="en-US" altLang="zh-TW" sz="1600" b="0" i="1" smtClean="0">
                              <a:highlight>
                                <a:srgbClr val="FFFF00"/>
                              </a:highlight>
                              <a:latin typeface="Cambria Math" panose="02040503050406030204" pitchFamily="18" charset="0"/>
                            </a:rPr>
                            <m:t>55</m:t>
                          </m:r>
                          <m:r>
                            <a:rPr lang="en-US" altLang="zh-TW" sz="1600" i="1">
                              <a:highlight>
                                <a:srgbClr val="FFFF00"/>
                              </a:highlight>
                              <a:latin typeface="Cambria Math" panose="02040503050406030204" pitchFamily="18" charset="0"/>
                            </a:rPr>
                            <m:t>00</m:t>
                          </m:r>
                        </m:e>
                      </m:rad>
                      <m:r>
                        <a:rPr lang="en-US" altLang="zh-TW" sz="1600" i="1">
                          <a:highlight>
                            <a:srgbClr val="FFFF00"/>
                          </a:highlight>
                          <a:latin typeface="Cambria Math" panose="02040503050406030204" pitchFamily="18" charset="0"/>
                        </a:rPr>
                        <m:t>=2</m:t>
                      </m:r>
                      <m:r>
                        <a:rPr lang="en-US" altLang="zh-TW" sz="1600" b="0" i="1" smtClean="0">
                          <a:highlight>
                            <a:srgbClr val="FFFF00"/>
                          </a:highlight>
                          <a:latin typeface="Cambria Math" panose="02040503050406030204" pitchFamily="18" charset="0"/>
                        </a:rPr>
                        <m:t>34</m:t>
                      </m:r>
                      <m:f>
                        <m:fPr>
                          <m:ctrlPr>
                            <a:rPr lang="en-US" altLang="zh-TW" sz="1600" i="1">
                              <a:highlight>
                                <a:srgbClr val="FFFF00"/>
                              </a:highlight>
                              <a:latin typeface="Cambria Math" panose="02040503050406030204" pitchFamily="18" charset="0"/>
                            </a:rPr>
                          </m:ctrlPr>
                        </m:fPr>
                        <m:num>
                          <m:r>
                            <a:rPr lang="en-US" altLang="zh-TW" sz="1600" i="1">
                              <a:highlight>
                                <a:srgbClr val="FFFF00"/>
                              </a:highlight>
                              <a:latin typeface="Cambria Math" panose="02040503050406030204" pitchFamily="18" charset="0"/>
                            </a:rPr>
                            <m:t>𝑚</m:t>
                          </m:r>
                        </m:num>
                        <m:den>
                          <m:r>
                            <a:rPr lang="en-US" altLang="zh-TW" sz="1600" i="1">
                              <a:highlight>
                                <a:srgbClr val="FFFF00"/>
                              </a:highlight>
                              <a:latin typeface="Cambria Math" panose="02040503050406030204" pitchFamily="18" charset="0"/>
                            </a:rPr>
                            <m:t>𝑠</m:t>
                          </m:r>
                        </m:den>
                      </m:f>
                    </m:oMath>
                  </m:oMathPara>
                </a14:m>
                <a:endParaRPr lang="en-US" altLang="zh-TW" sz="1600" dirty="0">
                  <a:highlight>
                    <a:srgbClr val="FFFF00"/>
                  </a:highlight>
                </a:endParaRPr>
              </a:p>
              <a:p>
                <a:r>
                  <a:rPr lang="en-US" altLang="zh-TW" sz="1600" dirty="0">
                    <a:highlight>
                      <a:srgbClr val="FFFF00"/>
                    </a:highlight>
                  </a:rPr>
                  <a:t>Sound speed</a:t>
                </a:r>
                <a:r>
                  <a:rPr lang="zh-TW" altLang="en-US" sz="1600" dirty="0">
                    <a:highlight>
                      <a:srgbClr val="FFFF00"/>
                    </a:highlight>
                  </a:rPr>
                  <a:t> </a:t>
                </a:r>
                <a14:m>
                  <m:oMath xmlns:m="http://schemas.openxmlformats.org/officeDocument/2006/math">
                    <m:r>
                      <m:rPr>
                        <m:sty m:val="p"/>
                      </m:rPr>
                      <a:rPr lang="en-US" altLang="zh-TW" sz="1600">
                        <a:highlight>
                          <a:srgbClr val="FFFF00"/>
                        </a:highlight>
                        <a:latin typeface="Cambria Math" panose="02040503050406030204" pitchFamily="18" charset="0"/>
                      </a:rPr>
                      <m:t>U</m:t>
                    </m:r>
                    <m:r>
                      <a:rPr lang="en-US" altLang="zh-TW" sz="1600">
                        <a:highlight>
                          <a:srgbClr val="FFFF00"/>
                        </a:highlight>
                        <a:latin typeface="Cambria Math" panose="02040503050406030204" pitchFamily="18" charset="0"/>
                      </a:rPr>
                      <m:t>=257.</m:t>
                    </m:r>
                    <m:r>
                      <a:rPr lang="en-US" altLang="zh-TW" sz="1600" b="0" i="1" smtClean="0">
                        <a:highlight>
                          <a:srgbClr val="FFFF00"/>
                        </a:highlight>
                        <a:latin typeface="Cambria Math" panose="02040503050406030204" pitchFamily="18" charset="0"/>
                      </a:rPr>
                      <m:t>0</m:t>
                    </m:r>
                    <m:f>
                      <m:fPr>
                        <m:ctrlPr>
                          <a:rPr lang="en-US" altLang="zh-TW" sz="1600" i="1">
                            <a:highlight>
                              <a:srgbClr val="FFFF00"/>
                            </a:highlight>
                            <a:latin typeface="Cambria Math" panose="02040503050406030204" pitchFamily="18" charset="0"/>
                          </a:rPr>
                        </m:ctrlPr>
                      </m:fPr>
                      <m:num>
                        <m:r>
                          <m:rPr>
                            <m:sty m:val="p"/>
                          </m:rPr>
                          <a:rPr lang="en-US" altLang="zh-TW" sz="1600">
                            <a:highlight>
                              <a:srgbClr val="FFFF00"/>
                            </a:highlight>
                            <a:latin typeface="Cambria Math" panose="02040503050406030204" pitchFamily="18" charset="0"/>
                          </a:rPr>
                          <m:t>m</m:t>
                        </m:r>
                      </m:num>
                      <m:den>
                        <m:r>
                          <m:rPr>
                            <m:sty m:val="p"/>
                          </m:rPr>
                          <a:rPr lang="en-US" altLang="zh-TW" sz="1600">
                            <a:highlight>
                              <a:srgbClr val="FFFF00"/>
                            </a:highlight>
                            <a:latin typeface="Cambria Math" panose="02040503050406030204" pitchFamily="18" charset="0"/>
                          </a:rPr>
                          <m:t>s</m:t>
                        </m:r>
                      </m:den>
                    </m:f>
                    <m:r>
                      <a:rPr lang="en-US" altLang="zh-TW" sz="1600" i="1">
                        <a:highlight>
                          <a:srgbClr val="FFFF00"/>
                        </a:highlight>
                        <a:latin typeface="Cambria Math" panose="02040503050406030204" pitchFamily="18" charset="0"/>
                      </a:rPr>
                      <m:t>~</m:t>
                    </m:r>
                    <m:r>
                      <a:rPr lang="en-US" altLang="zh-TW" sz="1600" b="0" i="1" smtClean="0">
                        <a:highlight>
                          <a:srgbClr val="FFFF00"/>
                        </a:highlight>
                        <a:latin typeface="Cambria Math" panose="02040503050406030204" pitchFamily="18" charset="0"/>
                      </a:rPr>
                      <m:t>22</m:t>
                    </m:r>
                    <m:r>
                      <a:rPr lang="en-US" altLang="zh-TW" sz="1600" i="1">
                        <a:highlight>
                          <a:srgbClr val="FFFF00"/>
                        </a:highlight>
                        <a:latin typeface="Cambria Math" panose="02040503050406030204" pitchFamily="18" charset="0"/>
                      </a:rPr>
                      <m:t>0</m:t>
                    </m:r>
                    <m:f>
                      <m:fPr>
                        <m:ctrlPr>
                          <a:rPr lang="en-US" altLang="zh-TW" sz="1600" i="1">
                            <a:highlight>
                              <a:srgbClr val="FFFF00"/>
                            </a:highlight>
                            <a:latin typeface="Cambria Math" panose="02040503050406030204" pitchFamily="18" charset="0"/>
                          </a:rPr>
                        </m:ctrlPr>
                      </m:fPr>
                      <m:num>
                        <m:r>
                          <a:rPr lang="en-US" altLang="zh-TW" sz="1600" i="1">
                            <a:highlight>
                              <a:srgbClr val="FFFF00"/>
                            </a:highlight>
                            <a:latin typeface="Cambria Math" panose="02040503050406030204" pitchFamily="18" charset="0"/>
                          </a:rPr>
                          <m:t>𝑚</m:t>
                        </m:r>
                      </m:num>
                      <m:den>
                        <m:r>
                          <a:rPr lang="en-US" altLang="zh-TW" sz="1600" i="1">
                            <a:highlight>
                              <a:srgbClr val="FFFF00"/>
                            </a:highlight>
                            <a:latin typeface="Cambria Math" panose="02040503050406030204" pitchFamily="18" charset="0"/>
                          </a:rPr>
                          <m:t>𝑠</m:t>
                        </m:r>
                      </m:den>
                    </m:f>
                  </m:oMath>
                </a14:m>
                <a:endParaRPr lang="en-US" altLang="zh-TW" sz="1600" dirty="0">
                  <a:highlight>
                    <a:srgbClr val="FFFF00"/>
                  </a:highlight>
                </a:endParaRPr>
              </a:p>
              <a:p>
                <a:pPr/>
                <a14:m>
                  <m:oMathPara xmlns:m="http://schemas.openxmlformats.org/officeDocument/2006/math">
                    <m:oMathParaPr>
                      <m:jc m:val="centerGroup"/>
                    </m:oMathParaPr>
                    <m:oMath xmlns:m="http://schemas.openxmlformats.org/officeDocument/2006/math">
                      <m:f>
                        <m:fPr>
                          <m:ctrlPr>
                            <a:rPr lang="en-US" altLang="zh-TW" sz="1600" i="1">
                              <a:highlight>
                                <a:srgbClr val="FFFF00"/>
                              </a:highlight>
                              <a:latin typeface="Cambria Math" panose="02040503050406030204" pitchFamily="18" charset="0"/>
                            </a:rPr>
                          </m:ctrlPr>
                        </m:fPr>
                        <m:num>
                          <m:r>
                            <a:rPr lang="en-US" altLang="zh-TW" sz="1600" i="1">
                              <a:highlight>
                                <a:srgbClr val="FFFF00"/>
                              </a:highlight>
                              <a:latin typeface="Cambria Math" panose="02040503050406030204" pitchFamily="18" charset="0"/>
                            </a:rPr>
                            <m:t>𝑈</m:t>
                          </m:r>
                        </m:num>
                        <m:den>
                          <m:r>
                            <a:rPr lang="en-US" altLang="zh-TW" sz="1600" i="1">
                              <a:highlight>
                                <a:srgbClr val="FFFF00"/>
                              </a:highlight>
                              <a:latin typeface="Cambria Math" panose="02040503050406030204" pitchFamily="18" charset="0"/>
                            </a:rPr>
                            <m:t>𝐶</m:t>
                          </m:r>
                        </m:den>
                      </m:f>
                      <m:r>
                        <a:rPr lang="en-US" altLang="zh-TW" sz="1600" i="1">
                          <a:highlight>
                            <a:srgbClr val="FFFF00"/>
                          </a:highlight>
                          <a:latin typeface="Cambria Math" panose="02040503050406030204" pitchFamily="18" charset="0"/>
                        </a:rPr>
                        <m:t>~1</m:t>
                      </m:r>
                      <m:r>
                        <a:rPr lang="en-US" altLang="zh-TW" sz="1600" b="0" i="1" smtClean="0">
                          <a:highlight>
                            <a:srgbClr val="FFFF00"/>
                          </a:highlight>
                          <a:latin typeface="Cambria Math" panose="02040503050406030204" pitchFamily="18" charset="0"/>
                        </a:rPr>
                        <m:t>.0</m:t>
                      </m:r>
                    </m:oMath>
                  </m:oMathPara>
                </a14:m>
                <a:endParaRPr lang="en-US" altLang="zh-TW" sz="1600" dirty="0">
                  <a:highlight>
                    <a:srgbClr val="FFFF00"/>
                  </a:highlight>
                </a:endParaRPr>
              </a:p>
              <a:p>
                <a:endParaRPr lang="zh-TW" altLang="en-US" sz="1600" dirty="0"/>
              </a:p>
            </p:txBody>
          </p:sp>
        </mc:Choice>
        <mc:Fallback xmlns="">
          <p:sp>
            <p:nvSpPr>
              <p:cNvPr id="16" name="文字方塊 15">
                <a:extLst>
                  <a:ext uri="{FF2B5EF4-FFF2-40B4-BE49-F238E27FC236}">
                    <a16:creationId xmlns:a16="http://schemas.microsoft.com/office/drawing/2014/main" id="{2307AE13-2B26-42F0-8C47-4FB2B14216AE}"/>
                  </a:ext>
                </a:extLst>
              </p:cNvPr>
              <p:cNvSpPr txBox="1">
                <a:spLocks noRot="1" noChangeAspect="1" noMove="1" noResize="1" noEditPoints="1" noAdjustHandles="1" noChangeArrowheads="1" noChangeShapeType="1" noTextEdit="1"/>
              </p:cNvSpPr>
              <p:nvPr/>
            </p:nvSpPr>
            <p:spPr>
              <a:xfrm>
                <a:off x="8128992" y="3671421"/>
                <a:ext cx="4436633" cy="2320251"/>
              </a:xfrm>
              <a:prstGeom prst="rect">
                <a:avLst/>
              </a:prstGeom>
              <a:blipFill>
                <a:blip r:embed="rId9"/>
                <a:stretch>
                  <a:fillRect l="-687" t="-787"/>
                </a:stretch>
              </a:blipFill>
            </p:spPr>
            <p:txBody>
              <a:bodyPr/>
              <a:lstStyle/>
              <a:p>
                <a:r>
                  <a:rPr lang="zh-TW" altLang="en-US">
                    <a:noFill/>
                  </a:rPr>
                  <a:t> </a:t>
                </a:r>
              </a:p>
            </p:txBody>
          </p:sp>
        </mc:Fallback>
      </mc:AlternateContent>
      <p:pic>
        <p:nvPicPr>
          <p:cNvPr id="19" name="音訊 18">
            <a:hlinkClick r:id="" action="ppaction://media"/>
            <a:extLst>
              <a:ext uri="{FF2B5EF4-FFF2-40B4-BE49-F238E27FC236}">
                <a16:creationId xmlns:a16="http://schemas.microsoft.com/office/drawing/2014/main" id="{959F33C9-F6BA-4B20-A857-57CEC45116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65361" y="6035053"/>
            <a:ext cx="347662" cy="347662"/>
          </a:xfrm>
          <a:prstGeom prst="rect">
            <a:avLst/>
          </a:prstGeom>
        </p:spPr>
      </p:pic>
      <p:sp>
        <p:nvSpPr>
          <p:cNvPr id="17" name="投影片編號版面配置區 4">
            <a:extLst>
              <a:ext uri="{FF2B5EF4-FFF2-40B4-BE49-F238E27FC236}">
                <a16:creationId xmlns:a16="http://schemas.microsoft.com/office/drawing/2014/main" id="{CB175DF6-B4E8-4766-AE2C-DBA3465EF305}"/>
              </a:ext>
            </a:extLst>
          </p:cNvPr>
          <p:cNvSpPr txBox="1">
            <a:spLocks/>
          </p:cNvSpPr>
          <p:nvPr/>
        </p:nvSpPr>
        <p:spPr>
          <a:xfrm>
            <a:off x="11413023" y="6397340"/>
            <a:ext cx="508882"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pPr/>
              <a:t>11</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2960613"/>
      </p:ext>
    </p:extLst>
  </p:cSld>
  <p:clrMapOvr>
    <a:masterClrMapping/>
  </p:clrMapOvr>
  <mc:AlternateContent xmlns:mc="http://schemas.openxmlformats.org/markup-compatibility/2006" xmlns:p14="http://schemas.microsoft.com/office/powerpoint/2010/main">
    <mc:Choice Requires="p14">
      <p:transition spd="slow" p14:dur="2000" advTm="70016"/>
    </mc:Choice>
    <mc:Fallback xmlns="">
      <p:transition spd="slow" advTm="7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1051" x="7377113" y="5281613"/>
          <p14:tracePt t="1057" x="4867275" y="3643313"/>
          <p14:tracePt t="1075" x="4095750" y="3113088"/>
          <p14:tracePt t="1077" x="4000500" y="3051175"/>
          <p14:tracePt t="1084" x="3871913" y="2955925"/>
          <p14:tracePt t="1091" x="3798888" y="2905125"/>
          <p14:tracePt t="1099" x="3736975" y="2843213"/>
          <p14:tracePt t="1106" x="3675063" y="2792413"/>
          <p14:tracePt t="1114" x="3629025" y="2741613"/>
          <p14:tracePt t="1122" x="3567113" y="2690813"/>
          <p14:tracePt t="1130" x="3527425" y="2657475"/>
          <p14:tracePt t="1139" x="3471863" y="2606675"/>
          <p14:tracePt t="1152" x="3336925" y="2493963"/>
          <p14:tracePt t="1159" x="3275013" y="2443163"/>
          <p14:tracePt t="1174" x="3162300" y="2319338"/>
          <p14:tracePt t="1181" x="3089275" y="2257425"/>
          <p14:tracePt t="1189" x="3055938" y="2224088"/>
          <p14:tracePt t="1196" x="3021013" y="2195513"/>
          <p14:tracePt t="1204" x="2987675" y="2162175"/>
          <p14:tracePt t="1211" x="2965450" y="2139950"/>
          <p14:tracePt t="1220" x="2943225" y="2117725"/>
          <p14:tracePt t="1228" x="2925763" y="2111375"/>
          <p14:tracePt t="1235" x="2914650" y="2093913"/>
          <p14:tracePt t="1242" x="2903538" y="2082800"/>
          <p14:tracePt t="1249" x="2886075" y="2066925"/>
          <p14:tracePt t="1258" x="2863850" y="2043113"/>
          <p14:tracePt t="1264" x="2835275" y="2020888"/>
          <p14:tracePt t="1273" x="2751138" y="1958975"/>
          <p14:tracePt t="1279" x="2678113" y="1897063"/>
          <p14:tracePt t="1287" x="2622550" y="1846263"/>
          <p14:tracePt t="1294" x="2549525" y="1795463"/>
          <p14:tracePt t="1304" x="2487613" y="1746250"/>
          <p14:tracePt t="1309" x="2436813" y="1695450"/>
          <p14:tracePt t="1316" x="2414588" y="1671638"/>
          <p14:tracePt t="1324" x="2379663" y="1644650"/>
          <p14:tracePt t="1331" x="2368550" y="1633538"/>
          <p14:tracePt t="1339" x="2363788" y="1627188"/>
          <p14:tracePt t="1346" x="2357438" y="1620838"/>
          <p14:tracePt t="1354" x="2352675" y="1616075"/>
          <p14:tracePt t="1378" x="2341563" y="1609725"/>
          <p14:tracePt t="1384" x="2341563" y="1604963"/>
          <p14:tracePt t="1391" x="2335213" y="1598613"/>
          <p14:tracePt t="1398" x="2328863" y="1598613"/>
          <p14:tracePt t="1407" x="2317750" y="1587500"/>
          <p14:tracePt t="1414" x="2312988" y="1582738"/>
          <p14:tracePt t="1421" x="2295525" y="1576388"/>
          <p14:tracePt t="1429" x="2290763" y="1571625"/>
          <p14:tracePt t="1436" x="2279650" y="1558925"/>
          <p14:tracePt t="1444" x="2279650" y="1554163"/>
          <p14:tracePt t="1451" x="2273300" y="1554163"/>
          <p14:tracePt t="1512" x="2273300" y="1547813"/>
          <p14:tracePt t="1519" x="2233613" y="1503363"/>
          <p14:tracePt t="1526" x="2171700" y="1408113"/>
          <p14:tracePt t="1534" x="2127250" y="1311275"/>
          <p14:tracePt t="2023" x="2116138" y="1311275"/>
          <p14:tracePt t="2030" x="2093913" y="1311275"/>
          <p14:tracePt t="2036" x="2054225" y="1311275"/>
          <p14:tracePt t="2044" x="2014538" y="1300163"/>
          <p14:tracePt t="2051" x="1992313" y="1295400"/>
          <p14:tracePt t="2059" x="1985963" y="1289050"/>
          <p14:tracePt t="2066" x="1981200" y="1277938"/>
          <p14:tracePt t="2074" x="1963738" y="1273175"/>
          <p14:tracePt t="2087" x="1958975" y="1266825"/>
          <p14:tracePt t="2089" x="1946275" y="1249363"/>
          <p14:tracePt t="2096" x="1924050" y="1244600"/>
          <p14:tracePt t="2104" x="1912938" y="1233488"/>
          <p14:tracePt t="2113" x="1890713" y="1222375"/>
          <p14:tracePt t="2119" x="1868488" y="1216025"/>
          <p14:tracePt t="2130" x="1851025" y="1198563"/>
          <p14:tracePt t="2133" x="1846263" y="1193800"/>
          <p14:tracePt t="2142" x="1828800" y="1187450"/>
          <p14:tracePt t="2149" x="1806575" y="1182688"/>
          <p14:tracePt t="2156" x="1795463" y="1176338"/>
          <p14:tracePt t="2163" x="1773238" y="1171575"/>
          <p14:tracePt t="2171" x="1749425" y="1160463"/>
          <p14:tracePt t="2179" x="1738313" y="1160463"/>
          <p14:tracePt t="2187" x="1711325" y="1154113"/>
          <p14:tracePt t="2194" x="1687513" y="1149350"/>
          <p14:tracePt t="2202" x="1665288" y="1149350"/>
          <p14:tracePt t="2209" x="1643063" y="1136650"/>
          <p14:tracePt t="2217" x="1620838" y="1136650"/>
          <p14:tracePt t="2224" x="1603375" y="1136650"/>
          <p14:tracePt t="2231" x="1587500" y="1136650"/>
          <p14:tracePt t="2239" x="1570038" y="1131888"/>
          <p14:tracePt t="2246" x="1547813" y="1131888"/>
          <p14:tracePt t="2255" x="1536700" y="1131888"/>
          <p14:tracePt t="2261" x="1519238" y="1131888"/>
          <p14:tracePt t="2269" x="1508125" y="1131888"/>
          <p14:tracePt t="2276" x="1501775" y="1131888"/>
          <p14:tracePt t="2294" x="1468438" y="1125538"/>
          <p14:tracePt t="2300" x="1457325" y="1120775"/>
          <p14:tracePt t="2306" x="1446213" y="1120775"/>
          <p14:tracePt t="2318" x="1428750" y="1114425"/>
          <p14:tracePt t="2321" x="1412875" y="1103313"/>
          <p14:tracePt t="2330" x="1395413" y="1098550"/>
          <p14:tracePt t="2337" x="1373188" y="1092200"/>
          <p14:tracePt t="2344" x="1362075" y="1092200"/>
          <p14:tracePt t="2353" x="1339850" y="1074738"/>
          <p14:tracePt t="2359" x="1328738" y="1069975"/>
          <p14:tracePt t="2366" x="1304925" y="1063625"/>
          <p14:tracePt t="2374" x="1293813" y="1058863"/>
          <p14:tracePt t="2381" x="1277938" y="1047750"/>
          <p14:tracePt t="2389" x="1266825" y="1041400"/>
          <p14:tracePt t="2404" x="1216025" y="1030288"/>
          <p14:tracePt t="2411" x="1181100" y="1012825"/>
          <p14:tracePt t="2420" x="1158875" y="996950"/>
          <p14:tracePt t="2426" x="1130300" y="990600"/>
          <p14:tracePt t="2434" x="1068388" y="963613"/>
          <p14:tracePt t="2441" x="1057275" y="950913"/>
          <p14:tracePt t="2449" x="1046163" y="950913"/>
          <p14:tracePt t="2456" x="1041400" y="946150"/>
          <p14:tracePt t="2463" x="1035050" y="939800"/>
          <p14:tracePt t="2471" x="1030288" y="939800"/>
          <p14:tracePt t="2478" x="1023938" y="935038"/>
          <p14:tracePt t="2487" x="1001713" y="928688"/>
          <p14:tracePt t="2493" x="990600" y="928688"/>
          <p14:tracePt t="2501" x="979488" y="923925"/>
          <p14:tracePt t="2509" x="957263" y="917575"/>
          <p14:tracePt t="2516" x="944563" y="917575"/>
          <p14:tracePt t="2524" x="928688" y="912813"/>
          <p14:tracePt t="2532" x="922338" y="912813"/>
          <p14:tracePt t="2539" x="911225" y="912813"/>
          <p14:tracePt t="2549" x="906463" y="912813"/>
          <p14:tracePt t="2554" x="900113" y="912813"/>
          <p14:tracePt t="2565" x="895350" y="912813"/>
          <p14:tracePt t="2569" x="889000" y="912813"/>
          <p14:tracePt t="2584" x="884238" y="912813"/>
          <p14:tracePt t="2607" x="877888" y="912813"/>
          <p14:tracePt t="2622" x="871538" y="912813"/>
          <p14:tracePt t="2652" x="871538" y="917575"/>
          <p14:tracePt t="2659" x="871538" y="928688"/>
          <p14:tracePt t="2667" x="871538" y="939800"/>
          <p14:tracePt t="2673" x="871538" y="950913"/>
          <p14:tracePt t="2681" x="871538" y="957263"/>
          <p14:tracePt t="2689" x="884238" y="979488"/>
          <p14:tracePt t="2696" x="900113" y="1001713"/>
          <p14:tracePt t="2703" x="933450" y="1012825"/>
          <p14:tracePt t="2711" x="957263" y="1030288"/>
          <p14:tracePt t="2719" x="984250" y="1047750"/>
          <p14:tracePt t="2726" x="1019175" y="1052513"/>
          <p14:tracePt t="2736" x="1057275" y="1069975"/>
          <p14:tracePt t="2741" x="1103313" y="1081088"/>
          <p14:tracePt t="2751" x="1169988" y="1092200"/>
          <p14:tracePt t="2756" x="1238250" y="1098550"/>
          <p14:tracePt t="2765" x="1304925" y="1098550"/>
          <p14:tracePt t="2771" x="1373188" y="1109663"/>
          <p14:tracePt t="2779" x="1439863" y="1109663"/>
          <p14:tracePt t="2786" x="1519238" y="1120775"/>
          <p14:tracePt t="2795" x="1587500" y="1120775"/>
          <p14:tracePt t="2802" x="1654175" y="1120775"/>
          <p14:tracePt t="2818" x="1773238" y="1120775"/>
          <p14:tracePt t="2823" x="1822450" y="1120775"/>
          <p14:tracePt t="2831" x="1879600" y="1114425"/>
          <p14:tracePt t="2839" x="1935163" y="1103313"/>
          <p14:tracePt t="2847" x="1981200" y="1087438"/>
          <p14:tracePt t="2855" x="2003425" y="1081088"/>
          <p14:tracePt t="2861" x="2054225" y="1074738"/>
          <p14:tracePt t="2869" x="2098675" y="1052513"/>
          <p14:tracePt t="2895" x="2217738" y="1001713"/>
          <p14:tracePt t="2899" x="2239963" y="996950"/>
          <p14:tracePt t="2906" x="2262188" y="974725"/>
          <p14:tracePt t="2913" x="2284413" y="950913"/>
          <p14:tracePt t="2921" x="2312988" y="917575"/>
          <p14:tracePt t="2929" x="2317750" y="900113"/>
          <p14:tracePt t="2937" x="2324100" y="877888"/>
          <p14:tracePt t="2944" x="2341563" y="850900"/>
          <p14:tracePt t="2953" x="2346325" y="804863"/>
          <p14:tracePt t="2959" x="2346325" y="782638"/>
          <p14:tracePt t="2966" x="2346325" y="765175"/>
          <p14:tracePt t="2974" x="2346325" y="742950"/>
          <p14:tracePt t="2983" x="2346325" y="720725"/>
          <p14:tracePt t="2989" x="2341563" y="709613"/>
          <p14:tracePt t="2999" x="2317750" y="687388"/>
          <p14:tracePt t="3004" x="2295525" y="665163"/>
          <p14:tracePt t="3019" x="2228850" y="614363"/>
          <p14:tracePt t="3028" x="2182813" y="590550"/>
          <p14:tracePt t="3034" x="2138363" y="568325"/>
          <p14:tracePt t="3041" x="2065338" y="534988"/>
          <p14:tracePt t="3048" x="2008188" y="517525"/>
          <p14:tracePt t="3056" x="1941513" y="495300"/>
          <p14:tracePt t="3064" x="1868488" y="477838"/>
          <p14:tracePt t="3071" x="1800225" y="466725"/>
          <p14:tracePt t="3079" x="1744663" y="450850"/>
          <p14:tracePt t="3087" x="1654175" y="439738"/>
          <p14:tracePt t="3094" x="1581150" y="415925"/>
          <p14:tracePt t="3101" x="1514475" y="411163"/>
          <p14:tracePt t="3109" x="1446213" y="400050"/>
          <p14:tracePt t="3116" x="1406525" y="388938"/>
          <p14:tracePt t="3124" x="1350963" y="388938"/>
          <p14:tracePt t="3131" x="1322388" y="382588"/>
          <p14:tracePt t="3139" x="1282700" y="382588"/>
          <p14:tracePt t="3146" x="1238250" y="377825"/>
          <p14:tracePt t="3154" x="1198563" y="377825"/>
          <p14:tracePt t="3161" x="1169988" y="377825"/>
          <p14:tracePt t="3169" x="1147763" y="377825"/>
          <p14:tracePt t="3176" x="1108075" y="377825"/>
          <p14:tracePt t="3183" x="1068388" y="377825"/>
          <p14:tracePt t="3191" x="1023938" y="377825"/>
          <p14:tracePt t="3200" x="984250" y="377825"/>
          <p14:tracePt t="3206" x="957263" y="377825"/>
          <p14:tracePt t="3223" x="889000" y="377825"/>
          <p14:tracePt t="3230" x="855663" y="377825"/>
          <p14:tracePt t="3236" x="827088" y="377825"/>
          <p14:tracePt t="3244" x="815975" y="382588"/>
          <p14:tracePt t="3252" x="782638" y="400050"/>
          <p14:tracePt t="3259" x="760413" y="404813"/>
          <p14:tracePt t="3267" x="736600" y="411163"/>
          <p14:tracePt t="3274" x="725488" y="422275"/>
          <p14:tracePt t="3282" x="703263" y="433388"/>
          <p14:tracePt t="3289" x="681038" y="450850"/>
          <p14:tracePt t="3296" x="658813" y="473075"/>
          <p14:tracePt t="3304" x="647700" y="495300"/>
          <p14:tracePt t="3312" x="619125" y="528638"/>
          <p14:tracePt t="3319" x="579438" y="596900"/>
          <p14:tracePt t="3326" x="550863" y="658813"/>
          <p14:tracePt t="3334" x="534988" y="698500"/>
          <p14:tracePt t="3341" x="523875" y="771525"/>
          <p14:tracePt t="3348" x="523875" y="811213"/>
          <p14:tracePt t="3356" x="512763" y="877888"/>
          <p14:tracePt t="3363" x="512763" y="928688"/>
          <p14:tracePt t="3372" x="512763" y="963613"/>
          <p14:tracePt t="3379" x="512763" y="996950"/>
          <p14:tracePt t="3388" x="517525" y="1019175"/>
          <p14:tracePt t="3394" x="528638" y="1041400"/>
          <p14:tracePt t="3404" x="561975" y="1069975"/>
          <p14:tracePt t="3409" x="596900" y="1092200"/>
          <p14:tracePt t="3419" x="641350" y="1120775"/>
          <p14:tracePt t="3424" x="714375" y="1149350"/>
          <p14:tracePt t="3432" x="793750" y="1182688"/>
          <p14:tracePt t="3438" x="906463" y="1227138"/>
          <p14:tracePt t="3448" x="1035050" y="1260475"/>
          <p14:tracePt t="3454" x="1169988" y="1306513"/>
          <p14:tracePt t="3461" x="1355725" y="1346200"/>
          <p14:tracePt t="3470" x="1536700" y="1385888"/>
          <p14:tracePt t="3477" x="1671638" y="1401763"/>
          <p14:tracePt t="3484" x="1817688" y="1423988"/>
          <p14:tracePt t="3492" x="1963738" y="1435100"/>
          <p14:tracePt t="3499" x="2127250" y="1452563"/>
          <p14:tracePt t="3506" x="2266950" y="1452563"/>
          <p14:tracePt t="3514" x="2386013" y="1452563"/>
          <p14:tracePt t="3521" x="2503488" y="1452563"/>
          <p14:tracePt t="3529" x="2554288" y="1452563"/>
          <p14:tracePt t="3537" x="2673350" y="1452563"/>
          <p14:tracePt t="3544" x="2728913" y="1452563"/>
          <p14:tracePt t="3553" x="2797175" y="1447800"/>
          <p14:tracePt t="3559" x="2852738" y="1423988"/>
          <p14:tracePt t="3566" x="2921000" y="1408113"/>
          <p14:tracePt t="3574" x="2965450" y="1397000"/>
          <p14:tracePt t="3581" x="3009900" y="1379538"/>
          <p14:tracePt t="3589" x="3067050" y="1362075"/>
          <p14:tracePt t="3597" x="3095625" y="1357313"/>
          <p14:tracePt t="3603" x="3151188" y="1322388"/>
          <p14:tracePt t="3611" x="3224213" y="1295400"/>
          <p14:tracePt t="3620" x="3297238" y="1255713"/>
          <p14:tracePt t="3636" x="3416300" y="1176338"/>
          <p14:tracePt t="3641" x="3460750" y="1136650"/>
          <p14:tracePt t="3651" x="3511550" y="1098550"/>
          <p14:tracePt t="3656" x="3522663" y="1063625"/>
          <p14:tracePt t="3666" x="3544888" y="1041400"/>
          <p14:tracePt t="3671" x="3556000" y="1025525"/>
          <p14:tracePt t="3678" x="3562350" y="1008063"/>
          <p14:tracePt t="3686" x="3562350" y="996950"/>
          <p14:tracePt t="3694" x="3562350" y="974725"/>
          <p14:tracePt t="3711" x="3562350" y="939800"/>
          <p14:tracePt t="3716" x="3562350" y="917575"/>
          <p14:tracePt t="3724" x="3551238" y="900113"/>
          <p14:tracePt t="3731" x="3551238" y="884238"/>
          <p14:tracePt t="3739" x="3540125" y="855663"/>
          <p14:tracePt t="3747" x="3527425" y="838200"/>
          <p14:tracePt t="3754" x="3505200" y="815975"/>
          <p14:tracePt t="3761" x="3494088" y="793750"/>
          <p14:tracePt t="3769" x="3478213" y="782638"/>
          <p14:tracePt t="3776" x="3465513" y="765175"/>
          <p14:tracePt t="3783" x="3443288" y="754063"/>
          <p14:tracePt t="3791" x="3421063" y="738188"/>
          <p14:tracePt t="3799" x="3398838" y="731838"/>
          <p14:tracePt t="3806" x="3359150" y="720725"/>
          <p14:tracePt t="3814" x="3325813" y="714375"/>
          <p14:tracePt t="3822" x="3297238" y="709613"/>
          <p14:tracePt t="3842" x="3230563" y="709613"/>
          <p14:tracePt t="3844" x="3190875" y="709613"/>
          <p14:tracePt t="3853" x="3157538" y="720725"/>
          <p14:tracePt t="3859" x="3111500" y="727075"/>
          <p14:tracePt t="3869" x="3082925" y="738188"/>
          <p14:tracePt t="3874" x="3038475" y="742950"/>
          <p14:tracePt t="3884" x="3005138" y="760413"/>
          <p14:tracePt t="3889" x="2976563" y="776288"/>
          <p14:tracePt t="3898" x="2932113" y="793750"/>
          <p14:tracePt t="3907" x="2909888" y="811213"/>
          <p14:tracePt t="3911" x="2886075" y="833438"/>
          <p14:tracePt t="3919" x="2824163" y="873125"/>
          <p14:tracePt t="3926" x="2790825" y="906463"/>
          <p14:tracePt t="3935" x="2773363" y="939800"/>
          <p14:tracePt t="3941" x="2746375" y="985838"/>
          <p14:tracePt t="3949" x="2728913" y="1019175"/>
          <p14:tracePt t="3956" x="2724150" y="1047750"/>
          <p14:tracePt t="3964" x="2717800" y="1069975"/>
          <p14:tracePt t="3972" x="2717800" y="1092200"/>
          <p14:tracePt t="3979" x="2717800" y="1103313"/>
          <p14:tracePt t="3986" x="2717800" y="1109663"/>
          <p14:tracePt t="3994" x="2717800" y="1114425"/>
          <p14:tracePt t="4002" x="2717800" y="1125538"/>
          <p14:tracePt t="4009" x="2717800" y="1131888"/>
          <p14:tracePt t="4017" x="2717800" y="1136650"/>
          <p14:tracePt t="4024" x="2724150" y="1143000"/>
          <p14:tracePt t="4039" x="2757488" y="1165225"/>
          <p14:tracePt t="4047" x="2779713" y="1171575"/>
          <p14:tracePt t="4054" x="2819400" y="1182688"/>
          <p14:tracePt t="4061" x="2852738" y="1198563"/>
          <p14:tracePt t="4071" x="2881313" y="1198563"/>
          <p14:tracePt t="4077" x="2925763" y="1211263"/>
          <p14:tracePt t="4084" x="2965450" y="1211263"/>
          <p14:tracePt t="4092" x="3016250" y="1211263"/>
          <p14:tracePt t="4099" x="3060700" y="1222375"/>
          <p14:tracePt t="4106" x="3100388" y="1222375"/>
          <p14:tracePt t="4114" x="3128963" y="1222375"/>
          <p14:tracePt t="4121" x="3144838" y="1222375"/>
          <p14:tracePt t="4129" x="3162300" y="1222375"/>
          <p14:tracePt t="4137" x="3168650" y="1222375"/>
          <p14:tracePt t="4191" x="3168650" y="1227138"/>
          <p14:tracePt t="4196" x="3168650" y="1244600"/>
          <p14:tracePt t="4204" x="3144838" y="1300163"/>
          <p14:tracePt t="4211" x="3111500" y="1357313"/>
          <p14:tracePt t="4219" x="3060700" y="1452563"/>
          <p14:tracePt t="4226" x="3016250" y="1536700"/>
          <p14:tracePt t="4234" x="2965450" y="1649413"/>
          <p14:tracePt t="4252" x="2870200" y="1841500"/>
          <p14:tracePt t="4257" x="2824163" y="1936750"/>
          <p14:tracePt t="4264" x="2779713" y="2032000"/>
          <p14:tracePt t="4272" x="2751138" y="2106613"/>
          <p14:tracePt t="4279" x="2724150" y="2162175"/>
          <p14:tracePt t="4287" x="2700338" y="2217738"/>
          <p14:tracePt t="4294" x="2684463" y="2274888"/>
          <p14:tracePt t="4305" x="2667000" y="2319338"/>
          <p14:tracePt t="4309" x="2651125" y="2376488"/>
          <p14:tracePt t="4316" x="2627313" y="2443163"/>
          <p14:tracePt t="4324" x="2600325" y="2516188"/>
          <p14:tracePt t="4331" x="2576513" y="2584450"/>
          <p14:tracePt t="4339" x="2549525" y="2657475"/>
          <p14:tracePt t="4346" x="2538413" y="2708275"/>
          <p14:tracePt t="4354" x="2520950" y="2792413"/>
          <p14:tracePt t="4362" x="2498725" y="2849563"/>
          <p14:tracePt t="4369" x="2470150" y="2933700"/>
          <p14:tracePt t="4377" x="2459038" y="3000375"/>
          <p14:tracePt t="4384" x="2447925" y="3040063"/>
          <p14:tracePt t="4391" x="2441575" y="3062288"/>
          <p14:tracePt t="4400" x="2436813" y="3079750"/>
          <p14:tracePt t="4406" x="2436813" y="3086100"/>
          <p14:tracePt t="4541" x="2436813" y="3090863"/>
          <p14:tracePt t="4597" x="2436813" y="3097213"/>
          <p14:tracePt t="4671" x="2436813" y="3101975"/>
          <p14:tracePt t="4678" x="2425700" y="3113088"/>
          <p14:tracePt t="4684" x="2419350" y="3119438"/>
          <p14:tracePt t="4693" x="2414588" y="3124200"/>
          <p14:tracePt t="4741" x="2414588" y="3130550"/>
          <p14:tracePt t="4744" x="2408238" y="3141663"/>
          <p14:tracePt t="4752" x="2390775" y="3163888"/>
          <p14:tracePt t="4759" x="2368550" y="3198813"/>
          <p14:tracePt t="4766" x="2352675" y="3243263"/>
          <p14:tracePt t="4774" x="2324100" y="3276600"/>
          <p14:tracePt t="4781" x="2284413" y="3344863"/>
          <p14:tracePt t="4789" x="2266950" y="3389313"/>
          <p14:tracePt t="4796" x="2222500" y="3462338"/>
          <p14:tracePt t="4804" x="2193925" y="3519488"/>
          <p14:tracePt t="4812" x="2166938" y="3581400"/>
          <p14:tracePt t="4819" x="2138363" y="3648075"/>
          <p14:tracePt t="4827" x="2127250" y="3705225"/>
          <p14:tracePt t="4836" x="2120900" y="3733800"/>
          <p14:tracePt t="4842" x="2116138" y="3738563"/>
          <p14:tracePt t="4852" x="2109788" y="3744913"/>
          <p14:tracePt t="4866" x="2109788" y="3749675"/>
          <p14:tracePt t="4871" x="2109788" y="3756025"/>
          <p14:tracePt t="4880" x="2109788" y="3760788"/>
          <p14:tracePt t="4886" x="2116138" y="3767138"/>
          <p14:tracePt t="4895" x="2127250" y="3771900"/>
          <p14:tracePt t="4902" x="2138363" y="3783013"/>
          <p14:tracePt t="4910" x="2155825" y="3789363"/>
          <p14:tracePt t="4916" x="2171700" y="3795713"/>
          <p14:tracePt t="4926" x="2189163" y="3800475"/>
          <p14:tracePt t="4931" x="2193925" y="3806825"/>
          <p14:tracePt t="4939" x="2205038" y="3811588"/>
          <p14:tracePt t="4946" x="2211388" y="3811588"/>
          <p14:tracePt t="4954" x="2217738" y="3817938"/>
          <p14:tracePt t="4992" x="2222500" y="3817938"/>
          <p14:tracePt t="5007" x="2228850" y="3817938"/>
          <p14:tracePt t="5021" x="2233613" y="3817938"/>
          <p14:tracePt t="5038" x="2239963" y="3817938"/>
          <p14:tracePt t="5044" x="2244725" y="3817938"/>
          <p14:tracePt t="5058" x="2251075" y="3817938"/>
          <p14:tracePt t="5071" x="2262188" y="3822700"/>
          <p14:tracePt t="5073" x="2266950" y="3822700"/>
          <p14:tracePt t="5083" x="2273300" y="3822700"/>
          <p14:tracePt t="5089" x="2284413" y="3822700"/>
          <p14:tracePt t="5099" x="2290763" y="3822700"/>
          <p14:tracePt t="5104" x="2295525" y="3822700"/>
          <p14:tracePt t="5114" x="2301875" y="3822700"/>
          <p14:tracePt t="5119" x="2306638" y="3822700"/>
          <p14:tracePt t="5192" x="2306638" y="3829050"/>
          <p14:tracePt t="5194" x="2306638" y="3844925"/>
          <p14:tracePt t="5202" x="2290763" y="3862388"/>
          <p14:tracePt t="5209" x="2284413" y="3879850"/>
          <p14:tracePt t="5217" x="2279650" y="3902075"/>
          <p14:tracePt t="5224" x="2273300" y="3924300"/>
          <p14:tracePt t="5231" x="2262188" y="3941763"/>
          <p14:tracePt t="5239" x="2262188" y="3975100"/>
          <p14:tracePt t="5246" x="2255838" y="3997325"/>
          <p14:tracePt t="5255" x="2255838" y="4014788"/>
          <p14:tracePt t="5274" x="2255838" y="4065588"/>
          <p14:tracePt t="5277" x="2266950" y="4098925"/>
          <p14:tracePt t="5285" x="2290763" y="4121150"/>
          <p14:tracePt t="5291" x="2312988" y="4132263"/>
          <p14:tracePt t="5298" x="2346325" y="4160838"/>
          <p14:tracePt t="5306" x="2374900" y="4167188"/>
          <p14:tracePt t="5313" x="2397125" y="4183063"/>
          <p14:tracePt t="5321" x="2425700" y="4189413"/>
          <p14:tracePt t="5329" x="2447925" y="4205288"/>
          <p14:tracePt t="5338" x="2470150" y="4211638"/>
          <p14:tracePt t="5344" x="2492375" y="4229100"/>
          <p14:tracePt t="5352" x="2509838" y="4251325"/>
          <p14:tracePt t="5359" x="2543175" y="4279900"/>
          <p14:tracePt t="5366" x="2571750" y="4341813"/>
          <p14:tracePt t="5374" x="2593975" y="4364038"/>
          <p14:tracePt t="5381" x="2605088" y="4375150"/>
          <p14:tracePt t="5389" x="2622550" y="4392613"/>
          <p14:tracePt t="5396" x="2644775" y="4403725"/>
          <p14:tracePt t="5404" x="2662238" y="4414838"/>
          <p14:tracePt t="5411" x="2684463" y="4425950"/>
          <p14:tracePt t="5419" x="2717800" y="4437063"/>
          <p14:tracePt t="5427" x="2746375" y="4437063"/>
          <p14:tracePt t="5434" x="2757488" y="4437063"/>
          <p14:tracePt t="6118" x="2757488" y="4441825"/>
          <p14:tracePt t="6124" x="2757488" y="4459288"/>
          <p14:tracePt t="6132" x="2757488" y="4465638"/>
          <p14:tracePt t="6143" x="2762250" y="4476750"/>
          <p14:tracePt t="6146" x="2773363" y="4492625"/>
          <p14:tracePt t="6154" x="2773363" y="4498975"/>
          <p14:tracePt t="6161" x="2773363" y="4503738"/>
          <p14:tracePt t="6177" x="2773363" y="4510088"/>
          <p14:tracePt t="6184" x="2779713" y="4516438"/>
          <p14:tracePt t="6191" x="2779713" y="4521200"/>
          <p14:tracePt t="6198" x="2779713" y="4527550"/>
          <p14:tracePt t="6206" x="2779713" y="4532313"/>
          <p14:tracePt t="6214" x="2779713" y="4538663"/>
          <p14:tracePt t="6221" x="2779713" y="4543425"/>
          <p14:tracePt t="6229" x="2779713" y="4554538"/>
          <p14:tracePt t="6236" x="2779713" y="4565650"/>
          <p14:tracePt t="6244" x="2773363" y="4578350"/>
          <p14:tracePt t="6252" x="2768600" y="4600575"/>
          <p14:tracePt t="6258" x="2762250" y="4622800"/>
          <p14:tracePt t="6266" x="2762250" y="4633913"/>
          <p14:tracePt t="6274" x="2757488" y="4651375"/>
          <p14:tracePt t="6281" x="2746375" y="4662488"/>
          <p14:tracePt t="6296" x="2735263" y="4695825"/>
          <p14:tracePt t="6303" x="2728913" y="4718050"/>
          <p14:tracePt t="6311" x="2724150" y="4724400"/>
          <p14:tracePt t="6319" x="2717800" y="4735513"/>
          <p14:tracePt t="6327" x="2706688" y="4751388"/>
          <p14:tracePt t="6333" x="2700338" y="4764088"/>
          <p14:tracePt t="6343" x="2695575" y="4775200"/>
          <p14:tracePt t="6348" x="2689225" y="4779963"/>
          <p14:tracePt t="6356" x="2684463" y="4797425"/>
          <p14:tracePt t="6364" x="2678113" y="4802188"/>
          <p14:tracePt t="6371" x="2678113" y="4808538"/>
          <p14:tracePt t="6379" x="2678113" y="4814888"/>
          <p14:tracePt t="6387" x="2673350" y="4814888"/>
          <p14:tracePt t="6463" x="2667000" y="4814888"/>
          <p14:tracePt t="6469" x="2655888" y="4814888"/>
          <p14:tracePt t="6477" x="2627313" y="4814888"/>
          <p14:tracePt t="6486" x="2582863" y="4808538"/>
          <p14:tracePt t="6491" x="2543175" y="4808538"/>
          <p14:tracePt t="6503" x="2476500" y="4797425"/>
          <p14:tracePt t="6506" x="2408238" y="4779963"/>
          <p14:tracePt t="6516" x="2301875" y="4768850"/>
          <p14:tracePt t="6521" x="2244725" y="4757738"/>
          <p14:tracePt t="6529" x="2189163" y="4751388"/>
          <p14:tracePt t="6537" x="2132013" y="4729163"/>
          <p14:tracePt t="6544" x="2087563" y="4713288"/>
          <p14:tracePt t="6553" x="2058988" y="4695825"/>
          <p14:tracePt t="6559" x="2025650" y="4689475"/>
          <p14:tracePt t="6566" x="2003425" y="4684713"/>
          <p14:tracePt t="6574" x="1981200" y="4673600"/>
          <p14:tracePt t="6581" x="1952625" y="4667250"/>
          <p14:tracePt t="6589" x="1924050" y="4662488"/>
          <p14:tracePt t="6596" x="1890713" y="4651375"/>
          <p14:tracePt t="6604" x="1862138" y="4645025"/>
          <p14:tracePt t="6611" x="1817688" y="4627563"/>
          <p14:tracePt t="6619" x="1773238" y="4616450"/>
          <p14:tracePt t="6626" x="1704975" y="4611688"/>
          <p14:tracePt t="6633" x="1654175" y="4611688"/>
          <p14:tracePt t="6641" x="1574800" y="4600575"/>
          <p14:tracePt t="6648" x="1519238" y="4600575"/>
          <p14:tracePt t="6656" x="1468438" y="4600575"/>
          <p14:tracePt t="6663" x="1423988" y="4600575"/>
          <p14:tracePt t="6671" x="1395413" y="4600575"/>
          <p14:tracePt t="6679" x="1384300" y="4600575"/>
          <p14:tracePt t="6688" x="1377950" y="4600575"/>
          <p14:tracePt t="6707" x="1373188" y="4600575"/>
          <p14:tracePt t="6724" x="1366838" y="4600575"/>
          <p14:tracePt t="6734" x="1362075" y="4600575"/>
          <p14:tracePt t="6739" x="1355725" y="4600575"/>
          <p14:tracePt t="6746" x="1350963" y="4600575"/>
          <p14:tracePt t="6762" x="1344613" y="4600575"/>
          <p14:tracePt t="6769" x="1339850" y="4600575"/>
          <p14:tracePt t="6777" x="1328738" y="4600575"/>
          <p14:tracePt t="6785" x="1322388" y="4600575"/>
          <p14:tracePt t="6791" x="1316038" y="4600575"/>
          <p14:tracePt t="6799" x="1311275" y="4600575"/>
          <p14:tracePt t="6806" x="1304925" y="4600575"/>
          <p14:tracePt t="6815" x="1300163" y="4600575"/>
          <p14:tracePt t="6924" x="1304925" y="4600575"/>
          <p14:tracePt t="6928" x="1316038" y="4600575"/>
          <p14:tracePt t="6935" x="1322388" y="4600575"/>
          <p14:tracePt t="6941" x="1339850" y="4605338"/>
          <p14:tracePt t="6956" x="1366838" y="4605338"/>
          <p14:tracePt t="6964" x="1390650" y="4611688"/>
          <p14:tracePt t="6971" x="1412875" y="4622800"/>
          <p14:tracePt t="6979" x="1428750" y="4622800"/>
          <p14:tracePt t="6986" x="1452563" y="4622800"/>
          <p14:tracePt t="6994" x="1474788" y="4627563"/>
          <p14:tracePt t="7003" x="1497013" y="4627563"/>
          <p14:tracePt t="7010" x="1514475" y="4633913"/>
          <p14:tracePt t="7017" x="1536700" y="4633913"/>
          <p14:tracePt t="7025" x="1552575" y="4640263"/>
          <p14:tracePt t="7031" x="1570038" y="4640263"/>
          <p14:tracePt t="7039" x="1587500" y="4640263"/>
          <p14:tracePt t="7047" x="1598613" y="4651375"/>
          <p14:tracePt t="7054" x="1609725" y="4651375"/>
          <p14:tracePt t="7061" x="1620838" y="4651375"/>
          <p14:tracePt t="7069" x="1636713" y="4651375"/>
          <p14:tracePt t="7076" x="1643063" y="4656138"/>
          <p14:tracePt t="7083" x="1649413" y="4656138"/>
          <p14:tracePt t="7092" x="1654175" y="4656138"/>
          <p14:tracePt t="7106" x="1660525" y="4656138"/>
          <p14:tracePt t="7334" x="1660525" y="4662488"/>
          <p14:tracePt t="7842" x="1660525" y="4656138"/>
          <p14:tracePt t="7884" x="1660525" y="4651375"/>
          <p14:tracePt t="7903" x="1665288" y="4651375"/>
          <p14:tracePt t="7910" x="1665288" y="4645025"/>
          <p14:tracePt t="7932" x="1676400" y="4645025"/>
          <p14:tracePt t="7939" x="1676400" y="4640263"/>
          <p14:tracePt t="7946" x="1682750" y="4640263"/>
          <p14:tracePt t="7954" x="1687513" y="4633913"/>
          <p14:tracePt t="7961" x="1693863" y="4627563"/>
          <p14:tracePt t="7974" x="1704975" y="4627563"/>
          <p14:tracePt t="7976" x="1716088" y="4616450"/>
          <p14:tracePt t="7983" x="1733550" y="4611688"/>
          <p14:tracePt t="7991" x="1744663" y="4600575"/>
          <p14:tracePt t="7999" x="1755775" y="4600575"/>
          <p14:tracePt t="8006" x="1773238" y="4594225"/>
          <p14:tracePt t="8013" x="1795463" y="4583113"/>
          <p14:tracePt t="8023" x="1811338" y="4578350"/>
          <p14:tracePt t="8029" x="1835150" y="4572000"/>
          <p14:tracePt t="8038" x="1857375" y="4560888"/>
          <p14:tracePt t="8044" x="1879600" y="4560888"/>
          <p14:tracePt t="8054" x="1890713" y="4560888"/>
          <p14:tracePt t="8059" x="1901825" y="4554538"/>
          <p14:tracePt t="8069" x="1919288" y="4554538"/>
          <p14:tracePt t="8074" x="1930400" y="4549775"/>
          <p14:tracePt t="8081" x="1935163" y="4543425"/>
          <p14:tracePt t="8089" x="1946275" y="4543425"/>
          <p14:tracePt t="8096" x="1952625" y="4538663"/>
          <p14:tracePt t="8104" x="1963738" y="4532313"/>
          <p14:tracePt t="8112" x="1970088" y="4532313"/>
          <p14:tracePt t="8120" x="1981200" y="4532313"/>
          <p14:tracePt t="8127" x="1985963" y="4527550"/>
          <p14:tracePt t="8142" x="1992313" y="4527550"/>
          <p14:tracePt t="8176" x="2003425" y="4521200"/>
          <p14:tracePt t="8179" x="2008188" y="4521200"/>
          <p14:tracePt t="8186" x="2014538" y="4516438"/>
          <p14:tracePt t="8194" x="2020888" y="4516438"/>
          <p14:tracePt t="8201" x="2036763" y="4503738"/>
          <p14:tracePt t="8209" x="2043113" y="4498975"/>
          <p14:tracePt t="8217" x="2047875" y="4498975"/>
          <p14:tracePt t="8224" x="2047875" y="4492625"/>
          <p14:tracePt t="8232" x="2058988" y="4492625"/>
          <p14:tracePt t="8240" x="2065338" y="4487863"/>
          <p14:tracePt t="8246" x="2076450" y="4487863"/>
          <p14:tracePt t="8255" x="2082800" y="4481513"/>
          <p14:tracePt t="8261" x="2087563" y="4476750"/>
          <p14:tracePt t="8272" x="2098675" y="4470400"/>
          <p14:tracePt t="8277" x="2109788" y="4470400"/>
          <p14:tracePt t="8288" x="2127250" y="4459288"/>
          <p14:tracePt t="8291" x="2149475" y="4454525"/>
          <p14:tracePt t="8299" x="2166938" y="4441825"/>
          <p14:tracePt t="8306" x="2189163" y="4419600"/>
          <p14:tracePt t="8314" x="2228850" y="4379913"/>
          <p14:tracePt t="8321" x="2262188" y="4346575"/>
          <p14:tracePt t="8329" x="2295525" y="4318000"/>
          <p14:tracePt t="8345" x="2346325" y="4262438"/>
          <p14:tracePt t="8351" x="2374900" y="4217988"/>
          <p14:tracePt t="8359" x="2386013" y="4194175"/>
          <p14:tracePt t="8366" x="2397125" y="4171950"/>
          <p14:tracePt t="8374" x="2408238" y="4149725"/>
          <p14:tracePt t="8380" x="2419350" y="4132263"/>
          <p14:tracePt t="8388" x="2425700" y="4110038"/>
          <p14:tracePt t="8396" x="2425700" y="4076700"/>
          <p14:tracePt t="8403" x="2425700" y="4059238"/>
          <p14:tracePt t="8411" x="2425700" y="4043363"/>
          <p14:tracePt t="8418" x="2425700" y="4032250"/>
          <p14:tracePt t="8426" x="2425700" y="4019550"/>
          <p14:tracePt t="8434" x="2425700" y="4014788"/>
          <p14:tracePt t="8449" x="2425700" y="4008438"/>
          <p14:tracePt t="8464" x="2419350" y="4008438"/>
          <p14:tracePt t="8471" x="2414588" y="4008438"/>
          <p14:tracePt t="8479" x="2408238" y="4008438"/>
          <p14:tracePt t="8488" x="2386013" y="4008438"/>
          <p14:tracePt t="8494" x="2357438" y="4008438"/>
          <p14:tracePt t="8501" x="2328863" y="4008438"/>
          <p14:tracePt t="8508" x="2290763" y="4008438"/>
          <p14:tracePt t="8516" x="2262188" y="4008438"/>
          <p14:tracePt t="8524" x="2217738" y="4019550"/>
          <p14:tracePt t="8531" x="2160588" y="4025900"/>
          <p14:tracePt t="8548" x="2087563" y="4037013"/>
          <p14:tracePt t="8554" x="2036763" y="4054475"/>
          <p14:tracePt t="8561" x="2014538" y="4059238"/>
          <p14:tracePt t="8569" x="1992313" y="4070350"/>
          <p14:tracePt t="8576" x="1974850" y="4081463"/>
          <p14:tracePt t="8585" x="1952625" y="4094163"/>
          <p14:tracePt t="8592" x="1935163" y="4098925"/>
          <p14:tracePt t="8598" x="1924050" y="4105275"/>
          <p14:tracePt t="8606" x="1901825" y="4127500"/>
          <p14:tracePt t="8613" x="1884363" y="4149725"/>
          <p14:tracePt t="8621" x="1862138" y="4160838"/>
          <p14:tracePt t="8628" x="1839913" y="4189413"/>
          <p14:tracePt t="8636" x="1811338" y="4200525"/>
          <p14:tracePt t="8644" x="1795463" y="4222750"/>
          <p14:tracePt t="8706" x="1722438" y="4313238"/>
          <p14:tracePt t="8719" x="1570038" y="4633913"/>
          <p14:tracePt t="8726" x="1570038" y="4640263"/>
          <p14:tracePt t="8733" x="1570038" y="4645025"/>
          <p14:tracePt t="8765" x="1570038" y="4651375"/>
          <p14:tracePt t="8811" x="1643063" y="4689475"/>
          <p14:tracePt t="8825" x="1766888" y="4706938"/>
          <p14:tracePt t="8832" x="1811338" y="4729163"/>
          <p14:tracePt t="8839" x="1879600" y="4735513"/>
          <p14:tracePt t="8846" x="1919288" y="4735513"/>
          <p14:tracePt t="8911" x="2054225" y="4735513"/>
          <p14:tracePt t="8922" x="2386013" y="4605338"/>
          <p14:tracePt t="8929" x="2403475" y="4589463"/>
          <p14:tracePt t="8937" x="2403475" y="4583113"/>
          <p14:tracePt t="8944" x="2414588" y="4578350"/>
          <p14:tracePt t="8951" x="2419350" y="4578350"/>
          <p14:tracePt t="8997" x="2425700" y="4572000"/>
          <p14:tracePt t="9005" x="2425700" y="4554538"/>
          <p14:tracePt t="9019" x="2425700" y="4532313"/>
          <p14:tracePt t="9026" x="2425700" y="4510088"/>
          <p14:tracePt t="9034" x="2425700" y="4481513"/>
          <p14:tracePt t="9041" x="2419350" y="4465638"/>
          <p14:tracePt t="9049" x="2408238" y="4441825"/>
          <p14:tracePt t="9056" x="2397125" y="4419600"/>
          <p14:tracePt t="9063" x="2379663" y="4397375"/>
          <p14:tracePt t="9072" x="2357438" y="4368800"/>
          <p14:tracePt t="9079" x="2335213" y="4346575"/>
          <p14:tracePt t="9086" x="2306638" y="4313238"/>
          <p14:tracePt t="9094" x="2284413" y="4291013"/>
          <p14:tracePt t="9102" x="2251075" y="4251325"/>
          <p14:tracePt t="9109" x="2228850" y="4229100"/>
          <p14:tracePt t="9116" x="2205038" y="4205288"/>
          <p14:tracePt t="9124" x="2171700" y="4189413"/>
          <p14:tracePt t="9131" x="2149475" y="4167188"/>
          <p14:tracePt t="9139" x="2127250" y="4156075"/>
          <p14:tracePt t="9146" x="2105025" y="4143375"/>
          <p14:tracePt t="9154" x="2082800" y="4138613"/>
          <p14:tracePt t="9161" x="2070100" y="4132263"/>
          <p14:tracePt t="9172" x="2065338" y="4132263"/>
          <p14:tracePt t="9176" x="2036763" y="4132263"/>
          <p14:tracePt t="9183" x="2025650" y="4132263"/>
          <p14:tracePt t="9191" x="2003425" y="4132263"/>
          <p14:tracePt t="9199" x="1981200" y="4132263"/>
          <p14:tracePt t="9207" x="1952625" y="4132263"/>
          <p14:tracePt t="9213" x="1924050" y="4132263"/>
          <p14:tracePt t="9223" x="1912938" y="4132263"/>
          <p14:tracePt t="9229" x="1890713" y="4132263"/>
          <p14:tracePt t="9239" x="1873250" y="4138613"/>
          <p14:tracePt t="9243" x="1862138" y="4138613"/>
          <p14:tracePt t="9254" x="1839913" y="4143375"/>
          <p14:tracePt t="9259" x="1828800" y="4156075"/>
          <p14:tracePt t="9268" x="1817688" y="4156075"/>
          <p14:tracePt t="9274" x="1811338" y="4167188"/>
          <p14:tracePt t="9283" x="1795463" y="4183063"/>
          <p14:tracePt t="9289" x="1789113" y="4189413"/>
          <p14:tracePt t="9296" x="1778000" y="4211638"/>
          <p14:tracePt t="9304" x="1766888" y="4229100"/>
          <p14:tracePt t="9311" x="1755775" y="4256088"/>
          <p14:tracePt t="9320" x="1744663" y="4302125"/>
          <p14:tracePt t="9327" x="1738313" y="4329113"/>
          <p14:tracePt t="9334" x="1727200" y="4364038"/>
          <p14:tracePt t="9342" x="1722438" y="4386263"/>
          <p14:tracePt t="9349" x="1722438" y="4397375"/>
          <p14:tracePt t="9364" x="1722438" y="4408488"/>
          <p14:tracePt t="9379" x="1722438" y="4414838"/>
          <p14:tracePt t="9395" x="1722438" y="4419600"/>
          <p14:tracePt t="9403" x="1722438" y="4425950"/>
          <p14:tracePt t="9417" x="1722438" y="4430713"/>
          <p14:tracePt t="9426" x="1727200" y="4430713"/>
          <p14:tracePt t="9431" x="1738313" y="4437063"/>
          <p14:tracePt t="9440" x="1744663" y="4441825"/>
          <p14:tracePt t="9446" x="1760538" y="4448175"/>
          <p14:tracePt t="9454" x="1773238" y="4454525"/>
          <p14:tracePt t="9461" x="1784350" y="4459288"/>
          <p14:tracePt t="9473" x="1806575" y="4470400"/>
          <p14:tracePt t="9476" x="1828800" y="4476750"/>
          <p14:tracePt t="9484" x="1857375" y="4476750"/>
          <p14:tracePt t="9491" x="1879600" y="4476750"/>
          <p14:tracePt t="9499" x="1908175" y="4476750"/>
          <p14:tracePt t="9506" x="1930400" y="4476750"/>
          <p14:tracePt t="9514" x="1952625" y="4476750"/>
          <p14:tracePt t="9521" x="1970088" y="4476750"/>
          <p14:tracePt t="9529" x="1985963" y="4476750"/>
          <p14:tracePt t="9545" x="2008188" y="4476750"/>
          <p14:tracePt t="9559" x="2025650" y="4476750"/>
          <p14:tracePt t="9604" x="2047875" y="4470400"/>
          <p14:tracePt t="9635" x="2070100" y="4441825"/>
          <p14:tracePt t="9641" x="2070100" y="4437063"/>
          <p14:tracePt t="9680" x="2070100" y="4430713"/>
          <p14:tracePt t="10004" x="2070100" y="4425950"/>
          <p14:tracePt t="14376" x="2087563" y="4419600"/>
          <p14:tracePt t="14382" x="2143125" y="4386263"/>
          <p14:tracePt t="14383" x="2178050" y="4364038"/>
          <p14:tracePt t="14397" x="2182813" y="4357688"/>
          <p14:tracePt t="14403" x="2182813" y="4352925"/>
          <p14:tracePt t="14411" x="2189163" y="4352925"/>
          <p14:tracePt t="14426" x="2189163" y="4346575"/>
          <p14:tracePt t="14871" x="2193925" y="4346575"/>
          <p14:tracePt t="14877" x="2200275" y="4346575"/>
          <p14:tracePt t="14884" x="2211388" y="4346575"/>
          <p14:tracePt t="14905" x="2233613" y="4341813"/>
          <p14:tracePt t="14906" x="2262188" y="4329113"/>
          <p14:tracePt t="14913" x="2306638" y="4313238"/>
          <p14:tracePt t="14921" x="2363788" y="4295775"/>
          <p14:tracePt t="14928" x="2425700" y="4273550"/>
          <p14:tracePt t="14937" x="2481263" y="4256088"/>
          <p14:tracePt t="14944" x="2532063" y="4244975"/>
          <p14:tracePt t="14952" x="2616200" y="4229100"/>
          <p14:tracePt t="14959" x="2735263" y="4205288"/>
          <p14:tracePt t="14971" x="2859088" y="4171950"/>
          <p14:tracePt t="14974" x="2947988" y="4149725"/>
          <p14:tracePt t="14982" x="3082925" y="4116388"/>
          <p14:tracePt t="14989" x="3201988" y="4110038"/>
          <p14:tracePt t="14997" x="3319463" y="4087813"/>
          <p14:tracePt t="15004" x="3398838" y="4076700"/>
          <p14:tracePt t="15012" x="3522663" y="4054475"/>
          <p14:tracePt t="15020" x="3613150" y="4043363"/>
          <p14:tracePt t="15027" x="3708400" y="4032250"/>
          <p14:tracePt t="15034" x="3787775" y="4025900"/>
          <p14:tracePt t="15042" x="3865563" y="4014788"/>
          <p14:tracePt t="15050" x="3922713" y="4003675"/>
          <p14:tracePt t="15056" x="3978275" y="3997325"/>
          <p14:tracePt t="15064" x="4017963" y="3997325"/>
          <p14:tracePt t="15072" x="4062413" y="3986213"/>
          <p14:tracePt t="15079" x="4079875" y="3986213"/>
          <p14:tracePt t="15087" x="4124325" y="3981450"/>
          <p14:tracePt t="15103" x="4192588" y="3968750"/>
          <p14:tracePt t="15112" x="4237038" y="3968750"/>
          <p14:tracePt t="15117" x="4265613" y="3968750"/>
          <p14:tracePt t="15127" x="4305300" y="3968750"/>
          <p14:tracePt t="15131" x="4332288" y="3968750"/>
          <p14:tracePt t="15138" x="4356100" y="3968750"/>
          <p14:tracePt t="15146" x="4383088" y="3968750"/>
          <p14:tracePt t="15153" x="4411663" y="3968750"/>
          <p14:tracePt t="15161" x="4440238" y="3968750"/>
          <p14:tracePt t="15169" x="4462463" y="3968750"/>
          <p14:tracePt t="15177" x="4491038" y="3968750"/>
          <p14:tracePt t="15184" x="4535488" y="3975100"/>
          <p14:tracePt t="15191" x="4575175" y="3975100"/>
          <p14:tracePt t="15199" x="4614863" y="3975100"/>
          <p14:tracePt t="15206" x="4652963" y="3975100"/>
          <p14:tracePt t="15214" x="4692650" y="3975100"/>
          <p14:tracePt t="15221" x="4738688" y="3975100"/>
          <p14:tracePt t="15229" x="4776788" y="3975100"/>
          <p14:tracePt t="15238" x="4816475" y="3975100"/>
          <p14:tracePt t="15244" x="4862513" y="3981450"/>
          <p14:tracePt t="15251" x="4900613" y="3981450"/>
          <p14:tracePt t="15259" x="4946650" y="3992563"/>
          <p14:tracePt t="15267" x="4973638" y="3992563"/>
          <p14:tracePt t="15274" x="5024438" y="4008438"/>
          <p14:tracePt t="15281" x="5053013" y="4014788"/>
          <p14:tracePt t="15289" x="5075238" y="4019550"/>
          <p14:tracePt t="15307" x="5114925" y="4043363"/>
          <p14:tracePt t="15314" x="5132388" y="4048125"/>
          <p14:tracePt t="15319" x="5165725" y="4048125"/>
          <p14:tracePt t="15329" x="5199063" y="4003675"/>
          <p14:tracePt t="15334" x="5245100" y="3930650"/>
          <p14:tracePt t="15342" x="5272088" y="3873500"/>
          <p14:tracePt t="15349" x="5283200" y="3851275"/>
          <p14:tracePt t="15816" x="5289550" y="3851275"/>
          <p14:tracePt t="15821" x="5294313" y="3851275"/>
          <p14:tracePt t="15828" x="5300663" y="3851275"/>
          <p14:tracePt t="15836" x="5307013" y="3851275"/>
          <p14:tracePt t="15844" x="5307013" y="3844925"/>
          <p14:tracePt t="15851" x="5311775" y="3844925"/>
          <p14:tracePt t="15898" x="5311775" y="3840163"/>
          <p14:tracePt t="15906" x="5311775" y="3833813"/>
          <p14:tracePt t="15911" x="5311775" y="3822700"/>
          <p14:tracePt t="15954" x="5318125" y="3822700"/>
          <p14:tracePt t="15956" x="5322888" y="3822700"/>
          <p14:tracePt t="15964" x="5329238" y="3822700"/>
          <p14:tracePt t="15971" x="5334000" y="3822700"/>
          <p14:tracePt t="15979" x="5340350" y="3817938"/>
          <p14:tracePt t="15987" x="5356225" y="3817938"/>
          <p14:tracePt t="15994" x="5368925" y="3817938"/>
          <p14:tracePt t="16002" x="5380038" y="3806825"/>
          <p14:tracePt t="16017" x="5395913" y="3806825"/>
          <p14:tracePt t="16024" x="5413375" y="3806825"/>
          <p14:tracePt t="16032" x="5424488" y="3806825"/>
          <p14:tracePt t="16039" x="5446713" y="3806825"/>
          <p14:tracePt t="16046" x="5464175" y="3806825"/>
          <p14:tracePt t="16054" x="5492750" y="3806825"/>
          <p14:tracePt t="16070" x="5565775" y="3806825"/>
          <p14:tracePt t="16076" x="5616575" y="3806825"/>
          <p14:tracePt t="16083" x="5665788" y="3800475"/>
          <p14:tracePt t="16091" x="5722938" y="3800475"/>
          <p14:tracePt t="16099" x="5778500" y="3789363"/>
          <p14:tracePt t="16110" x="5857875" y="3771900"/>
          <p14:tracePt t="16122" x="5959475" y="3733800"/>
          <p14:tracePt t="16129" x="6054725" y="3698875"/>
          <p14:tracePt t="16137" x="6122988" y="3683000"/>
          <p14:tracePt t="16144" x="6167438" y="3671888"/>
          <p14:tracePt t="16156" x="6223000" y="3654425"/>
          <p14:tracePt t="16159" x="6269038" y="3648075"/>
          <p14:tracePt t="16166" x="6308725" y="3636963"/>
          <p14:tracePt t="16174" x="6330950" y="3636963"/>
          <p14:tracePt t="16181" x="6357938" y="3632200"/>
          <p14:tracePt t="16189" x="6381750" y="3621088"/>
          <p14:tracePt t="16197" x="6408738" y="3621088"/>
          <p14:tracePt t="16206" x="6426200" y="3621088"/>
          <p14:tracePt t="16211" x="6454775" y="3614738"/>
          <p14:tracePt t="16220" x="6477000" y="3614738"/>
          <p14:tracePt t="16227" x="6499225" y="3614738"/>
          <p14:tracePt t="16234" x="6578600" y="3603625"/>
          <p14:tracePt t="16241" x="6645275" y="3603625"/>
          <p14:tracePt t="16249" x="6735763" y="3603625"/>
          <p14:tracePt t="16257" x="6815138" y="3603625"/>
          <p14:tracePt t="16264" x="6921500" y="3603625"/>
          <p14:tracePt t="16271" x="7023100" y="3603625"/>
          <p14:tracePt t="16278" x="7146925" y="3592513"/>
          <p14:tracePt t="16286" x="7246938" y="3586163"/>
          <p14:tracePt t="16293" x="7343775" y="3586163"/>
          <p14:tracePt t="16301" x="7445375" y="3575050"/>
          <p14:tracePt t="16309" x="7512050" y="3563938"/>
          <p14:tracePt t="16316" x="7569200" y="3563938"/>
          <p14:tracePt t="16332" x="7596188" y="3559175"/>
          <p14:tracePt t="16355" x="7602538" y="3559175"/>
          <p14:tracePt t="16362" x="7607300" y="3559175"/>
          <p14:tracePt t="16370" x="7613650" y="3559175"/>
          <p14:tracePt t="16376" x="7618413" y="3559175"/>
          <p14:tracePt t="16383" x="7635875" y="3559175"/>
          <p14:tracePt t="16392" x="7642225" y="3559175"/>
          <p14:tracePt t="16399" x="7653338" y="3559175"/>
          <p14:tracePt t="16406" x="7658100" y="3559175"/>
          <p14:tracePt t="16414" x="7669213" y="3559175"/>
          <p14:tracePt t="16421" x="7675563" y="3552825"/>
          <p14:tracePt t="16429" x="7691438" y="3552825"/>
          <p14:tracePt t="16444" x="7697788" y="3552825"/>
          <p14:tracePt t="16451" x="7704138" y="3552825"/>
          <p14:tracePt t="16459" x="7708900" y="3552825"/>
          <p14:tracePt t="16467" x="7715250" y="3552825"/>
          <p14:tracePt t="16475" x="7720013" y="3546475"/>
          <p14:tracePt t="16482" x="7759700" y="3530600"/>
          <p14:tracePt t="16489" x="7804150" y="3502025"/>
          <p14:tracePt t="16497" x="7866063" y="3451225"/>
          <p14:tracePt t="16503" x="7951788" y="3400425"/>
          <p14:tracePt t="16511" x="8086725" y="3287713"/>
          <p14:tracePt t="16519" x="8181975" y="3236913"/>
          <p14:tracePt t="16527" x="8255000" y="3186113"/>
          <p14:tracePt t="16533" x="8288338" y="3148013"/>
          <p14:tracePt t="16542" x="8310563" y="3124200"/>
          <p14:tracePt t="16548" x="8328025" y="3101975"/>
          <p14:tracePt t="16559" x="8350250" y="3074988"/>
          <p14:tracePt t="16563" x="8367713" y="3051175"/>
          <p14:tracePt t="16572" x="8378825" y="3028950"/>
          <p14:tracePt t="16579" x="8389938" y="3006725"/>
          <p14:tracePt t="16587" x="8401050" y="2973388"/>
          <p14:tracePt t="16593" x="8423275" y="2927350"/>
          <p14:tracePt t="16601" x="8440738" y="2871788"/>
          <p14:tracePt t="16609" x="8458200" y="2825750"/>
          <p14:tracePt t="16616" x="8469313" y="2776538"/>
          <p14:tracePt t="16624" x="8474075" y="2690813"/>
          <p14:tracePt t="16632" x="8485188" y="2640013"/>
          <p14:tracePt t="16639" x="8485188" y="2555875"/>
          <p14:tracePt t="16647" x="8485188" y="2493963"/>
          <p14:tracePt t="16655" x="8485188" y="2416175"/>
          <p14:tracePt t="16661" x="8480425" y="2359025"/>
          <p14:tracePt t="16670" x="8474075" y="2292350"/>
          <p14:tracePt t="16677" x="8458200" y="2246313"/>
          <p14:tracePt t="16684" x="8445500" y="2201863"/>
          <p14:tracePt t="16692" x="8445500" y="2184400"/>
          <p14:tracePt t="16699" x="8440738" y="2162175"/>
          <p14:tracePt t="16706" x="8429625" y="2139950"/>
          <p14:tracePt t="16715" x="8429625" y="2128838"/>
          <p14:tracePt t="16721" x="8418513" y="2106613"/>
          <p14:tracePt t="16728" x="8412163" y="2071688"/>
          <p14:tracePt t="16737" x="8389938" y="2027238"/>
          <p14:tracePt t="16743" x="8372475" y="1970088"/>
          <p14:tracePt t="16751" x="8345488" y="1903413"/>
          <p14:tracePt t="16759" x="8310563" y="1819275"/>
          <p14:tracePt t="16766" x="8283575" y="1733550"/>
          <p14:tracePt t="16773" x="8226425" y="1638300"/>
          <p14:tracePt t="16781" x="8199438" y="1582738"/>
          <p14:tracePt t="16789" x="8159750" y="1509713"/>
          <p14:tracePt t="16796" x="8102600" y="1435100"/>
          <p14:tracePt t="16803" x="8080375" y="1390650"/>
          <p14:tracePt t="16811" x="8051800" y="1346200"/>
          <p14:tracePt t="16818" x="8024813" y="1311275"/>
          <p14:tracePt t="16829" x="8007350" y="1289050"/>
          <p14:tracePt t="16833" x="8007350" y="1284288"/>
          <p14:tracePt t="16842" x="7996238" y="1266825"/>
          <p14:tracePt t="16849" x="7989888" y="1249363"/>
          <p14:tracePt t="16856" x="7985125" y="1238250"/>
          <p14:tracePt t="16863" x="7967663" y="1222375"/>
          <p14:tracePt t="16872" x="7956550" y="1211263"/>
          <p14:tracePt t="16879" x="7951788" y="1193800"/>
          <p14:tracePt t="16888" x="7939088" y="1182688"/>
          <p14:tracePt t="16894" x="7927975" y="1176338"/>
          <p14:tracePt t="16905" x="7912100" y="1154113"/>
          <p14:tracePt t="16923" x="7889875" y="1136650"/>
          <p14:tracePt t="16924" x="7883525" y="1131888"/>
          <p14:tracePt t="16931" x="7877175" y="1131888"/>
          <p14:tracePt t="16947" x="7866063" y="1125538"/>
          <p14:tracePt t="16954" x="7861300" y="1120775"/>
          <p14:tracePt t="16961" x="7854950" y="1120775"/>
          <p14:tracePt t="16969" x="7839075" y="1109663"/>
          <p14:tracePt t="16976" x="7832725" y="1109663"/>
          <p14:tracePt t="16984" x="7827963" y="1109663"/>
          <p14:tracePt t="16991" x="7821613" y="1103313"/>
          <p14:tracePt t="16999" x="7815263" y="1103313"/>
          <p14:tracePt t="17006" x="7810500" y="1103313"/>
          <p14:tracePt t="17014" x="7804150" y="1103313"/>
          <p14:tracePt t="17021" x="7799388" y="1103313"/>
          <p14:tracePt t="17028" x="7781925" y="1103313"/>
          <p14:tracePt t="17037" x="7770813" y="1103313"/>
          <p14:tracePt t="17043" x="7759700" y="1103313"/>
          <p14:tracePt t="17051" x="7742238" y="1109663"/>
          <p14:tracePt t="17059" x="7720013" y="1114425"/>
          <p14:tracePt t="17066" x="7708900" y="1125538"/>
          <p14:tracePt t="17074" x="7686675" y="1136650"/>
          <p14:tracePt t="17081" x="7675563" y="1149350"/>
          <p14:tracePt t="17089" x="7658100" y="1165225"/>
          <p14:tracePt t="17096" x="7646988" y="1176338"/>
          <p14:tracePt t="17104" x="7642225" y="1182688"/>
          <p14:tracePt t="17111" x="7624763" y="1187450"/>
          <p14:tracePt t="17120" x="7618413" y="1193800"/>
          <p14:tracePt t="17126" x="7613650" y="1198563"/>
          <p14:tracePt t="17133" x="7607300" y="1204913"/>
          <p14:tracePt t="17149" x="7602538" y="1216025"/>
          <p14:tracePt t="17158" x="7596188" y="1222375"/>
          <p14:tracePt t="17164" x="7596188" y="1227138"/>
          <p14:tracePt t="17171" x="7591425" y="1238250"/>
          <p14:tracePt t="17179" x="7585075" y="1255713"/>
          <p14:tracePt t="17186" x="7580313" y="1266825"/>
          <p14:tracePt t="17194" x="7573963" y="1300163"/>
          <p14:tracePt t="17202" x="7573963" y="1317625"/>
          <p14:tracePt t="17209" x="7556500" y="1350963"/>
          <p14:tracePt t="17217" x="7556500" y="1390650"/>
          <p14:tracePt t="17223" x="7551738" y="1412875"/>
          <p14:tracePt t="17233" x="7540625" y="1441450"/>
          <p14:tracePt t="17239" x="7540625" y="1463675"/>
          <p14:tracePt t="17249" x="7540625" y="1492250"/>
          <p14:tracePt t="17253" x="7534275" y="1514475"/>
          <p14:tracePt t="17261" x="7534275" y="1543050"/>
          <p14:tracePt t="17269" x="7534275" y="1558925"/>
          <p14:tracePt t="17276" x="7534275" y="1576388"/>
          <p14:tracePt t="17284" x="7534275" y="1593850"/>
          <p14:tracePt t="17291" x="7534275" y="1598613"/>
          <p14:tracePt t="17299" x="7534275" y="1616075"/>
          <p14:tracePt t="17306" x="7534275" y="1627188"/>
          <p14:tracePt t="17314" x="7534275" y="1666875"/>
          <p14:tracePt t="17322" x="7534275" y="1682750"/>
          <p14:tracePt t="17331" x="7534275" y="1695450"/>
          <p14:tracePt t="17337" x="7540625" y="1717675"/>
          <p14:tracePt t="17353" x="7556500" y="1757363"/>
          <p14:tracePt t="17359" x="7569200" y="1773238"/>
          <p14:tracePt t="17366" x="7580313" y="1784350"/>
          <p14:tracePt t="17375" x="7585075" y="1801813"/>
          <p14:tracePt t="17381" x="7591425" y="1812925"/>
          <p14:tracePt t="17389" x="7607300" y="1824038"/>
          <p14:tracePt t="17396" x="7613650" y="1841500"/>
          <p14:tracePt t="17406" x="7624763" y="1852613"/>
          <p14:tracePt t="17411" x="7646988" y="1863725"/>
          <p14:tracePt t="17420" x="7658100" y="1870075"/>
          <p14:tracePt t="17426" x="7675563" y="1881188"/>
          <p14:tracePt t="17435" x="7697788" y="1881188"/>
          <p14:tracePt t="17441" x="7720013" y="1892300"/>
          <p14:tracePt t="17449" x="7737475" y="1892300"/>
          <p14:tracePt t="17456" x="7753350" y="1897063"/>
          <p14:tracePt t="17464" x="7770813" y="1897063"/>
          <p14:tracePt t="17471" x="7793038" y="1897063"/>
          <p14:tracePt t="17479" x="7815263" y="1897063"/>
          <p14:tracePt t="17486" x="7843838" y="1897063"/>
          <p14:tracePt t="17494" x="7854950" y="1897063"/>
          <p14:tracePt t="17501" x="7877175" y="1897063"/>
          <p14:tracePt t="17509" x="7900988" y="1897063"/>
          <p14:tracePt t="17516" x="7923213" y="1897063"/>
          <p14:tracePt t="17524" x="7939088" y="1897063"/>
          <p14:tracePt t="17533" x="7956550" y="1897063"/>
          <p14:tracePt t="17539" x="7974013" y="1892300"/>
          <p14:tracePt t="17546" x="7989888" y="1892300"/>
          <p14:tracePt t="17572" x="8029575" y="1881188"/>
          <p14:tracePt t="17576" x="8040688" y="1874838"/>
          <p14:tracePt t="17583" x="8062913" y="1870075"/>
          <p14:tracePt t="17593" x="8075613" y="1863725"/>
          <p14:tracePt t="17599" x="8097838" y="1846263"/>
          <p14:tracePt t="17607" x="8108950" y="1841500"/>
          <p14:tracePt t="17614" x="8131175" y="1819275"/>
          <p14:tracePt t="17624" x="8148638" y="1801813"/>
          <p14:tracePt t="17629" x="8170863" y="1790700"/>
          <p14:tracePt t="17640" x="8181975" y="1784350"/>
          <p14:tracePt t="17644" x="8204200" y="1762125"/>
          <p14:tracePt t="17653" x="8221663" y="1746250"/>
          <p14:tracePt t="17659" x="8232775" y="1722438"/>
          <p14:tracePt t="17666" x="8248650" y="1682750"/>
          <p14:tracePt t="17674" x="8259763" y="1649413"/>
          <p14:tracePt t="17681" x="8266113" y="1609725"/>
          <p14:tracePt t="17689" x="8266113" y="1582738"/>
          <p14:tracePt t="17696" x="8266113" y="1547813"/>
          <p14:tracePt t="17704" x="8266113" y="1520825"/>
          <p14:tracePt t="17711" x="8266113" y="1492250"/>
          <p14:tracePt t="17718" x="8266113" y="1452563"/>
          <p14:tracePt t="17726" x="8255000" y="1408113"/>
          <p14:tracePt t="17734" x="8237538" y="1373188"/>
          <p14:tracePt t="17742" x="8232775" y="1346200"/>
          <p14:tracePt t="17749" x="8215313" y="1311275"/>
          <p14:tracePt t="17765" x="8204200" y="1284288"/>
          <p14:tracePt t="17772" x="8199438" y="1273175"/>
          <p14:tracePt t="17780" x="8193088" y="1266825"/>
          <p14:tracePt t="17786" x="8181975" y="1255713"/>
          <p14:tracePt t="17794" x="8175625" y="1249363"/>
          <p14:tracePt t="17801" x="8170863" y="1244600"/>
          <p14:tracePt t="17809" x="8170863" y="1238250"/>
          <p14:tracePt t="17816" x="8164513" y="1233488"/>
          <p14:tracePt t="17825" x="8159750" y="1227138"/>
          <p14:tracePt t="17831" x="8148638" y="1216025"/>
          <p14:tracePt t="17842" x="8148638" y="1211263"/>
          <p14:tracePt t="17846" x="8142288" y="1204913"/>
          <p14:tracePt t="17856" x="8131175" y="1193800"/>
          <p14:tracePt t="17861" x="8131175" y="1187450"/>
          <p14:tracePt t="17869" x="8120063" y="1182688"/>
          <p14:tracePt t="17876" x="8113713" y="1176338"/>
          <p14:tracePt t="17884" x="8108950" y="1171575"/>
          <p14:tracePt t="17891" x="8108950" y="1165225"/>
          <p14:tracePt t="17899" x="8102600" y="1160463"/>
          <p14:tracePt t="17906" x="8091488" y="1149350"/>
          <p14:tracePt t="17913" x="8075613" y="1136650"/>
          <p14:tracePt t="17921" x="8062913" y="1120775"/>
          <p14:tracePt t="17929" x="8058150" y="1109663"/>
          <p14:tracePt t="17937" x="8047038" y="1092200"/>
          <p14:tracePt t="17944" x="8035925" y="1081088"/>
          <p14:tracePt t="17951" x="8029575" y="1074738"/>
          <p14:tracePt t="17967" x="8018463" y="1058863"/>
          <p14:tracePt t="17973" x="8013700" y="1052513"/>
          <p14:tracePt t="17981" x="8013700" y="1047750"/>
          <p14:tracePt t="17988" x="8007350" y="1041400"/>
          <p14:tracePt t="17996" x="8001000" y="1041400"/>
          <p14:tracePt t="18003" x="7989888" y="1036638"/>
          <p14:tracePt t="18011" x="7985125" y="1030288"/>
          <p14:tracePt t="18018" x="7978775" y="1025525"/>
          <p14:tracePt t="18026" x="7974013" y="1025525"/>
          <p14:tracePt t="18034" x="7967663" y="1019175"/>
          <p14:tracePt t="18042" x="7962900" y="1019175"/>
          <p14:tracePt t="18048" x="7956550" y="1019175"/>
          <p14:tracePt t="18058" x="7951788" y="1019175"/>
          <p14:tracePt t="18064" x="7945438" y="1019175"/>
          <p14:tracePt t="18074" x="7934325" y="1019175"/>
          <p14:tracePt t="18079" x="7927975" y="1019175"/>
          <p14:tracePt t="18087" x="7923213" y="1019175"/>
          <p14:tracePt t="18094" x="7905750" y="1019175"/>
          <p14:tracePt t="18102" x="7894638" y="1019175"/>
          <p14:tracePt t="18109" x="7883525" y="1019175"/>
          <p14:tracePt t="18116" x="7866063" y="1025525"/>
          <p14:tracePt t="18123" x="7850188" y="1030288"/>
          <p14:tracePt t="18131" x="7832725" y="1047750"/>
          <p14:tracePt t="18139" x="7821613" y="1052513"/>
          <p14:tracePt t="18146" x="7804150" y="1063625"/>
          <p14:tracePt t="18155" x="7781925" y="1092200"/>
          <p14:tracePt t="18161" x="7759700" y="1103313"/>
          <p14:tracePt t="18178" x="7731125" y="1143000"/>
          <p14:tracePt t="18184" x="7708900" y="1154113"/>
          <p14:tracePt t="18191" x="7697788" y="1176338"/>
          <p14:tracePt t="18199" x="7680325" y="1198563"/>
          <p14:tracePt t="18208" x="7664450" y="1222375"/>
          <p14:tracePt t="18215" x="7653338" y="1255713"/>
          <p14:tracePt t="18221" x="7635875" y="1273175"/>
          <p14:tracePt t="18230" x="7613650" y="1306513"/>
          <p14:tracePt t="18236" x="7596188" y="1339850"/>
          <p14:tracePt t="18244" x="7573963" y="1362075"/>
          <p14:tracePt t="18251" x="7556500" y="1397000"/>
          <p14:tracePt t="18260" x="7551738" y="1419225"/>
          <p14:tracePt t="18266" x="7534275" y="1447800"/>
          <p14:tracePt t="18274" x="7529513" y="1470025"/>
          <p14:tracePt t="18281" x="7518400" y="1492250"/>
          <p14:tracePt t="18289" x="7512050" y="1514475"/>
          <p14:tracePt t="18297" x="7507288" y="1536700"/>
          <p14:tracePt t="18304" x="7500938" y="1543050"/>
          <p14:tracePt t="18311" x="7500938" y="1547813"/>
          <p14:tracePt t="18319" x="7494588" y="1558925"/>
          <p14:tracePt t="18327" x="7494588" y="1565275"/>
          <p14:tracePt t="18333" x="7494588" y="1571625"/>
          <p14:tracePt t="18341" x="7494588" y="1582738"/>
          <p14:tracePt t="18348" x="7483475" y="1593850"/>
          <p14:tracePt t="18356" x="7483475" y="1598613"/>
          <p14:tracePt t="18363" x="7483475" y="1620838"/>
          <p14:tracePt t="18380" x="7478713" y="1644650"/>
          <p14:tracePt t="18388" x="7472363" y="1666875"/>
          <p14:tracePt t="18394" x="7472363" y="1689100"/>
          <p14:tracePt t="18401" x="7467600" y="1717675"/>
          <p14:tracePt t="18409" x="7456488" y="1739900"/>
          <p14:tracePt t="18416" x="7456488" y="1762125"/>
          <p14:tracePt t="18424" x="7450138" y="1773238"/>
          <p14:tracePt t="18432" x="7450138" y="1784350"/>
          <p14:tracePt t="18439" x="7450138" y="1790700"/>
          <p14:tracePt t="18448" x="7445375" y="1795463"/>
          <p14:tracePt t="18454" x="7445375" y="1801813"/>
          <p14:tracePt t="18463" x="7445375" y="1808163"/>
          <p14:tracePt t="18469" x="7445375" y="1812925"/>
          <p14:tracePt t="18476" x="7445375" y="1819275"/>
          <p14:tracePt t="18492" x="7445375" y="1824038"/>
          <p14:tracePt t="18499" x="7445375" y="1830388"/>
          <p14:tracePt t="18506" x="7445375" y="1846263"/>
          <p14:tracePt t="18524" x="7445375" y="1852613"/>
          <p14:tracePt t="18529" x="7445375" y="1857375"/>
          <p14:tracePt t="18538" x="7445375" y="1870075"/>
          <p14:tracePt t="18553" x="7445375" y="1874838"/>
          <p14:tracePt t="18612" x="7445375" y="1881188"/>
          <p14:tracePt t="18650" x="7445375" y="1885950"/>
          <p14:tracePt t="18672" x="7445375" y="1892300"/>
          <p14:tracePt t="18688" x="7445375" y="1897063"/>
          <p14:tracePt t="18734" x="7445375" y="1903413"/>
          <p14:tracePt t="18755" x="7445375" y="1908175"/>
          <p14:tracePt t="18770" x="7445375" y="1914525"/>
          <p14:tracePt t="18777" x="7445375" y="1919288"/>
          <p14:tracePt t="18784" x="7445375" y="1925638"/>
          <p14:tracePt t="18791" x="7445375" y="1931988"/>
          <p14:tracePt t="18799" x="7439025" y="1936750"/>
          <p14:tracePt t="18807" x="7439025" y="1947863"/>
          <p14:tracePt t="18813" x="7432675" y="1958975"/>
          <p14:tracePt t="18822" x="7427913" y="1970088"/>
          <p14:tracePt t="18829" x="7421563" y="1987550"/>
          <p14:tracePt t="18841" x="7421563" y="1998663"/>
          <p14:tracePt t="18844" x="7421563" y="2005013"/>
          <p14:tracePt t="18854" x="7421563" y="2016125"/>
          <p14:tracePt t="18859" x="7421563" y="2020888"/>
          <p14:tracePt t="18866" x="7421563" y="2032000"/>
          <p14:tracePt t="18874" x="7421563" y="2049463"/>
          <p14:tracePt t="18881" x="7421563" y="2060575"/>
          <p14:tracePt t="18889" x="7421563" y="2071688"/>
          <p14:tracePt t="18896" x="7421563" y="2093913"/>
          <p14:tracePt t="18904" x="7421563" y="2117725"/>
          <p14:tracePt t="18911" x="7427913" y="2128838"/>
          <p14:tracePt t="18918" x="7432675" y="2151063"/>
          <p14:tracePt t="18926" x="7450138" y="2162175"/>
          <p14:tracePt t="18934" x="7456488" y="2168525"/>
          <p14:tracePt t="18941" x="7461250" y="2173288"/>
          <p14:tracePt t="18949" x="7467600" y="2179638"/>
          <p14:tracePt t="18956" x="7472363" y="2184400"/>
          <p14:tracePt t="18964" x="7483475" y="2190750"/>
          <p14:tracePt t="18972" x="7489825" y="2195513"/>
          <p14:tracePt t="18979" x="7494588" y="2201863"/>
          <p14:tracePt t="18995" x="7512050" y="2241550"/>
          <p14:tracePt t="19002" x="7529513" y="2257425"/>
          <p14:tracePt t="19009" x="7562850" y="2292350"/>
          <p14:tracePt t="19016" x="7591425" y="2341563"/>
          <p14:tracePt t="19026" x="7635875" y="2365375"/>
          <p14:tracePt t="19031" x="7669213" y="2392363"/>
          <p14:tracePt t="19039" x="7704138" y="2409825"/>
          <p14:tracePt t="19046" x="7726363" y="2416175"/>
          <p14:tracePt t="19055" x="7753350" y="2427288"/>
          <p14:tracePt t="19061" x="7759700" y="2427288"/>
          <p14:tracePt t="19072" x="7766050" y="2427288"/>
          <p14:tracePt t="19089" x="7766050" y="2432050"/>
          <p14:tracePt t="19106" x="7766050" y="2438400"/>
          <p14:tracePt t="19108" x="7759700" y="2438400"/>
          <p14:tracePt t="19113" x="7753350" y="2443163"/>
          <p14:tracePt t="19122" x="7748588" y="2443163"/>
          <p14:tracePt t="19128" x="7737475" y="2460625"/>
          <p14:tracePt t="19139" x="7720013" y="2465388"/>
          <p14:tracePt t="19144" x="7708900" y="2471738"/>
          <p14:tracePt t="19151" x="7697788" y="2489200"/>
          <p14:tracePt t="19159" x="7691438" y="2493963"/>
          <p14:tracePt t="19166" x="7686675" y="2493963"/>
          <p14:tracePt t="19173" x="7686675" y="2500313"/>
          <p14:tracePt t="19491" x="7715250" y="2478088"/>
          <p14:tracePt t="19498" x="7726363" y="2454275"/>
          <p14:tracePt t="19506" x="7759700" y="2438400"/>
          <p14:tracePt t="19512" x="7793038" y="2416175"/>
          <p14:tracePt t="19522" x="7839075" y="2376488"/>
          <p14:tracePt t="19527" x="7872413" y="2359025"/>
          <p14:tracePt t="19534" x="7916863" y="2330450"/>
          <p14:tracePt t="19541" x="7951788" y="2303463"/>
          <p14:tracePt t="19549" x="7985125" y="2279650"/>
          <p14:tracePt t="19557" x="8035925" y="2252663"/>
          <p14:tracePt t="19564" x="8069263" y="2206625"/>
          <p14:tracePt t="19573" x="8131175" y="2168525"/>
          <p14:tracePt t="19579" x="8170863" y="2117725"/>
          <p14:tracePt t="19587" x="8215313" y="2071688"/>
          <p14:tracePt t="19594" x="8255000" y="2009775"/>
          <p14:tracePt t="19609" x="8310563" y="1919288"/>
          <p14:tracePt t="19616" x="8339138" y="1857375"/>
          <p14:tracePt t="19624" x="8350250" y="1830388"/>
          <p14:tracePt t="19632" x="8350250" y="1819275"/>
          <p14:tracePt t="19639" x="8367713" y="1773238"/>
          <p14:tracePt t="19647" x="8367713" y="1768475"/>
          <p14:tracePt t="19654" x="8367713" y="1762125"/>
          <p14:tracePt t="19701" x="8367713" y="1757363"/>
          <p14:tracePt t="19708" x="8367713" y="1751013"/>
          <p14:tracePt t="19713" x="8361363" y="1739900"/>
          <p14:tracePt t="19723" x="8356600" y="1700213"/>
          <p14:tracePt t="19729" x="8339138" y="1666875"/>
          <p14:tracePt t="19740" x="8321675" y="1620838"/>
          <p14:tracePt t="19744" x="8305800" y="1565275"/>
          <p14:tracePt t="19751" x="8294688" y="1525588"/>
          <p14:tracePt t="19759" x="8277225" y="1481138"/>
          <p14:tracePt t="19767" x="8259763" y="1435100"/>
          <p14:tracePt t="19774" x="8243888" y="1390650"/>
          <p14:tracePt t="19781" x="8232775" y="1362075"/>
          <p14:tracePt t="19789" x="8221663" y="1339850"/>
          <p14:tracePt t="19796" x="8204200" y="1317625"/>
          <p14:tracePt t="19812" x="8193088" y="1295400"/>
          <p14:tracePt t="19820" x="8186738" y="1289050"/>
          <p14:tracePt t="19827" x="8186738" y="1284288"/>
          <p14:tracePt t="19834" x="8181975" y="1284288"/>
          <p14:tracePt t="19842" x="8175625" y="1277938"/>
          <p14:tracePt t="19849" x="8170863" y="1277938"/>
          <p14:tracePt t="19864" x="8164513" y="1277938"/>
          <p14:tracePt t="19871" x="8159750" y="1277938"/>
          <p14:tracePt t="19879" x="8148638" y="1277938"/>
          <p14:tracePt t="19888" x="8142288" y="1277938"/>
          <p14:tracePt t="19907" x="8131175" y="1273175"/>
          <p14:tracePt t="19908" x="8120063" y="1273175"/>
          <p14:tracePt t="19916" x="8113713" y="1273175"/>
          <p14:tracePt t="19924" x="8102600" y="1273175"/>
          <p14:tracePt t="19931" x="8097838" y="1273175"/>
          <p14:tracePt t="19939" x="8091488" y="1273175"/>
          <p14:tracePt t="19946" x="8075613" y="1273175"/>
          <p14:tracePt t="19955" x="8069263" y="1273175"/>
          <p14:tracePt t="19982" x="8062913" y="1273175"/>
          <p14:tracePt t="20286" x="8062913" y="1266825"/>
          <p14:tracePt t="20292" x="8075613" y="1249363"/>
          <p14:tracePt t="20299" x="8080375" y="1227138"/>
          <p14:tracePt t="20306" x="8086725" y="1204913"/>
          <p14:tracePt t="20314" x="8102600" y="1182688"/>
          <p14:tracePt t="20321" x="8108950" y="1160463"/>
          <p14:tracePt t="20329" x="8108950" y="1143000"/>
          <p14:tracePt t="20337" x="8113713" y="1125538"/>
          <p14:tracePt t="20344" x="8113713" y="1109663"/>
          <p14:tracePt t="20352" x="8124825" y="1092200"/>
          <p14:tracePt t="20359" x="8124825" y="1069975"/>
          <p14:tracePt t="20367" x="8124825" y="1058863"/>
          <p14:tracePt t="20376" x="8124825" y="1036638"/>
          <p14:tracePt t="20382" x="8124825" y="1025525"/>
          <p14:tracePt t="20389" x="8124825" y="1001713"/>
          <p14:tracePt t="20397" x="8120063" y="985838"/>
          <p14:tracePt t="20405" x="8113713" y="968375"/>
          <p14:tracePt t="20412" x="8113713" y="963613"/>
          <p14:tracePt t="20427" x="8102600" y="946150"/>
          <p14:tracePt t="20433" x="8102600" y="939800"/>
          <p14:tracePt t="20441" x="8097838" y="935038"/>
          <p14:tracePt t="20449" x="8097838" y="928688"/>
          <p14:tracePt t="20456" x="8091488" y="923925"/>
          <p14:tracePt t="20464" x="8086725" y="912813"/>
          <p14:tracePt t="20472" x="8080375" y="906463"/>
          <p14:tracePt t="20480" x="8075613" y="900113"/>
          <p14:tracePt t="20487" x="8069263" y="889000"/>
          <p14:tracePt t="20494" x="8062913" y="884238"/>
          <p14:tracePt t="20502" x="8058150" y="877888"/>
          <p14:tracePt t="20509" x="8047038" y="873125"/>
          <p14:tracePt t="20516" x="8040688" y="873125"/>
          <p14:tracePt t="20525" x="8035925" y="873125"/>
          <p14:tracePt t="20546" x="8029575" y="873125"/>
          <p14:tracePt t="20654" x="8024813" y="873125"/>
          <p14:tracePt t="20659" x="8024813" y="866775"/>
          <p14:tracePt t="20691" x="8018463" y="866775"/>
          <p14:tracePt t="20715" x="8013700" y="866775"/>
          <p14:tracePt t="20736" x="8007350" y="866775"/>
          <p14:tracePt t="20742" x="7989888" y="873125"/>
          <p14:tracePt t="20749" x="7967663" y="906463"/>
          <p14:tracePt t="20756" x="7956550" y="923925"/>
          <p14:tracePt t="20763" x="7927975" y="957263"/>
          <p14:tracePt t="20772" x="7912100" y="990600"/>
          <p14:tracePt t="20779" x="7900988" y="1008063"/>
          <p14:tracePt t="20788" x="7900988" y="1019175"/>
          <p14:tracePt t="20794" x="7900988" y="1025525"/>
          <p14:tracePt t="20818" x="7894638" y="1025525"/>
          <p14:tracePt t="20877" x="7894638" y="1030288"/>
          <p14:tracePt t="20884" x="7894638" y="1036638"/>
          <p14:tracePt t="20891" x="7894638" y="1041400"/>
          <p14:tracePt t="20904" x="7894638" y="1047750"/>
          <p14:tracePt t="20907" x="7894638" y="1052513"/>
          <p14:tracePt t="20922" x="7894638" y="1058863"/>
          <p14:tracePt t="20929" x="7894638" y="1063625"/>
          <p14:tracePt t="20937" x="7894638" y="1069975"/>
          <p14:tracePt t="20951" x="7900988" y="1074738"/>
          <p14:tracePt t="20959" x="7916863" y="1081088"/>
          <p14:tracePt t="20966" x="7934325" y="1087438"/>
          <p14:tracePt t="20974" x="7945438" y="1092200"/>
          <p14:tracePt t="20981" x="7974013" y="1103313"/>
          <p14:tracePt t="20988" x="7996238" y="1109663"/>
          <p14:tracePt t="20996" x="8024813" y="1109663"/>
          <p14:tracePt t="21004" x="8047038" y="1109663"/>
          <p14:tracePt t="21011" x="8086725" y="1109663"/>
          <p14:tracePt t="21018" x="8120063" y="1087438"/>
          <p14:tracePt t="21026" x="8153400" y="1063625"/>
          <p14:tracePt t="21041" x="8210550" y="1012825"/>
          <p14:tracePt t="21048" x="8226425" y="990600"/>
          <p14:tracePt t="21056" x="8243888" y="968375"/>
          <p14:tracePt t="21064" x="8243888" y="957263"/>
          <p14:tracePt t="21071" x="8248650" y="946150"/>
          <p14:tracePt t="21079" x="8248650" y="928688"/>
          <p14:tracePt t="21087" x="8248650" y="923925"/>
          <p14:tracePt t="21094" x="8248650" y="912813"/>
          <p14:tracePt t="21102" x="8248650" y="906463"/>
          <p14:tracePt t="21109" x="8248650" y="895350"/>
          <p14:tracePt t="21117" x="8248650" y="884238"/>
          <p14:tracePt t="21124" x="8248650" y="862013"/>
          <p14:tracePt t="21132" x="8248650" y="838200"/>
          <p14:tracePt t="21139" x="8237538" y="811213"/>
          <p14:tracePt t="21146" x="8232775" y="782638"/>
          <p14:tracePt t="21155" x="8226425" y="749300"/>
          <p14:tracePt t="21161" x="8210550" y="714375"/>
          <p14:tracePt t="21169" x="8199438" y="687388"/>
          <p14:tracePt t="21176" x="8193088" y="658813"/>
          <p14:tracePt t="21183" x="8175625" y="614363"/>
          <p14:tracePt t="21192" x="8170863" y="590550"/>
          <p14:tracePt t="21199" x="8159750" y="574675"/>
          <p14:tracePt t="21206" x="8148638" y="557213"/>
          <p14:tracePt t="21213" x="8142288" y="552450"/>
          <p14:tracePt t="21221" x="8137525" y="546100"/>
          <p14:tracePt t="21230" x="8137525" y="539750"/>
          <p14:tracePt t="21245" x="8131175" y="539750"/>
          <p14:tracePt t="21276" x="8124825" y="539750"/>
          <p14:tracePt t="21292" x="8120063" y="539750"/>
          <p14:tracePt t="21312" x="8113713" y="539750"/>
          <p14:tracePt t="21350" x="8108950" y="539750"/>
          <p14:tracePt t="21373" x="8102600" y="539750"/>
          <p14:tracePt t="21379" x="8091488" y="539750"/>
          <p14:tracePt t="21389" x="8080375" y="552450"/>
          <p14:tracePt t="21393" x="8069263" y="557213"/>
          <p14:tracePt t="21401" x="8062913" y="563563"/>
          <p14:tracePt t="21409" x="8058150" y="563563"/>
          <p14:tracePt t="21417" x="8051800" y="568325"/>
          <p14:tracePt t="21423" x="8047038" y="568325"/>
          <p14:tracePt t="21439" x="8040688" y="568325"/>
          <p14:tracePt t="21462" x="8040688" y="574675"/>
          <p14:tracePt t="21469" x="8035925" y="574675"/>
          <p14:tracePt t="21492" x="8035925" y="579438"/>
          <p14:tracePt t="21499" x="8029575" y="579438"/>
          <p14:tracePt t="21537" x="8024813" y="579438"/>
          <p14:tracePt t="21544" x="8024813" y="585788"/>
          <p14:tracePt t="21551" x="8018463" y="585788"/>
          <p14:tracePt t="21559" x="8013700" y="590550"/>
          <p14:tracePt t="21566" x="8013700" y="596900"/>
          <p14:tracePt t="21574" x="8007350" y="596900"/>
          <p14:tracePt t="21582" x="8001000" y="608013"/>
          <p14:tracePt t="21590" x="8001000" y="614363"/>
          <p14:tracePt t="21597" x="7989888" y="630238"/>
          <p14:tracePt t="21606" x="7985125" y="641350"/>
          <p14:tracePt t="21611" x="7974013" y="665163"/>
          <p14:tracePt t="21619" x="7967663" y="669925"/>
          <p14:tracePt t="21626" x="7967663" y="687388"/>
          <p14:tracePt t="21634" x="7962900" y="703263"/>
          <p14:tracePt t="21641" x="7956550" y="731838"/>
          <p14:tracePt t="21657" x="7945438" y="782638"/>
          <p14:tracePt t="21664" x="7945438" y="804863"/>
          <p14:tracePt t="21672" x="7945438" y="844550"/>
          <p14:tracePt t="21679" x="7945438" y="873125"/>
          <p14:tracePt t="21687" x="7945438" y="912813"/>
          <p14:tracePt t="21694" x="7939088" y="957263"/>
          <p14:tracePt t="21701" x="7939088" y="1047750"/>
          <p14:tracePt t="21709" x="7939088" y="1125538"/>
          <p14:tracePt t="21716" x="7939088" y="1216025"/>
          <p14:tracePt t="21724" x="7945438" y="1311275"/>
          <p14:tracePt t="21733" x="7945438" y="1390650"/>
          <p14:tracePt t="21739" x="7945438" y="1481138"/>
          <p14:tracePt t="21749" x="7945438" y="1587500"/>
          <p14:tracePt t="21754" x="7945438" y="1689100"/>
          <p14:tracePt t="21761" x="7945438" y="1784350"/>
          <p14:tracePt t="21769" x="7951788" y="1852613"/>
          <p14:tracePt t="21776" x="7951788" y="1914525"/>
          <p14:tracePt t="21784" x="7951788" y="1981200"/>
          <p14:tracePt t="21791" x="7951788" y="2020888"/>
          <p14:tracePt t="21798" x="7951788" y="2066925"/>
          <p14:tracePt t="21806" x="7951788" y="2082800"/>
          <p14:tracePt t="21814" x="7951788" y="2106613"/>
          <p14:tracePt t="21823" x="7951788" y="2111375"/>
          <p14:tracePt t="21829" x="7951788" y="2122488"/>
          <p14:tracePt t="21836" x="7951788" y="2128838"/>
          <p14:tracePt t="21844" x="7951788" y="2151063"/>
          <p14:tracePt t="21859" x="7951788" y="2168525"/>
          <p14:tracePt t="21866" x="7951788" y="2179638"/>
          <p14:tracePt t="21873" x="7951788" y="2201863"/>
          <p14:tracePt t="21881" x="7951788" y="2212975"/>
          <p14:tracePt t="21893" x="7951788" y="2224088"/>
          <p14:tracePt t="21897" x="7951788" y="2230438"/>
          <p14:tracePt t="21905" x="7951788" y="2252663"/>
          <p14:tracePt t="21911" x="7951788" y="2257425"/>
          <p14:tracePt t="21926" x="7951788" y="2263775"/>
          <p14:tracePt t="21935" x="7951788" y="2268538"/>
          <p14:tracePt t="21941" x="7951788" y="2274888"/>
          <p14:tracePt t="21952" x="7951788" y="2279650"/>
          <p14:tracePt t="21956" x="7951788" y="2286000"/>
          <p14:tracePt t="21964" x="7951788" y="2292350"/>
          <p14:tracePt t="21971" x="7951788" y="2297113"/>
          <p14:tracePt t="21979" x="7951788" y="2303463"/>
          <p14:tracePt t="22064" x="7951788" y="2314575"/>
          <p14:tracePt t="22069" x="7951788" y="2319338"/>
          <p14:tracePt t="22076" x="7951788" y="2325688"/>
          <p14:tracePt t="22084" x="7951788" y="2330450"/>
          <p14:tracePt t="22100" x="7951788" y="2336800"/>
          <p14:tracePt t="22107" x="7951788" y="2341563"/>
          <p14:tracePt t="22190" x="7956550" y="2341563"/>
          <p14:tracePt t="22196" x="7962900" y="2347913"/>
          <p14:tracePt t="22204" x="7967663" y="2347913"/>
          <p14:tracePt t="22211" x="7974013" y="2347913"/>
          <p14:tracePt t="22219" x="7978775" y="2347913"/>
          <p14:tracePt t="22227" x="7989888" y="2347913"/>
          <p14:tracePt t="22234" x="8007350" y="2347913"/>
          <p14:tracePt t="22241" x="8035925" y="2347913"/>
          <p14:tracePt t="22249" x="8047038" y="2347913"/>
          <p14:tracePt t="22257" x="8080375" y="2347913"/>
          <p14:tracePt t="22274" x="8102600" y="2336800"/>
          <p14:tracePt t="22279" x="8108950" y="2330450"/>
          <p14:tracePt t="22290" x="8113713" y="2330450"/>
          <p14:tracePt t="22294" x="8120063" y="2330450"/>
          <p14:tracePt t="22310" x="8124825" y="2330450"/>
          <p14:tracePt t="22379" x="8131175" y="2330450"/>
          <p14:tracePt t="22384" x="8137525" y="2330450"/>
          <p14:tracePt t="22391" x="8142288" y="2330450"/>
          <p14:tracePt t="22400" x="8142288" y="2325688"/>
          <p14:tracePt t="22409" x="8148638" y="2325688"/>
          <p14:tracePt t="22414" x="8164513" y="2319338"/>
          <p14:tracePt t="22421" x="8170863" y="2319338"/>
          <p14:tracePt t="22429" x="8170863" y="2314575"/>
          <p14:tracePt t="22437" x="8175625" y="2314575"/>
          <p14:tracePt t="22444" x="8181975" y="2308225"/>
          <p14:tracePt t="22475" x="8186738" y="2308225"/>
          <p14:tracePt t="22515" x="8193088" y="2308225"/>
          <p14:tracePt t="22520" x="8199438" y="2303463"/>
          <p14:tracePt t="22526" x="8210550" y="2297113"/>
          <p14:tracePt t="22534" x="8221663" y="2279650"/>
          <p14:tracePt t="22541" x="8226425" y="2268538"/>
          <p14:tracePt t="22549" x="8243888" y="2252663"/>
          <p14:tracePt t="22557" x="8259763" y="2230438"/>
          <p14:tracePt t="22564" x="8266113" y="2212975"/>
          <p14:tracePt t="22573" x="8277225" y="2190750"/>
          <p14:tracePt t="22579" x="8288338" y="2168525"/>
          <p14:tracePt t="22588" x="8294688" y="2144713"/>
          <p14:tracePt t="22594" x="8299450" y="2117725"/>
          <p14:tracePt t="22602" x="8310563" y="2093913"/>
          <p14:tracePt t="22609" x="8316913" y="2060575"/>
          <p14:tracePt t="22617" x="8321675" y="2032000"/>
          <p14:tracePt t="22624" x="8321675" y="1993900"/>
          <p14:tracePt t="22631" x="8334375" y="1947863"/>
          <p14:tracePt t="22639" x="8334375" y="1925638"/>
          <p14:tracePt t="22646" x="8334375" y="1885950"/>
          <p14:tracePt t="22654" x="8334375" y="1846263"/>
          <p14:tracePt t="22662" x="8334375" y="1808163"/>
          <p14:tracePt t="22677" x="8334375" y="1739900"/>
          <p14:tracePt t="22684" x="8334375" y="1700213"/>
          <p14:tracePt t="22692" x="8334375" y="1677988"/>
          <p14:tracePt t="22699" x="8328025" y="1644650"/>
          <p14:tracePt t="22706" x="8328025" y="1633538"/>
          <p14:tracePt t="22714" x="8328025" y="1627188"/>
          <p14:tracePt t="22721" x="8328025" y="1620838"/>
          <p14:tracePt t="22729" x="8321675" y="1616075"/>
          <p14:tracePt t="22737" x="8316913" y="1609725"/>
          <p14:tracePt t="22744" x="8316913" y="1604963"/>
          <p14:tracePt t="22751" x="8310563" y="1598613"/>
          <p14:tracePt t="22760" x="8305800" y="1593850"/>
          <p14:tracePt t="22767" x="8299450" y="1582738"/>
          <p14:tracePt t="22775" x="8294688" y="1576388"/>
          <p14:tracePt t="22782" x="8288338" y="1565275"/>
          <p14:tracePt t="22793" x="8283575" y="1547813"/>
          <p14:tracePt t="22796" x="8277225" y="1543050"/>
          <p14:tracePt t="22808" x="8266113" y="1531938"/>
          <p14:tracePt t="22813" x="8259763" y="1525588"/>
          <p14:tracePt t="22819" x="8255000" y="1520825"/>
          <p14:tracePt t="22835" x="8248650" y="1514475"/>
          <p14:tracePt t="22873" x="8243888" y="1514475"/>
          <p14:tracePt t="22890" x="8237538" y="1514475"/>
          <p14:tracePt t="22894" x="8226425" y="1514475"/>
          <p14:tracePt t="22904" x="8210550" y="1525588"/>
          <p14:tracePt t="22909" x="8186738" y="1558925"/>
          <p14:tracePt t="22917" x="8159750" y="1593850"/>
          <p14:tracePt t="22924" x="8148638" y="1620838"/>
          <p14:tracePt t="22932" x="8113713" y="1682750"/>
          <p14:tracePt t="22939" x="8108950" y="1722438"/>
          <p14:tracePt t="22947" x="8086725" y="1779588"/>
          <p14:tracePt t="22955" x="8069263" y="1852613"/>
          <p14:tracePt t="22961" x="8058150" y="1919288"/>
          <p14:tracePt t="22969" x="8051800" y="1976438"/>
          <p14:tracePt t="22976" x="8029575" y="2016125"/>
          <p14:tracePt t="22984" x="8029575" y="2049463"/>
          <p14:tracePt t="22993" x="8024813" y="2071688"/>
          <p14:tracePt t="22999" x="8018463" y="2082800"/>
          <p14:tracePt t="23009" x="8018463" y="2093913"/>
          <p14:tracePt t="23014" x="8013700" y="2111375"/>
          <p14:tracePt t="23021" x="8013700" y="2117725"/>
          <p14:tracePt t="23029" x="8007350" y="2122488"/>
          <p14:tracePt t="23037" x="8007350" y="2128838"/>
          <p14:tracePt t="23052" x="8007350" y="2133600"/>
          <p14:tracePt t="23059" x="8001000" y="2133600"/>
          <p14:tracePt t="23074" x="8001000" y="2139950"/>
          <p14:tracePt t="23106" x="8001000" y="2144713"/>
          <p14:tracePt t="23213" x="8001000" y="2151063"/>
          <p14:tracePt t="23247" x="8001000" y="2155825"/>
          <p14:tracePt t="23254" x="8001000" y="2162175"/>
          <p14:tracePt t="23262" x="8001000" y="2184400"/>
          <p14:tracePt t="23269" x="8001000" y="2195513"/>
          <p14:tracePt t="23277" x="8001000" y="2217738"/>
          <p14:tracePt t="23292" x="8007350" y="2252663"/>
          <p14:tracePt t="23298" x="8024813" y="2274888"/>
          <p14:tracePt t="23306" x="8024813" y="2286000"/>
          <p14:tracePt t="23314" x="8029575" y="2303463"/>
          <p14:tracePt t="23324" x="8035925" y="2308225"/>
          <p14:tracePt t="23329" x="8035925" y="2314575"/>
          <p14:tracePt t="23344" x="8040688" y="2314575"/>
          <p14:tracePt t="23352" x="8040688" y="2319338"/>
          <p14:tracePt t="23359" x="8040688" y="2325688"/>
          <p14:tracePt t="23374" x="8047038" y="2325688"/>
          <p14:tracePt t="23384" x="8047038" y="2330450"/>
          <p14:tracePt t="23389" x="8051800" y="2336800"/>
          <p14:tracePt t="23398" x="8058150" y="2336800"/>
          <p14:tracePt t="23405" x="8062913" y="2341563"/>
          <p14:tracePt t="23411" x="8069263" y="2341563"/>
          <p14:tracePt t="23419" x="8075613" y="2347913"/>
          <p14:tracePt t="23426" x="8080375" y="2347913"/>
          <p14:tracePt t="23433" x="8086725" y="2347913"/>
          <p14:tracePt t="23441" x="8091488" y="2347913"/>
          <p14:tracePt t="23449" x="8097838" y="2347913"/>
          <p14:tracePt t="23456" x="8097838" y="2354263"/>
          <p14:tracePt t="23464" x="8102600" y="2354263"/>
          <p14:tracePt t="23471" x="8108950" y="2354263"/>
          <p14:tracePt t="23479" x="8113713" y="2354263"/>
          <p14:tracePt t="23487" x="8120063" y="2354263"/>
          <p14:tracePt t="23502" x="8131175" y="2354263"/>
          <p14:tracePt t="23508" x="8142288" y="2354263"/>
          <p14:tracePt t="23516" x="8148638" y="2354263"/>
          <p14:tracePt t="23524" x="8159750" y="2354263"/>
          <p14:tracePt t="23531" x="8164513" y="2354263"/>
          <p14:tracePt t="23540" x="8175625" y="2354263"/>
          <p14:tracePt t="23546" x="8193088" y="2354263"/>
          <p14:tracePt t="23554" x="8199438" y="2354263"/>
          <p14:tracePt t="23561" x="8210550" y="2354263"/>
          <p14:tracePt t="23573" x="8215313" y="2354263"/>
          <p14:tracePt t="23588" x="8232775" y="2336800"/>
          <p14:tracePt t="23592" x="8243888" y="2330450"/>
          <p14:tracePt t="23599" x="8248650" y="2325688"/>
          <p14:tracePt t="23606" x="8248650" y="2319338"/>
          <p14:tracePt t="23614" x="8255000" y="2319338"/>
          <p14:tracePt t="23653" x="8255000" y="2314575"/>
          <p14:tracePt t="23659" x="8259763" y="2314575"/>
          <p14:tracePt t="23690" x="8266113" y="2308225"/>
          <p14:tracePt t="23729" x="8272463" y="2308225"/>
          <p14:tracePt t="23734" x="8272463" y="2303463"/>
          <p14:tracePt t="23854" x="8272463" y="2297113"/>
          <p14:tracePt t="23862" x="8272463" y="2292350"/>
          <p14:tracePt t="23877" x="8272463" y="2286000"/>
          <p14:tracePt t="23888" x="8272463" y="2279650"/>
          <p14:tracePt t="23907" x="8272463" y="2268538"/>
          <p14:tracePt t="23914" x="8272463" y="2263775"/>
          <p14:tracePt t="23921" x="8272463" y="2257425"/>
          <p14:tracePt t="23938" x="8272463" y="2252663"/>
          <p14:tracePt t="23944" x="8272463" y="2246313"/>
          <p14:tracePt t="23952" x="8272463" y="2241550"/>
          <p14:tracePt t="23959" x="8266113" y="2235200"/>
          <p14:tracePt t="23966" x="8266113" y="2230438"/>
          <p14:tracePt t="23973" x="8259763" y="2230438"/>
          <p14:tracePt t="23982" x="8255000" y="2224088"/>
          <p14:tracePt t="23989" x="8255000" y="2217738"/>
          <p14:tracePt t="23997" x="8248650" y="2212975"/>
          <p14:tracePt t="24005" x="8243888" y="2212975"/>
          <p14:tracePt t="24011" x="8237538" y="2206625"/>
          <p14:tracePt t="24020" x="8232775" y="2206625"/>
          <p14:tracePt t="24026" x="8226425" y="2206625"/>
          <p14:tracePt t="24034" x="8221663" y="2206625"/>
          <p14:tracePt t="24042" x="8204200" y="2206625"/>
          <p14:tracePt t="24049" x="8199438" y="2206625"/>
          <p14:tracePt t="24056" x="8186738" y="2206625"/>
          <p14:tracePt t="24064" x="8181975" y="2206625"/>
          <p14:tracePt t="24071" x="8159750" y="2206625"/>
          <p14:tracePt t="24079" x="8153400" y="2206625"/>
          <p14:tracePt t="24088" x="8142288" y="2206625"/>
          <p14:tracePt t="24094" x="8137525" y="2206625"/>
          <p14:tracePt t="24110" x="8120063" y="2206625"/>
          <p14:tracePt t="24118" x="8113713" y="2206625"/>
          <p14:tracePt t="24124" x="8108950" y="2206625"/>
          <p14:tracePt t="24134" x="8102600" y="2206625"/>
          <p14:tracePt t="24139" x="8086725" y="2212975"/>
          <p14:tracePt t="24146" x="8080375" y="2217738"/>
          <p14:tracePt t="24157" x="8075613" y="2217738"/>
          <p14:tracePt t="24164" x="8069263" y="2224088"/>
          <p14:tracePt t="24169" x="8051800" y="2230438"/>
          <p14:tracePt t="24176" x="8047038" y="2235200"/>
          <p14:tracePt t="24184" x="8040688" y="2241550"/>
          <p14:tracePt t="24191" x="8040688" y="2246313"/>
          <p14:tracePt t="24199" x="8035925" y="2252663"/>
          <p14:tracePt t="24206" x="8035925" y="2257425"/>
          <p14:tracePt t="24214" x="8029575" y="2263775"/>
          <p14:tracePt t="24222" x="8029575" y="2268538"/>
          <p14:tracePt t="24251" x="8029575" y="2274888"/>
          <p14:tracePt t="24276" x="8029575" y="2279650"/>
          <p14:tracePt t="24297" x="8029575" y="2286000"/>
          <p14:tracePt t="24305" x="8029575" y="2292350"/>
          <p14:tracePt t="24326" x="8029575" y="2308225"/>
          <p14:tracePt t="24327" x="8029575" y="2319338"/>
          <p14:tracePt t="24335" x="8029575" y="2330450"/>
          <p14:tracePt t="24341" x="8035925" y="2347913"/>
          <p14:tracePt t="24351" x="8047038" y="2365375"/>
          <p14:tracePt t="24356" x="8051800" y="2381250"/>
          <p14:tracePt t="24365" x="8069263" y="2403475"/>
          <p14:tracePt t="24371" x="8075613" y="2409825"/>
          <p14:tracePt t="24382" x="8086725" y="2420938"/>
          <p14:tracePt t="24386" x="8086725" y="2427288"/>
          <p14:tracePt t="24397" x="8102600" y="2432050"/>
          <p14:tracePt t="24401" x="8108950" y="2438400"/>
          <p14:tracePt t="24409" x="8113713" y="2438400"/>
          <p14:tracePt t="24424" x="8113713" y="2443163"/>
          <p14:tracePt t="24431" x="8120063" y="2443163"/>
          <p14:tracePt t="24439" x="8120063" y="2449513"/>
          <p14:tracePt t="24447" x="8124825" y="2449513"/>
          <p14:tracePt t="24455" x="8124825" y="2454275"/>
          <p14:tracePt t="24461" x="8131175" y="2454275"/>
          <p14:tracePt t="24469" x="8148638" y="2460625"/>
          <p14:tracePt t="24476" x="8153400" y="2460625"/>
          <p14:tracePt t="24484" x="8159750" y="2465388"/>
          <p14:tracePt t="24491" x="8164513" y="2465388"/>
          <p14:tracePt t="24499" x="8175625" y="2465388"/>
          <p14:tracePt t="24508" x="8186738" y="2465388"/>
          <p14:tracePt t="24525" x="8204200" y="2465388"/>
          <p14:tracePt t="24529" x="8226425" y="2465388"/>
          <p14:tracePt t="24538" x="8232775" y="2465388"/>
          <p14:tracePt t="24544" x="8248650" y="2465388"/>
          <p14:tracePt t="24551" x="8255000" y="2465388"/>
          <p14:tracePt t="24559" x="8259763" y="2465388"/>
          <p14:tracePt t="24567" x="8266113" y="2465388"/>
          <p14:tracePt t="24574" x="8272463" y="2465388"/>
          <p14:tracePt t="24590" x="8277225" y="2465388"/>
          <p14:tracePt t="24598" x="8277225" y="2460625"/>
          <p14:tracePt t="24607" x="8283575" y="2460625"/>
          <p14:tracePt t="24627" x="8288338" y="2460625"/>
          <p14:tracePt t="24634" x="8294688" y="2454275"/>
          <p14:tracePt t="24641" x="8299450" y="2454275"/>
          <p14:tracePt t="24648" x="8299450" y="2449513"/>
          <p14:tracePt t="24656" x="8305800" y="2443163"/>
          <p14:tracePt t="24664" x="8310563" y="2438400"/>
          <p14:tracePt t="24689" x="8310563" y="2432050"/>
          <p14:tracePt t="24694" x="8316913" y="2432050"/>
          <p14:tracePt t="25003" x="8310563" y="2432050"/>
          <p14:tracePt t="25009" x="8299450" y="2432050"/>
          <p14:tracePt t="25017" x="8294688" y="2432050"/>
          <p14:tracePt t="25024" x="8288338" y="2432050"/>
          <p14:tracePt t="25032" x="8277225" y="2438400"/>
          <p14:tracePt t="25040" x="8259763" y="2449513"/>
          <p14:tracePt t="25047" x="8248650" y="2454275"/>
          <p14:tracePt t="25057" x="8232775" y="2460625"/>
          <p14:tracePt t="25061" x="8221663" y="2465388"/>
          <p14:tracePt t="25074" x="8199438" y="2471738"/>
          <p14:tracePt t="25076" x="8186738" y="2482850"/>
          <p14:tracePt t="25084" x="8170863" y="2489200"/>
          <p14:tracePt t="25091" x="8159750" y="2493963"/>
          <p14:tracePt t="25100" x="8148638" y="2493963"/>
          <p14:tracePt t="25106" x="8142288" y="2493963"/>
          <p14:tracePt t="25126" x="8137525" y="2500313"/>
          <p14:tracePt t="25146" x="8131175" y="2500313"/>
          <p14:tracePt t="25168" x="8124825" y="2500313"/>
          <p14:tracePt t="25192" x="8120063" y="2500313"/>
          <p14:tracePt t="25197" x="8113713" y="2505075"/>
          <p14:tracePt t="25213" x="8108950" y="2505075"/>
          <p14:tracePt t="25225" x="8102600" y="2505075"/>
          <p14:tracePt t="25238" x="8097838" y="2505075"/>
          <p14:tracePt t="25256" x="8091488" y="2505075"/>
          <p14:tracePt t="25264" x="8086725" y="2511425"/>
          <p14:tracePt t="25272" x="8080375" y="2511425"/>
          <p14:tracePt t="25288" x="8075613" y="2511425"/>
          <p14:tracePt t="25293" x="8069263" y="2511425"/>
          <p14:tracePt t="25302" x="8058150" y="2511425"/>
          <p14:tracePt t="25310" x="8040688" y="2511425"/>
          <p14:tracePt t="25317" x="8029575" y="2516188"/>
          <p14:tracePt t="25325" x="8018463" y="2516188"/>
          <p14:tracePt t="25347" x="7927975" y="2584450"/>
          <p14:tracePt t="25362" x="7781925" y="2741613"/>
          <p14:tracePt t="25370" x="7720013" y="2825750"/>
          <p14:tracePt t="25376" x="7607300" y="2962275"/>
          <p14:tracePt t="25384" x="7545388" y="3035300"/>
          <p14:tracePt t="25391" x="7483475" y="3119438"/>
          <p14:tracePt t="25399" x="7405688" y="3232150"/>
          <p14:tracePt t="25408" x="7343775" y="3316288"/>
          <p14:tracePt t="25414" x="7275513" y="3411538"/>
          <p14:tracePt t="25424" x="7208838" y="3513138"/>
          <p14:tracePt t="25429" x="7146925" y="3597275"/>
          <p14:tracePt t="25439" x="7067550" y="3694113"/>
          <p14:tracePt t="25444" x="7005638" y="3767138"/>
          <p14:tracePt t="25461" x="6904038" y="3902075"/>
          <p14:tracePt t="25470" x="6859588" y="3952875"/>
          <p14:tracePt t="25474" x="6819900" y="4008438"/>
          <p14:tracePt t="25481" x="6764338" y="4081463"/>
          <p14:tracePt t="25489" x="6724650" y="4156075"/>
          <p14:tracePt t="25496" x="6684963" y="4211638"/>
          <p14:tracePt t="25504" x="6645275" y="4262438"/>
          <p14:tracePt t="25511" x="6629400" y="4291013"/>
          <p14:tracePt t="25519" x="6605588" y="4341813"/>
          <p14:tracePt t="25526" x="6583363" y="4379913"/>
          <p14:tracePt t="25534" x="6567488" y="4441825"/>
          <p14:tracePt t="25541" x="6538913" y="4498975"/>
          <p14:tracePt t="25549" x="6510338" y="4565650"/>
          <p14:tracePt t="25557" x="6477000" y="4640263"/>
          <p14:tracePt t="25564" x="6448425" y="4706938"/>
          <p14:tracePt t="25571" x="6415088" y="4779963"/>
          <p14:tracePt t="25579" x="6370638" y="4841875"/>
          <p14:tracePt t="25587" x="6324600" y="4899025"/>
          <p14:tracePt t="25594" x="6280150" y="4949825"/>
          <p14:tracePt t="25602" x="6229350" y="4994275"/>
          <p14:tracePt t="25610" x="6207125" y="5027613"/>
          <p14:tracePt t="25617" x="6189663" y="5049838"/>
          <p14:tracePt t="25626" x="6178550" y="5067300"/>
          <p14:tracePt t="25631" x="6172200" y="5073650"/>
          <p14:tracePt t="25701" x="6167438" y="5073650"/>
          <p14:tracePt t="25706" x="6161088" y="5073650"/>
          <p14:tracePt t="25714" x="6156325" y="5073650"/>
          <p14:tracePt t="25722" x="6134100" y="5084763"/>
          <p14:tracePt t="25729" x="6122988" y="5089525"/>
          <p14:tracePt t="25739" x="6099175" y="5111750"/>
          <p14:tracePt t="25752" x="6021388" y="5146675"/>
          <p14:tracePt t="25759" x="5975350" y="5186363"/>
          <p14:tracePt t="25766" x="5942013" y="5202238"/>
          <p14:tracePt t="25774" x="5908675" y="5219700"/>
          <p14:tracePt t="25781" x="5875338" y="5237163"/>
          <p14:tracePt t="25791" x="5829300" y="5264150"/>
          <p14:tracePt t="25797" x="5784850" y="5281613"/>
          <p14:tracePt t="25805" x="5751513" y="5303838"/>
          <p14:tracePt t="25811" x="5705475" y="5332413"/>
          <p14:tracePt t="25820" x="5661025" y="5372100"/>
          <p14:tracePt t="25827" x="5610225" y="5410200"/>
          <p14:tracePt t="25833" x="5565775" y="5456238"/>
          <p14:tracePt t="25842" x="5514975" y="5507038"/>
          <p14:tracePt t="25849" x="5475288" y="5551488"/>
          <p14:tracePt t="25860" x="5453063" y="5584825"/>
          <p14:tracePt t="25864" x="5435600" y="5608638"/>
          <p14:tracePt t="25871" x="5424488" y="5624513"/>
          <p14:tracePt t="25879" x="5418138" y="5630863"/>
          <p14:tracePt t="25891" x="5418138" y="5635625"/>
          <p14:tracePt t="25910" x="5418138" y="5641975"/>
          <p14:tracePt t="25917" x="5418138" y="5646738"/>
          <p14:tracePt t="25924" x="5418138" y="5653088"/>
          <p14:tracePt t="25931" x="5418138" y="5659438"/>
          <p14:tracePt t="25940" x="5418138" y="5670550"/>
          <p14:tracePt t="25962" x="5413375" y="5670550"/>
          <p14:tracePt t="25972" x="5402263" y="5653088"/>
          <p14:tracePt t="25976" x="5395913" y="5619750"/>
          <p14:tracePt t="25984" x="5373688" y="5540375"/>
          <p14:tracePt t="25991" x="5368925" y="5484813"/>
          <p14:tracePt t="26323" x="5345113" y="5484813"/>
          <p14:tracePt t="26329" x="5311775" y="5529263"/>
          <p14:tracePt t="26337" x="5256213" y="5557838"/>
          <p14:tracePt t="26344" x="5227638" y="5591175"/>
          <p14:tracePt t="26351" x="5194300" y="5619750"/>
          <p14:tracePt t="26359" x="5159375" y="5653088"/>
          <p14:tracePt t="26366" x="5114925" y="5670550"/>
          <p14:tracePt t="26374" x="5081588" y="5686425"/>
          <p14:tracePt t="26381" x="5059363" y="5703888"/>
          <p14:tracePt t="26389" x="5024438" y="5715000"/>
          <p14:tracePt t="26397" x="4997450" y="5726113"/>
          <p14:tracePt t="26406" x="4951413" y="5732463"/>
          <p14:tracePt t="26411" x="4929188" y="5748338"/>
          <p14:tracePt t="26419" x="4889500" y="5748338"/>
          <p14:tracePt t="26427" x="4862513" y="5765800"/>
          <p14:tracePt t="26434" x="4816475" y="5770563"/>
          <p14:tracePt t="26441" x="4772025" y="5794375"/>
          <p14:tracePt t="26449" x="4725988" y="5810250"/>
          <p14:tracePt t="26456" x="4681538" y="5827713"/>
          <p14:tracePt t="26463" x="4637088" y="5856288"/>
          <p14:tracePt t="26471" x="4591050" y="5883275"/>
          <p14:tracePt t="26479" x="4546600" y="5911850"/>
          <p14:tracePt t="26486" x="4502150" y="5934075"/>
          <p14:tracePt t="26494" x="4440238" y="5973763"/>
          <p14:tracePt t="26501" x="4394200" y="6013450"/>
          <p14:tracePt t="26509" x="4332288" y="6053138"/>
          <p14:tracePt t="26516" x="4276725" y="6092825"/>
          <p14:tracePt t="26524" x="4214813" y="6130925"/>
          <p14:tracePt t="26531" x="4141788" y="6176963"/>
          <p14:tracePt t="26538" x="4108450" y="6210300"/>
          <p14:tracePt t="26554" x="4040188" y="6232525"/>
          <p14:tracePt t="26571" x="4000500" y="6232525"/>
          <p14:tracePt t="26577" x="3995738" y="6238875"/>
          <p14:tracePt t="26584" x="3989388" y="6238875"/>
          <p14:tracePt t="26591" x="3984625" y="6238875"/>
          <p14:tracePt t="26606" x="3978275" y="6238875"/>
          <p14:tracePt t="26630" x="3971925" y="6238875"/>
          <p14:tracePt t="26704" x="3984625" y="6232525"/>
          <p14:tracePt t="26711" x="3995738" y="6227763"/>
          <p14:tracePt t="26719" x="4017963" y="6210300"/>
          <p14:tracePt t="26726" x="4051300" y="6199188"/>
          <p14:tracePt t="26733" x="4084638" y="6181725"/>
          <p14:tracePt t="26741" x="4113213" y="6170613"/>
          <p14:tracePt t="26750" x="4146550" y="6165850"/>
          <p14:tracePt t="26756" x="4175125" y="6159500"/>
          <p14:tracePt t="26765" x="4203700" y="6159500"/>
          <p14:tracePt t="26771" x="4232275" y="6159500"/>
          <p14:tracePt t="26780" x="4270375" y="6159500"/>
          <p14:tracePt t="26787" x="4305300" y="6159500"/>
          <p14:tracePt t="26796" x="4356100" y="6159500"/>
          <p14:tracePt t="26801" x="4394200" y="6159500"/>
          <p14:tracePt t="26809" x="4418013" y="6159500"/>
          <p14:tracePt t="26816" x="4506913" y="6170613"/>
          <p14:tracePt t="26824" x="4591050" y="6181725"/>
          <p14:tracePt t="26831" x="4681538" y="6181725"/>
          <p14:tracePt t="26839" x="4787900" y="6181725"/>
          <p14:tracePt t="26846" x="4867275" y="6181725"/>
          <p14:tracePt t="26854" x="4968875" y="6181725"/>
          <p14:tracePt t="26861" x="5075238" y="6181725"/>
          <p14:tracePt t="26869" x="5176838" y="6181725"/>
          <p14:tracePt t="26877" x="5283200" y="6181725"/>
          <p14:tracePt t="26883" x="5402263" y="6192838"/>
          <p14:tracePt t="26905" x="5576888" y="6221413"/>
          <p14:tracePt t="26907" x="5643563" y="6232525"/>
          <p14:tracePt t="26914" x="5711825" y="6232525"/>
          <p14:tracePt t="26923" x="5767388" y="6238875"/>
          <p14:tracePt t="26929" x="5829300" y="6238875"/>
          <p14:tracePt t="26938" x="5886450" y="6238875"/>
          <p14:tracePt t="26944" x="5964238" y="6238875"/>
          <p14:tracePt t="26954" x="6032500" y="6238875"/>
          <p14:tracePt t="26958" x="6110288" y="6238875"/>
          <p14:tracePt t="26969" x="6200775" y="6238875"/>
          <p14:tracePt t="26986" x="6386513" y="6238875"/>
          <p14:tracePt t="26989" x="6543675" y="6238875"/>
          <p14:tracePt t="27000" x="6662738" y="6238875"/>
          <p14:tracePt t="27005" x="6753225" y="6238875"/>
          <p14:tracePt t="27013" x="6859588" y="6238875"/>
          <p14:tracePt t="27019" x="6961188" y="6238875"/>
          <p14:tracePt t="27027" x="7067550" y="6238875"/>
          <p14:tracePt t="27033" x="7135813" y="6238875"/>
          <p14:tracePt t="27041" x="7180263" y="6227763"/>
          <p14:tracePt t="27049" x="7208838" y="6221413"/>
          <p14:tracePt t="27057" x="7219950" y="6216650"/>
          <p14:tracePt t="27064" x="7235825" y="6205538"/>
          <p14:tracePt t="27072" x="7242175" y="6199188"/>
          <p14:tracePt t="27081" x="7246938" y="6199188"/>
          <p14:tracePt t="27155" x="7242175" y="6199188"/>
          <p14:tracePt t="27161" x="7235825" y="6199188"/>
          <p14:tracePt t="27170" x="7231063" y="6199188"/>
          <p14:tracePt t="27185" x="7219950" y="6199188"/>
          <p14:tracePt t="27201" x="7213600" y="6199188"/>
          <p14:tracePt t="27207" x="7208838" y="6192838"/>
          <p14:tracePt t="27215" x="7202488" y="6188075"/>
          <p14:tracePt t="27222" x="7191375" y="6181725"/>
          <p14:tracePt t="27229" x="7158038" y="6170613"/>
          <p14:tracePt t="27237" x="7100888" y="6137275"/>
          <p14:tracePt t="27245" x="7016750" y="6119813"/>
          <p14:tracePt t="27251" x="6950075" y="6097588"/>
          <p14:tracePt t="27261" x="6831013" y="6075363"/>
          <p14:tracePt t="27266" x="6696075" y="6064250"/>
          <p14:tracePt t="27274" x="6554788" y="6053138"/>
          <p14:tracePt t="27282" x="6397625" y="6053138"/>
          <p14:tracePt t="27289" x="6223000" y="6042025"/>
          <p14:tracePt t="27296" x="6037263" y="6042025"/>
          <p14:tracePt t="27305" x="5846763" y="6042025"/>
          <p14:tracePt t="27312" x="5683250" y="6042025"/>
          <p14:tracePt t="27319" x="5541963" y="6042025"/>
          <p14:tracePt t="27327" x="5424488" y="6042025"/>
          <p14:tracePt t="27334" x="5307013" y="6042025"/>
          <p14:tracePt t="27341" x="5205413" y="6042025"/>
          <p14:tracePt t="27348" x="5110163" y="6042025"/>
          <p14:tracePt t="27356" x="5030788" y="6042025"/>
          <p14:tracePt t="27363" x="4968875" y="6042025"/>
          <p14:tracePt t="27371" x="4900613" y="6042025"/>
          <p14:tracePt t="27389" x="4805363" y="6042025"/>
          <p14:tracePt t="27394" x="4754563" y="6042025"/>
          <p14:tracePt t="27401" x="4732338" y="6042025"/>
          <p14:tracePt t="27409" x="4703763" y="6042025"/>
          <p14:tracePt t="27417" x="4681538" y="6042025"/>
          <p14:tracePt t="27424" x="4659313" y="6042025"/>
          <p14:tracePt t="27432" x="4630738" y="6042025"/>
          <p14:tracePt t="27439" x="4619625" y="6042025"/>
          <p14:tracePt t="27446" x="4597400" y="6046788"/>
          <p14:tracePt t="27454" x="4586288" y="6046788"/>
          <p14:tracePt t="27461" x="4568825" y="6046788"/>
          <p14:tracePt t="27469" x="4564063" y="6046788"/>
          <p14:tracePt t="27476" x="4552950" y="6046788"/>
          <p14:tracePt t="27491" x="4546600" y="6046788"/>
          <p14:tracePt t="27569" x="4552950" y="6046788"/>
          <p14:tracePt t="27575" x="4557713" y="6046788"/>
          <p14:tracePt t="27581" x="4591050" y="6046788"/>
          <p14:tracePt t="27598" x="4670425" y="6046788"/>
          <p14:tracePt t="27606" x="4749800" y="6046788"/>
          <p14:tracePt t="27612" x="4816475" y="6046788"/>
          <p14:tracePt t="27622" x="4924425" y="6053138"/>
          <p14:tracePt t="27626" x="5041900" y="6064250"/>
          <p14:tracePt t="27634" x="5187950" y="6086475"/>
          <p14:tracePt t="27642" x="5334000" y="6097588"/>
          <p14:tracePt t="27650" x="5519738" y="6126163"/>
          <p14:tracePt t="27656" x="5665788" y="6137275"/>
          <p14:tracePt t="27664" x="5846763" y="6148388"/>
          <p14:tracePt t="27671" x="6010275" y="6148388"/>
          <p14:tracePt t="27680" x="6172200" y="6148388"/>
          <p14:tracePt t="27686" x="6291263" y="6159500"/>
          <p14:tracePt t="27694" x="6408738" y="6159500"/>
          <p14:tracePt t="27702" x="6521450" y="6159500"/>
          <p14:tracePt t="27709" x="6616700" y="6159500"/>
          <p14:tracePt t="27716" x="6735763" y="6159500"/>
          <p14:tracePt t="27724" x="6797675" y="6159500"/>
          <p14:tracePt t="27732" x="6864350" y="6159500"/>
          <p14:tracePt t="27740" x="6921500" y="6159500"/>
          <p14:tracePt t="27747" x="6972300" y="6159500"/>
          <p14:tracePt t="27755" x="7027863" y="6159500"/>
          <p14:tracePt t="27762" x="7067550" y="6154738"/>
          <p14:tracePt t="27768" x="7100888" y="6148388"/>
          <p14:tracePt t="27778" x="7118350" y="6148388"/>
          <p14:tracePt t="27784" x="7135813" y="6143625"/>
          <p14:tracePt t="27800" x="7151688" y="6143625"/>
          <p14:tracePt t="27806" x="7158038" y="6143625"/>
          <p14:tracePt t="27814" x="7162800" y="6143625"/>
          <p14:tracePt t="27822" x="7162800" y="6137275"/>
          <p14:tracePt t="27845" x="7169150" y="6137275"/>
          <p14:tracePt t="28016" x="7162800" y="6137275"/>
          <p14:tracePt t="28023" x="7158038" y="6137275"/>
          <p14:tracePt t="28031" x="7140575" y="6119813"/>
          <p14:tracePt t="28038" x="7107238" y="6115050"/>
          <p14:tracePt t="28046" x="7061200" y="6097588"/>
          <p14:tracePt t="28058" x="7005638" y="6081713"/>
          <p14:tracePt t="28061" x="6950075" y="6069013"/>
          <p14:tracePt t="28070" x="6881813" y="6046788"/>
          <p14:tracePt t="28076" x="6815138" y="6042025"/>
          <p14:tracePt t="28084" x="6757988" y="6030913"/>
          <p14:tracePt t="28091" x="6691313" y="6019800"/>
          <p14:tracePt t="28099" x="6600825" y="6019800"/>
          <p14:tracePt t="28106" x="6510338" y="6019800"/>
          <p14:tracePt t="28114" x="6403975" y="6019800"/>
          <p14:tracePt t="28121" x="6273800" y="6019800"/>
          <p14:tracePt t="28129" x="6127750" y="6019800"/>
          <p14:tracePt t="28138" x="5970588" y="6019800"/>
          <p14:tracePt t="28144" x="5807075" y="6019800"/>
          <p14:tracePt t="28151" x="5621338" y="6019800"/>
          <p14:tracePt t="28159" x="5457825" y="6019800"/>
          <p14:tracePt t="28167" x="5311775" y="6019800"/>
          <p14:tracePt t="28174" x="5183188" y="6019800"/>
          <p14:tracePt t="28182" x="5064125" y="6019800"/>
          <p14:tracePt t="28189" x="5002213" y="6019800"/>
          <p14:tracePt t="28197" x="4924425" y="6019800"/>
          <p14:tracePt t="28206" x="4816475" y="6007100"/>
          <p14:tracePt t="28212" x="4760913" y="6007100"/>
          <p14:tracePt t="28219" x="4670425" y="5991225"/>
          <p14:tracePt t="28226" x="4602163" y="5980113"/>
          <p14:tracePt t="28233" x="4546600" y="5969000"/>
          <p14:tracePt t="28242" x="4491038" y="5962650"/>
          <p14:tracePt t="28249" x="4422775" y="5951538"/>
          <p14:tracePt t="28258" x="4378325" y="5945188"/>
          <p14:tracePt t="28264" x="4338638" y="5945188"/>
          <p14:tracePt t="28275" x="4287838" y="5945188"/>
          <p14:tracePt t="28279" x="4254500" y="5945188"/>
          <p14:tracePt t="28290" x="4214813" y="5945188"/>
          <p14:tracePt t="28294" x="4197350" y="5945188"/>
          <p14:tracePt t="28302" x="4175125" y="5945188"/>
          <p14:tracePt t="28310" x="4164013" y="5945188"/>
          <p14:tracePt t="28324" x="4157663" y="5945188"/>
          <p14:tracePt t="28416" x="4208463" y="5945188"/>
          <p14:tracePt t="28422" x="4259263" y="5945188"/>
          <p14:tracePt t="28429" x="4316413" y="5945188"/>
          <p14:tracePt t="28437" x="4394200" y="5945188"/>
          <p14:tracePt t="28444" x="4484688" y="5945188"/>
          <p14:tracePt t="28451" x="4591050" y="5945188"/>
          <p14:tracePt t="28460" x="4710113" y="5945188"/>
          <p14:tracePt t="28467" x="4838700" y="5945188"/>
          <p14:tracePt t="28475" x="4968875" y="5957888"/>
          <p14:tracePt t="28481" x="5103813" y="5980113"/>
          <p14:tracePt t="28491" x="5232400" y="5991225"/>
          <p14:tracePt t="28497" x="5351463" y="6013450"/>
          <p14:tracePt t="28505" x="5468938" y="6013450"/>
          <p14:tracePt t="28512" x="5576888" y="6024563"/>
          <p14:tracePt t="28519" x="5678488" y="6024563"/>
          <p14:tracePt t="28526" x="5773738" y="6024563"/>
          <p14:tracePt t="28534" x="5862638" y="6035675"/>
          <p14:tracePt t="28541" x="5942013" y="6035675"/>
          <p14:tracePt t="28549" x="6010275" y="6035675"/>
          <p14:tracePt t="28556" x="6048375" y="6035675"/>
          <p14:tracePt t="28563" x="6088063" y="6035675"/>
          <p14:tracePt t="28571" x="6110288" y="6035675"/>
          <p14:tracePt t="28579" x="6122988" y="6035675"/>
          <p14:tracePt t="28586" x="6138863" y="6035675"/>
          <p14:tracePt t="28594" x="6145213" y="6035675"/>
          <p14:tracePt t="28601" x="6149975" y="6035675"/>
          <p14:tracePt t="28617" x="6156325" y="6035675"/>
          <p14:tracePt t="28632" x="6161088" y="6035675"/>
          <p14:tracePt t="28737" x="6145213" y="6046788"/>
          <p14:tracePt t="28744" x="6116638" y="6064250"/>
          <p14:tracePt t="28751" x="6072188" y="6092825"/>
          <p14:tracePt t="28759" x="5999163" y="6130925"/>
          <p14:tracePt t="28766" x="5924550" y="6170613"/>
          <p14:tracePt t="28775" x="5857875" y="6205538"/>
          <p14:tracePt t="28781" x="5734050" y="6254750"/>
          <p14:tracePt t="28793" x="5649913" y="6289675"/>
          <p14:tracePt t="28796" x="5592763" y="6305550"/>
          <p14:tracePt t="28805" x="5548313" y="6329363"/>
          <p14:tracePt t="28811" x="5508625" y="6329363"/>
          <p14:tracePt t="28819" x="5497513" y="6329363"/>
          <p14:tracePt t="28827" x="5486400" y="6329363"/>
          <p14:tracePt t="28834" x="5480050" y="6329363"/>
          <p14:tracePt t="28929" x="5464175" y="6311900"/>
          <p14:tracePt t="28935" x="5441950" y="6300788"/>
          <p14:tracePt t="28939" x="5424488" y="6283325"/>
          <p14:tracePt t="28946" x="5402263" y="6272213"/>
          <p14:tracePt t="28955" x="5391150" y="6261100"/>
          <p14:tracePt t="28964" x="5368925" y="6254750"/>
          <p14:tracePt t="28969" x="5340350" y="6254750"/>
          <p14:tracePt t="28977" x="5318125" y="6249988"/>
          <p14:tracePt t="28984" x="5278438" y="6249988"/>
          <p14:tracePt t="28991" x="5249863" y="6249988"/>
          <p14:tracePt t="28999" x="5199063" y="6249988"/>
          <p14:tracePt t="29006" x="5172075" y="6249988"/>
          <p14:tracePt t="29014" x="5132388" y="6249988"/>
          <p14:tracePt t="29021" x="5064125" y="6249988"/>
          <p14:tracePt t="29029" x="5008563" y="6249988"/>
          <p14:tracePt t="29036" x="4957763" y="6249988"/>
          <p14:tracePt t="29044" x="4918075" y="6249988"/>
          <p14:tracePt t="29051" x="4873625" y="6249988"/>
          <p14:tracePt t="29059" x="4845050" y="6249988"/>
          <p14:tracePt t="29066" x="4816475" y="6249988"/>
          <p14:tracePt t="29073" x="4787900" y="6238875"/>
          <p14:tracePt t="29081" x="4765675" y="6232525"/>
          <p14:tracePt t="29089" x="4749800" y="6227763"/>
          <p14:tracePt t="29096" x="4743450" y="6227763"/>
          <p14:tracePt t="29104" x="4732338" y="6221413"/>
          <p14:tracePt t="29111" x="4725988" y="6216650"/>
          <p14:tracePt t="29120" x="4721225" y="6216650"/>
          <p14:tracePt t="29126" x="4710113" y="6210300"/>
          <p14:tracePt t="29134" x="4703763" y="6210300"/>
          <p14:tracePt t="29141" x="4699000" y="6205538"/>
          <p14:tracePt t="29150" x="4692650" y="6205538"/>
          <p14:tracePt t="29156" x="4681538" y="6205538"/>
          <p14:tracePt t="29165" x="4681538" y="6199188"/>
          <p14:tracePt t="29171" x="4676775" y="6199188"/>
          <p14:tracePt t="29198" x="4670425" y="6199188"/>
          <p14:tracePt t="29233" x="4681538" y="6192838"/>
          <p14:tracePt t="29239" x="4721225" y="6181725"/>
          <p14:tracePt t="29247" x="4765675" y="6176963"/>
          <p14:tracePt t="29258" x="4833938" y="6165850"/>
          <p14:tracePt t="29261" x="4900613" y="6165850"/>
          <p14:tracePt t="29270" x="4991100" y="6154738"/>
          <p14:tracePt t="29276" x="5086350" y="6154738"/>
          <p14:tracePt t="29284" x="5176838" y="6154738"/>
          <p14:tracePt t="29291" x="5267325" y="6154738"/>
          <p14:tracePt t="29300" x="5373688" y="6154738"/>
          <p14:tracePt t="29307" x="5475288" y="6154738"/>
          <p14:tracePt t="29314" x="5570538" y="6159500"/>
          <p14:tracePt t="29323" x="5661025" y="6170613"/>
          <p14:tracePt t="29329" x="5756275" y="6192838"/>
          <p14:tracePt t="29338" x="5824538" y="6192838"/>
          <p14:tracePt t="29344" x="5891213" y="6199188"/>
          <p14:tracePt t="29352" x="5948363" y="6210300"/>
          <p14:tracePt t="29359" x="6015038" y="6210300"/>
          <p14:tracePt t="29367" x="6054725" y="6216650"/>
          <p14:tracePt t="29374" x="6110288" y="6216650"/>
          <p14:tracePt t="29384" x="6149975" y="6216650"/>
          <p14:tracePt t="29390" x="6172200" y="6216650"/>
          <p14:tracePt t="29399" x="6211888" y="6216650"/>
          <p14:tracePt t="29406" x="6251575" y="6216650"/>
          <p14:tracePt t="29414" x="6302375" y="6216650"/>
          <p14:tracePt t="29419" x="6319838" y="6216650"/>
          <p14:tracePt t="29435" x="6335713" y="6216650"/>
          <p14:tracePt t="29441" x="6342063" y="6216650"/>
          <p14:tracePt t="29449" x="6346825" y="6216650"/>
          <p14:tracePt t="29510" x="6342063" y="6216650"/>
          <p14:tracePt t="29525" x="6324600" y="6227763"/>
          <p14:tracePt t="29532" x="6308725" y="6227763"/>
          <p14:tracePt t="29539" x="6284913" y="6238875"/>
          <p14:tracePt t="29546" x="6246813" y="6254750"/>
          <p14:tracePt t="29556" x="6161088" y="6289675"/>
          <p14:tracePt t="29562" x="6072188" y="6305550"/>
          <p14:tracePt t="29570" x="5964238" y="6329363"/>
          <p14:tracePt t="29577" x="5857875" y="6351588"/>
          <p14:tracePt t="29585" x="5751513" y="6362700"/>
          <p14:tracePt t="29592" x="5643563" y="6362700"/>
          <p14:tracePt t="29601" x="5541963" y="6362700"/>
          <p14:tracePt t="29607" x="5475288" y="6373813"/>
          <p14:tracePt t="29616" x="5380038" y="6373813"/>
          <p14:tracePt t="29622" x="5340350" y="6373813"/>
          <p14:tracePt t="29630" x="5300663" y="6373813"/>
          <p14:tracePt t="29646" x="5272088" y="6373813"/>
          <p14:tracePt t="29651" x="5267325" y="6373813"/>
          <p14:tracePt t="29667" x="5260975" y="6373813"/>
          <p14:tracePt t="29720" x="5260975" y="6356350"/>
          <p14:tracePt t="29727" x="5260975" y="6340475"/>
          <p14:tracePt t="29733" x="5260975" y="6318250"/>
          <p14:tracePt t="29741" x="5272088" y="6283325"/>
          <p14:tracePt t="29748" x="5278438" y="6243638"/>
          <p14:tracePt t="29756" x="5289550" y="6221413"/>
          <p14:tracePt t="29764" x="5289550" y="6192838"/>
          <p14:tracePt t="29772" x="5289550" y="6170613"/>
          <p14:tracePt t="29779" x="5289550" y="6165850"/>
          <p14:tracePt t="29786" x="5289550" y="6154738"/>
          <p14:tracePt t="29794" x="5289550" y="6148388"/>
          <p14:tracePt t="29801" x="5289550" y="6143625"/>
          <p14:tracePt t="29809" x="5289550" y="6137275"/>
          <p14:tracePt t="29839" x="5289550" y="6130925"/>
          <p14:tracePt t="29855" x="5283200" y="6130925"/>
          <p14:tracePt t="29861" x="5278438" y="6130925"/>
          <p14:tracePt t="29868" x="5260975" y="6130925"/>
          <p14:tracePt t="29877" x="5256213" y="6130925"/>
          <p14:tracePt t="29884" x="5245100" y="6137275"/>
          <p14:tracePt t="29905" x="5216525" y="6159500"/>
          <p14:tracePt t="29909" x="5210175" y="6170613"/>
          <p14:tracePt t="29913" x="5205413" y="6188075"/>
          <p14:tracePt t="29922" x="5199063" y="6199188"/>
          <p14:tracePt t="29929" x="5194300" y="6210300"/>
          <p14:tracePt t="29936" x="5194300" y="6216650"/>
          <p14:tracePt t="29943" x="5194300" y="6227763"/>
          <p14:tracePt t="29951" x="5183188" y="6243638"/>
          <p14:tracePt t="29959" x="5183188" y="6254750"/>
          <p14:tracePt t="29967" x="5183188" y="6261100"/>
          <p14:tracePt t="29973" x="5183188" y="6272213"/>
          <p14:tracePt t="29981" x="5183188" y="6283325"/>
          <p14:tracePt t="29989" x="5183188" y="6300788"/>
          <p14:tracePt t="29997" x="5187950" y="6318250"/>
          <p14:tracePt t="30004" x="5194300" y="6340475"/>
          <p14:tracePt t="30012" x="5199063" y="6356350"/>
          <p14:tracePt t="30019" x="5216525" y="6367463"/>
          <p14:tracePt t="30026" x="5221288" y="6384925"/>
          <p14:tracePt t="30034" x="5227638" y="6396038"/>
          <p14:tracePt t="30058" x="5249863" y="6418263"/>
          <p14:tracePt t="30072" x="5283200" y="6429375"/>
          <p14:tracePt t="30079" x="5300663" y="6435725"/>
          <p14:tracePt t="30086" x="5334000" y="6442075"/>
          <p14:tracePt t="30094" x="5345113" y="6442075"/>
          <p14:tracePt t="30102" x="5384800" y="6442075"/>
          <p14:tracePt t="30109" x="5441950" y="6442075"/>
          <p14:tracePt t="30117" x="5492750" y="6442075"/>
          <p14:tracePt t="30126" x="5548313" y="6442075"/>
          <p14:tracePt t="30132" x="5603875" y="6418263"/>
          <p14:tracePt t="30138" x="5649913" y="6402388"/>
          <p14:tracePt t="30147" x="5683250" y="6384925"/>
          <p14:tracePt t="30154" x="5700713" y="6380163"/>
          <p14:tracePt t="30162" x="5722938" y="6362700"/>
          <p14:tracePt t="30169" x="5727700" y="6356350"/>
          <p14:tracePt t="30176" x="5734050" y="6351588"/>
          <p14:tracePt t="30184" x="5740400" y="6345238"/>
          <p14:tracePt t="30191" x="5740400" y="6340475"/>
          <p14:tracePt t="30200" x="5740400" y="6334125"/>
          <p14:tracePt t="30206" x="5740400" y="6329363"/>
          <p14:tracePt t="30213" x="5740400" y="6318250"/>
          <p14:tracePt t="30221" x="5740400" y="6305550"/>
          <p14:tracePt t="30229" x="5740400" y="6294438"/>
          <p14:tracePt t="30236" x="5740400" y="6278563"/>
          <p14:tracePt t="30244" x="5740400" y="6261100"/>
          <p14:tracePt t="30259" x="5734050" y="6221413"/>
          <p14:tracePt t="30266" x="5727700" y="6210300"/>
          <p14:tracePt t="30273" x="5722938" y="6199188"/>
          <p14:tracePt t="30281" x="5705475" y="6188075"/>
          <p14:tracePt t="30288" x="5700713" y="6176963"/>
          <p14:tracePt t="30296" x="5689600" y="6170613"/>
          <p14:tracePt t="30304" x="5683250" y="6165850"/>
          <p14:tracePt t="30311" x="5678488" y="6165850"/>
          <p14:tracePt t="30319" x="5672138" y="6159500"/>
          <p14:tracePt t="30326" x="5654675" y="6159500"/>
          <p14:tracePt t="30333" x="5643563" y="6159500"/>
          <p14:tracePt t="30341" x="5621338" y="6159500"/>
          <p14:tracePt t="30348" x="5603875" y="6159500"/>
          <p14:tracePt t="30356" x="5570538" y="6159500"/>
          <p14:tracePt t="30363" x="5541963" y="6159500"/>
          <p14:tracePt t="30373" x="5514975" y="6159500"/>
          <p14:tracePt t="30378" x="5480050" y="6170613"/>
          <p14:tracePt t="30386" x="5453063" y="6176963"/>
          <p14:tracePt t="30394" x="5430838" y="6192838"/>
          <p14:tracePt t="30402" x="5418138" y="6192838"/>
          <p14:tracePt t="30409" x="5407025" y="6199188"/>
          <p14:tracePt t="30417" x="5391150" y="6205538"/>
          <p14:tracePt t="30424" x="5384800" y="6210300"/>
          <p14:tracePt t="30431" x="5380038" y="6210300"/>
          <p14:tracePt t="30438" x="5373688" y="6216650"/>
          <p14:tracePt t="30446" x="5373688" y="6221413"/>
          <p14:tracePt t="30455" x="5373688" y="6227763"/>
          <p14:tracePt t="30461" x="5368925" y="6232525"/>
          <p14:tracePt t="30469" x="5368925" y="6243638"/>
          <p14:tracePt t="30476" x="5368925" y="6267450"/>
          <p14:tracePt t="30484" x="5368925" y="6289675"/>
          <p14:tracePt t="30491" x="5368925" y="6300788"/>
          <p14:tracePt t="30499" x="5368925" y="6311900"/>
          <p14:tracePt t="30506" x="5368925" y="6323013"/>
          <p14:tracePt t="30514" x="5368925" y="6329363"/>
          <p14:tracePt t="30521" x="5368925" y="6334125"/>
          <p14:tracePt t="30529" x="5368925" y="6340475"/>
          <p14:tracePt t="30536" x="5368925" y="6345238"/>
          <p14:tracePt t="30553" x="5368925" y="6351588"/>
          <p14:tracePt t="30559" x="5368925" y="6356350"/>
          <p14:tracePt t="30566" x="5373688" y="6362700"/>
          <p14:tracePt t="30574" x="5384800" y="6367463"/>
          <p14:tracePt t="30581" x="5402263" y="6380163"/>
          <p14:tracePt t="30589" x="5424488" y="6391275"/>
          <p14:tracePt t="30597" x="5441950" y="6396038"/>
          <p14:tracePt t="30605" x="5475288" y="6407150"/>
          <p14:tracePt t="30611" x="5503863" y="6413500"/>
          <p14:tracePt t="30619" x="5537200" y="6413500"/>
          <p14:tracePt t="30626" x="5565775" y="6413500"/>
          <p14:tracePt t="30634" x="5592763" y="6413500"/>
          <p14:tracePt t="30641" x="5616575" y="6413500"/>
          <p14:tracePt t="30649" x="5643563" y="6413500"/>
          <p14:tracePt t="30656" x="5665788" y="6413500"/>
          <p14:tracePt t="30664" x="5678488" y="6407150"/>
          <p14:tracePt t="30671" x="5700713" y="6396038"/>
          <p14:tracePt t="30679" x="5716588" y="6373813"/>
          <p14:tracePt t="30686" x="5727700" y="6351588"/>
          <p14:tracePt t="30694" x="5756275" y="6323013"/>
          <p14:tracePt t="30701" x="5767388" y="6289675"/>
          <p14:tracePt t="30709" x="5778500" y="6243638"/>
          <p14:tracePt t="30716" x="5795963" y="6216650"/>
          <p14:tracePt t="30724" x="5800725" y="6170613"/>
          <p14:tracePt t="30731" x="5813425" y="6126163"/>
          <p14:tracePt t="30738" x="5813425" y="6097588"/>
          <p14:tracePt t="30746" x="5813425" y="6069013"/>
          <p14:tracePt t="30754" x="5813425" y="6046788"/>
          <p14:tracePt t="30761" x="5813425" y="6035675"/>
          <p14:tracePt t="30769" x="5813425" y="6024563"/>
          <p14:tracePt t="30776" x="5807075" y="6019800"/>
          <p14:tracePt t="30784" x="5789613" y="6002338"/>
          <p14:tracePt t="30791" x="5784850" y="5995988"/>
          <p14:tracePt t="30799" x="5767388" y="5991225"/>
          <p14:tracePt t="30807" x="5756275" y="5991225"/>
          <p14:tracePt t="30814" x="5734050" y="5991225"/>
          <p14:tracePt t="30821" x="5705475" y="5991225"/>
          <p14:tracePt t="30828" x="5678488" y="5991225"/>
          <p14:tracePt t="30836" x="5638800" y="5991225"/>
          <p14:tracePt t="30844" x="5603875" y="5991225"/>
          <p14:tracePt t="30851" x="5565775" y="5995988"/>
          <p14:tracePt t="30859" x="5519738" y="6013450"/>
          <p14:tracePt t="30875" x="5446713" y="6035675"/>
          <p14:tracePt t="30881" x="5424488" y="6046788"/>
          <p14:tracePt t="30889" x="5395913" y="6053138"/>
          <p14:tracePt t="30896" x="5380038" y="6064250"/>
          <p14:tracePt t="30904" x="5368925" y="6075363"/>
          <p14:tracePt t="30911" x="5362575" y="6086475"/>
          <p14:tracePt t="30918" x="5351463" y="6108700"/>
          <p14:tracePt t="30926" x="5345113" y="6130925"/>
          <p14:tracePt t="30934" x="5340350" y="6170613"/>
          <p14:tracePt t="30943" x="5340350" y="6210300"/>
          <p14:tracePt t="30950" x="5340350" y="6249988"/>
          <p14:tracePt t="30956" x="5340350" y="6294438"/>
          <p14:tracePt t="30964" x="5340350" y="6323013"/>
          <p14:tracePt t="30971" x="5340350" y="6345238"/>
          <p14:tracePt t="30981" x="5345113" y="6373813"/>
          <p14:tracePt t="30986" x="5356225" y="6384925"/>
          <p14:tracePt t="30995" x="5356225" y="6391275"/>
          <p14:tracePt t="31001" x="5362575" y="6407150"/>
          <p14:tracePt t="31012" x="5368925" y="6418263"/>
          <p14:tracePt t="31016" x="5373688" y="6424613"/>
          <p14:tracePt t="31024" x="5380038" y="6429375"/>
          <p14:tracePt t="31032" x="5384800" y="6442075"/>
          <p14:tracePt t="31043" x="5395913" y="6446838"/>
          <p14:tracePt t="31046" x="5418138" y="6457950"/>
          <p14:tracePt t="31055" x="5435600" y="6464300"/>
          <p14:tracePt t="31061" x="5453063" y="6469063"/>
          <p14:tracePt t="31096" x="5548313" y="6469063"/>
          <p14:tracePt t="31099" x="5570538" y="6469063"/>
          <p14:tracePt t="31106" x="5588000" y="6464300"/>
          <p14:tracePt t="31114" x="5603875" y="6446838"/>
          <p14:tracePt t="31122" x="5616575" y="6442075"/>
          <p14:tracePt t="31129" x="5627688" y="6424613"/>
          <p14:tracePt t="31137" x="5632450" y="6413500"/>
          <p14:tracePt t="31144" x="5638800" y="6391275"/>
          <p14:tracePt t="31155" x="5643563" y="6380163"/>
          <p14:tracePt t="31159" x="5649913" y="6362700"/>
          <p14:tracePt t="31170" x="5649913" y="6356350"/>
          <p14:tracePt t="31173" x="5649913" y="6351588"/>
          <p14:tracePt t="31183" x="5649913" y="6345238"/>
          <p14:tracePt t="31189" x="5649913" y="6340475"/>
          <p14:tracePt t="31199" x="5649913" y="6334125"/>
          <p14:tracePt t="31204" x="5649913" y="6329363"/>
          <p14:tracePt t="31213" x="5649913" y="6323013"/>
          <p14:tracePt t="31235" x="5643563" y="6323013"/>
          <p14:tracePt t="31242" x="5638800" y="6323013"/>
          <p14:tracePt t="31250" x="5632450" y="6318250"/>
          <p14:tracePt t="31257" x="5627688" y="6318250"/>
          <p14:tracePt t="31264" x="5621338" y="6318250"/>
          <p14:tracePt t="31280" x="5603875" y="6318250"/>
          <p14:tracePt t="31287" x="5599113" y="6318250"/>
          <p14:tracePt t="31294" x="5592763" y="6318250"/>
          <p14:tracePt t="31302" x="5588000" y="6318250"/>
          <p14:tracePt t="31310" x="5581650" y="6318250"/>
          <p14:tracePt t="31316" x="5576888" y="6318250"/>
          <p14:tracePt t="31324" x="5576888" y="6323013"/>
          <p14:tracePt t="31331" x="5576888" y="6329363"/>
          <p14:tracePt t="31339" x="5570538" y="6329363"/>
          <p14:tracePt t="31347" x="5570538" y="6334125"/>
          <p14:tracePt t="31354" x="5565775" y="6340475"/>
          <p14:tracePt t="31361" x="5565775" y="6345238"/>
          <p14:tracePt t="31369" x="5565775" y="6351588"/>
          <p14:tracePt t="31377" x="5559425" y="6356350"/>
          <p14:tracePt t="31385" x="5559425" y="6362700"/>
          <p14:tracePt t="31400" x="5559425" y="6367463"/>
          <p14:tracePt t="31407" x="5554663" y="6367463"/>
          <p14:tracePt t="31415" x="5554663" y="6373813"/>
          <p14:tracePt t="31747" x="5576888" y="6373813"/>
          <p14:tracePt t="31759" x="5599113" y="6367463"/>
          <p14:tracePt t="31766" x="5603875" y="6362700"/>
          <p14:tracePt t="31775" x="5603875" y="6351588"/>
          <p14:tracePt t="31781" x="5603875" y="6345238"/>
          <p14:tracePt t="31792" x="5610225" y="6334125"/>
          <p14:tracePt t="31796" x="5610225" y="6329363"/>
          <p14:tracePt t="31823" x="5616575" y="6305550"/>
          <p14:tracePt t="31834" x="5616575" y="6294438"/>
          <p14:tracePt t="31842" x="5616575" y="6289675"/>
          <p14:tracePt t="31849" x="5616575" y="6283325"/>
          <p14:tracePt t="31859" x="5616575" y="6278563"/>
          <p14:tracePt t="31872" x="5616575" y="6272213"/>
          <p14:tracePt t="31879" x="5616575" y="6267450"/>
          <p14:tracePt t="31889" x="5616575" y="6261100"/>
          <p14:tracePt t="31893" x="5610225" y="6254750"/>
          <p14:tracePt t="31901" x="5610225" y="6238875"/>
          <p14:tracePt t="31909" x="5603875" y="6232525"/>
          <p14:tracePt t="31918" x="5592763" y="6221413"/>
          <p14:tracePt t="31924" x="5588000" y="6210300"/>
          <p14:tracePt t="31933" x="5581650" y="6205538"/>
          <p14:tracePt t="31939" x="5576888" y="6205538"/>
          <p14:tracePt t="31948" x="5576888" y="6199188"/>
          <p14:tracePt t="32016" x="5570538" y="6199188"/>
          <p14:tracePt t="32022" x="5565775" y="6199188"/>
          <p14:tracePt t="32030" x="5559425" y="6199188"/>
          <p14:tracePt t="32037" x="5554663" y="6199188"/>
          <p14:tracePt t="32044" x="5548313" y="6210300"/>
          <p14:tracePt t="32051" x="5537200" y="6221413"/>
          <p14:tracePt t="32059" x="5530850" y="6227763"/>
          <p14:tracePt t="32067" x="5530850" y="6243638"/>
          <p14:tracePt t="32076" x="5530850" y="6254750"/>
          <p14:tracePt t="32081" x="5530850" y="6267450"/>
          <p14:tracePt t="32098" x="5530850" y="6278563"/>
          <p14:tracePt t="32107" x="5530850" y="6283325"/>
          <p14:tracePt t="32111" x="5530850" y="6289675"/>
          <p14:tracePt t="32121" x="5530850" y="6294438"/>
          <p14:tracePt t="32126" x="5530850" y="6300788"/>
          <p14:tracePt t="32142" x="5530850" y="6305550"/>
          <p14:tracePt t="32149" x="5537200" y="6305550"/>
          <p14:tracePt t="32158" x="5541963" y="6311900"/>
          <p14:tracePt t="32164" x="5548313" y="6318250"/>
          <p14:tracePt t="32172" x="5559425" y="6318250"/>
          <p14:tracePt t="32179" x="5565775" y="6323013"/>
          <p14:tracePt t="32187" x="5581650" y="6323013"/>
          <p14:tracePt t="32194" x="5599113" y="6323013"/>
          <p14:tracePt t="32201" x="5603875" y="6323013"/>
          <p14:tracePt t="32209" x="5616575" y="6323013"/>
          <p14:tracePt t="32217" x="5621338" y="6323013"/>
          <p14:tracePt t="32224" x="5627688" y="6323013"/>
          <p14:tracePt t="32231" x="5643563" y="6311900"/>
          <p14:tracePt t="32239" x="5649913" y="6305550"/>
          <p14:tracePt t="32246" x="5654675" y="6294438"/>
          <p14:tracePt t="32254" x="5661025" y="6272213"/>
          <p14:tracePt t="32261" x="5665788" y="6254750"/>
          <p14:tracePt t="32269" x="5665788" y="6243638"/>
          <p14:tracePt t="32277" x="5672138" y="6232525"/>
          <p14:tracePt t="32284" x="5683250" y="6216650"/>
          <p14:tracePt t="32293" x="5689600" y="6205538"/>
          <p14:tracePt t="32311" x="5705475" y="6188075"/>
          <p14:tracePt t="32314" x="5705475" y="6181725"/>
          <p14:tracePt t="32326" x="5711825" y="6181725"/>
          <p14:tracePt t="32329" x="5716588" y="6176963"/>
          <p14:tracePt t="32337" x="5722938" y="6176963"/>
          <p14:tracePt t="32352" x="5722938" y="6170613"/>
          <p14:tracePt t="32405" x="5716588" y="6176963"/>
          <p14:tracePt t="32411" x="5700713" y="6188075"/>
          <p14:tracePt t="32419" x="5689600" y="6221413"/>
          <p14:tracePt t="32426" x="5672138" y="6243638"/>
          <p14:tracePt t="32434" x="5654675" y="6267450"/>
          <p14:tracePt t="32441" x="5643563" y="6294438"/>
          <p14:tracePt t="32449" x="5627688" y="6311900"/>
          <p14:tracePt t="32457" x="5627688" y="6340475"/>
          <p14:tracePt t="32464" x="5621338" y="6351588"/>
          <p14:tracePt t="32471" x="5616575" y="6356350"/>
          <p14:tracePt t="32479" x="5616575" y="6362700"/>
          <p14:tracePt t="32532" x="5627688" y="6362700"/>
          <p14:tracePt t="32538" x="5632450" y="6362700"/>
          <p14:tracePt t="32546" x="5643563" y="6362700"/>
          <p14:tracePt t="32554" x="5654675" y="6362700"/>
          <p14:tracePt t="32563" x="5672138" y="6362700"/>
          <p14:tracePt t="32569" x="5678488" y="6362700"/>
          <p14:tracePt t="32576" x="5689600" y="6362700"/>
          <p14:tracePt t="32583" x="5694363" y="6356350"/>
          <p14:tracePt t="32591" x="5700713" y="6351588"/>
          <p14:tracePt t="32598" x="5705475" y="6345238"/>
          <p14:tracePt t="32607" x="5711825" y="6345238"/>
          <p14:tracePt t="32613" x="5716588" y="6345238"/>
          <p14:tracePt t="32683" x="5716588" y="6351588"/>
          <p14:tracePt t="32689" x="5716588" y="6362700"/>
          <p14:tracePt t="32696" x="5716588" y="6380163"/>
          <p14:tracePt t="32703" x="5716588" y="6391275"/>
          <p14:tracePt t="32711" x="5716588" y="6402388"/>
          <p14:tracePt t="32719" x="5716588" y="6407150"/>
          <p14:tracePt t="32728" x="5716588" y="6413500"/>
          <p14:tracePt t="32733" x="5716588" y="6418263"/>
          <p14:tracePt t="32741" x="5716588" y="6424613"/>
          <p14:tracePt t="32749" x="5722938" y="6429375"/>
          <p14:tracePt t="32756" x="5727700" y="6429375"/>
          <p14:tracePt t="32765" x="5727700" y="6435725"/>
          <p14:tracePt t="32771" x="5734050" y="6435725"/>
          <p14:tracePt t="32779" x="5740400" y="6435725"/>
          <p14:tracePt t="32795" x="5745163" y="6435725"/>
          <p14:tracePt t="32801" x="5751513" y="6435725"/>
          <p14:tracePt t="32840" x="5756275" y="6435725"/>
          <p14:tracePt t="32916" x="5756275" y="6429375"/>
          <p14:tracePt t="32921" x="5745163" y="6413500"/>
          <p14:tracePt t="32928" x="5727700" y="6380163"/>
          <p14:tracePt t="32936" x="5716588" y="6356350"/>
          <p14:tracePt t="32944" x="5705475" y="6318250"/>
          <p14:tracePt t="32951" x="5689600" y="6283325"/>
          <p14:tracePt t="32958" x="5672138" y="6261100"/>
          <p14:tracePt t="32967" x="5654675" y="6238875"/>
          <p14:tracePt t="32976" x="5649913" y="6227763"/>
          <p14:tracePt t="32981" x="5649913" y="6216650"/>
          <p14:tracePt t="32989" x="5643563" y="6216650"/>
          <p14:tracePt t="32996" x="5643563" y="6210300"/>
          <p14:tracePt t="33139" x="5643563" y="6216650"/>
          <p14:tracePt t="33146" x="5643563" y="6227763"/>
          <p14:tracePt t="33155" x="5643563" y="6238875"/>
          <p14:tracePt t="33162" x="5643563" y="6261100"/>
          <p14:tracePt t="33169" x="5643563" y="6272213"/>
          <p14:tracePt t="33178" x="5643563" y="6278563"/>
          <p14:tracePt t="33184" x="5643563" y="6289675"/>
          <p14:tracePt t="33191" x="5643563" y="6294438"/>
          <p14:tracePt t="33199" x="5643563" y="6300788"/>
          <p14:tracePt t="33237" x="5643563" y="6305550"/>
          <p14:tracePt t="33291" x="5649913" y="6305550"/>
          <p14:tracePt t="33297" x="5654675" y="6305550"/>
          <p14:tracePt t="33304" x="5665788" y="6305550"/>
          <p14:tracePt t="33311" x="5672138" y="6305550"/>
          <p14:tracePt t="33327" x="5700713" y="6272213"/>
          <p14:tracePt t="33333" x="5716588" y="6238875"/>
          <p14:tracePt t="33341" x="5722938" y="6227763"/>
          <p14:tracePt t="33349" x="5727700" y="6205538"/>
          <p14:tracePt t="33356" x="5740400" y="6181725"/>
          <p14:tracePt t="33363" x="5740400" y="6170613"/>
          <p14:tracePt t="33371" x="5745163" y="6148388"/>
          <p14:tracePt t="33379" x="5745163" y="6137275"/>
          <p14:tracePt t="33386" x="5745163" y="6126163"/>
          <p14:tracePt t="33394" x="5751513" y="6092825"/>
          <p14:tracePt t="33401" x="5751513" y="6081713"/>
          <p14:tracePt t="33409" x="5751513" y="6053138"/>
          <p14:tracePt t="33416" x="5756275" y="6042025"/>
          <p14:tracePt t="33423" x="5756275" y="5980113"/>
          <p14:tracePt t="33431" x="5767388" y="5922963"/>
          <p14:tracePt t="33439" x="5778500" y="5878513"/>
          <p14:tracePt t="33446" x="5778500" y="5838825"/>
          <p14:tracePt t="33454" x="5778500" y="5810250"/>
          <p14:tracePt t="33461" x="5778500" y="5788025"/>
          <p14:tracePt t="33468" x="5778500" y="5748338"/>
          <p14:tracePt t="33476" x="5778500" y="5732463"/>
          <p14:tracePt t="33483" x="5778500" y="5697538"/>
          <p14:tracePt t="33493" x="5778500" y="5681663"/>
          <p14:tracePt t="33498" x="5778500" y="5659438"/>
          <p14:tracePt t="33508" x="5778500" y="5653088"/>
          <p14:tracePt t="33513" x="5778500" y="5646738"/>
          <p14:tracePt t="33523" x="5778500" y="5641975"/>
          <p14:tracePt t="33651" x="5778500" y="5635625"/>
          <p14:tracePt t="33688" x="5778500" y="5630863"/>
          <p14:tracePt t="33883" x="5778500" y="5624513"/>
          <p14:tracePt t="33889" x="5778500" y="5619750"/>
          <p14:tracePt t="33905" x="5773738" y="5613400"/>
          <p14:tracePt t="33911" x="5773738" y="5608638"/>
          <p14:tracePt t="33918" x="5767388" y="5602288"/>
          <p14:tracePt t="33927" x="5762625" y="5597525"/>
          <p14:tracePt t="33941" x="5751513" y="5591175"/>
          <p14:tracePt t="33948" x="5745163" y="5591175"/>
          <p14:tracePt t="33964" x="5740400" y="5591175"/>
          <p14:tracePt t="34033" x="5734050" y="5591175"/>
          <p14:tracePt t="34372" x="5727700" y="5591175"/>
          <p14:tracePt t="34399" x="5722938" y="5591175"/>
          <p14:tracePt t="34407" x="5716588" y="5591175"/>
          <p14:tracePt t="34431" x="5711825" y="5591175"/>
          <p14:tracePt t="34725" x="5711825" y="5597525"/>
          <p14:tracePt t="34729" x="5711825" y="5635625"/>
          <p14:tracePt t="34737" x="5711825" y="5675313"/>
          <p14:tracePt t="34744" x="5711825" y="5721350"/>
          <p14:tracePt t="34760" x="5722938" y="5794375"/>
          <p14:tracePt t="34766" x="5727700" y="5821363"/>
          <p14:tracePt t="34773" x="5734050" y="5832475"/>
          <p14:tracePt t="34783" x="5734050" y="5849938"/>
          <p14:tracePt t="34790" x="5740400" y="5856288"/>
          <p14:tracePt t="34804" x="5740400" y="5861050"/>
          <p14:tracePt t="34811" x="5745163" y="5861050"/>
          <p14:tracePt t="34818" x="5745163" y="5867400"/>
          <p14:tracePt t="34826" x="5751513" y="5872163"/>
          <p14:tracePt t="34834" x="5751513" y="5878513"/>
          <p14:tracePt t="34842" x="5756275" y="5889625"/>
          <p14:tracePt t="34849" x="5767388" y="5900738"/>
          <p14:tracePt t="34857" x="5778500" y="5918200"/>
          <p14:tracePt t="34864" x="5795963" y="5940425"/>
          <p14:tracePt t="34873" x="5807075" y="5945188"/>
          <p14:tracePt t="34879" x="5813425" y="5957888"/>
          <p14:tracePt t="34887" x="5818188" y="5957888"/>
          <p14:tracePt t="34912" x="5835650" y="5969000"/>
          <p14:tracePt t="34924" x="5840413" y="5969000"/>
          <p14:tracePt t="34943" x="5846763" y="5969000"/>
          <p14:tracePt t="34956" x="5851525" y="5969000"/>
          <p14:tracePt t="35048" x="5851525" y="5973763"/>
          <p14:tracePt t="35052" x="5851525" y="5980113"/>
          <p14:tracePt t="35059" x="5851525" y="5984875"/>
          <p14:tracePt t="35066" x="5851525" y="5995988"/>
          <p14:tracePt t="35074" x="5835650" y="6019800"/>
          <p14:tracePt t="35081" x="5824538" y="6042025"/>
          <p14:tracePt t="35089" x="5807075" y="6064250"/>
          <p14:tracePt t="35096" x="5800725" y="6092825"/>
          <p14:tracePt t="35104" x="5795963" y="6108700"/>
          <p14:tracePt t="35111" x="5778500" y="6148388"/>
          <p14:tracePt t="35118" x="5767388" y="6181725"/>
          <p14:tracePt t="35127" x="5762625" y="6210300"/>
          <p14:tracePt t="35133" x="5756275" y="6254750"/>
          <p14:tracePt t="35141" x="5745163" y="6294438"/>
          <p14:tracePt t="35148" x="5740400" y="6311900"/>
          <p14:tracePt t="35157" x="5740400" y="6323013"/>
          <p14:tracePt t="35175" x="5734050" y="6340475"/>
          <p14:tracePt t="35179" x="5734050" y="6351588"/>
          <p14:tracePt t="35190" x="5734050" y="6356350"/>
          <p14:tracePt t="35194" x="5734050" y="6362700"/>
          <p14:tracePt t="35213" x="5734050" y="6367463"/>
          <p14:tracePt t="35220" x="5734050" y="6373813"/>
          <p14:tracePt t="35224" x="5727700" y="6380163"/>
          <p14:tracePt t="35231" x="5727700" y="6384925"/>
          <p14:tracePt t="35753" x="5727700" y="6380163"/>
          <p14:tracePt t="35758" x="5727700" y="6367463"/>
          <p14:tracePt t="35765" x="5727700" y="6356350"/>
          <p14:tracePt t="35771" x="5727700" y="6345238"/>
          <p14:tracePt t="35787" x="5727700" y="6323013"/>
          <p14:tracePt t="35795" x="5727700" y="6311900"/>
          <p14:tracePt t="35801" x="5727700" y="6294438"/>
          <p14:tracePt t="35814" x="5727700" y="6289675"/>
          <p14:tracePt t="35816" x="5727700" y="6272213"/>
          <p14:tracePt t="35825" x="5727700" y="6267450"/>
          <p14:tracePt t="35831" x="5727700" y="6254750"/>
          <p14:tracePt t="35843" x="5727700" y="6243638"/>
          <p14:tracePt t="35846" x="5727700" y="6238875"/>
          <p14:tracePt t="35854" x="5727700" y="6227763"/>
          <p14:tracePt t="35862" x="5727700" y="6216650"/>
          <p14:tracePt t="35869" x="5727700" y="6192838"/>
          <p14:tracePt t="35876" x="5734050" y="6176963"/>
          <p14:tracePt t="35884" x="5740400" y="6165850"/>
          <p14:tracePt t="35892" x="5740400" y="6154738"/>
          <p14:tracePt t="35899" x="5740400" y="6143625"/>
          <p14:tracePt t="35906" x="5751513" y="6126163"/>
          <p14:tracePt t="35914" x="5756275" y="6119813"/>
          <p14:tracePt t="35923" x="5756275" y="6115050"/>
          <p14:tracePt t="35929" x="5762625" y="6108700"/>
          <p14:tracePt t="35938" x="5762625" y="6097588"/>
          <p14:tracePt t="35944" x="5767388" y="6092825"/>
          <p14:tracePt t="35952" x="5767388" y="6086475"/>
          <p14:tracePt t="35959" x="5773738" y="6081713"/>
          <p14:tracePt t="35969" x="5773738" y="6075363"/>
          <p14:tracePt t="35974" x="5778500" y="6075363"/>
          <p14:tracePt t="36178" x="5778500" y="6069013"/>
          <p14:tracePt t="36189" x="5773738" y="6064250"/>
          <p14:tracePt t="36203" x="5773738" y="6057900"/>
          <p14:tracePt t="36214" x="5767388" y="6053138"/>
          <p14:tracePt t="36222" x="5767388" y="6046788"/>
          <p14:tracePt t="36229" x="5762625" y="6042025"/>
          <p14:tracePt t="36236" x="5762625" y="6030913"/>
          <p14:tracePt t="36243" x="5756275" y="6024563"/>
          <p14:tracePt t="36251" x="5751513" y="6013450"/>
          <p14:tracePt t="36259" x="5740400" y="5995988"/>
          <p14:tracePt t="36266" x="5734050" y="5984875"/>
          <p14:tracePt t="36274" x="5734050" y="5973763"/>
          <p14:tracePt t="36281" x="5727700" y="5951538"/>
          <p14:tracePt t="36289" x="5722938" y="5929313"/>
          <p14:tracePt t="36296" x="5711825" y="5918200"/>
          <p14:tracePt t="36304" x="5705475" y="5894388"/>
          <p14:tracePt t="36311" x="5700713" y="5872163"/>
          <p14:tracePt t="36319" x="5694363" y="5849938"/>
          <p14:tracePt t="36326" x="5683250" y="5838825"/>
          <p14:tracePt t="36334" x="5672138" y="5816600"/>
          <p14:tracePt t="36341" x="5665788" y="5810250"/>
          <p14:tracePt t="36349" x="5654675" y="5799138"/>
          <p14:tracePt t="36357" x="5638800" y="5783263"/>
          <p14:tracePt t="36363" x="5627688" y="5776913"/>
          <p14:tracePt t="36373" x="5621338" y="5770563"/>
          <p14:tracePt t="36378" x="5599113" y="5765800"/>
          <p14:tracePt t="36386" x="5570538" y="5754688"/>
          <p14:tracePt t="36404" x="5453063" y="5708650"/>
          <p14:tracePt t="36409" x="5362575" y="5686425"/>
          <p14:tracePt t="36416" x="5289550" y="5659438"/>
          <p14:tracePt t="36424" x="5194300" y="5624513"/>
          <p14:tracePt t="36431" x="5086350" y="5597525"/>
          <p14:tracePt t="36439" x="4968875" y="5562600"/>
          <p14:tracePt t="36447" x="4862513" y="5518150"/>
          <p14:tracePt t="36454" x="4765675" y="5484813"/>
          <p14:tracePt t="36462" x="4681538" y="5456238"/>
          <p14:tracePt t="36469" x="4614863" y="5434013"/>
          <p14:tracePt t="36476" x="4568825" y="5416550"/>
          <p14:tracePt t="36484" x="4535488" y="5410200"/>
          <p14:tracePt t="36491" x="4524375" y="5405438"/>
          <p14:tracePt t="36500" x="4518025" y="5405438"/>
          <p14:tracePt t="36553" x="4518025" y="5399088"/>
          <p14:tracePt t="36559" x="4513263" y="5394325"/>
          <p14:tracePt t="36566" x="4502150" y="5376863"/>
          <p14:tracePt t="36574" x="4484688" y="5365750"/>
          <p14:tracePt t="36581" x="4473575" y="5343525"/>
          <p14:tracePt t="36588" x="4456113" y="5326063"/>
          <p14:tracePt t="36609" x="4418013" y="5275263"/>
          <p14:tracePt t="36611" x="4394200" y="5241925"/>
          <p14:tracePt t="36619" x="4378325" y="5224463"/>
          <p14:tracePt t="36628" x="4356100" y="5191125"/>
          <p14:tracePt t="36634" x="4338638" y="5175250"/>
          <p14:tracePt t="36642" x="4316413" y="5140325"/>
          <p14:tracePt t="36649" x="4310063" y="5118100"/>
          <p14:tracePt t="36657" x="4294188" y="5084763"/>
          <p14:tracePt t="36664" x="4281488" y="5056188"/>
          <p14:tracePt t="36673" x="4276725" y="5033963"/>
          <p14:tracePt t="36679" x="4259263" y="4994275"/>
          <p14:tracePt t="36686" x="4243388" y="4949825"/>
          <p14:tracePt t="36694" x="4225925" y="4914900"/>
          <p14:tracePt t="36701" x="4208463" y="4881563"/>
          <p14:tracePt t="36709" x="4192588" y="4848225"/>
          <p14:tracePt t="36716" x="4170363" y="4826000"/>
          <p14:tracePt t="36723" x="4164013" y="4808538"/>
          <p14:tracePt t="36731" x="4152900" y="4791075"/>
          <p14:tracePt t="36738" x="4141788" y="4779963"/>
          <p14:tracePt t="36747" x="4135438" y="4775200"/>
          <p14:tracePt t="36753" x="4124325" y="4751388"/>
          <p14:tracePt t="36761" x="4119563" y="4746625"/>
          <p14:tracePt t="36769" x="4119563" y="4735513"/>
          <p14:tracePt t="36776" x="4113213" y="4713288"/>
          <p14:tracePt t="36784" x="4113213" y="4702175"/>
          <p14:tracePt t="36791" x="4102100" y="4678363"/>
          <p14:tracePt t="36798" x="4102100" y="4640263"/>
          <p14:tracePt t="36807" x="4095750" y="4600575"/>
          <p14:tracePt t="36813" x="4084638" y="4532313"/>
          <p14:tracePt t="36821" x="4084638" y="4476750"/>
          <p14:tracePt t="36828" x="4068763" y="4397375"/>
          <p14:tracePt t="36836" x="4068763" y="4302125"/>
          <p14:tracePt t="36844" x="4057650" y="4233863"/>
          <p14:tracePt t="36851" x="4057650" y="4183063"/>
          <p14:tracePt t="36859" x="4057650" y="4138613"/>
          <p14:tracePt t="36866" x="4057650" y="4098925"/>
          <p14:tracePt t="36874" x="4057650" y="4081463"/>
          <p14:tracePt t="36881" x="4057650" y="4043363"/>
          <p14:tracePt t="36889" x="4057650" y="4008438"/>
          <p14:tracePt t="36896" x="4057650" y="3957638"/>
          <p14:tracePt t="36903" x="4068763" y="3902075"/>
          <p14:tracePt t="36911" x="4079875" y="3822700"/>
          <p14:tracePt t="36919" x="4079875" y="3744913"/>
          <p14:tracePt t="36926" x="4079875" y="3654425"/>
          <p14:tracePt t="36934" x="4079875" y="3586163"/>
          <p14:tracePt t="36941" x="4090988" y="3497263"/>
          <p14:tracePt t="36949" x="4090988" y="3440113"/>
          <p14:tracePt t="36956" x="4090988" y="3417888"/>
          <p14:tracePt t="36964" x="4090988" y="3389313"/>
          <p14:tracePt t="36972" x="4090988" y="3378200"/>
          <p14:tracePt t="36980" x="4090988" y="3373438"/>
          <p14:tracePt t="36986" x="4090988" y="3367088"/>
          <p14:tracePt t="36994" x="4090988" y="3360738"/>
          <p14:tracePt t="37001" x="4090988" y="3355975"/>
          <p14:tracePt t="37016" x="4090988" y="3349625"/>
          <p14:tracePt t="37031" x="4090988" y="3344863"/>
          <p14:tracePt t="37109" x="4084638" y="3389313"/>
          <p14:tracePt t="37114" x="4068763" y="3446463"/>
          <p14:tracePt t="37123" x="4057650" y="3535363"/>
          <p14:tracePt t="37129" x="4046538" y="3632200"/>
          <p14:tracePt t="37136" x="4046538" y="3721100"/>
          <p14:tracePt t="37144" x="4033838" y="3840163"/>
          <p14:tracePt t="37156" x="4033838" y="3946525"/>
          <p14:tracePt t="37159" x="4033838" y="4076700"/>
          <p14:tracePt t="37170" x="4033838" y="4194175"/>
          <p14:tracePt t="37174" x="4033838" y="4284663"/>
          <p14:tracePt t="37181" x="4033838" y="4441825"/>
          <p14:tracePt t="37189" x="4033838" y="4578350"/>
          <p14:tracePt t="37197" x="4033838" y="4689475"/>
          <p14:tracePt t="37205" x="4033838" y="4797425"/>
          <p14:tracePt t="37222" x="4033838" y="4994275"/>
          <p14:tracePt t="37226" x="4033838" y="5124450"/>
          <p14:tracePt t="37233" x="4033838" y="5202238"/>
          <p14:tracePt t="37241" x="4033838" y="5281613"/>
          <p14:tracePt t="37249" x="4033838" y="5376863"/>
          <p14:tracePt t="37256" x="4033838" y="5438775"/>
          <p14:tracePt t="37263" x="4033838" y="5495925"/>
          <p14:tracePt t="37272" x="4033838" y="5535613"/>
          <p14:tracePt t="37279" x="4033838" y="5562600"/>
          <p14:tracePt t="37287" x="4033838" y="5584825"/>
          <p14:tracePt t="37294" x="4033838" y="5591175"/>
          <p14:tracePt t="37301" x="4033838" y="5602288"/>
          <p14:tracePt t="37308" x="4033838" y="5608638"/>
          <p14:tracePt t="37316" x="4033838" y="5613400"/>
          <p14:tracePt t="37324" x="4033838" y="5619750"/>
          <p14:tracePt t="37332" x="4033838" y="5624513"/>
          <p14:tracePt t="37340" x="4033838" y="5630863"/>
          <p14:tracePt t="37423" x="4062413" y="5568950"/>
          <p14:tracePt t="37429" x="4108450" y="5456238"/>
          <p14:tracePt t="37436" x="4135438" y="5376863"/>
          <p14:tracePt t="37444" x="4170363" y="5270500"/>
          <p14:tracePt t="37451" x="4192588" y="5146675"/>
          <p14:tracePt t="37459" x="4203700" y="5045075"/>
          <p14:tracePt t="37466" x="4203700" y="4976813"/>
          <p14:tracePt t="37474" x="4203700" y="4881563"/>
          <p14:tracePt t="37482" x="4203700" y="4791075"/>
          <p14:tracePt t="37490" x="4203700" y="4724400"/>
          <p14:tracePt t="37497" x="4203700" y="4645025"/>
          <p14:tracePt t="37504" x="4203700" y="4583113"/>
          <p14:tracePt t="37511" x="4203700" y="4487863"/>
          <p14:tracePt t="37519" x="4203700" y="4419600"/>
          <p14:tracePt t="37526" x="4203700" y="4329113"/>
          <p14:tracePt t="37534" x="4203700" y="4240213"/>
          <p14:tracePt t="37541" x="4203700" y="4121150"/>
          <p14:tracePt t="37549" x="4203700" y="4014788"/>
          <p14:tracePt t="37557" x="4203700" y="3913188"/>
          <p14:tracePt t="37564" x="4203700" y="3817938"/>
          <p14:tracePt t="37572" x="4203700" y="3716338"/>
          <p14:tracePt t="37579" x="4203700" y="3676650"/>
          <p14:tracePt t="37587" x="4203700" y="3621088"/>
          <p14:tracePt t="37594" x="4203700" y="3597275"/>
          <p14:tracePt t="37603" x="4203700" y="3581400"/>
          <p14:tracePt t="37608" x="4192588" y="3559175"/>
          <p14:tracePt t="37616" x="4192588" y="3541713"/>
          <p14:tracePt t="37633" x="4186238" y="3508375"/>
          <p14:tracePt t="37639" x="4186238" y="3497263"/>
          <p14:tracePt t="37646" x="4186238" y="3484563"/>
          <p14:tracePt t="37654" x="4186238" y="3473450"/>
          <p14:tracePt t="37661" x="4186238" y="3468688"/>
          <p14:tracePt t="37668" x="4186238" y="3462338"/>
          <p14:tracePt t="37676" x="4186238" y="3457575"/>
          <p14:tracePt t="37730" x="4181475" y="3473450"/>
          <p14:tracePt t="37736" x="4170363" y="3535363"/>
          <p14:tracePt t="37744" x="4164013" y="3625850"/>
          <p14:tracePt t="37752" x="4141788" y="3733800"/>
          <p14:tracePt t="37759" x="4119563" y="3868738"/>
          <p14:tracePt t="37767" x="4108450" y="3997325"/>
          <p14:tracePt t="37775" x="4084638" y="4116388"/>
          <p14:tracePt t="37781" x="4084638" y="4211638"/>
          <p14:tracePt t="37791" x="4084638" y="4302125"/>
          <p14:tracePt t="37797" x="4084638" y="4430713"/>
          <p14:tracePt t="37806" x="4084638" y="4527550"/>
          <p14:tracePt t="37811" x="4084638" y="4627563"/>
          <p14:tracePt t="37820" x="4084638" y="4735513"/>
          <p14:tracePt t="37837" x="4084638" y="4932363"/>
          <p14:tracePt t="37841" x="4084638" y="5033963"/>
          <p14:tracePt t="37848" x="4084638" y="5100638"/>
          <p14:tracePt t="37856" x="4084638" y="5191125"/>
          <p14:tracePt t="37864" x="4084638" y="5259388"/>
          <p14:tracePt t="37872" x="4084638" y="5314950"/>
          <p14:tracePt t="37880" x="4084638" y="5343525"/>
          <p14:tracePt t="37886" x="4084638" y="5354638"/>
          <p14:tracePt t="37894" x="4084638" y="5360988"/>
          <p14:tracePt t="37906" x="4084638" y="5365750"/>
          <p14:tracePt t="37977" x="4084638" y="5332413"/>
          <p14:tracePt t="37984" x="4084638" y="5303838"/>
          <p14:tracePt t="37992" x="4084638" y="5264150"/>
          <p14:tracePt t="37999" x="4084638" y="5219700"/>
          <p14:tracePt t="38006" x="4084638" y="5180013"/>
          <p14:tracePt t="38013" x="4084638" y="5129213"/>
          <p14:tracePt t="38021" x="4084638" y="5073650"/>
          <p14:tracePt t="38038" x="4084638" y="4994275"/>
          <p14:tracePt t="38044" x="4084638" y="4926013"/>
          <p14:tracePt t="38051" x="4084638" y="4887913"/>
          <p14:tracePt t="38059" x="4084638" y="4819650"/>
          <p14:tracePt t="38066" x="4073525" y="4751388"/>
          <p14:tracePt t="38073" x="4051300" y="4695825"/>
          <p14:tracePt t="38082" x="4033838" y="4633913"/>
          <p14:tracePt t="38088" x="4029075" y="4594225"/>
          <p14:tracePt t="38096" x="4006850" y="4549775"/>
          <p14:tracePt t="38103" x="4000500" y="4521200"/>
          <p14:tracePt t="38111" x="3984625" y="4498975"/>
          <p14:tracePt t="38119" x="3984625" y="4492625"/>
          <p14:tracePt t="38126" x="3978275" y="4487863"/>
          <p14:tracePt t="38133" x="3971925" y="4481513"/>
          <p14:tracePt t="38141" x="3967163" y="4481513"/>
          <p14:tracePt t="38149" x="3967163" y="4476750"/>
          <p14:tracePt t="38175" x="3960813" y="4476750"/>
          <p14:tracePt t="38179" x="3956050" y="4476750"/>
          <p14:tracePt t="38187" x="3949700" y="4476750"/>
          <p14:tracePt t="38194" x="3944938" y="4476750"/>
          <p14:tracePt t="38202" x="3938588" y="4481513"/>
          <p14:tracePt t="38209" x="3933825" y="4487863"/>
          <p14:tracePt t="38217" x="3922713" y="4492625"/>
          <p14:tracePt t="38224" x="3898900" y="4532313"/>
          <p14:tracePt t="38231" x="3871913" y="4565650"/>
          <p14:tracePt t="38241" x="3854450" y="4611688"/>
          <p14:tracePt t="38247" x="3825875" y="4673600"/>
          <p14:tracePt t="38255" x="3798888" y="4740275"/>
          <p14:tracePt t="38262" x="3775075" y="4797425"/>
          <p14:tracePt t="38270" x="3759200" y="4841875"/>
          <p14:tracePt t="38276" x="3741738" y="4876800"/>
          <p14:tracePt t="38284" x="3736975" y="4881563"/>
          <p14:tracePt t="38291" x="3736975" y="4887913"/>
          <p14:tracePt t="38298" x="3736975" y="4892675"/>
          <p14:tracePt t="38383" x="3736975" y="4859338"/>
          <p14:tracePt t="38389" x="3748088" y="4802188"/>
          <p14:tracePt t="38397" x="3748088" y="4757738"/>
          <p14:tracePt t="38404" x="3759200" y="4667250"/>
          <p14:tracePt t="38411" x="3759200" y="4640263"/>
          <p14:tracePt t="38419" x="3759200" y="4578350"/>
          <p14:tracePt t="38426" x="3759200" y="4510088"/>
          <p14:tracePt t="38433" x="3759200" y="4470400"/>
          <p14:tracePt t="38450" x="3748088" y="4375150"/>
          <p14:tracePt t="38456" x="3741738" y="4352925"/>
          <p14:tracePt t="38464" x="3736975" y="4346575"/>
          <p14:tracePt t="38473" x="3736975" y="4335463"/>
          <p14:tracePt t="38547" x="3730625" y="4341813"/>
          <p14:tracePt t="38554" x="3725863" y="4357688"/>
          <p14:tracePt t="38561" x="3708400" y="4379913"/>
          <p14:tracePt t="38568" x="3702050" y="4419600"/>
          <p14:tracePt t="38576" x="3690938" y="4476750"/>
          <p14:tracePt t="38584" x="3686175" y="4503738"/>
          <p14:tracePt t="38592" x="3675063" y="4538663"/>
          <p14:tracePt t="38599" x="3675063" y="4554538"/>
          <p14:tracePt t="38607" x="3675063" y="4578350"/>
          <p14:tracePt t="38614" x="3675063" y="4600575"/>
          <p14:tracePt t="38624" x="3675063" y="4611688"/>
          <p14:tracePt t="38629" x="3675063" y="4622800"/>
          <p14:tracePt t="38637" x="3675063" y="4627563"/>
          <p14:tracePt t="38713" x="3675063" y="4645025"/>
          <p14:tracePt t="38727" x="3686175" y="4667250"/>
          <p14:tracePt t="38735" x="3690938" y="4667250"/>
          <p14:tracePt t="38750" x="3697288" y="4673600"/>
          <p14:tracePt t="38819" x="3725863" y="4673600"/>
          <p14:tracePt t="38831" x="3871913" y="4594225"/>
          <p14:tracePt t="38840" x="3876675" y="4594225"/>
          <p14:tracePt t="38846" x="3883025" y="4589463"/>
          <p14:tracePt t="38907" x="3887788" y="4589463"/>
          <p14:tracePt t="39088" x="3887788" y="4594225"/>
          <p14:tracePt t="39404" x="3887788" y="4600575"/>
          <p14:tracePt t="39576" x="3887788" y="4605338"/>
          <p14:tracePt t="39630" x="3905250" y="4651375"/>
          <p14:tracePt t="39642" x="4095750" y="4830763"/>
          <p14:tracePt t="39649" x="4108450" y="4837113"/>
          <p14:tracePt t="39656" x="4130675" y="4841875"/>
          <p14:tracePt t="39664" x="4135438" y="4848225"/>
          <p14:tracePt t="39679" x="4157663" y="4852988"/>
          <p14:tracePt t="39721" x="4181475" y="4859338"/>
          <p14:tracePt t="39735" x="4321175" y="4786313"/>
          <p14:tracePt t="39739" x="4371975" y="4724400"/>
          <p14:tracePt t="39747" x="4440238" y="4640263"/>
          <p14:tracePt t="39754" x="4491038" y="4578350"/>
          <p14:tracePt t="39761" x="4552950" y="4481513"/>
          <p14:tracePt t="39769" x="4619625" y="4386263"/>
          <p14:tracePt t="39776" x="4681538" y="4295775"/>
          <p14:tracePt t="39784" x="4721225" y="4229100"/>
          <p14:tracePt t="39792" x="4754563" y="4167188"/>
          <p14:tracePt t="39799" x="4772025" y="4110038"/>
          <p14:tracePt t="39808" x="4787900" y="4081463"/>
          <p14:tracePt t="39814" x="4794250" y="4048125"/>
          <p14:tracePt t="39823" x="4805363" y="4019550"/>
          <p14:tracePt t="39829" x="4805363" y="3975100"/>
          <p14:tracePt t="39836" x="4805363" y="3935413"/>
          <p14:tracePt t="39844" x="4805363" y="3884613"/>
          <p14:tracePt t="39851" x="4805363" y="3857625"/>
          <p14:tracePt t="39858" x="4805363" y="3806825"/>
          <p14:tracePt t="39866" x="4805363" y="3760788"/>
          <p14:tracePt t="39882" x="4805363" y="3694113"/>
          <p14:tracePt t="39891" x="4800600" y="3665538"/>
          <p14:tracePt t="39897" x="4800600" y="3648075"/>
          <p14:tracePt t="39905" x="4794250" y="3643313"/>
          <p14:tracePt t="39911" x="4794250" y="3632200"/>
          <p14:tracePt t="39919" x="4787900" y="3632200"/>
          <p14:tracePt t="39927" x="4787900" y="3625850"/>
          <p14:tracePt t="39949" x="4783138" y="3625850"/>
          <p14:tracePt t="39979" x="4776788" y="3625850"/>
          <p14:tracePt t="39986" x="4772025" y="3625850"/>
          <p14:tracePt t="39995" x="4765675" y="3625850"/>
          <p14:tracePt t="40001" x="4760913" y="3636963"/>
          <p14:tracePt t="40009" x="4743450" y="3659188"/>
          <p14:tracePt t="40017" x="4732338" y="3705225"/>
          <p14:tracePt t="40025" x="4721225" y="3771900"/>
          <p14:tracePt t="40031" x="4687888" y="3840163"/>
          <p14:tracePt t="40039" x="4670425" y="3924300"/>
          <p14:tracePt t="40047" x="4625975" y="4059238"/>
          <p14:tracePt t="40054" x="4602163" y="4143375"/>
          <p14:tracePt t="40062" x="4568825" y="4251325"/>
          <p14:tracePt t="40069" x="4541838" y="4346575"/>
          <p14:tracePt t="40090" x="4513263" y="4459288"/>
          <p14:tracePt t="40093" x="4506913" y="4487863"/>
          <p14:tracePt t="40099" x="4495800" y="4510088"/>
          <p14:tracePt t="40109" x="4495800" y="4521200"/>
          <p14:tracePt t="40114" x="4495800" y="4532313"/>
          <p14:tracePt t="40127" x="4495800" y="4538663"/>
          <p14:tracePt t="40129" x="4495800" y="4543425"/>
          <p14:tracePt t="40136" x="4495800" y="4549775"/>
          <p14:tracePt t="40144" x="4495800" y="4554538"/>
          <p14:tracePt t="40159" x="4495800" y="4560888"/>
          <p14:tracePt t="40174" x="4495800" y="4565650"/>
          <p14:tracePt t="40302" x="4495800" y="4572000"/>
          <p14:tracePt t="40309" x="4495800" y="4594225"/>
          <p14:tracePt t="40317" x="4506913" y="4633913"/>
          <p14:tracePt t="40327" x="4513263" y="4656138"/>
          <p14:tracePt t="40331" x="4529138" y="4695825"/>
          <p14:tracePt t="40341" x="4529138" y="4735513"/>
          <p14:tracePt t="40347" x="4541838" y="4779963"/>
          <p14:tracePt t="40356" x="4541838" y="4808538"/>
          <p14:tracePt t="40362" x="4546600" y="4841875"/>
          <p14:tracePt t="40371" x="4546600" y="4852988"/>
          <p14:tracePt t="40376" x="4546600" y="4859338"/>
          <p14:tracePt t="40384" x="4552950" y="4870450"/>
          <p14:tracePt t="40392" x="4552950" y="4876800"/>
          <p14:tracePt t="40400" x="4552950" y="4887913"/>
          <p14:tracePt t="40406" x="4552950" y="4892675"/>
          <p14:tracePt t="40414" x="4557713" y="4903788"/>
          <p14:tracePt t="40423" x="4557713" y="4921250"/>
          <p14:tracePt t="40429" x="4557713" y="4938713"/>
          <p14:tracePt t="40437" x="4564063" y="4954588"/>
          <p14:tracePt t="40444" x="4564063" y="4972050"/>
          <p14:tracePt t="40451" x="4564063" y="4987925"/>
          <p14:tracePt t="40459" x="4575175" y="5016500"/>
          <p14:tracePt t="40468" x="4575175" y="5027613"/>
          <p14:tracePt t="40474" x="4575175" y="5049838"/>
          <p14:tracePt t="40481" x="4579938" y="5073650"/>
          <p14:tracePt t="40497" x="4579938" y="5111750"/>
          <p14:tracePt t="40505" x="4579938" y="5146675"/>
          <p14:tracePt t="40511" x="4579938" y="5162550"/>
          <p14:tracePt t="40518" x="4586288" y="5186363"/>
          <p14:tracePt t="40526" x="4586288" y="5213350"/>
          <p14:tracePt t="40534" x="4586288" y="5253038"/>
          <p14:tracePt t="40544" x="4586288" y="5286375"/>
          <p14:tracePt t="40549" x="4597400" y="5326063"/>
          <p14:tracePt t="40560" x="4597400" y="5365750"/>
          <p14:tracePt t="40564" x="4602163" y="5445125"/>
          <p14:tracePt t="40577" x="4602163" y="5472113"/>
          <p14:tracePt t="40579" x="4602163" y="5507038"/>
          <p14:tracePt t="40587" x="4614863" y="5518150"/>
          <p14:tracePt t="40594" x="4614863" y="5522913"/>
          <p14:tracePt t="40601" x="4619625" y="5529263"/>
          <p14:tracePt t="40609" x="4619625" y="5540375"/>
          <p14:tracePt t="40617" x="4619625" y="5546725"/>
          <p14:tracePt t="40624" x="4619625" y="5568950"/>
          <p14:tracePt t="40632" x="4619625" y="5580063"/>
          <p14:tracePt t="40639" x="4625975" y="5608638"/>
          <p14:tracePt t="40647" x="4625975" y="5630863"/>
          <p14:tracePt t="40654" x="4630738" y="5659438"/>
          <p14:tracePt t="40662" x="4630738" y="5697538"/>
          <p14:tracePt t="40669" x="4641850" y="5743575"/>
          <p14:tracePt t="40676" x="4641850" y="5770563"/>
          <p14:tracePt t="40690" x="4648200" y="5794375"/>
          <p14:tracePt t="40701" x="4652963" y="5838825"/>
          <p14:tracePt t="40706" x="4664075" y="5849938"/>
          <p14:tracePt t="40715" x="4664075" y="5856288"/>
          <p14:tracePt t="40722" x="4664075" y="5861050"/>
          <p14:tracePt t="40731" x="4664075" y="5872163"/>
          <p14:tracePt t="40736" x="4664075" y="5878513"/>
          <p14:tracePt t="40744" x="4664075" y="5889625"/>
          <p14:tracePt t="40752" x="4670425" y="5911850"/>
          <p14:tracePt t="40759" x="4676775" y="5934075"/>
          <p14:tracePt t="40766" x="4676775" y="5957888"/>
          <p14:tracePt t="40774" x="4681538" y="5980113"/>
          <p14:tracePt t="40781" x="4681538" y="5995988"/>
          <p14:tracePt t="40789" x="4692650" y="6019800"/>
          <p14:tracePt t="40796" x="4692650" y="6030913"/>
          <p14:tracePt t="40803" x="4699000" y="6035675"/>
          <p14:tracePt t="40811" x="4699000" y="6042025"/>
          <p14:tracePt t="40818" x="4699000" y="6057900"/>
          <p14:tracePt t="40826" x="4703763" y="6057900"/>
          <p14:tracePt t="40834" x="4703763" y="6064250"/>
          <p14:tracePt t="40841" x="4703763" y="6069013"/>
          <p14:tracePt t="40849" x="4703763" y="6075363"/>
          <p14:tracePt t="40857" x="4710113" y="6075363"/>
          <p14:tracePt t="40864" x="4710113" y="6081713"/>
          <p14:tracePt t="40873" x="4710113" y="6092825"/>
          <p14:tracePt t="40879" x="4714875" y="6097588"/>
          <p14:tracePt t="40887" x="4714875" y="6108700"/>
          <p14:tracePt t="40894" x="4721225" y="6115050"/>
          <p14:tracePt t="40910" x="4721225" y="6126163"/>
          <p14:tracePt t="40924" x="4725988" y="6126163"/>
          <p14:tracePt t="40941" x="4732338" y="6126163"/>
          <p14:tracePt t="40946" x="4738688" y="6126163"/>
          <p14:tracePt t="40953" x="4743450" y="6126163"/>
          <p14:tracePt t="40961" x="4749800" y="6126163"/>
          <p14:tracePt t="40970" x="4754563" y="6126163"/>
          <p14:tracePt t="40976" x="4760913" y="6115050"/>
          <p14:tracePt t="40983" x="4760913" y="6108700"/>
          <p14:tracePt t="40992" x="4765675" y="6092825"/>
          <p14:tracePt t="40999" x="4765675" y="6081713"/>
          <p14:tracePt t="41009" x="4765675" y="6075363"/>
          <p14:tracePt t="41014" x="4765675" y="6064250"/>
          <p14:tracePt t="41023" x="4765675" y="6053138"/>
          <p14:tracePt t="41029" x="4760913" y="6035675"/>
          <p14:tracePt t="41037" x="4749800" y="6024563"/>
          <p14:tracePt t="41044" x="4738688" y="6002338"/>
          <p14:tracePt t="41052" x="4732338" y="5991225"/>
          <p14:tracePt t="41058" x="4714875" y="5969000"/>
          <p14:tracePt t="41066" x="4710113" y="5951538"/>
          <p14:tracePt t="41074" x="4703763" y="5945188"/>
          <p14:tracePt t="41081" x="4699000" y="5940425"/>
          <p14:tracePt t="41089" x="4692650" y="5934075"/>
          <p14:tracePt t="41098" x="4692650" y="5929313"/>
          <p14:tracePt t="41112" x="4687888" y="5929313"/>
          <p14:tracePt t="41119" x="4687888" y="5922963"/>
          <p14:tracePt t="41127" x="4681538" y="5922963"/>
          <p14:tracePt t="41135" x="4676775" y="5922963"/>
          <p14:tracePt t="41142" x="4670425" y="5918200"/>
          <p14:tracePt t="41150" x="4659313" y="5918200"/>
          <p14:tracePt t="41156" x="4637088" y="5918200"/>
          <p14:tracePt t="41164" x="4614863" y="5918200"/>
          <p14:tracePt t="41172" x="4591050" y="5911850"/>
          <p14:tracePt t="41179" x="4575175" y="5911850"/>
          <p14:tracePt t="41187" x="4552950" y="5911850"/>
          <p14:tracePt t="41194" x="4529138" y="5911850"/>
          <p14:tracePt t="41202" x="4502150" y="5911850"/>
          <p14:tracePt t="41210" x="4479925" y="5911850"/>
          <p14:tracePt t="41216" x="4467225" y="5918200"/>
          <p14:tracePt t="41225" x="4451350" y="5929313"/>
          <p14:tracePt t="41231" x="4440238" y="5940425"/>
          <p14:tracePt t="41241" x="4422775" y="5945188"/>
          <p14:tracePt t="41246" x="4418013" y="5951538"/>
          <p14:tracePt t="41256" x="4411663" y="5957888"/>
          <p14:tracePt t="41261" x="4400550" y="5973763"/>
          <p14:tracePt t="41270" x="4394200" y="5984875"/>
          <p14:tracePt t="41276" x="4389438" y="6007100"/>
          <p14:tracePt t="41284" x="4371975" y="6030913"/>
          <p14:tracePt t="41291" x="4356100" y="6053138"/>
          <p14:tracePt t="41299" x="4343400" y="6081713"/>
          <p14:tracePt t="41318" x="4327525" y="6130925"/>
          <p14:tracePt t="41323" x="4310063" y="6165850"/>
          <p14:tracePt t="41329" x="4310063" y="6176963"/>
          <p14:tracePt t="41336" x="4310063" y="6199188"/>
          <p14:tracePt t="41344" x="4305300" y="6221413"/>
          <p14:tracePt t="41351" x="4305300" y="6232525"/>
          <p14:tracePt t="41359" x="4305300" y="6254750"/>
          <p14:tracePt t="41366" x="4305300" y="6278563"/>
          <p14:tracePt t="41374" x="4321175" y="6300788"/>
          <p14:tracePt t="41381" x="4332288" y="6323013"/>
          <p14:tracePt t="41390" x="4349750" y="6334125"/>
          <p14:tracePt t="41396" x="4371975" y="6356350"/>
          <p14:tracePt t="41404" x="4383088" y="6373813"/>
          <p14:tracePt t="41424" x="4429125" y="6402388"/>
          <p14:tracePt t="41428" x="4445000" y="6407150"/>
          <p14:tracePt t="41434" x="4456113" y="6413500"/>
          <p14:tracePt t="41442" x="4462463" y="6418263"/>
          <p14:tracePt t="41449" x="4473575" y="6418263"/>
          <p14:tracePt t="41459" x="4479925" y="6418263"/>
          <p14:tracePt t="41464" x="4484688" y="6418263"/>
          <p14:tracePt t="41474" x="4491038" y="6424613"/>
          <p14:tracePt t="41479" x="4502150" y="6424613"/>
          <p14:tracePt t="41490" x="4524375" y="6424613"/>
          <p14:tracePt t="41493" x="4546600" y="6424613"/>
          <p14:tracePt t="41501" x="4564063" y="6424613"/>
          <p14:tracePt t="41510" x="4602163" y="6424613"/>
          <p14:tracePt t="41525" x="4692650" y="6407150"/>
          <p14:tracePt t="41532" x="4738688" y="6380163"/>
          <p14:tracePt t="41540" x="4772025" y="6362700"/>
          <p14:tracePt t="41546" x="4794250" y="6329363"/>
          <p14:tracePt t="41554" x="4833938" y="6294438"/>
          <p14:tracePt t="41562" x="4856163" y="6254750"/>
          <p14:tracePt t="41569" x="4867275" y="6216650"/>
          <p14:tracePt t="41577" x="4884738" y="6181725"/>
          <p14:tracePt t="41584" x="4889500" y="6154738"/>
          <p14:tracePt t="41592" x="4889500" y="6119813"/>
          <p14:tracePt t="41599" x="4889500" y="6103938"/>
          <p14:tracePt t="41607" x="4889500" y="6064250"/>
          <p14:tracePt t="41614" x="4889500" y="6042025"/>
          <p14:tracePt t="41622" x="4889500" y="6013450"/>
          <p14:tracePt t="41629" x="4873625" y="5991225"/>
          <p14:tracePt t="41637" x="4856163" y="5969000"/>
          <p14:tracePt t="41644" x="4849813" y="5951538"/>
          <p14:tracePt t="41652" x="4845050" y="5940425"/>
          <p14:tracePt t="41660" x="4833938" y="5934075"/>
          <p14:tracePt t="41666" x="4822825" y="5918200"/>
          <p14:tracePt t="41673" x="4816475" y="5911850"/>
          <p14:tracePt t="41681" x="4811713" y="5907088"/>
          <p14:tracePt t="41689" x="4805363" y="5900738"/>
          <p14:tracePt t="41696" x="4794250" y="5894388"/>
          <p14:tracePt t="41704" x="4783138" y="5889625"/>
          <p14:tracePt t="41712" x="4776788" y="5889625"/>
          <p14:tracePt t="41727" x="4749800" y="5878513"/>
          <p14:tracePt t="41734" x="4725988" y="5872163"/>
          <p14:tracePt t="41741" x="4710113" y="5872163"/>
          <p14:tracePt t="41749" x="4699000" y="5872163"/>
          <p14:tracePt t="41757" x="4676775" y="5872163"/>
          <p14:tracePt t="41764" x="4664075" y="5872163"/>
          <p14:tracePt t="41773" x="4641850" y="5872163"/>
          <p14:tracePt t="41779" x="4619625" y="5872163"/>
          <p14:tracePt t="41787" x="4602163" y="5883275"/>
          <p14:tracePt t="41794" x="4586288" y="5894388"/>
          <p14:tracePt t="41801" x="4568825" y="5900738"/>
          <p14:tracePt t="41809" x="4557713" y="5911850"/>
          <p14:tracePt t="41816" x="4541838" y="5929313"/>
          <p14:tracePt t="41823" x="4535488" y="5951538"/>
          <p14:tracePt t="41831" x="4518025" y="5973763"/>
          <p14:tracePt t="41839" x="4513263" y="5984875"/>
          <p14:tracePt t="41847" x="4495800" y="6019800"/>
          <p14:tracePt t="41854" x="4495800" y="6035675"/>
          <p14:tracePt t="41861" x="4484688" y="6069013"/>
          <p14:tracePt t="41868" x="4484688" y="6097588"/>
          <p14:tracePt t="41876" x="4484688" y="6126163"/>
          <p14:tracePt t="41892" x="4484688" y="6188075"/>
          <p14:tracePt t="41898" x="4502150" y="6210300"/>
          <p14:tracePt t="41911" x="4529138" y="6232525"/>
          <p14:tracePt t="41914" x="4552950" y="6254750"/>
          <p14:tracePt t="41923" x="4575175" y="6278563"/>
          <p14:tracePt t="41929" x="4597400" y="6294438"/>
          <p14:tracePt t="41936" x="4619625" y="6311900"/>
          <p14:tracePt t="41944" x="4625975" y="6318250"/>
          <p14:tracePt t="41951" x="4637088" y="6323013"/>
          <p14:tracePt t="41958" x="4652963" y="6329363"/>
          <p14:tracePt t="41967" x="4659313" y="6329363"/>
          <p14:tracePt t="41974" x="4664075" y="6329363"/>
          <p14:tracePt t="41981" x="4676775" y="6329363"/>
          <p14:tracePt t="41989" x="4687888" y="6329363"/>
          <p14:tracePt t="41997" x="4710113" y="6329363"/>
          <p14:tracePt t="42005" x="4732338" y="6329363"/>
          <p14:tracePt t="42012" x="4760913" y="6329363"/>
          <p14:tracePt t="42019" x="4783138" y="6329363"/>
          <p14:tracePt t="42026" x="4822825" y="6300788"/>
          <p14:tracePt t="42035" x="4867275" y="6272213"/>
          <p14:tracePt t="42042" x="4906963" y="6227763"/>
          <p14:tracePt t="42051" x="4924425" y="6205538"/>
          <p14:tracePt t="42056" x="4940300" y="6159500"/>
          <p14:tracePt t="42064" x="4946650" y="6130925"/>
          <p14:tracePt t="42072" x="4951413" y="6108700"/>
          <p14:tracePt t="42081" x="4951413" y="6086475"/>
          <p14:tracePt t="42087" x="4951413" y="6057900"/>
          <p14:tracePt t="42094" x="4951413" y="6035675"/>
          <p14:tracePt t="42102" x="4951413" y="6024563"/>
          <p14:tracePt t="42115" x="4951413" y="6013450"/>
          <p14:tracePt t="42117" x="4946650" y="5995988"/>
          <p14:tracePt t="42124" x="4940300" y="5991225"/>
          <p14:tracePt t="42131" x="4935538" y="5984875"/>
          <p14:tracePt t="42141" x="4924425" y="5980113"/>
          <p14:tracePt t="42146" x="4906963" y="5973763"/>
          <p14:tracePt t="42154" x="4895850" y="5962650"/>
          <p14:tracePt t="42161" x="4884738" y="5951538"/>
          <p14:tracePt t="42168" x="4867275" y="5945188"/>
          <p14:tracePt t="42176" x="4838700" y="5940425"/>
          <p14:tracePt t="42184" x="4816475" y="5934075"/>
          <p14:tracePt t="42193" x="4794250" y="5922963"/>
          <p14:tracePt t="42199" x="4772025" y="5918200"/>
          <p14:tracePt t="42208" x="4749800" y="5911850"/>
          <p14:tracePt t="42214" x="4732338" y="5911850"/>
          <p14:tracePt t="42222" x="4710113" y="5911850"/>
          <p14:tracePt t="42229" x="4687888" y="5911850"/>
          <p14:tracePt t="42239" x="4664075" y="5911850"/>
          <p14:tracePt t="42244" x="4659313" y="5911850"/>
          <p14:tracePt t="42255" x="4641850" y="5911850"/>
          <p14:tracePt t="42259" x="4630738" y="5911850"/>
          <p14:tracePt t="42267" x="4625975" y="5918200"/>
          <p14:tracePt t="42274" x="4602163" y="5922963"/>
          <p14:tracePt t="42284" x="4591050" y="5940425"/>
          <p14:tracePt t="42290" x="4575175" y="5951538"/>
          <p14:tracePt t="42299" x="4564063" y="5969000"/>
          <p14:tracePt t="42304" x="4535488" y="6007100"/>
          <p14:tracePt t="42311" x="4524375" y="6030913"/>
          <p14:tracePt t="42322" x="4513263" y="6069013"/>
          <p14:tracePt t="42326" x="4506913" y="6103938"/>
          <p14:tracePt t="42342" x="4502150" y="6159500"/>
          <p14:tracePt t="42349" x="4502150" y="6205538"/>
          <p14:tracePt t="42356" x="4502150" y="6221413"/>
          <p14:tracePt t="42364" x="4502150" y="6254750"/>
          <p14:tracePt t="42371" x="4502150" y="6283325"/>
          <p14:tracePt t="42379" x="4502150" y="6294438"/>
          <p14:tracePt t="42386" x="4502150" y="6334125"/>
          <p14:tracePt t="42394" x="4506913" y="6351588"/>
          <p14:tracePt t="42401" x="4524375" y="6362700"/>
          <p14:tracePt t="42409" x="4529138" y="6362700"/>
          <p14:tracePt t="42417" x="4535488" y="6367463"/>
          <p14:tracePt t="42426" x="4552950" y="6367463"/>
          <p14:tracePt t="42432" x="4575175" y="6373813"/>
          <p14:tracePt t="42440" x="4597400" y="6373813"/>
          <p14:tracePt t="42447" x="4614863" y="6373813"/>
          <p14:tracePt t="42455" x="4637088" y="6373813"/>
          <p14:tracePt t="42461" x="4664075" y="6373813"/>
          <p14:tracePt t="42469" x="4687888" y="6373813"/>
          <p14:tracePt t="42476" x="4710113" y="6362700"/>
          <p14:tracePt t="42485" x="4743450" y="6345238"/>
          <p14:tracePt t="42492" x="4776788" y="6329363"/>
          <p14:tracePt t="42499" x="4800600" y="6305550"/>
          <p14:tracePt t="42507" x="4811713" y="6283325"/>
          <p14:tracePt t="42522" x="4827588" y="6249988"/>
          <p14:tracePt t="42525" x="4833938" y="6227763"/>
          <p14:tracePt t="42533" x="4845050" y="6210300"/>
          <p14:tracePt t="42536" x="4845050" y="6188075"/>
          <p14:tracePt t="42544" x="4845050" y="6176963"/>
          <p14:tracePt t="42552" x="4845050" y="6154738"/>
          <p14:tracePt t="42562" x="4838700" y="6130925"/>
          <p14:tracePt t="42566" x="4827588" y="6108700"/>
          <p14:tracePt t="42574" x="4822825" y="6097588"/>
          <p14:tracePt t="42581" x="4805363" y="6075363"/>
          <p14:tracePt t="42592" x="4783138" y="6057900"/>
          <p14:tracePt t="42596" x="4765675" y="6046788"/>
          <p14:tracePt t="42607" x="4749800" y="6030913"/>
          <p14:tracePt t="42611" x="4743450" y="6024563"/>
          <p14:tracePt t="42620" x="4721225" y="6013450"/>
          <p14:tracePt t="42627" x="4714875" y="6007100"/>
          <p14:tracePt t="42634" x="4703763" y="6002338"/>
          <p14:tracePt t="42643" x="4687888" y="5984875"/>
          <p14:tracePt t="42649" x="4676775" y="5980113"/>
          <p14:tracePt t="42657" x="4664075" y="5973763"/>
          <p14:tracePt t="42664" x="4641850" y="5969000"/>
          <p14:tracePt t="42673" x="4625975" y="5957888"/>
          <p14:tracePt t="42679" x="4619625" y="5957888"/>
          <p14:tracePt t="42687" x="4614863" y="5951538"/>
          <p14:tracePt t="42694" x="4608513" y="5951538"/>
          <p14:tracePt t="42701" x="4597400" y="5951538"/>
          <p14:tracePt t="42709" x="4586288" y="5951538"/>
          <p14:tracePt t="42724" x="4568825" y="5951538"/>
          <p14:tracePt t="42732" x="4552950" y="5962650"/>
          <p14:tracePt t="42751" x="4518025" y="5980113"/>
          <p14:tracePt t="42753" x="4495800" y="5995988"/>
          <p14:tracePt t="42763" x="4484688" y="6013450"/>
          <p14:tracePt t="42769" x="4479925" y="6024563"/>
          <p14:tracePt t="42779" x="4462463" y="6035675"/>
          <p14:tracePt t="42784" x="4456113" y="6053138"/>
          <p14:tracePt t="42792" x="4456113" y="6064250"/>
          <p14:tracePt t="42799" x="4456113" y="6075363"/>
          <p14:tracePt t="42806" x="4456113" y="6092825"/>
          <p14:tracePt t="42814" x="4456113" y="6103938"/>
          <p14:tracePt t="42822" x="4456113" y="6126163"/>
          <p14:tracePt t="42829" x="4456113" y="6143625"/>
          <p14:tracePt t="42837" x="4462463" y="6165850"/>
          <p14:tracePt t="42844" x="4473575" y="6188075"/>
          <p14:tracePt t="42851" x="4495800" y="6210300"/>
          <p14:tracePt t="42859" x="4502150" y="6221413"/>
          <p14:tracePt t="42866" x="4506913" y="6238875"/>
          <p14:tracePt t="42875" x="4524375" y="6249988"/>
          <p14:tracePt t="42881" x="4529138" y="6254750"/>
          <p14:tracePt t="42891" x="4541838" y="6261100"/>
          <p14:tracePt t="42896" x="4546600" y="6261100"/>
          <p14:tracePt t="42904" x="4557713" y="6272213"/>
          <p14:tracePt t="42911" x="4564063" y="6272213"/>
          <p14:tracePt t="42919" x="4579938" y="6272213"/>
          <p14:tracePt t="42927" x="4597400" y="6283325"/>
          <p14:tracePt t="42934" x="4608513" y="6283325"/>
          <p14:tracePt t="42941" x="4614863" y="6283325"/>
          <p14:tracePt t="42958" x="4648200" y="6289675"/>
          <p14:tracePt t="42964" x="4664075" y="6289675"/>
          <p14:tracePt t="42971" x="4681538" y="6289675"/>
          <p14:tracePt t="42979" x="4721225" y="6267450"/>
          <p14:tracePt t="42986" x="4754563" y="6243638"/>
          <p14:tracePt t="42994" x="4794250" y="6205538"/>
          <p14:tracePt t="43001" x="4822825" y="6159500"/>
          <p14:tracePt t="43009" x="4845050" y="6126163"/>
          <p14:tracePt t="43016" x="4849813" y="6097588"/>
          <p14:tracePt t="43025" x="4862513" y="6064250"/>
          <p14:tracePt t="43031" x="4862513" y="6035675"/>
          <p14:tracePt t="43042" x="4862513" y="6007100"/>
          <p14:tracePt t="43046" x="4862513" y="5984875"/>
          <p14:tracePt t="43054" x="4849813" y="5962650"/>
          <p14:tracePt t="43061" x="4838700" y="5940425"/>
          <p14:tracePt t="43069" x="4822825" y="5929313"/>
          <p14:tracePt t="43076" x="4811713" y="5911850"/>
          <p14:tracePt t="43083" x="4787900" y="5900738"/>
          <p14:tracePt t="43092" x="4754563" y="5889625"/>
          <p14:tracePt t="43099" x="4732338" y="5878513"/>
          <p14:tracePt t="43106" x="4714875" y="5867400"/>
          <p14:tracePt t="43114" x="4681538" y="5861050"/>
          <p14:tracePt t="43121" x="4652963" y="5861050"/>
          <p14:tracePt t="43129" x="4630738" y="5861050"/>
          <p14:tracePt t="43136" x="4602163" y="5861050"/>
          <p14:tracePt t="43144" x="4564063" y="5861050"/>
          <p14:tracePt t="43159" x="4491038" y="5861050"/>
          <p14:tracePt t="43166" x="4462463" y="5878513"/>
          <p14:tracePt t="43174" x="4429125" y="5894388"/>
          <p14:tracePt t="43183" x="4405313" y="5911850"/>
          <p14:tracePt t="43189" x="4400550" y="5922963"/>
          <p14:tracePt t="43198" x="4400550" y="5929313"/>
          <p14:tracePt t="43205" x="4400550" y="5934075"/>
          <p14:tracePt t="43212" x="4400550" y="5940425"/>
          <p14:tracePt t="43227" x="4400550" y="5945188"/>
          <p14:tracePt t="43258" x="4400550" y="5951538"/>
          <p14:tracePt t="43274" x="4405313" y="5951538"/>
          <p14:tracePt t="43290" x="4411663" y="5951538"/>
          <p14:tracePt t="43294" x="4418013" y="5951538"/>
          <p14:tracePt t="43301" x="4433888" y="5951538"/>
          <p14:tracePt t="43309" x="4456113" y="5934075"/>
          <p14:tracePt t="43317" x="4491038" y="5911850"/>
          <p14:tracePt t="43325" x="4513263" y="5878513"/>
          <p14:tracePt t="43332" x="4541838" y="5845175"/>
          <p14:tracePt t="43340" x="4557713" y="5799138"/>
          <p14:tracePt t="43346" x="4564063" y="5770563"/>
          <p14:tracePt t="43362" x="4575175" y="5726113"/>
          <p14:tracePt t="43369" x="4575175" y="5715000"/>
          <p14:tracePt t="43377" x="4575175" y="5708650"/>
          <p14:tracePt t="43384" x="4575175" y="5697538"/>
          <p14:tracePt t="43392" x="4575175" y="5692775"/>
          <p14:tracePt t="43399" x="4575175" y="5681663"/>
          <p14:tracePt t="43407" x="4575175" y="5675313"/>
          <p14:tracePt t="43415" x="4575175" y="5659438"/>
          <p14:tracePt t="43422" x="4568825" y="5653088"/>
          <p14:tracePt t="43429" x="4568825" y="5641975"/>
          <p14:tracePt t="43437" x="4564063" y="5635625"/>
          <p14:tracePt t="43445" x="4564063" y="5630863"/>
          <p14:tracePt t="43451" x="4564063" y="5624513"/>
          <p14:tracePt t="43460" x="4557713" y="5619750"/>
          <p14:tracePt t="43466" x="4557713" y="5613400"/>
          <p14:tracePt t="43475" x="4552950" y="5602288"/>
          <p14:tracePt t="43482" x="4552950" y="5591175"/>
          <p14:tracePt t="43493" x="4552950" y="5568950"/>
          <p14:tracePt t="43496" x="4541838" y="5540375"/>
          <p14:tracePt t="43504" x="4541838" y="5511800"/>
          <p14:tracePt t="43511" x="4541838" y="5478463"/>
          <p14:tracePt t="43520" x="4535488" y="5438775"/>
          <p14:tracePt t="43526" x="4535488" y="5387975"/>
          <p14:tracePt t="43533" x="4524375" y="5321300"/>
          <p14:tracePt t="43541" x="4518025" y="5275263"/>
          <p14:tracePt t="43549" x="4518025" y="5219700"/>
          <p14:tracePt t="43557" x="4506913" y="5180013"/>
          <p14:tracePt t="43564" x="4506913" y="5140325"/>
          <p14:tracePt t="43571" x="4502150" y="5106988"/>
          <p14:tracePt t="43579" x="4502150" y="5089525"/>
          <p14:tracePt t="43586" x="4502150" y="5049838"/>
          <p14:tracePt t="43594" x="4502150" y="5005388"/>
          <p14:tracePt t="43601" x="4502150" y="4976813"/>
          <p14:tracePt t="43609" x="4491038" y="4949825"/>
          <p14:tracePt t="43617" x="4491038" y="4921250"/>
          <p14:tracePt t="43625" x="4491038" y="4887913"/>
          <p14:tracePt t="43632" x="4491038" y="4876800"/>
          <p14:tracePt t="43640" x="4491038" y="4848225"/>
          <p14:tracePt t="43646" x="4491038" y="4826000"/>
          <p14:tracePt t="43655" x="4491038" y="4797425"/>
          <p14:tracePt t="43661" x="4495800" y="4757738"/>
          <p14:tracePt t="43669" x="4495800" y="4735513"/>
          <p14:tracePt t="43676" x="4502150" y="4713288"/>
          <p14:tracePt t="43684" x="4506913" y="4684713"/>
          <p14:tracePt t="43691" x="4518025" y="4627563"/>
          <p14:tracePt t="43698" x="4524375" y="4594225"/>
          <p14:tracePt t="43706" x="4535488" y="4554538"/>
          <p14:tracePt t="43714" x="4546600" y="4498975"/>
          <p14:tracePt t="43721" x="4546600" y="4459288"/>
          <p14:tracePt t="43728" x="4552950" y="4403725"/>
          <p14:tracePt t="43741" x="4552950" y="4375150"/>
          <p14:tracePt t="43743" x="4552950" y="4352925"/>
          <p14:tracePt t="43751" x="4552950" y="4329113"/>
          <p14:tracePt t="43759" x="4552950" y="4302125"/>
          <p14:tracePt t="43774" x="4557713" y="4240213"/>
          <p14:tracePt t="43781" x="4557713" y="4222750"/>
          <p14:tracePt t="43790" x="4557713" y="4200525"/>
          <p14:tracePt t="43797" x="4557713" y="4171950"/>
          <p14:tracePt t="43804" x="4557713" y="4132263"/>
          <p14:tracePt t="43812" x="4557713" y="4105275"/>
          <p14:tracePt t="43819" x="4568825" y="4019550"/>
          <p14:tracePt t="43826" x="4579938" y="3941763"/>
          <p14:tracePt t="43834" x="4579938" y="3873500"/>
          <p14:tracePt t="43842" x="4591050" y="3817938"/>
          <p14:tracePt t="43850" x="4597400" y="3738563"/>
          <p14:tracePt t="43857" x="4597400" y="3683000"/>
          <p14:tracePt t="43863" x="4597400" y="3643313"/>
          <p14:tracePt t="43871" x="4608513" y="3614738"/>
          <p14:tracePt t="43879" x="4608513" y="3581400"/>
          <p14:tracePt t="43886" x="4608513" y="3563938"/>
          <p14:tracePt t="43910" x="4608513" y="3508375"/>
          <p14:tracePt t="43917" x="4608513" y="3484563"/>
          <p14:tracePt t="43925" x="4608513" y="3457575"/>
          <p14:tracePt t="43931" x="4614863" y="3435350"/>
          <p14:tracePt t="43952" x="4614863" y="3367088"/>
          <p14:tracePt t="43959" x="4619625" y="3327400"/>
          <p14:tracePt t="43963" x="4619625" y="3294063"/>
          <p14:tracePt t="43977" x="4619625" y="3254375"/>
          <p14:tracePt t="43984" x="4619625" y="3232150"/>
          <p14:tracePt t="43991" x="4619625" y="3221038"/>
          <p14:tracePt t="43999" x="4619625" y="3214688"/>
          <p14:tracePt t="44007" x="4619625" y="3203575"/>
          <p14:tracePt t="44015" x="4619625" y="3192463"/>
          <p14:tracePt t="44022" x="4619625" y="3175000"/>
          <p14:tracePt t="44029" x="4619625" y="3159125"/>
          <p14:tracePt t="44036" x="4619625" y="3141663"/>
          <p14:tracePt t="44045" x="4630738" y="3124200"/>
          <p14:tracePt t="44051" x="4637088" y="3090863"/>
          <p14:tracePt t="44059" x="4637088" y="3074988"/>
          <p14:tracePt t="44068" x="4637088" y="3040063"/>
          <p14:tracePt t="44074" x="4637088" y="3028950"/>
          <p14:tracePt t="44081" x="4637088" y="3017838"/>
          <p14:tracePt t="44090" x="4637088" y="3006725"/>
          <p14:tracePt t="44097" x="4637088" y="3000375"/>
          <p14:tracePt t="44103" x="4637088" y="2995613"/>
          <p14:tracePt t="44112" x="4637088" y="2989263"/>
          <p14:tracePt t="44119" x="4637088" y="2984500"/>
          <p14:tracePt t="44134" x="4637088" y="2978150"/>
          <p14:tracePt t="44147" x="4637088" y="2973388"/>
          <p14:tracePt t="44150" x="4637088" y="2967038"/>
          <p14:tracePt t="44160" x="4637088" y="2962275"/>
          <p14:tracePt t="44164" x="4637088" y="2955925"/>
          <p14:tracePt t="44171" x="4637088" y="2951163"/>
          <p14:tracePt t="44179" x="4637088" y="2933700"/>
          <p14:tracePt t="44186" x="4637088" y="2927350"/>
          <p14:tracePt t="44194" x="4637088" y="2916238"/>
          <p14:tracePt t="44201" x="4637088" y="2911475"/>
          <p14:tracePt t="44209" x="4637088" y="2905125"/>
          <p14:tracePt t="44216" x="4637088" y="2900363"/>
          <p14:tracePt t="44224" x="4637088" y="2894013"/>
          <p14:tracePt t="44263" x="4637088" y="2889250"/>
          <p14:tracePt t="44277" x="4637088" y="2882900"/>
          <p14:tracePt t="44285" x="4637088" y="2876550"/>
          <p14:tracePt t="44299" x="4637088" y="2871788"/>
          <p14:tracePt t="44393" x="4637088" y="2882900"/>
          <p14:tracePt t="44404" x="4637088" y="2889250"/>
          <p14:tracePt t="44437" x="4637088" y="2894013"/>
          <p14:tracePt t="44485" x="4637088" y="2900363"/>
          <p14:tracePt t="44509" x="4637088" y="2905125"/>
          <p14:tracePt t="44524" x="4630738" y="2911475"/>
          <p14:tracePt t="44570" x="4630738" y="2916238"/>
          <p14:tracePt t="44608" x="4630738" y="2922588"/>
          <p14:tracePt t="44614" x="4625975" y="2922588"/>
          <p14:tracePt t="44622" x="4625975" y="2927350"/>
          <p14:tracePt t="44629" x="4619625" y="2933700"/>
          <p14:tracePt t="44638" x="4619625" y="2938463"/>
          <p14:tracePt t="44643" x="4619625" y="2951163"/>
          <p14:tracePt t="44652" x="4619625" y="2967038"/>
          <p14:tracePt t="44659" x="4614863" y="2973388"/>
          <p14:tracePt t="44669" x="4614863" y="2978150"/>
          <p14:tracePt t="44674" x="4608513" y="2984500"/>
          <p14:tracePt t="44682" x="4608513" y="2989263"/>
          <p14:tracePt t="44690" x="4608513" y="3000375"/>
          <p14:tracePt t="44696" x="4608513" y="3006725"/>
          <p14:tracePt t="44703" x="4602163" y="3017838"/>
          <p14:tracePt t="44711" x="4602163" y="3040063"/>
          <p14:tracePt t="44719" x="4597400" y="3062288"/>
          <p14:tracePt t="44726" x="4597400" y="3090863"/>
          <p14:tracePt t="44734" x="4597400" y="3130550"/>
          <p14:tracePt t="44741" x="4586288" y="3170238"/>
          <p14:tracePt t="44748" x="4586288" y="3214688"/>
          <p14:tracePt t="44756" x="4586288" y="3254375"/>
          <p14:tracePt t="44763" x="4586288" y="3282950"/>
          <p14:tracePt t="44771" x="4586288" y="3311525"/>
          <p14:tracePt t="44779" x="4579938" y="3333750"/>
          <p14:tracePt t="44794" x="4579938" y="3360738"/>
          <p14:tracePt t="44801" x="4579938" y="3373438"/>
          <p14:tracePt t="44809" x="4579938" y="3384550"/>
          <p14:tracePt t="44816" x="4579938" y="3406775"/>
          <p14:tracePt t="44823" x="4579938" y="3429000"/>
          <p14:tracePt t="44832" x="4579938" y="3457575"/>
          <p14:tracePt t="44840" x="4579938" y="3484563"/>
          <p14:tracePt t="44846" x="4579938" y="3524250"/>
          <p14:tracePt t="44853" x="4579938" y="3581400"/>
          <p14:tracePt t="44861" x="4579938" y="3621088"/>
          <p14:tracePt t="44869" x="4579938" y="3687763"/>
          <p14:tracePt t="44876" x="4579938" y="3749675"/>
          <p14:tracePt t="44884" x="4579938" y="3806825"/>
          <p14:tracePt t="44891" x="4579938" y="3844925"/>
          <p14:tracePt t="44900" x="4579938" y="3895725"/>
          <p14:tracePt t="44908" x="4579938" y="3930650"/>
          <p14:tracePt t="44914" x="4579938" y="3968750"/>
          <p14:tracePt t="44922" x="4579938" y="3981450"/>
          <p14:tracePt t="44929" x="4579938" y="4008438"/>
          <p14:tracePt t="44936" x="4579938" y="4043363"/>
          <p14:tracePt t="44944" x="4591050" y="4070350"/>
          <p14:tracePt t="44951" x="4591050" y="4094163"/>
          <p14:tracePt t="44958" x="4597400" y="4121150"/>
          <p14:tracePt t="44966" x="4608513" y="4167188"/>
          <p14:tracePt t="44973" x="4608513" y="4205288"/>
          <p14:tracePt t="44981" x="4614863" y="4233863"/>
          <p14:tracePt t="44989" x="4614863" y="4279900"/>
          <p14:tracePt t="44997" x="4614863" y="4318000"/>
          <p14:tracePt t="45004" x="4619625" y="4357688"/>
          <p14:tracePt t="45011" x="4619625" y="4403725"/>
          <p14:tracePt t="45019" x="4619625" y="4430713"/>
          <p14:tracePt t="45027" x="4619625" y="4470400"/>
          <p14:tracePt t="45034" x="4619625" y="4510088"/>
          <p14:tracePt t="45041" x="4619625" y="4538663"/>
          <p14:tracePt t="45049" x="4619625" y="4578350"/>
          <p14:tracePt t="45058" x="4619625" y="4616450"/>
          <p14:tracePt t="45064" x="4619625" y="4662488"/>
          <p14:tracePt t="45071" x="4619625" y="4702175"/>
          <p14:tracePt t="45078" x="4619625" y="4740275"/>
          <p14:tracePt t="45086" x="4619625" y="4779963"/>
          <p14:tracePt t="45094" x="4619625" y="4814888"/>
          <p14:tracePt t="45101" x="4619625" y="4870450"/>
          <p14:tracePt t="45109" x="4619625" y="4903788"/>
          <p14:tracePt t="45116" x="4630738" y="4921250"/>
          <p14:tracePt t="45124" x="4630738" y="4926013"/>
          <p14:tracePt t="45132" x="4630738" y="4938713"/>
          <p14:tracePt t="45141" x="4637088" y="4954588"/>
          <p14:tracePt t="45147" x="4637088" y="4960938"/>
          <p14:tracePt t="45154" x="4641850" y="4960938"/>
          <p14:tracePt t="45165" x="4641850" y="4965700"/>
          <p14:tracePt t="45169" x="4641850" y="4972050"/>
          <p14:tracePt t="45176" x="4641850" y="4976813"/>
          <p14:tracePt t="45183" x="4648200" y="4976813"/>
          <p14:tracePt t="45192" x="4648200" y="4983163"/>
          <p14:tracePt t="45210" x="4648200" y="4987925"/>
          <p14:tracePt t="45276" x="4652963" y="4983163"/>
          <p14:tracePt t="45281" x="4652963" y="4972050"/>
          <p14:tracePt t="45290" x="4659313" y="4949825"/>
          <p14:tracePt t="45296" x="4659313" y="4926013"/>
          <p14:tracePt t="45304" x="4664075" y="4899025"/>
          <p14:tracePt t="45312" x="4676775" y="4864100"/>
          <p14:tracePt t="45319" x="4676775" y="4848225"/>
          <p14:tracePt t="45327" x="4676775" y="4797425"/>
          <p14:tracePt t="45334" x="4687888" y="4729163"/>
          <p14:tracePt t="45342" x="4692650" y="4662488"/>
          <p14:tracePt t="45349" x="4692650" y="4605338"/>
          <p14:tracePt t="45357" x="4703763" y="4516438"/>
          <p14:tracePt t="45365" x="4703763" y="4419600"/>
          <p14:tracePt t="45372" x="4703763" y="4329113"/>
          <p14:tracePt t="45379" x="4703763" y="4251325"/>
          <p14:tracePt t="45387" x="4703763" y="4171950"/>
          <p14:tracePt t="45394" x="4703763" y="4105275"/>
          <p14:tracePt t="45401" x="4703763" y="4054475"/>
          <p14:tracePt t="45409" x="4703763" y="4008438"/>
          <p14:tracePt t="45417" x="4703763" y="3968750"/>
          <p14:tracePt t="45424" x="4703763" y="3930650"/>
          <p14:tracePt t="45432" x="4703763" y="3919538"/>
          <p14:tracePt t="45443" x="4703763" y="3879850"/>
          <p14:tracePt t="45446" x="4703763" y="3840163"/>
          <p14:tracePt t="45454" x="4703763" y="3795713"/>
          <p14:tracePt t="45461" x="4703763" y="3744913"/>
          <p14:tracePt t="45470" x="4703763" y="3687763"/>
          <p14:tracePt t="45476" x="4703763" y="3625850"/>
          <p14:tracePt t="45484" x="4703763" y="3570288"/>
          <p14:tracePt t="45492" x="4703763" y="3519488"/>
          <p14:tracePt t="45500" x="4703763" y="3373438"/>
          <p14:tracePt t="45506" x="4703763" y="3344863"/>
          <p14:tracePt t="45514" x="4703763" y="3316288"/>
          <p14:tracePt t="45521" x="4703763" y="3298825"/>
          <p14:tracePt t="45529" x="4703763" y="3287713"/>
          <p14:tracePt t="45537" x="4703763" y="3282950"/>
          <p14:tracePt t="45545" x="4703763" y="3271838"/>
          <p14:tracePt t="45552" x="4703763" y="3265488"/>
          <p14:tracePt t="45559" x="4703763" y="3260725"/>
          <p14:tracePt t="45569" x="4703763" y="3254375"/>
          <p14:tracePt t="45575" x="4703763" y="3243263"/>
          <p14:tracePt t="45583" x="4703763" y="3232150"/>
          <p14:tracePt t="45590" x="4703763" y="3209925"/>
          <p14:tracePt t="45596" x="4703763" y="3198813"/>
          <p14:tracePt t="45604" x="4703763" y="3186113"/>
          <p14:tracePt t="45611" x="4703763" y="3170238"/>
          <p14:tracePt t="45618" x="4703763" y="3163888"/>
          <p14:tracePt t="45626" x="4703763" y="3159125"/>
          <p14:tracePt t="45633" x="4703763" y="3152775"/>
          <p14:tracePt t="45987" x="4703763" y="3148013"/>
          <p14:tracePt t="45994" x="4703763" y="3141663"/>
          <p14:tracePt t="46002" x="4703763" y="3119438"/>
          <p14:tracePt t="46008" x="4703763" y="3101975"/>
          <p14:tracePt t="46025" x="4699000" y="3062288"/>
          <p14:tracePt t="46032" x="4699000" y="3040063"/>
          <p14:tracePt t="46040" x="4687888" y="3017838"/>
          <p14:tracePt t="46047" x="4681538" y="2995613"/>
          <p14:tracePt t="46053" x="4676775" y="2984500"/>
          <p14:tracePt t="46061" x="4676775" y="2962275"/>
          <p14:tracePt t="46073" x="4670425" y="2933700"/>
          <p14:tracePt t="46076" x="4659313" y="2911475"/>
          <p14:tracePt t="46083" x="4652963" y="2882900"/>
          <p14:tracePt t="46091" x="4648200" y="2860675"/>
          <p14:tracePt t="46098" x="4637088" y="2843213"/>
          <p14:tracePt t="46106" x="4630738" y="2832100"/>
          <p14:tracePt t="46114" x="4630738" y="2825750"/>
          <p14:tracePt t="46121" x="4630738" y="2820988"/>
          <p14:tracePt t="46258" x="4630738" y="2838450"/>
          <p14:tracePt t="46264" x="4625975" y="2871788"/>
          <p14:tracePt t="46272" x="4619625" y="2900363"/>
          <p14:tracePt t="46279" x="4608513" y="2944813"/>
          <p14:tracePt t="46286" x="4602163" y="2984500"/>
          <p14:tracePt t="46294" x="4586288" y="3017838"/>
          <p14:tracePt t="46301" x="4586288" y="3046413"/>
          <p14:tracePt t="46309" x="4586288" y="3062288"/>
          <p14:tracePt t="46316" x="4575175" y="3086100"/>
          <p14:tracePt t="46324" x="4575175" y="3090863"/>
          <p14:tracePt t="46331" x="4575175" y="3097213"/>
          <p14:tracePt t="46341" x="4575175" y="3108325"/>
          <p14:tracePt t="46346" x="4575175" y="3113088"/>
          <p14:tracePt t="46354" x="4575175" y="3119438"/>
          <p14:tracePt t="46361" x="4575175" y="3124200"/>
          <p14:tracePt t="46449" x="4579938" y="3097213"/>
          <p14:tracePt t="46452" x="4579938" y="3040063"/>
          <p14:tracePt t="46459" x="4597400" y="3000375"/>
          <p14:tracePt t="46467" x="4597400" y="2944813"/>
          <p14:tracePt t="46475" x="4597400" y="2905125"/>
          <p14:tracePt t="46481" x="4602163" y="2860675"/>
          <p14:tracePt t="46489" x="4602163" y="2832100"/>
          <p14:tracePt t="46496" x="4602163" y="2803525"/>
          <p14:tracePt t="46503" x="4602163" y="2787650"/>
          <p14:tracePt t="46511" x="4602163" y="2759075"/>
          <p14:tracePt t="46518" x="4602163" y="2747963"/>
          <p14:tracePt t="46526" x="4602163" y="2736850"/>
          <p14:tracePt t="46533" x="4602163" y="2725738"/>
          <p14:tracePt t="46541" x="4602163" y="2708275"/>
          <p14:tracePt t="46562" x="4602163" y="2701925"/>
          <p14:tracePt t="46626" x="4602163" y="2730500"/>
          <p14:tracePt t="46632" x="4602163" y="2781300"/>
          <p14:tracePt t="46641" x="4602163" y="2820988"/>
          <p14:tracePt t="46646" x="4591050" y="2876550"/>
          <p14:tracePt t="46654" x="4586288" y="2922588"/>
          <p14:tracePt t="46662" x="4586288" y="2962275"/>
          <p14:tracePt t="46669" x="4575175" y="2984500"/>
          <p14:tracePt t="46677" x="4575175" y="3013075"/>
          <p14:tracePt t="46684" x="4575175" y="3024188"/>
          <p14:tracePt t="46692" x="4575175" y="3035300"/>
          <p14:tracePt t="46700" x="4575175" y="3040063"/>
          <p14:tracePt t="46706" x="4575175" y="3046413"/>
          <p14:tracePt t="46714" x="4575175" y="3051175"/>
          <p14:tracePt t="46797" x="4591050" y="3035300"/>
          <p14:tracePt t="46804" x="4614863" y="2989263"/>
          <p14:tracePt t="46811" x="4641850" y="2955925"/>
          <p14:tracePt t="46818" x="4659313" y="2927350"/>
          <p14:tracePt t="46827" x="4664075" y="2911475"/>
          <p14:tracePt t="46833" x="4670425" y="2900363"/>
          <p14:tracePt t="46841" x="4676775" y="2882900"/>
          <p14:tracePt t="46848" x="4676775" y="2871788"/>
          <p14:tracePt t="46864" x="4676775" y="2865438"/>
          <p14:tracePt t="47495" x="4687888" y="2865438"/>
          <p14:tracePt t="47501" x="4710113" y="2882900"/>
          <p14:tracePt t="47509" x="4743450" y="2900363"/>
          <p14:tracePt t="47516" x="4754563" y="2911475"/>
          <p14:tracePt t="47524" x="4811713" y="2927350"/>
          <p14:tracePt t="47531" x="4849813" y="2944813"/>
          <p14:tracePt t="47541" x="4884738" y="2962275"/>
          <p14:tracePt t="47547" x="4918075" y="2973388"/>
          <p14:tracePt t="47555" x="4986338" y="2989263"/>
          <p14:tracePt t="47561" x="5064125" y="3013075"/>
          <p14:tracePt t="47575" x="5176838" y="3040063"/>
          <p14:tracePt t="47576" x="5283200" y="3074988"/>
          <p14:tracePt t="47585" x="5391150" y="3108325"/>
          <p14:tracePt t="47594" x="5497513" y="3141663"/>
          <p14:tracePt t="47601" x="5592763" y="3170238"/>
          <p14:tracePt t="47606" x="5700713" y="3203575"/>
          <p14:tracePt t="47614" x="5795963" y="3236913"/>
          <p14:tracePt t="47621" x="5891213" y="3276600"/>
          <p14:tracePt t="47629" x="5959475" y="3311525"/>
          <p14:tracePt t="47636" x="6043613" y="3338513"/>
          <p14:tracePt t="47644" x="6105525" y="3367088"/>
          <p14:tracePt t="47651" x="6172200" y="3389313"/>
          <p14:tracePt t="47668" x="6284913" y="3429000"/>
          <p14:tracePt t="47674" x="6342063" y="3446463"/>
          <p14:tracePt t="47682" x="6397625" y="3457575"/>
          <p14:tracePt t="47690" x="6454775" y="3462338"/>
          <p14:tracePt t="47697" x="6505575" y="3473450"/>
          <p14:tracePt t="47703" x="6550025" y="3479800"/>
          <p14:tracePt t="47711" x="6578600" y="3490913"/>
          <p14:tracePt t="47719" x="6623050" y="3497263"/>
          <p14:tracePt t="47726" x="6678613" y="3519488"/>
          <p14:tracePt t="47733" x="6735763" y="3546475"/>
          <p14:tracePt t="47741" x="6780213" y="3563938"/>
          <p14:tracePt t="47748" x="6837363" y="3581400"/>
          <p14:tracePt t="47759" x="6888163" y="3608388"/>
          <p14:tracePt t="47764" x="6915150" y="3625850"/>
          <p14:tracePt t="47771" x="6965950" y="3665538"/>
          <p14:tracePt t="47779" x="7000875" y="3683000"/>
          <p14:tracePt t="47786" x="7034213" y="3705225"/>
          <p14:tracePt t="47794" x="7045325" y="3709988"/>
          <p14:tracePt t="47801" x="7067550" y="3727450"/>
          <p14:tracePt t="47809" x="7073900" y="3733800"/>
          <p14:tracePt t="47817" x="7085013" y="3738563"/>
          <p14:tracePt t="47825" x="7096125" y="3738563"/>
          <p14:tracePt t="47831" x="7100888" y="3744913"/>
          <p14:tracePt t="47840" x="7118350" y="3744913"/>
          <p14:tracePt t="47846" x="7129463" y="3749675"/>
          <p14:tracePt t="47854" x="7151688" y="3767138"/>
          <p14:tracePt t="47871" x="7197725" y="3783013"/>
          <p14:tracePt t="47876" x="7219950" y="3795713"/>
          <p14:tracePt t="47884" x="7235825" y="3811588"/>
          <p14:tracePt t="47892" x="7270750" y="3817938"/>
          <p14:tracePt t="47909" x="7337425" y="3868738"/>
          <p14:tracePt t="47915" x="7383463" y="3906838"/>
          <p14:tracePt t="47922" x="7456488" y="3957638"/>
          <p14:tracePt t="47928" x="7478713" y="3981450"/>
          <p14:tracePt t="47936" x="7500938" y="3997325"/>
          <p14:tracePt t="47946" x="7518400" y="4008438"/>
          <p14:tracePt t="47951" x="7523163" y="4014788"/>
          <p14:tracePt t="47959" x="7534275" y="4032250"/>
          <p14:tracePt t="47967" x="7545388" y="4037013"/>
          <p14:tracePt t="47976" x="7562850" y="4048125"/>
          <p14:tracePt t="47981" x="7585075" y="4070350"/>
          <p14:tracePt t="47991" x="7596188" y="4087813"/>
          <p14:tracePt t="48003" x="7613650" y="4094163"/>
          <p14:tracePt t="48009" x="7635875" y="4098925"/>
          <p14:tracePt t="48012" x="7646988" y="4098925"/>
          <p14:tracePt t="48019" x="7658100" y="4098925"/>
          <p14:tracePt t="48027" x="7664450" y="4098925"/>
          <p14:tracePt t="48034" x="7669213" y="4098925"/>
          <p14:tracePt t="48042" x="7675563" y="4098925"/>
          <p14:tracePt t="48050" x="7675563" y="4105275"/>
          <p14:tracePt t="48074" x="7664450" y="4087813"/>
          <p14:tracePt t="48079" x="7646988" y="4054475"/>
          <p14:tracePt t="48087" x="7646988" y="4048125"/>
          <p14:tracePt t="48530" x="7658100" y="4048125"/>
          <p14:tracePt t="48536" x="7664450" y="4048125"/>
          <p14:tracePt t="48543" x="7669213" y="4065588"/>
          <p14:tracePt t="48551" x="7675563" y="4087813"/>
          <p14:tracePt t="48558" x="7686675" y="4127500"/>
          <p14:tracePt t="48567" x="7686675" y="4160838"/>
          <p14:tracePt t="48574" x="7686675" y="4189413"/>
          <p14:tracePt t="48665" x="7686675" y="4194175"/>
          <p14:tracePt t="48671" x="7686675" y="4200525"/>
          <p14:tracePt t="48689" x="7686675" y="4211638"/>
          <p14:tracePt t="48694" x="7691438" y="4217988"/>
          <p14:tracePt t="48702" x="7691438" y="4222750"/>
          <p14:tracePt t="48709" x="7697788" y="4222750"/>
          <p14:tracePt t="48717" x="7704138" y="4229100"/>
          <p14:tracePt t="48724" x="7708900" y="4229100"/>
          <p14:tracePt t="48731" x="7715250" y="4229100"/>
          <p14:tracePt t="48740" x="7726363" y="4233863"/>
          <p14:tracePt t="48747" x="7753350" y="4233863"/>
          <p14:tracePt t="48754" x="7777163" y="4222750"/>
          <p14:tracePt t="48762" x="7799388" y="4222750"/>
          <p14:tracePt t="48769" x="7821613" y="4217988"/>
          <p14:tracePt t="48776" x="7839075" y="4211638"/>
          <p14:tracePt t="48785" x="7861300" y="4200525"/>
          <p14:tracePt t="48791" x="7877175" y="4194175"/>
          <p14:tracePt t="48801" x="7894638" y="4189413"/>
          <p14:tracePt t="48807" x="7912100" y="4183063"/>
          <p14:tracePt t="48815" x="7934325" y="4171950"/>
          <p14:tracePt t="48822" x="7945438" y="4167188"/>
          <p14:tracePt t="48828" x="7962900" y="4160838"/>
          <p14:tracePt t="48836" x="7974013" y="4156075"/>
          <p14:tracePt t="48844" x="7985125" y="4138613"/>
          <p14:tracePt t="48851" x="8001000" y="4127500"/>
          <p14:tracePt t="48859" x="8024813" y="4121150"/>
          <p14:tracePt t="48866" x="8035925" y="4105275"/>
          <p14:tracePt t="48874" x="8051800" y="4094163"/>
          <p14:tracePt t="48882" x="8058150" y="4076700"/>
          <p14:tracePt t="48897" x="8069263" y="4065588"/>
          <p14:tracePt t="48904" x="8075613" y="4054475"/>
          <p14:tracePt t="48911" x="8075613" y="4048125"/>
          <p14:tracePt t="48919" x="8080375" y="4048125"/>
          <p14:tracePt t="48926" x="8080375" y="4043363"/>
          <p14:tracePt t="48934" x="8086725" y="4037013"/>
          <p14:tracePt t="48941" x="8086725" y="4032250"/>
          <p14:tracePt t="48948" x="8091488" y="4025900"/>
          <p14:tracePt t="48964" x="8091488" y="4019550"/>
          <p14:tracePt t="48972" x="8097838" y="4014788"/>
          <p14:tracePt t="48979" x="8097838" y="4008438"/>
          <p14:tracePt t="48988" x="8097838" y="4003675"/>
          <p14:tracePt t="48994" x="8097838" y="3992563"/>
          <p14:tracePt t="49004" x="8097838" y="3986213"/>
          <p14:tracePt t="49009" x="8097838" y="3975100"/>
          <p14:tracePt t="49024" x="8086725" y="3952875"/>
          <p14:tracePt t="49033" x="8080375" y="3941763"/>
          <p14:tracePt t="49038" x="8075613" y="3935413"/>
          <p14:tracePt t="49048" x="8069263" y="3930650"/>
          <p14:tracePt t="49053" x="8062913" y="3930650"/>
          <p14:tracePt t="49061" x="8062913" y="3924300"/>
          <p14:tracePt t="49069" x="8058150" y="3919538"/>
          <p14:tracePt t="49076" x="8051800" y="3919538"/>
          <p14:tracePt t="49093" x="8047038" y="3919538"/>
          <p14:tracePt t="49099" x="8040688" y="3913188"/>
          <p14:tracePt t="49107" x="8018463" y="3913188"/>
          <p14:tracePt t="49115" x="8007350" y="3913188"/>
          <p14:tracePt t="49122" x="8001000" y="3906838"/>
          <p14:tracePt t="49129" x="7974013" y="3906838"/>
          <p14:tracePt t="49137" x="7962900" y="3902075"/>
          <p14:tracePt t="49144" x="7939088" y="3902075"/>
          <p14:tracePt t="49152" x="7912100" y="3902075"/>
          <p14:tracePt t="49159" x="7889875" y="3902075"/>
          <p14:tracePt t="49166" x="7866063" y="3895725"/>
          <p14:tracePt t="49174" x="7850188" y="3895725"/>
          <p14:tracePt t="49181" x="7827963" y="3895725"/>
          <p14:tracePt t="49192" x="7804150" y="3890963"/>
          <p14:tracePt t="49197" x="7781925" y="3890963"/>
          <p14:tracePt t="49208" x="7770813" y="3890963"/>
          <p14:tracePt t="49211" x="7759700" y="3890963"/>
          <p14:tracePt t="49222" x="7753350" y="3890963"/>
          <p14:tracePt t="49227" x="7748588" y="3890963"/>
          <p14:tracePt t="49234" x="7737475" y="3890963"/>
          <p14:tracePt t="49242" x="7731125" y="3890963"/>
          <p14:tracePt t="49249" x="7726363" y="3890963"/>
          <p14:tracePt t="49257" x="7720013" y="3890963"/>
          <p14:tracePt t="49271" x="7715250" y="3890963"/>
          <p14:tracePt t="49303" x="7708900" y="3890963"/>
          <p14:tracePt t="49310" x="7697788" y="3890963"/>
          <p14:tracePt t="49317" x="7691438" y="3890963"/>
          <p14:tracePt t="49325" x="7686675" y="3890963"/>
          <p14:tracePt t="49332" x="7675563" y="3890963"/>
          <p14:tracePt t="49339" x="7658100" y="3890963"/>
          <p14:tracePt t="49346" x="7653338" y="3890963"/>
          <p14:tracePt t="49353" x="7642225" y="3890963"/>
          <p14:tracePt t="49362" x="7624763" y="3890963"/>
          <p14:tracePt t="49370" x="7607300" y="3890963"/>
          <p14:tracePt t="49377" x="7591425" y="3890963"/>
          <p14:tracePt t="49383" x="7569200" y="3890963"/>
          <p14:tracePt t="49393" x="7545388" y="3890963"/>
          <p14:tracePt t="49399" x="7523163" y="3890963"/>
          <p14:tracePt t="49410" x="7494588" y="3890963"/>
          <p14:tracePt t="49414" x="7472363" y="3890963"/>
          <p14:tracePt t="49422" x="7461250" y="3890963"/>
          <p14:tracePt t="49430" x="7456488" y="3890963"/>
          <p14:tracePt t="49436" x="7450138" y="3890963"/>
          <p14:tracePt t="49444" x="7445375" y="3890963"/>
          <p14:tracePt t="49452" x="7439025" y="3890963"/>
          <p14:tracePt t="49467" x="7432675" y="3890963"/>
          <p14:tracePt t="49474" x="7427913" y="3890963"/>
          <p14:tracePt t="49482" x="7421563" y="3890963"/>
          <p14:tracePt t="49489" x="7416800" y="3890963"/>
          <p14:tracePt t="49496" x="7410450" y="3890963"/>
          <p14:tracePt t="49504" x="7405688" y="3890963"/>
          <p14:tracePt t="49512" x="7394575" y="3890963"/>
          <p14:tracePt t="49519" x="7383463" y="3890963"/>
          <p14:tracePt t="49527" x="7366000" y="3890963"/>
          <p14:tracePt t="49535" x="7354888" y="3890963"/>
          <p14:tracePt t="49541" x="7348538" y="3890963"/>
          <p14:tracePt t="49552" x="7337425" y="3895725"/>
          <p14:tracePt t="49557" x="7326313" y="3895725"/>
          <p14:tracePt t="49566" x="7315200" y="3895725"/>
          <p14:tracePt t="49571" x="7297738" y="3902075"/>
          <p14:tracePt t="49579" x="7292975" y="3902075"/>
          <p14:tracePt t="49587" x="7281863" y="3906838"/>
          <p14:tracePt t="49594" x="7270750" y="3913188"/>
          <p14:tracePt t="49601" x="7264400" y="3919538"/>
          <p14:tracePt t="49609" x="7246938" y="3924300"/>
          <p14:tracePt t="49616" x="7235825" y="3935413"/>
          <p14:tracePt t="49635" x="7219950" y="3941763"/>
          <p14:tracePt t="49644" x="7202488" y="3946525"/>
          <p14:tracePt t="49647" x="7191375" y="3952875"/>
          <p14:tracePt t="49653" x="7180263" y="3968750"/>
          <p14:tracePt t="49662" x="7158038" y="3981450"/>
          <p14:tracePt t="49669" x="7140575" y="3997325"/>
          <p14:tracePt t="49677" x="7118350" y="4019550"/>
          <p14:tracePt t="49684" x="7112000" y="4043363"/>
          <p14:tracePt t="49693" x="7096125" y="4070350"/>
          <p14:tracePt t="49699" x="7089775" y="4094163"/>
          <p14:tracePt t="49714" x="7073900" y="4127500"/>
          <p14:tracePt t="49721" x="7067550" y="4149725"/>
          <p14:tracePt t="49729" x="7067550" y="4160838"/>
          <p14:tracePt t="49738" x="7067550" y="4183063"/>
          <p14:tracePt t="49744" x="7067550" y="4194175"/>
          <p14:tracePt t="49755" x="7067550" y="4211638"/>
          <p14:tracePt t="49759" x="7067550" y="4229100"/>
          <p14:tracePt t="49766" x="7067550" y="4240213"/>
          <p14:tracePt t="49774" x="7067550" y="4244975"/>
          <p14:tracePt t="49782" x="7067550" y="4251325"/>
          <p14:tracePt t="49920" x="7078663" y="4251325"/>
          <p14:tracePt t="49924" x="7089775" y="4251325"/>
          <p14:tracePt t="49931" x="7100888" y="4251325"/>
          <p14:tracePt t="49938" x="7123113" y="4251325"/>
          <p14:tracePt t="49947" x="7140575" y="4244975"/>
          <p14:tracePt t="49955" x="7151688" y="4240213"/>
          <p14:tracePt t="49961" x="7158038" y="4240213"/>
          <p14:tracePt t="49972" x="7158038" y="4233863"/>
          <p14:tracePt t="49976" x="7162800" y="4233863"/>
          <p14:tracePt t="49989" x="7169150" y="4233863"/>
          <p14:tracePt t="50076" x="7162800" y="4233863"/>
          <p14:tracePt t="50083" x="7158038" y="4233863"/>
          <p14:tracePt t="50090" x="7151688" y="4233863"/>
          <p14:tracePt t="50096" x="7140575" y="4233863"/>
          <p14:tracePt t="50104" x="7118350" y="4233863"/>
          <p14:tracePt t="50112" x="7107238" y="4233863"/>
          <p14:tracePt t="50119" x="7073900" y="4240213"/>
          <p14:tracePt t="50126" x="7056438" y="4240213"/>
          <p14:tracePt t="50133" x="7050088" y="4244975"/>
          <p14:tracePt t="50141" x="7045325" y="4244975"/>
          <p14:tracePt t="50149" x="7038975" y="4244975"/>
          <p14:tracePt t="50158" x="7034213" y="4244975"/>
          <p14:tracePt t="50277" x="7038975" y="4244975"/>
          <p14:tracePt t="50285" x="7045325" y="4244975"/>
          <p14:tracePt t="50291" x="7056438" y="4244975"/>
          <p14:tracePt t="50299" x="7067550" y="4244975"/>
          <p14:tracePt t="50307" x="7089775" y="4244975"/>
          <p14:tracePt t="50318" x="7107238" y="4244975"/>
          <p14:tracePt t="50331" x="7140575" y="4244975"/>
          <p14:tracePt t="50336" x="7162800" y="4256088"/>
          <p14:tracePt t="50344" x="7180263" y="4256088"/>
          <p14:tracePt t="50351" x="7191375" y="4256088"/>
          <p14:tracePt t="50366" x="7197725" y="4256088"/>
          <p14:tracePt t="50374" x="7197725" y="4262438"/>
          <p14:tracePt t="50381" x="7202488" y="4262438"/>
          <p14:tracePt t="50393" x="7202488" y="4267200"/>
          <p14:tracePt t="50396" x="7208838" y="4273550"/>
          <p14:tracePt t="50404" x="7208838" y="4279900"/>
          <p14:tracePt t="50411" x="7213600" y="4291013"/>
          <p14:tracePt t="50419" x="7219950" y="4295775"/>
          <p14:tracePt t="50428" x="7219950" y="4302125"/>
          <p14:tracePt t="50434" x="7219950" y="4306888"/>
          <p14:tracePt t="50441" x="7224713" y="4306888"/>
          <p14:tracePt t="50448" x="7224713" y="4313238"/>
          <p14:tracePt t="50488" x="7224713" y="4318000"/>
          <p14:tracePt t="50502" x="7219950" y="4324350"/>
          <p14:tracePt t="50510" x="7213600" y="4329113"/>
          <p14:tracePt t="50517" x="7208838" y="4329113"/>
          <p14:tracePt t="50525" x="7202488" y="4329113"/>
          <p14:tracePt t="50533" x="7202488" y="4335463"/>
          <p14:tracePt t="50541" x="7197725" y="4341813"/>
          <p14:tracePt t="50547" x="7191375" y="4341813"/>
          <p14:tracePt t="50553" x="7185025" y="4346575"/>
          <p14:tracePt t="50575" x="7173913" y="4346575"/>
          <p14:tracePt t="50766" x="7185025" y="4346575"/>
          <p14:tracePt t="50772" x="7197725" y="4346575"/>
          <p14:tracePt t="50779" x="7219950" y="4346575"/>
          <p14:tracePt t="50786" x="7242175" y="4346575"/>
          <p14:tracePt t="50794" x="7292975" y="4346575"/>
          <p14:tracePt t="50801" x="7332663" y="4346575"/>
          <p14:tracePt t="50808" x="7399338" y="4346575"/>
          <p14:tracePt t="50816" x="7467600" y="4341813"/>
          <p14:tracePt t="50824" x="7545388" y="4329113"/>
          <p14:tracePt t="50831" x="7642225" y="4302125"/>
          <p14:tracePt t="50842" x="7737475" y="4267200"/>
          <p14:tracePt t="50846" x="7804150" y="4251325"/>
          <p14:tracePt t="50853" x="7861300" y="4229100"/>
          <p14:tracePt t="50861" x="7934325" y="4200525"/>
          <p14:tracePt t="50868" x="7989888" y="4178300"/>
          <p14:tracePt t="50877" x="8047038" y="4171950"/>
          <p14:tracePt t="50884" x="8075613" y="4160838"/>
          <p14:tracePt t="50891" x="8097838" y="4156075"/>
          <p14:tracePt t="50899" x="8108950" y="4156075"/>
          <p14:tracePt t="50907" x="8137525" y="4156075"/>
          <p14:tracePt t="50914" x="8148638" y="4156075"/>
          <p14:tracePt t="50921" x="8170863" y="4156075"/>
          <p14:tracePt t="50928" x="8181975" y="4156075"/>
          <p14:tracePt t="50945" x="8210550" y="4156075"/>
          <p14:tracePt t="50951" x="8221663" y="4156075"/>
          <p14:tracePt t="50959" x="8226425" y="4156075"/>
          <p14:tracePt t="50966" x="8232775" y="4156075"/>
          <p14:tracePt t="50974" x="8237538" y="4156075"/>
          <p14:tracePt t="50983" x="8237538" y="4149725"/>
          <p14:tracePt t="51049" x="8232775" y="4149725"/>
          <p14:tracePt t="51059" x="8221663" y="4156075"/>
          <p14:tracePt t="51063" x="8199438" y="4167188"/>
          <p14:tracePt t="51071" x="8170863" y="4183063"/>
          <p14:tracePt t="51079" x="8120063" y="4205288"/>
          <p14:tracePt t="51087" x="8062913" y="4229100"/>
          <p14:tracePt t="51094" x="7996238" y="4256088"/>
          <p14:tracePt t="51101" x="7927975" y="4279900"/>
          <p14:tracePt t="51109" x="7843838" y="4306888"/>
          <p14:tracePt t="51116" x="7777163" y="4329113"/>
          <p14:tracePt t="51125" x="7704138" y="4346575"/>
          <p14:tracePt t="51131" x="7658100" y="4364038"/>
          <p14:tracePt t="51147" x="7591425" y="4375150"/>
          <p14:tracePt t="51153" x="7569200" y="4375150"/>
          <p14:tracePt t="51161" x="7556500" y="4379913"/>
          <p14:tracePt t="51169" x="7551738" y="4379913"/>
          <p14:tracePt t="51358" x="7556500" y="4379913"/>
          <p14:tracePt t="51364" x="7562850" y="4379913"/>
          <p14:tracePt t="51372" x="7569200" y="4379913"/>
          <p14:tracePt t="51379" x="7573963" y="4379913"/>
          <p14:tracePt t="51391" x="7580313" y="4379913"/>
          <p14:tracePt t="51394" x="7585075" y="4379913"/>
          <p14:tracePt t="51403" x="7591425" y="4379913"/>
          <p14:tracePt t="51409" x="7596188" y="4379913"/>
          <p14:tracePt t="51419" x="7607300" y="4379913"/>
          <p14:tracePt t="51424" x="7618413" y="4379913"/>
          <p14:tracePt t="51432" x="7629525" y="4379913"/>
          <p14:tracePt t="51440" x="7642225" y="4379913"/>
          <p14:tracePt t="51446" x="7664450" y="4379913"/>
          <p14:tracePt t="51454" x="7691438" y="4379913"/>
          <p14:tracePt t="51462" x="7708900" y="4379913"/>
          <p14:tracePt t="51469" x="7737475" y="4379913"/>
          <p14:tracePt t="51476" x="7748588" y="4379913"/>
          <p14:tracePt t="51483" x="7777163" y="4379913"/>
          <p14:tracePt t="51491" x="7793038" y="4379913"/>
          <p14:tracePt t="51499" x="7810500" y="4379913"/>
          <p14:tracePt t="51507" x="7815263" y="4379913"/>
          <p14:tracePt t="51514" x="7827963" y="4379913"/>
          <p14:tracePt t="51522" x="7832725" y="4379913"/>
          <p14:tracePt t="51529" x="7839075" y="4379913"/>
          <p14:tracePt t="51544" x="7843838" y="4379913"/>
          <p14:tracePt t="51561" x="7850188" y="4379913"/>
          <p14:tracePt t="51871" x="7905750" y="4375150"/>
          <p14:tracePt t="51874" x="7927975" y="4375150"/>
          <p14:tracePt t="51881" x="7951788" y="4375150"/>
          <p14:tracePt t="51889" x="7974013" y="4375150"/>
          <p14:tracePt t="51897" x="7989888" y="4375150"/>
          <p14:tracePt t="51903" x="8013700" y="4364038"/>
          <p14:tracePt t="51911" x="8024813" y="4364038"/>
          <p14:tracePt t="51919" x="8040688" y="4364038"/>
          <p14:tracePt t="51927" x="8062913" y="4357688"/>
          <p14:tracePt t="51934" x="8075613" y="4357688"/>
          <p14:tracePt t="51941" x="8086725" y="4357688"/>
          <p14:tracePt t="51949" x="8097838" y="4352925"/>
          <p14:tracePt t="51966" x="8108950" y="4352925"/>
          <p14:tracePt t="51971" x="8120063" y="4352925"/>
          <p14:tracePt t="51979" x="8124825" y="4346575"/>
          <p14:tracePt t="51987" x="8131175" y="4346575"/>
          <p14:tracePt t="51994" x="8137525" y="4346575"/>
          <p14:tracePt t="52002" x="8142288" y="4346575"/>
          <p14:tracePt t="52009" x="8148638" y="4341813"/>
          <p14:tracePt t="52016" x="8153400" y="4341813"/>
          <p14:tracePt t="52025" x="8159750" y="4341813"/>
          <p14:tracePt t="52032" x="8164513" y="4341813"/>
          <p14:tracePt t="52039" x="8170863" y="4341813"/>
          <p14:tracePt t="52046" x="8175625" y="4341813"/>
          <p14:tracePt t="52054" x="8181975" y="4341813"/>
          <p14:tracePt t="52062" x="8186738" y="4335463"/>
          <p14:tracePt t="52071" x="8193088" y="4335463"/>
          <p14:tracePt t="52077" x="8199438" y="4335463"/>
          <p14:tracePt t="52092" x="8204200" y="4329113"/>
          <p14:tracePt t="52099" x="8210550" y="4329113"/>
          <p14:tracePt t="52116" x="8215313" y="4329113"/>
          <p14:tracePt t="52121" x="8221663" y="4329113"/>
          <p14:tracePt t="52153" x="8226425" y="4324350"/>
          <p14:tracePt t="52176" x="8232775" y="4324350"/>
          <p14:tracePt t="52197" x="8237538" y="4324350"/>
          <p14:tracePt t="52205" x="8243888" y="4324350"/>
          <p14:tracePt t="52211" x="8243888" y="4318000"/>
          <p14:tracePt t="52220" x="8248650" y="4318000"/>
          <p14:tracePt t="52227" x="8255000" y="4318000"/>
          <p14:tracePt t="52234" x="8272463" y="4313238"/>
          <p14:tracePt t="52242" x="8283575" y="4313238"/>
          <p14:tracePt t="52249" x="8294688" y="4306888"/>
          <p14:tracePt t="52259" x="8299450" y="4302125"/>
          <p14:tracePt t="52264" x="8310563" y="4302125"/>
          <p14:tracePt t="52277" x="8316913" y="4295775"/>
          <p14:tracePt t="52279" x="8339138" y="4284663"/>
          <p14:tracePt t="52287" x="8345488" y="4284663"/>
          <p14:tracePt t="52294" x="8356600" y="4279900"/>
          <p14:tracePt t="52302" x="8361363" y="4273550"/>
          <p14:tracePt t="52318" x="8378825" y="4262438"/>
          <p14:tracePt t="52324" x="8389938" y="4256088"/>
          <p14:tracePt t="52331" x="8396288" y="4251325"/>
          <p14:tracePt t="52338" x="8401050" y="4244975"/>
          <p14:tracePt t="52346" x="8418513" y="4240213"/>
          <p14:tracePt t="52354" x="8423275" y="4233863"/>
          <p14:tracePt t="52361" x="8429625" y="4229100"/>
          <p14:tracePt t="52377" x="8434388" y="4222750"/>
          <p14:tracePt t="52391" x="8434388" y="4217988"/>
          <p14:tracePt t="52521" x="8429625" y="4217988"/>
          <p14:tracePt t="52526" x="8418513" y="4217988"/>
          <p14:tracePt t="52534" x="8401050" y="4217988"/>
          <p14:tracePt t="52541" x="8389938" y="4222750"/>
          <p14:tracePt t="52553" x="8367713" y="4233863"/>
          <p14:tracePt t="52556" x="8345488" y="4244975"/>
          <p14:tracePt t="52564" x="8321675" y="4262438"/>
          <p14:tracePt t="52579" x="8277225" y="4291013"/>
          <p14:tracePt t="52586" x="8255000" y="4306888"/>
          <p14:tracePt t="52594" x="8243888" y="4313238"/>
          <p14:tracePt t="52601" x="8226425" y="4318000"/>
          <p14:tracePt t="52610" x="8215313" y="4324350"/>
          <p14:tracePt t="52617" x="8204200" y="4335463"/>
          <p14:tracePt t="52623" x="8186738" y="4341813"/>
          <p14:tracePt t="52632" x="8175625" y="4346575"/>
          <p14:tracePt t="52640" x="8159750" y="4352925"/>
          <p14:tracePt t="52646" x="8148638" y="4357688"/>
          <p14:tracePt t="52653" x="8137525" y="4368800"/>
          <p14:tracePt t="52661" x="8120063" y="4375150"/>
          <p14:tracePt t="52669" x="8108950" y="4386263"/>
          <p14:tracePt t="52679" x="8091488" y="4392613"/>
          <p14:tracePt t="52684" x="8080375" y="4408488"/>
          <p14:tracePt t="52692" x="8062913" y="4414838"/>
          <p14:tracePt t="52699" x="8051800" y="4430713"/>
          <p14:tracePt t="52708" x="8047038" y="4441825"/>
          <p14:tracePt t="52714" x="8040688" y="4448175"/>
          <p14:tracePt t="52726" x="8040688" y="4454525"/>
          <p14:tracePt t="52729" x="8035925" y="4459288"/>
          <p14:tracePt t="52739" x="8035925" y="4465638"/>
          <p14:tracePt t="52743" x="8035925" y="4470400"/>
          <p14:tracePt t="52782" x="8035925" y="4476750"/>
          <p14:tracePt t="52805" x="8040688" y="4476750"/>
          <p14:tracePt t="52812" x="8047038" y="4481513"/>
          <p14:tracePt t="52819" x="8058150" y="4487863"/>
          <p14:tracePt t="52826" x="8069263" y="4492625"/>
          <p14:tracePt t="52833" x="8091488" y="4503738"/>
          <p14:tracePt t="52842" x="8108950" y="4510088"/>
          <p14:tracePt t="52849" x="8124825" y="4510088"/>
          <p14:tracePt t="52858" x="8142288" y="4516438"/>
          <p14:tracePt t="52864" x="8153400" y="4516438"/>
          <p14:tracePt t="52872" x="8164513" y="4516438"/>
          <p14:tracePt t="52879" x="8175625" y="4516438"/>
          <p14:tracePt t="52886" x="8181975" y="4516438"/>
          <p14:tracePt t="52909" x="8204200" y="4516438"/>
          <p14:tracePt t="52931" x="8210550" y="4516438"/>
          <p14:tracePt t="53256" x="8204200" y="4516438"/>
          <p14:tracePt t="53266" x="8199438" y="4516438"/>
          <p14:tracePt t="53277" x="8193088" y="4516438"/>
          <p14:tracePt t="53289" x="8186738" y="4516438"/>
          <p14:tracePt t="53308" x="8181975" y="4516438"/>
          <p14:tracePt t="53314" x="8175625" y="4516438"/>
          <p14:tracePt t="53321" x="8170863" y="4516438"/>
          <p14:tracePt t="53329" x="8164513" y="4516438"/>
          <p14:tracePt t="53336" x="8159750" y="4516438"/>
          <p14:tracePt t="53344" x="8153400" y="4521200"/>
          <p14:tracePt t="53351" x="8148638" y="4521200"/>
          <p14:tracePt t="53358" x="8142288" y="4521200"/>
          <p14:tracePt t="53366" x="8137525" y="4521200"/>
          <p14:tracePt t="53509" x="8142288" y="4521200"/>
          <p14:tracePt t="53524" x="8148638" y="4516438"/>
          <p14:tracePt t="53531" x="8148638" y="4510088"/>
          <p14:tracePt t="53555" x="8148638" y="4503738"/>
          <p14:tracePt t="53578" x="8153400" y="4503738"/>
          <p14:tracePt t="53611" x="8148638" y="4503738"/>
          <p14:tracePt t="53615" x="8124825" y="4503738"/>
          <p14:tracePt t="53621" x="8097838" y="4503738"/>
          <p14:tracePt t="53629" x="8047038" y="4503738"/>
          <p14:tracePt t="53636" x="8001000" y="4503738"/>
          <p14:tracePt t="53643" x="7923213" y="4516438"/>
          <p14:tracePt t="53652" x="7843838" y="4527550"/>
          <p14:tracePt t="53659" x="7788275" y="4538663"/>
          <p14:tracePt t="53668" x="7680325" y="4549775"/>
          <p14:tracePt t="53673" x="7624763" y="4554538"/>
          <p14:tracePt t="53683" x="7545388" y="4565650"/>
          <p14:tracePt t="53689" x="7489825" y="4578350"/>
          <p14:tracePt t="53697" x="7439025" y="4578350"/>
          <p14:tracePt t="53704" x="7410450" y="4578350"/>
          <p14:tracePt t="53711" x="7377113" y="4578350"/>
          <p14:tracePt t="53719" x="7366000" y="4578350"/>
          <p14:tracePt t="53726" x="7354888" y="4578350"/>
          <p14:tracePt t="53734" x="7348538" y="4578350"/>
          <p14:tracePt t="53749" x="7343775" y="4578350"/>
          <p14:tracePt t="53764" x="7337425" y="4578350"/>
          <p14:tracePt t="53772" x="7332663" y="4578350"/>
          <p14:tracePt t="53779" x="7326313" y="4578350"/>
          <p14:tracePt t="53787" x="7321550" y="4578350"/>
          <p14:tracePt t="53794" x="7308850" y="4578350"/>
          <p14:tracePt t="53812" x="7297738" y="4578350"/>
          <p14:tracePt t="53817" x="7292975" y="4578350"/>
          <p14:tracePt t="53826" x="7275513" y="4578350"/>
          <p14:tracePt t="54052" x="7270750" y="4578350"/>
          <p14:tracePt t="54059" x="7246938" y="4578350"/>
          <p14:tracePt t="54064" x="7224713" y="4578350"/>
          <p14:tracePt t="54074" x="7208838" y="4578350"/>
          <p14:tracePt t="54078" x="7191375" y="4578350"/>
          <p14:tracePt t="54087" x="7173913" y="4578350"/>
          <p14:tracePt t="54095" x="7140575" y="4578350"/>
          <p14:tracePt t="54104" x="7112000" y="4578350"/>
          <p14:tracePt t="54109" x="7100888" y="4578350"/>
          <p14:tracePt t="54117" x="7078663" y="4578350"/>
          <p14:tracePt t="54125" x="7067550" y="4578350"/>
          <p14:tracePt t="54132" x="7056438" y="4578350"/>
          <p14:tracePt t="54139" x="7050088" y="4578350"/>
          <p14:tracePt t="54146" x="7045325" y="4578350"/>
          <p14:tracePt t="54155" x="7034213" y="4578350"/>
          <p14:tracePt t="54161" x="7027863" y="4578350"/>
          <p14:tracePt t="54169" x="7023100" y="4578350"/>
          <p14:tracePt t="54184" x="7016750" y="4578350"/>
          <p14:tracePt t="54191" x="7011988" y="4578350"/>
          <p14:tracePt t="54212" x="7005638" y="4572000"/>
          <p14:tracePt t="54223" x="6994525" y="4565650"/>
          <p14:tracePt t="54229" x="6988175" y="4560888"/>
          <p14:tracePt t="54237" x="6972300" y="4543425"/>
          <p14:tracePt t="54244" x="6965950" y="4538663"/>
          <p14:tracePt t="54252" x="6954838" y="4527550"/>
          <p14:tracePt t="54260" x="6950075" y="4527550"/>
          <p14:tracePt t="54267" x="6938963" y="4521200"/>
          <p14:tracePt t="54278" x="6932613" y="4516438"/>
          <p14:tracePt t="54281" x="6926263" y="4510088"/>
          <p14:tracePt t="54291" x="6921500" y="4503738"/>
          <p14:tracePt t="54296" x="6915150" y="4503738"/>
          <p14:tracePt t="54307" x="6915150" y="4498975"/>
          <p14:tracePt t="54312" x="6910388" y="4498975"/>
          <p14:tracePt t="54338" x="6904038" y="4492625"/>
          <p14:tracePt t="54358" x="6899275" y="4492625"/>
          <p14:tracePt t="54364" x="6899275" y="4487863"/>
          <p14:tracePt t="54372" x="6892925" y="4481513"/>
          <p14:tracePt t="54379" x="6888163" y="4481513"/>
          <p14:tracePt t="54387" x="6888163" y="4476750"/>
          <p14:tracePt t="54394" x="6881813" y="4476750"/>
          <p14:tracePt t="54409" x="6877050" y="4476750"/>
          <p14:tracePt t="54428" x="6870700" y="4476750"/>
          <p14:tracePt t="54442" x="6864350" y="4476750"/>
          <p14:tracePt t="54478" x="6859588" y="4476750"/>
          <p14:tracePt t="54500" x="6853238" y="4476750"/>
          <p14:tracePt t="54560" x="6848475" y="4476750"/>
          <p14:tracePt t="54586" x="6848475" y="4481513"/>
          <p14:tracePt t="54590" x="6842125" y="4481513"/>
          <p14:tracePt t="54596" x="6842125" y="4487863"/>
          <p14:tracePt t="54604" x="6842125" y="4498975"/>
          <p14:tracePt t="54611" x="6842125" y="4510088"/>
          <p14:tracePt t="54618" x="6842125" y="4527550"/>
          <p14:tracePt t="54626" x="6842125" y="4538663"/>
          <p14:tracePt t="54634" x="6842125" y="4560888"/>
          <p14:tracePt t="54642" x="6842125" y="4572000"/>
          <p14:tracePt t="54649" x="6842125" y="4578350"/>
          <p14:tracePt t="54657" x="6842125" y="4589463"/>
          <p14:tracePt t="54664" x="6842125" y="4594225"/>
          <p14:tracePt t="54741" x="6842125" y="4600575"/>
          <p14:tracePt t="54746" x="6848475" y="4600575"/>
          <p14:tracePt t="54756" x="6853238" y="4611688"/>
          <p14:tracePt t="54761" x="6859588" y="4616450"/>
          <p14:tracePt t="54772" x="6870700" y="4622800"/>
          <p14:tracePt t="54777" x="6877050" y="4627563"/>
          <p14:tracePt t="54784" x="6892925" y="4633913"/>
          <p14:tracePt t="54792" x="6904038" y="4645025"/>
          <p14:tracePt t="54799" x="6915150" y="4651375"/>
          <p14:tracePt t="54807" x="6921500" y="4656138"/>
          <p14:tracePt t="54814" x="6938963" y="4662488"/>
          <p14:tracePt t="54821" x="6950075" y="4662488"/>
          <p14:tracePt t="54829" x="6954838" y="4667250"/>
          <p14:tracePt t="54836" x="6972300" y="4667250"/>
          <p14:tracePt t="54843" x="6977063" y="4667250"/>
          <p14:tracePt t="54851" x="6988175" y="4673600"/>
          <p14:tracePt t="54858" x="7005638" y="4673600"/>
          <p14:tracePt t="54866" x="7016750" y="4673600"/>
          <p14:tracePt t="54874" x="7027863" y="4673600"/>
          <p14:tracePt t="54881" x="7034213" y="4673600"/>
          <p14:tracePt t="54889" x="7045325" y="4673600"/>
          <p14:tracePt t="54896" x="7050088" y="4673600"/>
          <p14:tracePt t="54904" x="7056438" y="4673600"/>
          <p14:tracePt t="54912" x="7061200" y="4673600"/>
          <p14:tracePt t="54919" x="7067550" y="4673600"/>
          <p14:tracePt t="54926" x="7073900" y="4667250"/>
          <p14:tracePt t="54934" x="7078663" y="4667250"/>
          <p14:tracePt t="54943" x="7078663" y="4662488"/>
          <p14:tracePt t="54949" x="7085013" y="4656138"/>
          <p14:tracePt t="54958" x="7089775" y="4656138"/>
          <p14:tracePt t="54979" x="7089775" y="4651375"/>
          <p14:tracePt t="55018" x="7096125" y="4651375"/>
          <p14:tracePt t="55047" x="7100888" y="4651375"/>
          <p14:tracePt t="55070" x="7107238" y="4651375"/>
          <p14:tracePt t="55076" x="7112000" y="4651375"/>
          <p14:tracePt t="55093" x="7140575" y="4651375"/>
          <p14:tracePt t="55099" x="7180263" y="4651375"/>
          <p14:tracePt t="55116" x="7235825" y="4651375"/>
          <p14:tracePt t="55122" x="7286625" y="4662488"/>
          <p14:tracePt t="55129" x="7354888" y="4662488"/>
          <p14:tracePt t="55136" x="7432675" y="4662488"/>
          <p14:tracePt t="55144" x="7523163" y="4662488"/>
          <p14:tracePt t="55151" x="7629525" y="4662488"/>
          <p14:tracePt t="55160" x="7720013" y="4662488"/>
          <p14:tracePt t="55166" x="7827963" y="4662488"/>
          <p14:tracePt t="55175" x="7927975" y="4662488"/>
          <p14:tracePt t="55181" x="8024813" y="4662488"/>
          <p14:tracePt t="55191" x="8091488" y="4662488"/>
          <p14:tracePt t="55197" x="8153400" y="4662488"/>
          <p14:tracePt t="55208" x="8210550" y="4662488"/>
          <p14:tracePt t="55211" x="8237538" y="4662488"/>
          <p14:tracePt t="55221" x="8266113" y="4662488"/>
          <p14:tracePt t="55226" x="8294688" y="4662488"/>
          <p14:tracePt t="55243" x="8328025" y="4662488"/>
          <p14:tracePt t="55250" x="8361363" y="4662488"/>
          <p14:tracePt t="55257" x="8378825" y="4662488"/>
          <p14:tracePt t="55264" x="8401050" y="4662488"/>
          <p14:tracePt t="55271" x="8423275" y="4662488"/>
          <p14:tracePt t="55279" x="8434388" y="4662488"/>
          <p14:tracePt t="55286" x="8458200" y="4662488"/>
          <p14:tracePt t="55294" x="8469313" y="4662488"/>
          <p14:tracePt t="55301" x="8480425" y="4662488"/>
          <p14:tracePt t="55309" x="8485188" y="4662488"/>
          <p14:tracePt t="55325" x="8491538" y="4662488"/>
          <p14:tracePt t="55341" x="8496300" y="4662488"/>
          <p14:tracePt t="55347" x="8502650" y="4662488"/>
          <p14:tracePt t="55362" x="8507413" y="4662488"/>
          <p14:tracePt t="55369" x="8513763" y="4662488"/>
          <p14:tracePt t="55379" x="8520113" y="4662488"/>
          <p14:tracePt t="55383" x="8524875" y="4662488"/>
          <p14:tracePt t="55391" x="8531225" y="4662488"/>
          <p14:tracePt t="55399" x="8535988" y="4662488"/>
          <p14:tracePt t="55407" x="8542338" y="4662488"/>
          <p14:tracePt t="55414" x="8547100" y="4662488"/>
          <p14:tracePt t="55421" x="8553450" y="4662488"/>
          <p14:tracePt t="55429" x="8558213" y="4662488"/>
          <p14:tracePt t="55447" x="8564563" y="4656138"/>
          <p14:tracePt t="55556" x="8558213" y="4656138"/>
          <p14:tracePt t="55559" x="8553450" y="4656138"/>
          <p14:tracePt t="55564" x="8542338" y="4656138"/>
          <p14:tracePt t="55572" x="8531225" y="4656138"/>
          <p14:tracePt t="55579" x="8507413" y="4656138"/>
          <p14:tracePt t="55587" x="8496300" y="4656138"/>
          <p14:tracePt t="55594" x="8474075" y="4656138"/>
          <p14:tracePt t="55601" x="8462963" y="4656138"/>
          <p14:tracePt t="55609" x="8451850" y="4656138"/>
          <p14:tracePt t="55617" x="8440738" y="4656138"/>
          <p14:tracePt t="55625" x="8423275" y="4656138"/>
          <p14:tracePt t="55631" x="8418513" y="4651375"/>
          <p14:tracePt t="55639" x="8407400" y="4651375"/>
          <p14:tracePt t="55656" x="8383588" y="4645025"/>
          <p14:tracePt t="55661" x="8361363" y="4645025"/>
          <p14:tracePt t="55669" x="8345488" y="4633913"/>
          <p14:tracePt t="55677" x="8328025" y="4633913"/>
          <p14:tracePt t="55683" x="8305800" y="4622800"/>
          <p14:tracePt t="55691" x="8272463" y="4616450"/>
          <p14:tracePt t="55699" x="8255000" y="4605338"/>
          <p14:tracePt t="55710" x="8232775" y="4600575"/>
          <p14:tracePt t="55713" x="8215313" y="4594225"/>
          <p14:tracePt t="55727" x="8204200" y="4594225"/>
          <p14:tracePt t="55729" x="8193088" y="4589463"/>
          <p14:tracePt t="55740" x="8175625" y="4589463"/>
          <p14:tracePt t="55743" x="8170863" y="4589463"/>
          <p14:tracePt t="55751" x="8164513" y="4589463"/>
          <p14:tracePt t="55758" x="8159750" y="4583113"/>
          <p14:tracePt t="55775" x="8153400" y="4583113"/>
          <p14:tracePt t="55834" x="8153400" y="4578350"/>
          <p14:tracePt t="55841" x="8153400" y="4572000"/>
          <p14:tracePt t="55858" x="8159750" y="4538663"/>
          <p14:tracePt t="55864" x="8164513" y="4516438"/>
          <p14:tracePt t="55872" x="8170863" y="4503738"/>
          <p14:tracePt t="55879" x="8175625" y="4481513"/>
          <p14:tracePt t="55887" x="8175625" y="4470400"/>
          <p14:tracePt t="55908" x="8193088" y="4441825"/>
          <p14:tracePt t="55913" x="8193088" y="4437063"/>
          <p14:tracePt t="55916" x="8193088" y="4430713"/>
          <p14:tracePt t="55929" x="8193088" y="4425950"/>
          <p14:tracePt t="56031" x="8199438" y="4425950"/>
          <p14:tracePt t="56044" x="8204200" y="4425950"/>
          <p14:tracePt t="56059" x="8210550" y="4425950"/>
          <p14:tracePt t="56074" x="8215313" y="4425950"/>
          <p14:tracePt t="56082" x="8226425" y="4425950"/>
          <p14:tracePt t="56089" x="8232775" y="4430713"/>
          <p14:tracePt t="56096" x="8243888" y="4441825"/>
          <p14:tracePt t="56104" x="8259763" y="4465638"/>
          <p14:tracePt t="56111" x="8266113" y="4476750"/>
          <p14:tracePt t="56119" x="8283575" y="4498975"/>
          <p14:tracePt t="56130" x="8294688" y="4521200"/>
          <p14:tracePt t="56134" x="8299450" y="4538663"/>
          <p14:tracePt t="56141" x="8305800" y="4543425"/>
          <p14:tracePt t="56148" x="8305800" y="4549775"/>
          <p14:tracePt t="56157" x="8305800" y="4554538"/>
          <p14:tracePt t="56172" x="8305800" y="4560888"/>
          <p14:tracePt t="56179" x="8294688" y="4560888"/>
          <p14:tracePt t="56186" x="8288338" y="4560888"/>
          <p14:tracePt t="56193" x="8277225" y="4565650"/>
          <p14:tracePt t="56202" x="8266113" y="4565650"/>
          <p14:tracePt t="56209" x="8259763" y="4572000"/>
          <p14:tracePt t="56216" x="8248650" y="4572000"/>
          <p14:tracePt t="56223" x="8243888" y="4572000"/>
          <p14:tracePt t="56231" x="8237538" y="4572000"/>
          <p14:tracePt t="56239" x="8232775" y="4572000"/>
          <p14:tracePt t="56247" x="8226425" y="4578350"/>
          <p14:tracePt t="56273" x="8221663" y="4578350"/>
          <p14:tracePt t="56338" x="8232775" y="4578350"/>
          <p14:tracePt t="56343" x="8237538" y="4578350"/>
          <p14:tracePt t="56351" x="8248650" y="4578350"/>
          <p14:tracePt t="56358" x="8259763" y="4578350"/>
          <p14:tracePt t="56366" x="8277225" y="4578350"/>
          <p14:tracePt t="56374" x="8288338" y="4578350"/>
          <p14:tracePt t="56381" x="8294688" y="4572000"/>
          <p14:tracePt t="56389" x="8299450" y="4572000"/>
          <p14:tracePt t="56398" x="8305800" y="4572000"/>
          <p14:tracePt t="56404" x="8310563" y="4572000"/>
          <p14:tracePt t="56462" x="8316913" y="4572000"/>
          <p14:tracePt t="56479" x="8321675" y="4572000"/>
          <p14:tracePt t="56494" x="8328025" y="4572000"/>
          <p14:tracePt t="56501" x="8334375" y="4572000"/>
          <p14:tracePt t="56518" x="8339138" y="4572000"/>
          <p14:tracePt t="56524" x="8350250" y="4578350"/>
          <p14:tracePt t="56531" x="8356600" y="4578350"/>
          <p14:tracePt t="56540" x="8361363" y="4583113"/>
          <p14:tracePt t="56546" x="8367713" y="4583113"/>
          <p14:tracePt t="56557" x="8372475" y="4589463"/>
          <p14:tracePt t="56561" x="8378825" y="4589463"/>
          <p14:tracePt t="56568" x="8383588" y="4589463"/>
          <p14:tracePt t="56576" x="8389938" y="4589463"/>
          <p14:tracePt t="56584" x="8396288" y="4589463"/>
          <p14:tracePt t="56592" x="8401050" y="4589463"/>
          <p14:tracePt t="56600" x="8407400" y="4589463"/>
          <p14:tracePt t="56608" x="8412163" y="4589463"/>
          <p14:tracePt t="56615" x="8418513" y="4589463"/>
          <p14:tracePt t="56621" x="8423275" y="4583113"/>
          <p14:tracePt t="56630" x="8429625" y="4583113"/>
          <p14:tracePt t="56644" x="8429625" y="4578350"/>
          <p14:tracePt t="56652" x="8434388" y="4578350"/>
          <p14:tracePt t="56809" x="8429625" y="4578350"/>
          <p14:tracePt t="56838" x="8423275" y="4578350"/>
          <p14:tracePt t="56841" x="8418513" y="4589463"/>
          <p14:tracePt t="56870" x="8412163" y="4594225"/>
          <p14:tracePt t="57166" x="8412163" y="4600575"/>
          <p14:tracePt t="57170" x="8407400" y="4600575"/>
          <p14:tracePt t="57177" x="8407400" y="4605338"/>
          <p14:tracePt t="57184" x="8401050" y="4611688"/>
          <p14:tracePt t="57195" x="8396288" y="4611688"/>
          <p14:tracePt t="57199" x="8389938" y="4616450"/>
          <p14:tracePt t="57209" x="8383588" y="4622800"/>
          <p14:tracePt t="57214" x="8372475" y="4627563"/>
          <p14:tracePt t="57222" x="8367713" y="4633913"/>
          <p14:tracePt t="57229" x="8356600" y="4640263"/>
          <p14:tracePt t="57236" x="8339138" y="4651375"/>
          <p14:tracePt t="57243" x="8328025" y="4667250"/>
          <p14:tracePt t="57251" x="8310563" y="4689475"/>
          <p14:tracePt t="57259" x="8294688" y="4713288"/>
          <p14:tracePt t="57266" x="8266113" y="4735513"/>
          <p14:tracePt t="57274" x="8204200" y="4786313"/>
          <p14:tracePt t="57292" x="8058150" y="4910138"/>
          <p14:tracePt t="57296" x="7974013" y="4987925"/>
          <p14:tracePt t="57303" x="7912100" y="5016500"/>
          <p14:tracePt t="57311" x="7843838" y="5056188"/>
          <p14:tracePt t="57319" x="7781925" y="5084763"/>
          <p14:tracePt t="57328" x="7753350" y="5095875"/>
          <p14:tracePt t="57334" x="7731125" y="5100638"/>
          <p14:tracePt t="57348" x="7726363" y="5100638"/>
          <p14:tracePt t="57349" x="7720013" y="5106988"/>
          <p14:tracePt t="57357" x="7715250" y="5106988"/>
          <p14:tracePt t="57364" x="7708900" y="5106988"/>
          <p14:tracePt t="57380" x="7704138" y="5106988"/>
          <p14:tracePt t="57386" x="7697788" y="5106988"/>
          <p14:tracePt t="57394" x="7691438" y="5106988"/>
          <p14:tracePt t="57401" x="7686675" y="5111750"/>
          <p14:tracePt t="57411" x="7669213" y="5111750"/>
          <p14:tracePt t="57416" x="7646988" y="5111750"/>
          <p14:tracePt t="57427" x="7618413" y="5111750"/>
          <p14:tracePt t="57432" x="7596188" y="5111750"/>
          <p14:tracePt t="57442" x="7556500" y="5118100"/>
          <p14:tracePt t="57446" x="7534275" y="5118100"/>
          <p14:tracePt t="57454" x="7507288" y="5118100"/>
          <p14:tracePt t="57461" x="7483475" y="5118100"/>
          <p14:tracePt t="57469" x="7461250" y="5129213"/>
          <p14:tracePt t="57476" x="7450138" y="5129213"/>
          <p14:tracePt t="57484" x="7439025" y="5129213"/>
          <p14:tracePt t="57492" x="7421563" y="5129213"/>
          <p14:tracePt t="57499" x="7416800" y="5129213"/>
          <p14:tracePt t="57507" x="7410450" y="5129213"/>
          <p14:tracePt t="57514" x="7405688" y="5129213"/>
          <p14:tracePt t="57521" x="7399338" y="5129213"/>
          <p14:tracePt t="57529" x="7388225" y="5129213"/>
          <p14:tracePt t="57536" x="7377113" y="5124450"/>
          <p14:tracePt t="57544" x="7366000" y="5124450"/>
          <p14:tracePt t="57551" x="7348538" y="5118100"/>
          <p14:tracePt t="57558" x="7337425" y="5118100"/>
          <p14:tracePt t="57565" x="7315200" y="5118100"/>
          <p14:tracePt t="57573" x="7304088" y="5111750"/>
          <p14:tracePt t="57581" x="7281863" y="5111750"/>
          <p14:tracePt t="57589" x="7253288" y="5111750"/>
          <p14:tracePt t="57596" x="7231063" y="5106988"/>
          <p14:tracePt t="57604" x="7208838" y="5106988"/>
          <p14:tracePt t="57611" x="7191375" y="5106988"/>
          <p14:tracePt t="57618" x="7158038" y="5095875"/>
          <p14:tracePt t="57626" x="7146925" y="5095875"/>
          <p14:tracePt t="57634" x="7107238" y="5089525"/>
          <p14:tracePt t="57641" x="7085013" y="5084763"/>
          <p14:tracePt t="57649" x="7056438" y="5073650"/>
          <p14:tracePt t="57659" x="7011988" y="5067300"/>
          <p14:tracePt t="57663" x="6983413" y="5067300"/>
          <p14:tracePt t="57674" x="6961188" y="5062538"/>
          <p14:tracePt t="57678" x="6932613" y="5049838"/>
          <p14:tracePt t="57686" x="6899275" y="5049838"/>
          <p14:tracePt t="57694" x="6870700" y="5045075"/>
          <p14:tracePt t="57701" x="6848475" y="5045075"/>
          <p14:tracePt t="57709" x="6831013" y="5045075"/>
          <p14:tracePt t="57716" x="6826250" y="5045075"/>
          <p14:tracePt t="57723" x="6797675" y="5045075"/>
          <p14:tracePt t="57732" x="6791325" y="5045075"/>
          <p14:tracePt t="57739" x="6775450" y="5045075"/>
          <p14:tracePt t="57746" x="6757988" y="5038725"/>
          <p14:tracePt t="57753" x="6746875" y="5038725"/>
          <p14:tracePt t="57761" x="6740525" y="5038725"/>
          <p14:tracePt t="57768" x="6729413" y="5033963"/>
          <p14:tracePt t="57776" x="6724650" y="5033963"/>
          <p14:tracePt t="57784" x="6713538" y="5033963"/>
          <p14:tracePt t="57791" x="6707188" y="5033963"/>
          <p14:tracePt t="57814" x="6702425" y="5033963"/>
          <p14:tracePt t="57868" x="6696075" y="5033963"/>
          <p14:tracePt t="57874" x="6696075" y="5027613"/>
          <p14:tracePt t="57893" x="6691313" y="5027613"/>
          <p14:tracePt t="57905" x="6678613" y="5016500"/>
          <p14:tracePt t="57911" x="6673850" y="5016500"/>
          <p14:tracePt t="57918" x="6673850" y="5011738"/>
          <p14:tracePt t="57936" x="6667500" y="5011738"/>
          <p14:tracePt t="57942" x="6667500" y="5005388"/>
          <p14:tracePt t="57949" x="6662738" y="5005388"/>
          <p14:tracePt t="57958" x="6656388" y="5000625"/>
          <p14:tracePt t="57964" x="6651625" y="4994275"/>
          <p14:tracePt t="57971" x="6645275" y="4994275"/>
          <p14:tracePt t="57979" x="6640513" y="4987925"/>
          <p14:tracePt t="57986" x="6634163" y="4987925"/>
          <p14:tracePt t="57994" x="6629400" y="4987925"/>
          <p14:tracePt t="58001" x="6623050" y="4987925"/>
          <p14:tracePt t="58017" x="6616700" y="4987925"/>
          <p14:tracePt t="58347" x="6623050" y="4987925"/>
          <p14:tracePt t="58371" x="6629400" y="4983163"/>
          <p14:tracePt t="58377" x="6634163" y="4983163"/>
          <p14:tracePt t="58384" x="6651625" y="4983163"/>
          <p14:tracePt t="58391" x="6673850" y="4983163"/>
          <p14:tracePt t="58399" x="6702425" y="4983163"/>
          <p14:tracePt t="58406" x="6724650" y="4983163"/>
          <p14:tracePt t="58414" x="6746875" y="4972050"/>
          <p14:tracePt t="58421" x="6775450" y="4972050"/>
          <p14:tracePt t="58429" x="6802438" y="4972050"/>
          <p14:tracePt t="58436" x="6826250" y="4965700"/>
          <p14:tracePt t="58443" x="6864350" y="4965700"/>
          <p14:tracePt t="58451" x="6892925" y="4965700"/>
          <p14:tracePt t="58458" x="6932613" y="4965700"/>
          <p14:tracePt t="58466" x="6961188" y="4965700"/>
          <p14:tracePt t="58474" x="6983413" y="4965700"/>
          <p14:tracePt t="58481" x="7005638" y="4965700"/>
          <p14:tracePt t="58488" x="7016750" y="4965700"/>
          <p14:tracePt t="58496" x="7038975" y="4965700"/>
          <p14:tracePt t="58503" x="7050088" y="4965700"/>
          <p14:tracePt t="58519" x="7078663" y="4965700"/>
          <p14:tracePt t="58528" x="7089775" y="4965700"/>
          <p14:tracePt t="58533" x="7096125" y="4965700"/>
          <p14:tracePt t="58541" x="7107238" y="4965700"/>
          <p14:tracePt t="58548" x="7112000" y="4965700"/>
          <p14:tracePt t="58567" x="7123113" y="4965700"/>
          <p14:tracePt t="58575" x="7123113" y="4960938"/>
          <p14:tracePt t="58579" x="7129463" y="4960938"/>
          <p14:tracePt t="58594" x="7135813" y="4960938"/>
          <p14:tracePt t="58610" x="7140575" y="4960938"/>
          <p14:tracePt t="58632" x="7146925" y="4960938"/>
          <p14:tracePt t="58640" x="7151688" y="4960938"/>
          <p14:tracePt t="58654" x="7158038" y="4960938"/>
          <p14:tracePt t="58661" x="7162800" y="4960938"/>
          <p14:tracePt t="58677" x="7169150" y="4960938"/>
          <p14:tracePt t="58684" x="7173913" y="4960938"/>
          <p14:tracePt t="58692" x="7180263" y="4960938"/>
          <p14:tracePt t="58700" x="7185025" y="4960938"/>
          <p14:tracePt t="58708" x="7191375" y="4960938"/>
          <p14:tracePt t="58723" x="7197725" y="4960938"/>
          <p14:tracePt t="58729" x="7202488" y="4960938"/>
          <p14:tracePt t="58752" x="7208838" y="4960938"/>
          <p14:tracePt t="58790" x="7213600" y="4960938"/>
          <p14:tracePt t="58812" x="7219950" y="4960938"/>
          <p14:tracePt t="58842" x="7224713" y="4960938"/>
          <p14:tracePt t="58857" x="7231063" y="4960938"/>
          <p14:tracePt t="58864" x="7235825" y="4960938"/>
          <p14:tracePt t="58887" x="7242175" y="4960938"/>
          <p14:tracePt t="58894" x="7246938" y="4960938"/>
          <p14:tracePt t="58910" x="7270750" y="4960938"/>
          <p14:tracePt t="58917" x="7297738" y="4960938"/>
          <p14:tracePt t="58931" x="7337425" y="4954588"/>
          <p14:tracePt t="58939" x="7359650" y="4954588"/>
          <p14:tracePt t="58948" x="7370763" y="4954588"/>
          <p14:tracePt t="58954" x="7394575" y="4954588"/>
          <p14:tracePt t="58961" x="7421563" y="4954588"/>
          <p14:tracePt t="58969" x="7432675" y="4954588"/>
          <p14:tracePt t="58979" x="7467600" y="4943475"/>
          <p14:tracePt t="58984" x="7489825" y="4943475"/>
          <p14:tracePt t="58991" x="7518400" y="4943475"/>
          <p14:tracePt t="58999" x="7545388" y="4943475"/>
          <p14:tracePt t="59008" x="7573963" y="4938713"/>
          <p14:tracePt t="59014" x="7618413" y="4938713"/>
          <p14:tracePt t="59021" x="7646988" y="4932363"/>
          <p14:tracePt t="59029" x="7715250" y="4932363"/>
          <p14:tracePt t="59036" x="7753350" y="4932363"/>
          <p14:tracePt t="59044" x="7821613" y="4932363"/>
          <p14:tracePt t="59051" x="7872413" y="4932363"/>
          <p14:tracePt t="59059" x="7939088" y="4932363"/>
          <p14:tracePt t="59067" x="7978775" y="4932363"/>
          <p14:tracePt t="59076" x="8035925" y="4932363"/>
          <p14:tracePt t="59082" x="8075613" y="4932363"/>
          <p14:tracePt t="59089" x="8113713" y="4932363"/>
          <p14:tracePt t="59096" x="8137525" y="4932363"/>
          <p14:tracePt t="59104" x="8164513" y="4932363"/>
          <p14:tracePt t="59111" x="8186738" y="4932363"/>
          <p14:tracePt t="59119" x="8210550" y="4932363"/>
          <p14:tracePt t="59135" x="8243888" y="4932363"/>
          <p14:tracePt t="59142" x="8255000" y="4932363"/>
          <p14:tracePt t="59150" x="8277225" y="4932363"/>
          <p14:tracePt t="59158" x="8283575" y="4938713"/>
          <p14:tracePt t="59166" x="8294688" y="4938713"/>
          <p14:tracePt t="59171" x="8299450" y="4938713"/>
          <p14:tracePt t="59181" x="8316913" y="4943475"/>
          <p14:tracePt t="59186" x="8321675" y="4943475"/>
          <p14:tracePt t="59196" x="8328025" y="4949825"/>
          <p14:tracePt t="59201" x="8334375" y="4949825"/>
          <p14:tracePt t="59209" x="8345488" y="4954588"/>
          <p14:tracePt t="59216" x="8350250" y="4954588"/>
          <p14:tracePt t="59228" x="8367713" y="4960938"/>
          <p14:tracePt t="59231" x="8372475" y="4960938"/>
          <p14:tracePt t="59239" x="8383588" y="4965700"/>
          <p14:tracePt t="59246" x="8396288" y="4976813"/>
          <p14:tracePt t="59254" x="8401050" y="4983163"/>
          <p14:tracePt t="59261" x="8423275" y="4987925"/>
          <p14:tracePt t="59269" x="8429625" y="4987925"/>
          <p14:tracePt t="59392" x="8445500" y="4987925"/>
          <p14:tracePt t="59396" x="8451850" y="4987925"/>
          <p14:tracePt t="59404" x="8469313" y="4987925"/>
          <p14:tracePt t="59411" x="8491538" y="4987925"/>
          <p14:tracePt t="59418" x="8513763" y="4987925"/>
          <p14:tracePt t="59426" x="8531225" y="4987925"/>
          <p14:tracePt t="59433" x="8547100" y="4983163"/>
          <p14:tracePt t="59442" x="8564563" y="4983163"/>
          <p14:tracePt t="59449" x="8569325" y="4983163"/>
          <p14:tracePt t="59458" x="8586788" y="4976813"/>
          <p14:tracePt t="59464" x="8593138" y="4976813"/>
          <p14:tracePt t="59471" x="8597900" y="4972050"/>
          <p14:tracePt t="59479" x="8609013" y="4965700"/>
          <p14:tracePt t="59487" x="8631238" y="4960938"/>
          <p14:tracePt t="59494" x="8655050" y="4954588"/>
          <p14:tracePt t="59501" x="8670925" y="4938713"/>
          <p14:tracePt t="59510" x="8693150" y="4932363"/>
          <p14:tracePt t="59516" x="8716963" y="4914900"/>
          <p14:tracePt t="59527" x="8739188" y="4910138"/>
          <p14:tracePt t="59531" x="8739188" y="4903788"/>
          <p14:tracePt t="59538" x="8743950" y="4903788"/>
          <p14:tracePt t="59546" x="8750300" y="4899025"/>
          <p14:tracePt t="59894" x="8750300" y="4903788"/>
          <p14:tracePt t="59900" x="8739188" y="4910138"/>
          <p14:tracePt t="59906" x="8721725" y="4914900"/>
          <p14:tracePt t="59914" x="8710613" y="4914900"/>
          <p14:tracePt t="59922" x="8705850" y="4921250"/>
          <p14:tracePt t="59929" x="8693150" y="4932363"/>
          <p14:tracePt t="59936" x="8693150" y="4938713"/>
          <p14:tracePt t="59952" x="8682038" y="4943475"/>
          <p14:tracePt t="59959" x="8682038" y="4949825"/>
          <p14:tracePt t="59966" x="8677275" y="4949825"/>
          <p14:tracePt t="59974" x="8677275" y="4954588"/>
          <p14:tracePt t="59993" x="8677275" y="4960938"/>
          <p14:tracePt t="59996" x="8670925" y="4965700"/>
          <p14:tracePt t="60004" x="8670925" y="4972050"/>
          <p14:tracePt t="60011" x="8670925" y="4976813"/>
          <p14:tracePt t="60019" x="8666163" y="4976813"/>
          <p14:tracePt t="60035" x="8666163" y="4983163"/>
          <p14:tracePt t="60132" x="8666163" y="4987925"/>
          <p14:tracePt t="60162" x="8670925" y="4987925"/>
          <p14:tracePt t="60176" x="8677275" y="4987925"/>
          <p14:tracePt t="60200" x="8682038" y="4987925"/>
          <p14:tracePt t="60635" x="8677275" y="4987925"/>
          <p14:tracePt t="60641" x="8677275" y="4994275"/>
          <p14:tracePt t="60648" x="8666163" y="4994275"/>
          <p14:tracePt t="60656" x="8659813" y="5000625"/>
          <p14:tracePt t="60664" x="8655050" y="5000625"/>
          <p14:tracePt t="60672" x="8648700" y="5005388"/>
          <p14:tracePt t="60679" x="8643938" y="5011738"/>
          <p14:tracePt t="60687" x="8631238" y="5011738"/>
          <p14:tracePt t="60696" x="8615363" y="5022850"/>
          <p14:tracePt t="60702" x="8604250" y="5027613"/>
          <p14:tracePt t="60712" x="8586788" y="5033963"/>
          <p14:tracePt t="60716" x="8569325" y="5038725"/>
          <p14:tracePt t="60724" x="8547100" y="5038725"/>
          <p14:tracePt t="60731" x="8531225" y="5056188"/>
          <p14:tracePt t="60741" x="8491538" y="5062538"/>
          <p14:tracePt t="60746" x="8434388" y="5084763"/>
          <p14:tracePt t="60756" x="8378825" y="5089525"/>
          <p14:tracePt t="60774" x="8255000" y="5118100"/>
          <p14:tracePt t="60777" x="8199438" y="5140325"/>
          <p14:tracePt t="60784" x="8148638" y="5140325"/>
          <p14:tracePt t="60791" x="8086725" y="5157788"/>
          <p14:tracePt t="60799" x="8035925" y="5157788"/>
          <p14:tracePt t="60806" x="7978775" y="5175250"/>
          <p14:tracePt t="60814" x="7939088" y="5175250"/>
          <p14:tracePt t="60821" x="7883525" y="5197475"/>
          <p14:tracePt t="60829" x="7839075" y="5202238"/>
          <p14:tracePt t="60836" x="7793038" y="5219700"/>
          <p14:tracePt t="60844" x="7748588" y="5241925"/>
          <p14:tracePt t="60853" x="7708900" y="5248275"/>
          <p14:tracePt t="60860" x="7675563" y="5253038"/>
          <p14:tracePt t="60867" x="7653338" y="5270500"/>
          <p14:tracePt t="60875" x="7629525" y="5275263"/>
          <p14:tracePt t="60882" x="7607300" y="5292725"/>
          <p14:tracePt t="60890" x="7591425" y="5299075"/>
          <p14:tracePt t="60896" x="7569200" y="5303838"/>
          <p14:tracePt t="60904" x="7562850" y="5303838"/>
          <p14:tracePt t="60911" x="7562850" y="5310188"/>
          <p14:tracePt t="60919" x="7556500" y="5310188"/>
          <p14:tracePt t="60927" x="7551738" y="5310188"/>
          <p14:tracePt t="60934" x="7545388" y="5310188"/>
          <p14:tracePt t="60949" x="7540625" y="5310188"/>
          <p14:tracePt t="60957" x="7540625" y="5314950"/>
          <p14:tracePt t="60964" x="7534275" y="5314950"/>
          <p14:tracePt t="60971" x="7534275" y="5321300"/>
          <p14:tracePt t="60979" x="7529513" y="5321300"/>
          <p14:tracePt t="60986" x="7523163" y="5321300"/>
          <p14:tracePt t="60994" x="7518400" y="5326063"/>
          <p14:tracePt t="61001" x="7507288" y="5326063"/>
          <p14:tracePt t="61011" x="7500938" y="5332413"/>
          <p14:tracePt t="61016" x="7483475" y="5343525"/>
          <p14:tracePt t="61024" x="7472363" y="5348288"/>
          <p14:tracePt t="61031" x="7432675" y="5354638"/>
          <p14:tracePt t="61040" x="7399338" y="5383213"/>
          <p14:tracePt t="61046" x="7354888" y="5410200"/>
          <p14:tracePt t="61053" x="7292975" y="5449888"/>
          <p14:tracePt t="61061" x="7235825" y="5489575"/>
          <p14:tracePt t="61076" x="7123113" y="5573713"/>
          <p14:tracePt t="61084" x="7089775" y="5602288"/>
          <p14:tracePt t="61091" x="7067550" y="5619750"/>
          <p14:tracePt t="61099" x="7061200" y="5624513"/>
          <p14:tracePt t="61114" x="7056438" y="5624513"/>
          <p14:tracePt t="61138" x="7050088" y="5624513"/>
          <p14:tracePt t="61144" x="7045325" y="5624513"/>
          <p14:tracePt t="61152" x="7034213" y="5624513"/>
          <p14:tracePt t="61159" x="7027863" y="5630863"/>
          <p14:tracePt t="61166" x="7016750" y="5635625"/>
          <p14:tracePt t="61175" x="7005638" y="5641975"/>
          <p14:tracePt t="61181" x="6983413" y="5653088"/>
          <p14:tracePt t="61192" x="6961188" y="5670550"/>
          <p14:tracePt t="61197" x="6943725" y="5686425"/>
          <p14:tracePt t="61212" x="6926263" y="5697538"/>
          <p14:tracePt t="61220" x="6921500" y="5703888"/>
          <p14:tracePt t="61243" x="6915150" y="5703888"/>
          <p14:tracePt t="61294" x="6921500" y="5703888"/>
          <p14:tracePt t="61301" x="6932613" y="5703888"/>
          <p14:tracePt t="61309" x="6938963" y="5703888"/>
          <p14:tracePt t="61317" x="6961188" y="5703888"/>
          <p14:tracePt t="61324" x="6972300" y="5703888"/>
          <p14:tracePt t="61339" x="7005638" y="5697538"/>
          <p14:tracePt t="61346" x="7027863" y="5692775"/>
          <p14:tracePt t="61353" x="7056438" y="5675313"/>
          <p14:tracePt t="61361" x="7118350" y="5646738"/>
          <p14:tracePt t="61368" x="7185025" y="5619750"/>
          <p14:tracePt t="61377" x="7270750" y="5584825"/>
          <p14:tracePt t="61383" x="7326313" y="5568950"/>
          <p14:tracePt t="61391" x="7383463" y="5551488"/>
          <p14:tracePt t="61399" x="7439025" y="5540375"/>
          <p14:tracePt t="61410" x="7461250" y="5535613"/>
          <p14:tracePt t="61414" x="7500938" y="5522913"/>
          <p14:tracePt t="61422" x="7540625" y="5518150"/>
          <p14:tracePt t="61429" x="7573963" y="5507038"/>
          <p14:tracePt t="61436" x="7596188" y="5500688"/>
          <p14:tracePt t="61443" x="7624763" y="5500688"/>
          <p14:tracePt t="61451" x="7629525" y="5495925"/>
          <p14:tracePt t="61459" x="7642225" y="5495925"/>
          <p14:tracePt t="61466" x="7653338" y="5489575"/>
          <p14:tracePt t="61475" x="7669213" y="5489575"/>
          <p14:tracePt t="61481" x="7675563" y="5489575"/>
          <p14:tracePt t="61496" x="7680325" y="5489575"/>
          <p14:tracePt t="61503" x="7680325" y="5484813"/>
          <p14:tracePt t="61715" x="7675563" y="5484813"/>
          <p14:tracePt t="61721" x="7664450" y="5484813"/>
          <p14:tracePt t="61729" x="7646988" y="5484813"/>
          <p14:tracePt t="61754" x="7585075" y="5484813"/>
          <p14:tracePt t="61769" x="7494588" y="5484813"/>
          <p14:tracePt t="61775" x="7450138" y="5484813"/>
          <p14:tracePt t="61782" x="7383463" y="5495925"/>
          <p14:tracePt t="61790" x="7337425" y="5507038"/>
          <p14:tracePt t="61804" x="7202488" y="5535613"/>
          <p14:tracePt t="61819" x="7050088" y="5573713"/>
          <p14:tracePt t="61826" x="6983413" y="5597525"/>
          <p14:tracePt t="61833" x="6938963" y="5613400"/>
          <p14:tracePt t="61841" x="6892925" y="5619750"/>
          <p14:tracePt t="61848" x="6864350" y="5630863"/>
          <p14:tracePt t="61857" x="6853238" y="5635625"/>
          <p14:tracePt t="61864" x="6848475" y="5635625"/>
          <p14:tracePt t="61964" x="6904038" y="5619750"/>
          <p14:tracePt t="61970" x="6965950" y="5584825"/>
          <p14:tracePt t="61976" x="7034213" y="5557838"/>
          <p14:tracePt t="61985" x="7146925" y="5500688"/>
          <p14:tracePt t="61991" x="7231063" y="5461000"/>
          <p14:tracePt t="61999" x="7337425" y="5416550"/>
          <p14:tracePt t="62006" x="7432675" y="5376863"/>
          <p14:tracePt t="62014" x="7518400" y="5343525"/>
          <p14:tracePt t="62021" x="7556500" y="5337175"/>
          <p14:tracePt t="62029" x="7580313" y="5326063"/>
          <p14:tracePt t="62036" x="7591425" y="5326063"/>
          <p14:tracePt t="62044" x="7596188" y="5326063"/>
          <p14:tracePt t="62051" x="7602538" y="5321300"/>
          <p14:tracePt t="62059" x="7607300" y="5321300"/>
          <p14:tracePt t="62066" x="7618413" y="5321300"/>
          <p14:tracePt t="62076" x="7624763" y="5314950"/>
          <p14:tracePt t="62081" x="7629525" y="5314950"/>
          <p14:tracePt t="62089" x="7646988" y="5314950"/>
          <p14:tracePt t="62096" x="7658100" y="5310188"/>
          <p14:tracePt t="62104" x="7686675" y="5303838"/>
          <p14:tracePt t="62111" x="7708900" y="5299075"/>
          <p14:tracePt t="62119" x="7742238" y="5281613"/>
          <p14:tracePt t="62128" x="7770813" y="5270500"/>
          <p14:tracePt t="62134" x="7804150" y="5259388"/>
          <p14:tracePt t="62141" x="7827963" y="5248275"/>
          <p14:tracePt t="62162" x="7861300" y="5224463"/>
          <p14:tracePt t="62163" x="7877175" y="5213350"/>
          <p14:tracePt t="62171" x="7883525" y="5202238"/>
          <p14:tracePt t="62179" x="7889875" y="5180013"/>
          <p14:tracePt t="62187" x="7889875" y="5162550"/>
          <p14:tracePt t="62194" x="7894638" y="5146675"/>
          <p14:tracePt t="62201" x="7894638" y="5129213"/>
          <p14:tracePt t="62209" x="7894638" y="5118100"/>
          <p14:tracePt t="62226" x="7894638" y="5100638"/>
          <p14:tracePt t="62231" x="7894638" y="5089525"/>
          <p14:tracePt t="62239" x="7894638" y="5084763"/>
          <p14:tracePt t="62247" x="7889875" y="5073650"/>
          <p14:tracePt t="62254" x="7877175" y="5062538"/>
          <p14:tracePt t="62261" x="7861300" y="5049838"/>
          <p14:tracePt t="62268" x="7843838" y="5045075"/>
          <p14:tracePt t="62276" x="7821613" y="5027613"/>
          <p14:tracePt t="62284" x="7788275" y="5022850"/>
          <p14:tracePt t="62292" x="7742238" y="5005388"/>
          <p14:tracePt t="62299" x="7704138" y="4994275"/>
          <p14:tracePt t="62307" x="7646988" y="4976813"/>
          <p14:tracePt t="62313" x="7591425" y="4965700"/>
          <p14:tracePt t="62321" x="7545388" y="4949825"/>
          <p14:tracePt t="62329" x="7523163" y="4943475"/>
          <p14:tracePt t="62336" x="7494588" y="4932363"/>
          <p14:tracePt t="62344" x="7472363" y="4932363"/>
          <p14:tracePt t="62351" x="7450138" y="4926013"/>
          <p14:tracePt t="62358" x="7421563" y="4926013"/>
          <p14:tracePt t="62367" x="7399338" y="4926013"/>
          <p14:tracePt t="62378" x="7388225" y="4926013"/>
          <p14:tracePt t="62381" x="7366000" y="4926013"/>
          <p14:tracePt t="62388" x="7354888" y="4926013"/>
          <p14:tracePt t="62396" x="7332663" y="4926013"/>
          <p14:tracePt t="62404" x="7321550" y="4926013"/>
          <p14:tracePt t="62411" x="7297738" y="4926013"/>
          <p14:tracePt t="62418" x="7286625" y="4926013"/>
          <p14:tracePt t="62428" x="7270750" y="4932363"/>
          <p14:tracePt t="62433" x="7259638" y="4943475"/>
          <p14:tracePt t="62441" x="7246938" y="4949825"/>
          <p14:tracePt t="62449" x="7231063" y="4960938"/>
          <p14:tracePt t="62456" x="7208838" y="4983163"/>
          <p14:tracePt t="62464" x="7191375" y="5016500"/>
          <p14:tracePt t="62471" x="7185025" y="5045075"/>
          <p14:tracePt t="62478" x="7180263" y="5078413"/>
          <p14:tracePt t="62486" x="7180263" y="5100638"/>
          <p14:tracePt t="62494" x="7180263" y="5140325"/>
          <p14:tracePt t="62501" x="7180263" y="5180013"/>
          <p14:tracePt t="62509" x="7180263" y="5219700"/>
          <p14:tracePt t="62517" x="7191375" y="5264150"/>
          <p14:tracePt t="62523" x="7208838" y="5299075"/>
          <p14:tracePt t="62531" x="7219950" y="5321300"/>
          <p14:tracePt t="62538" x="7235825" y="5332413"/>
          <p14:tracePt t="62546" x="7246938" y="5354638"/>
          <p14:tracePt t="62553" x="7253288" y="5360988"/>
          <p14:tracePt t="62577" x="7326313" y="5394325"/>
          <p14:tracePt t="62583" x="7359650" y="5405438"/>
          <p14:tracePt t="62593" x="7388225" y="5410200"/>
          <p14:tracePt t="62599" x="7410450" y="5427663"/>
          <p14:tracePt t="62608" x="7450138" y="5434013"/>
          <p14:tracePt t="62614" x="7494588" y="5445125"/>
          <p14:tracePt t="62630" x="7545388" y="5449888"/>
          <p14:tracePt t="62639" x="7556500" y="5456238"/>
          <p14:tracePt t="62644" x="7580313" y="5456238"/>
          <p14:tracePt t="62651" x="7602538" y="5456238"/>
          <p14:tracePt t="62659" x="7613650" y="5456238"/>
          <p14:tracePt t="62667" x="7635875" y="5449888"/>
          <p14:tracePt t="62675" x="7664450" y="5434013"/>
          <p14:tracePt t="62682" x="7715250" y="5405438"/>
          <p14:tracePt t="62689" x="7748588" y="5372100"/>
          <p14:tracePt t="62696" x="7781925" y="5332413"/>
          <p14:tracePt t="62703" x="7810500" y="5286375"/>
          <p14:tracePt t="62711" x="7832725" y="5230813"/>
          <p14:tracePt t="62719" x="7850188" y="5186363"/>
          <p14:tracePt t="62726" x="7854950" y="5129213"/>
          <p14:tracePt t="62734" x="7866063" y="5089525"/>
          <p14:tracePt t="62741" x="7866063" y="5056188"/>
          <p14:tracePt t="62749" x="7866063" y="5016500"/>
          <p14:tracePt t="62756" x="7866063" y="5000625"/>
          <p14:tracePt t="62772" x="7866063" y="4954588"/>
          <p14:tracePt t="62780" x="7861300" y="4943475"/>
          <p14:tracePt t="62786" x="7854950" y="4938713"/>
          <p14:tracePt t="62797" x="7850188" y="4938713"/>
          <p14:tracePt t="62801" x="7843838" y="4932363"/>
          <p14:tracePt t="62811" x="7827963" y="4932363"/>
          <p14:tracePt t="62816" x="7815263" y="4921250"/>
          <p14:tracePt t="62824" x="7793038" y="4921250"/>
          <p14:tracePt t="62833" x="7766050" y="4921250"/>
          <p14:tracePt t="62839" x="7726363" y="4921250"/>
          <p14:tracePt t="62846" x="7697788" y="4921250"/>
          <p14:tracePt t="62853" x="7658100" y="4921250"/>
          <p14:tracePt t="62861" x="7613650" y="4926013"/>
          <p14:tracePt t="62868" x="7573963" y="4938713"/>
          <p14:tracePt t="62876" x="7540625" y="4938713"/>
          <p14:tracePt t="62884" x="7512050" y="4943475"/>
          <p14:tracePt t="62893" x="7500938" y="4943475"/>
          <p14:tracePt t="62899" x="7483475" y="4949825"/>
          <p14:tracePt t="62908" x="7478713" y="4949825"/>
          <p14:tracePt t="62914" x="7472363" y="4954588"/>
          <p14:tracePt t="63393" x="7472363" y="4960938"/>
          <p14:tracePt t="63403" x="7472363" y="4965700"/>
          <p14:tracePt t="63450" x="7472363" y="4972050"/>
          <p14:tracePt t="63453" x="7472363" y="4976813"/>
          <p14:tracePt t="63461" x="7467600" y="4987925"/>
          <p14:tracePt t="63468" x="7467600" y="5000625"/>
          <p14:tracePt t="63477" x="7461250" y="5022850"/>
          <p14:tracePt t="63483" x="7461250" y="5038725"/>
          <p14:tracePt t="63491" x="7456488" y="5049838"/>
          <p14:tracePt t="63499" x="7450138" y="5062538"/>
          <p14:tracePt t="63506" x="7450138" y="5067300"/>
          <p14:tracePt t="63514" x="7450138" y="5078413"/>
          <p14:tracePt t="63522" x="7445375" y="5084763"/>
          <p14:tracePt t="63529" x="7445375" y="5089525"/>
          <p14:tracePt t="63536" x="7445375" y="5095875"/>
          <p14:tracePt t="63567" x="7445375" y="5100638"/>
          <p14:tracePt t="63643" x="7445375" y="5106988"/>
          <p14:tracePt t="63656" x="7445375" y="5118100"/>
          <p14:tracePt t="63664" x="7445375" y="5124450"/>
          <p14:tracePt t="63679" x="7445375" y="5129213"/>
          <p14:tracePt t="63694" x="7445375" y="5135563"/>
          <p14:tracePt t="63725" x="7445375" y="5140325"/>
          <p14:tracePt t="63748" x="7445375" y="5146675"/>
          <p14:tracePt t="63754" x="7445375" y="5151438"/>
          <p14:tracePt t="63762" x="7432675" y="5168900"/>
          <p14:tracePt t="63769" x="7421563" y="5180013"/>
          <p14:tracePt t="63777" x="7405688" y="5197475"/>
          <p14:tracePt t="63783" x="7388225" y="5202238"/>
          <p14:tracePt t="63800" x="7332663" y="5230813"/>
          <p14:tracePt t="63808" x="7286625" y="5248275"/>
          <p14:tracePt t="63814" x="7259638" y="5259388"/>
          <p14:tracePt t="63822" x="7213600" y="5286375"/>
          <p14:tracePt t="63828" x="7140575" y="5303838"/>
          <p14:tracePt t="63836" x="7073900" y="5326063"/>
          <p14:tracePt t="63844" x="7005638" y="5343525"/>
          <p14:tracePt t="63851" x="6932613" y="5365750"/>
          <p14:tracePt t="63859" x="6853238" y="5383213"/>
          <p14:tracePt t="63866" x="6826250" y="5383213"/>
          <p14:tracePt t="63876" x="6764338" y="5394325"/>
          <p14:tracePt t="63881" x="6735763" y="5394325"/>
          <p14:tracePt t="63889" x="6696075" y="5394325"/>
          <p14:tracePt t="63896" x="6651625" y="5399088"/>
          <p14:tracePt t="63904" x="6611938" y="5399088"/>
          <p14:tracePt t="63911" x="6578600" y="5416550"/>
          <p14:tracePt t="63918" x="6532563" y="5427663"/>
          <p14:tracePt t="63927" x="6465888" y="5456238"/>
          <p14:tracePt t="63934" x="6392863" y="5489575"/>
          <p14:tracePt t="63941" x="6284913" y="5518150"/>
          <p14:tracePt t="63949" x="6189663" y="5562600"/>
          <p14:tracePt t="63956" x="6094413" y="5597525"/>
          <p14:tracePt t="63964" x="6026150" y="5624513"/>
          <p14:tracePt t="63971" x="5942013" y="5646738"/>
          <p14:tracePt t="63979" x="5886450" y="5664200"/>
          <p14:tracePt t="63986" x="5862638" y="5664200"/>
          <p14:tracePt t="64002" x="5846763" y="5664200"/>
          <p14:tracePt t="64076" x="5840413" y="5664200"/>
          <p14:tracePt t="64084" x="5835650" y="5664200"/>
          <p14:tracePt t="64091" x="5829300" y="5670550"/>
          <p14:tracePt t="64098" x="5813425" y="5675313"/>
          <p14:tracePt t="64106" x="5789613" y="5692775"/>
          <p14:tracePt t="64113" x="5751513" y="5708650"/>
          <p14:tracePt t="64121" x="5716588" y="5726113"/>
          <p14:tracePt t="64129" x="5683250" y="5748338"/>
          <p14:tracePt t="64136" x="5661025" y="5765800"/>
          <p14:tracePt t="64143" x="5643563" y="5765800"/>
          <p14:tracePt t="64151" x="5627688" y="5765800"/>
          <p14:tracePt t="64160" x="5616575" y="5765800"/>
          <p14:tracePt t="64166" x="5592763" y="5765800"/>
          <p14:tracePt t="64175" x="5548313" y="5754688"/>
          <p14:tracePt t="64181" x="5492750" y="5732463"/>
          <p14:tracePt t="64190" x="5453063" y="5726113"/>
          <p14:tracePt t="64206" x="5368925" y="5715000"/>
          <p14:tracePt t="64211" x="5311775" y="5715000"/>
          <p14:tracePt t="64219" x="5283200" y="5715000"/>
          <p14:tracePt t="64227" x="5232400" y="5715000"/>
          <p14:tracePt t="64234" x="5205413" y="5721350"/>
          <p14:tracePt t="64242" x="5183188" y="5726113"/>
          <p14:tracePt t="64249" x="5176838" y="5726113"/>
          <p14:tracePt t="64259" x="5172075" y="5726113"/>
          <p14:tracePt t="64264" x="5165725" y="5732463"/>
          <p14:tracePt t="64273" x="5159375" y="5732463"/>
          <p14:tracePt t="64279" x="5154613" y="5732463"/>
          <p14:tracePt t="64319" x="5154613" y="5737225"/>
          <p14:tracePt t="64325" x="5148263" y="5737225"/>
          <p14:tracePt t="64347" x="5143500" y="5737225"/>
          <p14:tracePt t="64354" x="5143500" y="5743575"/>
          <p14:tracePt t="64361" x="5137150" y="5743575"/>
          <p14:tracePt t="64368" x="5132388" y="5743575"/>
          <p14:tracePt t="64376" x="5132388" y="5748338"/>
          <p14:tracePt t="64384" x="5126038" y="5754688"/>
          <p14:tracePt t="64393" x="5121275" y="5759450"/>
          <p14:tracePt t="64398" x="5114925" y="5765800"/>
          <p14:tracePt t="64406" x="5110163" y="5765800"/>
          <p14:tracePt t="64414" x="5103813" y="5770563"/>
          <p14:tracePt t="64421" x="5097463" y="5783263"/>
          <p14:tracePt t="64431" x="5092700" y="5799138"/>
          <p14:tracePt t="64436" x="5086350" y="5810250"/>
          <p14:tracePt t="64444" x="5070475" y="5821363"/>
          <p14:tracePt t="64451" x="5064125" y="5845175"/>
          <p14:tracePt t="64460" x="5064125" y="5867400"/>
          <p14:tracePt t="64467" x="5064125" y="5878513"/>
          <p14:tracePt t="64474" x="5064125" y="5900738"/>
          <p14:tracePt t="64481" x="5064125" y="5911850"/>
          <p14:tracePt t="64489" x="5059363" y="5934075"/>
          <p14:tracePt t="64497" x="5048250" y="5945188"/>
          <p14:tracePt t="64505" x="5041900" y="5969000"/>
          <p14:tracePt t="64512" x="5035550" y="5984875"/>
          <p14:tracePt t="64521" x="5035550" y="5991225"/>
          <p14:tracePt t="64527" x="5030788" y="5995988"/>
          <p14:tracePt t="64534" x="5030788" y="6007100"/>
          <p14:tracePt t="64542" x="5024438" y="6007100"/>
          <p14:tracePt t="64549" x="5024438" y="6013450"/>
          <p14:tracePt t="64557" x="5019675" y="6019800"/>
          <p14:tracePt t="64564" x="5019675" y="6024563"/>
          <p14:tracePt t="64571" x="5013325" y="6030913"/>
          <p14:tracePt t="64587" x="5013325" y="6035675"/>
          <p14:tracePt t="64594" x="5013325" y="6042025"/>
          <p14:tracePt t="64601" x="5013325" y="6046788"/>
          <p14:tracePt t="64617" x="5008563" y="6053138"/>
          <p14:tracePt t="64626" x="5008563" y="6057900"/>
          <p14:tracePt t="64647" x="5008563" y="6064250"/>
          <p14:tracePt t="64669" x="5008563" y="6069013"/>
          <p14:tracePt t="64700" x="5008563" y="6075363"/>
          <p14:tracePt t="64813" x="5002213" y="6075363"/>
          <p14:tracePt t="64819" x="4997450" y="6075363"/>
          <p14:tracePt t="64835" x="4991100" y="6075363"/>
          <p14:tracePt t="64849" x="4986338" y="6075363"/>
          <p14:tracePt t="64872" x="4979988" y="6075363"/>
          <p14:tracePt t="64879" x="4973638" y="6075363"/>
          <p14:tracePt t="64918" x="4968875" y="6075363"/>
          <p14:tracePt t="64932" x="4968875" y="6069013"/>
          <p14:tracePt t="64942" x="4968875" y="6064250"/>
          <p14:tracePt t="64946" x="4968875" y="6057900"/>
          <p14:tracePt t="64957" x="4968875" y="6046788"/>
          <p14:tracePt t="64961" x="4968875" y="6042025"/>
          <p14:tracePt t="64969" x="4968875" y="6030913"/>
          <p14:tracePt t="64976" x="4968875" y="6024563"/>
          <p14:tracePt t="64984" x="4968875" y="6007100"/>
          <p14:tracePt t="64991" x="4968875" y="5991225"/>
          <p14:tracePt t="65000" x="4968875" y="5973763"/>
          <p14:tracePt t="65006" x="4968875" y="5945188"/>
          <p14:tracePt t="65021" x="4968875" y="5922963"/>
          <p14:tracePt t="65029" x="4968875" y="5900738"/>
          <p14:tracePt t="65036" x="4968875" y="5889625"/>
          <p14:tracePt t="65044" x="4968875" y="5878513"/>
          <p14:tracePt t="65051" x="4968875" y="5861050"/>
          <p14:tracePt t="65058" x="4968875" y="5856288"/>
          <p14:tracePt t="65066" x="4968875" y="5845175"/>
          <p14:tracePt t="65073" x="4968875" y="5838825"/>
          <p14:tracePt t="65081" x="4968875" y="5827713"/>
          <p14:tracePt t="65088" x="4968875" y="5821363"/>
          <p14:tracePt t="65096" x="4968875" y="5816600"/>
          <p14:tracePt t="65103" x="4968875" y="5805488"/>
          <p14:tracePt t="65111" x="4968875" y="5794375"/>
          <p14:tracePt t="65118" x="4968875" y="5783263"/>
          <p14:tracePt t="65126" x="4968875" y="5759450"/>
          <p14:tracePt t="65133" x="4968875" y="5748338"/>
          <p14:tracePt t="65141" x="4968875" y="5726113"/>
          <p14:tracePt t="65148" x="4968875" y="5721350"/>
          <p14:tracePt t="65156" x="4968875" y="5715000"/>
          <p14:tracePt t="65163" x="4968875" y="5708650"/>
          <p14:tracePt t="65171" x="4968875" y="5703888"/>
          <p14:tracePt t="65178" x="4968875" y="5697538"/>
          <p14:tracePt t="65202" x="4968875" y="5692775"/>
          <p14:tracePt t="65209" x="4968875" y="5686425"/>
          <p14:tracePt t="65231" x="4962525" y="5681663"/>
          <p14:tracePt t="65238" x="4962525" y="5675313"/>
          <p14:tracePt t="65246" x="4957763" y="5675313"/>
          <p14:tracePt t="65253" x="4951413" y="5670550"/>
          <p14:tracePt t="65261" x="4946650" y="5670550"/>
          <p14:tracePt t="65268" x="4946650" y="5664200"/>
          <p14:tracePt t="65275" x="4940300" y="5664200"/>
          <p14:tracePt t="65283" x="4940300" y="5659438"/>
          <p14:tracePt t="65291" x="4935538" y="5659438"/>
          <p14:tracePt t="65314" x="4929188" y="5659438"/>
          <p14:tracePt t="65344" x="4924425" y="5659438"/>
          <p14:tracePt t="65362" x="4918075" y="5659438"/>
          <p14:tracePt t="65366" x="4911725" y="5664200"/>
          <p14:tracePt t="65377" x="4900613" y="5675313"/>
          <p14:tracePt t="65381" x="4889500" y="5697538"/>
          <p14:tracePt t="65391" x="4878388" y="5732463"/>
          <p14:tracePt t="65396" x="4867275" y="5770563"/>
          <p14:tracePt t="65403" x="4867275" y="5827713"/>
          <p14:tracePt t="65411" x="4862513" y="5878513"/>
          <p14:tracePt t="65419" x="4849813" y="5934075"/>
          <p14:tracePt t="65436" x="4849813" y="6007100"/>
          <p14:tracePt t="65441" x="4849813" y="6024563"/>
          <p14:tracePt t="65449" x="4849813" y="6042025"/>
          <p14:tracePt t="65456" x="4849813" y="6046788"/>
          <p14:tracePt t="65464" x="4849813" y="6053138"/>
          <p14:tracePt t="65471" x="4849813" y="6057900"/>
          <p14:tracePt t="65495" x="4849813" y="6064250"/>
          <p14:tracePt t="65517" x="4849813" y="6069013"/>
          <p14:tracePt t="65525" x="4849813" y="6075363"/>
          <p14:tracePt t="65531" x="4849813" y="6081713"/>
          <p14:tracePt t="65539" x="4849813" y="6086475"/>
          <p14:tracePt t="65554" x="4849813" y="6092825"/>
          <p14:tracePt t="65561" x="4849813" y="6097588"/>
          <p14:tracePt t="65594" x="4849813" y="6103938"/>
          <p14:tracePt t="65655" x="4856163" y="6097588"/>
          <p14:tracePt t="65660" x="4856163" y="6092825"/>
          <p14:tracePt t="65666" x="4862513" y="6075363"/>
          <p14:tracePt t="65678" x="4862513" y="6064250"/>
          <p14:tracePt t="65681" x="4862513" y="6053138"/>
          <p14:tracePt t="65689" x="4867275" y="6030913"/>
          <p14:tracePt t="65697" x="4878388" y="6002338"/>
          <p14:tracePt t="65704" x="4878388" y="5973763"/>
          <p14:tracePt t="65711" x="4884738" y="5940425"/>
          <p14:tracePt t="65718" x="4889500" y="5900738"/>
          <p14:tracePt t="65726" x="4900613" y="5856288"/>
          <p14:tracePt t="65735" x="4900613" y="5816600"/>
          <p14:tracePt t="65741" x="4900613" y="5788025"/>
          <p14:tracePt t="65748" x="4906963" y="5765800"/>
          <p14:tracePt t="65756" x="4906963" y="5743575"/>
          <p14:tracePt t="65765" x="4906963" y="5732463"/>
          <p14:tracePt t="65771" x="4906963" y="5708650"/>
          <p14:tracePt t="65780" x="4911725" y="5697538"/>
          <p14:tracePt t="65786" x="4911725" y="5692775"/>
          <p14:tracePt t="65795" x="4911725" y="5686425"/>
          <p14:tracePt t="65801" x="4911725" y="5681663"/>
          <p14:tracePt t="65812" x="4911725" y="5675313"/>
          <p14:tracePt t="65816" x="4911725" y="5670550"/>
          <p14:tracePt t="65827" x="4911725" y="5664200"/>
          <p14:tracePt t="65831" x="4911725" y="5659438"/>
          <p14:tracePt t="65848" x="4911725" y="5646738"/>
          <p14:tracePt t="65869" x="4911725" y="5641975"/>
          <p14:tracePt t="65975" x="4911725" y="5646738"/>
          <p14:tracePt t="65983" x="4911725" y="5670550"/>
          <p14:tracePt t="65988" x="4911725" y="5692775"/>
          <p14:tracePt t="65999" x="4911725" y="5732463"/>
          <p14:tracePt t="66004" x="4911725" y="5770563"/>
          <p14:tracePt t="66011" x="4911725" y="5810250"/>
          <p14:tracePt t="66019" x="4911725" y="5845175"/>
          <p14:tracePt t="66030" x="4911725" y="5872163"/>
          <p14:tracePt t="66034" x="4911725" y="5894388"/>
          <p14:tracePt t="66049" x="4911725" y="5929313"/>
          <p14:tracePt t="66056" x="4911725" y="5934075"/>
          <p14:tracePt t="66064" x="4911725" y="5940425"/>
          <p14:tracePt t="66072" x="4911725" y="5945188"/>
          <p14:tracePt t="66080" x="4911725" y="5951538"/>
          <p14:tracePt t="66186" x="4911725" y="5929313"/>
          <p14:tracePt t="66192" x="4911725" y="5918200"/>
          <p14:tracePt t="66199" x="4911725" y="5894388"/>
          <p14:tracePt t="66206" x="4924425" y="5872163"/>
          <p14:tracePt t="66213" x="4924425" y="5856288"/>
          <p14:tracePt t="66221" x="4924425" y="5832475"/>
          <p14:tracePt t="66229" x="4924425" y="5821363"/>
          <p14:tracePt t="66236" x="4924425" y="5788025"/>
          <p14:tracePt t="66252" x="4924425" y="5759450"/>
          <p14:tracePt t="66258" x="4924425" y="5737225"/>
          <p14:tracePt t="66266" x="4924425" y="5726113"/>
          <p14:tracePt t="66276" x="4924425" y="5703888"/>
          <p14:tracePt t="66288" x="4924425" y="5692775"/>
          <p14:tracePt t="66289" x="4924425" y="5675313"/>
          <p14:tracePt t="66297" x="4924425" y="5664200"/>
          <p14:tracePt t="66303" x="4924425" y="5659438"/>
          <p14:tracePt t="66312" x="4924425" y="5653088"/>
          <p14:tracePt t="66318" x="4924425" y="5646738"/>
          <p14:tracePt t="66326" x="4924425" y="5641975"/>
          <p14:tracePt t="66342" x="4924425" y="5635625"/>
          <p14:tracePt t="66387" x="4924425" y="5630863"/>
          <p14:tracePt t="66508" x="4918075" y="5630863"/>
          <p14:tracePt t="66515" x="4900613" y="5630863"/>
          <p14:tracePt t="66521" x="4889500" y="5630863"/>
          <p14:tracePt t="66529" x="4884738" y="5630863"/>
          <p14:tracePt t="66536" x="4873625" y="5630863"/>
          <p14:tracePt t="66544" x="4867275" y="5630863"/>
          <p14:tracePt t="66551" x="4856163" y="5630863"/>
          <p14:tracePt t="66559" x="4845050" y="5624513"/>
          <p14:tracePt t="66566" x="4827588" y="5624513"/>
          <p14:tracePt t="66574" x="4811713" y="5619750"/>
          <p14:tracePt t="66581" x="4787900" y="5608638"/>
          <p14:tracePt t="66589" x="4772025" y="5608638"/>
          <p14:tracePt t="66596" x="4754563" y="5608638"/>
          <p14:tracePt t="66604" x="4732338" y="5602288"/>
          <p14:tracePt t="66611" x="4721225" y="5602288"/>
          <p14:tracePt t="66619" x="4699000" y="5602288"/>
          <p14:tracePt t="66626" x="4687888" y="5602288"/>
          <p14:tracePt t="66635" x="4664075" y="5602288"/>
          <p14:tracePt t="66642" x="4641850" y="5602288"/>
          <p14:tracePt t="66651" x="4602163" y="5602288"/>
          <p14:tracePt t="66666" x="4535488" y="5602288"/>
          <p14:tracePt t="66671" x="4506913" y="5602288"/>
          <p14:tracePt t="66679" x="4484688" y="5602288"/>
          <p14:tracePt t="66687" x="4462463" y="5602288"/>
          <p14:tracePt t="66694" x="4445000" y="5602288"/>
          <p14:tracePt t="66702" x="4422775" y="5602288"/>
          <p14:tracePt t="66709" x="4400550" y="5602288"/>
          <p14:tracePt t="66716" x="4394200" y="5602288"/>
          <p14:tracePt t="66724" x="4378325" y="5597525"/>
          <p14:tracePt t="66732" x="4371975" y="5597525"/>
          <p14:tracePt t="66739" x="4367213" y="5597525"/>
          <p14:tracePt t="66746" x="4356100" y="5597525"/>
          <p14:tracePt t="66754" x="4349750" y="5597525"/>
          <p14:tracePt t="66761" x="4332288" y="5597525"/>
          <p14:tracePt t="66769" x="4327525" y="5597525"/>
          <p14:tracePt t="66776" x="4321175" y="5597525"/>
          <p14:tracePt t="66784" x="4316413" y="5591175"/>
          <p14:tracePt t="66792" x="4305300" y="5591175"/>
          <p14:tracePt t="66799" x="4294188" y="5591175"/>
          <p14:tracePt t="66808" x="4287838" y="5591175"/>
          <p14:tracePt t="66814" x="4281488" y="5591175"/>
          <p14:tracePt t="66821" x="4270375" y="5591175"/>
          <p14:tracePt t="66828" x="4259263" y="5591175"/>
          <p14:tracePt t="66836" x="4254500" y="5591175"/>
          <p14:tracePt t="66844" x="4243388" y="5591175"/>
          <p14:tracePt t="66852" x="4225925" y="5591175"/>
          <p14:tracePt t="66867" x="4214813" y="5591175"/>
          <p14:tracePt t="66874" x="4208463" y="5591175"/>
          <p14:tracePt t="66881" x="4197350" y="5591175"/>
          <p14:tracePt t="66889" x="4192588" y="5591175"/>
          <p14:tracePt t="66896" x="4186238" y="5591175"/>
          <p14:tracePt t="66904" x="4181475" y="5591175"/>
          <p14:tracePt t="66911" x="4175125" y="5591175"/>
          <p14:tracePt t="66919" x="4170363" y="5591175"/>
          <p14:tracePt t="66926" x="4164013" y="5591175"/>
          <p14:tracePt t="66934" x="4157663" y="5591175"/>
          <p14:tracePt t="66949" x="4152900" y="5591175"/>
          <p14:tracePt t="66956" x="4146550" y="5591175"/>
          <p14:tracePt t="66964" x="4141788" y="5591175"/>
          <p14:tracePt t="66971" x="4135438" y="5591175"/>
          <p14:tracePt t="66994" x="4130675" y="5591175"/>
          <p14:tracePt t="67010" x="4124325" y="5591175"/>
          <p14:tracePt t="67016" x="4119563" y="5591175"/>
          <p14:tracePt t="67023" x="4113213" y="5597525"/>
          <p14:tracePt t="67031" x="4108450" y="5597525"/>
          <p14:tracePt t="67047" x="4102100" y="5597525"/>
          <p14:tracePt t="67055" x="4102100" y="5602288"/>
          <p14:tracePt t="67061" x="4095750" y="5602288"/>
          <p14:tracePt t="67099" x="4090988" y="5608638"/>
          <p14:tracePt t="67137" x="4084638" y="5608638"/>
          <p14:tracePt t="67144" x="4079875" y="5613400"/>
          <p14:tracePt t="67160" x="4079875" y="5619750"/>
          <p14:tracePt t="67167" x="4073525" y="5624513"/>
          <p14:tracePt t="67175" x="4068763" y="5630863"/>
          <p14:tracePt t="67181" x="4068763" y="5635625"/>
          <p14:tracePt t="67188" x="4068763" y="5641975"/>
          <p14:tracePt t="67196" x="4062413" y="5641975"/>
          <p14:tracePt t="67203" x="4057650" y="5646738"/>
          <p14:tracePt t="67219" x="4057650" y="5653088"/>
          <p14:tracePt t="67235" x="4057650" y="5659438"/>
          <p14:tracePt t="67243" x="4057650" y="5664200"/>
          <p14:tracePt t="67249" x="4057650" y="5670550"/>
          <p14:tracePt t="67257" x="4057650" y="5675313"/>
          <p14:tracePt t="67293" x="4057650" y="5681663"/>
          <p14:tracePt t="67317" x="4062413" y="5686425"/>
          <p14:tracePt t="67326" x="4068763" y="5686425"/>
          <p14:tracePt t="67331" x="4073525" y="5686425"/>
          <p14:tracePt t="67339" x="4090988" y="5686425"/>
          <p14:tracePt t="67346" x="4108450" y="5686425"/>
          <p14:tracePt t="67354" x="4130675" y="5686425"/>
          <p14:tracePt t="67361" x="4152900" y="5686425"/>
          <p14:tracePt t="67369" x="4181475" y="5686425"/>
          <p14:tracePt t="67377" x="4219575" y="5681663"/>
          <p14:tracePt t="67384" x="4254500" y="5670550"/>
          <p14:tracePt t="67391" x="4281488" y="5659438"/>
          <p14:tracePt t="67398" x="4305300" y="5646738"/>
          <p14:tracePt t="67406" x="4327525" y="5635625"/>
          <p14:tracePt t="67413" x="4343400" y="5630863"/>
          <p14:tracePt t="67421" x="4360863" y="5624513"/>
          <p14:tracePt t="67429" x="4383088" y="5619750"/>
          <p14:tracePt t="67436" x="4405313" y="5619750"/>
          <p14:tracePt t="67444" x="4429125" y="5619750"/>
          <p14:tracePt t="67451" x="4456113" y="5619750"/>
          <p14:tracePt t="67458" x="4479925" y="5619750"/>
          <p14:tracePt t="67466" x="4535488" y="5619750"/>
          <p14:tracePt t="67482" x="4659313" y="5619750"/>
          <p14:tracePt t="67489" x="4721225" y="5619750"/>
          <p14:tracePt t="67496" x="4754563" y="5619750"/>
          <p14:tracePt t="67503" x="4794250" y="5619750"/>
          <p14:tracePt t="67511" x="4822825" y="5619750"/>
          <p14:tracePt t="67519" x="4849813" y="5619750"/>
          <p14:tracePt t="67526" x="4862513" y="5619750"/>
          <p14:tracePt t="67533" x="4884738" y="5619750"/>
          <p14:tracePt t="67541" x="4889500" y="5613400"/>
          <p14:tracePt t="67548" x="4900613" y="5613400"/>
          <p14:tracePt t="67556" x="4906963" y="5613400"/>
          <p14:tracePt t="67564" x="4918075" y="5613400"/>
          <p14:tracePt t="67571" x="4924425" y="5613400"/>
          <p14:tracePt t="67579" x="4929188" y="5613400"/>
          <p14:tracePt t="67586" x="4935538" y="5613400"/>
          <p14:tracePt t="67594" x="4940300" y="5613400"/>
          <p14:tracePt t="67602" x="4946650" y="5613400"/>
          <p14:tracePt t="67790" x="4951413" y="5613400"/>
          <p14:tracePt t="69095" x="4962525" y="5613400"/>
          <p14:tracePt t="69103" x="4973638" y="5613400"/>
          <p14:tracePt t="69109" x="4979988" y="5613400"/>
          <p14:tracePt t="69125" x="4991100" y="5613400"/>
          <p14:tracePt t="69134" x="5002213" y="5613400"/>
          <p14:tracePt t="69139" x="5019675" y="5613400"/>
          <p14:tracePt t="69146" x="5035550" y="5613400"/>
          <p14:tracePt t="69154" x="5053013" y="5608638"/>
          <p14:tracePt t="69161" x="5064125" y="5602288"/>
          <p14:tracePt t="69169" x="5075238" y="5602288"/>
          <p14:tracePt t="69177" x="5092700" y="5602288"/>
          <p14:tracePt t="69183" x="5097463" y="5597525"/>
          <p14:tracePt t="69192" x="5103813" y="5597525"/>
          <p14:tracePt t="69199" x="5110163" y="5597525"/>
          <p14:tracePt t="69206" x="5121275" y="5597525"/>
          <p14:tracePt t="69213" x="5132388" y="5591175"/>
          <p14:tracePt t="69221" x="5137150" y="5584825"/>
          <p14:tracePt t="69228" x="5148263" y="5580063"/>
          <p14:tracePt t="69236" x="5165725" y="5573713"/>
          <p14:tracePt t="69246" x="5194300" y="5557838"/>
          <p14:tracePt t="69251" x="5216525" y="5540375"/>
          <p14:tracePt t="69259" x="5249863" y="5518150"/>
          <p14:tracePt t="69266" x="5272088" y="5495925"/>
          <p14:tracePt t="69276" x="5294313" y="5478463"/>
          <p14:tracePt t="69281" x="5318125" y="5456238"/>
          <p14:tracePt t="69288" x="5318125" y="5449888"/>
          <p14:tracePt t="69296" x="5329238" y="5445125"/>
          <p14:tracePt t="69331" x="5340350" y="5438775"/>
          <p14:tracePt t="69334" x="5345113" y="5434013"/>
          <p14:tracePt t="69342" x="5351463" y="5422900"/>
          <p14:tracePt t="69349" x="5356225" y="5416550"/>
          <p14:tracePt t="69356" x="5362575" y="5405438"/>
          <p14:tracePt t="69364" x="5373688" y="5383213"/>
          <p14:tracePt t="69371" x="5380038" y="5372100"/>
          <p14:tracePt t="69378" x="5384800" y="5354638"/>
          <p14:tracePt t="69386" x="5391150" y="5343525"/>
          <p14:tracePt t="69394" x="5407025" y="5326063"/>
          <p14:tracePt t="69401" x="5418138" y="5314950"/>
          <p14:tracePt t="69410" x="5435600" y="5299075"/>
          <p14:tracePt t="69416" x="5446713" y="5292725"/>
          <p14:tracePt t="69424" x="5468938" y="5292725"/>
          <p14:tracePt t="69431" x="5492750" y="5286375"/>
          <p14:tracePt t="69439" x="5514975" y="5281613"/>
          <p14:tracePt t="69446" x="5565775" y="5270500"/>
          <p14:tracePt t="69454" x="5661025" y="5224463"/>
          <p14:tracePt t="69463" x="5778500" y="5186363"/>
          <p14:tracePt t="69469" x="5913438" y="5140325"/>
          <p14:tracePt t="69477" x="6021388" y="5118100"/>
          <p14:tracePt t="69484" x="6105525" y="5106988"/>
          <p14:tracePt t="69494" x="6156325" y="5106988"/>
          <p14:tracePt t="69499" x="6184900" y="5106988"/>
          <p14:tracePt t="69509" x="6207125" y="5106988"/>
          <p14:tracePt t="69514" x="6218238" y="5106988"/>
          <p14:tracePt t="69530" x="6223000" y="5106988"/>
          <p14:tracePt t="69607" x="6229350" y="5106988"/>
          <p14:tracePt t="69756" x="6234113" y="5106988"/>
          <p14:tracePt t="69771" x="6240463" y="51006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4F1D66-A6B7-44FF-8398-6379F90DF9AB}"/>
              </a:ext>
            </a:extLst>
          </p:cNvPr>
          <p:cNvSpPr>
            <a:spLocks noGrp="1"/>
          </p:cNvSpPr>
          <p:nvPr>
            <p:ph type="title"/>
          </p:nvPr>
        </p:nvSpPr>
        <p:spPr/>
        <p:txBody>
          <a:bodyPr/>
          <a:lstStyle/>
          <a:p>
            <a:r>
              <a:rPr lang="en-US" altLang="zh-TW" dirty="0"/>
              <a:t>However</a:t>
            </a:r>
            <a:endParaRPr lang="zh-TW" altLang="en-US" dirty="0"/>
          </a:p>
        </p:txBody>
      </p:sp>
      <p:sp>
        <p:nvSpPr>
          <p:cNvPr id="3" name="內容版面配置區 2">
            <a:extLst>
              <a:ext uri="{FF2B5EF4-FFF2-40B4-BE49-F238E27FC236}">
                <a16:creationId xmlns:a16="http://schemas.microsoft.com/office/drawing/2014/main" id="{1AA516CF-CD64-4178-8D2A-555953DFD54E}"/>
              </a:ext>
            </a:extLst>
          </p:cNvPr>
          <p:cNvSpPr>
            <a:spLocks noGrp="1"/>
          </p:cNvSpPr>
          <p:nvPr>
            <p:ph idx="1"/>
          </p:nvPr>
        </p:nvSpPr>
        <p:spPr/>
        <p:txBody>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The speed of </a:t>
            </a:r>
            <a:r>
              <a:rPr lang="en-US" altLang="zh-TW" sz="28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Lamb wave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is around </a:t>
            </a:r>
            <a:r>
              <a:rPr lang="en-US" altLang="zh-TW" sz="28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300-350 km/hrs</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a:t>
            </a:r>
            <a:r>
              <a:rPr lang="en-US" altLang="zh-TW"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water depth for the Resonance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of tsunamis is around </a:t>
            </a:r>
            <a:r>
              <a:rPr lang="en-US" altLang="zh-TW"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9~12km</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Only trenches with narrow width can have this deep depth.</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The Lamb wave shall not be the main </a:t>
            </a:r>
            <a:r>
              <a:rPr lang="en-US" altLang="zh-TW" sz="28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mechanisms for magnifying the tsunamis.</a:t>
            </a:r>
            <a:endParaRPr lang="en-US" altLang="zh-TW"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4B3AC4DA-FC2D-4803-A145-0FB155CAD625}"/>
              </a:ext>
            </a:extLst>
          </p:cNvPr>
          <p:cNvSpPr>
            <a:spLocks noGrp="1"/>
          </p:cNvSpPr>
          <p:nvPr>
            <p:ph type="sldNum" sz="quarter" idx="12"/>
          </p:nvPr>
        </p:nvSpPr>
        <p:spPr/>
        <p:txBody>
          <a:bodyPr/>
          <a:lstStyle/>
          <a:p>
            <a:fld id="{A1FB7A2D-9980-4C8F-B460-2F7FC461C77B}" type="slidenum">
              <a:rPr lang="zh-TW" altLang="en-US" smtClean="0"/>
              <a:t>12</a:t>
            </a:fld>
            <a:endParaRPr lang="zh-TW" altLang="en-US"/>
          </a:p>
        </p:txBody>
      </p:sp>
    </p:spTree>
    <p:extLst>
      <p:ext uri="{BB962C8B-B14F-4D97-AF65-F5344CB8AC3E}">
        <p14:creationId xmlns:p14="http://schemas.microsoft.com/office/powerpoint/2010/main" val="1118013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40636F2D-963F-4ABC-94B7-182263DCB52F}"/>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13</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a:extLst>
              <a:ext uri="{FF2B5EF4-FFF2-40B4-BE49-F238E27FC236}">
                <a16:creationId xmlns:a16="http://schemas.microsoft.com/office/drawing/2014/main" id="{991CC563-8D9C-4063-A989-6A074A65898B}"/>
              </a:ext>
            </a:extLst>
          </p:cNvPr>
          <p:cNvSpPr txBox="1">
            <a:spLocks/>
          </p:cNvSpPr>
          <p:nvPr/>
        </p:nvSpPr>
        <p:spPr>
          <a:xfrm>
            <a:off x="148237" y="106380"/>
            <a:ext cx="11206111" cy="804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The components of the shock waves observed from Himarwari-8 (left) and Meteosat-11    </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內容版面配置區 2">
            <a:extLst>
              <a:ext uri="{FF2B5EF4-FFF2-40B4-BE49-F238E27FC236}">
                <a16:creationId xmlns:a16="http://schemas.microsoft.com/office/drawing/2014/main" id="{0501454F-BD39-4F47-A9AA-23FCBB930760}"/>
              </a:ext>
            </a:extLst>
          </p:cNvPr>
          <p:cNvSpPr>
            <a:spLocks noGrp="1"/>
          </p:cNvSpPr>
          <p:nvPr>
            <p:ph idx="1"/>
          </p:nvPr>
        </p:nvSpPr>
        <p:spPr>
          <a:xfrm>
            <a:off x="148238" y="1008173"/>
            <a:ext cx="11773667" cy="5389167"/>
          </a:xfrm>
        </p:spPr>
        <p:txBody>
          <a:bodyPr>
            <a:noAutofit/>
          </a:bodyPr>
          <a:lstStyle/>
          <a:p>
            <a:pPr>
              <a:spcBef>
                <a:spcPts val="1800"/>
              </a:spcBef>
            </a:pPr>
            <a:r>
              <a:rPr lang="en-US" altLang="zh-TW" sz="2200" dirty="0">
                <a:highlight>
                  <a:srgbClr val="00FF00"/>
                </a:highlight>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200" dirty="0">
                <a:highlight>
                  <a:srgbClr val="00FF00"/>
                </a:highlight>
                <a:latin typeface="Times New Roman" panose="02020603050405020304" pitchFamily="18" charset="0"/>
                <a:ea typeface="標楷體" panose="03000509000000000000" pitchFamily="65" charset="-120"/>
                <a:cs typeface="Times New Roman" panose="02020603050405020304" pitchFamily="18" charset="0"/>
              </a:rPr>
              <a:t>tmospheric Lamb wave</a:t>
            </a:r>
            <a:r>
              <a:rPr lang="en-US" altLang="zh-TW" sz="2200" dirty="0">
                <a:highlight>
                  <a:srgbClr val="00FF00"/>
                </a:highlight>
                <a:latin typeface="Times New Roman" panose="02020603050405020304" pitchFamily="18" charset="0"/>
                <a:ea typeface="標楷體" panose="03000509000000000000" pitchFamily="65" charset="-120"/>
                <a:cs typeface="Times New Roman" panose="02020603050405020304" pitchFamily="18" charset="0"/>
              </a:rPr>
              <a:t>:</a:t>
            </a:r>
          </a:p>
          <a:p>
            <a:pPr lvl="1">
              <a:spcBef>
                <a:spcPts val="1800"/>
              </a:spcBef>
            </a:pPr>
            <a:r>
              <a:rPr lang="en-US" altLang="zh-TW" sz="2200" dirty="0">
                <a:highlight>
                  <a:srgbClr val="00FF00"/>
                </a:highlight>
                <a:latin typeface="Times New Roman" panose="02020603050405020304" pitchFamily="18" charset="0"/>
                <a:ea typeface="標楷體" panose="03000509000000000000" pitchFamily="65" charset="-120"/>
                <a:cs typeface="Times New Roman" panose="02020603050405020304" pitchFamily="18" charset="0"/>
              </a:rPr>
              <a:t>290 m/s~310 m/s, </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the max displacement was approximately </a:t>
            </a:r>
            <a:r>
              <a:rPr lang="en-US" altLang="zh-TW" sz="2200" dirty="0">
                <a:highlight>
                  <a:srgbClr val="00FF00"/>
                </a:highlight>
                <a:latin typeface="Times New Roman" panose="02020603050405020304" pitchFamily="18" charset="0"/>
                <a:ea typeface="標楷體" panose="03000509000000000000" pitchFamily="65" charset="-120"/>
                <a:cs typeface="Times New Roman" panose="02020603050405020304" pitchFamily="18" charset="0"/>
              </a:rPr>
              <a:t>2 hPa (Taiwan and Japan).</a:t>
            </a:r>
          </a:p>
          <a:p>
            <a:pPr lvl="1">
              <a:spcBef>
                <a:spcPts val="180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special type of atmospheric gravity waves. Nondispersive wave.</a:t>
            </a:r>
          </a:p>
          <a:p>
            <a:pPr lvl="1">
              <a:spcBef>
                <a:spcPts val="180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Amplitude:</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little to no change in the vertical direction.</a:t>
            </a:r>
          </a:p>
          <a:p>
            <a:pPr lvl="1">
              <a:spcBef>
                <a:spcPts val="180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Period: 25~30 min.</a:t>
            </a:r>
          </a:p>
          <a:p>
            <a:pPr>
              <a:spcBef>
                <a:spcPts val="1800"/>
              </a:spcBef>
            </a:pPr>
            <a:r>
              <a:rPr lang="en-US" altLang="zh-TW" sz="22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Atmospheric gravity waves:</a:t>
            </a:r>
          </a:p>
          <a:p>
            <a:pPr lvl="1">
              <a:spcBef>
                <a:spcPts val="180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190 m/s~310 m/s, the max displacement was approximately 0.3~0.5 hPa</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(Taiwan and Japan).</a:t>
            </a:r>
          </a:p>
          <a:p>
            <a:pPr lvl="1">
              <a:spcBef>
                <a:spcPts val="1800"/>
              </a:spcBef>
            </a:pPr>
            <a:r>
              <a:rPr lang="en-US" altLang="zh-TW" sz="22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Dispersive</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wave.</a:t>
            </a:r>
          </a:p>
          <a:p>
            <a:pPr lvl="1">
              <a:spcBef>
                <a:spcPts val="180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Amplitude: decays exponentially with increasing height.</a:t>
            </a:r>
          </a:p>
          <a:p>
            <a:pPr lvl="1">
              <a:spcBef>
                <a:spcPts val="1800"/>
              </a:spcBef>
            </a:pPr>
            <a:r>
              <a:rPr lang="en-US" altLang="zh-TW" sz="2200" dirty="0" err="1">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Pekeris</a:t>
            </a:r>
            <a:r>
              <a:rPr lang="en-US" altLang="zh-TW" sz="22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 wave: 200 m/s~250 m/s, close to the speed of a tsunami, </a:t>
            </a:r>
            <a:r>
              <a:rPr lang="en-US" altLang="zh-TW" sz="2200" dirty="0" err="1">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Proudman</a:t>
            </a:r>
            <a:r>
              <a:rPr lang="en-US" altLang="zh-TW" sz="22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 resonance.</a:t>
            </a:r>
          </a:p>
        </p:txBody>
      </p:sp>
    </p:spTree>
    <p:extLst>
      <p:ext uri="{BB962C8B-B14F-4D97-AF65-F5344CB8AC3E}">
        <p14:creationId xmlns:p14="http://schemas.microsoft.com/office/powerpoint/2010/main" val="651312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687E504C-8BCC-46D8-A703-B9283E0CC7BB}"/>
              </a:ext>
            </a:extLst>
          </p:cNvPr>
          <p:cNvSpPr txBox="1">
            <a:spLocks/>
          </p:cNvSpPr>
          <p:nvPr/>
        </p:nvSpPr>
        <p:spPr>
          <a:xfrm>
            <a:off x="11413023" y="6397340"/>
            <a:ext cx="508882"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pPr/>
              <a:t>14</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a:extLst>
              <a:ext uri="{FF2B5EF4-FFF2-40B4-BE49-F238E27FC236}">
                <a16:creationId xmlns:a16="http://schemas.microsoft.com/office/drawing/2014/main" id="{0494F738-533A-47DC-9B51-7DD72F4C0A91}"/>
              </a:ext>
            </a:extLst>
          </p:cNvPr>
          <p:cNvSpPr/>
          <p:nvPr/>
        </p:nvSpPr>
        <p:spPr>
          <a:xfrm>
            <a:off x="270095" y="72147"/>
            <a:ext cx="5432898" cy="646331"/>
          </a:xfrm>
          <a:prstGeom prst="rect">
            <a:avLst/>
          </a:prstGeom>
        </p:spPr>
        <p:txBody>
          <a:bodyPr wrap="none">
            <a:spAutoFi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Lamb wave </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&amp; </a:t>
            </a:r>
            <a:r>
              <a:rPr lang="en-US" altLang="zh-TW" sz="3500" dirty="0" err="1">
                <a:latin typeface="Times New Roman" panose="02020603050405020304" pitchFamily="18" charset="0"/>
                <a:ea typeface="標楷體" panose="03000509000000000000" pitchFamily="65" charset="-120"/>
                <a:cs typeface="Times New Roman" panose="02020603050405020304" pitchFamily="18" charset="0"/>
              </a:rPr>
              <a:t>Pekeris</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 wave </a:t>
            </a:r>
            <a:endParaRPr lang="zh-TW" altLang="en-US" sz="3500" dirty="0"/>
          </a:p>
        </p:txBody>
      </p:sp>
      <p:graphicFrame>
        <p:nvGraphicFramePr>
          <p:cNvPr id="6" name="表格 5">
            <a:extLst>
              <a:ext uri="{FF2B5EF4-FFF2-40B4-BE49-F238E27FC236}">
                <a16:creationId xmlns:a16="http://schemas.microsoft.com/office/drawing/2014/main" id="{A4B4A020-1F8F-4858-A6B0-18ED8743A1C5}"/>
              </a:ext>
            </a:extLst>
          </p:cNvPr>
          <p:cNvGraphicFramePr>
            <a:graphicFrameLocks noGrp="1"/>
          </p:cNvGraphicFramePr>
          <p:nvPr/>
        </p:nvGraphicFramePr>
        <p:xfrm>
          <a:off x="270095" y="817443"/>
          <a:ext cx="11653668" cy="5652939"/>
        </p:xfrm>
        <a:graphic>
          <a:graphicData uri="http://schemas.openxmlformats.org/drawingml/2006/table">
            <a:tbl>
              <a:tblPr/>
              <a:tblGrid>
                <a:gridCol w="3884556">
                  <a:extLst>
                    <a:ext uri="{9D8B030D-6E8A-4147-A177-3AD203B41FA5}">
                      <a16:colId xmlns:a16="http://schemas.microsoft.com/office/drawing/2014/main" val="2089256233"/>
                    </a:ext>
                  </a:extLst>
                </a:gridCol>
                <a:gridCol w="3884556">
                  <a:extLst>
                    <a:ext uri="{9D8B030D-6E8A-4147-A177-3AD203B41FA5}">
                      <a16:colId xmlns:a16="http://schemas.microsoft.com/office/drawing/2014/main" val="496280547"/>
                    </a:ext>
                  </a:extLst>
                </a:gridCol>
                <a:gridCol w="3884556">
                  <a:extLst>
                    <a:ext uri="{9D8B030D-6E8A-4147-A177-3AD203B41FA5}">
                      <a16:colId xmlns:a16="http://schemas.microsoft.com/office/drawing/2014/main" val="552008193"/>
                    </a:ext>
                  </a:extLst>
                </a:gridCol>
              </a:tblGrid>
              <a:tr h="383018">
                <a:tc>
                  <a:txBody>
                    <a:bodyPr/>
                    <a:lstStyle/>
                    <a:p>
                      <a:r>
                        <a:rPr lang="en-US" sz="2000" b="1" dirty="0">
                          <a:latin typeface="Times New Roman" panose="02020603050405020304" pitchFamily="18" charset="0"/>
                          <a:cs typeface="Times New Roman" panose="02020603050405020304" pitchFamily="18" charset="0"/>
                        </a:rPr>
                        <a:t>Feature</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dirty="0">
                          <a:latin typeface="Times New Roman" panose="02020603050405020304" pitchFamily="18" charset="0"/>
                          <a:cs typeface="Times New Roman" panose="02020603050405020304" pitchFamily="18" charset="0"/>
                        </a:rPr>
                        <a:t>Lamb Wave</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a:latin typeface="Times New Roman" panose="02020603050405020304" pitchFamily="18" charset="0"/>
                          <a:cs typeface="Times New Roman" panose="02020603050405020304" pitchFamily="18" charset="0"/>
                        </a:rPr>
                        <a:t>Pekeris Wave (Internal Mode)</a:t>
                      </a:r>
                      <a:endParaRPr lang="en-US" sz="20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403971"/>
                  </a:ext>
                </a:extLst>
              </a:tr>
              <a:tr h="1266904">
                <a:tc>
                  <a:txBody>
                    <a:bodyPr/>
                    <a:lstStyle/>
                    <a:p>
                      <a:r>
                        <a:rPr lang="en-US" sz="2000" b="1" dirty="0">
                          <a:latin typeface="Times New Roman" panose="02020603050405020304" pitchFamily="18" charset="0"/>
                          <a:cs typeface="Times New Roman" panose="02020603050405020304" pitchFamily="18" charset="0"/>
                        </a:rPr>
                        <a:t>Type</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Times New Roman" panose="02020603050405020304" pitchFamily="18" charset="0"/>
                          <a:cs typeface="Times New Roman" panose="02020603050405020304" pitchFamily="18" charset="0"/>
                        </a:rPr>
                        <a:t>Compressional wave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Times New Roman" panose="02020603050405020304" pitchFamily="18" charset="0"/>
                          <a:cs typeface="Times New Roman" panose="02020603050405020304" pitchFamily="18" charset="0"/>
                        </a:rPr>
                        <a:t>Normal mode dominated by gravity wave characteristics (internal gravity–Rossby–RG mode)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0320687"/>
                  </a:ext>
                </a:extLst>
              </a:tr>
              <a:tr h="972275">
                <a:tc>
                  <a:txBody>
                    <a:bodyPr/>
                    <a:lstStyle/>
                    <a:p>
                      <a:r>
                        <a:rPr lang="en-US" sz="2000" b="1">
                          <a:latin typeface="Times New Roman" panose="02020603050405020304" pitchFamily="18" charset="0"/>
                          <a:cs typeface="Times New Roman" panose="02020603050405020304" pitchFamily="18" charset="0"/>
                        </a:rPr>
                        <a:t>Propagation Direction</a:t>
                      </a:r>
                      <a:endParaRPr lang="en-US" sz="20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Times New Roman" panose="02020603050405020304" pitchFamily="18" charset="0"/>
                          <a:cs typeface="Times New Roman" panose="02020603050405020304" pitchFamily="18" charset="0"/>
                        </a:rPr>
                        <a:t>Purely horizontal propagation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latin typeface="Times New Roman" panose="02020603050405020304" pitchFamily="18" charset="0"/>
                          <a:cs typeface="Times New Roman" panose="02020603050405020304" pitchFamily="18" charset="0"/>
                        </a:rPr>
                        <a:t>Mainly horizontal propagation, </a:t>
                      </a:r>
                      <a:r>
                        <a:rPr lang="en-US" sz="2000" b="1">
                          <a:latin typeface="Times New Roman" panose="02020603050405020304" pitchFamily="18" charset="0"/>
                          <a:cs typeface="Times New Roman" panose="02020603050405020304" pitchFamily="18" charset="0"/>
                        </a:rPr>
                        <a:t>but with vertical structural variations</a:t>
                      </a:r>
                      <a:endParaRPr lang="en-US" sz="20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3460345"/>
                  </a:ext>
                </a:extLst>
              </a:tr>
              <a:tr h="677646">
                <a:tc>
                  <a:txBody>
                    <a:bodyPr/>
                    <a:lstStyle/>
                    <a:p>
                      <a:r>
                        <a:rPr lang="en-US" sz="2000" b="1" dirty="0">
                          <a:latin typeface="Times New Roman" panose="02020603050405020304" pitchFamily="18" charset="0"/>
                          <a:cs typeface="Times New Roman" panose="02020603050405020304" pitchFamily="18" charset="0"/>
                        </a:rPr>
                        <a:t>Dispersion</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Times New Roman" panose="02020603050405020304" pitchFamily="18" charset="0"/>
                          <a:cs typeface="Times New Roman" panose="02020603050405020304" pitchFamily="18" charset="0"/>
                        </a:rPr>
                        <a:t>Nondispersive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Times New Roman" panose="02020603050405020304" pitchFamily="18" charset="0"/>
                          <a:cs typeface="Times New Roman" panose="02020603050405020304" pitchFamily="18" charset="0"/>
                        </a:rPr>
                        <a:t>Strongly dispersive (frequency depends on wavenumber)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590051"/>
                  </a:ext>
                </a:extLst>
              </a:tr>
              <a:tr h="972275">
                <a:tc>
                  <a:txBody>
                    <a:bodyPr/>
                    <a:lstStyle/>
                    <a:p>
                      <a:r>
                        <a:rPr lang="en-US" sz="2000" b="1" dirty="0">
                          <a:latin typeface="Times New Roman" panose="02020603050405020304" pitchFamily="18" charset="0"/>
                          <a:cs typeface="Times New Roman" panose="02020603050405020304" pitchFamily="18" charset="0"/>
                        </a:rPr>
                        <a:t>Speed</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Times New Roman" panose="02020603050405020304" pitchFamily="18" charset="0"/>
                          <a:cs typeface="Times New Roman" panose="02020603050405020304" pitchFamily="18" charset="0"/>
                        </a:rPr>
                        <a:t>Fast; typical phase speed follows</a:t>
                      </a:r>
                      <a:r>
                        <a:rPr lang="zh-TW" alt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err="1">
                          <a:effectLst/>
                          <a:latin typeface="Times New Roman" panose="02020603050405020304" pitchFamily="18" charset="0"/>
                          <a:cs typeface="Times New Roman" panose="02020603050405020304" pitchFamily="18" charset="0"/>
                        </a:rPr>
                        <a:t>gh</a:t>
                      </a:r>
                      <a:r>
                        <a:rPr lang="en-US" sz="2000" dirty="0">
                          <a:latin typeface="Times New Roman" panose="02020603050405020304" pitchFamily="18" charset="0"/>
                          <a:cs typeface="Times New Roman" panose="02020603050405020304" pitchFamily="18" charset="0"/>
                        </a:rPr>
                        <a:t>​, e.g., for h∼10 km, approx. </a:t>
                      </a:r>
                      <a:r>
                        <a:rPr lang="en-US" sz="2000" b="1" dirty="0">
                          <a:latin typeface="Times New Roman" panose="02020603050405020304" pitchFamily="18" charset="0"/>
                          <a:cs typeface="Times New Roman" panose="02020603050405020304" pitchFamily="18" charset="0"/>
                        </a:rPr>
                        <a:t>300 m/s</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Times New Roman" panose="02020603050405020304" pitchFamily="18" charset="0"/>
                          <a:cs typeface="Times New Roman" panose="02020603050405020304" pitchFamily="18" charset="0"/>
                        </a:rPr>
                        <a:t>Relatively slow; phase speed corresponds to h∼5.8~8 km, generally </a:t>
                      </a:r>
                      <a:r>
                        <a:rPr lang="en-US" sz="2000" b="1" dirty="0">
                          <a:latin typeface="Times New Roman" panose="02020603050405020304" pitchFamily="18" charset="0"/>
                          <a:cs typeface="Times New Roman" panose="02020603050405020304" pitchFamily="18" charset="0"/>
                        </a:rPr>
                        <a:t>slower than Lamb wave</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4070357"/>
                  </a:ext>
                </a:extLst>
              </a:tr>
              <a:tr h="972275">
                <a:tc>
                  <a:txBody>
                    <a:bodyPr/>
                    <a:lstStyle/>
                    <a:p>
                      <a:r>
                        <a:rPr lang="en-US" sz="2000" dirty="0">
                          <a:latin typeface="Times New Roman" panose="02020603050405020304" pitchFamily="18" charset="0"/>
                          <a:cs typeface="Times New Roman" panose="02020603050405020304" pitchFamily="18" charset="0"/>
                        </a:rPr>
                        <a:t>Surface Pressure Observations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Times New Roman" panose="02020603050405020304" pitchFamily="18" charset="0"/>
                          <a:cs typeface="Times New Roman" panose="02020603050405020304" pitchFamily="18" charset="0"/>
                        </a:rPr>
                        <a:t>Frequently observed and confirmed, e.g., the 1883 Krakatoa eruption and the 2022 Tonga eruption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Times New Roman" panose="02020603050405020304" pitchFamily="18" charset="0"/>
                          <a:cs typeface="Times New Roman" panose="02020603050405020304" pitchFamily="18" charset="0"/>
                        </a:rPr>
                        <a:t>Generally difficult to distinguish; clearly identified for the first time after the Tonga event as a preceding </a:t>
                      </a:r>
                      <a:r>
                        <a:rPr lang="en-US" sz="2000" dirty="0" err="1">
                          <a:latin typeface="Times New Roman" panose="02020603050405020304" pitchFamily="18" charset="0"/>
                          <a:cs typeface="Times New Roman" panose="02020603050405020304" pitchFamily="18" charset="0"/>
                        </a:rPr>
                        <a:t>wavefront</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3418477"/>
                  </a:ext>
                </a:extLst>
              </a:tr>
            </a:tbl>
          </a:graphicData>
        </a:graphic>
      </p:graphicFrame>
    </p:spTree>
    <p:extLst>
      <p:ext uri="{BB962C8B-B14F-4D97-AF65-F5344CB8AC3E}">
        <p14:creationId xmlns:p14="http://schemas.microsoft.com/office/powerpoint/2010/main" val="285621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journals.ametsoc.org/view/journals/atsc/79/11/full-JAS-D-22-0078.1-f1.jpg">
            <a:extLst>
              <a:ext uri="{FF2B5EF4-FFF2-40B4-BE49-F238E27FC236}">
                <a16:creationId xmlns:a16="http://schemas.microsoft.com/office/drawing/2014/main" id="{D9583035-3EF2-4069-80A6-07DC20964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09" y="520800"/>
            <a:ext cx="5507858" cy="474929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3C529DEE-2893-4D6E-923E-887B67D923FC}"/>
              </a:ext>
            </a:extLst>
          </p:cNvPr>
          <p:cNvSpPr/>
          <p:nvPr/>
        </p:nvSpPr>
        <p:spPr>
          <a:xfrm>
            <a:off x="8701638" y="6282502"/>
            <a:ext cx="2382640"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(Watanabe et al., 2022)</a:t>
            </a:r>
            <a:endParaRPr lang="zh-TW" altLang="en-US" dirty="0">
              <a:latin typeface="Times New Roman" panose="02020603050405020304" pitchFamily="18" charset="0"/>
              <a:cs typeface="Times New Roman" panose="02020603050405020304" pitchFamily="18" charset="0"/>
            </a:endParaRPr>
          </a:p>
        </p:txBody>
      </p:sp>
      <p:sp>
        <p:nvSpPr>
          <p:cNvPr id="7" name="投影片編號版面配置區 4">
            <a:extLst>
              <a:ext uri="{FF2B5EF4-FFF2-40B4-BE49-F238E27FC236}">
                <a16:creationId xmlns:a16="http://schemas.microsoft.com/office/drawing/2014/main" id="{BEE4DC2B-6A71-4FA9-9CE7-63DFF776D0F5}"/>
              </a:ext>
            </a:extLst>
          </p:cNvPr>
          <p:cNvSpPr txBox="1">
            <a:spLocks/>
          </p:cNvSpPr>
          <p:nvPr/>
        </p:nvSpPr>
        <p:spPr>
          <a:xfrm>
            <a:off x="11413023" y="6397340"/>
            <a:ext cx="508882"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pPr/>
              <a:t>15</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a:extLst>
              <a:ext uri="{FF2B5EF4-FFF2-40B4-BE49-F238E27FC236}">
                <a16:creationId xmlns:a16="http://schemas.microsoft.com/office/drawing/2014/main" id="{9E1B0F01-C889-476B-AD5D-922FF0E77F91}"/>
              </a:ext>
            </a:extLst>
          </p:cNvPr>
          <p:cNvSpPr/>
          <p:nvPr/>
        </p:nvSpPr>
        <p:spPr>
          <a:xfrm>
            <a:off x="451309" y="5566409"/>
            <a:ext cx="6407523" cy="400110"/>
          </a:xfrm>
          <a:prstGeom prst="rect">
            <a:avLst/>
          </a:prstGeom>
        </p:spPr>
        <p:txBody>
          <a:bodyPr wrap="none">
            <a:spAutoFit/>
          </a:bodyPr>
          <a:lstStyle/>
          <a:p>
            <a:r>
              <a:rPr lang="zh-TW" altLang="en-US" sz="2000" dirty="0">
                <a:latin typeface="Times New Roman" panose="02020603050405020304" pitchFamily="18" charset="0"/>
                <a:cs typeface="Times New Roman" panose="02020603050405020304" pitchFamily="18" charset="0"/>
              </a:rPr>
              <a:t>Observed by Himawari-8 plotted about 4 h after the eruption</a:t>
            </a:r>
          </a:p>
        </p:txBody>
      </p:sp>
      <p:pic>
        <p:nvPicPr>
          <p:cNvPr id="9" name="圖片 8">
            <a:extLst>
              <a:ext uri="{FF2B5EF4-FFF2-40B4-BE49-F238E27FC236}">
                <a16:creationId xmlns:a16="http://schemas.microsoft.com/office/drawing/2014/main" id="{F45509D2-675D-4E7B-8550-D307C2F6A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6465" y="499472"/>
            <a:ext cx="5205440" cy="5467047"/>
          </a:xfrm>
          <a:prstGeom prst="rect">
            <a:avLst/>
          </a:prstGeom>
        </p:spPr>
      </p:pic>
    </p:spTree>
    <p:extLst>
      <p:ext uri="{BB962C8B-B14F-4D97-AF65-F5344CB8AC3E}">
        <p14:creationId xmlns:p14="http://schemas.microsoft.com/office/powerpoint/2010/main" val="2267020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5">
            <a:extLst>
              <a:ext uri="{FF2B5EF4-FFF2-40B4-BE49-F238E27FC236}">
                <a16:creationId xmlns:a16="http://schemas.microsoft.com/office/drawing/2014/main" id="{B64D8E35-487A-4018-8CFD-008950B5C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639" y="721506"/>
            <a:ext cx="5112361" cy="3052156"/>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4">
            <a:extLst>
              <a:ext uri="{FF2B5EF4-FFF2-40B4-BE49-F238E27FC236}">
                <a16:creationId xmlns:a16="http://schemas.microsoft.com/office/drawing/2014/main" id="{417F6CF9-FC01-459F-943B-2E3CF0B9A4E7}"/>
              </a:ext>
            </a:extLst>
          </p:cNvPr>
          <p:cNvSpPr txBox="1">
            <a:spLocks/>
          </p:cNvSpPr>
          <p:nvPr/>
        </p:nvSpPr>
        <p:spPr>
          <a:xfrm>
            <a:off x="11413023" y="6397340"/>
            <a:ext cx="508882"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pPr/>
              <a:t>16</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Picture 2" descr="https://ars.els-cdn.com/content/image/1-s2.0-S1463500322001676-gr2_lrg.jpg">
            <a:extLst>
              <a:ext uri="{FF2B5EF4-FFF2-40B4-BE49-F238E27FC236}">
                <a16:creationId xmlns:a16="http://schemas.microsoft.com/office/drawing/2014/main" id="{0046408A-3714-490F-AC03-B55F6FD30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232056"/>
            <a:ext cx="6502400" cy="3612726"/>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1B2CDB8B-BFAD-4941-8752-DD4FFEEF2321}"/>
              </a:ext>
            </a:extLst>
          </p:cNvPr>
          <p:cNvSpPr/>
          <p:nvPr/>
        </p:nvSpPr>
        <p:spPr>
          <a:xfrm>
            <a:off x="8701638" y="6282502"/>
            <a:ext cx="2262158"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a:t>
            </a:r>
            <a:r>
              <a:rPr lang="en-US" altLang="zh-TW" dirty="0" err="1">
                <a:latin typeface="Times New Roman" panose="02020603050405020304" pitchFamily="18" charset="0"/>
                <a:cs typeface="Times New Roman" panose="02020603050405020304" pitchFamily="18" charset="0"/>
              </a:rPr>
              <a:t>Fujii</a:t>
            </a:r>
            <a:r>
              <a:rPr lang="en-US" altLang="zh-TW" dirty="0">
                <a:latin typeface="Times New Roman" panose="02020603050405020304" pitchFamily="18" charset="0"/>
                <a:cs typeface="Times New Roman" panose="02020603050405020304" pitchFamily="18" charset="0"/>
              </a:rPr>
              <a:t> &amp; </a:t>
            </a:r>
            <a:r>
              <a:rPr lang="en-US" altLang="zh-TW" dirty="0" err="1">
                <a:latin typeface="Times New Roman" panose="02020603050405020304" pitchFamily="18" charset="0"/>
                <a:cs typeface="Times New Roman" panose="02020603050405020304" pitchFamily="18" charset="0"/>
              </a:rPr>
              <a:t>Satake</a:t>
            </a:r>
            <a:r>
              <a:rPr lang="en-US" altLang="zh-TW" dirty="0">
                <a:latin typeface="Times New Roman" panose="02020603050405020304" pitchFamily="18" charset="0"/>
                <a:cs typeface="Times New Roman" panose="02020603050405020304" pitchFamily="18" charset="0"/>
              </a:rPr>
              <a:t>, 2024)</a:t>
            </a:r>
            <a:endParaRPr lang="zh-TW" altLang="en-US" dirty="0">
              <a:latin typeface="Times New Roman" panose="02020603050405020304" pitchFamily="18" charset="0"/>
              <a:cs typeface="Times New Roman" panose="02020603050405020304" pitchFamily="18" charset="0"/>
            </a:endParaRPr>
          </a:p>
        </p:txBody>
      </p:sp>
      <p:cxnSp>
        <p:nvCxnSpPr>
          <p:cNvPr id="13" name="直線單箭頭接點 12">
            <a:extLst>
              <a:ext uri="{FF2B5EF4-FFF2-40B4-BE49-F238E27FC236}">
                <a16:creationId xmlns:a16="http://schemas.microsoft.com/office/drawing/2014/main" id="{B2935219-0309-4103-9A35-64BE218391B7}"/>
              </a:ext>
            </a:extLst>
          </p:cNvPr>
          <p:cNvCxnSpPr>
            <a:cxnSpLocks/>
          </p:cNvCxnSpPr>
          <p:nvPr/>
        </p:nvCxnSpPr>
        <p:spPr>
          <a:xfrm>
            <a:off x="5750560" y="2038419"/>
            <a:ext cx="781380" cy="326510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F88BE5F6-7381-4AFD-AEF2-3A0980A81C7D}"/>
              </a:ext>
            </a:extLst>
          </p:cNvPr>
          <p:cNvCxnSpPr>
            <a:cxnSpLocks/>
          </p:cNvCxnSpPr>
          <p:nvPr/>
        </p:nvCxnSpPr>
        <p:spPr>
          <a:xfrm flipH="1">
            <a:off x="4175760" y="1916499"/>
            <a:ext cx="1168400" cy="328542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350AE1-D501-4860-A77E-F8C359B48EA7}"/>
              </a:ext>
            </a:extLst>
          </p:cNvPr>
          <p:cNvSpPr/>
          <p:nvPr/>
        </p:nvSpPr>
        <p:spPr>
          <a:xfrm>
            <a:off x="5598160" y="5368850"/>
            <a:ext cx="3175470" cy="646331"/>
          </a:xfrm>
          <a:prstGeom prst="rect">
            <a:avLst/>
          </a:prstGeom>
        </p:spPr>
        <p:txBody>
          <a:bodyPr wrap="square">
            <a:spAutoFit/>
          </a:bodyPr>
          <a:lstStyle/>
          <a:p>
            <a:r>
              <a:rPr lang="en-US" altLang="zh-TW" dirty="0"/>
              <a:t>The </a:t>
            </a:r>
            <a:r>
              <a:rPr lang="zh-TW" altLang="en-US" dirty="0"/>
              <a:t>upper solid lines</a:t>
            </a:r>
            <a:r>
              <a:rPr lang="en-US" altLang="zh-TW" dirty="0"/>
              <a:t>: </a:t>
            </a:r>
            <a:r>
              <a:rPr lang="zh-TW" altLang="en-US" dirty="0"/>
              <a:t>30</a:t>
            </a:r>
            <a:r>
              <a:rPr lang="en-US" altLang="zh-TW" dirty="0"/>
              <a:t>0</a:t>
            </a:r>
            <a:r>
              <a:rPr lang="zh-TW" altLang="en-US" dirty="0"/>
              <a:t> m/s</a:t>
            </a:r>
            <a:endParaRPr lang="en-US" altLang="zh-TW" dirty="0"/>
          </a:p>
          <a:p>
            <a:r>
              <a:rPr lang="en-US" altLang="zh-TW" dirty="0"/>
              <a:t>The</a:t>
            </a:r>
            <a:r>
              <a:rPr lang="zh-TW" altLang="en-US" dirty="0"/>
              <a:t> lower solid lines</a:t>
            </a:r>
            <a:r>
              <a:rPr lang="en-US" altLang="zh-TW" dirty="0"/>
              <a:t>: </a:t>
            </a:r>
            <a:r>
              <a:rPr lang="zh-TW" altLang="en-US" dirty="0"/>
              <a:t>305 m/s</a:t>
            </a:r>
          </a:p>
        </p:txBody>
      </p:sp>
      <p:sp>
        <p:nvSpPr>
          <p:cNvPr id="21" name="矩形 20">
            <a:extLst>
              <a:ext uri="{FF2B5EF4-FFF2-40B4-BE49-F238E27FC236}">
                <a16:creationId xmlns:a16="http://schemas.microsoft.com/office/drawing/2014/main" id="{F889BDD9-A049-47D1-90D9-84F35C5A4520}"/>
              </a:ext>
            </a:extLst>
          </p:cNvPr>
          <p:cNvSpPr/>
          <p:nvPr/>
        </p:nvSpPr>
        <p:spPr>
          <a:xfrm>
            <a:off x="2168690" y="5356505"/>
            <a:ext cx="3429470" cy="646331"/>
          </a:xfrm>
          <a:prstGeom prst="rect">
            <a:avLst/>
          </a:prstGeom>
        </p:spPr>
        <p:txBody>
          <a:bodyPr wrap="square">
            <a:spAutoFit/>
          </a:bodyPr>
          <a:lstStyle/>
          <a:p>
            <a:r>
              <a:rPr lang="en-US" altLang="zh-TW" dirty="0"/>
              <a:t>The </a:t>
            </a:r>
            <a:r>
              <a:rPr lang="zh-TW" altLang="en-US" dirty="0"/>
              <a:t>upper </a:t>
            </a:r>
            <a:r>
              <a:rPr lang="en-US" altLang="zh-TW" dirty="0"/>
              <a:t>dashed</a:t>
            </a:r>
            <a:r>
              <a:rPr lang="zh-TW" altLang="en-US" dirty="0"/>
              <a:t> lines</a:t>
            </a:r>
            <a:r>
              <a:rPr lang="en-US" altLang="zh-TW" dirty="0"/>
              <a:t>: 220</a:t>
            </a:r>
            <a:r>
              <a:rPr lang="zh-TW" altLang="en-US" dirty="0"/>
              <a:t> m/s</a:t>
            </a:r>
            <a:endParaRPr lang="en-US" altLang="zh-TW" dirty="0"/>
          </a:p>
          <a:p>
            <a:r>
              <a:rPr lang="en-US" altLang="zh-TW" dirty="0"/>
              <a:t>The</a:t>
            </a:r>
            <a:r>
              <a:rPr lang="zh-TW" altLang="en-US" dirty="0"/>
              <a:t> lower </a:t>
            </a:r>
            <a:r>
              <a:rPr lang="en-US" altLang="zh-TW" dirty="0"/>
              <a:t>dashed</a:t>
            </a:r>
            <a:r>
              <a:rPr lang="zh-TW" altLang="en-US" dirty="0"/>
              <a:t> lines</a:t>
            </a:r>
            <a:r>
              <a:rPr lang="en-US" altLang="zh-TW" dirty="0"/>
              <a:t>: 240</a:t>
            </a:r>
            <a:r>
              <a:rPr lang="zh-TW" altLang="en-US" dirty="0"/>
              <a:t> m/s</a:t>
            </a:r>
          </a:p>
        </p:txBody>
      </p:sp>
    </p:spTree>
    <p:extLst>
      <p:ext uri="{BB962C8B-B14F-4D97-AF65-F5344CB8AC3E}">
        <p14:creationId xmlns:p14="http://schemas.microsoft.com/office/powerpoint/2010/main" val="1567510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_Shockwave_H8_M11_Simon_Prou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926306"/>
            <a:ext cx="9144000" cy="4572000"/>
          </a:xfrm>
          <a:prstGeom prst="rect">
            <a:avLst/>
          </a:prstGeom>
        </p:spPr>
      </p:pic>
      <p:sp>
        <p:nvSpPr>
          <p:cNvPr id="3" name="矩形 2"/>
          <p:cNvSpPr/>
          <p:nvPr/>
        </p:nvSpPr>
        <p:spPr>
          <a:xfrm>
            <a:off x="1593056" y="5516003"/>
            <a:ext cx="9074944" cy="507831"/>
          </a:xfrm>
          <a:prstGeom prst="rect">
            <a:avLst/>
          </a:prstGeom>
        </p:spPr>
        <p:txBody>
          <a:bodyPr wrap="square">
            <a:spAutoFit/>
          </a:bodyPr>
          <a:lstStyle/>
          <a:p>
            <a:r>
              <a:rPr lang="en-US" altLang="zh-TW" sz="1350" b="1" dirty="0"/>
              <a:t>Himarwari-8 (left) and Meteosat-11 (right) imagery of the shockwave</a:t>
            </a:r>
            <a:r>
              <a:rPr lang="zh-TW" altLang="en-US" sz="1350" b="1" dirty="0"/>
              <a:t> </a:t>
            </a:r>
            <a:r>
              <a:rPr lang="en-US" altLang="zh-TW" sz="1350" b="1" dirty="0"/>
              <a:t>(from 15 January 13:30 UTC to 16 January 02:30 UTC, in 15-minutes time-steps). Credit: Simon Proud/National Centre for Earth Observation.</a:t>
            </a:r>
          </a:p>
        </p:txBody>
      </p:sp>
      <p:sp>
        <p:nvSpPr>
          <p:cNvPr id="4" name="投影片編號版面配置區 3">
            <a:extLst>
              <a:ext uri="{FF2B5EF4-FFF2-40B4-BE49-F238E27FC236}">
                <a16:creationId xmlns:a16="http://schemas.microsoft.com/office/drawing/2014/main" id="{11BCDCB8-4B8B-4DA0-A335-700A24ECFABC}"/>
              </a:ext>
            </a:extLst>
          </p:cNvPr>
          <p:cNvSpPr>
            <a:spLocks noGrp="1"/>
          </p:cNvSpPr>
          <p:nvPr>
            <p:ph type="sldNum" sz="quarter" idx="12"/>
          </p:nvPr>
        </p:nvSpPr>
        <p:spPr/>
        <p:txBody>
          <a:bodyPr/>
          <a:lstStyle/>
          <a:p>
            <a:fld id="{A1FB7A2D-9980-4C8F-B460-2F7FC461C77B}" type="slidenum">
              <a:rPr lang="zh-TW" altLang="en-US" smtClean="0"/>
              <a:t>17</a:t>
            </a:fld>
            <a:endParaRPr lang="zh-TW" altLang="en-US"/>
          </a:p>
        </p:txBody>
      </p:sp>
    </p:spTree>
    <p:extLst>
      <p:ext uri="{BB962C8B-B14F-4D97-AF65-F5344CB8AC3E}">
        <p14:creationId xmlns:p14="http://schemas.microsoft.com/office/powerpoint/2010/main" val="310829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80D16F3-8440-48F9-8CFB-928BC57C8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603" y="643684"/>
            <a:ext cx="9212542" cy="2340000"/>
          </a:xfrm>
          <a:prstGeom prst="rect">
            <a:avLst/>
          </a:prstGeom>
        </p:spPr>
      </p:pic>
      <p:pic>
        <p:nvPicPr>
          <p:cNvPr id="11" name="圖片 10">
            <a:extLst>
              <a:ext uri="{FF2B5EF4-FFF2-40B4-BE49-F238E27FC236}">
                <a16:creationId xmlns:a16="http://schemas.microsoft.com/office/drawing/2014/main" id="{A1C6594B-9600-4316-8F22-9FCE2BCB8D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2153" y="3140296"/>
            <a:ext cx="4587693" cy="3670807"/>
          </a:xfrm>
          <a:prstGeom prst="rect">
            <a:avLst/>
          </a:prstGeom>
        </p:spPr>
      </p:pic>
      <p:cxnSp>
        <p:nvCxnSpPr>
          <p:cNvPr id="15" name="直線單箭頭接點 14">
            <a:extLst>
              <a:ext uri="{FF2B5EF4-FFF2-40B4-BE49-F238E27FC236}">
                <a16:creationId xmlns:a16="http://schemas.microsoft.com/office/drawing/2014/main" id="{A1C71BE7-95E0-452F-BFD5-EBC0F4F729A5}"/>
              </a:ext>
            </a:extLst>
          </p:cNvPr>
          <p:cNvCxnSpPr>
            <a:cxnSpLocks/>
          </p:cNvCxnSpPr>
          <p:nvPr/>
        </p:nvCxnSpPr>
        <p:spPr>
          <a:xfrm>
            <a:off x="5426110" y="611334"/>
            <a:ext cx="3758083" cy="1334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標題 1">
            <a:extLst>
              <a:ext uri="{FF2B5EF4-FFF2-40B4-BE49-F238E27FC236}">
                <a16:creationId xmlns:a16="http://schemas.microsoft.com/office/drawing/2014/main" id="{FBB61147-8CD7-4965-A65D-85BB488A0F09}"/>
              </a:ext>
            </a:extLst>
          </p:cNvPr>
          <p:cNvSpPr txBox="1">
            <a:spLocks/>
          </p:cNvSpPr>
          <p:nvPr/>
        </p:nvSpPr>
        <p:spPr>
          <a:xfrm>
            <a:off x="129916" y="68824"/>
            <a:ext cx="7320287" cy="608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Time series of the atmospheric pressure waves</a:t>
            </a:r>
            <a:endParaRPr lang="zh-TW" altLang="en-US" sz="3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字方塊 6">
            <a:extLst>
              <a:ext uri="{FF2B5EF4-FFF2-40B4-BE49-F238E27FC236}">
                <a16:creationId xmlns:a16="http://schemas.microsoft.com/office/drawing/2014/main" id="{4CE49A4C-D54D-4C2C-AA53-57D326503D84}"/>
              </a:ext>
            </a:extLst>
          </p:cNvPr>
          <p:cNvSpPr txBox="1"/>
          <p:nvPr/>
        </p:nvSpPr>
        <p:spPr>
          <a:xfrm>
            <a:off x="8518077" y="6397340"/>
            <a:ext cx="2492990" cy="400110"/>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CWA,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黃椿喜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(2022)</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矩形 15">
            <a:extLst>
              <a:ext uri="{FF2B5EF4-FFF2-40B4-BE49-F238E27FC236}">
                <a16:creationId xmlns:a16="http://schemas.microsoft.com/office/drawing/2014/main" id="{72A620B4-8E52-4195-913A-49973A426016}"/>
              </a:ext>
            </a:extLst>
          </p:cNvPr>
          <p:cNvSpPr/>
          <p:nvPr/>
        </p:nvSpPr>
        <p:spPr>
          <a:xfrm>
            <a:off x="9269223" y="426668"/>
            <a:ext cx="1467068" cy="369332"/>
          </a:xfrm>
          <a:prstGeom prst="rect">
            <a:avLst/>
          </a:prstGeom>
        </p:spPr>
        <p:txBody>
          <a:bodyPr wrap="none">
            <a:spAutoFit/>
          </a:bodyPr>
          <a:lstStyle/>
          <a:p>
            <a:r>
              <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About 50</a:t>
            </a:r>
            <a:r>
              <a:rPr lang="zh-TW" altLang="en-US"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min</a:t>
            </a:r>
            <a:endParaRPr lang="zh-TW" altLang="en-US" dirty="0">
              <a:solidFill>
                <a:srgbClr val="0070C0"/>
              </a:solidFill>
            </a:endParaRPr>
          </a:p>
        </p:txBody>
      </p:sp>
      <p:sp>
        <p:nvSpPr>
          <p:cNvPr id="25" name="投影片編號版面配置區 4">
            <a:extLst>
              <a:ext uri="{FF2B5EF4-FFF2-40B4-BE49-F238E27FC236}">
                <a16:creationId xmlns:a16="http://schemas.microsoft.com/office/drawing/2014/main" id="{39B3293D-C6E9-48BF-A50F-97E4CD36E869}"/>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18</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32" name="直線接點 31">
            <a:extLst>
              <a:ext uri="{FF2B5EF4-FFF2-40B4-BE49-F238E27FC236}">
                <a16:creationId xmlns:a16="http://schemas.microsoft.com/office/drawing/2014/main" id="{4F0D5395-E15B-411F-90DD-8865FDB7C181}"/>
              </a:ext>
            </a:extLst>
          </p:cNvPr>
          <p:cNvCxnSpPr>
            <a:cxnSpLocks/>
          </p:cNvCxnSpPr>
          <p:nvPr/>
        </p:nvCxnSpPr>
        <p:spPr>
          <a:xfrm>
            <a:off x="6183205" y="1180519"/>
            <a:ext cx="0" cy="1803165"/>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2A690D8F-6496-4647-A2BF-E45A1CAB7BC8}"/>
              </a:ext>
            </a:extLst>
          </p:cNvPr>
          <p:cNvCxnSpPr>
            <a:cxnSpLocks/>
          </p:cNvCxnSpPr>
          <p:nvPr/>
        </p:nvCxnSpPr>
        <p:spPr>
          <a:xfrm>
            <a:off x="4621673" y="2147674"/>
            <a:ext cx="718423" cy="160136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DC572224-095A-460E-8815-4680E5C715C3}"/>
              </a:ext>
            </a:extLst>
          </p:cNvPr>
          <p:cNvCxnSpPr>
            <a:cxnSpLocks/>
          </p:cNvCxnSpPr>
          <p:nvPr/>
        </p:nvCxnSpPr>
        <p:spPr>
          <a:xfrm>
            <a:off x="5828650" y="1653337"/>
            <a:ext cx="84470" cy="210840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22527DF6-3A75-4F17-811D-9F1E29FBAA87}"/>
              </a:ext>
            </a:extLst>
          </p:cNvPr>
          <p:cNvCxnSpPr>
            <a:cxnSpLocks/>
          </p:cNvCxnSpPr>
          <p:nvPr/>
        </p:nvCxnSpPr>
        <p:spPr>
          <a:xfrm flipH="1">
            <a:off x="6649720" y="2068426"/>
            <a:ext cx="800498" cy="1680614"/>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9C4F7A84-23EB-49D0-8726-F45AD6063548}"/>
              </a:ext>
            </a:extLst>
          </p:cNvPr>
          <p:cNvCxnSpPr>
            <a:cxnSpLocks/>
          </p:cNvCxnSpPr>
          <p:nvPr/>
        </p:nvCxnSpPr>
        <p:spPr>
          <a:xfrm flipH="1">
            <a:off x="6893560" y="2011680"/>
            <a:ext cx="970280" cy="174244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8D2CB900-E5A4-434E-9B47-875641B12A23}"/>
              </a:ext>
            </a:extLst>
          </p:cNvPr>
          <p:cNvCxnSpPr>
            <a:cxnSpLocks/>
          </p:cNvCxnSpPr>
          <p:nvPr/>
        </p:nvCxnSpPr>
        <p:spPr>
          <a:xfrm flipH="1">
            <a:off x="7266432" y="1672963"/>
            <a:ext cx="1417632" cy="205169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FF87406D-638B-4962-B8F2-D3995E0F0321}"/>
              </a:ext>
            </a:extLst>
          </p:cNvPr>
          <p:cNvSpPr/>
          <p:nvPr/>
        </p:nvSpPr>
        <p:spPr>
          <a:xfrm>
            <a:off x="5208925" y="2879828"/>
            <a:ext cx="2358464" cy="461665"/>
          </a:xfrm>
          <a:prstGeom prst="rect">
            <a:avLst/>
          </a:prstGeom>
        </p:spPr>
        <p:txBody>
          <a:bodyPr wrap="square">
            <a:spAutoFit/>
          </a:bodyPr>
          <a:lstStyle/>
          <a:p>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V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308.25 m/s</a:t>
            </a:r>
            <a:endParaRPr lang="zh-TW" altLang="en-US" sz="2400" dirty="0"/>
          </a:p>
        </p:txBody>
      </p:sp>
    </p:spTree>
    <p:extLst>
      <p:ext uri="{BB962C8B-B14F-4D97-AF65-F5344CB8AC3E}">
        <p14:creationId xmlns:p14="http://schemas.microsoft.com/office/powerpoint/2010/main" val="356340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97B3DC-30FC-4BCB-AFDE-8E18CD9EA599}"/>
              </a:ext>
            </a:extLst>
          </p:cNvPr>
          <p:cNvSpPr>
            <a:spLocks noGrp="1"/>
          </p:cNvSpPr>
          <p:nvPr>
            <p:ph type="title"/>
          </p:nvPr>
        </p:nvSpPr>
        <p:spPr/>
        <p:txBody>
          <a:bodyPr>
            <a:noAutofit/>
          </a:bodyPr>
          <a:lstStyle/>
          <a:p>
            <a:r>
              <a:rPr lang="fi-FI" altLang="zh-TW" sz="2800" dirty="0">
                <a:latin typeface="微軟正黑體 Light" panose="020B0304030504040204" pitchFamily="34" charset="-120"/>
                <a:ea typeface="微軟正黑體 Light" panose="020B0304030504040204" pitchFamily="34" charset="-120"/>
                <a:hlinkClick r:id="rId2"/>
              </a:rPr>
              <a:t>15m Tsunami on Tonga Volcano</a:t>
            </a:r>
            <a:br>
              <a:rPr lang="en-US" altLang="zh-TW" sz="1200" dirty="0">
                <a:latin typeface="微軟正黑體 Light" panose="020B0304030504040204" pitchFamily="34" charset="-120"/>
                <a:ea typeface="微軟正黑體 Light" panose="020B0304030504040204" pitchFamily="34" charset="-120"/>
                <a:hlinkClick r:id="rId2"/>
              </a:rPr>
            </a:br>
            <a:r>
              <a:rPr lang="en-US" altLang="zh-TW" sz="1200" dirty="0">
                <a:latin typeface="微軟正黑體 Light" panose="020B0304030504040204" pitchFamily="34" charset="-120"/>
                <a:ea typeface="微軟正黑體 Light" panose="020B0304030504040204" pitchFamily="34" charset="-120"/>
                <a:hlinkClick r:id="rId2"/>
              </a:rPr>
              <a:t>https://www.cna.com.tw/news/aopl/202201190056.aspx</a:t>
            </a:r>
            <a:r>
              <a:rPr lang="en-US" altLang="zh-TW" sz="1200" dirty="0">
                <a:latin typeface="微軟正黑體 Light" panose="020B0304030504040204" pitchFamily="34" charset="-120"/>
                <a:ea typeface="微軟正黑體 Light" panose="020B0304030504040204" pitchFamily="34" charset="-120"/>
              </a:rPr>
              <a:t> </a:t>
            </a:r>
            <a:br>
              <a:rPr lang="en-US" altLang="zh-TW" sz="1200" dirty="0">
                <a:latin typeface="微軟正黑體 Light" panose="020B0304030504040204" pitchFamily="34" charset="-120"/>
                <a:ea typeface="微軟正黑體 Light" panose="020B0304030504040204" pitchFamily="34" charset="-120"/>
              </a:rPr>
            </a:br>
            <a:r>
              <a:rPr lang="zh-TW" altLang="en-US" sz="2000" b="1" dirty="0">
                <a:latin typeface="微軟正黑體 Light" panose="020B0304030504040204" pitchFamily="34" charset="-120"/>
                <a:ea typeface="微軟正黑體 Light" panose="020B0304030504040204" pitchFamily="34" charset="-120"/>
                <a:hlinkClick r:id="rId3"/>
              </a:rPr>
              <a:t>火山噴發掀</a:t>
            </a:r>
            <a:r>
              <a:rPr lang="en-US" altLang="zh-TW" sz="2000" b="1" dirty="0">
                <a:latin typeface="微軟正黑體 Light" panose="020B0304030504040204" pitchFamily="34" charset="-120"/>
                <a:ea typeface="微軟正黑體 Light" panose="020B0304030504040204" pitchFamily="34" charset="-120"/>
                <a:hlinkClick r:id="rId3"/>
              </a:rPr>
              <a:t>15</a:t>
            </a:r>
            <a:r>
              <a:rPr lang="zh-TW" altLang="en-US" sz="2000" b="1" dirty="0">
                <a:latin typeface="微軟正黑體 Light" panose="020B0304030504040204" pitchFamily="34" charset="-120"/>
                <a:ea typeface="微軟正黑體 Light" panose="020B0304030504040204" pitchFamily="34" charset="-120"/>
                <a:hlinkClick r:id="rId3"/>
              </a:rPr>
              <a:t>公尺海嘯 東加政府：釀前所未見災難</a:t>
            </a:r>
            <a:endParaRPr lang="zh-TW" altLang="en-US" sz="1200" dirty="0">
              <a:latin typeface="微軟正黑體 Light" panose="020B0304030504040204" pitchFamily="34" charset="-120"/>
              <a:ea typeface="微軟正黑體 Light" panose="020B0304030504040204" pitchFamily="34" charset="-120"/>
            </a:endParaRPr>
          </a:p>
        </p:txBody>
      </p:sp>
      <p:sp>
        <p:nvSpPr>
          <p:cNvPr id="4" name="內容版面配置區 3">
            <a:extLst>
              <a:ext uri="{FF2B5EF4-FFF2-40B4-BE49-F238E27FC236}">
                <a16:creationId xmlns:a16="http://schemas.microsoft.com/office/drawing/2014/main" id="{18A13498-79B1-48E4-957C-2DE420C700DA}"/>
              </a:ext>
            </a:extLst>
          </p:cNvPr>
          <p:cNvSpPr>
            <a:spLocks noGrp="1"/>
          </p:cNvSpPr>
          <p:nvPr>
            <p:ph sz="half" idx="2"/>
          </p:nvPr>
        </p:nvSpPr>
        <p:spPr>
          <a:xfrm>
            <a:off x="2075687" y="1645767"/>
            <a:ext cx="8141277" cy="505089"/>
          </a:xfrm>
        </p:spPr>
        <p:txBody>
          <a:bodyPr>
            <a:normAutofit/>
          </a:bodyPr>
          <a:lstStyle/>
          <a:p>
            <a:r>
              <a:rPr lang="zh-TW" altLang="en-US" sz="1500" dirty="0">
                <a:latin typeface="微軟正黑體 Light" panose="020B0304030504040204" pitchFamily="34" charset="-120"/>
                <a:ea typeface="微軟正黑體 Light" panose="020B0304030504040204" pitchFamily="34" charset="-120"/>
              </a:rPr>
              <a:t>南太平洋島國東加</a:t>
            </a:r>
            <a:r>
              <a:rPr lang="en-US" altLang="zh-TW" sz="1500" dirty="0">
                <a:latin typeface="微軟正黑體 Light" panose="020B0304030504040204" pitchFamily="34" charset="-120"/>
                <a:ea typeface="微軟正黑體 Light" panose="020B0304030504040204" pitchFamily="34" charset="-120"/>
              </a:rPr>
              <a:t>15</a:t>
            </a:r>
            <a:r>
              <a:rPr lang="zh-TW" altLang="en-US" sz="1500" dirty="0">
                <a:latin typeface="微軟正黑體 Light" panose="020B0304030504040204" pitchFamily="34" charset="-120"/>
                <a:ea typeface="微軟正黑體 Light" panose="020B0304030504040204" pitchFamily="34" charset="-120"/>
              </a:rPr>
              <a:t>日海底火山噴發，澳洲專家推測可能是火山岩漿帶有氣體及大量水蒸氣瞬間受壓，造成強大的噴發威力。（圖取自</a:t>
            </a:r>
            <a:r>
              <a:rPr lang="en-US" altLang="zh-TW" sz="1500" dirty="0">
                <a:latin typeface="微軟正黑體 Light" panose="020B0304030504040204" pitchFamily="34" charset="-120"/>
                <a:ea typeface="微軟正黑體 Light" panose="020B0304030504040204" pitchFamily="34" charset="-120"/>
              </a:rPr>
              <a:t>facebook.com/</a:t>
            </a:r>
            <a:r>
              <a:rPr lang="en-US" altLang="zh-TW" sz="1500" dirty="0" err="1">
                <a:latin typeface="微軟正黑體 Light" panose="020B0304030504040204" pitchFamily="34" charset="-120"/>
                <a:ea typeface="微軟正黑體 Light" panose="020B0304030504040204" pitchFamily="34" charset="-120"/>
              </a:rPr>
              <a:t>tongageologicalservice</a:t>
            </a:r>
            <a:r>
              <a:rPr lang="zh-TW" altLang="en-US" sz="1500" dirty="0">
                <a:latin typeface="微軟正黑體 Light" panose="020B0304030504040204" pitchFamily="34" charset="-120"/>
                <a:ea typeface="微軟正黑體 Light" panose="020B0304030504040204" pitchFamily="34" charset="-120"/>
              </a:rPr>
              <a:t>）</a:t>
            </a:r>
          </a:p>
        </p:txBody>
      </p:sp>
      <p:pic>
        <p:nvPicPr>
          <p:cNvPr id="12290" name="Picture 2" descr="南太平洋島國東加15日海底火山噴發，澳洲專家推測可能是火山岩漿帶有氣體及大量水蒸氣瞬間受壓，造成強大的噴發威力。（圖取自facebook.com/tongageologicalservice）">
            <a:extLst>
              <a:ext uri="{FF2B5EF4-FFF2-40B4-BE49-F238E27FC236}">
                <a16:creationId xmlns:a16="http://schemas.microsoft.com/office/drawing/2014/main" id="{9E8C167E-683F-4E5C-9B36-09B27C59B27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087546" y="2378983"/>
            <a:ext cx="8160906" cy="3672408"/>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5">
            <a:extLst>
              <a:ext uri="{FF2B5EF4-FFF2-40B4-BE49-F238E27FC236}">
                <a16:creationId xmlns:a16="http://schemas.microsoft.com/office/drawing/2014/main" id="{13D84557-3FE9-46B9-9985-D85250DE4D94}"/>
              </a:ext>
            </a:extLst>
          </p:cNvPr>
          <p:cNvSpPr>
            <a:spLocks noGrp="1"/>
          </p:cNvSpPr>
          <p:nvPr>
            <p:ph type="sldNum" sz="quarter" idx="12"/>
          </p:nvPr>
        </p:nvSpPr>
        <p:spPr/>
        <p:txBody>
          <a:bodyPr/>
          <a:lstStyle/>
          <a:p>
            <a:fld id="{8823EE2D-E833-48B2-B5EA-2B5784CE570E}" type="slidenum">
              <a:rPr lang="zh-TW" altLang="en-US" smtClean="0">
                <a:latin typeface="微軟正黑體 Light" panose="020B0304030504040204" pitchFamily="34" charset="-120"/>
                <a:ea typeface="微軟正黑體 Light" panose="020B0304030504040204" pitchFamily="34" charset="-120"/>
              </a:rPr>
              <a:t>1</a:t>
            </a:fld>
            <a:endParaRPr lang="zh-TW" altLang="en-US">
              <a:latin typeface="微軟正黑體 Light" panose="020B0304030504040204" pitchFamily="34" charset="-120"/>
              <a:ea typeface="微軟正黑體 Light" panose="020B0304030504040204" pitchFamily="34" charset="-120"/>
            </a:endParaRPr>
          </a:p>
        </p:txBody>
      </p:sp>
    </p:spTree>
    <p:extLst>
      <p:ext uri="{BB962C8B-B14F-4D97-AF65-F5344CB8AC3E}">
        <p14:creationId xmlns:p14="http://schemas.microsoft.com/office/powerpoint/2010/main" val="894145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EA3D762E-6BE1-4C28-8D74-05F0C1B38D81}"/>
              </a:ext>
            </a:extLst>
          </p:cNvPr>
          <p:cNvSpPr txBox="1">
            <a:spLocks/>
          </p:cNvSpPr>
          <p:nvPr/>
        </p:nvSpPr>
        <p:spPr>
          <a:xfrm>
            <a:off x="162751" y="460864"/>
            <a:ext cx="5036712" cy="80476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Atmospheric Pressure Waves</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a:extLst>
              <a:ext uri="{FF2B5EF4-FFF2-40B4-BE49-F238E27FC236}">
                <a16:creationId xmlns:a16="http://schemas.microsoft.com/office/drawing/2014/main" id="{6C51856D-9742-4F30-B85A-87CCE68BCEF0}"/>
              </a:ext>
            </a:extLst>
          </p:cNvPr>
          <p:cNvSpPr/>
          <p:nvPr/>
        </p:nvSpPr>
        <p:spPr>
          <a:xfrm>
            <a:off x="6640277" y="2453675"/>
            <a:ext cx="4772746" cy="646331"/>
          </a:xfrm>
          <a:prstGeom prst="rect">
            <a:avLst/>
          </a:prstGeom>
        </p:spPr>
        <p:txBody>
          <a:bodyPr wrap="squar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pressure wave formula used by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Gusman</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et al. </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kern="0" dirty="0" err="1">
                <a:latin typeface="Times New Roman" panose="02020603050405020304" pitchFamily="18" charset="0"/>
                <a:ea typeface="標楷體" panose="03000509000000000000" pitchFamily="65" charset="-120"/>
                <a:cs typeface="Times New Roman" panose="02020603050405020304" pitchFamily="18" charset="0"/>
              </a:rPr>
              <a:t>Gusman</a:t>
            </a:r>
            <a:r>
              <a:rPr lang="en-US" altLang="zh-TW" dirty="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 et al., 2022</a:t>
            </a:r>
            <a:r>
              <a:rPr lang="en-US" altLang="zh-TW" kern="0" dirty="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a:extLst>
              <a:ext uri="{FF2B5EF4-FFF2-40B4-BE49-F238E27FC236}">
                <a16:creationId xmlns:a16="http://schemas.microsoft.com/office/drawing/2014/main" id="{038A5910-DACC-440F-ADF2-DB98B48702B9}"/>
              </a:ext>
            </a:extLst>
          </p:cNvPr>
          <p:cNvSpPr/>
          <p:nvPr/>
        </p:nvSpPr>
        <p:spPr>
          <a:xfrm>
            <a:off x="1019697" y="4881623"/>
            <a:ext cx="3128363" cy="646331"/>
          </a:xfrm>
          <a:prstGeom prst="rect">
            <a:avLst/>
          </a:prstGeom>
        </p:spPr>
        <p:txBody>
          <a:bodyPr wrap="squar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pressure wave pattern </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kern="0" dirty="0" err="1">
                <a:latin typeface="Times New Roman" panose="02020603050405020304" pitchFamily="18" charset="0"/>
                <a:ea typeface="標楷體" panose="03000509000000000000" pitchFamily="65" charset="-120"/>
                <a:cs typeface="Times New Roman" panose="02020603050405020304" pitchFamily="18" charset="0"/>
              </a:rPr>
              <a:t>Gusman</a:t>
            </a:r>
            <a:r>
              <a:rPr lang="en-US" altLang="zh-TW" dirty="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 et al., 2022</a:t>
            </a:r>
            <a:r>
              <a:rPr lang="en-US" altLang="zh-TW" kern="0" dirty="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a:extLst>
              <a:ext uri="{FF2B5EF4-FFF2-40B4-BE49-F238E27FC236}">
                <a16:creationId xmlns:a16="http://schemas.microsoft.com/office/drawing/2014/main" id="{8FD9BF74-0A69-4526-AD70-F9620C661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57" y="2004286"/>
            <a:ext cx="3840958" cy="2777642"/>
          </a:xfrm>
          <a:prstGeom prst="rect">
            <a:avLst/>
          </a:prstGeom>
        </p:spPr>
      </p:pic>
      <p:pic>
        <p:nvPicPr>
          <p:cNvPr id="9" name="圖片 8">
            <a:extLst>
              <a:ext uri="{FF2B5EF4-FFF2-40B4-BE49-F238E27FC236}">
                <a16:creationId xmlns:a16="http://schemas.microsoft.com/office/drawing/2014/main" id="{C8923955-8484-4D46-AFE3-2B97B9411471}"/>
              </a:ext>
            </a:extLst>
          </p:cNvPr>
          <p:cNvPicPr>
            <a:picLocks noChangeAspect="1"/>
          </p:cNvPicPr>
          <p:nvPr/>
        </p:nvPicPr>
        <p:blipFill>
          <a:blip r:embed="rId4"/>
          <a:stretch>
            <a:fillRect/>
          </a:stretch>
        </p:blipFill>
        <p:spPr>
          <a:xfrm>
            <a:off x="6044881" y="319273"/>
            <a:ext cx="5010842" cy="2134402"/>
          </a:xfrm>
          <a:prstGeom prst="rect">
            <a:avLst/>
          </a:prstGeom>
        </p:spPr>
      </p:pic>
      <p:pic>
        <p:nvPicPr>
          <p:cNvPr id="10" name="Picture 2" descr="https://ars.els-cdn.com/content/image/1-s2.0-S002980182202457X-gr3_lrg.jpg">
            <a:extLst>
              <a:ext uri="{FF2B5EF4-FFF2-40B4-BE49-F238E27FC236}">
                <a16:creationId xmlns:a16="http://schemas.microsoft.com/office/drawing/2014/main" id="{06C843E5-8EBE-4920-8FBA-0058696920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6887"/>
          <a:stretch/>
        </p:blipFill>
        <p:spPr bwMode="auto">
          <a:xfrm>
            <a:off x="5806744" y="3246622"/>
            <a:ext cx="5974673" cy="277764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039DF2B8-5460-4469-B0A0-87BDD78BAF4A}"/>
              </a:ext>
            </a:extLst>
          </p:cNvPr>
          <p:cNvSpPr/>
          <p:nvPr/>
        </p:nvSpPr>
        <p:spPr>
          <a:xfrm>
            <a:off x="5908422" y="6002407"/>
            <a:ext cx="4994040" cy="646331"/>
          </a:xfrm>
          <a:prstGeom prst="rect">
            <a:avLst/>
          </a:prstGeom>
        </p:spPr>
        <p:txBody>
          <a:bodyPr wrap="squar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pressure wave velocity proposed by Dogan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et al. </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(Dogan</a:t>
            </a:r>
            <a:r>
              <a:rPr lang="en-US" altLang="zh-TW" dirty="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 et al., 2023</a:t>
            </a:r>
            <a:r>
              <a:rPr lang="en-US" altLang="zh-TW" kern="0" dirty="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投影片編號版面配置區 4">
            <a:extLst>
              <a:ext uri="{FF2B5EF4-FFF2-40B4-BE49-F238E27FC236}">
                <a16:creationId xmlns:a16="http://schemas.microsoft.com/office/drawing/2014/main" id="{97BB6BDC-1932-4D7F-8D8A-6A9556ADDD54}"/>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08022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投影片編號版面配置區 4">
            <a:extLst>
              <a:ext uri="{FF2B5EF4-FFF2-40B4-BE49-F238E27FC236}">
                <a16:creationId xmlns:a16="http://schemas.microsoft.com/office/drawing/2014/main" id="{659F7EBF-2651-4152-887D-C8055F7D3E2F}"/>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標題 1">
            <a:extLst>
              <a:ext uri="{FF2B5EF4-FFF2-40B4-BE49-F238E27FC236}">
                <a16:creationId xmlns:a16="http://schemas.microsoft.com/office/drawing/2014/main" id="{48EACA1E-99CE-4291-827B-E82A5CC501FE}"/>
              </a:ext>
            </a:extLst>
          </p:cNvPr>
          <p:cNvSpPr>
            <a:spLocks noGrp="1"/>
          </p:cNvSpPr>
          <p:nvPr>
            <p:ph type="title"/>
          </p:nvPr>
        </p:nvSpPr>
        <p:spPr>
          <a:xfrm>
            <a:off x="148238" y="106380"/>
            <a:ext cx="4202698" cy="804769"/>
          </a:xfrm>
        </p:spPr>
        <p:txBody>
          <a:bodyPr>
            <a:normAutofit/>
          </a:bodyPr>
          <a:lstStyle/>
          <a:p>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Method</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文字方塊 18">
            <a:extLst>
              <a:ext uri="{FF2B5EF4-FFF2-40B4-BE49-F238E27FC236}">
                <a16:creationId xmlns:a16="http://schemas.microsoft.com/office/drawing/2014/main" id="{09738453-4EE5-4816-A227-E799FF9F7BBD}"/>
              </a:ext>
            </a:extLst>
          </p:cNvPr>
          <p:cNvSpPr txBox="1"/>
          <p:nvPr/>
        </p:nvSpPr>
        <p:spPr>
          <a:xfrm>
            <a:off x="368439" y="1101378"/>
            <a:ext cx="7901354" cy="1133965"/>
          </a:xfrm>
          <a:prstGeom prst="rect">
            <a:avLst/>
          </a:prstGeom>
          <a:noFill/>
        </p:spPr>
        <p:txBody>
          <a:bodyPr wrap="square" rtlCol="0">
            <a:spAutoFit/>
          </a:bodyPr>
          <a:lstStyle/>
          <a:p>
            <a:pPr marL="457200" indent="-457200">
              <a:lnSpc>
                <a:spcPct val="150000"/>
              </a:lnSpc>
              <a:buAutoNum type="arabicPeriod"/>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Observation data analysis</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&amp;</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De-tide</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Filtering process</a:t>
            </a:r>
          </a:p>
          <a:p>
            <a:pPr marL="800100" lvl="1" indent="-342900">
              <a:lnSpc>
                <a:spcPct val="150000"/>
              </a:lnSpc>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Atmospheric pressure data &amp; tide gauge station data</a:t>
            </a:r>
          </a:p>
        </p:txBody>
      </p:sp>
      <p:sp>
        <p:nvSpPr>
          <p:cNvPr id="20" name="文字方塊 19">
            <a:extLst>
              <a:ext uri="{FF2B5EF4-FFF2-40B4-BE49-F238E27FC236}">
                <a16:creationId xmlns:a16="http://schemas.microsoft.com/office/drawing/2014/main" id="{62FD0C07-0296-415B-920C-1165A01FD55D}"/>
              </a:ext>
            </a:extLst>
          </p:cNvPr>
          <p:cNvSpPr txBox="1"/>
          <p:nvPr/>
        </p:nvSpPr>
        <p:spPr>
          <a:xfrm>
            <a:off x="368439" y="2316823"/>
            <a:ext cx="6956808" cy="1133965"/>
          </a:xfrm>
          <a:prstGeom prst="rect">
            <a:avLst/>
          </a:prstGeom>
          <a:noFill/>
        </p:spPr>
        <p:txBody>
          <a:bodyPr wrap="square" rtlCol="0">
            <a:spAutoFit/>
          </a:bodyPr>
          <a:lstStyle/>
          <a:p>
            <a:pPr>
              <a:lnSpc>
                <a:spcPct val="150000"/>
              </a:lnSpc>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  Numerical simulation</a:t>
            </a:r>
          </a:p>
          <a:p>
            <a:pPr marL="914400" lvl="1" indent="-457200">
              <a:lnSpc>
                <a:spcPct val="150000"/>
              </a:lnSpc>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COMCOT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simulation</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矩形 20">
            <a:extLst>
              <a:ext uri="{FF2B5EF4-FFF2-40B4-BE49-F238E27FC236}">
                <a16:creationId xmlns:a16="http://schemas.microsoft.com/office/drawing/2014/main" id="{D626153E-FAE1-48FE-90EB-525B456279A1}"/>
              </a:ext>
            </a:extLst>
          </p:cNvPr>
          <p:cNvSpPr/>
          <p:nvPr/>
        </p:nvSpPr>
        <p:spPr>
          <a:xfrm>
            <a:off x="368438" y="3532268"/>
            <a:ext cx="6859675" cy="2795958"/>
          </a:xfrm>
          <a:prstGeom prst="rect">
            <a:avLst/>
          </a:prstGeom>
        </p:spPr>
        <p:txBody>
          <a:bodyPr wrap="square">
            <a:spAutoFit/>
          </a:bodyPr>
          <a:lstStyle/>
          <a:p>
            <a:pPr>
              <a:lnSpc>
                <a:spcPct val="150000"/>
              </a:lnSpc>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  Parameter sensitivity analysis </a:t>
            </a:r>
          </a:p>
          <a:p>
            <a:pPr marL="914400" lvl="1" indent="-457200">
              <a:lnSpc>
                <a:spcPct val="150000"/>
              </a:lnSpc>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Different Atmospheric  pressure wave speed</a:t>
            </a:r>
          </a:p>
          <a:p>
            <a:pPr marL="914400" lvl="1" indent="-457200">
              <a:lnSpc>
                <a:spcPct val="150000"/>
              </a:lnSpc>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Lamb wave only</a:t>
            </a:r>
          </a:p>
          <a:p>
            <a:pPr marL="914400" lvl="1" indent="-457200">
              <a:lnSpc>
                <a:spcPct val="150000"/>
              </a:lnSpc>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Lamb waves and gravity waves</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 Results &amp; Discussion</a:t>
            </a:r>
          </a:p>
        </p:txBody>
      </p:sp>
      <p:pic>
        <p:nvPicPr>
          <p:cNvPr id="3" name="圖片 2">
            <a:extLst>
              <a:ext uri="{FF2B5EF4-FFF2-40B4-BE49-F238E27FC236}">
                <a16:creationId xmlns:a16="http://schemas.microsoft.com/office/drawing/2014/main" id="{B7A660AB-334E-4953-AC92-C03806056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4496" y="659267"/>
            <a:ext cx="3702968" cy="1817162"/>
          </a:xfrm>
          <a:prstGeom prst="rect">
            <a:avLst/>
          </a:prstGeom>
        </p:spPr>
      </p:pic>
      <p:pic>
        <p:nvPicPr>
          <p:cNvPr id="5" name="圖片 4">
            <a:extLst>
              <a:ext uri="{FF2B5EF4-FFF2-40B4-BE49-F238E27FC236}">
                <a16:creationId xmlns:a16="http://schemas.microsoft.com/office/drawing/2014/main" id="{7C141890-1BDD-416D-9875-B24E3FE4B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044" y="4544993"/>
            <a:ext cx="3065126" cy="2118233"/>
          </a:xfrm>
          <a:prstGeom prst="rect">
            <a:avLst/>
          </a:prstGeom>
        </p:spPr>
      </p:pic>
      <p:pic>
        <p:nvPicPr>
          <p:cNvPr id="7" name="圖片 6">
            <a:extLst>
              <a:ext uri="{FF2B5EF4-FFF2-40B4-BE49-F238E27FC236}">
                <a16:creationId xmlns:a16="http://schemas.microsoft.com/office/drawing/2014/main" id="{263487E1-505B-4FCB-B89D-F310E7CEF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044" y="2476429"/>
            <a:ext cx="2863538" cy="2008800"/>
          </a:xfrm>
          <a:prstGeom prst="rect">
            <a:avLst/>
          </a:prstGeom>
        </p:spPr>
      </p:pic>
    </p:spTree>
    <p:extLst>
      <p:ext uri="{BB962C8B-B14F-4D97-AF65-F5344CB8AC3E}">
        <p14:creationId xmlns:p14="http://schemas.microsoft.com/office/powerpoint/2010/main" val="2878113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634" y="1694554"/>
            <a:ext cx="4141335" cy="242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內容版面配置區 2"/>
          <p:cNvSpPr txBox="1">
            <a:spLocks/>
          </p:cNvSpPr>
          <p:nvPr/>
        </p:nvSpPr>
        <p:spPr>
          <a:xfrm>
            <a:off x="5807968" y="1635508"/>
            <a:ext cx="4868536" cy="25922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altLang="zh-TW" sz="1800" dirty="0">
                <a:latin typeface="Times New Roman" panose="02020603050405020304" pitchFamily="18" charset="0"/>
                <a:ea typeface="標楷體" pitchFamily="65" charset="-120"/>
                <a:cs typeface="Times New Roman" panose="02020603050405020304" pitchFamily="18" charset="0"/>
              </a:rPr>
              <a:t>Solve shallow water equations on both spherical and Cartesian coordinate systems.</a:t>
            </a:r>
            <a:endParaRPr lang="en-US" altLang="zh-TW" sz="1800" dirty="0">
              <a:solidFill>
                <a:srgbClr val="FF0000"/>
              </a:solidFill>
              <a:latin typeface="Times New Roman" panose="02020603050405020304" pitchFamily="18" charset="0"/>
              <a:ea typeface="標楷體" pitchFamily="65" charset="-120"/>
              <a:cs typeface="Times New Roman" panose="02020603050405020304" pitchFamily="18" charset="0"/>
            </a:endParaRPr>
          </a:p>
          <a:p>
            <a:pPr>
              <a:spcBef>
                <a:spcPts val="600"/>
              </a:spcBef>
            </a:pPr>
            <a:r>
              <a:rPr lang="en-US" altLang="zh-TW" sz="1800" dirty="0">
                <a:latin typeface="Times New Roman" panose="02020603050405020304" pitchFamily="18" charset="0"/>
                <a:ea typeface="標楷體" pitchFamily="65" charset="-120"/>
                <a:cs typeface="Times New Roman" panose="02020603050405020304" pitchFamily="18" charset="0"/>
              </a:rPr>
              <a:t>Explicit leapfrog Finite Difference Method for stable and high speed calculation system.</a:t>
            </a:r>
          </a:p>
          <a:p>
            <a:pPr>
              <a:spcBef>
                <a:spcPts val="600"/>
              </a:spcBef>
            </a:pPr>
            <a:r>
              <a:rPr lang="en-US" altLang="zh-TW" sz="1800" dirty="0">
                <a:latin typeface="Times New Roman" panose="02020603050405020304" pitchFamily="18" charset="0"/>
                <a:ea typeface="標楷體" pitchFamily="65" charset="-120"/>
                <a:cs typeface="Times New Roman" panose="02020603050405020304" pitchFamily="18" charset="0"/>
              </a:rPr>
              <a:t>Multi/Nested-grid system for multiple shallow water wave scales.</a:t>
            </a:r>
          </a:p>
          <a:p>
            <a:pPr>
              <a:spcBef>
                <a:spcPts val="600"/>
              </a:spcBef>
            </a:pPr>
            <a:r>
              <a:rPr lang="en-US" altLang="zh-TW" sz="1800" dirty="0">
                <a:latin typeface="Times New Roman" panose="02020603050405020304" pitchFamily="18" charset="0"/>
                <a:ea typeface="標楷體" pitchFamily="65" charset="-120"/>
                <a:cs typeface="Times New Roman" panose="02020603050405020304" pitchFamily="18" charset="0"/>
              </a:rPr>
              <a:t>Moving Boundary Scheme for inundation.</a:t>
            </a:r>
          </a:p>
          <a:p>
            <a:pPr>
              <a:spcBef>
                <a:spcPts val="600"/>
              </a:spcBef>
            </a:pPr>
            <a:r>
              <a:rPr lang="en-US" altLang="zh-TW" sz="1800" dirty="0">
                <a:latin typeface="Times New Roman" panose="02020603050405020304" pitchFamily="18" charset="0"/>
                <a:ea typeface="標楷體" pitchFamily="65" charset="-120"/>
                <a:cs typeface="Times New Roman" panose="02020603050405020304" pitchFamily="18" charset="0"/>
              </a:rPr>
              <a:t>High-speed efficiency.</a:t>
            </a:r>
          </a:p>
        </p:txBody>
      </p:sp>
      <p:sp>
        <p:nvSpPr>
          <p:cNvPr id="10" name="標題 1"/>
          <p:cNvSpPr txBox="1">
            <a:spLocks/>
          </p:cNvSpPr>
          <p:nvPr/>
        </p:nvSpPr>
        <p:spPr>
          <a:xfrm>
            <a:off x="2133600" y="63013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200" dirty="0">
                <a:latin typeface="Times New Roman" panose="02020603050405020304" pitchFamily="18" charset="0"/>
                <a:ea typeface="標楷體" pitchFamily="65" charset="-120"/>
                <a:cs typeface="Times New Roman" panose="02020603050405020304" pitchFamily="18" charset="0"/>
              </a:rPr>
              <a:t>Introduction of COMCOT </a:t>
            </a:r>
            <a:br>
              <a:rPr lang="en-US" altLang="zh-TW" sz="3200" dirty="0">
                <a:latin typeface="Times New Roman" panose="02020603050405020304" pitchFamily="18" charset="0"/>
                <a:ea typeface="標楷體" pitchFamily="65" charset="-120"/>
                <a:cs typeface="Times New Roman" panose="02020603050405020304" pitchFamily="18" charset="0"/>
              </a:rPr>
            </a:br>
            <a:r>
              <a:rPr lang="en-US" altLang="zh-TW" sz="2000" dirty="0">
                <a:latin typeface="Times New Roman" panose="02020603050405020304" pitchFamily="18" charset="0"/>
                <a:ea typeface="標楷體" pitchFamily="65" charset="-120"/>
                <a:cs typeface="Times New Roman" panose="02020603050405020304" pitchFamily="18" charset="0"/>
              </a:rPr>
              <a:t>(</a:t>
            </a:r>
            <a:r>
              <a:rPr lang="en-US" altLang="zh-TW" sz="2000" dirty="0">
                <a:solidFill>
                  <a:srgbClr val="0070C0"/>
                </a:solidFill>
                <a:latin typeface="Times New Roman" panose="02020603050405020304" pitchFamily="18" charset="0"/>
                <a:cs typeface="Times New Roman" panose="02020603050405020304" pitchFamily="18" charset="0"/>
              </a:rPr>
              <a:t>Co</a:t>
            </a:r>
            <a:r>
              <a:rPr lang="en-US" altLang="zh-TW" sz="2000" dirty="0">
                <a:latin typeface="Times New Roman" panose="02020603050405020304" pitchFamily="18" charset="0"/>
                <a:cs typeface="Times New Roman" panose="02020603050405020304" pitchFamily="18" charset="0"/>
              </a:rPr>
              <a:t>rnell </a:t>
            </a:r>
            <a:r>
              <a:rPr lang="en-US" altLang="zh-TW" sz="2000" dirty="0">
                <a:solidFill>
                  <a:srgbClr val="0070C0"/>
                </a:solidFill>
                <a:latin typeface="Times New Roman" panose="02020603050405020304" pitchFamily="18" charset="0"/>
                <a:cs typeface="Times New Roman" panose="02020603050405020304" pitchFamily="18" charset="0"/>
              </a:rPr>
              <a:t>M</a:t>
            </a:r>
            <a:r>
              <a:rPr lang="en-US" altLang="zh-TW" sz="2000" dirty="0">
                <a:latin typeface="Times New Roman" panose="02020603050405020304" pitchFamily="18" charset="0"/>
                <a:cs typeface="Times New Roman" panose="02020603050405020304" pitchFamily="18" charset="0"/>
              </a:rPr>
              <a:t>ulti-grid </a:t>
            </a:r>
            <a:r>
              <a:rPr lang="en-US" altLang="zh-TW" sz="2000" dirty="0">
                <a:solidFill>
                  <a:srgbClr val="0070C0"/>
                </a:solidFill>
                <a:latin typeface="Times New Roman" panose="02020603050405020304" pitchFamily="18" charset="0"/>
                <a:cs typeface="Times New Roman" panose="02020603050405020304" pitchFamily="18" charset="0"/>
              </a:rPr>
              <a:t>Co</a:t>
            </a:r>
            <a:r>
              <a:rPr lang="en-US" altLang="zh-TW" sz="2000" dirty="0">
                <a:latin typeface="Times New Roman" panose="02020603050405020304" pitchFamily="18" charset="0"/>
                <a:cs typeface="Times New Roman" panose="02020603050405020304" pitchFamily="18" charset="0"/>
              </a:rPr>
              <a:t>upled </a:t>
            </a:r>
            <a:r>
              <a:rPr lang="en-US" altLang="zh-TW" sz="2000" dirty="0">
                <a:solidFill>
                  <a:srgbClr val="0070C0"/>
                </a:solidFill>
                <a:latin typeface="Times New Roman" panose="02020603050405020304" pitchFamily="18" charset="0"/>
                <a:cs typeface="Times New Roman" panose="02020603050405020304" pitchFamily="18" charset="0"/>
              </a:rPr>
              <a:t>T</a:t>
            </a:r>
            <a:r>
              <a:rPr lang="en-US" altLang="zh-TW" sz="2000" dirty="0">
                <a:latin typeface="Times New Roman" panose="02020603050405020304" pitchFamily="18" charset="0"/>
                <a:cs typeface="Times New Roman" panose="02020603050405020304" pitchFamily="18" charset="0"/>
              </a:rPr>
              <a:t>sunami model</a:t>
            </a:r>
            <a:r>
              <a:rPr lang="en-US" altLang="zh-TW" sz="2000" dirty="0">
                <a:latin typeface="Times New Roman" panose="02020603050405020304" pitchFamily="18" charset="0"/>
                <a:ea typeface="標楷體" pitchFamily="65" charset="-120"/>
                <a:cs typeface="Times New Roman" panose="02020603050405020304" pitchFamily="18" charset="0"/>
              </a:rPr>
              <a:t>) </a:t>
            </a:r>
            <a:endParaRPr lang="zh-TW" altLang="en-US" sz="2000" dirty="0">
              <a:latin typeface="Times New Roman" panose="02020603050405020304" pitchFamily="18" charset="0"/>
              <a:ea typeface="標楷體" pitchFamily="65" charset="-120"/>
              <a:cs typeface="Times New Roman" panose="02020603050405020304" pitchFamily="18" charset="0"/>
            </a:endParaRPr>
          </a:p>
        </p:txBody>
      </p:sp>
      <p:sp>
        <p:nvSpPr>
          <p:cNvPr id="7" name="標題 1">
            <a:extLst>
              <a:ext uri="{FF2B5EF4-FFF2-40B4-BE49-F238E27FC236}">
                <a16:creationId xmlns:a16="http://schemas.microsoft.com/office/drawing/2014/main" id="{4301DBA2-7D13-42D1-A803-AF4C068A7D45}"/>
              </a:ext>
            </a:extLst>
          </p:cNvPr>
          <p:cNvSpPr>
            <a:spLocks noGrp="1"/>
          </p:cNvSpPr>
          <p:nvPr>
            <p:ph type="title"/>
          </p:nvPr>
        </p:nvSpPr>
        <p:spPr>
          <a:xfrm>
            <a:off x="129916" y="68824"/>
            <a:ext cx="7126769" cy="733644"/>
          </a:xfrm>
        </p:spPr>
        <p:txBody>
          <a:bodyPr>
            <a:noAutofit/>
          </a:bodyPr>
          <a:lstStyle/>
          <a:p>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Numerical simulation</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投影片編號版面配置區 4">
            <a:extLst>
              <a:ext uri="{FF2B5EF4-FFF2-40B4-BE49-F238E27FC236}">
                <a16:creationId xmlns:a16="http://schemas.microsoft.com/office/drawing/2014/main" id="{200084C5-2A01-4527-A6E4-42EB79996B0E}"/>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21</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圖片 10">
            <a:extLst>
              <a:ext uri="{FF2B5EF4-FFF2-40B4-BE49-F238E27FC236}">
                <a16:creationId xmlns:a16="http://schemas.microsoft.com/office/drawing/2014/main" id="{9BA856CD-717C-4AB4-9857-7BA74EBF3F20}"/>
              </a:ext>
            </a:extLst>
          </p:cNvPr>
          <p:cNvPicPr>
            <a:picLocks noChangeAspect="1"/>
          </p:cNvPicPr>
          <p:nvPr/>
        </p:nvPicPr>
        <p:blipFill>
          <a:blip r:embed="rId4"/>
          <a:stretch>
            <a:fillRect/>
          </a:stretch>
        </p:blipFill>
        <p:spPr>
          <a:xfrm>
            <a:off x="2526443" y="4309135"/>
            <a:ext cx="7285214" cy="2088205"/>
          </a:xfrm>
          <a:prstGeom prst="rect">
            <a:avLst/>
          </a:prstGeom>
        </p:spPr>
      </p:pic>
      <p:sp>
        <p:nvSpPr>
          <p:cNvPr id="12" name="矩形 11">
            <a:extLst>
              <a:ext uri="{FF2B5EF4-FFF2-40B4-BE49-F238E27FC236}">
                <a16:creationId xmlns:a16="http://schemas.microsoft.com/office/drawing/2014/main" id="{852A6D21-1E84-45E0-9242-B2D0A22EAE19}"/>
              </a:ext>
            </a:extLst>
          </p:cNvPr>
          <p:cNvSpPr/>
          <p:nvPr/>
        </p:nvSpPr>
        <p:spPr>
          <a:xfrm>
            <a:off x="6564243" y="4928973"/>
            <a:ext cx="1023731" cy="15497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9320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a:extLst>
              <a:ext uri="{FF2B5EF4-FFF2-40B4-BE49-F238E27FC236}">
                <a16:creationId xmlns:a16="http://schemas.microsoft.com/office/drawing/2014/main" id="{A89919E3-4A40-4590-A476-9F9ABBD156DD}"/>
              </a:ext>
            </a:extLst>
          </p:cNvPr>
          <p:cNvPicPr>
            <a:picLocks noChangeAspect="1"/>
          </p:cNvPicPr>
          <p:nvPr/>
        </p:nvPicPr>
        <p:blipFill>
          <a:blip r:embed="rId3"/>
          <a:stretch>
            <a:fillRect/>
          </a:stretch>
        </p:blipFill>
        <p:spPr>
          <a:xfrm>
            <a:off x="4547753" y="685997"/>
            <a:ext cx="3101895" cy="5127098"/>
          </a:xfrm>
          <a:prstGeom prst="rect">
            <a:avLst/>
          </a:prstGeom>
        </p:spPr>
      </p:pic>
      <p:pic>
        <p:nvPicPr>
          <p:cNvPr id="5" name="圖片 4">
            <a:extLst>
              <a:ext uri="{FF2B5EF4-FFF2-40B4-BE49-F238E27FC236}">
                <a16:creationId xmlns:a16="http://schemas.microsoft.com/office/drawing/2014/main" id="{BDF23963-F0EA-4F01-A819-15D38976A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192" y="4809963"/>
            <a:ext cx="4308667" cy="1080000"/>
          </a:xfrm>
          <a:prstGeom prst="rect">
            <a:avLst/>
          </a:prstGeom>
        </p:spPr>
      </p:pic>
      <p:pic>
        <p:nvPicPr>
          <p:cNvPr id="9" name="圖片 8">
            <a:extLst>
              <a:ext uri="{FF2B5EF4-FFF2-40B4-BE49-F238E27FC236}">
                <a16:creationId xmlns:a16="http://schemas.microsoft.com/office/drawing/2014/main" id="{C41C2456-A7B1-4115-9D9A-CF935E54A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92" y="3427647"/>
            <a:ext cx="4308667" cy="1080000"/>
          </a:xfrm>
          <a:prstGeom prst="rect">
            <a:avLst/>
          </a:prstGeom>
        </p:spPr>
      </p:pic>
      <p:pic>
        <p:nvPicPr>
          <p:cNvPr id="7" name="圖片 6">
            <a:extLst>
              <a:ext uri="{FF2B5EF4-FFF2-40B4-BE49-F238E27FC236}">
                <a16:creationId xmlns:a16="http://schemas.microsoft.com/office/drawing/2014/main" id="{005AD5D3-5B53-466F-B4A7-65A2D25E7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639" y="2045332"/>
            <a:ext cx="4308667" cy="1080000"/>
          </a:xfrm>
          <a:prstGeom prst="rect">
            <a:avLst/>
          </a:prstGeom>
        </p:spPr>
      </p:pic>
      <p:pic>
        <p:nvPicPr>
          <p:cNvPr id="3" name="圖片 2">
            <a:extLst>
              <a:ext uri="{FF2B5EF4-FFF2-40B4-BE49-F238E27FC236}">
                <a16:creationId xmlns:a16="http://schemas.microsoft.com/office/drawing/2014/main" id="{B66C6A7E-B425-45FD-B1EC-4DBBE87879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917" y="583187"/>
            <a:ext cx="4251942" cy="1080000"/>
          </a:xfrm>
          <a:prstGeom prst="rect">
            <a:avLst/>
          </a:prstGeom>
        </p:spPr>
      </p:pic>
      <p:pic>
        <p:nvPicPr>
          <p:cNvPr id="19" name="圖片 18">
            <a:extLst>
              <a:ext uri="{FF2B5EF4-FFF2-40B4-BE49-F238E27FC236}">
                <a16:creationId xmlns:a16="http://schemas.microsoft.com/office/drawing/2014/main" id="{1CD03078-DA5D-48A8-8B8D-96F9760F1D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3433" y="4809963"/>
            <a:ext cx="4304151" cy="1080000"/>
          </a:xfrm>
          <a:prstGeom prst="rect">
            <a:avLst/>
          </a:prstGeom>
        </p:spPr>
      </p:pic>
      <p:pic>
        <p:nvPicPr>
          <p:cNvPr id="21" name="圖片 20">
            <a:extLst>
              <a:ext uri="{FF2B5EF4-FFF2-40B4-BE49-F238E27FC236}">
                <a16:creationId xmlns:a16="http://schemas.microsoft.com/office/drawing/2014/main" id="{FD678516-A36D-4569-A4C9-372D441CB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6760" y="3424439"/>
            <a:ext cx="4308667" cy="1080000"/>
          </a:xfrm>
          <a:prstGeom prst="rect">
            <a:avLst/>
          </a:prstGeom>
        </p:spPr>
      </p:pic>
      <p:pic>
        <p:nvPicPr>
          <p:cNvPr id="15" name="圖片 14">
            <a:extLst>
              <a:ext uri="{FF2B5EF4-FFF2-40B4-BE49-F238E27FC236}">
                <a16:creationId xmlns:a16="http://schemas.microsoft.com/office/drawing/2014/main" id="{A1561708-F47E-408C-8479-1FB01375B0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66760" y="2047844"/>
            <a:ext cx="4308667" cy="1080000"/>
          </a:xfrm>
          <a:prstGeom prst="rect">
            <a:avLst/>
          </a:prstGeom>
        </p:spPr>
      </p:pic>
      <p:pic>
        <p:nvPicPr>
          <p:cNvPr id="28" name="圖片 27">
            <a:extLst>
              <a:ext uri="{FF2B5EF4-FFF2-40B4-BE49-F238E27FC236}">
                <a16:creationId xmlns:a16="http://schemas.microsoft.com/office/drawing/2014/main" id="{CAFE7CC0-22E0-4225-9220-0B1AE07A39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6760" y="581933"/>
            <a:ext cx="4308667" cy="1080000"/>
          </a:xfrm>
          <a:prstGeom prst="rect">
            <a:avLst/>
          </a:prstGeom>
        </p:spPr>
      </p:pic>
      <p:sp>
        <p:nvSpPr>
          <p:cNvPr id="11" name="標題 1">
            <a:extLst>
              <a:ext uri="{FF2B5EF4-FFF2-40B4-BE49-F238E27FC236}">
                <a16:creationId xmlns:a16="http://schemas.microsoft.com/office/drawing/2014/main" id="{D962EA75-3806-42E2-A709-DA75CF2E697B}"/>
              </a:ext>
            </a:extLst>
          </p:cNvPr>
          <p:cNvSpPr>
            <a:spLocks noGrp="1"/>
          </p:cNvSpPr>
          <p:nvPr>
            <p:ph type="title"/>
          </p:nvPr>
        </p:nvSpPr>
        <p:spPr>
          <a:xfrm>
            <a:off x="100484" y="-46508"/>
            <a:ext cx="5176967" cy="804769"/>
          </a:xfrm>
        </p:spPr>
        <p:txBody>
          <a:bodyPr>
            <a:noAutofit/>
          </a:bodyPr>
          <a:lstStyle/>
          <a:p>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Atmospheric pressure data</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8" name="直線接點 17">
            <a:extLst>
              <a:ext uri="{FF2B5EF4-FFF2-40B4-BE49-F238E27FC236}">
                <a16:creationId xmlns:a16="http://schemas.microsoft.com/office/drawing/2014/main" id="{EB70F8E6-A6BC-449D-A964-CA6CF27B92FE}"/>
              </a:ext>
            </a:extLst>
          </p:cNvPr>
          <p:cNvCxnSpPr>
            <a:cxnSpLocks/>
          </p:cNvCxnSpPr>
          <p:nvPr/>
        </p:nvCxnSpPr>
        <p:spPr>
          <a:xfrm flipV="1">
            <a:off x="7091680" y="1123187"/>
            <a:ext cx="675079" cy="922148"/>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F1B288D0-B0B3-4E2A-9553-136EAFCEF6D0}"/>
              </a:ext>
            </a:extLst>
          </p:cNvPr>
          <p:cNvCxnSpPr>
            <a:cxnSpLocks/>
          </p:cNvCxnSpPr>
          <p:nvPr/>
        </p:nvCxnSpPr>
        <p:spPr>
          <a:xfrm flipV="1">
            <a:off x="7395195" y="2585332"/>
            <a:ext cx="371564" cy="58528"/>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5D08DCD8-DC8B-4089-8C0F-FB8E66257637}"/>
              </a:ext>
            </a:extLst>
          </p:cNvPr>
          <p:cNvCxnSpPr>
            <a:cxnSpLocks/>
          </p:cNvCxnSpPr>
          <p:nvPr/>
        </p:nvCxnSpPr>
        <p:spPr>
          <a:xfrm flipV="1">
            <a:off x="6890370" y="3970158"/>
            <a:ext cx="876389" cy="32629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406581A5-31F1-40EB-8CDC-3CE9F9910D29}"/>
              </a:ext>
            </a:extLst>
          </p:cNvPr>
          <p:cNvCxnSpPr>
            <a:cxnSpLocks/>
          </p:cNvCxnSpPr>
          <p:nvPr/>
        </p:nvCxnSpPr>
        <p:spPr>
          <a:xfrm>
            <a:off x="6372189" y="5186258"/>
            <a:ext cx="1394570" cy="163705"/>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1498DC92-7AE1-4445-A728-0C3401511AC2}"/>
              </a:ext>
            </a:extLst>
          </p:cNvPr>
          <p:cNvCxnSpPr>
            <a:cxnSpLocks/>
          </p:cNvCxnSpPr>
          <p:nvPr/>
        </p:nvCxnSpPr>
        <p:spPr>
          <a:xfrm flipV="1">
            <a:off x="4404360" y="811363"/>
            <a:ext cx="947089" cy="321258"/>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5A6BE43C-FD97-4DCD-BDB6-01BE961115B9}"/>
              </a:ext>
            </a:extLst>
          </p:cNvPr>
          <p:cNvCxnSpPr>
            <a:cxnSpLocks/>
          </p:cNvCxnSpPr>
          <p:nvPr/>
        </p:nvCxnSpPr>
        <p:spPr>
          <a:xfrm flipV="1">
            <a:off x="4434840" y="2124258"/>
            <a:ext cx="1998699" cy="476483"/>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02494E38-8381-4C84-9472-E542D0CC379C}"/>
              </a:ext>
            </a:extLst>
          </p:cNvPr>
          <p:cNvCxnSpPr>
            <a:cxnSpLocks/>
          </p:cNvCxnSpPr>
          <p:nvPr/>
        </p:nvCxnSpPr>
        <p:spPr>
          <a:xfrm flipV="1">
            <a:off x="4390768" y="3279004"/>
            <a:ext cx="1606378" cy="71503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97B497FA-C189-48B7-9B94-1890A586A16B}"/>
              </a:ext>
            </a:extLst>
          </p:cNvPr>
          <p:cNvCxnSpPr>
            <a:cxnSpLocks/>
          </p:cNvCxnSpPr>
          <p:nvPr/>
        </p:nvCxnSpPr>
        <p:spPr>
          <a:xfrm flipV="1">
            <a:off x="4407243" y="4884129"/>
            <a:ext cx="1304310" cy="510337"/>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2" name="投影片編號版面配置區 4">
            <a:extLst>
              <a:ext uri="{FF2B5EF4-FFF2-40B4-BE49-F238E27FC236}">
                <a16:creationId xmlns:a16="http://schemas.microsoft.com/office/drawing/2014/main" id="{13C9FD29-F823-4F2E-AB7F-9FAD17BB56C2}"/>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22</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箭號: 向下 1">
            <a:extLst>
              <a:ext uri="{FF2B5EF4-FFF2-40B4-BE49-F238E27FC236}">
                <a16:creationId xmlns:a16="http://schemas.microsoft.com/office/drawing/2014/main" id="{45192BF2-F8C5-4013-A4C3-2B3BED4B14CC}"/>
              </a:ext>
            </a:extLst>
          </p:cNvPr>
          <p:cNvSpPr/>
          <p:nvPr/>
        </p:nvSpPr>
        <p:spPr>
          <a:xfrm rot="8241190">
            <a:off x="7090496" y="5545005"/>
            <a:ext cx="807396" cy="905966"/>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09C91F70-6033-49B6-963B-AD1039D68FFB}"/>
              </a:ext>
            </a:extLst>
          </p:cNvPr>
          <p:cNvSpPr/>
          <p:nvPr/>
        </p:nvSpPr>
        <p:spPr>
          <a:xfrm>
            <a:off x="7966741" y="6028008"/>
            <a:ext cx="4225259" cy="369332"/>
          </a:xfrm>
          <a:prstGeom prst="rect">
            <a:avLst/>
          </a:prstGeom>
        </p:spPr>
        <p:txBody>
          <a:bodyPr wrap="none">
            <a:spAutoFit/>
          </a:bodyPr>
          <a:lstStyle/>
          <a:p>
            <a:r>
              <a:rPr lang="zh-TW" altLang="en-US" dirty="0">
                <a:latin typeface="Times New Roman" panose="02020603050405020304" pitchFamily="18" charset="0"/>
                <a:cs typeface="Times New Roman" panose="02020603050405020304" pitchFamily="18" charset="0"/>
              </a:rPr>
              <a:t>Propagation direction of the pressure wave</a:t>
            </a:r>
          </a:p>
        </p:txBody>
      </p:sp>
      <p:sp>
        <p:nvSpPr>
          <p:cNvPr id="10" name="矩形 9">
            <a:extLst>
              <a:ext uri="{FF2B5EF4-FFF2-40B4-BE49-F238E27FC236}">
                <a16:creationId xmlns:a16="http://schemas.microsoft.com/office/drawing/2014/main" id="{5F5B6D75-C3FE-444B-8057-A82838C648F5}"/>
              </a:ext>
            </a:extLst>
          </p:cNvPr>
          <p:cNvSpPr/>
          <p:nvPr/>
        </p:nvSpPr>
        <p:spPr>
          <a:xfrm>
            <a:off x="186192" y="581933"/>
            <a:ext cx="5248244" cy="1240009"/>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37002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052D32C-E52B-45B3-8DDD-BECE4031F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14" y="1735961"/>
            <a:ext cx="9900372" cy="2520000"/>
          </a:xfrm>
          <a:prstGeom prst="rect">
            <a:avLst/>
          </a:prstGeom>
        </p:spPr>
      </p:pic>
      <p:pic>
        <p:nvPicPr>
          <p:cNvPr id="6" name="圖片 5">
            <a:extLst>
              <a:ext uri="{FF2B5EF4-FFF2-40B4-BE49-F238E27FC236}">
                <a16:creationId xmlns:a16="http://schemas.microsoft.com/office/drawing/2014/main" id="{4A6FABD0-2BD7-4302-AD2A-FD6E63A87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322" y="4242465"/>
            <a:ext cx="9887356" cy="2520000"/>
          </a:xfrm>
          <a:prstGeom prst="rect">
            <a:avLst/>
          </a:prstGeom>
        </p:spPr>
      </p:pic>
      <p:sp>
        <p:nvSpPr>
          <p:cNvPr id="18" name="內容版面配置區 2">
            <a:extLst>
              <a:ext uri="{FF2B5EF4-FFF2-40B4-BE49-F238E27FC236}">
                <a16:creationId xmlns:a16="http://schemas.microsoft.com/office/drawing/2014/main" id="{5CDE021B-2B32-486B-8FF9-45B397BDFE51}"/>
              </a:ext>
            </a:extLst>
          </p:cNvPr>
          <p:cNvSpPr>
            <a:spLocks noGrp="1"/>
          </p:cNvSpPr>
          <p:nvPr>
            <p:ph idx="1"/>
          </p:nvPr>
        </p:nvSpPr>
        <p:spPr>
          <a:xfrm>
            <a:off x="231112" y="842925"/>
            <a:ext cx="5610923" cy="1188000"/>
          </a:xfrm>
        </p:spPr>
        <p:txBody>
          <a:bodyPr>
            <a:noAutofit/>
          </a:bodyPr>
          <a:lstStyle/>
          <a:p>
            <a:pPr marL="0" indent="0">
              <a:spcBef>
                <a:spcPts val="1800"/>
              </a:spcBef>
              <a:buNone/>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CWA</a:t>
            </a:r>
          </a:p>
          <a:p>
            <a:pPr>
              <a:spcBef>
                <a:spcPts val="1800"/>
              </a:spcBef>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sampling rate: 1</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min</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內容版面配置區 2">
            <a:extLst>
              <a:ext uri="{FF2B5EF4-FFF2-40B4-BE49-F238E27FC236}">
                <a16:creationId xmlns:a16="http://schemas.microsoft.com/office/drawing/2014/main" id="{F0C2FDC9-8E3A-48F5-85B3-475B7C8616E3}"/>
              </a:ext>
            </a:extLst>
          </p:cNvPr>
          <p:cNvSpPr txBox="1">
            <a:spLocks/>
          </p:cNvSpPr>
          <p:nvPr/>
        </p:nvSpPr>
        <p:spPr>
          <a:xfrm>
            <a:off x="7518179" y="842925"/>
            <a:ext cx="4466390" cy="12014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7th-order Butterworth filter</a:t>
            </a:r>
          </a:p>
          <a:p>
            <a:pPr>
              <a:spcBef>
                <a:spcPts val="1800"/>
              </a:spcBef>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3min ~ 60min bandpass</a:t>
            </a:r>
          </a:p>
        </p:txBody>
      </p:sp>
      <p:sp>
        <p:nvSpPr>
          <p:cNvPr id="35" name="標題 1">
            <a:extLst>
              <a:ext uri="{FF2B5EF4-FFF2-40B4-BE49-F238E27FC236}">
                <a16:creationId xmlns:a16="http://schemas.microsoft.com/office/drawing/2014/main" id="{9AB99BF6-5C73-4AAA-AA72-2B20603A0847}"/>
              </a:ext>
            </a:extLst>
          </p:cNvPr>
          <p:cNvSpPr>
            <a:spLocks noGrp="1"/>
          </p:cNvSpPr>
          <p:nvPr>
            <p:ph type="title"/>
          </p:nvPr>
        </p:nvSpPr>
        <p:spPr>
          <a:xfrm>
            <a:off x="100484" y="-46508"/>
            <a:ext cx="5176967" cy="804769"/>
          </a:xfrm>
        </p:spPr>
        <p:txBody>
          <a:bodyPr>
            <a:noAutofit/>
          </a:bodyPr>
          <a:lstStyle/>
          <a:p>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Atmospheric pressure data</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6" name="投影片編號版面配置區 4">
            <a:extLst>
              <a:ext uri="{FF2B5EF4-FFF2-40B4-BE49-F238E27FC236}">
                <a16:creationId xmlns:a16="http://schemas.microsoft.com/office/drawing/2014/main" id="{110BD09B-B2FD-481F-B178-9DB438B5EE50}"/>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23</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a:extLst>
              <a:ext uri="{FF2B5EF4-FFF2-40B4-BE49-F238E27FC236}">
                <a16:creationId xmlns:a16="http://schemas.microsoft.com/office/drawing/2014/main" id="{6B894004-F187-4442-848F-255C6C36436B}"/>
              </a:ext>
            </a:extLst>
          </p:cNvPr>
          <p:cNvSpPr/>
          <p:nvPr/>
        </p:nvSpPr>
        <p:spPr>
          <a:xfrm>
            <a:off x="231112" y="5317799"/>
            <a:ext cx="902811" cy="369332"/>
          </a:xfrm>
          <a:prstGeom prst="rect">
            <a:avLst/>
          </a:prstGeom>
        </p:spPr>
        <p:txBody>
          <a:bodyPr wrap="non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Filtered</a:t>
            </a:r>
          </a:p>
        </p:txBody>
      </p:sp>
      <p:sp>
        <p:nvSpPr>
          <p:cNvPr id="9" name="矩形 8">
            <a:extLst>
              <a:ext uri="{FF2B5EF4-FFF2-40B4-BE49-F238E27FC236}">
                <a16:creationId xmlns:a16="http://schemas.microsoft.com/office/drawing/2014/main" id="{56ABD306-5DC7-4042-BEF4-3A9D84270229}"/>
              </a:ext>
            </a:extLst>
          </p:cNvPr>
          <p:cNvSpPr/>
          <p:nvPr/>
        </p:nvSpPr>
        <p:spPr>
          <a:xfrm>
            <a:off x="163319" y="2730179"/>
            <a:ext cx="1050288" cy="369332"/>
          </a:xfrm>
          <a:prstGeom prst="rect">
            <a:avLst/>
          </a:prstGeom>
        </p:spPr>
        <p:txBody>
          <a:bodyPr wrap="non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Raw data</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0" name="直線接點 9">
            <a:extLst>
              <a:ext uri="{FF2B5EF4-FFF2-40B4-BE49-F238E27FC236}">
                <a16:creationId xmlns:a16="http://schemas.microsoft.com/office/drawing/2014/main" id="{BADAF904-B726-4817-B6BC-76AB45023FC4}"/>
              </a:ext>
            </a:extLst>
          </p:cNvPr>
          <p:cNvCxnSpPr>
            <a:cxnSpLocks/>
          </p:cNvCxnSpPr>
          <p:nvPr/>
        </p:nvCxnSpPr>
        <p:spPr>
          <a:xfrm>
            <a:off x="1778635" y="1901215"/>
            <a:ext cx="1" cy="4507230"/>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5B16F25A-1C16-4DE7-B82C-3653B42717E5}"/>
              </a:ext>
            </a:extLst>
          </p:cNvPr>
          <p:cNvSpPr/>
          <p:nvPr/>
        </p:nvSpPr>
        <p:spPr>
          <a:xfrm>
            <a:off x="902655" y="6488668"/>
            <a:ext cx="2133918" cy="369332"/>
          </a:xfrm>
          <a:prstGeom prst="rect">
            <a:avLst/>
          </a:prstGeom>
        </p:spPr>
        <p:txBody>
          <a:bodyPr wrap="none">
            <a:spAutoFit/>
          </a:bodyPr>
          <a:lstStyle/>
          <a:p>
            <a:r>
              <a:rPr lang="en-US" altLang="zh-TW" b="1" kern="1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UTC</a:t>
            </a:r>
            <a:r>
              <a:rPr lang="zh-TW" altLang="en-US" b="1" kern="1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kern="1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4:15</a:t>
            </a:r>
            <a:r>
              <a:rPr lang="zh-TW" altLang="en-US" b="1" kern="1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kern="1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explosion</a:t>
            </a:r>
            <a:endParaRPr lang="zh-TW" altLang="en-US" b="1" dirty="0">
              <a:solidFill>
                <a:schemeClr val="accent2"/>
              </a:solidFill>
            </a:endParaRPr>
          </a:p>
        </p:txBody>
      </p:sp>
      <p:cxnSp>
        <p:nvCxnSpPr>
          <p:cNvPr id="7" name="直線單箭頭接點 6">
            <a:extLst>
              <a:ext uri="{FF2B5EF4-FFF2-40B4-BE49-F238E27FC236}">
                <a16:creationId xmlns:a16="http://schemas.microsoft.com/office/drawing/2014/main" id="{332A669E-9E0F-44CB-B915-F177E5201EAF}"/>
              </a:ext>
            </a:extLst>
          </p:cNvPr>
          <p:cNvCxnSpPr/>
          <p:nvPr/>
        </p:nvCxnSpPr>
        <p:spPr>
          <a:xfrm>
            <a:off x="1778635" y="4747260"/>
            <a:ext cx="4408805"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E92CE7E5-9F29-4B7F-864E-F618BEECA842}"/>
              </a:ext>
            </a:extLst>
          </p:cNvPr>
          <p:cNvSpPr/>
          <p:nvPr/>
        </p:nvSpPr>
        <p:spPr>
          <a:xfrm>
            <a:off x="3483784" y="4809123"/>
            <a:ext cx="2219518" cy="369332"/>
          </a:xfrm>
          <a:prstGeom prst="rect">
            <a:avLst/>
          </a:prstGeom>
        </p:spPr>
        <p:txBody>
          <a:bodyPr wrap="none">
            <a:spAutoFit/>
          </a:bodyPr>
          <a:lstStyle/>
          <a:p>
            <a:r>
              <a:rPr lang="en-US" altLang="zh-TW" b="1" kern="100" dirty="0">
                <a:solidFill>
                  <a:schemeClr val="accent1"/>
                </a:solidFill>
                <a:latin typeface="Times New Roman" panose="02020603050405020304" pitchFamily="18" charset="0"/>
                <a:ea typeface="標楷體" panose="03000509000000000000" pitchFamily="65" charset="-120"/>
                <a:cs typeface="Times New Roman" panose="02020603050405020304" pitchFamily="18" charset="0"/>
              </a:rPr>
              <a:t>Approximately 7 </a:t>
            </a:r>
            <a:r>
              <a:rPr lang="en-US" altLang="zh-TW" b="1" kern="100" dirty="0" err="1">
                <a:solidFill>
                  <a:schemeClr val="accent1"/>
                </a:solidFill>
                <a:latin typeface="Times New Roman" panose="02020603050405020304" pitchFamily="18" charset="0"/>
                <a:ea typeface="標楷體" panose="03000509000000000000" pitchFamily="65" charset="-120"/>
                <a:cs typeface="Times New Roman" panose="02020603050405020304" pitchFamily="18" charset="0"/>
              </a:rPr>
              <a:t>hrs</a:t>
            </a:r>
            <a:endParaRPr lang="zh-TW" altLang="en-US" dirty="0">
              <a:solidFill>
                <a:schemeClr val="accent1"/>
              </a:solidFill>
            </a:endParaRPr>
          </a:p>
        </p:txBody>
      </p:sp>
    </p:spTree>
    <p:extLst>
      <p:ext uri="{BB962C8B-B14F-4D97-AF65-F5344CB8AC3E}">
        <p14:creationId xmlns:p14="http://schemas.microsoft.com/office/powerpoint/2010/main" val="3386188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2F4686E9-CC4A-44F4-97EA-E71419ECC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437" y="620648"/>
            <a:ext cx="5609293" cy="6069363"/>
          </a:xfrm>
          <a:prstGeom prst="rect">
            <a:avLst/>
          </a:prstGeom>
        </p:spPr>
      </p:pic>
      <p:sp>
        <p:nvSpPr>
          <p:cNvPr id="7" name="文字方塊 6">
            <a:extLst>
              <a:ext uri="{FF2B5EF4-FFF2-40B4-BE49-F238E27FC236}">
                <a16:creationId xmlns:a16="http://schemas.microsoft.com/office/drawing/2014/main" id="{546BE41F-2A04-461C-BF9C-67BBB26C57E7}"/>
              </a:ext>
            </a:extLst>
          </p:cNvPr>
          <p:cNvSpPr txBox="1"/>
          <p:nvPr/>
        </p:nvSpPr>
        <p:spPr>
          <a:xfrm>
            <a:off x="7442836" y="1802509"/>
            <a:ext cx="413807"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5</a:t>
            </a:r>
          </a:p>
        </p:txBody>
      </p:sp>
      <p:cxnSp>
        <p:nvCxnSpPr>
          <p:cNvPr id="8" name="直線接點 7">
            <a:extLst>
              <a:ext uri="{FF2B5EF4-FFF2-40B4-BE49-F238E27FC236}">
                <a16:creationId xmlns:a16="http://schemas.microsoft.com/office/drawing/2014/main" id="{1B741F83-1B0E-485C-A4A1-982ED2DA52C1}"/>
              </a:ext>
            </a:extLst>
          </p:cNvPr>
          <p:cNvCxnSpPr>
            <a:cxnSpLocks/>
          </p:cNvCxnSpPr>
          <p:nvPr/>
        </p:nvCxnSpPr>
        <p:spPr>
          <a:xfrm flipV="1">
            <a:off x="6959977" y="1993900"/>
            <a:ext cx="469523" cy="508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72D0D8EB-7E26-4F38-A485-84F5D32D95D5}"/>
              </a:ext>
            </a:extLst>
          </p:cNvPr>
          <p:cNvSpPr txBox="1"/>
          <p:nvPr/>
        </p:nvSpPr>
        <p:spPr>
          <a:xfrm>
            <a:off x="6986647" y="2369205"/>
            <a:ext cx="509086"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7</a:t>
            </a:r>
          </a:p>
        </p:txBody>
      </p:sp>
      <p:sp>
        <p:nvSpPr>
          <p:cNvPr id="10" name="文字方塊 9">
            <a:extLst>
              <a:ext uri="{FF2B5EF4-FFF2-40B4-BE49-F238E27FC236}">
                <a16:creationId xmlns:a16="http://schemas.microsoft.com/office/drawing/2014/main" id="{900048AE-1B18-43F4-B4A4-B4F5DA8DFA54}"/>
              </a:ext>
            </a:extLst>
          </p:cNvPr>
          <p:cNvSpPr txBox="1"/>
          <p:nvPr/>
        </p:nvSpPr>
        <p:spPr>
          <a:xfrm>
            <a:off x="6862846" y="2087204"/>
            <a:ext cx="437114"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6</a:t>
            </a:r>
          </a:p>
        </p:txBody>
      </p:sp>
      <p:cxnSp>
        <p:nvCxnSpPr>
          <p:cNvPr id="11" name="直線接點 10">
            <a:extLst>
              <a:ext uri="{FF2B5EF4-FFF2-40B4-BE49-F238E27FC236}">
                <a16:creationId xmlns:a16="http://schemas.microsoft.com/office/drawing/2014/main" id="{E2D9DDD5-D9E7-4EEF-B64F-0DA422A50905}"/>
              </a:ext>
            </a:extLst>
          </p:cNvPr>
          <p:cNvCxnSpPr>
            <a:cxnSpLocks/>
          </p:cNvCxnSpPr>
          <p:nvPr/>
        </p:nvCxnSpPr>
        <p:spPr>
          <a:xfrm flipV="1">
            <a:off x="6822122" y="1762760"/>
            <a:ext cx="404178" cy="18945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C0807ED7-53D0-4713-8294-96DAE0C6C77A}"/>
              </a:ext>
            </a:extLst>
          </p:cNvPr>
          <p:cNvSpPr txBox="1"/>
          <p:nvPr/>
        </p:nvSpPr>
        <p:spPr>
          <a:xfrm>
            <a:off x="7243163" y="1514343"/>
            <a:ext cx="483517"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4</a:t>
            </a:r>
          </a:p>
        </p:txBody>
      </p:sp>
      <p:sp>
        <p:nvSpPr>
          <p:cNvPr id="13" name="文字方塊 12">
            <a:extLst>
              <a:ext uri="{FF2B5EF4-FFF2-40B4-BE49-F238E27FC236}">
                <a16:creationId xmlns:a16="http://schemas.microsoft.com/office/drawing/2014/main" id="{BF38856D-B414-40E2-9A10-599F624B757F}"/>
              </a:ext>
            </a:extLst>
          </p:cNvPr>
          <p:cNvSpPr txBox="1"/>
          <p:nvPr/>
        </p:nvSpPr>
        <p:spPr>
          <a:xfrm>
            <a:off x="6348980" y="1411928"/>
            <a:ext cx="376331"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p>
        </p:txBody>
      </p:sp>
      <p:cxnSp>
        <p:nvCxnSpPr>
          <p:cNvPr id="15" name="直線接點 14">
            <a:extLst>
              <a:ext uri="{FF2B5EF4-FFF2-40B4-BE49-F238E27FC236}">
                <a16:creationId xmlns:a16="http://schemas.microsoft.com/office/drawing/2014/main" id="{402A76FF-EDC9-4592-850C-E4DDD064DD2B}"/>
              </a:ext>
            </a:extLst>
          </p:cNvPr>
          <p:cNvCxnSpPr>
            <a:cxnSpLocks/>
          </p:cNvCxnSpPr>
          <p:nvPr/>
        </p:nvCxnSpPr>
        <p:spPr>
          <a:xfrm flipV="1">
            <a:off x="6738955" y="1671266"/>
            <a:ext cx="174141" cy="23134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793DCA3E-C805-4F89-9C07-533A0E293E48}"/>
              </a:ext>
            </a:extLst>
          </p:cNvPr>
          <p:cNvSpPr txBox="1"/>
          <p:nvPr/>
        </p:nvSpPr>
        <p:spPr>
          <a:xfrm>
            <a:off x="6862846" y="1337158"/>
            <a:ext cx="396038"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p>
        </p:txBody>
      </p:sp>
      <p:sp>
        <p:nvSpPr>
          <p:cNvPr id="17" name="文字方塊 16">
            <a:extLst>
              <a:ext uri="{FF2B5EF4-FFF2-40B4-BE49-F238E27FC236}">
                <a16:creationId xmlns:a16="http://schemas.microsoft.com/office/drawing/2014/main" id="{F9859E9F-973D-4197-ABF3-176B4D5BB28B}"/>
              </a:ext>
            </a:extLst>
          </p:cNvPr>
          <p:cNvSpPr txBox="1"/>
          <p:nvPr/>
        </p:nvSpPr>
        <p:spPr>
          <a:xfrm>
            <a:off x="6372570" y="3951482"/>
            <a:ext cx="753776"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10</a:t>
            </a:r>
          </a:p>
        </p:txBody>
      </p:sp>
      <p:sp>
        <p:nvSpPr>
          <p:cNvPr id="18" name="文字方塊 17">
            <a:extLst>
              <a:ext uri="{FF2B5EF4-FFF2-40B4-BE49-F238E27FC236}">
                <a16:creationId xmlns:a16="http://schemas.microsoft.com/office/drawing/2014/main" id="{23A2BF43-62C0-4E08-9006-49B6216357B2}"/>
              </a:ext>
            </a:extLst>
          </p:cNvPr>
          <p:cNvSpPr txBox="1"/>
          <p:nvPr/>
        </p:nvSpPr>
        <p:spPr>
          <a:xfrm>
            <a:off x="6208569" y="5200560"/>
            <a:ext cx="567578"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11</a:t>
            </a:r>
          </a:p>
        </p:txBody>
      </p:sp>
      <p:sp>
        <p:nvSpPr>
          <p:cNvPr id="19" name="文字方塊 18">
            <a:extLst>
              <a:ext uri="{FF2B5EF4-FFF2-40B4-BE49-F238E27FC236}">
                <a16:creationId xmlns:a16="http://schemas.microsoft.com/office/drawing/2014/main" id="{FB39F943-F06B-4DE6-B1E2-206782AEED2A}"/>
              </a:ext>
            </a:extLst>
          </p:cNvPr>
          <p:cNvSpPr txBox="1"/>
          <p:nvPr/>
        </p:nvSpPr>
        <p:spPr>
          <a:xfrm>
            <a:off x="4861129" y="5182269"/>
            <a:ext cx="507279"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13</a:t>
            </a:r>
          </a:p>
        </p:txBody>
      </p:sp>
      <p:cxnSp>
        <p:nvCxnSpPr>
          <p:cNvPr id="20" name="直線接點 19">
            <a:extLst>
              <a:ext uri="{FF2B5EF4-FFF2-40B4-BE49-F238E27FC236}">
                <a16:creationId xmlns:a16="http://schemas.microsoft.com/office/drawing/2014/main" id="{F7D45B33-1440-4A29-97F2-9ED8E0A94E06}"/>
              </a:ext>
            </a:extLst>
          </p:cNvPr>
          <p:cNvCxnSpPr>
            <a:cxnSpLocks/>
          </p:cNvCxnSpPr>
          <p:nvPr/>
        </p:nvCxnSpPr>
        <p:spPr>
          <a:xfrm flipV="1">
            <a:off x="5129881" y="4885995"/>
            <a:ext cx="191734" cy="31456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88B2034F-C728-4DC9-A8B2-BF08B6EF0F27}"/>
              </a:ext>
            </a:extLst>
          </p:cNvPr>
          <p:cNvSpPr txBox="1"/>
          <p:nvPr/>
        </p:nvSpPr>
        <p:spPr>
          <a:xfrm>
            <a:off x="5473116" y="5328346"/>
            <a:ext cx="567578"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12</a:t>
            </a:r>
          </a:p>
        </p:txBody>
      </p:sp>
      <p:sp>
        <p:nvSpPr>
          <p:cNvPr id="22" name="文字方塊 21">
            <a:extLst>
              <a:ext uri="{FF2B5EF4-FFF2-40B4-BE49-F238E27FC236}">
                <a16:creationId xmlns:a16="http://schemas.microsoft.com/office/drawing/2014/main" id="{7EB2584D-6047-4A7F-8273-5DF39DAD50DE}"/>
              </a:ext>
            </a:extLst>
          </p:cNvPr>
          <p:cNvSpPr txBox="1"/>
          <p:nvPr/>
        </p:nvSpPr>
        <p:spPr>
          <a:xfrm>
            <a:off x="4453926" y="4425505"/>
            <a:ext cx="453726"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15</a:t>
            </a:r>
          </a:p>
        </p:txBody>
      </p:sp>
      <p:cxnSp>
        <p:nvCxnSpPr>
          <p:cNvPr id="23" name="直線接點 22">
            <a:extLst>
              <a:ext uri="{FF2B5EF4-FFF2-40B4-BE49-F238E27FC236}">
                <a16:creationId xmlns:a16="http://schemas.microsoft.com/office/drawing/2014/main" id="{C46AB908-9F3F-42F7-87F7-2D1FB755BB2A}"/>
              </a:ext>
            </a:extLst>
          </p:cNvPr>
          <p:cNvCxnSpPr>
            <a:cxnSpLocks/>
          </p:cNvCxnSpPr>
          <p:nvPr/>
        </p:nvCxnSpPr>
        <p:spPr>
          <a:xfrm flipV="1">
            <a:off x="4874260" y="4622800"/>
            <a:ext cx="299720" cy="254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3CB00D3B-D6A6-4AD0-BA61-8D8245F208A2}"/>
              </a:ext>
            </a:extLst>
          </p:cNvPr>
          <p:cNvSpPr txBox="1"/>
          <p:nvPr/>
        </p:nvSpPr>
        <p:spPr>
          <a:xfrm>
            <a:off x="4428351" y="4897490"/>
            <a:ext cx="564858"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14</a:t>
            </a:r>
          </a:p>
        </p:txBody>
      </p:sp>
      <p:cxnSp>
        <p:nvCxnSpPr>
          <p:cNvPr id="25" name="直線接點 24">
            <a:extLst>
              <a:ext uri="{FF2B5EF4-FFF2-40B4-BE49-F238E27FC236}">
                <a16:creationId xmlns:a16="http://schemas.microsoft.com/office/drawing/2014/main" id="{DE8B826F-D236-4D42-9B2F-D6AE0610B288}"/>
              </a:ext>
            </a:extLst>
          </p:cNvPr>
          <p:cNvCxnSpPr>
            <a:cxnSpLocks/>
          </p:cNvCxnSpPr>
          <p:nvPr/>
        </p:nvCxnSpPr>
        <p:spPr>
          <a:xfrm flipV="1">
            <a:off x="4829379" y="4762758"/>
            <a:ext cx="509718" cy="23449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6D016002-EA21-480D-99BC-DAA708896978}"/>
              </a:ext>
            </a:extLst>
          </p:cNvPr>
          <p:cNvSpPr txBox="1"/>
          <p:nvPr/>
        </p:nvSpPr>
        <p:spPr>
          <a:xfrm>
            <a:off x="6822122" y="2694195"/>
            <a:ext cx="753776"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8</a:t>
            </a:r>
          </a:p>
        </p:txBody>
      </p:sp>
      <p:sp>
        <p:nvSpPr>
          <p:cNvPr id="27" name="文字方塊 26">
            <a:extLst>
              <a:ext uri="{FF2B5EF4-FFF2-40B4-BE49-F238E27FC236}">
                <a16:creationId xmlns:a16="http://schemas.microsoft.com/office/drawing/2014/main" id="{C08D815D-665F-484C-9F7E-9CFAE39A2E59}"/>
              </a:ext>
            </a:extLst>
          </p:cNvPr>
          <p:cNvSpPr txBox="1"/>
          <p:nvPr/>
        </p:nvSpPr>
        <p:spPr>
          <a:xfrm>
            <a:off x="6696137" y="3026868"/>
            <a:ext cx="753776"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9</a:t>
            </a:r>
          </a:p>
        </p:txBody>
      </p:sp>
      <p:sp>
        <p:nvSpPr>
          <p:cNvPr id="28" name="文字方塊 27">
            <a:extLst>
              <a:ext uri="{FF2B5EF4-FFF2-40B4-BE49-F238E27FC236}">
                <a16:creationId xmlns:a16="http://schemas.microsoft.com/office/drawing/2014/main" id="{B52EE1AD-58D9-4FC8-8BB9-7725AE1F26D0}"/>
              </a:ext>
            </a:extLst>
          </p:cNvPr>
          <p:cNvSpPr txBox="1"/>
          <p:nvPr/>
        </p:nvSpPr>
        <p:spPr>
          <a:xfrm>
            <a:off x="4557234" y="3867319"/>
            <a:ext cx="474506"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16</a:t>
            </a:r>
          </a:p>
        </p:txBody>
      </p:sp>
      <p:sp>
        <p:nvSpPr>
          <p:cNvPr id="29" name="文字方塊 28">
            <a:extLst>
              <a:ext uri="{FF2B5EF4-FFF2-40B4-BE49-F238E27FC236}">
                <a16:creationId xmlns:a16="http://schemas.microsoft.com/office/drawing/2014/main" id="{C8783D37-A660-4B74-8165-8EBC03380DA6}"/>
              </a:ext>
            </a:extLst>
          </p:cNvPr>
          <p:cNvSpPr txBox="1"/>
          <p:nvPr/>
        </p:nvSpPr>
        <p:spPr>
          <a:xfrm>
            <a:off x="5910312" y="1560587"/>
            <a:ext cx="436493"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p>
        </p:txBody>
      </p:sp>
      <p:sp>
        <p:nvSpPr>
          <p:cNvPr id="31" name="標題 1">
            <a:extLst>
              <a:ext uri="{FF2B5EF4-FFF2-40B4-BE49-F238E27FC236}">
                <a16:creationId xmlns:a16="http://schemas.microsoft.com/office/drawing/2014/main" id="{FDC40331-0656-4327-9AC6-EB49A44A0ED6}"/>
              </a:ext>
            </a:extLst>
          </p:cNvPr>
          <p:cNvSpPr>
            <a:spLocks noGrp="1"/>
          </p:cNvSpPr>
          <p:nvPr>
            <p:ph type="title"/>
          </p:nvPr>
        </p:nvSpPr>
        <p:spPr>
          <a:xfrm>
            <a:off x="100484" y="-46508"/>
            <a:ext cx="8288246" cy="804769"/>
          </a:xfrm>
        </p:spPr>
        <p:txBody>
          <a:bodyPr>
            <a:noAutofit/>
          </a:body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Tide gauge station data for water waves</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2" name="投影片編號版面配置區 4">
            <a:extLst>
              <a:ext uri="{FF2B5EF4-FFF2-40B4-BE49-F238E27FC236}">
                <a16:creationId xmlns:a16="http://schemas.microsoft.com/office/drawing/2014/main" id="{B46AE02D-B33F-4DD6-B1D0-E00469D25A13}"/>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24</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21947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25AB1A9-05D5-4EB2-99A8-339208714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83" y="4242465"/>
            <a:ext cx="9987740" cy="2520000"/>
          </a:xfrm>
          <a:prstGeom prst="rect">
            <a:avLst/>
          </a:prstGeom>
        </p:spPr>
      </p:pic>
      <p:pic>
        <p:nvPicPr>
          <p:cNvPr id="6" name="圖片 5">
            <a:extLst>
              <a:ext uri="{FF2B5EF4-FFF2-40B4-BE49-F238E27FC236}">
                <a16:creationId xmlns:a16="http://schemas.microsoft.com/office/drawing/2014/main" id="{0BCF9067-2256-480F-8DBA-0BC763B54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725" y="1745486"/>
            <a:ext cx="10056276" cy="2520000"/>
          </a:xfrm>
          <a:prstGeom prst="rect">
            <a:avLst/>
          </a:prstGeom>
        </p:spPr>
      </p:pic>
      <p:sp>
        <p:nvSpPr>
          <p:cNvPr id="18" name="內容版面配置區 2">
            <a:extLst>
              <a:ext uri="{FF2B5EF4-FFF2-40B4-BE49-F238E27FC236}">
                <a16:creationId xmlns:a16="http://schemas.microsoft.com/office/drawing/2014/main" id="{5CDE021B-2B32-486B-8FF9-45B397BDFE51}"/>
              </a:ext>
            </a:extLst>
          </p:cNvPr>
          <p:cNvSpPr>
            <a:spLocks noGrp="1"/>
          </p:cNvSpPr>
          <p:nvPr>
            <p:ph idx="1"/>
          </p:nvPr>
        </p:nvSpPr>
        <p:spPr>
          <a:xfrm>
            <a:off x="231112" y="842925"/>
            <a:ext cx="5610923" cy="1188000"/>
          </a:xfrm>
        </p:spPr>
        <p:txBody>
          <a:bodyPr>
            <a:noAutofit/>
          </a:bodyPr>
          <a:lstStyle/>
          <a:p>
            <a:pPr marL="0" indent="0">
              <a:spcBef>
                <a:spcPts val="1800"/>
              </a:spcBef>
              <a:buNone/>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CWA</a:t>
            </a:r>
          </a:p>
          <a:p>
            <a:pPr>
              <a:spcBef>
                <a:spcPts val="1800"/>
              </a:spcBef>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sampling rate: 1</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sec</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內容版面配置區 2">
            <a:extLst>
              <a:ext uri="{FF2B5EF4-FFF2-40B4-BE49-F238E27FC236}">
                <a16:creationId xmlns:a16="http://schemas.microsoft.com/office/drawing/2014/main" id="{F0C2FDC9-8E3A-48F5-85B3-475B7C8616E3}"/>
              </a:ext>
            </a:extLst>
          </p:cNvPr>
          <p:cNvSpPr txBox="1">
            <a:spLocks/>
          </p:cNvSpPr>
          <p:nvPr/>
        </p:nvSpPr>
        <p:spPr>
          <a:xfrm>
            <a:off x="7518179" y="842925"/>
            <a:ext cx="4466390" cy="12014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3th-order Butterworth filter</a:t>
            </a:r>
          </a:p>
          <a:p>
            <a:pPr>
              <a:spcBef>
                <a:spcPts val="1800"/>
              </a:spcBef>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10min ~ 90min bandpass</a:t>
            </a:r>
          </a:p>
        </p:txBody>
      </p:sp>
      <p:sp>
        <p:nvSpPr>
          <p:cNvPr id="35" name="標題 1">
            <a:extLst>
              <a:ext uri="{FF2B5EF4-FFF2-40B4-BE49-F238E27FC236}">
                <a16:creationId xmlns:a16="http://schemas.microsoft.com/office/drawing/2014/main" id="{9AB99BF6-5C73-4AAA-AA72-2B20603A0847}"/>
              </a:ext>
            </a:extLst>
          </p:cNvPr>
          <p:cNvSpPr>
            <a:spLocks noGrp="1"/>
          </p:cNvSpPr>
          <p:nvPr>
            <p:ph type="title"/>
          </p:nvPr>
        </p:nvSpPr>
        <p:spPr>
          <a:xfrm>
            <a:off x="100484" y="-46508"/>
            <a:ext cx="7722716" cy="804769"/>
          </a:xfrm>
        </p:spPr>
        <p:txBody>
          <a:bodyPr>
            <a:noAutofit/>
          </a:body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Tide gauge station data for water waves</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6" name="投影片編號版面配置區 4">
            <a:extLst>
              <a:ext uri="{FF2B5EF4-FFF2-40B4-BE49-F238E27FC236}">
                <a16:creationId xmlns:a16="http://schemas.microsoft.com/office/drawing/2014/main" id="{110BD09B-B2FD-481F-B178-9DB438B5EE50}"/>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25</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矩形 7">
            <a:extLst>
              <a:ext uri="{FF2B5EF4-FFF2-40B4-BE49-F238E27FC236}">
                <a16:creationId xmlns:a16="http://schemas.microsoft.com/office/drawing/2014/main" id="{ED29C256-BF97-4E2D-B5BC-3F59FB695FD9}"/>
              </a:ext>
            </a:extLst>
          </p:cNvPr>
          <p:cNvSpPr/>
          <p:nvPr/>
        </p:nvSpPr>
        <p:spPr>
          <a:xfrm>
            <a:off x="231112" y="5317799"/>
            <a:ext cx="902811" cy="369332"/>
          </a:xfrm>
          <a:prstGeom prst="rect">
            <a:avLst/>
          </a:prstGeom>
        </p:spPr>
        <p:txBody>
          <a:bodyPr wrap="non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Filtered</a:t>
            </a:r>
          </a:p>
        </p:txBody>
      </p:sp>
      <p:sp>
        <p:nvSpPr>
          <p:cNvPr id="9" name="矩形 8">
            <a:extLst>
              <a:ext uri="{FF2B5EF4-FFF2-40B4-BE49-F238E27FC236}">
                <a16:creationId xmlns:a16="http://schemas.microsoft.com/office/drawing/2014/main" id="{17F2FE8D-835E-469F-9CCC-BECE8FB68A58}"/>
              </a:ext>
            </a:extLst>
          </p:cNvPr>
          <p:cNvSpPr/>
          <p:nvPr/>
        </p:nvSpPr>
        <p:spPr>
          <a:xfrm>
            <a:off x="163319" y="2730179"/>
            <a:ext cx="1050288" cy="369332"/>
          </a:xfrm>
          <a:prstGeom prst="rect">
            <a:avLst/>
          </a:prstGeom>
        </p:spPr>
        <p:txBody>
          <a:bodyPr wrap="non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Raw data</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4" name="直線接點 3">
            <a:extLst>
              <a:ext uri="{FF2B5EF4-FFF2-40B4-BE49-F238E27FC236}">
                <a16:creationId xmlns:a16="http://schemas.microsoft.com/office/drawing/2014/main" id="{A0BAAFB7-5DA0-468B-98D7-66142AAFE3E5}"/>
              </a:ext>
            </a:extLst>
          </p:cNvPr>
          <p:cNvCxnSpPr>
            <a:cxnSpLocks/>
          </p:cNvCxnSpPr>
          <p:nvPr/>
        </p:nvCxnSpPr>
        <p:spPr>
          <a:xfrm>
            <a:off x="2017395" y="1851660"/>
            <a:ext cx="1" cy="4507230"/>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D0B9370E-B54A-4A6A-BAF6-30B3C0081672}"/>
              </a:ext>
            </a:extLst>
          </p:cNvPr>
          <p:cNvSpPr/>
          <p:nvPr/>
        </p:nvSpPr>
        <p:spPr>
          <a:xfrm>
            <a:off x="902655" y="6488668"/>
            <a:ext cx="2133918" cy="369332"/>
          </a:xfrm>
          <a:prstGeom prst="rect">
            <a:avLst/>
          </a:prstGeom>
        </p:spPr>
        <p:txBody>
          <a:bodyPr wrap="none">
            <a:spAutoFit/>
          </a:bodyPr>
          <a:lstStyle/>
          <a:p>
            <a:r>
              <a:rPr lang="en-US" altLang="zh-TW" b="1" kern="1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UTC</a:t>
            </a:r>
            <a:r>
              <a:rPr lang="zh-TW" altLang="en-US" b="1" kern="1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kern="1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4:15</a:t>
            </a:r>
            <a:r>
              <a:rPr lang="zh-TW" altLang="en-US" b="1" kern="1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kern="1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explosion</a:t>
            </a:r>
            <a:endParaRPr lang="zh-TW" altLang="en-US" b="1" dirty="0">
              <a:solidFill>
                <a:schemeClr val="accent2"/>
              </a:solidFill>
            </a:endParaRPr>
          </a:p>
        </p:txBody>
      </p:sp>
      <p:cxnSp>
        <p:nvCxnSpPr>
          <p:cNvPr id="16" name="直線接點 15">
            <a:extLst>
              <a:ext uri="{FF2B5EF4-FFF2-40B4-BE49-F238E27FC236}">
                <a16:creationId xmlns:a16="http://schemas.microsoft.com/office/drawing/2014/main" id="{7962B9E4-BC23-4382-8FEE-849266DEB804}"/>
              </a:ext>
            </a:extLst>
          </p:cNvPr>
          <p:cNvCxnSpPr>
            <a:cxnSpLocks/>
          </p:cNvCxnSpPr>
          <p:nvPr/>
        </p:nvCxnSpPr>
        <p:spPr>
          <a:xfrm>
            <a:off x="6682392" y="4492752"/>
            <a:ext cx="0" cy="1851956"/>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4F982358-6E55-41DF-A1EE-EDD396B04426}"/>
              </a:ext>
            </a:extLst>
          </p:cNvPr>
          <p:cNvSpPr/>
          <p:nvPr/>
        </p:nvSpPr>
        <p:spPr>
          <a:xfrm>
            <a:off x="5739131" y="1678180"/>
            <a:ext cx="473206" cy="369332"/>
          </a:xfrm>
          <a:prstGeom prst="rect">
            <a:avLst/>
          </a:prstGeom>
        </p:spPr>
        <p:txBody>
          <a:bodyPr wrap="none">
            <a:spAutoFit/>
          </a:bodyPr>
          <a:lstStyle/>
          <a:p>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dirty="0"/>
          </a:p>
        </p:txBody>
      </p:sp>
      <p:sp>
        <p:nvSpPr>
          <p:cNvPr id="20" name="矩形 19">
            <a:extLst>
              <a:ext uri="{FF2B5EF4-FFF2-40B4-BE49-F238E27FC236}">
                <a16:creationId xmlns:a16="http://schemas.microsoft.com/office/drawing/2014/main" id="{2553B165-AC84-4219-B61B-10979CF6E3AC}"/>
              </a:ext>
            </a:extLst>
          </p:cNvPr>
          <p:cNvSpPr/>
          <p:nvPr/>
        </p:nvSpPr>
        <p:spPr>
          <a:xfrm>
            <a:off x="5752977" y="4194453"/>
            <a:ext cx="473206" cy="369332"/>
          </a:xfrm>
          <a:prstGeom prst="rect">
            <a:avLst/>
          </a:prstGeom>
        </p:spPr>
        <p:txBody>
          <a:bodyPr wrap="none">
            <a:spAutoFit/>
          </a:bodyPr>
          <a:lstStyle/>
          <a:p>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dirty="0"/>
          </a:p>
        </p:txBody>
      </p:sp>
      <p:sp>
        <p:nvSpPr>
          <p:cNvPr id="2" name="矩形 1">
            <a:extLst>
              <a:ext uri="{FF2B5EF4-FFF2-40B4-BE49-F238E27FC236}">
                <a16:creationId xmlns:a16="http://schemas.microsoft.com/office/drawing/2014/main" id="{D215E4B3-E542-4380-9EC2-81AA880FA0C3}"/>
              </a:ext>
            </a:extLst>
          </p:cNvPr>
          <p:cNvSpPr/>
          <p:nvPr/>
        </p:nvSpPr>
        <p:spPr>
          <a:xfrm>
            <a:off x="6538686" y="5130800"/>
            <a:ext cx="566054" cy="556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a:extLst>
              <a:ext uri="{FF2B5EF4-FFF2-40B4-BE49-F238E27FC236}">
                <a16:creationId xmlns:a16="http://schemas.microsoft.com/office/drawing/2014/main" id="{1031164C-5C53-4487-988F-19C067B8B53B}"/>
              </a:ext>
            </a:extLst>
          </p:cNvPr>
          <p:cNvCxnSpPr>
            <a:cxnSpLocks/>
          </p:cNvCxnSpPr>
          <p:nvPr/>
        </p:nvCxnSpPr>
        <p:spPr>
          <a:xfrm flipV="1">
            <a:off x="7307943" y="4666343"/>
            <a:ext cx="1306286" cy="5614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B4921FA5-FCF0-47C1-8180-7DFE66B724B0}"/>
              </a:ext>
            </a:extLst>
          </p:cNvPr>
          <p:cNvCxnSpPr>
            <a:cxnSpLocks/>
          </p:cNvCxnSpPr>
          <p:nvPr/>
        </p:nvCxnSpPr>
        <p:spPr>
          <a:xfrm>
            <a:off x="7318829" y="5628689"/>
            <a:ext cx="1295400" cy="6124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609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A21E3E7-102E-4982-98A6-AA2B052A347C}"/>
              </a:ext>
            </a:extLst>
          </p:cNvPr>
          <p:cNvSpPr>
            <a:spLocks noGrp="1"/>
          </p:cNvSpPr>
          <p:nvPr>
            <p:ph type="sldNum" sz="quarter" idx="12"/>
          </p:nvPr>
        </p:nvSpPr>
        <p:spPr/>
        <p:txBody>
          <a:bodyPr/>
          <a:lstStyle/>
          <a:p>
            <a:fld id="{A1FB7A2D-9980-4C8F-B460-2F7FC461C77B}" type="slidenum">
              <a:rPr lang="zh-TW" altLang="en-US" smtClean="0"/>
              <a:t>26</a:t>
            </a:fld>
            <a:endParaRPr lang="zh-TW" altLang="en-US"/>
          </a:p>
        </p:txBody>
      </p:sp>
      <p:pic>
        <p:nvPicPr>
          <p:cNvPr id="4" name="圖片 3">
            <a:extLst>
              <a:ext uri="{FF2B5EF4-FFF2-40B4-BE49-F238E27FC236}">
                <a16:creationId xmlns:a16="http://schemas.microsoft.com/office/drawing/2014/main" id="{EBC38262-E5C5-48D4-B99A-5B314539243E}"/>
              </a:ext>
            </a:extLst>
          </p:cNvPr>
          <p:cNvPicPr>
            <a:picLocks noChangeAspect="1"/>
          </p:cNvPicPr>
          <p:nvPr/>
        </p:nvPicPr>
        <p:blipFill>
          <a:blip r:embed="rId2"/>
          <a:stretch>
            <a:fillRect/>
          </a:stretch>
        </p:blipFill>
        <p:spPr>
          <a:xfrm>
            <a:off x="63814" y="0"/>
            <a:ext cx="12064371" cy="6858000"/>
          </a:xfrm>
          <a:prstGeom prst="rect">
            <a:avLst/>
          </a:prstGeom>
        </p:spPr>
      </p:pic>
      <p:sp>
        <p:nvSpPr>
          <p:cNvPr id="5" name="文字方塊 4">
            <a:extLst>
              <a:ext uri="{FF2B5EF4-FFF2-40B4-BE49-F238E27FC236}">
                <a16:creationId xmlns:a16="http://schemas.microsoft.com/office/drawing/2014/main" id="{59A3ABA1-F934-4967-9CB2-FD53B0C8CDC6}"/>
              </a:ext>
            </a:extLst>
          </p:cNvPr>
          <p:cNvSpPr txBox="1"/>
          <p:nvPr/>
        </p:nvSpPr>
        <p:spPr>
          <a:xfrm>
            <a:off x="166914" y="2772229"/>
            <a:ext cx="3881704" cy="369332"/>
          </a:xfrm>
          <a:prstGeom prst="rect">
            <a:avLst/>
          </a:prstGeom>
          <a:noFill/>
        </p:spPr>
        <p:txBody>
          <a:bodyPr wrap="none" rtlCol="0">
            <a:spAutoFit/>
          </a:bodyPr>
          <a:lstStyle/>
          <a:p>
            <a:r>
              <a:rPr lang="en-US" altLang="zh-TW" dirty="0">
                <a:highlight>
                  <a:srgbClr val="FFFF00"/>
                </a:highlight>
              </a:rPr>
              <a:t>Top-Hat Atmospheric gravity wave tests</a:t>
            </a:r>
            <a:endParaRPr lang="zh-TW" altLang="en-US" dirty="0">
              <a:highlight>
                <a:srgbClr val="FFFF00"/>
              </a:highlight>
            </a:endParaRPr>
          </a:p>
        </p:txBody>
      </p:sp>
    </p:spTree>
    <p:extLst>
      <p:ext uri="{BB962C8B-B14F-4D97-AF65-F5344CB8AC3E}">
        <p14:creationId xmlns:p14="http://schemas.microsoft.com/office/powerpoint/2010/main" val="433971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A3FD563E-33AF-4F64-9AFD-C219B67768B8}"/>
              </a:ext>
            </a:extLst>
          </p:cNvPr>
          <p:cNvGrpSpPr/>
          <p:nvPr/>
        </p:nvGrpSpPr>
        <p:grpSpPr>
          <a:xfrm>
            <a:off x="6704337" y="122518"/>
            <a:ext cx="3945394" cy="3341665"/>
            <a:chOff x="2225668" y="419245"/>
            <a:chExt cx="3945394" cy="3341665"/>
          </a:xfrm>
        </p:grpSpPr>
        <p:pic>
          <p:nvPicPr>
            <p:cNvPr id="6" name="圖片 5">
              <a:extLst>
                <a:ext uri="{FF2B5EF4-FFF2-40B4-BE49-F238E27FC236}">
                  <a16:creationId xmlns:a16="http://schemas.microsoft.com/office/drawing/2014/main" id="{9DF659F6-0695-4D10-B545-5740AB3C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668" y="880910"/>
              <a:ext cx="3945394" cy="2880000"/>
            </a:xfrm>
            <a:prstGeom prst="rect">
              <a:avLst/>
            </a:prstGeom>
            <a:ln>
              <a:solidFill>
                <a:srgbClr val="FF0000"/>
              </a:solidFill>
            </a:ln>
          </p:spPr>
        </p:pic>
        <p:sp>
          <p:nvSpPr>
            <p:cNvPr id="7" name="矩形 6">
              <a:extLst>
                <a:ext uri="{FF2B5EF4-FFF2-40B4-BE49-F238E27FC236}">
                  <a16:creationId xmlns:a16="http://schemas.microsoft.com/office/drawing/2014/main" id="{6BB8D249-254B-46F9-B0AF-B256647FA8AC}"/>
                </a:ext>
              </a:extLst>
            </p:cNvPr>
            <p:cNvSpPr/>
            <p:nvPr/>
          </p:nvSpPr>
          <p:spPr>
            <a:xfrm>
              <a:off x="3267523" y="419245"/>
              <a:ext cx="1711559" cy="461665"/>
            </a:xfrm>
            <a:prstGeom prst="rect">
              <a:avLst/>
            </a:prstGeom>
            <a:ln>
              <a:solidFill>
                <a:srgbClr val="FF0000"/>
              </a:solidFill>
            </a:ln>
          </p:spPr>
          <p:txBody>
            <a:bodyPr wrap="none">
              <a:spAutoFit/>
            </a:bodyPr>
            <a:lstStyle/>
            <a:p>
              <a:pPr>
                <a:spcBef>
                  <a:spcPts val="1800"/>
                </a:spcBef>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V = 200 m/s</a:t>
              </a:r>
            </a:p>
          </p:txBody>
        </p:sp>
      </p:grpSp>
      <p:sp>
        <p:nvSpPr>
          <p:cNvPr id="8" name="投影片編號版面配置區 4">
            <a:extLst>
              <a:ext uri="{FF2B5EF4-FFF2-40B4-BE49-F238E27FC236}">
                <a16:creationId xmlns:a16="http://schemas.microsoft.com/office/drawing/2014/main" id="{E6800401-C038-4AD5-847E-1C6312DA1ADB}"/>
              </a:ext>
            </a:extLst>
          </p:cNvPr>
          <p:cNvSpPr txBox="1">
            <a:spLocks/>
          </p:cNvSpPr>
          <p:nvPr/>
        </p:nvSpPr>
        <p:spPr>
          <a:xfrm>
            <a:off x="11413023" y="6397340"/>
            <a:ext cx="508882"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pPr/>
              <a:t>27</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0C215685-49EA-4EE9-822D-9940249B541A}"/>
              </a:ext>
            </a:extLst>
          </p:cNvPr>
          <p:cNvSpPr/>
          <p:nvPr/>
        </p:nvSpPr>
        <p:spPr>
          <a:xfrm>
            <a:off x="83252" y="95535"/>
            <a:ext cx="3486019" cy="477054"/>
          </a:xfrm>
          <a:prstGeom prst="rect">
            <a:avLst/>
          </a:prstGeom>
        </p:spPr>
        <p:txBody>
          <a:bodyPr wrap="none">
            <a:spAutoFit/>
          </a:bodyPr>
          <a:lstStyle/>
          <a:p>
            <a:r>
              <a:rPr lang="en-US" altLang="zh-TW" sz="25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Tsunami Resonance </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Tests</a:t>
            </a:r>
          </a:p>
        </p:txBody>
      </p:sp>
      <p:grpSp>
        <p:nvGrpSpPr>
          <p:cNvPr id="3" name="群組 2">
            <a:extLst>
              <a:ext uri="{FF2B5EF4-FFF2-40B4-BE49-F238E27FC236}">
                <a16:creationId xmlns:a16="http://schemas.microsoft.com/office/drawing/2014/main" id="{01EDE2D0-9A3B-4C9D-91E3-FAAECD1D8D01}"/>
              </a:ext>
            </a:extLst>
          </p:cNvPr>
          <p:cNvGrpSpPr/>
          <p:nvPr/>
        </p:nvGrpSpPr>
        <p:grpSpPr>
          <a:xfrm>
            <a:off x="2668936" y="122518"/>
            <a:ext cx="3945394" cy="3341665"/>
            <a:chOff x="6275843" y="419245"/>
            <a:chExt cx="3945394" cy="3341665"/>
          </a:xfrm>
        </p:grpSpPr>
        <p:sp>
          <p:nvSpPr>
            <p:cNvPr id="13" name="矩形 12">
              <a:extLst>
                <a:ext uri="{FF2B5EF4-FFF2-40B4-BE49-F238E27FC236}">
                  <a16:creationId xmlns:a16="http://schemas.microsoft.com/office/drawing/2014/main" id="{C3E8AA16-9079-4033-9C5F-3B8C1C583094}"/>
                </a:ext>
              </a:extLst>
            </p:cNvPr>
            <p:cNvSpPr/>
            <p:nvPr/>
          </p:nvSpPr>
          <p:spPr>
            <a:xfrm>
              <a:off x="7212917" y="419245"/>
              <a:ext cx="1711559" cy="461665"/>
            </a:xfrm>
            <a:prstGeom prst="rect">
              <a:avLst/>
            </a:prstGeom>
          </p:spPr>
          <p:txBody>
            <a:bodyPr wrap="none">
              <a:spAutoFit/>
            </a:bodyPr>
            <a:lstStyle/>
            <a:p>
              <a:pPr>
                <a:spcBef>
                  <a:spcPts val="1800"/>
                </a:spcBef>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V = 100 m/s</a:t>
              </a:r>
            </a:p>
          </p:txBody>
        </p:sp>
        <p:pic>
          <p:nvPicPr>
            <p:cNvPr id="19" name="圖片 18">
              <a:extLst>
                <a:ext uri="{FF2B5EF4-FFF2-40B4-BE49-F238E27FC236}">
                  <a16:creationId xmlns:a16="http://schemas.microsoft.com/office/drawing/2014/main" id="{4F9133F5-D344-4F04-B5D8-C33F8F177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843" y="880910"/>
              <a:ext cx="3945394" cy="2880000"/>
            </a:xfrm>
            <a:prstGeom prst="rect">
              <a:avLst/>
            </a:prstGeom>
          </p:spPr>
        </p:pic>
      </p:grpSp>
      <p:grpSp>
        <p:nvGrpSpPr>
          <p:cNvPr id="12" name="群組 11">
            <a:extLst>
              <a:ext uri="{FF2B5EF4-FFF2-40B4-BE49-F238E27FC236}">
                <a16:creationId xmlns:a16="http://schemas.microsoft.com/office/drawing/2014/main" id="{5928949B-47C1-44AB-B283-C8C6B6E30923}"/>
              </a:ext>
            </a:extLst>
          </p:cNvPr>
          <p:cNvGrpSpPr/>
          <p:nvPr/>
        </p:nvGrpSpPr>
        <p:grpSpPr>
          <a:xfrm>
            <a:off x="6704337" y="3368842"/>
            <a:ext cx="3945394" cy="3341665"/>
            <a:chOff x="2144765" y="419247"/>
            <a:chExt cx="3945394" cy="3341665"/>
          </a:xfrm>
        </p:grpSpPr>
        <p:sp>
          <p:nvSpPr>
            <p:cNvPr id="14" name="矩形 13">
              <a:extLst>
                <a:ext uri="{FF2B5EF4-FFF2-40B4-BE49-F238E27FC236}">
                  <a16:creationId xmlns:a16="http://schemas.microsoft.com/office/drawing/2014/main" id="{FD5B9D8B-30E6-4558-A031-966DADD4A55B}"/>
                </a:ext>
              </a:extLst>
            </p:cNvPr>
            <p:cNvSpPr/>
            <p:nvPr/>
          </p:nvSpPr>
          <p:spPr>
            <a:xfrm>
              <a:off x="3152043" y="419247"/>
              <a:ext cx="1711559" cy="461665"/>
            </a:xfrm>
            <a:prstGeom prst="rect">
              <a:avLst/>
            </a:prstGeom>
            <a:ln>
              <a:solidFill>
                <a:srgbClr val="92D050"/>
              </a:solidFill>
            </a:ln>
          </p:spPr>
          <p:txBody>
            <a:bodyPr wrap="none">
              <a:spAutoFit/>
            </a:bodyPr>
            <a:lstStyle/>
            <a:p>
              <a:pPr>
                <a:spcBef>
                  <a:spcPts val="1800"/>
                </a:spcBef>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V = 300 m/s</a:t>
              </a:r>
            </a:p>
          </p:txBody>
        </p:sp>
        <p:pic>
          <p:nvPicPr>
            <p:cNvPr id="16" name="圖片 15">
              <a:extLst>
                <a:ext uri="{FF2B5EF4-FFF2-40B4-BE49-F238E27FC236}">
                  <a16:creationId xmlns:a16="http://schemas.microsoft.com/office/drawing/2014/main" id="{27662619-0039-4951-A523-1E90BC39F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765" y="880912"/>
              <a:ext cx="3945394" cy="2880000"/>
            </a:xfrm>
            <a:prstGeom prst="rect">
              <a:avLst/>
            </a:prstGeom>
            <a:ln>
              <a:solidFill>
                <a:srgbClr val="92D050"/>
              </a:solidFill>
            </a:ln>
          </p:spPr>
        </p:pic>
      </p:grpSp>
      <p:grpSp>
        <p:nvGrpSpPr>
          <p:cNvPr id="17" name="群組 16">
            <a:extLst>
              <a:ext uri="{FF2B5EF4-FFF2-40B4-BE49-F238E27FC236}">
                <a16:creationId xmlns:a16="http://schemas.microsoft.com/office/drawing/2014/main" id="{DF7F0D34-3CE8-4667-997D-6A22F69AD232}"/>
              </a:ext>
            </a:extLst>
          </p:cNvPr>
          <p:cNvGrpSpPr/>
          <p:nvPr/>
        </p:nvGrpSpPr>
        <p:grpSpPr>
          <a:xfrm>
            <a:off x="2693630" y="3369076"/>
            <a:ext cx="3945394" cy="3341431"/>
            <a:chOff x="6151734" y="419246"/>
            <a:chExt cx="3945394" cy="3341431"/>
          </a:xfrm>
        </p:grpSpPr>
        <p:sp>
          <p:nvSpPr>
            <p:cNvPr id="18" name="矩形 17">
              <a:extLst>
                <a:ext uri="{FF2B5EF4-FFF2-40B4-BE49-F238E27FC236}">
                  <a16:creationId xmlns:a16="http://schemas.microsoft.com/office/drawing/2014/main" id="{5A469E52-5AB4-40E4-A9D4-931547993324}"/>
                </a:ext>
              </a:extLst>
            </p:cNvPr>
            <p:cNvSpPr/>
            <p:nvPr/>
          </p:nvSpPr>
          <p:spPr>
            <a:xfrm>
              <a:off x="7199191" y="419246"/>
              <a:ext cx="1711559" cy="461665"/>
            </a:xfrm>
            <a:prstGeom prst="rect">
              <a:avLst/>
            </a:prstGeom>
          </p:spPr>
          <p:txBody>
            <a:bodyPr wrap="none">
              <a:spAutoFit/>
            </a:bodyPr>
            <a:lstStyle/>
            <a:p>
              <a:pPr>
                <a:spcBef>
                  <a:spcPts val="1800"/>
                </a:spcBef>
              </a:pP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V = 250 m/s</a:t>
              </a:r>
            </a:p>
          </p:txBody>
        </p:sp>
        <p:pic>
          <p:nvPicPr>
            <p:cNvPr id="20" name="圖片 19">
              <a:extLst>
                <a:ext uri="{FF2B5EF4-FFF2-40B4-BE49-F238E27FC236}">
                  <a16:creationId xmlns:a16="http://schemas.microsoft.com/office/drawing/2014/main" id="{CE2E3E8E-D942-4FA1-B8BB-2C1BF611B8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734" y="880677"/>
              <a:ext cx="3945394" cy="2880000"/>
            </a:xfrm>
            <a:prstGeom prst="rect">
              <a:avLst/>
            </a:prstGeom>
          </p:spPr>
        </p:pic>
      </p:grpSp>
    </p:spTree>
    <p:extLst>
      <p:ext uri="{BB962C8B-B14F-4D97-AF65-F5344CB8AC3E}">
        <p14:creationId xmlns:p14="http://schemas.microsoft.com/office/powerpoint/2010/main" val="1685192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68B5E8DF-6031-4A2A-8231-8E8DF516C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7545" y="4434240"/>
            <a:ext cx="6145687" cy="1530000"/>
          </a:xfrm>
          <a:prstGeom prst="rect">
            <a:avLst/>
          </a:prstGeom>
        </p:spPr>
      </p:pic>
      <p:pic>
        <p:nvPicPr>
          <p:cNvPr id="16" name="圖片 15">
            <a:extLst>
              <a:ext uri="{FF2B5EF4-FFF2-40B4-BE49-F238E27FC236}">
                <a16:creationId xmlns:a16="http://schemas.microsoft.com/office/drawing/2014/main" id="{CCFB4A82-94ED-414B-9D11-5B0B29158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545" y="2753736"/>
            <a:ext cx="6145687" cy="1530000"/>
          </a:xfrm>
          <a:prstGeom prst="rect">
            <a:avLst/>
          </a:prstGeom>
        </p:spPr>
      </p:pic>
      <p:sp>
        <p:nvSpPr>
          <p:cNvPr id="5" name="投影片編號版面配置區 4">
            <a:extLst>
              <a:ext uri="{FF2B5EF4-FFF2-40B4-BE49-F238E27FC236}">
                <a16:creationId xmlns:a16="http://schemas.microsoft.com/office/drawing/2014/main" id="{26487153-38DF-48DF-A7B9-F64FD8101B02}"/>
              </a:ext>
            </a:extLst>
          </p:cNvPr>
          <p:cNvSpPr txBox="1">
            <a:spLocks/>
          </p:cNvSpPr>
          <p:nvPr/>
        </p:nvSpPr>
        <p:spPr>
          <a:xfrm>
            <a:off x="11413023" y="6397340"/>
            <a:ext cx="508882"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pPr/>
              <a:t>28</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3CE00E2E-1D7C-4B32-A45F-27564DF76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800" y="777338"/>
            <a:ext cx="7230220" cy="1800000"/>
          </a:xfrm>
          <a:prstGeom prst="rect">
            <a:avLst/>
          </a:prstGeom>
        </p:spPr>
      </p:pic>
      <p:pic>
        <p:nvPicPr>
          <p:cNvPr id="7" name="圖片 6">
            <a:extLst>
              <a:ext uri="{FF2B5EF4-FFF2-40B4-BE49-F238E27FC236}">
                <a16:creationId xmlns:a16="http://schemas.microsoft.com/office/drawing/2014/main" id="{60D2BF73-5D9E-4688-8770-725325611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2753736"/>
            <a:ext cx="6145687" cy="1530000"/>
          </a:xfrm>
          <a:prstGeom prst="rect">
            <a:avLst/>
          </a:prstGeom>
        </p:spPr>
      </p:pic>
      <p:sp>
        <p:nvSpPr>
          <p:cNvPr id="8" name="標題 1">
            <a:extLst>
              <a:ext uri="{FF2B5EF4-FFF2-40B4-BE49-F238E27FC236}">
                <a16:creationId xmlns:a16="http://schemas.microsoft.com/office/drawing/2014/main" id="{D2A4AB09-5544-4897-8CFB-C297603BA92E}"/>
              </a:ext>
            </a:extLst>
          </p:cNvPr>
          <p:cNvSpPr txBox="1">
            <a:spLocks/>
          </p:cNvSpPr>
          <p:nvPr/>
        </p:nvSpPr>
        <p:spPr>
          <a:xfrm>
            <a:off x="129916" y="68824"/>
            <a:ext cx="10686156" cy="733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Numerical simulation of the Lamb waves &amp; </a:t>
            </a:r>
            <a:r>
              <a:rPr lang="en-US" altLang="zh-TW" sz="3500" dirty="0" err="1">
                <a:latin typeface="Times New Roman" panose="02020603050405020304" pitchFamily="18" charset="0"/>
                <a:ea typeface="標楷體" panose="03000509000000000000" pitchFamily="65" charset="-120"/>
                <a:cs typeface="Times New Roman" panose="02020603050405020304" pitchFamily="18" charset="0"/>
              </a:rPr>
              <a:t>Pekeris</a:t>
            </a:r>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 waves</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4" name="圖片 13">
            <a:extLst>
              <a:ext uri="{FF2B5EF4-FFF2-40B4-BE49-F238E27FC236}">
                <a16:creationId xmlns:a16="http://schemas.microsoft.com/office/drawing/2014/main" id="{41571CB9-27A3-491A-9F33-6F6CC2843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434240"/>
            <a:ext cx="6145687" cy="1530000"/>
          </a:xfrm>
          <a:prstGeom prst="rect">
            <a:avLst/>
          </a:prstGeom>
        </p:spPr>
      </p:pic>
      <p:sp>
        <p:nvSpPr>
          <p:cNvPr id="13" name="矩形 12">
            <a:extLst>
              <a:ext uri="{FF2B5EF4-FFF2-40B4-BE49-F238E27FC236}">
                <a16:creationId xmlns:a16="http://schemas.microsoft.com/office/drawing/2014/main" id="{195E02FC-1F14-4E92-A170-B33A5BC25F13}"/>
              </a:ext>
            </a:extLst>
          </p:cNvPr>
          <p:cNvSpPr/>
          <p:nvPr/>
        </p:nvSpPr>
        <p:spPr>
          <a:xfrm>
            <a:off x="4211501" y="5964240"/>
            <a:ext cx="3868367" cy="400110"/>
          </a:xfrm>
          <a:prstGeom prst="rect">
            <a:avLst/>
          </a:prstGeom>
        </p:spPr>
        <p:txBody>
          <a:bodyPr wrap="none">
            <a:spAutoFit/>
          </a:bodyPr>
          <a:lstStyle/>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Pressure model of the gravity wave </a:t>
            </a:r>
            <a:endParaRPr lang="zh-TW" altLang="en-US" sz="2000" dirty="0"/>
          </a:p>
        </p:txBody>
      </p:sp>
      <p:sp>
        <p:nvSpPr>
          <p:cNvPr id="15" name="矩形 14">
            <a:extLst>
              <a:ext uri="{FF2B5EF4-FFF2-40B4-BE49-F238E27FC236}">
                <a16:creationId xmlns:a16="http://schemas.microsoft.com/office/drawing/2014/main" id="{B2C15434-716B-4177-9934-1D011DE07A36}"/>
              </a:ext>
            </a:extLst>
          </p:cNvPr>
          <p:cNvSpPr/>
          <p:nvPr/>
        </p:nvSpPr>
        <p:spPr>
          <a:xfrm>
            <a:off x="493736" y="1323395"/>
            <a:ext cx="2169064" cy="707886"/>
          </a:xfrm>
          <a:prstGeom prst="rect">
            <a:avLst/>
          </a:prstGeom>
        </p:spPr>
        <p:txBody>
          <a:bodyPr wrap="square">
            <a:spAutoFit/>
          </a:bodyPr>
          <a:lstStyle/>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Pressure model of the Lamb wave </a:t>
            </a:r>
            <a:endParaRPr lang="zh-TW" altLang="en-US" sz="2000" dirty="0"/>
          </a:p>
        </p:txBody>
      </p:sp>
      <p:sp>
        <p:nvSpPr>
          <p:cNvPr id="2" name="矩形 1">
            <a:extLst>
              <a:ext uri="{FF2B5EF4-FFF2-40B4-BE49-F238E27FC236}">
                <a16:creationId xmlns:a16="http://schemas.microsoft.com/office/drawing/2014/main" id="{6C5E35D3-7F87-4799-ABCD-3E2D74596194}"/>
              </a:ext>
            </a:extLst>
          </p:cNvPr>
          <p:cNvSpPr/>
          <p:nvPr/>
        </p:nvSpPr>
        <p:spPr>
          <a:xfrm>
            <a:off x="3958770" y="802468"/>
            <a:ext cx="1389743" cy="18007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4969631-87EF-46FB-8E52-6E42A9477693}"/>
              </a:ext>
            </a:extLst>
          </p:cNvPr>
          <p:cNvSpPr/>
          <p:nvPr/>
        </p:nvSpPr>
        <p:spPr>
          <a:xfrm>
            <a:off x="10039558" y="3272971"/>
            <a:ext cx="1238042" cy="6531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68D1E11B-5286-4A6F-9698-D9D21A23D3C9}"/>
              </a:ext>
            </a:extLst>
          </p:cNvPr>
          <p:cNvSpPr/>
          <p:nvPr/>
        </p:nvSpPr>
        <p:spPr>
          <a:xfrm>
            <a:off x="10594030" y="4971142"/>
            <a:ext cx="1238042" cy="6531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8027DA40-5659-46D5-A0BE-9A6B2695A391}"/>
              </a:ext>
            </a:extLst>
          </p:cNvPr>
          <p:cNvSpPr/>
          <p:nvPr/>
        </p:nvSpPr>
        <p:spPr>
          <a:xfrm>
            <a:off x="3272334" y="4833257"/>
            <a:ext cx="1081951" cy="791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E10F258D-62C8-4A26-AE8A-530B23B54217}"/>
              </a:ext>
            </a:extLst>
          </p:cNvPr>
          <p:cNvSpPr/>
          <p:nvPr/>
        </p:nvSpPr>
        <p:spPr>
          <a:xfrm>
            <a:off x="2177143" y="3287486"/>
            <a:ext cx="791028" cy="791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DD44325-6D8B-4919-AC29-17ACBC5E0523}"/>
              </a:ext>
            </a:extLst>
          </p:cNvPr>
          <p:cNvSpPr txBox="1"/>
          <p:nvPr/>
        </p:nvSpPr>
        <p:spPr>
          <a:xfrm flipH="1">
            <a:off x="5472994" y="1135905"/>
            <a:ext cx="1492795" cy="369332"/>
          </a:xfrm>
          <a:prstGeom prst="rect">
            <a:avLst/>
          </a:prstGeom>
          <a:noFill/>
        </p:spPr>
        <p:txBody>
          <a:bodyPr wrap="square" rtlCol="0">
            <a:spAutoFit/>
          </a:bodyPr>
          <a:lstStyle/>
          <a:p>
            <a:r>
              <a:rPr lang="en-US" altLang="zh-TW" dirty="0">
                <a:solidFill>
                  <a:srgbClr val="FF0000"/>
                </a:solidFill>
              </a:rPr>
              <a:t>Lamb wave</a:t>
            </a:r>
            <a:endParaRPr lang="zh-TW" altLang="en-US" dirty="0">
              <a:solidFill>
                <a:srgbClr val="FF0000"/>
              </a:solidFill>
            </a:endParaRPr>
          </a:p>
        </p:txBody>
      </p:sp>
      <p:sp>
        <p:nvSpPr>
          <p:cNvPr id="21" name="文字方塊 20">
            <a:extLst>
              <a:ext uri="{FF2B5EF4-FFF2-40B4-BE49-F238E27FC236}">
                <a16:creationId xmlns:a16="http://schemas.microsoft.com/office/drawing/2014/main" id="{B7FFEEE2-5FD9-437D-AF75-D6B71A9118EF}"/>
              </a:ext>
            </a:extLst>
          </p:cNvPr>
          <p:cNvSpPr txBox="1"/>
          <p:nvPr/>
        </p:nvSpPr>
        <p:spPr>
          <a:xfrm flipH="1">
            <a:off x="2968171" y="2963612"/>
            <a:ext cx="1727080" cy="369332"/>
          </a:xfrm>
          <a:prstGeom prst="rect">
            <a:avLst/>
          </a:prstGeom>
          <a:noFill/>
        </p:spPr>
        <p:txBody>
          <a:bodyPr wrap="square" rtlCol="0">
            <a:spAutoFit/>
          </a:bodyPr>
          <a:lstStyle/>
          <a:p>
            <a:r>
              <a:rPr lang="en-US" altLang="zh-TW" dirty="0" err="1">
                <a:solidFill>
                  <a:srgbClr val="FF0000"/>
                </a:solidFill>
              </a:rPr>
              <a:t>Pekeris</a:t>
            </a:r>
            <a:r>
              <a:rPr lang="en-US" altLang="zh-TW" dirty="0">
                <a:solidFill>
                  <a:srgbClr val="FF0000"/>
                </a:solidFill>
              </a:rPr>
              <a:t> wave 1</a:t>
            </a:r>
            <a:endParaRPr lang="zh-TW" altLang="en-US" dirty="0">
              <a:solidFill>
                <a:srgbClr val="FF0000"/>
              </a:solidFill>
            </a:endParaRPr>
          </a:p>
        </p:txBody>
      </p:sp>
      <p:sp>
        <p:nvSpPr>
          <p:cNvPr id="22" name="文字方塊 21">
            <a:extLst>
              <a:ext uri="{FF2B5EF4-FFF2-40B4-BE49-F238E27FC236}">
                <a16:creationId xmlns:a16="http://schemas.microsoft.com/office/drawing/2014/main" id="{CC2D34B5-E0AC-49DE-96DC-17BC867E1A4A}"/>
              </a:ext>
            </a:extLst>
          </p:cNvPr>
          <p:cNvSpPr txBox="1"/>
          <p:nvPr/>
        </p:nvSpPr>
        <p:spPr>
          <a:xfrm flipH="1">
            <a:off x="4413249" y="4786476"/>
            <a:ext cx="1727080" cy="369332"/>
          </a:xfrm>
          <a:prstGeom prst="rect">
            <a:avLst/>
          </a:prstGeom>
          <a:noFill/>
        </p:spPr>
        <p:txBody>
          <a:bodyPr wrap="square" rtlCol="0">
            <a:spAutoFit/>
          </a:bodyPr>
          <a:lstStyle/>
          <a:p>
            <a:r>
              <a:rPr lang="en-US" altLang="zh-TW" dirty="0" err="1">
                <a:solidFill>
                  <a:srgbClr val="FF0000"/>
                </a:solidFill>
              </a:rPr>
              <a:t>Pekeris</a:t>
            </a:r>
            <a:r>
              <a:rPr lang="en-US" altLang="zh-TW" dirty="0">
                <a:solidFill>
                  <a:srgbClr val="FF0000"/>
                </a:solidFill>
              </a:rPr>
              <a:t> wave 2</a:t>
            </a:r>
            <a:endParaRPr lang="zh-TW" altLang="en-US" dirty="0">
              <a:solidFill>
                <a:srgbClr val="FF0000"/>
              </a:solidFill>
            </a:endParaRPr>
          </a:p>
        </p:txBody>
      </p:sp>
      <p:sp>
        <p:nvSpPr>
          <p:cNvPr id="23" name="文字方塊 22">
            <a:extLst>
              <a:ext uri="{FF2B5EF4-FFF2-40B4-BE49-F238E27FC236}">
                <a16:creationId xmlns:a16="http://schemas.microsoft.com/office/drawing/2014/main" id="{2BCEE647-A846-4E54-84DF-34A07E135C71}"/>
              </a:ext>
            </a:extLst>
          </p:cNvPr>
          <p:cNvSpPr txBox="1"/>
          <p:nvPr/>
        </p:nvSpPr>
        <p:spPr>
          <a:xfrm flipH="1">
            <a:off x="9412514" y="2872861"/>
            <a:ext cx="1727080" cy="369332"/>
          </a:xfrm>
          <a:prstGeom prst="rect">
            <a:avLst/>
          </a:prstGeom>
          <a:noFill/>
        </p:spPr>
        <p:txBody>
          <a:bodyPr wrap="square" rtlCol="0">
            <a:spAutoFit/>
          </a:bodyPr>
          <a:lstStyle/>
          <a:p>
            <a:r>
              <a:rPr lang="en-US" altLang="zh-TW" dirty="0" err="1">
                <a:solidFill>
                  <a:srgbClr val="FF0000"/>
                </a:solidFill>
              </a:rPr>
              <a:t>Pekeris</a:t>
            </a:r>
            <a:r>
              <a:rPr lang="en-US" altLang="zh-TW" dirty="0">
                <a:solidFill>
                  <a:srgbClr val="FF0000"/>
                </a:solidFill>
              </a:rPr>
              <a:t> wave 3</a:t>
            </a:r>
            <a:endParaRPr lang="zh-TW" altLang="en-US" dirty="0">
              <a:solidFill>
                <a:srgbClr val="FF0000"/>
              </a:solidFill>
            </a:endParaRPr>
          </a:p>
        </p:txBody>
      </p:sp>
      <p:sp>
        <p:nvSpPr>
          <p:cNvPr id="24" name="文字方塊 23">
            <a:extLst>
              <a:ext uri="{FF2B5EF4-FFF2-40B4-BE49-F238E27FC236}">
                <a16:creationId xmlns:a16="http://schemas.microsoft.com/office/drawing/2014/main" id="{6D11D9C4-3B42-4F6C-BD30-ED86135B155D}"/>
              </a:ext>
            </a:extLst>
          </p:cNvPr>
          <p:cNvSpPr txBox="1"/>
          <p:nvPr/>
        </p:nvSpPr>
        <p:spPr>
          <a:xfrm flipH="1">
            <a:off x="9306706" y="4601810"/>
            <a:ext cx="1727080" cy="369332"/>
          </a:xfrm>
          <a:prstGeom prst="rect">
            <a:avLst/>
          </a:prstGeom>
          <a:noFill/>
        </p:spPr>
        <p:txBody>
          <a:bodyPr wrap="square" rtlCol="0">
            <a:spAutoFit/>
          </a:bodyPr>
          <a:lstStyle/>
          <a:p>
            <a:r>
              <a:rPr lang="en-US" altLang="zh-TW" dirty="0" err="1">
                <a:solidFill>
                  <a:srgbClr val="FF0000"/>
                </a:solidFill>
              </a:rPr>
              <a:t>Pekeris</a:t>
            </a:r>
            <a:r>
              <a:rPr lang="en-US" altLang="zh-TW" dirty="0">
                <a:solidFill>
                  <a:srgbClr val="FF0000"/>
                </a:solidFill>
              </a:rPr>
              <a:t> wave 4</a:t>
            </a:r>
            <a:endParaRPr lang="zh-TW" altLang="en-US" dirty="0">
              <a:solidFill>
                <a:srgbClr val="FF0000"/>
              </a:solidFill>
            </a:endParaRPr>
          </a:p>
        </p:txBody>
      </p:sp>
    </p:spTree>
    <p:extLst>
      <p:ext uri="{BB962C8B-B14F-4D97-AF65-F5344CB8AC3E}">
        <p14:creationId xmlns:p14="http://schemas.microsoft.com/office/powerpoint/2010/main" val="1769863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_Shockwave_H8_M11_Simon_Prou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926306"/>
            <a:ext cx="9144000" cy="4572000"/>
          </a:xfrm>
          <a:prstGeom prst="rect">
            <a:avLst/>
          </a:prstGeom>
        </p:spPr>
      </p:pic>
      <p:sp>
        <p:nvSpPr>
          <p:cNvPr id="3" name="矩形 2"/>
          <p:cNvSpPr/>
          <p:nvPr/>
        </p:nvSpPr>
        <p:spPr>
          <a:xfrm>
            <a:off x="1593056" y="5516003"/>
            <a:ext cx="9074944" cy="507831"/>
          </a:xfrm>
          <a:prstGeom prst="rect">
            <a:avLst/>
          </a:prstGeom>
        </p:spPr>
        <p:txBody>
          <a:bodyPr wrap="square">
            <a:spAutoFit/>
          </a:bodyPr>
          <a:lstStyle/>
          <a:p>
            <a:r>
              <a:rPr lang="en-US" altLang="zh-TW" sz="1350" b="1" dirty="0"/>
              <a:t>Himarwari-8 (left) and Meteosat-11 (right) imagery of the shockwave</a:t>
            </a:r>
            <a:r>
              <a:rPr lang="zh-TW" altLang="en-US" sz="1350" b="1" dirty="0"/>
              <a:t> </a:t>
            </a:r>
            <a:r>
              <a:rPr lang="en-US" altLang="zh-TW" sz="1350" b="1" dirty="0"/>
              <a:t>(from 15 January 13:30 UTC to 16 January 02:30 UTC, in 15-minutes time-steps). Credit: Simon Proud/National Centre for Earth Observation.</a:t>
            </a:r>
          </a:p>
        </p:txBody>
      </p:sp>
      <p:sp>
        <p:nvSpPr>
          <p:cNvPr id="4" name="投影片編號版面配置區 3">
            <a:extLst>
              <a:ext uri="{FF2B5EF4-FFF2-40B4-BE49-F238E27FC236}">
                <a16:creationId xmlns:a16="http://schemas.microsoft.com/office/drawing/2014/main" id="{11BCDCB8-4B8B-4DA0-A335-700A24ECFABC}"/>
              </a:ext>
            </a:extLst>
          </p:cNvPr>
          <p:cNvSpPr>
            <a:spLocks noGrp="1"/>
          </p:cNvSpPr>
          <p:nvPr>
            <p:ph type="sldNum" sz="quarter" idx="12"/>
          </p:nvPr>
        </p:nvSpPr>
        <p:spPr/>
        <p:txBody>
          <a:bodyPr/>
          <a:lstStyle/>
          <a:p>
            <a:fld id="{A1FB7A2D-9980-4C8F-B460-2F7FC461C77B}" type="slidenum">
              <a:rPr lang="zh-TW" altLang="en-US" smtClean="0"/>
              <a:t>2</a:t>
            </a:fld>
            <a:endParaRPr lang="zh-TW" altLang="en-US"/>
          </a:p>
        </p:txBody>
      </p:sp>
    </p:spTree>
    <p:extLst>
      <p:ext uri="{BB962C8B-B14F-4D97-AF65-F5344CB8AC3E}">
        <p14:creationId xmlns:p14="http://schemas.microsoft.com/office/powerpoint/2010/main" val="100685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A9CE76FC-AB45-4C61-93C5-AB20795E87F4}"/>
              </a:ext>
            </a:extLst>
          </p:cNvPr>
          <p:cNvSpPr txBox="1">
            <a:spLocks/>
          </p:cNvSpPr>
          <p:nvPr/>
        </p:nvSpPr>
        <p:spPr>
          <a:xfrm>
            <a:off x="11413023" y="6397340"/>
            <a:ext cx="508882"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pPr/>
              <a:t>29</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a:extLst>
              <a:ext uri="{FF2B5EF4-FFF2-40B4-BE49-F238E27FC236}">
                <a16:creationId xmlns:a16="http://schemas.microsoft.com/office/drawing/2014/main" id="{7364A06B-3FD2-471E-994F-7BEB2AB4F7C6}"/>
              </a:ext>
            </a:extLst>
          </p:cNvPr>
          <p:cNvSpPr/>
          <p:nvPr/>
        </p:nvSpPr>
        <p:spPr>
          <a:xfrm>
            <a:off x="7124827" y="2568412"/>
            <a:ext cx="2114810" cy="369332"/>
          </a:xfrm>
          <a:prstGeom prst="rect">
            <a:avLst/>
          </a:prstGeom>
        </p:spPr>
        <p:txBody>
          <a:bodyPr wrap="none">
            <a:spAutoFit/>
          </a:bodyPr>
          <a:lstStyle/>
          <a:p>
            <a:r>
              <a:rPr lang="en-US" altLang="zh-TW" dirty="0"/>
              <a:t>Result of Lamb wave</a:t>
            </a:r>
            <a:endParaRPr lang="zh-TW" altLang="en-US" dirty="0"/>
          </a:p>
        </p:txBody>
      </p:sp>
      <p:sp>
        <p:nvSpPr>
          <p:cNvPr id="14" name="矩形 13">
            <a:extLst>
              <a:ext uri="{FF2B5EF4-FFF2-40B4-BE49-F238E27FC236}">
                <a16:creationId xmlns:a16="http://schemas.microsoft.com/office/drawing/2014/main" id="{89D7A051-A3E7-4FDD-AF4D-99BCC2EF4C9C}"/>
              </a:ext>
            </a:extLst>
          </p:cNvPr>
          <p:cNvSpPr/>
          <p:nvPr/>
        </p:nvSpPr>
        <p:spPr>
          <a:xfrm>
            <a:off x="7229918" y="3520147"/>
            <a:ext cx="4512362" cy="400110"/>
          </a:xfrm>
          <a:prstGeom prst="rect">
            <a:avLst/>
          </a:prstGeom>
        </p:spPr>
        <p:txBody>
          <a:bodyPr wrap="square">
            <a:spAutoFit/>
          </a:bodyPr>
          <a:lstStyle/>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Results of the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Pekeris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waves </a:t>
            </a:r>
            <a:endParaRPr lang="zh-TW" altLang="en-US" sz="2000" dirty="0"/>
          </a:p>
        </p:txBody>
      </p:sp>
      <p:pic>
        <p:nvPicPr>
          <p:cNvPr id="15" name="圖片 14">
            <a:extLst>
              <a:ext uri="{FF2B5EF4-FFF2-40B4-BE49-F238E27FC236}">
                <a16:creationId xmlns:a16="http://schemas.microsoft.com/office/drawing/2014/main" id="{6090CA8E-357A-40BB-8BAF-6BA9ED47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6" y="1426063"/>
            <a:ext cx="2323201" cy="2512593"/>
          </a:xfrm>
          <a:prstGeom prst="rect">
            <a:avLst/>
          </a:prstGeom>
        </p:spPr>
      </p:pic>
      <p:pic>
        <p:nvPicPr>
          <p:cNvPr id="8" name="圖片 7">
            <a:extLst>
              <a:ext uri="{FF2B5EF4-FFF2-40B4-BE49-F238E27FC236}">
                <a16:creationId xmlns:a16="http://schemas.microsoft.com/office/drawing/2014/main" id="{44C4FEBB-4697-4F02-91EA-D4B3F2EFF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110" y="306649"/>
            <a:ext cx="7298122" cy="2257200"/>
          </a:xfrm>
          <a:prstGeom prst="rect">
            <a:avLst/>
          </a:prstGeom>
        </p:spPr>
      </p:pic>
      <p:sp>
        <p:nvSpPr>
          <p:cNvPr id="26" name="矩形 25">
            <a:extLst>
              <a:ext uri="{FF2B5EF4-FFF2-40B4-BE49-F238E27FC236}">
                <a16:creationId xmlns:a16="http://schemas.microsoft.com/office/drawing/2014/main" id="{EF36B71D-67EB-4444-9958-61AD8E9BE8D3}"/>
              </a:ext>
            </a:extLst>
          </p:cNvPr>
          <p:cNvSpPr/>
          <p:nvPr/>
        </p:nvSpPr>
        <p:spPr>
          <a:xfrm>
            <a:off x="9627232" y="1205288"/>
            <a:ext cx="2456378" cy="369332"/>
          </a:xfrm>
          <a:prstGeom prst="rect">
            <a:avLst/>
          </a:prstGeom>
        </p:spPr>
        <p:txBody>
          <a:bodyPr wrap="none">
            <a:spAutoFit/>
          </a:bodyPr>
          <a:lstStyle/>
          <a:p>
            <a:r>
              <a:rPr lang="en-US" altLang="zh-TW" dirty="0"/>
              <a:t>Result of synthesis wave</a:t>
            </a:r>
            <a:endParaRPr lang="zh-TW" altLang="en-US" dirty="0"/>
          </a:p>
        </p:txBody>
      </p:sp>
      <p:pic>
        <p:nvPicPr>
          <p:cNvPr id="28" name="圖片 27">
            <a:extLst>
              <a:ext uri="{FF2B5EF4-FFF2-40B4-BE49-F238E27FC236}">
                <a16:creationId xmlns:a16="http://schemas.microsoft.com/office/drawing/2014/main" id="{8101255C-250D-47B7-A21A-97BC634D1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928" y="2469628"/>
            <a:ext cx="4655899" cy="1440000"/>
          </a:xfrm>
          <a:prstGeom prst="rect">
            <a:avLst/>
          </a:prstGeom>
        </p:spPr>
      </p:pic>
      <p:pic>
        <p:nvPicPr>
          <p:cNvPr id="30" name="圖片 29">
            <a:extLst>
              <a:ext uri="{FF2B5EF4-FFF2-40B4-BE49-F238E27FC236}">
                <a16:creationId xmlns:a16="http://schemas.microsoft.com/office/drawing/2014/main" id="{4BC19BD4-DD59-4A73-B5EF-203393008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6317" y="5398554"/>
            <a:ext cx="4655899" cy="1440000"/>
          </a:xfrm>
          <a:prstGeom prst="rect">
            <a:avLst/>
          </a:prstGeom>
          <a:ln>
            <a:solidFill>
              <a:srgbClr val="FF0000"/>
            </a:solidFill>
          </a:ln>
        </p:spPr>
      </p:pic>
      <p:pic>
        <p:nvPicPr>
          <p:cNvPr id="32" name="圖片 31">
            <a:extLst>
              <a:ext uri="{FF2B5EF4-FFF2-40B4-BE49-F238E27FC236}">
                <a16:creationId xmlns:a16="http://schemas.microsoft.com/office/drawing/2014/main" id="{9B5E534D-057A-4525-8D76-8275B2C1FD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6317" y="3929526"/>
            <a:ext cx="4655899" cy="1440000"/>
          </a:xfrm>
          <a:prstGeom prst="rect">
            <a:avLst/>
          </a:prstGeom>
        </p:spPr>
      </p:pic>
      <p:pic>
        <p:nvPicPr>
          <p:cNvPr id="34" name="圖片 33">
            <a:extLst>
              <a:ext uri="{FF2B5EF4-FFF2-40B4-BE49-F238E27FC236}">
                <a16:creationId xmlns:a16="http://schemas.microsoft.com/office/drawing/2014/main" id="{A1C3A961-432A-4CCB-8E63-DE3F02F7F5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362" y="5378656"/>
            <a:ext cx="4655899" cy="1440000"/>
          </a:xfrm>
          <a:prstGeom prst="rect">
            <a:avLst/>
          </a:prstGeom>
        </p:spPr>
      </p:pic>
      <p:pic>
        <p:nvPicPr>
          <p:cNvPr id="36" name="圖片 35">
            <a:extLst>
              <a:ext uri="{FF2B5EF4-FFF2-40B4-BE49-F238E27FC236}">
                <a16:creationId xmlns:a16="http://schemas.microsoft.com/office/drawing/2014/main" id="{CBBEAEC8-8185-4BDB-B931-E4F3AA8635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2362" y="3909628"/>
            <a:ext cx="4655899" cy="1440000"/>
          </a:xfrm>
          <a:prstGeom prst="rect">
            <a:avLst/>
          </a:prstGeom>
        </p:spPr>
      </p:pic>
      <p:sp>
        <p:nvSpPr>
          <p:cNvPr id="37" name="標題 1">
            <a:extLst>
              <a:ext uri="{FF2B5EF4-FFF2-40B4-BE49-F238E27FC236}">
                <a16:creationId xmlns:a16="http://schemas.microsoft.com/office/drawing/2014/main" id="{672F3E59-8597-4D2E-99E0-0A5F18E38557}"/>
              </a:ext>
            </a:extLst>
          </p:cNvPr>
          <p:cNvSpPr txBox="1">
            <a:spLocks/>
          </p:cNvSpPr>
          <p:nvPr/>
        </p:nvSpPr>
        <p:spPr>
          <a:xfrm>
            <a:off x="40636" y="-13937"/>
            <a:ext cx="2961937" cy="60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Gauge time series </a:t>
            </a:r>
            <a:endParaRPr lang="zh-TW" altLang="en-US" sz="30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73769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992DA123-F99D-4C2B-8B39-AD99B4C243CB}"/>
              </a:ext>
            </a:extLst>
          </p:cNvPr>
          <p:cNvSpPr txBox="1">
            <a:spLocks/>
          </p:cNvSpPr>
          <p:nvPr/>
        </p:nvSpPr>
        <p:spPr>
          <a:xfrm>
            <a:off x="11413023" y="6397340"/>
            <a:ext cx="508882"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pPr/>
              <a:t>30</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8" name="圖片 17">
            <a:extLst>
              <a:ext uri="{FF2B5EF4-FFF2-40B4-BE49-F238E27FC236}">
                <a16:creationId xmlns:a16="http://schemas.microsoft.com/office/drawing/2014/main" id="{B85D9A8D-3E39-45F6-9F0B-D401FE8A2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41" y="1773296"/>
            <a:ext cx="3061804" cy="3311408"/>
          </a:xfrm>
          <a:prstGeom prst="rect">
            <a:avLst/>
          </a:prstGeom>
        </p:spPr>
      </p:pic>
      <p:sp>
        <p:nvSpPr>
          <p:cNvPr id="9" name="標題 1">
            <a:extLst>
              <a:ext uri="{FF2B5EF4-FFF2-40B4-BE49-F238E27FC236}">
                <a16:creationId xmlns:a16="http://schemas.microsoft.com/office/drawing/2014/main" id="{8ECFCEF5-AAAC-4714-A044-2E3FAABEED2F}"/>
              </a:ext>
            </a:extLst>
          </p:cNvPr>
          <p:cNvSpPr txBox="1">
            <a:spLocks/>
          </p:cNvSpPr>
          <p:nvPr/>
        </p:nvSpPr>
        <p:spPr>
          <a:xfrm>
            <a:off x="40636" y="418100"/>
            <a:ext cx="4158334" cy="60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Results summation of Lamb waves and </a:t>
            </a:r>
            <a:r>
              <a:rPr lang="en-US" altLang="zh-TW" sz="2400" dirty="0" err="1">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Pekeris</a:t>
            </a:r>
            <a:r>
              <a:rPr lang="en-US" altLang="zh-TW" sz="24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 waves</a:t>
            </a:r>
            <a:endParaRPr lang="zh-TW" altLang="en-US" sz="24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a:extLst>
              <a:ext uri="{FF2B5EF4-FFF2-40B4-BE49-F238E27FC236}">
                <a16:creationId xmlns:a16="http://schemas.microsoft.com/office/drawing/2014/main" id="{C454D9BF-CBC8-4E1B-96C2-C477B0321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970" y="282465"/>
            <a:ext cx="7044853" cy="2160000"/>
          </a:xfrm>
          <a:prstGeom prst="rect">
            <a:avLst/>
          </a:prstGeom>
        </p:spPr>
      </p:pic>
      <p:cxnSp>
        <p:nvCxnSpPr>
          <p:cNvPr id="11" name="直線接點 10">
            <a:extLst>
              <a:ext uri="{FF2B5EF4-FFF2-40B4-BE49-F238E27FC236}">
                <a16:creationId xmlns:a16="http://schemas.microsoft.com/office/drawing/2014/main" id="{904FF79B-0D52-4408-A9B4-6016DD470C2B}"/>
              </a:ext>
            </a:extLst>
          </p:cNvPr>
          <p:cNvCxnSpPr>
            <a:cxnSpLocks/>
          </p:cNvCxnSpPr>
          <p:nvPr/>
        </p:nvCxnSpPr>
        <p:spPr>
          <a:xfrm>
            <a:off x="6981949" y="1475871"/>
            <a:ext cx="3241821" cy="6058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78876B79-EB53-4D07-921F-E345C4A1E4A3}"/>
              </a:ext>
            </a:extLst>
          </p:cNvPr>
          <p:cNvCxnSpPr>
            <a:cxnSpLocks/>
          </p:cNvCxnSpPr>
          <p:nvPr/>
        </p:nvCxnSpPr>
        <p:spPr>
          <a:xfrm flipV="1">
            <a:off x="6910613" y="595658"/>
            <a:ext cx="3390978" cy="4194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0EE80BD4-B0BE-4B3E-8FA7-36F1992EA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970" y="2442465"/>
            <a:ext cx="7044853" cy="2160000"/>
          </a:xfrm>
          <a:prstGeom prst="rect">
            <a:avLst/>
          </a:prstGeom>
        </p:spPr>
      </p:pic>
      <p:cxnSp>
        <p:nvCxnSpPr>
          <p:cNvPr id="21" name="直線接點 20">
            <a:extLst>
              <a:ext uri="{FF2B5EF4-FFF2-40B4-BE49-F238E27FC236}">
                <a16:creationId xmlns:a16="http://schemas.microsoft.com/office/drawing/2014/main" id="{0A01A385-2C80-4847-81B6-A83E7DB7A07A}"/>
              </a:ext>
            </a:extLst>
          </p:cNvPr>
          <p:cNvCxnSpPr>
            <a:cxnSpLocks/>
          </p:cNvCxnSpPr>
          <p:nvPr/>
        </p:nvCxnSpPr>
        <p:spPr>
          <a:xfrm>
            <a:off x="6375591" y="3649507"/>
            <a:ext cx="3241821" cy="6058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F598D669-4FE0-4ED3-8F09-A31EA9F7983B}"/>
              </a:ext>
            </a:extLst>
          </p:cNvPr>
          <p:cNvCxnSpPr>
            <a:cxnSpLocks/>
          </p:cNvCxnSpPr>
          <p:nvPr/>
        </p:nvCxnSpPr>
        <p:spPr>
          <a:xfrm flipV="1">
            <a:off x="6375591" y="2755658"/>
            <a:ext cx="3390978" cy="4194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圖片 22">
            <a:extLst>
              <a:ext uri="{FF2B5EF4-FFF2-40B4-BE49-F238E27FC236}">
                <a16:creationId xmlns:a16="http://schemas.microsoft.com/office/drawing/2014/main" id="{03C3EA6E-2531-47F0-93CF-600CC70241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8970" y="4510973"/>
            <a:ext cx="7044853" cy="2160000"/>
          </a:xfrm>
          <a:prstGeom prst="rect">
            <a:avLst/>
          </a:prstGeom>
        </p:spPr>
      </p:pic>
      <p:cxnSp>
        <p:nvCxnSpPr>
          <p:cNvPr id="25" name="直線接點 24">
            <a:extLst>
              <a:ext uri="{FF2B5EF4-FFF2-40B4-BE49-F238E27FC236}">
                <a16:creationId xmlns:a16="http://schemas.microsoft.com/office/drawing/2014/main" id="{93CAC687-CAC0-4C5C-9A88-034C9C29D43E}"/>
              </a:ext>
            </a:extLst>
          </p:cNvPr>
          <p:cNvCxnSpPr>
            <a:cxnSpLocks/>
          </p:cNvCxnSpPr>
          <p:nvPr/>
        </p:nvCxnSpPr>
        <p:spPr>
          <a:xfrm>
            <a:off x="6751728" y="5676409"/>
            <a:ext cx="3228851" cy="4131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2FBF900B-3CF8-47A9-9961-918677246CB6}"/>
              </a:ext>
            </a:extLst>
          </p:cNvPr>
          <p:cNvCxnSpPr>
            <a:cxnSpLocks/>
          </p:cNvCxnSpPr>
          <p:nvPr/>
        </p:nvCxnSpPr>
        <p:spPr>
          <a:xfrm flipV="1">
            <a:off x="6751728" y="4963211"/>
            <a:ext cx="3228851" cy="2803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688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992DA123-F99D-4C2B-8B39-AD99B4C243CB}"/>
              </a:ext>
            </a:extLst>
          </p:cNvPr>
          <p:cNvSpPr txBox="1">
            <a:spLocks/>
          </p:cNvSpPr>
          <p:nvPr/>
        </p:nvSpPr>
        <p:spPr>
          <a:xfrm>
            <a:off x="11413023" y="6397340"/>
            <a:ext cx="508882"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pPr/>
              <a:t>31</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8" name="圖片 17">
            <a:extLst>
              <a:ext uri="{FF2B5EF4-FFF2-40B4-BE49-F238E27FC236}">
                <a16:creationId xmlns:a16="http://schemas.microsoft.com/office/drawing/2014/main" id="{B85D9A8D-3E39-45F6-9F0B-D401FE8A2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41" y="1773296"/>
            <a:ext cx="3061804" cy="3311408"/>
          </a:xfrm>
          <a:prstGeom prst="rect">
            <a:avLst/>
          </a:prstGeom>
        </p:spPr>
      </p:pic>
      <p:pic>
        <p:nvPicPr>
          <p:cNvPr id="3" name="圖片 2">
            <a:extLst>
              <a:ext uri="{FF2B5EF4-FFF2-40B4-BE49-F238E27FC236}">
                <a16:creationId xmlns:a16="http://schemas.microsoft.com/office/drawing/2014/main" id="{15A610C4-4EE2-415C-A027-4A12C89F7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970" y="253135"/>
            <a:ext cx="7044853" cy="2160000"/>
          </a:xfrm>
          <a:prstGeom prst="rect">
            <a:avLst/>
          </a:prstGeom>
        </p:spPr>
      </p:pic>
      <p:pic>
        <p:nvPicPr>
          <p:cNvPr id="7" name="圖片 6">
            <a:extLst>
              <a:ext uri="{FF2B5EF4-FFF2-40B4-BE49-F238E27FC236}">
                <a16:creationId xmlns:a16="http://schemas.microsoft.com/office/drawing/2014/main" id="{CB8F4D81-D133-4C72-8C7A-B7B8F7D0B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970" y="2413135"/>
            <a:ext cx="6983849" cy="2160000"/>
          </a:xfrm>
          <a:prstGeom prst="rect">
            <a:avLst/>
          </a:prstGeom>
        </p:spPr>
      </p:pic>
      <p:pic>
        <p:nvPicPr>
          <p:cNvPr id="16" name="圖片 15">
            <a:extLst>
              <a:ext uri="{FF2B5EF4-FFF2-40B4-BE49-F238E27FC236}">
                <a16:creationId xmlns:a16="http://schemas.microsoft.com/office/drawing/2014/main" id="{943E66F4-A96C-40BB-B8FC-61BCED8DF0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471" y="4573135"/>
            <a:ext cx="6983849" cy="2160000"/>
          </a:xfrm>
          <a:prstGeom prst="rect">
            <a:avLst/>
          </a:prstGeom>
        </p:spPr>
      </p:pic>
      <p:cxnSp>
        <p:nvCxnSpPr>
          <p:cNvPr id="19" name="直線接點 18">
            <a:extLst>
              <a:ext uri="{FF2B5EF4-FFF2-40B4-BE49-F238E27FC236}">
                <a16:creationId xmlns:a16="http://schemas.microsoft.com/office/drawing/2014/main" id="{7ABECDC0-4570-478F-93E1-1328A72368EA}"/>
              </a:ext>
            </a:extLst>
          </p:cNvPr>
          <p:cNvCxnSpPr>
            <a:cxnSpLocks/>
          </p:cNvCxnSpPr>
          <p:nvPr/>
        </p:nvCxnSpPr>
        <p:spPr>
          <a:xfrm>
            <a:off x="6485838" y="1553692"/>
            <a:ext cx="3056996" cy="3237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01880EEF-C226-4879-BA4F-687B5A6B5AF5}"/>
              </a:ext>
            </a:extLst>
          </p:cNvPr>
          <p:cNvCxnSpPr>
            <a:cxnSpLocks/>
          </p:cNvCxnSpPr>
          <p:nvPr/>
        </p:nvCxnSpPr>
        <p:spPr>
          <a:xfrm flipV="1">
            <a:off x="6485838" y="595658"/>
            <a:ext cx="3056996" cy="3077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F7C5AB5A-15BA-44D9-847D-E6D4282B1DB1}"/>
              </a:ext>
            </a:extLst>
          </p:cNvPr>
          <p:cNvCxnSpPr>
            <a:cxnSpLocks/>
          </p:cNvCxnSpPr>
          <p:nvPr/>
        </p:nvCxnSpPr>
        <p:spPr>
          <a:xfrm>
            <a:off x="6346408" y="3550471"/>
            <a:ext cx="3056996" cy="3237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C5983762-3696-4970-8320-F6CCD41B3326}"/>
              </a:ext>
            </a:extLst>
          </p:cNvPr>
          <p:cNvCxnSpPr>
            <a:cxnSpLocks/>
          </p:cNvCxnSpPr>
          <p:nvPr/>
        </p:nvCxnSpPr>
        <p:spPr>
          <a:xfrm flipV="1">
            <a:off x="6346408" y="2744669"/>
            <a:ext cx="3056996" cy="3077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B26495B9-8DFE-4A01-826E-5CD6053D2AB0}"/>
              </a:ext>
            </a:extLst>
          </p:cNvPr>
          <p:cNvCxnSpPr>
            <a:cxnSpLocks/>
          </p:cNvCxnSpPr>
          <p:nvPr/>
        </p:nvCxnSpPr>
        <p:spPr>
          <a:xfrm>
            <a:off x="6485838" y="5920983"/>
            <a:ext cx="3056996" cy="3237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20C6BD7C-DE8A-4F29-8196-FA6F24C08EE3}"/>
              </a:ext>
            </a:extLst>
          </p:cNvPr>
          <p:cNvCxnSpPr>
            <a:cxnSpLocks/>
          </p:cNvCxnSpPr>
          <p:nvPr/>
        </p:nvCxnSpPr>
        <p:spPr>
          <a:xfrm flipV="1">
            <a:off x="6346408" y="5006750"/>
            <a:ext cx="3056996" cy="3077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標題 1">
            <a:extLst>
              <a:ext uri="{FF2B5EF4-FFF2-40B4-BE49-F238E27FC236}">
                <a16:creationId xmlns:a16="http://schemas.microsoft.com/office/drawing/2014/main" id="{34F449BF-49A9-43E1-839F-D9EE0C4A62EC}"/>
              </a:ext>
            </a:extLst>
          </p:cNvPr>
          <p:cNvSpPr txBox="1">
            <a:spLocks/>
          </p:cNvSpPr>
          <p:nvPr/>
        </p:nvSpPr>
        <p:spPr>
          <a:xfrm>
            <a:off x="40636" y="418100"/>
            <a:ext cx="4158334" cy="60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Results summation of Lamb waves and </a:t>
            </a:r>
            <a:r>
              <a:rPr lang="en-US" altLang="zh-TW" sz="2400" dirty="0" err="1">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Pekeris</a:t>
            </a:r>
            <a:r>
              <a:rPr lang="en-US" altLang="zh-TW" sz="24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 waves</a:t>
            </a:r>
            <a:endParaRPr lang="zh-TW" altLang="en-US" sz="24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65803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4">
            <a:extLst>
              <a:ext uri="{FF2B5EF4-FFF2-40B4-BE49-F238E27FC236}">
                <a16:creationId xmlns:a16="http://schemas.microsoft.com/office/drawing/2014/main" id="{4D51EF03-A4CD-4FD5-AC70-EB41DE39AACA}"/>
              </a:ext>
            </a:extLst>
          </p:cNvPr>
          <p:cNvSpPr txBox="1">
            <a:spLocks/>
          </p:cNvSpPr>
          <p:nvPr/>
        </p:nvSpPr>
        <p:spPr>
          <a:xfrm>
            <a:off x="11413023" y="6397340"/>
            <a:ext cx="508882"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pPr/>
              <a:t>32</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標題 1">
            <a:extLst>
              <a:ext uri="{FF2B5EF4-FFF2-40B4-BE49-F238E27FC236}">
                <a16:creationId xmlns:a16="http://schemas.microsoft.com/office/drawing/2014/main" id="{C56A200B-7685-4C68-80D5-538982E1CB24}"/>
              </a:ext>
            </a:extLst>
          </p:cNvPr>
          <p:cNvSpPr txBox="1">
            <a:spLocks/>
          </p:cNvSpPr>
          <p:nvPr/>
        </p:nvSpPr>
        <p:spPr>
          <a:xfrm>
            <a:off x="144495" y="-16550"/>
            <a:ext cx="2423607" cy="804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Conclusion</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文字方塊 3">
            <a:extLst>
              <a:ext uri="{FF2B5EF4-FFF2-40B4-BE49-F238E27FC236}">
                <a16:creationId xmlns:a16="http://schemas.microsoft.com/office/drawing/2014/main" id="{52731A62-9762-43F0-85DB-47A4024DD68D}"/>
              </a:ext>
            </a:extLst>
          </p:cNvPr>
          <p:cNvSpPr txBox="1"/>
          <p:nvPr/>
        </p:nvSpPr>
        <p:spPr>
          <a:xfrm>
            <a:off x="144495" y="1736029"/>
            <a:ext cx="11421692" cy="1841658"/>
          </a:xfrm>
          <a:prstGeom prst="rect">
            <a:avLst/>
          </a:prstGeom>
          <a:noFill/>
        </p:spPr>
        <p:txBody>
          <a:bodyPr wrap="square" rtlCol="0">
            <a:spAutoFit/>
          </a:bodyPr>
          <a:lstStyle/>
          <a:p>
            <a:pPr marL="342900" indent="-342900">
              <a:lnSpc>
                <a:spcPts val="3500"/>
              </a:lnSpc>
              <a:buFont typeface="Arial" panose="020B0604020202020204" pitchFamily="34" charset="0"/>
              <a:buChar char="•"/>
            </a:pPr>
            <a:r>
              <a:rPr lang="en-US" altLang="zh-TW" sz="2200" dirty="0" err="1">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Pekeris</a:t>
            </a:r>
            <a:r>
              <a:rPr lang="en-US" altLang="zh-TW" sz="22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 waves contribute to the section where the amplitude is amplified in the latter part</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p>
          <a:p>
            <a:pPr marL="342900" indent="-342900">
              <a:lnSpc>
                <a:spcPts val="3500"/>
              </a:lnSpc>
              <a:buFont typeface="Arial" panose="020B0604020202020204" pitchFamily="34" charset="0"/>
              <a:buChar char="•"/>
            </a:pP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ts val="3500"/>
              </a:lnSpc>
              <a:buFont typeface="Arial" panose="020B0604020202020204" pitchFamily="34" charset="0"/>
              <a:buChar char="•"/>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The results show that the tsunami amplification </a:t>
            </a:r>
            <a:r>
              <a:rPr lang="en-US" altLang="zh-TW" sz="22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mainly comes from the resonance of </a:t>
            </a:r>
            <a:r>
              <a:rPr lang="en-US" altLang="zh-TW" sz="2000" dirty="0" err="1">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Pekeris</a:t>
            </a:r>
            <a:r>
              <a:rPr lang="en-US" altLang="zh-TW" sz="22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 wave 4 with a phase speed at 227.35 m/s</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not from the ocean trench. </a:t>
            </a:r>
          </a:p>
        </p:txBody>
      </p:sp>
      <p:sp>
        <p:nvSpPr>
          <p:cNvPr id="2" name="矩形 1">
            <a:extLst>
              <a:ext uri="{FF2B5EF4-FFF2-40B4-BE49-F238E27FC236}">
                <a16:creationId xmlns:a16="http://schemas.microsoft.com/office/drawing/2014/main" id="{B55D210C-0B0D-4D90-8E56-38F278E5BEFA}"/>
              </a:ext>
            </a:extLst>
          </p:cNvPr>
          <p:cNvSpPr/>
          <p:nvPr/>
        </p:nvSpPr>
        <p:spPr>
          <a:xfrm>
            <a:off x="144495" y="3686675"/>
            <a:ext cx="11651810" cy="1841658"/>
          </a:xfrm>
          <a:prstGeom prst="rect">
            <a:avLst/>
          </a:prstGeom>
        </p:spPr>
        <p:txBody>
          <a:bodyPr wrap="square">
            <a:spAutoFit/>
          </a:bodyPr>
          <a:lstStyle/>
          <a:p>
            <a:pPr marL="342900" indent="-342900">
              <a:lnSpc>
                <a:spcPts val="3500"/>
              </a:lnSpc>
              <a:buFont typeface="Arial" panose="020B0604020202020204" pitchFamily="34" charset="0"/>
              <a:buChar char="•"/>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In the simulation cases of 300 m/s, 250 m/s, 200 m/s, 100 m/s, the waves under the atmosphere pressures are:</a:t>
            </a:r>
          </a:p>
          <a:p>
            <a:pPr marL="800100" lvl="1" indent="-342900">
              <a:lnSpc>
                <a:spcPts val="3500"/>
              </a:lnSpc>
              <a:buFont typeface="Arial" panose="020B0604020202020204" pitchFamily="34" charset="0"/>
              <a:buChar char="•"/>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&gt; 250 m/s: Positive water waves</a:t>
            </a:r>
          </a:p>
          <a:p>
            <a:pPr marL="800100" lvl="1" indent="-342900">
              <a:lnSpc>
                <a:spcPts val="3500"/>
              </a:lnSpc>
              <a:buFont typeface="Arial" panose="020B0604020202020204" pitchFamily="34" charset="0"/>
              <a:buChar char="•"/>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&lt; 250 m/s: Negative water waves</a:t>
            </a:r>
          </a:p>
        </p:txBody>
      </p:sp>
      <p:sp>
        <p:nvSpPr>
          <p:cNvPr id="3" name="矩形 2">
            <a:extLst>
              <a:ext uri="{FF2B5EF4-FFF2-40B4-BE49-F238E27FC236}">
                <a16:creationId xmlns:a16="http://schemas.microsoft.com/office/drawing/2014/main" id="{3C9F2936-6FC1-4362-BC28-EF5BC1975DA5}"/>
              </a:ext>
            </a:extLst>
          </p:cNvPr>
          <p:cNvSpPr/>
          <p:nvPr/>
        </p:nvSpPr>
        <p:spPr>
          <a:xfrm>
            <a:off x="144495" y="612803"/>
            <a:ext cx="11421692" cy="943976"/>
          </a:xfrm>
          <a:prstGeom prst="rect">
            <a:avLst/>
          </a:prstGeom>
        </p:spPr>
        <p:txBody>
          <a:bodyPr wrap="square">
            <a:spAutoFit/>
          </a:bodyPr>
          <a:lstStyle/>
          <a:p>
            <a:pPr marL="342900" indent="-342900">
              <a:lnSpc>
                <a:spcPts val="3500"/>
              </a:lnSpc>
              <a:buFont typeface="Arial" panose="020B0604020202020204" pitchFamily="34" charset="0"/>
              <a:buChar char="•"/>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Lamb wave</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only: </a:t>
            </a:r>
          </a:p>
          <a:p>
            <a:pPr marL="800100" lvl="1" indent="-342900">
              <a:lnSpc>
                <a:spcPts val="3500"/>
              </a:lnSpc>
              <a:buFont typeface="Arial" panose="020B0604020202020204" pitchFamily="34" charset="0"/>
              <a:buChar char="•"/>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The results in the </a:t>
            </a:r>
            <a:r>
              <a:rPr lang="en-US" altLang="zh-TW" sz="22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earlier part</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show good results and align with the observation data.</a:t>
            </a:r>
          </a:p>
        </p:txBody>
      </p:sp>
      <p:sp>
        <p:nvSpPr>
          <p:cNvPr id="5" name="文字方塊 4">
            <a:extLst>
              <a:ext uri="{FF2B5EF4-FFF2-40B4-BE49-F238E27FC236}">
                <a16:creationId xmlns:a16="http://schemas.microsoft.com/office/drawing/2014/main" id="{0EEA2F7F-4787-49C5-BD80-C60464727FE0}"/>
              </a:ext>
            </a:extLst>
          </p:cNvPr>
          <p:cNvSpPr txBox="1"/>
          <p:nvPr/>
        </p:nvSpPr>
        <p:spPr>
          <a:xfrm>
            <a:off x="6371771" y="5292308"/>
            <a:ext cx="4451809" cy="954107"/>
          </a:xfrm>
          <a:prstGeom prst="rect">
            <a:avLst/>
          </a:prstGeom>
          <a:solidFill>
            <a:srgbClr val="FFFF00"/>
          </a:solidFill>
        </p:spPr>
        <p:txBody>
          <a:bodyPr wrap="square" rtlCol="0">
            <a:spAutoFit/>
          </a:bodyPr>
          <a:lstStyle/>
          <a:p>
            <a:r>
              <a:rPr lang="en-US" altLang="zh-TW" sz="2800" dirty="0"/>
              <a:t>Thanks for Listening.</a:t>
            </a:r>
          </a:p>
          <a:p>
            <a:r>
              <a:rPr lang="en-US" altLang="zh-TW" sz="2800" dirty="0"/>
              <a:t>Questions for Prof. Wu?</a:t>
            </a:r>
            <a:endParaRPr lang="zh-TW" altLang="en-US" sz="2800" dirty="0"/>
          </a:p>
        </p:txBody>
      </p:sp>
    </p:spTree>
    <p:extLst>
      <p:ext uri="{BB962C8B-B14F-4D97-AF65-F5344CB8AC3E}">
        <p14:creationId xmlns:p14="http://schemas.microsoft.com/office/powerpoint/2010/main" val="3525199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4">
            <a:extLst>
              <a:ext uri="{FF2B5EF4-FFF2-40B4-BE49-F238E27FC236}">
                <a16:creationId xmlns:a16="http://schemas.microsoft.com/office/drawing/2014/main" id="{BF10DDE6-C0D4-410D-BCAB-7A5EB466990E}"/>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內容版面配置區 2">
            <a:extLst>
              <a:ext uri="{FF2B5EF4-FFF2-40B4-BE49-F238E27FC236}">
                <a16:creationId xmlns:a16="http://schemas.microsoft.com/office/drawing/2014/main" id="{04EE5E51-838F-4245-A935-618056A83B09}"/>
              </a:ext>
            </a:extLst>
          </p:cNvPr>
          <p:cNvSpPr>
            <a:spLocks noGrp="1"/>
          </p:cNvSpPr>
          <p:nvPr>
            <p:ph idx="1"/>
          </p:nvPr>
        </p:nvSpPr>
        <p:spPr>
          <a:xfrm>
            <a:off x="246904" y="795848"/>
            <a:ext cx="6639703" cy="5857096"/>
          </a:xfrm>
        </p:spPr>
        <p:txBody>
          <a:bodyPr>
            <a:noAutofit/>
          </a:bodyPr>
          <a:lstStyle/>
          <a:p>
            <a:pPr>
              <a:lnSpc>
                <a:spcPct val="110000"/>
              </a:lnSpc>
            </a:pPr>
            <a:r>
              <a:rPr lang="en-US" altLang="zh-TW" sz="2200" dirty="0">
                <a:latin typeface="Times New Roman" panose="02020603050405020304" pitchFamily="18" charset="0"/>
                <a:cs typeface="Times New Roman" panose="02020603050405020304" pitchFamily="18" charset="0"/>
              </a:rPr>
              <a:t>On 15 January 2022 at 04:15 UTC, the </a:t>
            </a:r>
            <a:r>
              <a:rPr lang="en-US" altLang="zh-TW" sz="2200" dirty="0" err="1">
                <a:latin typeface="Times New Roman" panose="02020603050405020304" pitchFamily="18" charset="0"/>
                <a:cs typeface="Times New Roman" panose="02020603050405020304" pitchFamily="18" charset="0"/>
              </a:rPr>
              <a:t>Hunga</a:t>
            </a:r>
            <a:r>
              <a:rPr lang="en-US" altLang="zh-TW" sz="2200" dirty="0">
                <a:latin typeface="Times New Roman" panose="02020603050405020304" pitchFamily="18" charset="0"/>
                <a:cs typeface="Times New Roman" panose="02020603050405020304" pitchFamily="18" charset="0"/>
              </a:rPr>
              <a:t> Tonga-</a:t>
            </a:r>
            <a:r>
              <a:rPr lang="en-US" altLang="zh-TW" sz="2200" dirty="0" err="1">
                <a:latin typeface="Times New Roman" panose="02020603050405020304" pitchFamily="18" charset="0"/>
                <a:cs typeface="Times New Roman" panose="02020603050405020304" pitchFamily="18" charset="0"/>
              </a:rPr>
              <a:t>Hunga</a:t>
            </a:r>
            <a:r>
              <a:rPr lang="en-US" altLang="zh-TW" sz="2200" dirty="0">
                <a:latin typeface="Times New Roman" panose="02020603050405020304" pitchFamily="18" charset="0"/>
                <a:cs typeface="Times New Roman" panose="02020603050405020304" pitchFamily="18" charset="0"/>
              </a:rPr>
              <a:t> </a:t>
            </a:r>
            <a:r>
              <a:rPr lang="en-US" altLang="zh-TW" sz="2200" dirty="0" err="1">
                <a:latin typeface="Times New Roman" panose="02020603050405020304" pitchFamily="18" charset="0"/>
                <a:cs typeface="Times New Roman" panose="02020603050405020304" pitchFamily="18" charset="0"/>
              </a:rPr>
              <a:t>Ha’apai</a:t>
            </a:r>
            <a:r>
              <a:rPr lang="en-US" altLang="zh-TW" sz="2200" dirty="0">
                <a:latin typeface="Times New Roman" panose="02020603050405020304" pitchFamily="18" charset="0"/>
                <a:cs typeface="Times New Roman" panose="02020603050405020304" pitchFamily="18" charset="0"/>
              </a:rPr>
              <a:t> (HTHH) volcano erupted</a:t>
            </a:r>
            <a:r>
              <a:rPr lang="zh-TW" altLang="en-US" sz="2200" dirty="0">
                <a:latin typeface="Times New Roman" panose="02020603050405020304" pitchFamily="18" charset="0"/>
                <a:cs typeface="Times New Roman" panose="02020603050405020304" pitchFamily="18" charset="0"/>
              </a:rPr>
              <a:t> </a:t>
            </a:r>
            <a:r>
              <a:rPr lang="en-US" altLang="zh-TW" sz="2200" dirty="0">
                <a:latin typeface="Times New Roman" panose="02020603050405020304" pitchFamily="18" charset="0"/>
                <a:cs typeface="Times New Roman" panose="02020603050405020304" pitchFamily="18" charset="0"/>
              </a:rPr>
              <a:t>and generated a large and unique tsunami with global reach.</a:t>
            </a:r>
          </a:p>
          <a:p>
            <a:pPr>
              <a:spcBef>
                <a:spcPts val="180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dual-mechanisms: </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雙動力機制</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spcBef>
                <a:spcPts val="1800"/>
              </a:spcBef>
              <a:buFont typeface="+mj-lt"/>
              <a:buAutoNum type="arabicPeriod"/>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Meteotsunami</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氣壓波海嘯</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lvl="2">
              <a:lnSpc>
                <a:spcPct val="100000"/>
              </a:lnSpc>
              <a:spcBef>
                <a:spcPts val="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generated by the atmospheric pressure wave</a:t>
            </a:r>
          </a:p>
          <a:p>
            <a:pPr lvl="2">
              <a:lnSpc>
                <a:spcPct val="100000"/>
              </a:lnSpc>
              <a:spcBef>
                <a:spcPts val="0"/>
              </a:spcBef>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由大氣壓力波所引起</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lvl="2">
              <a:lnSpc>
                <a:spcPct val="100000"/>
              </a:lnSpc>
              <a:spcBef>
                <a:spcPts val="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Transoceanic, but less destructive.</a:t>
            </a:r>
          </a:p>
          <a:p>
            <a:pPr lvl="2">
              <a:lnSpc>
                <a:spcPct val="100000"/>
              </a:lnSpc>
              <a:spcBef>
                <a:spcPts val="0"/>
              </a:spcBef>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越洋海嘯，但是破壞力較小</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spcBef>
                <a:spcPts val="1800"/>
              </a:spcBef>
              <a:buFont typeface="+mj-lt"/>
              <a:buAutoNum type="arabicPeriod"/>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Volcanic tsunami</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火山海嘯</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a:t>
            </a:r>
          </a:p>
          <a:p>
            <a:pPr lvl="2">
              <a:lnSpc>
                <a:spcPct val="100000"/>
              </a:lnSpc>
              <a:spcBef>
                <a:spcPts val="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eruption-induced water mass displacement.</a:t>
            </a:r>
          </a:p>
          <a:p>
            <a:pPr lvl="2">
              <a:lnSpc>
                <a:spcPct val="100000"/>
              </a:lnSpc>
              <a:spcBef>
                <a:spcPts val="0"/>
              </a:spcBef>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由噴發所引起大規模質量錯動</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lvl="2">
              <a:lnSpc>
                <a:spcPct val="100000"/>
              </a:lnSpc>
              <a:spcBef>
                <a:spcPts val="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limited in scope, but powerful and destructive.</a:t>
            </a:r>
          </a:p>
          <a:p>
            <a:pPr lvl="2">
              <a:lnSpc>
                <a:spcPct val="100000"/>
              </a:lnSpc>
              <a:spcBef>
                <a:spcPts val="0"/>
              </a:spcBef>
            </a:pP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範圍較小，但破壞力較強</a:t>
            </a:r>
            <a:endParaRPr lang="en-US" altLang="zh-TW" sz="2200" dirty="0">
              <a:latin typeface="Times New Roman" panose="02020603050405020304" pitchFamily="18" charset="0"/>
              <a:ea typeface="標楷體" panose="03000509000000000000" pitchFamily="65" charset="-120"/>
              <a:cs typeface="Times New Roman" panose="02020603050405020304" pitchFamily="18" charset="0"/>
            </a:endParaRPr>
          </a:p>
          <a:p>
            <a:pPr>
              <a:spcBef>
                <a:spcPts val="1800"/>
              </a:spcBef>
            </a:pP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4 deaths in Tonga, 2 deaths in Peru.</a:t>
            </a:r>
          </a:p>
        </p:txBody>
      </p:sp>
      <p:sp>
        <p:nvSpPr>
          <p:cNvPr id="12" name="標題 1">
            <a:extLst>
              <a:ext uri="{FF2B5EF4-FFF2-40B4-BE49-F238E27FC236}">
                <a16:creationId xmlns:a16="http://schemas.microsoft.com/office/drawing/2014/main" id="{B7A32C8E-4BF7-4381-A62E-A6ECF79B8798}"/>
              </a:ext>
            </a:extLst>
          </p:cNvPr>
          <p:cNvSpPr txBox="1">
            <a:spLocks/>
          </p:cNvSpPr>
          <p:nvPr/>
        </p:nvSpPr>
        <p:spPr>
          <a:xfrm>
            <a:off x="148237" y="106380"/>
            <a:ext cx="2524625" cy="804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Introduction</a:t>
            </a:r>
            <a:endParaRPr lang="zh-TW" altLang="en-US" sz="35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4F88849E-F2B1-4A21-B323-2DC30FB0E86B}"/>
              </a:ext>
            </a:extLst>
          </p:cNvPr>
          <p:cNvSpPr/>
          <p:nvPr/>
        </p:nvSpPr>
        <p:spPr>
          <a:xfrm>
            <a:off x="7169172" y="5297269"/>
            <a:ext cx="4933740" cy="923330"/>
          </a:xfrm>
          <a:prstGeom prst="rect">
            <a:avLst/>
          </a:prstGeom>
        </p:spPr>
        <p:txBody>
          <a:bodyPr wrap="square">
            <a:spAutoFit/>
          </a:bodyPr>
          <a:lstStyle/>
          <a:p>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The location of Tonga volcano and the Tonga-</a:t>
            </a:r>
            <a:r>
              <a:rPr lang="en-US" altLang="zh-TW" kern="0" dirty="0" err="1">
                <a:latin typeface="Times New Roman" panose="02020603050405020304" pitchFamily="18" charset="0"/>
                <a:ea typeface="標楷體" panose="03000509000000000000" pitchFamily="65" charset="-120"/>
                <a:cs typeface="Times New Roman" panose="02020603050405020304" pitchFamily="18" charset="0"/>
              </a:rPr>
              <a:t>Kermadec</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 submarine trench in the Pacific Ocean. (Terry et al., 2022</a:t>
            </a:r>
            <a:r>
              <a:rPr lang="en-US" altLang="zh-TW" kern="0" dirty="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a:extLst>
              <a:ext uri="{FF2B5EF4-FFF2-40B4-BE49-F238E27FC236}">
                <a16:creationId xmlns:a16="http://schemas.microsoft.com/office/drawing/2014/main" id="{2DB809C2-4B85-4D8E-8CA0-1BB831FA5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019" y="95535"/>
            <a:ext cx="4368077" cy="5128591"/>
          </a:xfrm>
          <a:prstGeom prst="rect">
            <a:avLst/>
          </a:prstGeom>
        </p:spPr>
      </p:pic>
    </p:spTree>
    <p:extLst>
      <p:ext uri="{BB962C8B-B14F-4D97-AF65-F5344CB8AC3E}">
        <p14:creationId xmlns:p14="http://schemas.microsoft.com/office/powerpoint/2010/main" val="3603379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0F7715C-3927-47C0-8004-A0C04DA93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3373" y="4505709"/>
            <a:ext cx="2700000" cy="2160384"/>
          </a:xfrm>
          <a:prstGeom prst="rect">
            <a:avLst/>
          </a:prstGeom>
        </p:spPr>
      </p:pic>
      <p:pic>
        <p:nvPicPr>
          <p:cNvPr id="6" name="圖片 5">
            <a:extLst>
              <a:ext uri="{FF2B5EF4-FFF2-40B4-BE49-F238E27FC236}">
                <a16:creationId xmlns:a16="http://schemas.microsoft.com/office/drawing/2014/main" id="{25BCDC58-7FB4-4893-A23E-367341A37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5936" y="2070281"/>
            <a:ext cx="2700000" cy="2160384"/>
          </a:xfrm>
          <a:prstGeom prst="rect">
            <a:avLst/>
          </a:prstGeom>
        </p:spPr>
      </p:pic>
      <p:pic>
        <p:nvPicPr>
          <p:cNvPr id="8" name="圖片 7">
            <a:extLst>
              <a:ext uri="{FF2B5EF4-FFF2-40B4-BE49-F238E27FC236}">
                <a16:creationId xmlns:a16="http://schemas.microsoft.com/office/drawing/2014/main" id="{D89D93A5-8302-48F2-ADF8-6D81EA7A83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764" y="1901324"/>
            <a:ext cx="5331651" cy="4266080"/>
          </a:xfrm>
          <a:prstGeom prst="rect">
            <a:avLst/>
          </a:prstGeom>
        </p:spPr>
      </p:pic>
      <p:sp>
        <p:nvSpPr>
          <p:cNvPr id="9" name="文字方塊 8">
            <a:extLst>
              <a:ext uri="{FF2B5EF4-FFF2-40B4-BE49-F238E27FC236}">
                <a16:creationId xmlns:a16="http://schemas.microsoft.com/office/drawing/2014/main" id="{55F61121-4BD3-440E-80F1-AE6083C6A5B3}"/>
              </a:ext>
            </a:extLst>
          </p:cNvPr>
          <p:cNvSpPr txBox="1"/>
          <p:nvPr/>
        </p:nvSpPr>
        <p:spPr>
          <a:xfrm>
            <a:off x="4676002" y="6375956"/>
            <a:ext cx="2309928" cy="400110"/>
          </a:xfrm>
          <a:prstGeom prst="rect">
            <a:avLst/>
          </a:prstGeom>
          <a:noFill/>
        </p:spPr>
        <p:txBody>
          <a:bodyPr wrap="none" rtlCol="0">
            <a:spAutoFit/>
          </a:bodyPr>
          <a:lstStyle/>
          <a:p>
            <a:r>
              <a:rPr lang="en-US" altLang="zh-TW" sz="2000" dirty="0"/>
              <a:t>CWB, </a:t>
            </a:r>
            <a:r>
              <a:rPr lang="zh-TW" altLang="en-US" sz="2000" dirty="0"/>
              <a:t>黃椿喜 </a:t>
            </a:r>
            <a:r>
              <a:rPr lang="en-US" altLang="zh-TW" sz="2000" dirty="0"/>
              <a:t>(2022)</a:t>
            </a:r>
            <a:endParaRPr lang="zh-TW" altLang="en-US" sz="2000" dirty="0"/>
          </a:p>
        </p:txBody>
      </p:sp>
      <p:sp>
        <p:nvSpPr>
          <p:cNvPr id="7" name="文字方塊 6">
            <a:extLst>
              <a:ext uri="{FF2B5EF4-FFF2-40B4-BE49-F238E27FC236}">
                <a16:creationId xmlns:a16="http://schemas.microsoft.com/office/drawing/2014/main" id="{14CDFF7E-BA97-4803-8423-A103616995D6}"/>
              </a:ext>
            </a:extLst>
          </p:cNvPr>
          <p:cNvSpPr txBox="1"/>
          <p:nvPr/>
        </p:nvSpPr>
        <p:spPr>
          <a:xfrm>
            <a:off x="2888238" y="1692772"/>
            <a:ext cx="2434351" cy="369332"/>
          </a:xfrm>
          <a:prstGeom prst="rect">
            <a:avLst/>
          </a:prstGeom>
          <a:noFill/>
        </p:spPr>
        <p:txBody>
          <a:bodyPr wrap="square" rtlCol="0">
            <a:spAutoFit/>
          </a:bodyPr>
          <a:lstStyle/>
          <a:p>
            <a:r>
              <a:rPr lang="zh-TW" altLang="en-US" dirty="0"/>
              <a:t>紅色帶寬約</a:t>
            </a:r>
            <a:r>
              <a:rPr lang="en-US" altLang="zh-TW" dirty="0"/>
              <a:t>40</a:t>
            </a:r>
            <a:r>
              <a:rPr lang="zh-TW" altLang="en-US" dirty="0"/>
              <a:t>公里</a:t>
            </a:r>
          </a:p>
        </p:txBody>
      </p:sp>
      <p:cxnSp>
        <p:nvCxnSpPr>
          <p:cNvPr id="11" name="直線單箭頭接點 10">
            <a:extLst>
              <a:ext uri="{FF2B5EF4-FFF2-40B4-BE49-F238E27FC236}">
                <a16:creationId xmlns:a16="http://schemas.microsoft.com/office/drawing/2014/main" id="{7B3FB254-F8A8-4882-B292-4BCB25A8A5A4}"/>
              </a:ext>
            </a:extLst>
          </p:cNvPr>
          <p:cNvCxnSpPr>
            <a:cxnSpLocks/>
          </p:cNvCxnSpPr>
          <p:nvPr/>
        </p:nvCxnSpPr>
        <p:spPr>
          <a:xfrm>
            <a:off x="4510585" y="2062104"/>
            <a:ext cx="672001" cy="13122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投影片編號版面配置區 2">
            <a:extLst>
              <a:ext uri="{FF2B5EF4-FFF2-40B4-BE49-F238E27FC236}">
                <a16:creationId xmlns:a16="http://schemas.microsoft.com/office/drawing/2014/main" id="{01BF4992-D071-40EE-AF66-29B8932C2E67}"/>
              </a:ext>
            </a:extLst>
          </p:cNvPr>
          <p:cNvSpPr>
            <a:spLocks noGrp="1"/>
          </p:cNvSpPr>
          <p:nvPr>
            <p:ph type="sldNum" sz="quarter" idx="12"/>
          </p:nvPr>
        </p:nvSpPr>
        <p:spPr/>
        <p:txBody>
          <a:bodyPr/>
          <a:lstStyle/>
          <a:p>
            <a:fld id="{A1FB7A2D-9980-4C8F-B460-2F7FC461C77B}" type="slidenum">
              <a:rPr lang="zh-TW" altLang="en-US" smtClean="0"/>
              <a:t>4</a:t>
            </a:fld>
            <a:endParaRPr lang="zh-TW" altLang="en-US"/>
          </a:p>
        </p:txBody>
      </p:sp>
      <p:sp>
        <p:nvSpPr>
          <p:cNvPr id="10" name="標題 2">
            <a:extLst>
              <a:ext uri="{FF2B5EF4-FFF2-40B4-BE49-F238E27FC236}">
                <a16:creationId xmlns:a16="http://schemas.microsoft.com/office/drawing/2014/main" id="{331CA3D9-AD6A-4AEB-88E0-786140A0A28C}"/>
              </a:ext>
            </a:extLst>
          </p:cNvPr>
          <p:cNvSpPr txBox="1">
            <a:spLocks/>
          </p:cNvSpPr>
          <p:nvPr/>
        </p:nvSpPr>
        <p:spPr>
          <a:xfrm>
            <a:off x="1981200" y="476672"/>
            <a:ext cx="8229600" cy="135416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a:t>Ground Station Observation (Lin, 2022)</a:t>
            </a:r>
            <a:br>
              <a:rPr lang="en-US" altLang="zh-TW"/>
            </a:br>
            <a:r>
              <a:rPr lang="zh-TW" altLang="en-US"/>
              <a:t>中央氣象局氣壓觀測資料</a:t>
            </a:r>
            <a:r>
              <a:rPr lang="en-US" altLang="zh-TW"/>
              <a:t> </a:t>
            </a:r>
            <a:endParaRPr lang="zh-TW" altLang="en-US" dirty="0"/>
          </a:p>
        </p:txBody>
      </p:sp>
      <p:pic>
        <p:nvPicPr>
          <p:cNvPr id="12" name="圖片 11">
            <a:extLst>
              <a:ext uri="{FF2B5EF4-FFF2-40B4-BE49-F238E27FC236}">
                <a16:creationId xmlns:a16="http://schemas.microsoft.com/office/drawing/2014/main" id="{5376CB9B-86DF-451E-AFE5-621EDB7D35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230" r="5040"/>
          <a:stretch/>
        </p:blipFill>
        <p:spPr>
          <a:xfrm>
            <a:off x="0" y="2946645"/>
            <a:ext cx="2829991" cy="2458858"/>
          </a:xfrm>
          <a:prstGeom prst="rect">
            <a:avLst/>
          </a:prstGeom>
        </p:spPr>
      </p:pic>
    </p:spTree>
    <p:extLst>
      <p:ext uri="{BB962C8B-B14F-4D97-AF65-F5344CB8AC3E}">
        <p14:creationId xmlns:p14="http://schemas.microsoft.com/office/powerpoint/2010/main" val="42778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3706947" y="754892"/>
            <a:ext cx="3600640" cy="5143500"/>
            <a:chOff x="0" y="0"/>
            <a:chExt cx="4800853" cy="685800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2000"/>
              <a:ext cx="4800853" cy="180000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58000"/>
              <a:ext cx="4800853" cy="18000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86000"/>
              <a:ext cx="4800853" cy="1800000"/>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800853" cy="1800000"/>
            </a:xfrm>
            <a:prstGeom prst="rect">
              <a:avLst/>
            </a:prstGeom>
          </p:spPr>
        </p:pic>
      </p:grpSp>
      <p:grpSp>
        <p:nvGrpSpPr>
          <p:cNvPr id="11" name="群組 10"/>
          <p:cNvGrpSpPr/>
          <p:nvPr/>
        </p:nvGrpSpPr>
        <p:grpSpPr>
          <a:xfrm>
            <a:off x="7955160" y="754892"/>
            <a:ext cx="3600641" cy="5143500"/>
            <a:chOff x="7391146" y="0"/>
            <a:chExt cx="4800854" cy="6858000"/>
          </a:xfrm>
        </p:grpSpPr>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146" y="3372000"/>
              <a:ext cx="4800854" cy="1800000"/>
            </a:xfrm>
            <a:prstGeom prst="rect">
              <a:avLst/>
            </a:prstGeom>
          </p:spPr>
        </p:pic>
        <p:pic>
          <p:nvPicPr>
            <p:cNvPr id="5" name="圖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146" y="5058000"/>
              <a:ext cx="4800854" cy="1800000"/>
            </a:xfrm>
            <a:prstGeom prst="rect">
              <a:avLst/>
            </a:prstGeom>
          </p:spPr>
        </p:pic>
        <p:pic>
          <p:nvPicPr>
            <p:cNvPr id="7" name="圖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1146" y="1686000"/>
              <a:ext cx="4800854" cy="1800000"/>
            </a:xfrm>
            <a:prstGeom prst="rect">
              <a:avLst/>
            </a:prstGeom>
          </p:spPr>
        </p:pic>
        <p:pic>
          <p:nvPicPr>
            <p:cNvPr id="9" name="圖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1146" y="0"/>
              <a:ext cx="4800854" cy="1800000"/>
            </a:xfrm>
            <a:prstGeom prst="rect">
              <a:avLst/>
            </a:prstGeom>
          </p:spPr>
        </p:pic>
      </p:grpSp>
      <p:cxnSp>
        <p:nvCxnSpPr>
          <p:cNvPr id="13" name="直線接點 12"/>
          <p:cNvCxnSpPr/>
          <p:nvPr/>
        </p:nvCxnSpPr>
        <p:spPr>
          <a:xfrm>
            <a:off x="3221800" y="857250"/>
            <a:ext cx="0" cy="5143500"/>
          </a:xfrm>
          <a:prstGeom prst="line">
            <a:avLst/>
          </a:prstGeom>
          <a:ln>
            <a:prstDash val="dash"/>
          </a:ln>
        </p:spPr>
        <p:style>
          <a:lnRef idx="1">
            <a:schemeClr val="accent6"/>
          </a:lnRef>
          <a:fillRef idx="0">
            <a:schemeClr val="accent6"/>
          </a:fillRef>
          <a:effectRef idx="0">
            <a:schemeClr val="accent6"/>
          </a:effectRef>
          <a:fontRef idx="minor">
            <a:schemeClr val="tx1"/>
          </a:fontRef>
        </p:style>
      </p:cxnSp>
      <p:cxnSp>
        <p:nvCxnSpPr>
          <p:cNvPr id="16" name="直線接點 15"/>
          <p:cNvCxnSpPr/>
          <p:nvPr/>
        </p:nvCxnSpPr>
        <p:spPr>
          <a:xfrm>
            <a:off x="7477157" y="857250"/>
            <a:ext cx="0" cy="514350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
        <p:nvSpPr>
          <p:cNvPr id="14" name="文字方塊 13">
            <a:extLst>
              <a:ext uri="{FF2B5EF4-FFF2-40B4-BE49-F238E27FC236}">
                <a16:creationId xmlns:a16="http://schemas.microsoft.com/office/drawing/2014/main" id="{34347D6E-98A8-46A6-8518-BDB1415B2ED0}"/>
              </a:ext>
            </a:extLst>
          </p:cNvPr>
          <p:cNvSpPr txBox="1"/>
          <p:nvPr/>
        </p:nvSpPr>
        <p:spPr>
          <a:xfrm>
            <a:off x="1502799" y="1102128"/>
            <a:ext cx="2119363" cy="507831"/>
          </a:xfrm>
          <a:prstGeom prst="rect">
            <a:avLst/>
          </a:prstGeom>
          <a:noFill/>
        </p:spPr>
        <p:txBody>
          <a:bodyPr wrap="none" rtlCol="0">
            <a:spAutoFit/>
          </a:bodyPr>
          <a:lstStyle/>
          <a:p>
            <a:r>
              <a:rPr lang="en-US" altLang="zh-TW" sz="1350" dirty="0"/>
              <a:t>Time-series Tsunami Height</a:t>
            </a:r>
          </a:p>
          <a:p>
            <a:r>
              <a:rPr lang="zh-TW" altLang="en-US" sz="1350" dirty="0"/>
              <a:t>（</a:t>
            </a:r>
            <a:r>
              <a:rPr lang="en-US" altLang="zh-TW" sz="1350" dirty="0"/>
              <a:t>CWB, 2022</a:t>
            </a:r>
            <a:r>
              <a:rPr lang="zh-TW" altLang="en-US" sz="1350" dirty="0"/>
              <a:t>）</a:t>
            </a:r>
          </a:p>
        </p:txBody>
      </p:sp>
      <p:sp>
        <p:nvSpPr>
          <p:cNvPr id="15" name="文字方塊 14">
            <a:extLst>
              <a:ext uri="{FF2B5EF4-FFF2-40B4-BE49-F238E27FC236}">
                <a16:creationId xmlns:a16="http://schemas.microsoft.com/office/drawing/2014/main" id="{21B11154-C430-4E2B-BC05-EFD05C01D001}"/>
              </a:ext>
            </a:extLst>
          </p:cNvPr>
          <p:cNvSpPr txBox="1"/>
          <p:nvPr/>
        </p:nvSpPr>
        <p:spPr>
          <a:xfrm>
            <a:off x="1524816" y="2293865"/>
            <a:ext cx="1879232" cy="507831"/>
          </a:xfrm>
          <a:prstGeom prst="rect">
            <a:avLst/>
          </a:prstGeom>
          <a:noFill/>
        </p:spPr>
        <p:txBody>
          <a:bodyPr wrap="none" rtlCol="0">
            <a:spAutoFit/>
          </a:bodyPr>
          <a:lstStyle/>
          <a:p>
            <a:r>
              <a:rPr lang="en-US" altLang="zh-TW" sz="1350" dirty="0"/>
              <a:t>Time-series Air Pressure</a:t>
            </a:r>
          </a:p>
          <a:p>
            <a:r>
              <a:rPr lang="zh-TW" altLang="en-US" sz="1350" dirty="0"/>
              <a:t>（</a:t>
            </a:r>
            <a:r>
              <a:rPr lang="en-US" altLang="zh-TW" sz="1350" dirty="0"/>
              <a:t>CWB, 2022</a:t>
            </a:r>
            <a:r>
              <a:rPr lang="zh-TW" altLang="en-US" sz="1350" dirty="0"/>
              <a:t>）</a:t>
            </a:r>
          </a:p>
        </p:txBody>
      </p:sp>
      <p:sp>
        <p:nvSpPr>
          <p:cNvPr id="12" name="投影片編號版面配置區 11">
            <a:extLst>
              <a:ext uri="{FF2B5EF4-FFF2-40B4-BE49-F238E27FC236}">
                <a16:creationId xmlns:a16="http://schemas.microsoft.com/office/drawing/2014/main" id="{A60FAC57-7054-4778-A99A-AF708163D42F}"/>
              </a:ext>
            </a:extLst>
          </p:cNvPr>
          <p:cNvSpPr>
            <a:spLocks noGrp="1"/>
          </p:cNvSpPr>
          <p:nvPr>
            <p:ph type="sldNum" sz="quarter" idx="12"/>
          </p:nvPr>
        </p:nvSpPr>
        <p:spPr/>
        <p:txBody>
          <a:bodyPr/>
          <a:lstStyle/>
          <a:p>
            <a:fld id="{A1FB7A2D-9980-4C8F-B460-2F7FC461C77B}" type="slidenum">
              <a:rPr lang="zh-TW" altLang="en-US" smtClean="0"/>
              <a:t>5</a:t>
            </a:fld>
            <a:endParaRPr lang="zh-TW" altLang="en-US"/>
          </a:p>
        </p:txBody>
      </p:sp>
      <p:sp>
        <p:nvSpPr>
          <p:cNvPr id="21" name="文字方塊 20">
            <a:extLst>
              <a:ext uri="{FF2B5EF4-FFF2-40B4-BE49-F238E27FC236}">
                <a16:creationId xmlns:a16="http://schemas.microsoft.com/office/drawing/2014/main" id="{54A4174D-2D98-4A3E-A5B1-E524BCD9F5F2}"/>
              </a:ext>
            </a:extLst>
          </p:cNvPr>
          <p:cNvSpPr txBox="1"/>
          <p:nvPr/>
        </p:nvSpPr>
        <p:spPr>
          <a:xfrm>
            <a:off x="877276" y="3595124"/>
            <a:ext cx="2521459" cy="300082"/>
          </a:xfrm>
          <a:prstGeom prst="rect">
            <a:avLst/>
          </a:prstGeom>
          <a:noFill/>
        </p:spPr>
        <p:txBody>
          <a:bodyPr wrap="none" rtlCol="0">
            <a:spAutoFit/>
          </a:bodyPr>
          <a:lstStyle/>
          <a:p>
            <a:r>
              <a:rPr lang="en-US" altLang="zh-TW" sz="1350" dirty="0"/>
              <a:t>Filter Time-series Tsunami Height</a:t>
            </a:r>
          </a:p>
        </p:txBody>
      </p:sp>
      <p:sp>
        <p:nvSpPr>
          <p:cNvPr id="22" name="文字方塊 21">
            <a:extLst>
              <a:ext uri="{FF2B5EF4-FFF2-40B4-BE49-F238E27FC236}">
                <a16:creationId xmlns:a16="http://schemas.microsoft.com/office/drawing/2014/main" id="{462C1D53-0358-4594-BF1B-6570A81EA338}"/>
              </a:ext>
            </a:extLst>
          </p:cNvPr>
          <p:cNvSpPr txBox="1"/>
          <p:nvPr/>
        </p:nvSpPr>
        <p:spPr>
          <a:xfrm>
            <a:off x="899293" y="4786861"/>
            <a:ext cx="2311787" cy="300082"/>
          </a:xfrm>
          <a:prstGeom prst="rect">
            <a:avLst/>
          </a:prstGeom>
          <a:noFill/>
        </p:spPr>
        <p:txBody>
          <a:bodyPr wrap="none" rtlCol="0">
            <a:spAutoFit/>
          </a:bodyPr>
          <a:lstStyle/>
          <a:p>
            <a:r>
              <a:rPr lang="en-US" altLang="zh-TW" sz="1350" dirty="0" err="1"/>
              <a:t>Filted</a:t>
            </a:r>
            <a:r>
              <a:rPr lang="en-US" altLang="zh-TW" sz="1350" dirty="0"/>
              <a:t> Time-series Air Pressure</a:t>
            </a:r>
          </a:p>
        </p:txBody>
      </p:sp>
    </p:spTree>
    <p:extLst>
      <p:ext uri="{BB962C8B-B14F-4D97-AF65-F5344CB8AC3E}">
        <p14:creationId xmlns:p14="http://schemas.microsoft.com/office/powerpoint/2010/main" val="925971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9213C42F-B2BC-4B66-AB40-E19927BA4FB4}"/>
              </a:ext>
            </a:extLst>
          </p:cNvPr>
          <p:cNvGrpSpPr/>
          <p:nvPr/>
        </p:nvGrpSpPr>
        <p:grpSpPr>
          <a:xfrm>
            <a:off x="2691763" y="1556733"/>
            <a:ext cx="6990939" cy="5076266"/>
            <a:chOff x="7391146" y="3372000"/>
            <a:chExt cx="4800854" cy="3486000"/>
          </a:xfrm>
        </p:grpSpPr>
        <p:pic>
          <p:nvPicPr>
            <p:cNvPr id="3" name="圖片 2">
              <a:extLst>
                <a:ext uri="{FF2B5EF4-FFF2-40B4-BE49-F238E27FC236}">
                  <a16:creationId xmlns:a16="http://schemas.microsoft.com/office/drawing/2014/main" id="{94B76429-36F7-4D75-B677-DF5B2C959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146" y="3372000"/>
              <a:ext cx="4800854" cy="1800000"/>
            </a:xfrm>
            <a:prstGeom prst="rect">
              <a:avLst/>
            </a:prstGeom>
          </p:spPr>
        </p:pic>
        <p:pic>
          <p:nvPicPr>
            <p:cNvPr id="4" name="圖片 3">
              <a:extLst>
                <a:ext uri="{FF2B5EF4-FFF2-40B4-BE49-F238E27FC236}">
                  <a16:creationId xmlns:a16="http://schemas.microsoft.com/office/drawing/2014/main" id="{2D0484E8-31E1-4AE1-964E-C55EA67615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146" y="5058000"/>
              <a:ext cx="4800854" cy="1800000"/>
            </a:xfrm>
            <a:prstGeom prst="rect">
              <a:avLst/>
            </a:prstGeom>
          </p:spPr>
        </p:pic>
      </p:grpSp>
      <p:cxnSp>
        <p:nvCxnSpPr>
          <p:cNvPr id="8" name="直線接點 7">
            <a:extLst>
              <a:ext uri="{FF2B5EF4-FFF2-40B4-BE49-F238E27FC236}">
                <a16:creationId xmlns:a16="http://schemas.microsoft.com/office/drawing/2014/main" id="{73B72F35-778D-467D-A06B-85FA0F3F642A}"/>
              </a:ext>
            </a:extLst>
          </p:cNvPr>
          <p:cNvCxnSpPr/>
          <p:nvPr/>
        </p:nvCxnSpPr>
        <p:spPr>
          <a:xfrm>
            <a:off x="4736297" y="1547689"/>
            <a:ext cx="0" cy="49283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FAAEF9F0-112A-475C-AF84-19EF8ADCC87E}"/>
              </a:ext>
            </a:extLst>
          </p:cNvPr>
          <p:cNvSpPr txBox="1"/>
          <p:nvPr/>
        </p:nvSpPr>
        <p:spPr>
          <a:xfrm>
            <a:off x="3001630" y="3873363"/>
            <a:ext cx="1889309" cy="300082"/>
          </a:xfrm>
          <a:prstGeom prst="rect">
            <a:avLst/>
          </a:prstGeom>
          <a:noFill/>
        </p:spPr>
        <p:txBody>
          <a:bodyPr wrap="square" rtlCol="0">
            <a:spAutoFit/>
          </a:bodyPr>
          <a:lstStyle/>
          <a:p>
            <a:r>
              <a:rPr lang="en-US" altLang="zh-TW" sz="1350" dirty="0">
                <a:solidFill>
                  <a:srgbClr val="FF0000"/>
                </a:solidFill>
              </a:rPr>
              <a:t>1. Shoch wave arrived</a:t>
            </a:r>
            <a:r>
              <a:rPr lang="en-US" altLang="zh-TW" sz="1350" dirty="0">
                <a:solidFill>
                  <a:srgbClr val="FF0000"/>
                </a:solidFill>
                <a:sym typeface="Wingdings" panose="05000000000000000000" pitchFamily="2" charset="2"/>
              </a:rPr>
              <a:t></a:t>
            </a:r>
            <a:endParaRPr lang="zh-TW" altLang="en-US" sz="1350" dirty="0">
              <a:solidFill>
                <a:srgbClr val="FF0000"/>
              </a:solidFill>
            </a:endParaRPr>
          </a:p>
        </p:txBody>
      </p:sp>
      <p:sp>
        <p:nvSpPr>
          <p:cNvPr id="11" name="矩形 10">
            <a:extLst>
              <a:ext uri="{FF2B5EF4-FFF2-40B4-BE49-F238E27FC236}">
                <a16:creationId xmlns:a16="http://schemas.microsoft.com/office/drawing/2014/main" id="{E11CDA49-FD52-4B1A-8CAB-29272E936DB3}"/>
              </a:ext>
            </a:extLst>
          </p:cNvPr>
          <p:cNvSpPr/>
          <p:nvPr/>
        </p:nvSpPr>
        <p:spPr>
          <a:xfrm>
            <a:off x="4749746" y="2329940"/>
            <a:ext cx="389963" cy="437030"/>
          </a:xfrm>
          <a:prstGeom prst="rect">
            <a:avLst/>
          </a:prstGeom>
          <a:solidFill>
            <a:srgbClr val="FFFF00">
              <a:alpha val="58039"/>
            </a:srgbClr>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solidFill>
                <a:srgbClr val="FFFF00"/>
              </a:solidFill>
            </a:endParaRPr>
          </a:p>
        </p:txBody>
      </p:sp>
      <p:sp>
        <p:nvSpPr>
          <p:cNvPr id="12" name="文字方塊 11">
            <a:extLst>
              <a:ext uri="{FF2B5EF4-FFF2-40B4-BE49-F238E27FC236}">
                <a16:creationId xmlns:a16="http://schemas.microsoft.com/office/drawing/2014/main" id="{6A921E27-61AB-47B1-9C3C-39A39873664C}"/>
              </a:ext>
            </a:extLst>
          </p:cNvPr>
          <p:cNvSpPr txBox="1"/>
          <p:nvPr/>
        </p:nvSpPr>
        <p:spPr>
          <a:xfrm rot="1367595">
            <a:off x="4698542" y="2936615"/>
            <a:ext cx="2341130" cy="300082"/>
          </a:xfrm>
          <a:prstGeom prst="rect">
            <a:avLst/>
          </a:prstGeom>
          <a:noFill/>
        </p:spPr>
        <p:txBody>
          <a:bodyPr wrap="square" rtlCol="0">
            <a:spAutoFit/>
          </a:bodyPr>
          <a:lstStyle/>
          <a:p>
            <a:r>
              <a:rPr lang="en-US" altLang="zh-TW" sz="1350" dirty="0">
                <a:solidFill>
                  <a:srgbClr val="FF0000"/>
                </a:solidFill>
                <a:sym typeface="Wingdings" panose="05000000000000000000" pitchFamily="2" charset="2"/>
              </a:rPr>
              <a:t></a:t>
            </a:r>
            <a:r>
              <a:rPr lang="en-US" altLang="zh-TW" sz="1350" dirty="0">
                <a:solidFill>
                  <a:srgbClr val="FF0000"/>
                </a:solidFill>
              </a:rPr>
              <a:t>2. Meteotsunami arrived</a:t>
            </a:r>
            <a:endParaRPr lang="zh-TW" altLang="en-US" sz="1350" dirty="0">
              <a:solidFill>
                <a:srgbClr val="FF0000"/>
              </a:solidFill>
            </a:endParaRPr>
          </a:p>
        </p:txBody>
      </p:sp>
      <p:cxnSp>
        <p:nvCxnSpPr>
          <p:cNvPr id="13" name="直線接點 12">
            <a:extLst>
              <a:ext uri="{FF2B5EF4-FFF2-40B4-BE49-F238E27FC236}">
                <a16:creationId xmlns:a16="http://schemas.microsoft.com/office/drawing/2014/main" id="{C6D3C8BE-4BB6-4667-95CD-89C890ACE48F}"/>
              </a:ext>
            </a:extLst>
          </p:cNvPr>
          <p:cNvCxnSpPr/>
          <p:nvPr/>
        </p:nvCxnSpPr>
        <p:spPr>
          <a:xfrm>
            <a:off x="5159890" y="1594752"/>
            <a:ext cx="0" cy="492834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8A3FA6CF-90E1-46E4-AC8F-5B6E6BA08A32}"/>
              </a:ext>
            </a:extLst>
          </p:cNvPr>
          <p:cNvSpPr txBox="1"/>
          <p:nvPr/>
        </p:nvSpPr>
        <p:spPr>
          <a:xfrm rot="20904202">
            <a:off x="5152509" y="2044223"/>
            <a:ext cx="2791315" cy="300082"/>
          </a:xfrm>
          <a:prstGeom prst="rect">
            <a:avLst/>
          </a:prstGeom>
          <a:noFill/>
        </p:spPr>
        <p:txBody>
          <a:bodyPr wrap="square" rtlCol="0">
            <a:spAutoFit/>
          </a:bodyPr>
          <a:lstStyle/>
          <a:p>
            <a:r>
              <a:rPr lang="en-US" altLang="zh-TW" sz="1350" dirty="0">
                <a:solidFill>
                  <a:srgbClr val="FF0000"/>
                </a:solidFill>
                <a:sym typeface="Wingdings" panose="05000000000000000000" pitchFamily="2" charset="2"/>
              </a:rPr>
              <a:t></a:t>
            </a:r>
            <a:r>
              <a:rPr lang="en-US" altLang="zh-TW" sz="1350" dirty="0">
                <a:solidFill>
                  <a:srgbClr val="FF0000"/>
                </a:solidFill>
              </a:rPr>
              <a:t>3. Gravity tsunami arrived</a:t>
            </a:r>
            <a:endParaRPr lang="zh-TW" altLang="en-US" sz="1350" dirty="0">
              <a:solidFill>
                <a:srgbClr val="FF0000"/>
              </a:solidFill>
            </a:endParaRPr>
          </a:p>
        </p:txBody>
      </p:sp>
      <p:sp>
        <p:nvSpPr>
          <p:cNvPr id="15" name="右大括弧 14">
            <a:extLst>
              <a:ext uri="{FF2B5EF4-FFF2-40B4-BE49-F238E27FC236}">
                <a16:creationId xmlns:a16="http://schemas.microsoft.com/office/drawing/2014/main" id="{560789B5-D581-4AD1-9DB2-CF13E5750C48}"/>
              </a:ext>
            </a:extLst>
          </p:cNvPr>
          <p:cNvSpPr/>
          <p:nvPr/>
        </p:nvSpPr>
        <p:spPr>
          <a:xfrm>
            <a:off x="4944728" y="4311559"/>
            <a:ext cx="255491" cy="151099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p>
        </p:txBody>
      </p:sp>
      <p:sp>
        <p:nvSpPr>
          <p:cNvPr id="17" name="文字方塊 16">
            <a:extLst>
              <a:ext uri="{FF2B5EF4-FFF2-40B4-BE49-F238E27FC236}">
                <a16:creationId xmlns:a16="http://schemas.microsoft.com/office/drawing/2014/main" id="{E4D28EEB-32AF-46C4-B8BC-98EE12D52486}"/>
              </a:ext>
            </a:extLst>
          </p:cNvPr>
          <p:cNvSpPr txBox="1"/>
          <p:nvPr/>
        </p:nvSpPr>
        <p:spPr>
          <a:xfrm>
            <a:off x="5244212" y="4966316"/>
            <a:ext cx="4969430" cy="507831"/>
          </a:xfrm>
          <a:prstGeom prst="rect">
            <a:avLst/>
          </a:prstGeom>
          <a:noFill/>
        </p:spPr>
        <p:txBody>
          <a:bodyPr wrap="square" rtlCol="0">
            <a:spAutoFit/>
          </a:bodyPr>
          <a:lstStyle/>
          <a:p>
            <a:r>
              <a:rPr lang="en-US" altLang="zh-TW" sz="1350" dirty="0">
                <a:solidFill>
                  <a:srgbClr val="FF0000"/>
                </a:solidFill>
                <a:sym typeface="Wingdings" panose="05000000000000000000" pitchFamily="2" charset="2"/>
              </a:rPr>
              <a:t> </a:t>
            </a:r>
            <a:r>
              <a:rPr lang="en-US" altLang="zh-TW" sz="1350" dirty="0">
                <a:solidFill>
                  <a:srgbClr val="FF0000"/>
                </a:solidFill>
              </a:rPr>
              <a:t>4. Pressure disturbance was about 2hPa. Equivalent to a 2cm draft.</a:t>
            </a:r>
            <a:endParaRPr lang="zh-TW" altLang="en-US" sz="1350" dirty="0">
              <a:solidFill>
                <a:srgbClr val="FF0000"/>
              </a:solidFill>
            </a:endParaRPr>
          </a:p>
        </p:txBody>
      </p:sp>
      <p:sp>
        <p:nvSpPr>
          <p:cNvPr id="18" name="文字方塊 17">
            <a:extLst>
              <a:ext uri="{FF2B5EF4-FFF2-40B4-BE49-F238E27FC236}">
                <a16:creationId xmlns:a16="http://schemas.microsoft.com/office/drawing/2014/main" id="{6334B664-E95B-4893-A889-8FA30B30B8F9}"/>
              </a:ext>
            </a:extLst>
          </p:cNvPr>
          <p:cNvSpPr txBox="1"/>
          <p:nvPr/>
        </p:nvSpPr>
        <p:spPr>
          <a:xfrm>
            <a:off x="7157362" y="1898982"/>
            <a:ext cx="2467727" cy="507831"/>
          </a:xfrm>
          <a:prstGeom prst="rect">
            <a:avLst/>
          </a:prstGeom>
          <a:noFill/>
        </p:spPr>
        <p:txBody>
          <a:bodyPr wrap="none" rtlCol="0">
            <a:spAutoFit/>
          </a:bodyPr>
          <a:lstStyle/>
          <a:p>
            <a:r>
              <a:rPr lang="en-US" altLang="zh-TW" sz="1350" dirty="0"/>
              <a:t>Time-series tsunami height from</a:t>
            </a:r>
          </a:p>
          <a:p>
            <a:r>
              <a:rPr lang="en-US" altLang="zh-TW" sz="1350" dirty="0"/>
              <a:t> tidal gauge </a:t>
            </a:r>
            <a:r>
              <a:rPr lang="zh-TW" altLang="en-US" sz="1350" dirty="0"/>
              <a:t>（</a:t>
            </a:r>
            <a:r>
              <a:rPr lang="en-US" altLang="zh-TW" sz="1350" dirty="0"/>
              <a:t>CWB, 2022</a:t>
            </a:r>
            <a:r>
              <a:rPr lang="zh-TW" altLang="en-US" sz="1350" dirty="0"/>
              <a:t>）</a:t>
            </a:r>
          </a:p>
        </p:txBody>
      </p:sp>
      <p:sp>
        <p:nvSpPr>
          <p:cNvPr id="19" name="文字方塊 18">
            <a:extLst>
              <a:ext uri="{FF2B5EF4-FFF2-40B4-BE49-F238E27FC236}">
                <a16:creationId xmlns:a16="http://schemas.microsoft.com/office/drawing/2014/main" id="{2D5FBD27-685A-4F9B-A8B9-0905098FBA5E}"/>
              </a:ext>
            </a:extLst>
          </p:cNvPr>
          <p:cNvSpPr txBox="1"/>
          <p:nvPr/>
        </p:nvSpPr>
        <p:spPr>
          <a:xfrm>
            <a:off x="7628018" y="4426745"/>
            <a:ext cx="1864806" cy="507831"/>
          </a:xfrm>
          <a:prstGeom prst="rect">
            <a:avLst/>
          </a:prstGeom>
          <a:noFill/>
        </p:spPr>
        <p:txBody>
          <a:bodyPr wrap="none" rtlCol="0">
            <a:spAutoFit/>
          </a:bodyPr>
          <a:lstStyle/>
          <a:p>
            <a:r>
              <a:rPr lang="en-US" altLang="zh-TW" sz="1350" dirty="0"/>
              <a:t>Time-series air pressure</a:t>
            </a:r>
          </a:p>
          <a:p>
            <a:r>
              <a:rPr lang="zh-TW" altLang="en-US" sz="1350" dirty="0"/>
              <a:t>（</a:t>
            </a:r>
            <a:r>
              <a:rPr lang="en-US" altLang="zh-TW" sz="1350" dirty="0"/>
              <a:t>CWB, 2022</a:t>
            </a:r>
            <a:r>
              <a:rPr lang="zh-TW" altLang="en-US" sz="1350" dirty="0"/>
              <a:t>）</a:t>
            </a:r>
          </a:p>
        </p:txBody>
      </p:sp>
      <p:sp>
        <p:nvSpPr>
          <p:cNvPr id="20" name="左大括弧 19">
            <a:extLst>
              <a:ext uri="{FF2B5EF4-FFF2-40B4-BE49-F238E27FC236}">
                <a16:creationId xmlns:a16="http://schemas.microsoft.com/office/drawing/2014/main" id="{3BF18075-BF26-47F7-B906-75E8866BCB78}"/>
              </a:ext>
            </a:extLst>
          </p:cNvPr>
          <p:cNvSpPr/>
          <p:nvPr/>
        </p:nvSpPr>
        <p:spPr>
          <a:xfrm>
            <a:off x="4507701" y="2383730"/>
            <a:ext cx="181532" cy="383241"/>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p>
        </p:txBody>
      </p:sp>
      <p:sp>
        <p:nvSpPr>
          <p:cNvPr id="21" name="文字方塊 20">
            <a:extLst>
              <a:ext uri="{FF2B5EF4-FFF2-40B4-BE49-F238E27FC236}">
                <a16:creationId xmlns:a16="http://schemas.microsoft.com/office/drawing/2014/main" id="{452179AF-073F-4721-B557-DEEC7F3ED179}"/>
              </a:ext>
            </a:extLst>
          </p:cNvPr>
          <p:cNvSpPr txBox="1"/>
          <p:nvPr/>
        </p:nvSpPr>
        <p:spPr>
          <a:xfrm rot="20560941">
            <a:off x="2256305" y="2784938"/>
            <a:ext cx="2436846" cy="507831"/>
          </a:xfrm>
          <a:prstGeom prst="rect">
            <a:avLst/>
          </a:prstGeom>
          <a:noFill/>
        </p:spPr>
        <p:txBody>
          <a:bodyPr wrap="square" rtlCol="0">
            <a:spAutoFit/>
          </a:bodyPr>
          <a:lstStyle/>
          <a:p>
            <a:r>
              <a:rPr lang="en-US" altLang="zh-TW" sz="1350" dirty="0">
                <a:solidFill>
                  <a:srgbClr val="FF0000"/>
                </a:solidFill>
              </a:rPr>
              <a:t>5. About 20cm </a:t>
            </a:r>
            <a:r>
              <a:rPr lang="en-US" altLang="zh-TW" sz="1350" dirty="0" err="1">
                <a:solidFill>
                  <a:srgbClr val="FF0000"/>
                </a:solidFill>
              </a:rPr>
              <a:t>meteotsunami</a:t>
            </a:r>
            <a:r>
              <a:rPr lang="en-US" altLang="zh-TW" sz="1350" dirty="0">
                <a:solidFill>
                  <a:srgbClr val="FF0000"/>
                </a:solidFill>
              </a:rPr>
              <a:t> </a:t>
            </a:r>
            <a:r>
              <a:rPr lang="en-US" altLang="zh-TW" sz="1350" dirty="0">
                <a:solidFill>
                  <a:srgbClr val="FF0000"/>
                </a:solidFill>
                <a:sym typeface="Wingdings" panose="05000000000000000000" pitchFamily="2" charset="2"/>
              </a:rPr>
              <a:t></a:t>
            </a:r>
            <a:endParaRPr lang="zh-TW" altLang="en-US" sz="1350" dirty="0">
              <a:solidFill>
                <a:srgbClr val="FF0000"/>
              </a:solidFill>
            </a:endParaRPr>
          </a:p>
        </p:txBody>
      </p:sp>
      <p:sp>
        <p:nvSpPr>
          <p:cNvPr id="5" name="投影片編號版面配置區 4">
            <a:extLst>
              <a:ext uri="{FF2B5EF4-FFF2-40B4-BE49-F238E27FC236}">
                <a16:creationId xmlns:a16="http://schemas.microsoft.com/office/drawing/2014/main" id="{3254E22F-F21F-4DFA-A88C-21E08F24C12E}"/>
              </a:ext>
            </a:extLst>
          </p:cNvPr>
          <p:cNvSpPr>
            <a:spLocks noGrp="1"/>
          </p:cNvSpPr>
          <p:nvPr>
            <p:ph type="sldNum" sz="quarter" idx="12"/>
          </p:nvPr>
        </p:nvSpPr>
        <p:spPr/>
        <p:txBody>
          <a:bodyPr/>
          <a:lstStyle/>
          <a:p>
            <a:fld id="{A1FB7A2D-9980-4C8F-B460-2F7FC461C77B}" type="slidenum">
              <a:rPr lang="zh-TW" altLang="en-US" smtClean="0"/>
              <a:t>6</a:t>
            </a:fld>
            <a:endParaRPr lang="zh-TW" altLang="en-US"/>
          </a:p>
        </p:txBody>
      </p:sp>
      <p:sp>
        <p:nvSpPr>
          <p:cNvPr id="6" name="文字方塊 5">
            <a:extLst>
              <a:ext uri="{FF2B5EF4-FFF2-40B4-BE49-F238E27FC236}">
                <a16:creationId xmlns:a16="http://schemas.microsoft.com/office/drawing/2014/main" id="{EE230034-B001-474C-8457-72AE1A9325D6}"/>
              </a:ext>
            </a:extLst>
          </p:cNvPr>
          <p:cNvSpPr txBox="1"/>
          <p:nvPr/>
        </p:nvSpPr>
        <p:spPr>
          <a:xfrm>
            <a:off x="1847528" y="249912"/>
            <a:ext cx="8496944" cy="1200329"/>
          </a:xfrm>
          <a:prstGeom prst="rect">
            <a:avLst/>
          </a:prstGeom>
          <a:noFill/>
        </p:spPr>
        <p:txBody>
          <a:bodyPr wrap="square" rtlCol="0">
            <a:spAutoFit/>
          </a:bodyPr>
          <a:lstStyle/>
          <a:p>
            <a:r>
              <a:rPr lang="en-US" altLang="zh-TW" sz="2400" dirty="0">
                <a:solidFill>
                  <a:srgbClr val="FF0000"/>
                </a:solidFill>
              </a:rPr>
              <a:t>In the case of Tonga, the moving pressure was about 2hPa, Fr ~1.5; the</a:t>
            </a:r>
            <a:r>
              <a:rPr lang="en-US" altLang="zh-TW" sz="2400" b="1" dirty="0">
                <a:solidFill>
                  <a:srgbClr val="FF0000"/>
                </a:solidFill>
              </a:rPr>
              <a:t> leading wave height was expected to be smaller than 2cm.</a:t>
            </a:r>
          </a:p>
          <a:p>
            <a:r>
              <a:rPr lang="en-US" altLang="zh-TW" sz="2400" b="1" dirty="0">
                <a:solidFill>
                  <a:srgbClr val="FF0000"/>
                </a:solidFill>
              </a:rPr>
              <a:t>However, the wave height of the Meteotsunami was about 20cm.</a:t>
            </a:r>
            <a:endParaRPr lang="zh-TW" altLang="en-US" sz="2400" b="1" dirty="0">
              <a:solidFill>
                <a:srgbClr val="FF0000"/>
              </a:solidFill>
            </a:endParaRPr>
          </a:p>
        </p:txBody>
      </p:sp>
      <p:pic>
        <p:nvPicPr>
          <p:cNvPr id="22" name="音訊 21">
            <a:hlinkClick r:id="" action="ppaction://media"/>
            <a:extLst>
              <a:ext uri="{FF2B5EF4-FFF2-40B4-BE49-F238E27FC236}">
                <a16:creationId xmlns:a16="http://schemas.microsoft.com/office/drawing/2014/main" id="{5FAFB17E-EF18-4245-AF9F-F45255FCA3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4438" y="6294438"/>
            <a:ext cx="347662" cy="347662"/>
          </a:xfrm>
          <a:prstGeom prst="rect">
            <a:avLst/>
          </a:prstGeom>
        </p:spPr>
      </p:pic>
    </p:spTree>
    <p:extLst>
      <p:ext uri="{BB962C8B-B14F-4D97-AF65-F5344CB8AC3E}">
        <p14:creationId xmlns:p14="http://schemas.microsoft.com/office/powerpoint/2010/main" val="2597776936"/>
      </p:ext>
    </p:extLst>
  </p:cSld>
  <p:clrMapOvr>
    <a:masterClrMapping/>
  </p:clrMapOvr>
  <mc:AlternateContent xmlns:mc="http://schemas.openxmlformats.org/markup-compatibility/2006" xmlns:p14="http://schemas.microsoft.com/office/powerpoint/2010/main">
    <mc:Choice Requires="p14">
      <p:transition spd="slow" p14:dur="2000" advTm="18492"/>
    </mc:Choice>
    <mc:Fallback xmlns="">
      <p:transition spd="slow" advTm="1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extLst>
    <p:ext uri="{3A86A75C-4F4B-4683-9AE1-C65F6400EC91}">
      <p14:laserTraceLst xmlns:p14="http://schemas.microsoft.com/office/powerpoint/2010/main">
        <p14:tracePtLst>
          <p14:tracePt t="30" x="5070475" y="1711325"/>
          <p14:tracePt t="101" x="5064125" y="1711325"/>
          <p14:tracePt t="148" x="5059363" y="1711325"/>
          <p14:tracePt t="179" x="5053013" y="1711325"/>
          <p14:tracePt t="591" x="5048250" y="1711325"/>
          <p14:tracePt t="612" x="5019675" y="1746250"/>
          <p14:tracePt t="627" x="5008563" y="1757363"/>
          <p14:tracePt t="634" x="5002213" y="1757363"/>
          <p14:tracePt t="643" x="5002213" y="1762125"/>
          <p14:tracePt t="649" x="4997450" y="1762125"/>
          <p14:tracePt t="658" x="4997450" y="1768475"/>
          <p14:tracePt t="664" x="4991100" y="1773238"/>
          <p14:tracePt t="673" x="4986338" y="1779588"/>
          <p14:tracePt t="678" x="4979988" y="1790700"/>
          <p14:tracePt t="686" x="4962525" y="1812925"/>
          <p14:tracePt t="694" x="4940300" y="1835150"/>
          <p14:tracePt t="701" x="4924425" y="1857375"/>
          <p14:tracePt t="708" x="4900613" y="1881188"/>
          <p14:tracePt t="715" x="4895850" y="1892300"/>
          <p14:tracePt t="723" x="4884738" y="1914525"/>
          <p14:tracePt t="732" x="4867275" y="1919288"/>
          <p14:tracePt t="738" x="4856163" y="1936750"/>
          <p14:tracePt t="746" x="4838700" y="1958975"/>
          <p14:tracePt t="753" x="4838700" y="1965325"/>
          <p14:tracePt t="761" x="4838700" y="1970088"/>
          <p14:tracePt t="768" x="4845050" y="1976438"/>
          <p14:tracePt t="776" x="4878388" y="1976438"/>
          <p14:tracePt t="783" x="4940300" y="1954213"/>
          <p14:tracePt t="790" x="4986338" y="1936750"/>
          <p14:tracePt t="1098" x="4973638" y="1943100"/>
          <p14:tracePt t="1102" x="4935538" y="1958975"/>
          <p14:tracePt t="1106" x="4838700" y="2005013"/>
          <p14:tracePt t="1114" x="4794250" y="2020888"/>
          <p14:tracePt t="1121" x="4738688" y="2020888"/>
          <p14:tracePt t="1129" x="4710113" y="2020888"/>
          <p14:tracePt t="1136" x="4692650" y="2016125"/>
          <p14:tracePt t="1144" x="4681538" y="2016125"/>
          <p14:tracePt t="1151" x="4676775" y="2009775"/>
          <p14:tracePt t="1159" x="4659313" y="2005013"/>
          <p14:tracePt t="1166" x="4625975" y="1993900"/>
          <p14:tracePt t="1173" x="4586288" y="1987550"/>
          <p14:tracePt t="1181" x="4529138" y="1976438"/>
          <p14:tracePt t="1188" x="4484688" y="1965325"/>
          <p14:tracePt t="1196" x="4418013" y="1958975"/>
          <p14:tracePt t="1203" x="4367213" y="1947863"/>
          <p14:tracePt t="1219" x="4265613" y="1931988"/>
          <p14:tracePt t="1226" x="4225925" y="1931988"/>
          <p14:tracePt t="1234" x="4181475" y="1919288"/>
          <p14:tracePt t="1241" x="4164013" y="1919288"/>
          <p14:tracePt t="1248" x="4141788" y="1919288"/>
          <p14:tracePt t="1256" x="4135438" y="1914525"/>
          <p14:tracePt t="1264" x="4130675" y="1914525"/>
          <p14:tracePt t="1315" x="4124325" y="1914525"/>
          <p14:tracePt t="1319" x="4119563" y="1914525"/>
          <p14:tracePt t="1323" x="4108450" y="1914525"/>
          <p14:tracePt t="1332" x="4095750" y="1914525"/>
          <p14:tracePt t="1339" x="4090988" y="1914525"/>
          <p14:tracePt t="1346" x="4073525" y="1914525"/>
          <p14:tracePt t="1354" x="4068763" y="1914525"/>
          <p14:tracePt t="1361" x="4057650" y="1925638"/>
          <p14:tracePt t="1368" x="4033838" y="1931988"/>
          <p14:tracePt t="1376" x="4029075" y="1936750"/>
          <p14:tracePt t="1383" x="4017963" y="1943100"/>
          <p14:tracePt t="1391" x="4011613" y="1943100"/>
          <p14:tracePt t="1409" x="4000500" y="1947863"/>
          <p14:tracePt t="1414" x="4000500" y="1954213"/>
          <p14:tracePt t="1430" x="3995738" y="1958975"/>
          <p14:tracePt t="1460" x="3989388" y="1958975"/>
          <p14:tracePt t="1475" x="3984625" y="1958975"/>
          <p14:tracePt t="1483" x="3978275" y="1958975"/>
          <p14:tracePt t="1489" x="3960813" y="1958975"/>
          <p14:tracePt t="1496" x="3933825" y="1958975"/>
          <p14:tracePt t="1504" x="3894138" y="1958975"/>
          <p14:tracePt t="1511" x="3860800" y="1958975"/>
          <p14:tracePt t="1518" x="3821113" y="1958975"/>
          <p14:tracePt t="1528" x="3792538" y="1958975"/>
          <p14:tracePt t="1534" x="3752850" y="1965325"/>
          <p14:tracePt t="1543" x="3725863" y="1965325"/>
          <p14:tracePt t="1549" x="3690938" y="1976438"/>
          <p14:tracePt t="1556" x="3686175" y="1976438"/>
          <p14:tracePt t="1563" x="3651250" y="1981200"/>
          <p14:tracePt t="1571" x="3640138" y="1987550"/>
          <p14:tracePt t="1578" x="3624263" y="1993900"/>
          <p14:tracePt t="1586" x="3606800" y="2005013"/>
          <p14:tracePt t="1593" x="3584575" y="2016125"/>
          <p14:tracePt t="1603" x="3562350" y="2032000"/>
          <p14:tracePt t="1608" x="3540125" y="2043113"/>
          <p14:tracePt t="1616" x="3516313" y="2060575"/>
          <p14:tracePt t="1634" x="3471863" y="2089150"/>
          <p14:tracePt t="1639" x="3449638" y="2106613"/>
          <p14:tracePt t="1646" x="3427413" y="2111375"/>
          <p14:tracePt t="1654" x="3392488" y="2128838"/>
          <p14:tracePt t="1661" x="3370263" y="2151063"/>
          <p14:tracePt t="1669" x="3343275" y="2168525"/>
          <p14:tracePt t="1678" x="3303588" y="2195513"/>
          <p14:tracePt t="1684" x="3281363" y="2217738"/>
          <p14:tracePt t="1691" x="3246438" y="2252663"/>
          <p14:tracePt t="1703" x="3224213" y="2274888"/>
          <p14:tracePt t="1707" x="3190875" y="2308225"/>
          <p14:tracePt t="1714" x="3173413" y="2330450"/>
          <p14:tracePt t="1721" x="3157538" y="2354263"/>
          <p14:tracePt t="1728" x="3144838" y="2376488"/>
          <p14:tracePt t="1736" x="3128963" y="2398713"/>
          <p14:tracePt t="1744" x="3117850" y="2420938"/>
          <p14:tracePt t="1751" x="3100388" y="2454275"/>
          <p14:tracePt t="1759" x="3095625" y="2471738"/>
          <p14:tracePt t="1768" x="3082925" y="2493963"/>
          <p14:tracePt t="1773" x="3078163" y="2533650"/>
          <p14:tracePt t="1782" x="3078163" y="2555875"/>
          <p14:tracePt t="1789" x="3078163" y="2584450"/>
          <p14:tracePt t="1796" x="3078163" y="2624138"/>
          <p14:tracePt t="1804" x="3078163" y="2646363"/>
          <p14:tracePt t="1810" x="3078163" y="2674938"/>
          <p14:tracePt t="1818" x="3078163" y="2690813"/>
          <p14:tracePt t="1834" x="3100388" y="2708275"/>
          <p14:tracePt t="1840" x="3106738" y="2714625"/>
          <p14:tracePt t="1849" x="3111500" y="2714625"/>
          <p14:tracePt t="1856" x="3122613" y="2714625"/>
          <p14:tracePt t="1864" x="3133725" y="2714625"/>
          <p14:tracePt t="1871" x="3144838" y="2714625"/>
          <p14:tracePt t="1878" x="3173413" y="2714625"/>
          <p14:tracePt t="1886" x="3206750" y="2714625"/>
          <p14:tracePt t="1894" x="3252788" y="2686050"/>
          <p14:tracePt t="1902" x="3297238" y="2646363"/>
          <p14:tracePt t="1920" x="3438525" y="2489200"/>
          <p14:tracePt t="1923" x="3500438" y="2392363"/>
          <p14:tracePt t="1935" x="3556000" y="2279650"/>
          <p14:tracePt t="1938" x="3602038" y="2173288"/>
          <p14:tracePt t="1946" x="3613150" y="2093913"/>
          <p14:tracePt t="1953" x="3617913" y="2027238"/>
          <p14:tracePt t="1961" x="3617913" y="1981200"/>
          <p14:tracePt t="1969" x="3617913" y="1954213"/>
          <p14:tracePt t="1976" x="3613150" y="1931988"/>
          <p14:tracePt t="1983" x="3584575" y="1897063"/>
          <p14:tracePt t="1992" x="3578225" y="1892300"/>
          <p14:tracePt t="1998" x="3567113" y="1885950"/>
          <p14:tracePt t="2007" x="3544888" y="1885950"/>
          <p14:tracePt t="2014" x="3527425" y="1885950"/>
          <p14:tracePt t="2021" x="3489325" y="1885950"/>
          <p14:tracePt t="2029" x="3432175" y="1885950"/>
          <p14:tracePt t="2036" x="3365500" y="1892300"/>
          <p14:tracePt t="2043" x="3286125" y="1925638"/>
          <p14:tracePt t="2050" x="3190875" y="1954213"/>
          <p14:tracePt t="2060" x="3078163" y="1998663"/>
          <p14:tracePt t="2066" x="2971800" y="2043113"/>
          <p14:tracePt t="2074" x="2863850" y="2093913"/>
          <p14:tracePt t="2082" x="2751138" y="2139950"/>
          <p14:tracePt t="2089" x="2644775" y="2195513"/>
          <p14:tracePt t="2097" x="2549525" y="2246313"/>
          <p14:tracePt t="2104" x="2465388" y="2303463"/>
          <p14:tracePt t="2111" x="2390775" y="2365375"/>
          <p14:tracePt t="2119" x="2328863" y="2416175"/>
          <p14:tracePt t="2126" x="2266950" y="2489200"/>
          <p14:tracePt t="2135" x="2228850" y="2555875"/>
          <p14:tracePt t="2141" x="2217738" y="2628900"/>
          <p14:tracePt t="2148" x="2205038" y="2697163"/>
          <p14:tracePt t="2156" x="2193925" y="2747963"/>
          <p14:tracePt t="2164" x="2200275" y="2803525"/>
          <p14:tracePt t="2171" x="2217738" y="2849563"/>
          <p14:tracePt t="2178" x="2266950" y="2922588"/>
          <p14:tracePt t="2186" x="2317750" y="2962275"/>
          <p14:tracePt t="2194" x="2390775" y="3013075"/>
          <p14:tracePt t="2202" x="2476500" y="3074988"/>
          <p14:tracePt t="2208" x="2560638" y="3130550"/>
          <p14:tracePt t="2217" x="2655888" y="3192463"/>
          <p14:tracePt t="2224" x="2768600" y="3260725"/>
          <p14:tracePt t="2232" x="2874963" y="3316288"/>
          <p14:tracePt t="2254" x="3151188" y="3417888"/>
          <p14:tracePt t="2255" x="3325813" y="3429000"/>
          <p14:tracePt t="2263" x="3427413" y="3429000"/>
          <p14:tracePt t="2268" x="3556000" y="3422650"/>
          <p14:tracePt t="2278" x="3697288" y="3378200"/>
          <p14:tracePt t="2283" x="3803650" y="3333750"/>
          <p14:tracePt t="2293" x="3887788" y="3282950"/>
          <p14:tracePt t="2299" x="3989388" y="3203575"/>
          <p14:tracePt t="2306" x="4046538" y="3148013"/>
          <p14:tracePt t="2313" x="4102100" y="3057525"/>
          <p14:tracePt t="2321" x="4141788" y="2962275"/>
          <p14:tracePt t="2328" x="4141788" y="2882900"/>
          <p14:tracePt t="2336" x="4152900" y="2792413"/>
          <p14:tracePt t="2343" x="4146550" y="2697163"/>
          <p14:tracePt t="2351" x="4130675" y="2628900"/>
          <p14:tracePt t="2358" x="4102100" y="2562225"/>
          <p14:tracePt t="2365" x="4068763" y="2489200"/>
          <p14:tracePt t="2373" x="4029075" y="2443163"/>
          <p14:tracePt t="2381" x="3956050" y="2354263"/>
          <p14:tracePt t="2388" x="3883025" y="2292350"/>
          <p14:tracePt t="2396" x="3763963" y="2184400"/>
          <p14:tracePt t="2403" x="3617913" y="2055813"/>
          <p14:tracePt t="2411" x="3398838" y="1897063"/>
          <p14:tracePt t="2418" x="3184525" y="1739900"/>
          <p14:tracePt t="2425" x="2965450" y="1587500"/>
          <p14:tracePt t="2433" x="2751138" y="1452563"/>
          <p14:tracePt t="2441" x="2600325" y="1357313"/>
          <p14:tracePt t="2450" x="2470150" y="1289050"/>
          <p14:tracePt t="2456" x="2397125" y="1260475"/>
          <p14:tracePt t="2464" x="2301875" y="1204913"/>
          <p14:tracePt t="2471" x="2233613" y="1182688"/>
          <p14:tracePt t="2479" x="2171700" y="1143000"/>
          <p14:tracePt t="2486" x="2105025" y="1136650"/>
          <p14:tracePt t="2493" x="2047875" y="1114425"/>
          <p14:tracePt t="2501" x="2008188" y="1109663"/>
          <p14:tracePt t="2508" x="1963738" y="1109663"/>
          <p14:tracePt t="2517" x="1908175" y="1087438"/>
          <p14:tracePt t="2524" x="1839913" y="1081088"/>
          <p14:tracePt t="2532" x="1760538" y="1069975"/>
          <p14:tracePt t="2538" x="1676400" y="1047750"/>
          <p14:tracePt t="2546" x="1609725" y="1041400"/>
          <p14:tracePt t="2554" x="1541463" y="1019175"/>
          <p14:tracePt t="2561" x="1485900" y="1008063"/>
          <p14:tracePt t="2568" x="1428750" y="990600"/>
          <p14:tracePt t="2577" x="1401763" y="985838"/>
          <p14:tracePt t="2584" x="1366838" y="974725"/>
          <p14:tracePt t="2591" x="1355725" y="968375"/>
          <p14:tracePt t="2599" x="1344613" y="963613"/>
          <p14:tracePt t="2606" x="1339850" y="963613"/>
          <p14:tracePt t="2613" x="1333500" y="963613"/>
          <p14:tracePt t="2623" x="1333500" y="957263"/>
          <p14:tracePt t="2629" x="1328738" y="957263"/>
          <p14:tracePt t="2636" x="1322388" y="957263"/>
          <p14:tracePt t="2656" x="1316038" y="950913"/>
          <p14:tracePt t="2659" x="1311275" y="950913"/>
          <p14:tracePt t="2667" x="1304925" y="950913"/>
          <p14:tracePt t="2685" x="1300163" y="946150"/>
          <p14:tracePt t="2689" x="1293813" y="946150"/>
          <p14:tracePt t="2728" x="1289050" y="946150"/>
          <p14:tracePt t="2758" x="1289050" y="939800"/>
          <p14:tracePt t="2764" x="1289050" y="923925"/>
          <p14:tracePt t="2771" x="1293813" y="900113"/>
          <p14:tracePt t="2779" x="1311275" y="877888"/>
          <p14:tracePt t="2786" x="1333500" y="855663"/>
          <p14:tracePt t="2793" x="1366838" y="827088"/>
          <p14:tracePt t="2802" x="1390650" y="815975"/>
          <p14:tracePt t="2809" x="1428750" y="788988"/>
          <p14:tracePt t="2818" x="1490663" y="771525"/>
          <p14:tracePt t="2824" x="1547813" y="742950"/>
          <p14:tracePt t="2831" x="1587500" y="731838"/>
          <p14:tracePt t="2838" x="1636713" y="703263"/>
          <p14:tracePt t="2846" x="1665288" y="698500"/>
          <p14:tracePt t="2862" x="1711325" y="676275"/>
          <p14:tracePt t="2869" x="1722438" y="669925"/>
          <p14:tracePt t="2884" x="1733550" y="665163"/>
          <p14:tracePt t="2891" x="1738313" y="665163"/>
          <p14:tracePt t="2899" x="1744663" y="658813"/>
          <p14:tracePt t="2906" x="1749425" y="658813"/>
          <p14:tracePt t="2914" x="1755775" y="658813"/>
          <p14:tracePt t="2921" x="1760538" y="658813"/>
          <p14:tracePt t="2929" x="1766888" y="658813"/>
          <p14:tracePt t="2936" x="1778000" y="658813"/>
          <p14:tracePt t="2944" x="1789113" y="658813"/>
          <p14:tracePt t="2951" x="1811338" y="658813"/>
          <p14:tracePt t="2959" x="1835150" y="658813"/>
          <p14:tracePt t="2967" x="1873250" y="658813"/>
          <p14:tracePt t="2973" x="1924050" y="658813"/>
          <p14:tracePt t="2982" x="1992313" y="658813"/>
          <p14:tracePt t="2989" x="2058988" y="658813"/>
          <p14:tracePt t="2997" x="2178050" y="658813"/>
          <p14:tracePt t="3004" x="2244725" y="658813"/>
          <p14:tracePt t="3011" x="2324100" y="658813"/>
          <p14:tracePt t="3019" x="2374900" y="658813"/>
          <p14:tracePt t="3029" x="2430463" y="658813"/>
          <p14:tracePt t="3034" x="2459038" y="658813"/>
          <p14:tracePt t="3041" x="2481263" y="658813"/>
          <p14:tracePt t="3049" x="2492375" y="658813"/>
          <p14:tracePt t="3075" x="2509838" y="658813"/>
          <p14:tracePt t="3079" x="2514600" y="658813"/>
          <p14:tracePt t="3094" x="2520950" y="658813"/>
          <p14:tracePt t="3102" x="2527300" y="658813"/>
          <p14:tracePt t="3108" x="2532063" y="658813"/>
          <p14:tracePt t="3118" x="2538413" y="658813"/>
          <p14:tracePt t="3123" x="2554288" y="658813"/>
          <p14:tracePt t="3134" x="2576513" y="658813"/>
          <p14:tracePt t="3139" x="2605088" y="658813"/>
          <p14:tracePt t="3146" x="2633663" y="658813"/>
          <p14:tracePt t="3154" x="2655888" y="658813"/>
          <p14:tracePt t="3162" x="2695575" y="658813"/>
          <p14:tracePt t="3169" x="2724150" y="658813"/>
          <p14:tracePt t="3176" x="2757488" y="658813"/>
          <p14:tracePt t="3184" x="2786063" y="658813"/>
          <p14:tracePt t="3192" x="2808288" y="658813"/>
          <p14:tracePt t="3200" x="2835275" y="658813"/>
          <p14:tracePt t="3206" x="2841625" y="652463"/>
          <p14:tracePt t="3214" x="2847975" y="652463"/>
          <p14:tracePt t="3221" x="2863850" y="652463"/>
          <p14:tracePt t="3229" x="2870200" y="647700"/>
          <p14:tracePt t="3236" x="2881313" y="647700"/>
          <p14:tracePt t="3244" x="2886075" y="647700"/>
          <p14:tracePt t="3251" x="2886075" y="641350"/>
          <p14:tracePt t="3258" x="2892425" y="641350"/>
          <p14:tracePt t="3293" x="2897188" y="641350"/>
          <p14:tracePt t="3296" x="2903538" y="641350"/>
          <p14:tracePt t="3304" x="2909888" y="641350"/>
          <p14:tracePt t="3312" x="2921000" y="641350"/>
          <p14:tracePt t="3318" x="2954338" y="641350"/>
          <p14:tracePt t="3326" x="2982913" y="641350"/>
          <p14:tracePt t="3334" x="3009900" y="641350"/>
          <p14:tracePt t="3341" x="3049588" y="641350"/>
          <p14:tracePt t="3354" x="3106738" y="630238"/>
          <p14:tracePt t="3356" x="3157538" y="630238"/>
          <p14:tracePt t="3363" x="3224213" y="630238"/>
          <p14:tracePt t="3371" x="3281363" y="630238"/>
          <p14:tracePt t="3378" x="3343275" y="630238"/>
          <p14:tracePt t="3386" x="3398838" y="630238"/>
          <p14:tracePt t="3394" x="3438525" y="630238"/>
          <p14:tracePt t="3401" x="3465513" y="630238"/>
          <p14:tracePt t="3408" x="3505200" y="630238"/>
          <p14:tracePt t="3416" x="3527425" y="630238"/>
          <p14:tracePt t="3424" x="3533775" y="630238"/>
          <p14:tracePt t="3430" x="3562350" y="630238"/>
          <p14:tracePt t="3438" x="3573463" y="630238"/>
          <p14:tracePt t="3447" x="3602038" y="630238"/>
          <p14:tracePt t="3453" x="3613150" y="630238"/>
          <p14:tracePt t="3461" x="3646488" y="630238"/>
          <p14:tracePt t="3479" x="3702050" y="630238"/>
          <p14:tracePt t="3483" x="3730625" y="625475"/>
          <p14:tracePt t="3491" x="3763963" y="625475"/>
          <p14:tracePt t="3499" x="3803650" y="625475"/>
          <p14:tracePt t="3506" x="3843338" y="625475"/>
          <p14:tracePt t="3513" x="3883025" y="625475"/>
          <p14:tracePt t="3521" x="3927475" y="614363"/>
          <p14:tracePt t="3528" x="3978275" y="614363"/>
          <p14:tracePt t="3536" x="4017963" y="614363"/>
          <p14:tracePt t="3543" x="4073525" y="614363"/>
          <p14:tracePt t="3551" x="4095750" y="614363"/>
          <p14:tracePt t="3559" x="4108450" y="614363"/>
          <p14:tracePt t="3568" x="4119563" y="614363"/>
          <p14:tracePt t="3573" x="4124325" y="614363"/>
          <p14:tracePt t="3581" x="4130675" y="614363"/>
          <p14:tracePt t="3588" x="4135438" y="608013"/>
          <p14:tracePt t="3596" x="4141788" y="608013"/>
          <p14:tracePt t="3603" x="4146550" y="608013"/>
          <p14:tracePt t="3611" x="4152900" y="608013"/>
          <p14:tracePt t="3619" x="4157663" y="608013"/>
          <p14:tracePt t="3626" x="4164013" y="608013"/>
          <p14:tracePt t="3638" x="4181475" y="608013"/>
          <p14:tracePt t="3641" x="4197350" y="608013"/>
          <p14:tracePt t="3648" x="4208463" y="608013"/>
          <p14:tracePt t="3656" x="4232275" y="608013"/>
          <p14:tracePt t="3665" x="4243388" y="608013"/>
          <p14:tracePt t="3681" x="4265613" y="608013"/>
          <p14:tracePt t="3686" x="4287838" y="608013"/>
          <p14:tracePt t="3698" x="4294188" y="608013"/>
          <p14:tracePt t="3701" x="4305300" y="608013"/>
          <p14:tracePt t="3708" x="4316413" y="608013"/>
          <p14:tracePt t="3716" x="4321175" y="608013"/>
          <p14:tracePt t="3723" x="4338638" y="608013"/>
          <p14:tracePt t="3731" x="4349750" y="608013"/>
          <p14:tracePt t="3739" x="4356100" y="608013"/>
          <p14:tracePt t="3746" x="4367213" y="608013"/>
          <p14:tracePt t="3754" x="4378325" y="608013"/>
          <p14:tracePt t="3761" x="4389438" y="608013"/>
          <p14:tracePt t="3769" x="4394200" y="608013"/>
          <p14:tracePt t="3776" x="4400550" y="608013"/>
          <p14:tracePt t="3784" x="4405313" y="608013"/>
          <p14:tracePt t="3791" x="4411663" y="608013"/>
          <p14:tracePt t="3800" x="4418013" y="608013"/>
          <p14:tracePt t="3806" x="4422775" y="608013"/>
          <p14:tracePt t="3814" x="4429125" y="608013"/>
          <p14:tracePt t="3829" x="4433888" y="608013"/>
          <p14:tracePt t="3839" x="4440238" y="608013"/>
          <p14:tracePt t="3851" x="4445000" y="608013"/>
          <p14:tracePt t="3859" x="4451350" y="608013"/>
          <p14:tracePt t="3867" x="4456113" y="608013"/>
          <p14:tracePt t="3883" x="4467225" y="608013"/>
          <p14:tracePt t="3888" x="4479925" y="608013"/>
          <p14:tracePt t="3896" x="4484688" y="608013"/>
          <p14:tracePt t="3904" x="4491038" y="608013"/>
          <p14:tracePt t="3911" x="4495800" y="608013"/>
          <p14:tracePt t="3919" x="4502150" y="608013"/>
          <p14:tracePt t="4005" x="4506913" y="608013"/>
          <p14:tracePt t="4008" x="4513263" y="608013"/>
          <p14:tracePt t="4024" x="4518025" y="608013"/>
          <p14:tracePt t="4032" x="4518025" y="614363"/>
          <p14:tracePt t="4040" x="4524375" y="614363"/>
          <p14:tracePt t="4053" x="4529138" y="614363"/>
          <p14:tracePt t="4069" x="4529138" y="619125"/>
          <p14:tracePt t="4076" x="4535488" y="619125"/>
          <p14:tracePt t="4093" x="4541838" y="630238"/>
          <p14:tracePt t="4103" x="4557713" y="641350"/>
          <p14:tracePt t="4106" x="4568825" y="658813"/>
          <p14:tracePt t="4113" x="4586288" y="669925"/>
          <p14:tracePt t="4121" x="4608513" y="692150"/>
          <p14:tracePt t="4128" x="4637088" y="709613"/>
          <p14:tracePt t="4136" x="4670425" y="720725"/>
          <p14:tracePt t="4144" x="4699000" y="727075"/>
          <p14:tracePt t="4151" x="4725988" y="727075"/>
          <p14:tracePt t="4159" x="4760913" y="727075"/>
          <p14:tracePt t="4166" x="4787900" y="727075"/>
          <p14:tracePt t="4173" x="4811713" y="727075"/>
          <p14:tracePt t="4182" x="4838700" y="714375"/>
          <p14:tracePt t="4191" x="4862513" y="692150"/>
          <p14:tracePt t="4196" x="4867275" y="692150"/>
          <p14:tracePt t="4559" x="4867275" y="698500"/>
          <p14:tracePt t="4564" x="4884738" y="720725"/>
          <p14:tracePt t="4571" x="4900613" y="742950"/>
          <p14:tracePt t="4579" x="4911725" y="765175"/>
          <p14:tracePt t="4586" x="4918075" y="788988"/>
          <p14:tracePt t="4597" x="4918075" y="793750"/>
          <p14:tracePt t="4602" x="4918075" y="804863"/>
          <p14:tracePt t="4610" x="4918075" y="811213"/>
          <p14:tracePt t="4618" x="4918075" y="815975"/>
          <p14:tracePt t="4676" x="4924425" y="815975"/>
          <p14:tracePt t="4683" x="4940300" y="815975"/>
          <p14:tracePt t="4691" x="4951413" y="811213"/>
          <p14:tracePt t="4699" x="4979988" y="800100"/>
          <p14:tracePt t="4707" x="5024438" y="800100"/>
          <p14:tracePt t="4714" x="5053013" y="793750"/>
          <p14:tracePt t="4721" x="5092700" y="793750"/>
          <p14:tracePt t="4728" x="5132388" y="793750"/>
          <p14:tracePt t="4737" x="5176838" y="793750"/>
          <p14:tracePt t="4743" x="5205413" y="793750"/>
          <p14:tracePt t="4752" x="5232400" y="793750"/>
          <p14:tracePt t="4758" x="5260975" y="793750"/>
          <p14:tracePt t="4767" x="5278438" y="793750"/>
          <p14:tracePt t="4773" x="5289550" y="793750"/>
          <p14:tracePt t="4784" x="5300663" y="788988"/>
          <p14:tracePt t="4789" x="5311775" y="788988"/>
          <p14:tracePt t="4799" x="5318125" y="788988"/>
          <p14:tracePt t="4804" x="5334000" y="788988"/>
          <p14:tracePt t="4811" x="5351463" y="782638"/>
          <p14:tracePt t="4818" x="5373688" y="782638"/>
          <p14:tracePt t="4826" x="5407025" y="765175"/>
          <p14:tracePt t="4834" x="5453063" y="749300"/>
          <p14:tracePt t="4841" x="5497513" y="727075"/>
          <p14:tracePt t="4855" x="5537200" y="709613"/>
          <p14:tracePt t="4856" x="5570538" y="703263"/>
          <p14:tracePt t="4863" x="5599113" y="698500"/>
          <p14:tracePt t="4871" x="5632450" y="687388"/>
          <p14:tracePt t="4879" x="5654675" y="681038"/>
          <p14:tracePt t="4886" x="5683250" y="676275"/>
          <p14:tracePt t="4901" x="5694363" y="676275"/>
          <p14:tracePt t="4916" x="5751513" y="665163"/>
          <p14:tracePt t="4924" x="5762625" y="665163"/>
          <p14:tracePt t="4933" x="5773738" y="665163"/>
          <p14:tracePt t="4939" x="5795963" y="665163"/>
          <p14:tracePt t="4946" x="5807075" y="665163"/>
          <p14:tracePt t="4954" x="5829300" y="658813"/>
          <p14:tracePt t="4961" x="5857875" y="658813"/>
          <p14:tracePt t="4968" x="5891213" y="652463"/>
          <p14:tracePt t="4976" x="5919788" y="641350"/>
          <p14:tracePt t="4986" x="5964238" y="636588"/>
          <p14:tracePt t="4991" x="5992813" y="630238"/>
          <p14:tracePt t="5000" x="6037263" y="619125"/>
          <p14:tracePt t="5006" x="6061075" y="614363"/>
          <p14:tracePt t="5013" x="6088063" y="603250"/>
          <p14:tracePt t="5021" x="6110288" y="596900"/>
          <p14:tracePt t="5028" x="6134100" y="596900"/>
          <p14:tracePt t="5036" x="6138863" y="596900"/>
          <p14:tracePt t="5043" x="6149975" y="590550"/>
          <p14:tracePt t="5051" x="6156325" y="590550"/>
          <p14:tracePt t="5059" x="6161088" y="590550"/>
          <p14:tracePt t="5066" x="6167438" y="590550"/>
          <p14:tracePt t="5084" x="6172200" y="590550"/>
          <p14:tracePt t="5089" x="6178550" y="590550"/>
          <p14:tracePt t="5096" x="6184900" y="590550"/>
          <p14:tracePt t="5111" x="6196013" y="590550"/>
          <p14:tracePt t="5119" x="6200775" y="590550"/>
          <p14:tracePt t="5126" x="6207125" y="590550"/>
          <p14:tracePt t="5134" x="6223000" y="590550"/>
          <p14:tracePt t="5142" x="6229350" y="590550"/>
          <p14:tracePt t="5150" x="6234113" y="590550"/>
          <p14:tracePt t="5156" x="6246813" y="590550"/>
          <p14:tracePt t="5163" x="6257925" y="590550"/>
          <p14:tracePt t="5171" x="6273800" y="590550"/>
          <p14:tracePt t="5179" x="6291263" y="590550"/>
          <p14:tracePt t="5188" x="6296025" y="590550"/>
          <p14:tracePt t="5194" x="6313488" y="590550"/>
          <p14:tracePt t="5201" x="6330950" y="590550"/>
          <p14:tracePt t="5208" x="6346825" y="590550"/>
          <p14:tracePt t="5219" x="6386513" y="590550"/>
          <p14:tracePt t="5223" x="6397625" y="590550"/>
          <p14:tracePt t="5234" x="6408738" y="590550"/>
          <p14:tracePt t="5238" x="6415088" y="590550"/>
          <p14:tracePt t="5246" x="6419850" y="590550"/>
          <p14:tracePt t="5254" x="6430963" y="590550"/>
          <p14:tracePt t="5267" x="6437313" y="590550"/>
          <p14:tracePt t="5269" x="6448425" y="590550"/>
          <p14:tracePt t="5276" x="6459538" y="590550"/>
          <p14:tracePt t="5284" x="6481763" y="590550"/>
          <p14:tracePt t="5292" x="6505575" y="590550"/>
          <p14:tracePt t="5300" x="6532563" y="590550"/>
          <p14:tracePt t="5317" x="6583363" y="585788"/>
          <p14:tracePt t="5321" x="6616700" y="585788"/>
          <p14:tracePt t="5328" x="6656388" y="574675"/>
          <p14:tracePt t="5336" x="6696075" y="574675"/>
          <p14:tracePt t="5343" x="6740525" y="568325"/>
          <p14:tracePt t="5351" x="6769100" y="568325"/>
          <p14:tracePt t="5359" x="6819900" y="557213"/>
          <p14:tracePt t="5366" x="6842125" y="557213"/>
          <p14:tracePt t="5374" x="6859588" y="557213"/>
          <p14:tracePt t="5381" x="6881813" y="557213"/>
          <p14:tracePt t="5389" x="6892925" y="557213"/>
          <p14:tracePt t="5396" x="6899275" y="557213"/>
          <p14:tracePt t="5403" x="6921500" y="557213"/>
          <p14:tracePt t="5411" x="6938963" y="557213"/>
          <p14:tracePt t="5419" x="6961188" y="557213"/>
          <p14:tracePt t="5426" x="6972300" y="557213"/>
          <p14:tracePt t="5436" x="7005638" y="557213"/>
          <p14:tracePt t="5441" x="7016750" y="557213"/>
          <p14:tracePt t="5450" x="7038975" y="557213"/>
          <p14:tracePt t="5456" x="7050088" y="552450"/>
          <p14:tracePt t="5463" x="7073900" y="552450"/>
          <p14:tracePt t="5472" x="7085013" y="552450"/>
          <p14:tracePt t="5478" x="7096125" y="546100"/>
          <p14:tracePt t="5486" x="7100888" y="546100"/>
          <p14:tracePt t="5493" x="7107238" y="546100"/>
          <p14:tracePt t="5501" x="7112000" y="546100"/>
          <p14:tracePt t="5554" x="7118350" y="546100"/>
          <p14:tracePt t="5609" x="7123113" y="546100"/>
          <p14:tracePt t="5631" x="7129463" y="546100"/>
          <p14:tracePt t="5645" x="7135813" y="546100"/>
          <p14:tracePt t="5659" x="7140575" y="546100"/>
          <p14:tracePt t="5669" x="7146925" y="546100"/>
          <p14:tracePt t="5682" x="7151688" y="546100"/>
          <p14:tracePt t="5698" x="7158038" y="546100"/>
          <p14:tracePt t="5703" x="7162800" y="546100"/>
          <p14:tracePt t="5736" x="7173913" y="546100"/>
          <p14:tracePt t="5762" x="7180263" y="546100"/>
          <p14:tracePt t="5788" x="7185025" y="546100"/>
          <p14:tracePt t="5796" x="7191375" y="546100"/>
          <p14:tracePt t="5809" x="7197725" y="546100"/>
          <p14:tracePt t="5817" x="7202488" y="546100"/>
          <p14:tracePt t="5824" x="7208838" y="546100"/>
          <p14:tracePt t="5832" x="7213600" y="546100"/>
          <p14:tracePt t="5839" x="7219950" y="546100"/>
          <p14:tracePt t="5846" x="7224713" y="546100"/>
          <p14:tracePt t="5863" x="7231063" y="546100"/>
          <p14:tracePt t="5869" x="7235825" y="546100"/>
          <p14:tracePt t="5901" x="7253288" y="546100"/>
          <p14:tracePt t="5906" x="7259638" y="546100"/>
          <p14:tracePt t="5932" x="7270750" y="546100"/>
          <p14:tracePt t="5936" x="7275513" y="546100"/>
          <p14:tracePt t="5944" x="7281863" y="546100"/>
          <p14:tracePt t="5951" x="7286625" y="546100"/>
          <p14:tracePt t="5959" x="7297738" y="546100"/>
          <p14:tracePt t="5966" x="7304088" y="546100"/>
          <p14:tracePt t="5981" x="7308850" y="546100"/>
          <p14:tracePt t="6005" x="7315200" y="546100"/>
          <p14:tracePt t="6012" x="7321550" y="546100"/>
          <p14:tracePt t="6018" x="7326313" y="546100"/>
          <p14:tracePt t="6025" x="7326313" y="539750"/>
          <p14:tracePt t="6033" x="7332663" y="539750"/>
          <p14:tracePt t="6041" x="7337425" y="539750"/>
          <p14:tracePt t="6050" x="7343775" y="539750"/>
          <p14:tracePt t="6056" x="7348538" y="539750"/>
          <p14:tracePt t="6082" x="7354888" y="539750"/>
          <p14:tracePt t="6104" x="7359650" y="539750"/>
          <p14:tracePt t="6108" x="7366000" y="539750"/>
          <p14:tracePt t="6124" x="7370763" y="539750"/>
          <p14:tracePt t="6139" x="7377113" y="539750"/>
          <p14:tracePt t="6146" x="7383463" y="539750"/>
          <p14:tracePt t="6153" x="7388225" y="539750"/>
          <p14:tracePt t="6160" x="7394575" y="539750"/>
          <p14:tracePt t="6168" x="7399338" y="539750"/>
          <p14:tracePt t="6176" x="7405688" y="539750"/>
          <p14:tracePt t="6183" x="7410450" y="539750"/>
          <p14:tracePt t="6191" x="7416800" y="534988"/>
          <p14:tracePt t="6198" x="7421563" y="534988"/>
          <p14:tracePt t="6205" x="7427913" y="534988"/>
          <p14:tracePt t="6259" x="7432675" y="534988"/>
          <p14:tracePt t="6266" x="7439025" y="534988"/>
          <p14:tracePt t="6273" x="7450138" y="534988"/>
          <p14:tracePt t="6281" x="7467600" y="534988"/>
          <p14:tracePt t="6289" x="7483475" y="534988"/>
          <p14:tracePt t="6296" x="7507288" y="534988"/>
          <p14:tracePt t="6303" x="7534275" y="534988"/>
          <p14:tracePt t="6310" x="7569200" y="523875"/>
          <p14:tracePt t="6318" x="7596188" y="523875"/>
          <p14:tracePt t="6326" x="7624763" y="517525"/>
          <p14:tracePt t="6334" x="7653338" y="517525"/>
          <p14:tracePt t="6340" x="7686675" y="517525"/>
          <p14:tracePt t="6350" x="7708900" y="512763"/>
          <p14:tracePt t="6356" x="7720013" y="512763"/>
          <p14:tracePt t="6363" x="7731125" y="512763"/>
          <p14:tracePt t="6371" x="7737475" y="512763"/>
          <p14:tracePt t="6378" x="7748588" y="506413"/>
          <p14:tracePt t="6386" x="7753350" y="506413"/>
          <p14:tracePt t="6393" x="7766050" y="506413"/>
          <p14:tracePt t="6401" x="7770813" y="506413"/>
          <p14:tracePt t="6409" x="7777163" y="506413"/>
          <p14:tracePt t="6416" x="7781925" y="506413"/>
          <p14:tracePt t="6423" x="7793038" y="506413"/>
          <p14:tracePt t="6430" x="7799388" y="506413"/>
          <p14:tracePt t="6438" x="7804150" y="506413"/>
          <p14:tracePt t="6447" x="7815263" y="506413"/>
          <p14:tracePt t="6453" x="7832725" y="506413"/>
          <p14:tracePt t="6460" x="7843838" y="506413"/>
          <p14:tracePt t="6468" x="7854950" y="506413"/>
          <p14:tracePt t="6482" x="7866063" y="506413"/>
          <p14:tracePt t="6486" x="7883525" y="506413"/>
          <p14:tracePt t="6491" x="7905750" y="506413"/>
          <p14:tracePt t="6500" x="7934325" y="506413"/>
          <p14:tracePt t="6507" x="7956550" y="506413"/>
          <p14:tracePt t="6513" x="7962900" y="506413"/>
          <p14:tracePt t="6528" x="7967663" y="506413"/>
          <p14:tracePt t="6556" x="7974013" y="506413"/>
          <p14:tracePt t="6670" x="7978775" y="506413"/>
          <p14:tracePt t="6694" x="7985125" y="506413"/>
          <p14:tracePt t="6733" x="7989888" y="506413"/>
          <p14:tracePt t="6741" x="7996238" y="512763"/>
          <p14:tracePt t="6755" x="8001000" y="512763"/>
          <p14:tracePt t="6790" x="8007350" y="512763"/>
          <p14:tracePt t="6792" x="8013700" y="517525"/>
          <p14:tracePt t="6799" x="8018463" y="523875"/>
          <p14:tracePt t="6806" x="8024813" y="523875"/>
          <p14:tracePt t="6814" x="8029575" y="528638"/>
          <p14:tracePt t="6834" x="8035925" y="534988"/>
          <p14:tracePt t="6836" x="8040688" y="534988"/>
          <p14:tracePt t="6844" x="8062913" y="546100"/>
          <p14:tracePt t="6851" x="8075613" y="546100"/>
          <p14:tracePt t="6858" x="8091488" y="552450"/>
          <p14:tracePt t="6866" x="8102600" y="552450"/>
          <p14:tracePt t="6874" x="8113713" y="563563"/>
          <p14:tracePt t="6881" x="8137525" y="568325"/>
          <p14:tracePt t="6888" x="8142288" y="568325"/>
          <p14:tracePt t="6898" x="8159750" y="568325"/>
          <p14:tracePt t="6904" x="8175625" y="568325"/>
          <p14:tracePt t="6917" x="8186738" y="568325"/>
          <p14:tracePt t="6918" x="8199438" y="574675"/>
          <p14:tracePt t="6926" x="8210550" y="574675"/>
          <p14:tracePt t="6934" x="8226425" y="574675"/>
          <p14:tracePt t="6942" x="8237538" y="574675"/>
          <p14:tracePt t="6958" x="8255000" y="574675"/>
          <p14:tracePt t="6963" x="8277225" y="574675"/>
          <p14:tracePt t="6972" x="8288338" y="574675"/>
          <p14:tracePt t="6978" x="8299450" y="574675"/>
          <p14:tracePt t="6986" x="8321675" y="574675"/>
          <p14:tracePt t="6994" x="8339138" y="574675"/>
          <p14:tracePt t="7001" x="8356600" y="574675"/>
          <p14:tracePt t="7008" x="8367713" y="574675"/>
          <p14:tracePt t="7016" x="8378825" y="574675"/>
          <p14:tracePt t="7024" x="8383588" y="574675"/>
          <p14:tracePt t="7031" x="8396288" y="574675"/>
          <p14:tracePt t="7039" x="8401050" y="574675"/>
          <p14:tracePt t="7046" x="8407400" y="574675"/>
          <p14:tracePt t="7053" x="8407400" y="579438"/>
          <p14:tracePt t="7062" x="8412163" y="579438"/>
          <p14:tracePt t="7068" x="8418513" y="579438"/>
          <p14:tracePt t="7076" x="8423275" y="579438"/>
          <p14:tracePt t="7084" x="8429625" y="579438"/>
          <p14:tracePt t="7090" x="8434388" y="579438"/>
          <p14:tracePt t="7099" x="8440738" y="579438"/>
          <p14:tracePt t="7105" x="8445500" y="579438"/>
          <p14:tracePt t="7113" x="8451850" y="579438"/>
          <p14:tracePt t="7121" x="8458200" y="579438"/>
          <p14:tracePt t="7129" x="8462963" y="579438"/>
          <p14:tracePt t="7136" x="8469313" y="579438"/>
          <p14:tracePt t="7143" x="8474075" y="579438"/>
          <p14:tracePt t="7151" x="8480425" y="579438"/>
          <p14:tracePt t="7159" x="8485188" y="579438"/>
          <p14:tracePt t="7166" x="8491538" y="579438"/>
          <p14:tracePt t="7173" x="8496300" y="579438"/>
          <p14:tracePt t="7181" x="8507413" y="579438"/>
          <p14:tracePt t="7188" x="8513763" y="579438"/>
          <p14:tracePt t="7196" x="8524875" y="579438"/>
          <p14:tracePt t="7204" x="8531225" y="579438"/>
          <p14:tracePt t="7211" x="8535988" y="579438"/>
          <p14:tracePt t="7219" x="8553450" y="579438"/>
          <p14:tracePt t="7226" x="8558213" y="579438"/>
          <p14:tracePt t="7234" x="8564563" y="579438"/>
          <p14:tracePt t="7241" x="8569325" y="585788"/>
          <p14:tracePt t="7249" x="8575675" y="585788"/>
          <p14:tracePt t="7265" x="8582025" y="585788"/>
          <p14:tracePt t="7271" x="8586788" y="585788"/>
          <p14:tracePt t="7278" x="8593138" y="585788"/>
          <p14:tracePt t="7286" x="8597900" y="585788"/>
          <p14:tracePt t="7293" x="8609013" y="590550"/>
          <p14:tracePt t="7301" x="8615363" y="590550"/>
          <p14:tracePt t="7308" x="8626475" y="590550"/>
          <p14:tracePt t="7316" x="8637588" y="596900"/>
          <p14:tracePt t="7324" x="8643938" y="596900"/>
          <p14:tracePt t="7331" x="8648700" y="603250"/>
          <p14:tracePt t="7338" x="8655050" y="603250"/>
          <p14:tracePt t="7347" x="8659813" y="603250"/>
          <p14:tracePt t="7384" x="8666163" y="603250"/>
          <p14:tracePt t="7409" x="8670925" y="603250"/>
          <p14:tracePt t="7424" x="8677275" y="603250"/>
          <p14:tracePt t="7446" x="8682038" y="603250"/>
          <p14:tracePt t="7467" x="8688388" y="603250"/>
          <p14:tracePt t="7617" x="8688388" y="608013"/>
          <p14:tracePt t="7632" x="8682038" y="614363"/>
          <p14:tracePt t="7639" x="8677275" y="619125"/>
          <p14:tracePt t="7646" x="8666163" y="630238"/>
          <p14:tracePt t="7654" x="8655050" y="636588"/>
          <p14:tracePt t="7661" x="8637588" y="641350"/>
          <p14:tracePt t="7668" x="8626475" y="647700"/>
          <p14:tracePt t="7676" x="8609013" y="652463"/>
          <p14:tracePt t="7684" x="8597900" y="665163"/>
          <p14:tracePt t="7692" x="8593138" y="665163"/>
          <p14:tracePt t="7699" x="8582025" y="676275"/>
          <p14:tracePt t="7706" x="8569325" y="676275"/>
          <p14:tracePt t="7713" x="8564563" y="681038"/>
          <p14:tracePt t="7721" x="8542338" y="687388"/>
          <p14:tracePt t="7728" x="8520113" y="687388"/>
          <p14:tracePt t="7736" x="8502650" y="692150"/>
          <p14:tracePt t="7743" x="8480425" y="692150"/>
          <p14:tracePt t="7751" x="8440738" y="692150"/>
          <p14:tracePt t="7758" x="8396288" y="703263"/>
          <p14:tracePt t="7766" x="8367713" y="703263"/>
          <p14:tracePt t="7773" x="8328025" y="709613"/>
          <p14:tracePt t="7782" x="8299450" y="709613"/>
          <p14:tracePt t="7788" x="8255000" y="720725"/>
          <p14:tracePt t="7795" x="8237538" y="720725"/>
          <p14:tracePt t="7803" x="8215313" y="720725"/>
          <p14:tracePt t="7812" x="8193088" y="720725"/>
          <p14:tracePt t="7818" x="8181975" y="727075"/>
          <p14:tracePt t="7828" x="8170863" y="727075"/>
          <p14:tracePt t="7833" x="8153400" y="727075"/>
          <p14:tracePt t="7843" x="8142288" y="727075"/>
          <p14:tracePt t="7850" x="8131175" y="731838"/>
          <p14:tracePt t="7858" x="8113713" y="731838"/>
          <p14:tracePt t="7863" x="8097838" y="731838"/>
          <p14:tracePt t="7871" x="8075613" y="731838"/>
          <p14:tracePt t="7879" x="8051800" y="731838"/>
          <p14:tracePt t="7886" x="8035925" y="731838"/>
          <p14:tracePt t="7911" x="7945438" y="731838"/>
          <p14:tracePt t="7916" x="7905750" y="731838"/>
          <p14:tracePt t="7924" x="7861300" y="731838"/>
          <p14:tracePt t="7931" x="7810500" y="742950"/>
          <p14:tracePt t="7938" x="7753350" y="749300"/>
          <p14:tracePt t="7946" x="7686675" y="760413"/>
          <p14:tracePt t="7954" x="7629525" y="760413"/>
          <p14:tracePt t="7961" x="7551738" y="782638"/>
          <p14:tracePt t="7969" x="7494588" y="788988"/>
          <p14:tracePt t="7976" x="7416800" y="800100"/>
          <p14:tracePt t="7983" x="7348538" y="811213"/>
          <p14:tracePt t="7992" x="7264400" y="827088"/>
          <p14:tracePt t="7999" x="7197725" y="850900"/>
          <p14:tracePt t="8006" x="7112000" y="862013"/>
          <p14:tracePt t="8013" x="6943725" y="895350"/>
          <p14:tracePt t="8021" x="6786563" y="935038"/>
          <p14:tracePt t="8029" x="6656388" y="963613"/>
          <p14:tracePt t="8036" x="6403975" y="1019175"/>
          <p14:tracePt t="8044" x="6246813" y="1058863"/>
          <p14:tracePt t="8051" x="5992813" y="1087438"/>
          <p14:tracePt t="8060" x="5734050" y="1131888"/>
          <p14:tracePt t="8066" x="5503863" y="1176338"/>
          <p14:tracePt t="8075" x="5272088" y="1204913"/>
          <p14:tracePt t="8081" x="5070475" y="1233488"/>
          <p14:tracePt t="8088" x="4900613" y="1244600"/>
          <p14:tracePt t="8096" x="4760913" y="1244600"/>
          <p14:tracePt t="8103" x="4630738" y="1244600"/>
          <p14:tracePt t="8110" x="4524375" y="1244600"/>
          <p14:tracePt t="8118" x="4445000" y="1244600"/>
          <p14:tracePt t="8125" x="4343400" y="1244600"/>
          <p14:tracePt t="8133" x="4237038" y="1244600"/>
          <p14:tracePt t="8141" x="4146550" y="1244600"/>
          <p14:tracePt t="8148" x="4040188" y="1238250"/>
          <p14:tracePt t="8155" x="3949700" y="1238250"/>
          <p14:tracePt t="8163" x="3854450" y="1227138"/>
          <p14:tracePt t="8171" x="3748088" y="1227138"/>
          <p14:tracePt t="8187" x="3551238" y="1227138"/>
          <p14:tracePt t="8194" x="3460750" y="1227138"/>
          <p14:tracePt t="8201" x="3359150" y="1227138"/>
          <p14:tracePt t="8209" x="3252788" y="1216025"/>
          <p14:tracePt t="8216" x="3144838" y="1204913"/>
          <p14:tracePt t="8223" x="3038475" y="1187450"/>
          <p14:tracePt t="8231" x="2943225" y="1165225"/>
          <p14:tracePt t="8239" x="2874963" y="1154113"/>
          <p14:tracePt t="8246" x="2808288" y="1136650"/>
          <p14:tracePt t="8254" x="2751138" y="1114425"/>
          <p14:tracePt t="8260" x="2695575" y="1098550"/>
          <p14:tracePt t="8268" x="2638425" y="1081088"/>
          <p14:tracePt t="8276" x="2605088" y="1069975"/>
          <p14:tracePt t="8283" x="2582863" y="1063625"/>
          <p14:tracePt t="8291" x="2565400" y="1058863"/>
          <p14:tracePt t="8300" x="2520950" y="1041400"/>
          <p14:tracePt t="8305" x="2492375" y="1030288"/>
          <p14:tracePt t="8313" x="2436813" y="1012825"/>
          <p14:tracePt t="8321" x="2390775" y="1008063"/>
          <p14:tracePt t="8328" x="2335213" y="996950"/>
          <p14:tracePt t="8339" x="2279650" y="985838"/>
          <p14:tracePt t="8343" x="2228850" y="985838"/>
          <p14:tracePt t="8351" x="2160588" y="979488"/>
          <p14:tracePt t="8358" x="2105025" y="979488"/>
          <p14:tracePt t="8366" x="2065338" y="979488"/>
          <p14:tracePt t="8373" x="1997075" y="979488"/>
          <p14:tracePt t="8389" x="1890713" y="979488"/>
          <p14:tracePt t="8396" x="1811338" y="979488"/>
          <p14:tracePt t="8404" x="1760538" y="979488"/>
          <p14:tracePt t="8411" x="1693863" y="979488"/>
          <p14:tracePt t="8418" x="1625600" y="990600"/>
          <p14:tracePt t="8426" x="1558925" y="990600"/>
          <p14:tracePt t="8434" x="1479550" y="1001713"/>
          <p14:tracePt t="8441" x="1423988" y="1008063"/>
          <p14:tracePt t="8451" x="1355725" y="1008063"/>
          <p14:tracePt t="8456" x="1289050" y="1019175"/>
          <p14:tracePt t="8463" x="1231900" y="1030288"/>
          <p14:tracePt t="8471" x="1176338" y="1036638"/>
          <p14:tracePt t="8481" x="1136650" y="1036638"/>
          <p14:tracePt t="8486" x="1108075" y="1047750"/>
          <p14:tracePt t="8495" x="1096963" y="1047750"/>
          <p14:tracePt t="8501" x="1092200" y="1047750"/>
          <p14:tracePt t="8516" x="1085850" y="1047750"/>
          <p14:tracePt t="8878" x="1096963" y="1047750"/>
          <p14:tracePt t="8884" x="1103313" y="1041400"/>
          <p14:tracePt t="8891" x="1108075" y="1036638"/>
          <p14:tracePt t="8899" x="1114425" y="1030288"/>
          <p14:tracePt t="8906" x="1119188" y="1025525"/>
          <p14:tracePt t="8914" x="1125538" y="1019175"/>
          <p14:tracePt t="8937" x="1147763" y="985838"/>
          <p14:tracePt t="8943" x="1158875" y="974725"/>
          <p14:tracePt t="8951" x="1169988" y="957263"/>
          <p14:tracePt t="8959" x="1176338" y="946150"/>
          <p14:tracePt t="8966" x="1187450" y="923925"/>
          <p14:tracePt t="8974" x="1192213" y="917575"/>
          <p14:tracePt t="8981" x="1204913" y="912813"/>
          <p14:tracePt t="8989" x="1204913" y="906463"/>
          <p14:tracePt t="8996" x="1204913" y="900113"/>
          <p14:tracePt t="9004" x="1209675" y="900113"/>
          <p14:tracePt t="9364" x="1216025" y="900113"/>
          <p14:tracePt t="9372" x="1227138" y="900113"/>
          <p14:tracePt t="9379" x="1249363" y="900113"/>
          <p14:tracePt t="9387" x="1260475" y="900113"/>
          <p14:tracePt t="9394" x="1282700" y="900113"/>
          <p14:tracePt t="9402" x="1300163" y="900113"/>
          <p14:tracePt t="9409" x="1316038" y="900113"/>
          <p14:tracePt t="9417" x="1328738" y="900113"/>
          <p14:tracePt t="9424" x="1350963" y="900113"/>
          <p14:tracePt t="9435" x="1362075" y="900113"/>
          <p14:tracePt t="9438" x="1373188" y="900113"/>
          <p14:tracePt t="9449" x="1384300" y="900113"/>
          <p14:tracePt t="9454" x="1406525" y="900113"/>
          <p14:tracePt t="9462" x="1417638" y="900113"/>
          <p14:tracePt t="9468" x="1446213" y="900113"/>
          <p14:tracePt t="9478" x="1463675" y="900113"/>
          <p14:tracePt t="9484" x="1490663" y="889000"/>
          <p14:tracePt t="9491" x="1519238" y="889000"/>
          <p14:tracePt t="9501" x="1552575" y="889000"/>
          <p14:tracePt t="9506" x="1581150" y="889000"/>
          <p14:tracePt t="9514" x="1631950" y="889000"/>
          <p14:tracePt t="9521" x="1693863" y="889000"/>
          <p14:tracePt t="9531" x="1760538" y="889000"/>
          <p14:tracePt t="9536" x="1817688" y="895350"/>
          <p14:tracePt t="9543" x="1884363" y="906463"/>
          <p14:tracePt t="9550" x="1952625" y="912813"/>
          <p14:tracePt t="9558" x="2008188" y="935038"/>
          <p14:tracePt t="9568" x="2076450" y="935038"/>
          <p14:tracePt t="9574" x="2143125" y="946150"/>
          <p14:tracePt t="9581" x="2182813" y="946150"/>
          <p14:tracePt t="9588" x="2222500" y="946150"/>
          <p14:tracePt t="9596" x="2255838" y="950913"/>
          <p14:tracePt t="9604" x="2306638" y="950913"/>
          <p14:tracePt t="9621" x="2379663" y="946150"/>
          <p14:tracePt t="9626" x="2419350" y="939800"/>
          <p14:tracePt t="9635" x="2436813" y="935038"/>
          <p14:tracePt t="9641" x="2452688" y="935038"/>
          <p14:tracePt t="9650" x="2476500" y="923925"/>
          <p14:tracePt t="9656" x="2498725" y="923925"/>
          <p14:tracePt t="9671" x="2543175" y="917575"/>
          <p14:tracePt t="9678" x="2571750" y="917575"/>
          <p14:tracePt t="9686" x="2593975" y="917575"/>
          <p14:tracePt t="9694" x="2611438" y="917575"/>
          <p14:tracePt t="9701" x="2633663" y="917575"/>
          <p14:tracePt t="9709" x="2662238" y="917575"/>
          <p14:tracePt t="9717" x="2695575" y="917575"/>
          <p14:tracePt t="9724" x="2713038" y="917575"/>
          <p14:tracePt t="9732" x="2751138" y="917575"/>
          <p14:tracePt t="9739" x="2779713" y="917575"/>
          <p14:tracePt t="9746" x="2801938" y="917575"/>
          <p14:tracePt t="9754" x="2830513" y="917575"/>
          <p14:tracePt t="9761" x="2863850" y="917575"/>
          <p14:tracePt t="9768" x="2903538" y="917575"/>
          <p14:tracePt t="9777" x="2943225" y="917575"/>
          <p14:tracePt t="9784" x="2982913" y="917575"/>
          <p14:tracePt t="9791" x="3038475" y="917575"/>
          <p14:tracePt t="9798" x="3067050" y="912813"/>
          <p14:tracePt t="9806" x="3106738" y="912813"/>
          <p14:tracePt t="9823" x="3179763" y="912813"/>
          <p14:tracePt t="9829" x="3219450" y="912813"/>
          <p14:tracePt t="9836" x="3230563" y="912813"/>
          <p14:tracePt t="9844" x="3257550" y="912813"/>
          <p14:tracePt t="9854" x="3286125" y="912813"/>
          <p14:tracePt t="9858" x="3319463" y="912813"/>
          <p14:tracePt t="9872" x="3348038" y="912813"/>
          <p14:tracePt t="9889" x="3443288" y="912813"/>
          <p14:tracePt t="9896" x="3482975" y="912813"/>
          <p14:tracePt t="9904" x="3527425" y="912813"/>
          <p14:tracePt t="9911" x="3556000" y="912813"/>
          <p14:tracePt t="9918" x="3595688" y="912813"/>
          <p14:tracePt t="9926" x="3635375" y="912813"/>
          <p14:tracePt t="9937" x="3675063" y="912813"/>
          <p14:tracePt t="9941" x="3697288" y="912813"/>
          <p14:tracePt t="9948" x="3725863" y="912813"/>
          <p14:tracePt t="9956" x="3748088" y="912813"/>
          <p14:tracePt t="9964" x="3787775" y="912813"/>
          <p14:tracePt t="9971" x="3798888" y="912813"/>
          <p14:tracePt t="9979" x="3821113" y="912813"/>
          <p14:tracePt t="9986" x="3832225" y="912813"/>
          <p14:tracePt t="9994" x="3849688" y="912813"/>
          <p14:tracePt t="10002" x="3865563" y="912813"/>
          <p14:tracePt t="10009" x="3871913" y="912813"/>
          <p14:tracePt t="10016" x="3894138" y="912813"/>
          <p14:tracePt t="10025" x="3898900" y="912813"/>
          <p14:tracePt t="10032" x="3916363" y="912813"/>
          <p14:tracePt t="10041" x="3922713" y="912813"/>
          <p14:tracePt t="10046" x="3927475" y="912813"/>
          <p14:tracePt t="10056" x="3938588" y="912813"/>
          <p14:tracePt t="10061" x="3960813" y="912813"/>
          <p14:tracePt t="10069" x="3967163" y="912813"/>
          <p14:tracePt t="10077" x="3984625" y="912813"/>
          <p14:tracePt t="10085" x="3995738" y="912813"/>
          <p14:tracePt t="10091" x="4011613" y="912813"/>
          <p14:tracePt t="10104" x="4062413" y="912813"/>
          <p14:tracePt t="10105" x="4079875" y="912813"/>
          <p14:tracePt t="10113" x="4102100" y="912813"/>
          <p14:tracePt t="10121" x="4130675" y="912813"/>
          <p14:tracePt t="10128" x="4152900" y="912813"/>
          <p14:tracePt t="10136" x="4192588" y="912813"/>
          <p14:tracePt t="10143" x="4203700" y="912813"/>
          <p14:tracePt t="10151" x="4232275" y="912813"/>
          <p14:tracePt t="10158" x="4265613" y="912813"/>
          <p14:tracePt t="10166" x="4321175" y="912813"/>
          <p14:tracePt t="10174" x="4389438" y="900113"/>
          <p14:tracePt t="10181" x="4422775" y="900113"/>
          <p14:tracePt t="10188" x="4451350" y="900113"/>
          <p14:tracePt t="10196" x="4502150" y="895350"/>
          <p14:tracePt t="10203" x="4541838" y="895350"/>
          <p14:tracePt t="10212" x="4568825" y="895350"/>
          <p14:tracePt t="10218" x="4602163" y="895350"/>
          <p14:tracePt t="10234" x="4652963" y="895350"/>
          <p14:tracePt t="10242" x="4670425" y="884238"/>
          <p14:tracePt t="10248" x="4687888" y="884238"/>
          <p14:tracePt t="10257" x="4699000" y="884238"/>
          <p14:tracePt t="10263" x="4710113" y="877888"/>
          <p14:tracePt t="10273" x="4732338" y="877888"/>
          <p14:tracePt t="10285" x="4738688" y="877888"/>
          <p14:tracePt t="10289" x="4749800" y="877888"/>
          <p14:tracePt t="10293" x="4754563" y="873125"/>
          <p14:tracePt t="10301" x="4765675" y="873125"/>
          <p14:tracePt t="10309" x="4772025" y="873125"/>
          <p14:tracePt t="10322" x="4776788" y="873125"/>
          <p14:tracePt t="10324" x="4783138" y="873125"/>
          <p14:tracePt t="10355" x="4787900" y="873125"/>
          <p14:tracePt t="10361" x="4794250" y="873125"/>
          <p14:tracePt t="10369" x="4800600" y="873125"/>
          <p14:tracePt t="10376" x="4805363" y="873125"/>
          <p14:tracePt t="10385" x="4811713" y="873125"/>
          <p14:tracePt t="10391" x="4816475" y="873125"/>
          <p14:tracePt t="10401" x="4822825" y="873125"/>
          <p14:tracePt t="10406" x="4827588" y="873125"/>
          <p14:tracePt t="10414" x="4833938" y="873125"/>
          <p14:tracePt t="10420" x="4838700" y="873125"/>
          <p14:tracePt t="10437" x="4856163" y="873125"/>
          <p14:tracePt t="10444" x="4873625" y="877888"/>
          <p14:tracePt t="10451" x="4878388" y="884238"/>
          <p14:tracePt t="10458" x="4884738" y="900113"/>
          <p14:tracePt t="10466" x="4889500" y="912813"/>
          <p14:tracePt t="10473" x="4906963" y="928688"/>
          <p14:tracePt t="10481" x="4911725" y="939800"/>
          <p14:tracePt t="10489" x="4918075" y="963613"/>
          <p14:tracePt t="10496" x="4924425" y="974725"/>
          <p14:tracePt t="10504" x="4946650" y="996950"/>
          <p14:tracePt t="10511" x="4962525" y="1012825"/>
          <p14:tracePt t="10519" x="4986338" y="1025525"/>
          <p14:tracePt t="10526" x="5035550" y="1036638"/>
          <p14:tracePt t="10534" x="5114925" y="1036638"/>
          <p14:tracePt t="10541" x="5143500" y="1036638"/>
          <p14:tracePt t="10548" x="5148263" y="1036638"/>
          <p14:tracePt t="11014" x="5148263" y="1041400"/>
          <p14:tracePt t="11022" x="5148263" y="1047750"/>
          <p14:tracePt t="11029" x="5148263" y="1052513"/>
          <p14:tracePt t="11038" x="5148263" y="1058863"/>
          <p14:tracePt t="11084" x="5148263" y="1063625"/>
          <p14:tracePt t="11089" x="5154613" y="1063625"/>
          <p14:tracePt t="11096" x="5159375" y="1063625"/>
          <p14:tracePt t="11103" x="5172075" y="1063625"/>
          <p14:tracePt t="11111" x="5183188" y="1063625"/>
          <p14:tracePt t="11118" x="5187950" y="1069975"/>
          <p14:tracePt t="11126" x="5194300" y="1069975"/>
          <p14:tracePt t="11157" x="5194300" y="1074738"/>
          <p14:tracePt t="11171" x="5194300" y="1081088"/>
          <p14:tracePt t="11179" x="5216525" y="1081088"/>
          <p14:tracePt t="11185" x="5227638" y="1081088"/>
          <p14:tracePt t="11194" x="5249863" y="1081088"/>
          <p14:tracePt t="11202" x="5278438" y="1081088"/>
          <p14:tracePt t="11208" x="5300663" y="1081088"/>
          <p14:tracePt t="11217" x="5329238" y="1081088"/>
          <p14:tracePt t="11224" x="5356225" y="1081088"/>
          <p14:tracePt t="11232" x="5395913" y="1081088"/>
          <p14:tracePt t="11239" x="5453063" y="1081088"/>
          <p14:tracePt t="11256" x="5530850" y="1081088"/>
          <p14:tracePt t="11261" x="5581650" y="1081088"/>
          <p14:tracePt t="11271" x="5610225" y="1081088"/>
          <p14:tracePt t="11276" x="5643563" y="1081088"/>
          <p14:tracePt t="11285" x="5661025" y="1081088"/>
          <p14:tracePt t="11291" x="5665788" y="1081088"/>
          <p14:tracePt t="11298" x="5672138" y="1081088"/>
          <p14:tracePt t="11306" x="5678488" y="1081088"/>
          <p14:tracePt t="11314" x="5683250" y="1081088"/>
          <p14:tracePt t="11321" x="5689600" y="1081088"/>
          <p14:tracePt t="11328" x="5694363" y="1081088"/>
          <p14:tracePt t="11359" x="5705475" y="1081088"/>
          <p14:tracePt t="11366" x="5711825" y="1081088"/>
          <p14:tracePt t="11382" x="5716588" y="1081088"/>
          <p14:tracePt t="11389" x="5722938" y="1081088"/>
          <p14:tracePt t="11396" x="5745163" y="1081088"/>
          <p14:tracePt t="11404" x="5751513" y="1081088"/>
          <p14:tracePt t="11411" x="5756275" y="1074738"/>
          <p14:tracePt t="11419" x="5762625" y="1074738"/>
          <p14:tracePt t="11425" x="5767388" y="1074738"/>
          <p14:tracePt t="11433" x="5773738" y="1074738"/>
          <p14:tracePt t="11450" x="5778500" y="1074738"/>
          <p14:tracePt t="11465" x="5784850" y="1074738"/>
          <p14:tracePt t="11480" x="5789613" y="1074738"/>
          <p14:tracePt t="11488" x="5789613" y="1069975"/>
          <p14:tracePt t="11505" x="5795963" y="1069975"/>
          <p14:tracePt t="11525" x="5800725" y="1069975"/>
          <p14:tracePt t="11531" x="5807075" y="1069975"/>
          <p14:tracePt t="11539" x="5813425" y="1069975"/>
          <p14:tracePt t="11545" x="5813425" y="1063625"/>
          <p14:tracePt t="11554" x="5818188" y="1063625"/>
          <p14:tracePt t="11561" x="5829300" y="1063625"/>
          <p14:tracePt t="11568" x="5835650" y="1063625"/>
          <p14:tracePt t="11576" x="5846763" y="1058863"/>
          <p14:tracePt t="11585" x="5851525" y="1058863"/>
          <p14:tracePt t="11591" x="5857875" y="1058863"/>
          <p14:tracePt t="11599" x="5868988" y="1047750"/>
          <p14:tracePt t="11606" x="5891213" y="1047750"/>
          <p14:tracePt t="11615" x="5897563" y="1041400"/>
          <p14:tracePt t="11621" x="5913438" y="1041400"/>
          <p14:tracePt t="11631" x="5930900" y="1036638"/>
          <p14:tracePt t="11636" x="5942013" y="1036638"/>
          <p14:tracePt t="11648" x="5953125" y="1030288"/>
          <p14:tracePt t="11650" x="5970588" y="1030288"/>
          <p14:tracePt t="11667" x="5992813" y="1025525"/>
          <p14:tracePt t="11673" x="6021388" y="1025525"/>
          <p14:tracePt t="11681" x="6054725" y="1012825"/>
          <p14:tracePt t="11689" x="6076950" y="1012825"/>
          <p14:tracePt t="11696" x="6105525" y="1008063"/>
          <p14:tracePt t="11704" x="6134100" y="1008063"/>
          <p14:tracePt t="11712" x="6156325" y="1008063"/>
          <p14:tracePt t="11719" x="6178550" y="1008063"/>
          <p14:tracePt t="11726" x="6196013" y="1008063"/>
          <p14:tracePt t="11735" x="6229350" y="1008063"/>
          <p14:tracePt t="11742" x="6246813" y="1008063"/>
          <p14:tracePt t="11749" x="6269038" y="1008063"/>
          <p14:tracePt t="11762" x="6280150" y="1008063"/>
          <p14:tracePt t="11763" x="6313488" y="1008063"/>
          <p14:tracePt t="11771" x="6324600" y="1008063"/>
          <p14:tracePt t="11778" x="6342063" y="1008063"/>
          <p14:tracePt t="11786" x="6357938" y="1008063"/>
          <p14:tracePt t="11794" x="6375400" y="1008063"/>
          <p14:tracePt t="11801" x="6397625" y="1008063"/>
          <p14:tracePt t="11808" x="6419850" y="1008063"/>
          <p14:tracePt t="11817" x="6430963" y="1008063"/>
          <p14:tracePt t="11823" x="6443663" y="1008063"/>
          <p14:tracePt t="11831" x="6448425" y="1008063"/>
          <p14:tracePt t="11838" x="6470650" y="1008063"/>
          <p14:tracePt t="11846" x="6481763" y="1008063"/>
          <p14:tracePt t="11853" x="6505575" y="1008063"/>
          <p14:tracePt t="11879" x="6538913" y="1008063"/>
          <p14:tracePt t="11894" x="6578600" y="1008063"/>
          <p14:tracePt t="11898" x="6600825" y="1008063"/>
          <p14:tracePt t="11906" x="6611938" y="1008063"/>
          <p14:tracePt t="11914" x="6629400" y="1008063"/>
          <p14:tracePt t="11921" x="6634163" y="1008063"/>
          <p14:tracePt t="11928" x="6651625" y="1008063"/>
          <p14:tracePt t="11936" x="6656388" y="1008063"/>
          <p14:tracePt t="11943" x="6691313" y="1008063"/>
          <p14:tracePt t="11952" x="6696075" y="1008063"/>
          <p14:tracePt t="11959" x="6707188" y="1008063"/>
          <p14:tracePt t="11968" x="6713538" y="1008063"/>
          <p14:tracePt t="11974" x="6718300" y="1008063"/>
          <p14:tracePt t="11981" x="6724650" y="1008063"/>
          <p14:tracePt t="11988" x="6729413" y="1008063"/>
          <p14:tracePt t="11996" x="6735763" y="1008063"/>
          <p14:tracePt t="12004" x="6740525" y="1008063"/>
          <p14:tracePt t="12027" x="6746875" y="1008063"/>
          <p14:tracePt t="12035" x="6753225" y="1008063"/>
          <p14:tracePt t="12057" x="6757988" y="1008063"/>
          <p14:tracePt t="12064" x="6764338" y="1008063"/>
          <p14:tracePt t="12079" x="6769100" y="1008063"/>
          <p14:tracePt t="12086" x="6775450" y="1008063"/>
          <p14:tracePt t="12094" x="6780213" y="1008063"/>
          <p14:tracePt t="12101" x="6786563" y="1008063"/>
          <p14:tracePt t="12117" x="6791325" y="1008063"/>
          <p14:tracePt t="12255" x="6797675" y="1008063"/>
          <p14:tracePt t="12286" x="6802438" y="1008063"/>
          <p14:tracePt t="12328" x="6808788" y="1008063"/>
          <p14:tracePt t="12333" x="6815138" y="1008063"/>
          <p14:tracePt t="12341" x="6819900" y="1008063"/>
          <p14:tracePt t="12349" x="6842125" y="1008063"/>
          <p14:tracePt t="12355" x="6859588" y="1008063"/>
          <p14:tracePt t="12364" x="6910388" y="1008063"/>
          <p14:tracePt t="12373" x="6954838" y="1001713"/>
          <p14:tracePt t="12379" x="7005638" y="1001713"/>
          <p14:tracePt t="12386" x="7050088" y="990600"/>
          <p14:tracePt t="12394" x="7089775" y="990600"/>
          <p14:tracePt t="12401" x="7118350" y="990600"/>
          <p14:tracePt t="12408" x="7158038" y="990600"/>
          <p14:tracePt t="12416" x="7162800" y="990600"/>
          <p14:tracePt t="12425" x="7191375" y="990600"/>
          <p14:tracePt t="12431" x="7219950" y="990600"/>
          <p14:tracePt t="12439" x="7242175" y="990600"/>
          <p14:tracePt t="12446" x="7264400" y="990600"/>
          <p14:tracePt t="12454" x="7281863" y="990600"/>
          <p14:tracePt t="12462" x="7304088" y="990600"/>
          <p14:tracePt t="12470" x="7326313" y="990600"/>
          <p14:tracePt t="12489" x="7366000" y="990600"/>
          <p14:tracePt t="12491" x="7388225" y="990600"/>
          <p14:tracePt t="12502" x="7410450" y="985838"/>
          <p14:tracePt t="12506" x="7421563" y="985838"/>
          <p14:tracePt t="12515" x="7432675" y="985838"/>
          <p14:tracePt t="12521" x="7439025" y="985838"/>
          <p14:tracePt t="12528" x="7450138" y="985838"/>
          <p14:tracePt t="12535" x="7467600" y="985838"/>
          <p14:tracePt t="12543" x="7472363" y="985838"/>
          <p14:tracePt t="12551" x="7489825" y="985838"/>
          <p14:tracePt t="12558" x="7494588" y="985838"/>
          <p14:tracePt t="12568" x="7500938" y="985838"/>
          <p14:tracePt t="12573" x="7507288" y="985838"/>
          <p14:tracePt t="12581" x="7518400" y="985838"/>
          <p14:tracePt t="12589" x="7523163" y="985838"/>
          <p14:tracePt t="12596" x="7529513" y="985838"/>
          <p14:tracePt t="12603" x="7534275" y="985838"/>
          <p14:tracePt t="12611" x="7540625" y="985838"/>
          <p14:tracePt t="12618" x="7545388" y="985838"/>
          <p14:tracePt t="12626" x="7551738" y="985838"/>
          <p14:tracePt t="12641" x="7556500" y="985838"/>
          <p14:tracePt t="12648" x="7562850" y="985838"/>
          <p14:tracePt t="12656" x="7569200" y="985838"/>
          <p14:tracePt t="12663" x="7580313" y="985838"/>
          <p14:tracePt t="12671" x="7591425" y="985838"/>
          <p14:tracePt t="12678" x="7613650" y="985838"/>
          <p14:tracePt t="12686" x="7642225" y="985838"/>
          <p14:tracePt t="12693" x="7664450" y="979488"/>
          <p14:tracePt t="12701" x="7704138" y="979488"/>
          <p14:tracePt t="12708" x="7726363" y="968375"/>
          <p14:tracePt t="12717" x="7753350" y="968375"/>
          <p14:tracePt t="12723" x="7770813" y="963613"/>
          <p14:tracePt t="12731" x="7777163" y="963613"/>
          <p14:tracePt t="12738" x="7781925" y="963613"/>
          <p14:tracePt t="12956" x="7788275" y="963613"/>
          <p14:tracePt t="12963" x="7788275" y="957263"/>
          <p14:tracePt t="12971" x="7793038" y="957263"/>
          <p14:tracePt t="12978" x="7799388" y="957263"/>
          <p14:tracePt t="12986" x="7804150" y="957263"/>
          <p14:tracePt t="12993" x="7810500" y="950913"/>
          <p14:tracePt t="13002" x="7815263" y="950913"/>
          <p14:tracePt t="13008" x="7821613" y="950913"/>
          <p14:tracePt t="13017" x="7821613" y="946150"/>
          <p14:tracePt t="13031" x="7827963" y="946150"/>
          <p14:tracePt t="13046" x="7832725" y="946150"/>
          <p14:tracePt t="13085" x="7839075" y="939800"/>
          <p14:tracePt t="13100" x="7843838" y="939800"/>
          <p14:tracePt t="13129" x="7843838" y="935038"/>
          <p14:tracePt t="13227" x="7850188" y="935038"/>
          <p14:tracePt t="13242" x="7854950" y="935038"/>
          <p14:tracePt t="13313" x="7861300" y="935038"/>
          <p14:tracePt t="13326" x="7866063" y="935038"/>
          <p14:tracePt t="13331" x="7872413" y="935038"/>
          <p14:tracePt t="13339" x="7877175" y="935038"/>
          <p14:tracePt t="13346" x="7889875" y="935038"/>
          <p14:tracePt t="13353" x="7894638" y="935038"/>
          <p14:tracePt t="13361" x="7900988" y="935038"/>
          <p14:tracePt t="13377" x="7905750" y="935038"/>
          <p14:tracePt t="13423" x="7912100" y="935038"/>
          <p14:tracePt t="13482" x="7916863" y="935038"/>
          <p14:tracePt t="13492" x="7923213" y="935038"/>
          <p14:tracePt t="13495" x="7934325" y="935038"/>
          <p14:tracePt t="13512" x="7956550" y="935038"/>
          <p14:tracePt t="13518" x="7978775" y="935038"/>
          <p14:tracePt t="13526" x="7989888" y="935038"/>
          <p14:tracePt t="13533" x="7996238" y="935038"/>
          <p14:tracePt t="13541" x="8007350" y="935038"/>
          <p14:tracePt t="13549" x="8029575" y="935038"/>
          <p14:tracePt t="13556" x="8040688" y="935038"/>
          <p14:tracePt t="13564" x="8058150" y="935038"/>
          <p14:tracePt t="13571" x="8062913" y="935038"/>
          <p14:tracePt t="13579" x="8075613" y="935038"/>
          <p14:tracePt t="13587" x="8080375" y="935038"/>
          <p14:tracePt t="13593" x="8086725" y="935038"/>
          <p14:tracePt t="13601" x="8102600" y="935038"/>
          <p14:tracePt t="13608" x="8108950" y="935038"/>
          <p14:tracePt t="13619" x="8113713" y="935038"/>
          <p14:tracePt t="13624" x="8120063" y="935038"/>
          <p14:tracePt t="13638" x="8124825" y="935038"/>
          <p14:tracePt t="13669" x="8137525" y="935038"/>
          <p14:tracePt t="13676" x="8142288" y="935038"/>
          <p14:tracePt t="13684" x="8148638" y="935038"/>
          <p14:tracePt t="13691" x="8164513" y="935038"/>
          <p14:tracePt t="13698" x="8186738" y="935038"/>
          <p14:tracePt t="13714" x="8248650" y="935038"/>
          <p14:tracePt t="13721" x="8277225" y="935038"/>
          <p14:tracePt t="13728" x="8299450" y="946150"/>
          <p14:tracePt t="13736" x="8321675" y="946150"/>
          <p14:tracePt t="13743" x="8339138" y="946150"/>
          <p14:tracePt t="13751" x="8345488" y="946150"/>
          <p14:tracePt t="13758" x="8356600" y="946150"/>
          <p14:tracePt t="13766" x="8361363" y="946150"/>
          <p14:tracePt t="13774" x="8367713" y="946150"/>
          <p14:tracePt t="13781" x="8372475" y="946150"/>
          <p14:tracePt t="13790" x="8378825" y="946150"/>
          <p14:tracePt t="13796" x="8383588" y="946150"/>
          <p14:tracePt t="13804" x="8396288" y="946150"/>
          <p14:tracePt t="13810" x="8401050" y="946150"/>
          <p14:tracePt t="13818" x="8407400" y="946150"/>
          <p14:tracePt t="13825" x="8412163" y="946150"/>
          <p14:tracePt t="13833" x="8418513" y="946150"/>
          <p14:tracePt t="13841" x="8434388" y="946150"/>
          <p14:tracePt t="13848" x="8440738" y="946150"/>
          <p14:tracePt t="13894" x="8445500" y="946150"/>
          <p14:tracePt t="13954" x="8445500" y="950913"/>
          <p14:tracePt t="13961" x="8440738" y="950913"/>
          <p14:tracePt t="13968" x="8418513" y="957263"/>
          <p14:tracePt t="13976" x="8389938" y="963613"/>
          <p14:tracePt t="13984" x="8345488" y="979488"/>
          <p14:tracePt t="13992" x="8299450" y="1001713"/>
          <p14:tracePt t="13999" x="8243888" y="1019175"/>
          <p14:tracePt t="14006" x="8148638" y="1041400"/>
          <p14:tracePt t="14013" x="8080375" y="1058863"/>
          <p14:tracePt t="14021" x="7985125" y="1092200"/>
          <p14:tracePt t="14028" x="7861300" y="1136650"/>
          <p14:tracePt t="14036" x="7742238" y="1154113"/>
          <p14:tracePt t="14044" x="7624763" y="1198563"/>
          <p14:tracePt t="14051" x="7507288" y="1222375"/>
          <p14:tracePt t="14060" x="7394575" y="1255713"/>
          <p14:tracePt t="14067" x="7304088" y="1277938"/>
          <p14:tracePt t="14074" x="7208838" y="1284288"/>
          <p14:tracePt t="14081" x="7118350" y="1295400"/>
          <p14:tracePt t="14088" x="7034213" y="1306513"/>
          <p14:tracePt t="14096" x="6965950" y="1317625"/>
          <p14:tracePt t="14104" x="6926263" y="1317625"/>
          <p14:tracePt t="14111" x="6877050" y="1317625"/>
          <p14:tracePt t="14126" x="6753225" y="1317625"/>
          <p14:tracePt t="14134" x="6684963" y="1317625"/>
          <p14:tracePt t="14141" x="6594475" y="1317625"/>
          <p14:tracePt t="14148" x="6492875" y="1317625"/>
          <p14:tracePt t="14156" x="6357938" y="1317625"/>
          <p14:tracePt t="14163" x="6229350" y="1317625"/>
          <p14:tracePt t="14171" x="6072188" y="1317625"/>
          <p14:tracePt t="14178" x="5908675" y="1317625"/>
          <p14:tracePt t="14186" x="5745163" y="1317625"/>
          <p14:tracePt t="14193" x="5603875" y="1317625"/>
          <p14:tracePt t="14201" x="5457825" y="1317625"/>
          <p14:tracePt t="14208" x="5318125" y="1317625"/>
          <p14:tracePt t="14217" x="5176838" y="1317625"/>
          <p14:tracePt t="14231" x="5070475" y="1317625"/>
          <p14:tracePt t="14238" x="5024438" y="1322388"/>
          <p14:tracePt t="14246" x="4997450" y="1322388"/>
          <p14:tracePt t="14253" x="4957763" y="1322388"/>
          <p14:tracePt t="14261" x="4918075" y="1322388"/>
          <p14:tracePt t="14268" x="4873625" y="1322388"/>
          <p14:tracePt t="14277" x="4822825" y="1322388"/>
          <p14:tracePt t="14284" x="4754563" y="1322388"/>
          <p14:tracePt t="14291" x="4687888" y="1322388"/>
          <p14:tracePt t="14298" x="4608513" y="1322388"/>
          <p14:tracePt t="14306" x="4518025" y="1322388"/>
          <p14:tracePt t="14313" x="4429125" y="1322388"/>
          <p14:tracePt t="14329" x="4232275" y="1322388"/>
          <p14:tracePt t="14337" x="4124325" y="1322388"/>
          <p14:tracePt t="14343" x="4022725" y="1322388"/>
          <p14:tracePt t="14351" x="3927475" y="1322388"/>
          <p14:tracePt t="14358" x="3836988" y="1322388"/>
          <p14:tracePt t="14367" x="3770313" y="1322388"/>
          <p14:tracePt t="14373" x="3702050" y="1322388"/>
          <p14:tracePt t="14380" x="3651250" y="1322388"/>
          <p14:tracePt t="14388" x="3595688" y="1322388"/>
          <p14:tracePt t="14395" x="3556000" y="1322388"/>
          <p14:tracePt t="14403" x="3527425" y="1322388"/>
          <p14:tracePt t="14410" x="3505200" y="1322388"/>
          <p14:tracePt t="14419" x="3482975" y="1322388"/>
          <p14:tracePt t="14425" x="3471863" y="1322388"/>
          <p14:tracePt t="14435" x="3460750" y="1322388"/>
          <p14:tracePt t="14441" x="3432175" y="1322388"/>
          <p14:tracePt t="14448" x="3416300" y="1322388"/>
          <p14:tracePt t="14456" x="3398838" y="1322388"/>
          <p14:tracePt t="14463" x="3387725" y="1322388"/>
          <p14:tracePt t="14471" x="3354388" y="1322388"/>
          <p14:tracePt t="14478" x="3325813" y="1322388"/>
          <p14:tracePt t="14486" x="3297238" y="1322388"/>
          <p14:tracePt t="14493" x="3268663" y="1322388"/>
          <p14:tracePt t="14502" x="3235325" y="1335088"/>
          <p14:tracePt t="14508" x="3206750" y="1335088"/>
          <p14:tracePt t="14517" x="3179763" y="1339850"/>
          <p14:tracePt t="14531" x="3140075" y="1346200"/>
          <p14:tracePt t="14538" x="3133725" y="1346200"/>
          <p14:tracePt t="14674" x="3140075" y="1346200"/>
          <p14:tracePt t="14681" x="3168650" y="1346200"/>
          <p14:tracePt t="14688" x="3201988" y="1339850"/>
          <p14:tracePt t="14695" x="3230563" y="1339850"/>
          <p14:tracePt t="14711" x="3330575" y="1339850"/>
          <p14:tracePt t="14718" x="3421063" y="1339850"/>
          <p14:tracePt t="14726" x="3478213" y="1339850"/>
          <p14:tracePt t="14741" x="3584575" y="1339850"/>
          <p14:tracePt t="14748" x="3624263" y="1339850"/>
          <p14:tracePt t="14757" x="3651250" y="1339850"/>
          <p14:tracePt t="14763" x="3690938" y="1339850"/>
          <p14:tracePt t="14771" x="3725863" y="1339850"/>
          <p14:tracePt t="14778" x="3752850" y="1339850"/>
          <p14:tracePt t="14786" x="3775075" y="1339850"/>
          <p14:tracePt t="14793" x="3792538" y="1339850"/>
          <p14:tracePt t="14801" x="3814763" y="1339850"/>
          <p14:tracePt t="14808" x="3825875" y="1339850"/>
          <p14:tracePt t="14816" x="3843338" y="1339850"/>
          <p14:tracePt t="14823" x="3854450" y="1339850"/>
          <p14:tracePt t="14832" x="3876675" y="1339850"/>
          <p14:tracePt t="14838" x="3887788" y="1339850"/>
          <p14:tracePt t="14846" x="3911600" y="1339850"/>
          <p14:tracePt t="14853" x="3922713" y="1339850"/>
          <p14:tracePt t="14860" x="3938588" y="1339850"/>
          <p14:tracePt t="14869" x="3956050" y="1339850"/>
          <p14:tracePt t="14886" x="3978275" y="1339850"/>
          <p14:tracePt t="14891" x="3989388" y="1339850"/>
          <p14:tracePt t="14899" x="4006850" y="1339850"/>
          <p14:tracePt t="14906" x="4011613" y="1339850"/>
          <p14:tracePt t="14913" x="4017963" y="1339850"/>
          <p14:tracePt t="14921" x="4029075" y="1339850"/>
          <p14:tracePt t="14928" x="4057650" y="1339850"/>
          <p14:tracePt t="14955" x="4119563" y="1346200"/>
          <p14:tracePt t="14969" x="4181475" y="1346200"/>
          <p14:tracePt t="14974" x="4203700" y="1346200"/>
          <p14:tracePt t="14981" x="4225925" y="1346200"/>
          <p14:tracePt t="14989" x="4254500" y="1346200"/>
          <p14:tracePt t="14997" x="4294188" y="1346200"/>
          <p14:tracePt t="15004" x="4321175" y="1346200"/>
          <p14:tracePt t="15012" x="4360863" y="1346200"/>
          <p14:tracePt t="15018" x="4389438" y="1346200"/>
          <p14:tracePt t="15026" x="4411663" y="1346200"/>
          <p14:tracePt t="15033" x="4462463" y="1346200"/>
          <p14:tracePt t="15041" x="4491038" y="1346200"/>
          <p14:tracePt t="15048" x="4518025" y="1346200"/>
          <p14:tracePt t="15057" x="4557713" y="1346200"/>
          <p14:tracePt t="15063" x="4602163" y="1346200"/>
          <p14:tracePt t="15080" x="4630738" y="1346200"/>
          <p14:tracePt t="15087" x="4710113" y="1346200"/>
          <p14:tracePt t="15094" x="4765675" y="1346200"/>
          <p14:tracePt t="15103" x="4794250" y="1346200"/>
          <p14:tracePt t="15109" x="4833938" y="1346200"/>
          <p14:tracePt t="15117" x="4862513" y="1346200"/>
          <p14:tracePt t="15123" x="4900613" y="1346200"/>
          <p14:tracePt t="15131" x="4968875" y="1346200"/>
          <p14:tracePt t="15147" x="5008563" y="1346200"/>
          <p14:tracePt t="15153" x="5030788" y="1346200"/>
          <p14:tracePt t="15160" x="5053013" y="1346200"/>
          <p14:tracePt t="15168" x="5075238" y="1346200"/>
          <p14:tracePt t="15176" x="5086350" y="1346200"/>
          <p14:tracePt t="15184" x="5097463" y="1346200"/>
          <p14:tracePt t="15191" x="5110163" y="1346200"/>
          <p14:tracePt t="15198" x="5114925" y="1339850"/>
          <p14:tracePt t="15206" x="5121275" y="1339850"/>
          <p14:tracePt t="15213" x="5126038" y="1339850"/>
          <p14:tracePt t="15221" x="5132388" y="1339850"/>
          <p14:tracePt t="15244" x="5137150" y="1339850"/>
          <p14:tracePt t="15268" x="5143500" y="1339850"/>
          <p14:tracePt t="15274" x="5148263" y="1339850"/>
          <p14:tracePt t="15281" x="5154613" y="1339850"/>
          <p14:tracePt t="15289" x="5159375" y="1339850"/>
          <p14:tracePt t="15296" x="5165725" y="1339850"/>
          <p14:tracePt t="15304" x="5172075" y="1335088"/>
          <p14:tracePt t="15311" x="5176838" y="1335088"/>
          <p14:tracePt t="15330" x="5183188" y="1335088"/>
          <p14:tracePt t="15456" x="5187950" y="1335088"/>
          <p14:tracePt t="15461" x="5194300" y="1335088"/>
          <p14:tracePt t="15468" x="5199063" y="1335088"/>
          <p14:tracePt t="15476" x="5205413" y="1335088"/>
          <p14:tracePt t="15488" x="5210175" y="1335088"/>
          <p14:tracePt t="15491" x="5232400" y="1328738"/>
          <p14:tracePt t="15499" x="5245100" y="1328738"/>
          <p14:tracePt t="15506" x="5267325" y="1328738"/>
          <p14:tracePt t="15514" x="5294313" y="1328738"/>
          <p14:tracePt t="15521" x="5318125" y="1328738"/>
          <p14:tracePt t="15530" x="5334000" y="1328738"/>
          <p14:tracePt t="15536" x="5356225" y="1328738"/>
          <p14:tracePt t="15544" x="5368925" y="1328738"/>
          <p14:tracePt t="15560" x="5380038" y="1328738"/>
          <p14:tracePt t="15567" x="5384800" y="1328738"/>
          <p14:tracePt t="15574" x="5391150" y="1328738"/>
          <p14:tracePt t="15581" x="5395913" y="1328738"/>
          <p14:tracePt t="15588" x="5402263" y="1328738"/>
          <p14:tracePt t="15596" x="5407025" y="1328738"/>
          <p14:tracePt t="15603" x="5413375" y="1328738"/>
          <p14:tracePt t="15611" x="5418138" y="1328738"/>
          <p14:tracePt t="15619" x="5424488" y="1328738"/>
          <p14:tracePt t="15625" x="5430838" y="1328738"/>
          <p14:tracePt t="15634" x="5435600" y="1328738"/>
          <p14:tracePt t="15641" x="5441950" y="1328738"/>
          <p14:tracePt t="15648" x="5453063" y="1328738"/>
          <p14:tracePt t="15656" x="5457825" y="1328738"/>
          <p14:tracePt t="15663" x="5480050" y="1328738"/>
          <p14:tracePt t="15671" x="5486400" y="1328738"/>
          <p14:tracePt t="15678" x="5497513" y="1328738"/>
          <p14:tracePt t="15686" x="5508625" y="1328738"/>
          <p14:tracePt t="15693" x="5530850" y="1328738"/>
          <p14:tracePt t="15700" x="5537200" y="1328738"/>
          <p14:tracePt t="15708" x="5548313" y="1328738"/>
          <p14:tracePt t="15717" x="5554663" y="1328738"/>
          <p14:tracePt t="15724" x="5565775" y="1328738"/>
          <p14:tracePt t="15731" x="5576888" y="1322388"/>
          <p14:tracePt t="15738" x="5599113" y="1322388"/>
          <p14:tracePt t="15747" x="5610225" y="1322388"/>
          <p14:tracePt t="15764" x="5654675" y="1311275"/>
          <p14:tracePt t="15768" x="5665788" y="1311275"/>
          <p14:tracePt t="15776" x="5672138" y="1311275"/>
          <p14:tracePt t="15784" x="5678488" y="1306513"/>
          <p14:tracePt t="15799" x="5683250" y="1306513"/>
          <p14:tracePt t="15806" x="5689600" y="1306513"/>
          <p14:tracePt t="15814" x="5694363" y="1306513"/>
          <p14:tracePt t="15822" x="5700713" y="1306513"/>
          <p14:tracePt t="15828" x="5705475" y="1306513"/>
          <p14:tracePt t="15836" x="5716588" y="1306513"/>
          <p14:tracePt t="15843" x="5722938" y="1306513"/>
          <p14:tracePt t="15851" x="5734050" y="1306513"/>
          <p14:tracePt t="15858" x="5751513" y="1306513"/>
          <p14:tracePt t="15871" x="5762625" y="1306513"/>
          <p14:tracePt t="15873" x="5784850" y="1306513"/>
          <p14:tracePt t="15881" x="5789613" y="1306513"/>
          <p14:tracePt t="15904" x="5824538" y="1300163"/>
          <p14:tracePt t="15911" x="5835650" y="1300163"/>
          <p14:tracePt t="15920" x="5868988" y="1295400"/>
          <p14:tracePt t="15926" x="5880100" y="1295400"/>
          <p14:tracePt t="15934" x="5891213" y="1295400"/>
          <p14:tracePt t="15941" x="5902325" y="1295400"/>
          <p14:tracePt t="15950" x="5919788" y="1295400"/>
          <p14:tracePt t="15968" x="5953125" y="1289050"/>
          <p14:tracePt t="15971" x="5964238" y="1289050"/>
          <p14:tracePt t="15978" x="5975350" y="1289050"/>
          <p14:tracePt t="15986" x="5986463" y="1289050"/>
          <p14:tracePt t="15994" x="6003925" y="1289050"/>
          <p14:tracePt t="16001" x="6015038" y="1289050"/>
          <p14:tracePt t="16009" x="6026150" y="1289050"/>
          <p14:tracePt t="16017" x="6037263" y="1289050"/>
          <p14:tracePt t="16024" x="6043613" y="1289050"/>
          <p14:tracePt t="16032" x="6061075" y="1289050"/>
          <p14:tracePt t="16039" x="6065838" y="1289050"/>
          <p14:tracePt t="16046" x="6072188" y="1289050"/>
          <p14:tracePt t="16054" x="6088063" y="1289050"/>
          <p14:tracePt t="16061" x="6099175" y="1289050"/>
          <p14:tracePt t="16069" x="6127750" y="1289050"/>
          <p14:tracePt t="16076" x="6149975" y="1289050"/>
          <p14:tracePt t="16087" x="6172200" y="1289050"/>
          <p14:tracePt t="16092" x="6200775" y="1289050"/>
          <p14:tracePt t="16099" x="6223000" y="1289050"/>
          <p14:tracePt t="16106" x="6251575" y="1289050"/>
          <p14:tracePt t="16114" x="6273800" y="1289050"/>
          <p14:tracePt t="16121" x="6296025" y="1289050"/>
          <p14:tracePt t="16129" x="6308725" y="1289050"/>
          <p14:tracePt t="16137" x="6330950" y="1295400"/>
          <p14:tracePt t="16144" x="6342063" y="1295400"/>
          <p14:tracePt t="16153" x="6353175" y="1295400"/>
          <p14:tracePt t="16159" x="6364288" y="1295400"/>
          <p14:tracePt t="16187" x="6437313" y="1306513"/>
          <p14:tracePt t="16200" x="6532563" y="1317625"/>
          <p14:tracePt t="16203" x="6589713" y="1317625"/>
          <p14:tracePt t="16211" x="6629400" y="1317625"/>
          <p14:tracePt t="16218" x="6696075" y="1311275"/>
          <p14:tracePt t="16226" x="6764338" y="1300163"/>
          <p14:tracePt t="16234" x="6842125" y="1284288"/>
          <p14:tracePt t="16241" x="6888163" y="1273175"/>
          <p14:tracePt t="16249" x="6943725" y="1260475"/>
          <p14:tracePt t="16256" x="6983413" y="1255713"/>
          <p14:tracePt t="16263" x="7005638" y="1249363"/>
          <p14:tracePt t="16271" x="7027863" y="1249363"/>
          <p14:tracePt t="16278" x="7034213" y="1244600"/>
          <p14:tracePt t="16286" x="7045325" y="1244600"/>
          <p14:tracePt t="16293" x="7050088" y="1244600"/>
          <p14:tracePt t="16302" x="7056438" y="1244600"/>
          <p14:tracePt t="16308" x="7061200" y="1244600"/>
          <p14:tracePt t="16317" x="7073900" y="1244600"/>
          <p14:tracePt t="16325" x="7078663" y="1244600"/>
          <p14:tracePt t="16331" x="7085013" y="1244600"/>
          <p14:tracePt t="16339" x="7089775" y="1238250"/>
          <p14:tracePt t="16346" x="7100888" y="1238250"/>
          <p14:tracePt t="16356" x="7107238" y="1238250"/>
          <p14:tracePt t="16361" x="7112000" y="1238250"/>
          <p14:tracePt t="16377" x="7123113" y="1238250"/>
          <p14:tracePt t="16384" x="7129463" y="1238250"/>
          <p14:tracePt t="16391" x="7135813" y="1238250"/>
          <p14:tracePt t="16399" x="7140575" y="1238250"/>
          <p14:tracePt t="16406" x="7146925" y="1238250"/>
          <p14:tracePt t="16413" x="7151688" y="1238250"/>
          <p14:tracePt t="16421" x="7158038" y="1238250"/>
          <p14:tracePt t="16429" x="7162800" y="1238250"/>
          <p14:tracePt t="16437" x="7185025" y="1238250"/>
          <p14:tracePt t="16444" x="7197725" y="1238250"/>
          <p14:tracePt t="16451" x="7208838" y="1238250"/>
          <p14:tracePt t="16458" x="7219950" y="1244600"/>
          <p14:tracePt t="16467" x="7235825" y="1244600"/>
          <p14:tracePt t="16474" x="7253288" y="1244600"/>
          <p14:tracePt t="16481" x="7270750" y="1244600"/>
          <p14:tracePt t="16489" x="7292975" y="1249363"/>
          <p14:tracePt t="16496" x="7304088" y="1249363"/>
          <p14:tracePt t="16503" x="7326313" y="1249363"/>
          <p14:tracePt t="16511" x="7337425" y="1255713"/>
          <p14:tracePt t="16519" x="7359650" y="1255713"/>
          <p14:tracePt t="16528" x="7377113" y="1266825"/>
          <p14:tracePt t="16534" x="7399338" y="1273175"/>
          <p14:tracePt t="16541" x="7421563" y="1273175"/>
          <p14:tracePt t="16548" x="7445375" y="1277938"/>
          <p14:tracePt t="16556" x="7467600" y="1284288"/>
          <p14:tracePt t="16564" x="7494588" y="1284288"/>
          <p14:tracePt t="16580" x="7556500" y="1295400"/>
          <p14:tracePt t="16585" x="7585075" y="1300163"/>
          <p14:tracePt t="16594" x="7613650" y="1311275"/>
          <p14:tracePt t="16601" x="7646988" y="1317625"/>
          <p14:tracePt t="16609" x="7669213" y="1317625"/>
          <p14:tracePt t="16617" x="7680325" y="1322388"/>
          <p14:tracePt t="16623" x="7691438" y="1322388"/>
          <p14:tracePt t="16631" x="7708900" y="1328738"/>
          <p14:tracePt t="16639" x="7726363" y="1328738"/>
          <p14:tracePt t="16646" x="7731125" y="1335088"/>
          <p14:tracePt t="16653" x="7737475" y="1335088"/>
          <p14:tracePt t="16661" x="7748588" y="1335088"/>
          <p14:tracePt t="16669" x="7753350" y="1339850"/>
          <p14:tracePt t="16676" x="7759700" y="1346200"/>
          <p14:tracePt t="16685" x="7766050" y="1350963"/>
          <p14:tracePt t="16691" x="7781925" y="1357313"/>
          <p14:tracePt t="16698" x="7788275" y="1362075"/>
          <p14:tracePt t="16706" x="7793038" y="1368425"/>
          <p14:tracePt t="16714" x="7799388" y="1373188"/>
          <p14:tracePt t="16721" x="7799388" y="1379538"/>
          <p14:tracePt t="16728" x="7804150" y="1385888"/>
          <p14:tracePt t="16737" x="7810500" y="1390650"/>
          <p14:tracePt t="16744" x="7821613" y="1397000"/>
          <p14:tracePt t="16751" x="7843838" y="1412875"/>
          <p14:tracePt t="16759" x="7872413" y="1430338"/>
          <p14:tracePt t="16767" x="7927975" y="1430338"/>
          <p14:tracePt t="16774" x="7967663" y="1430338"/>
          <p14:tracePt t="17442" x="7967663" y="1423988"/>
          <p14:tracePt t="17451" x="7967663" y="1419225"/>
          <p14:tracePt t="17555" x="7967663" y="1412875"/>
          <p14:tracePt t="17569" x="7967663" y="1408113"/>
          <p14:tracePt t="17585" x="7967663" y="1401763"/>
          <p14:tracePt t="17607" x="7967663" y="1397000"/>
          <p14:tracePt t="17657" x="7967663" y="1390650"/>
          <p14:tracePt t="17660" x="7967663" y="1385888"/>
          <p14:tracePt t="17690" x="7967663" y="1379538"/>
          <p14:tracePt t="17747" x="7967663" y="1373188"/>
          <p14:tracePt t="17780" x="7962900" y="1373188"/>
          <p14:tracePt t="17786" x="7962900" y="1368425"/>
          <p14:tracePt t="17809" x="7956550" y="1368425"/>
          <p14:tracePt t="17817" x="7956550" y="1362075"/>
          <p14:tracePt t="17839" x="7951788" y="1362075"/>
          <p14:tracePt t="17861" x="7951788" y="1357313"/>
          <p14:tracePt t="17906" x="7945438" y="1357313"/>
          <p14:tracePt t="17937" x="7939088" y="1357313"/>
          <p14:tracePt t="17967" x="7934325" y="1357313"/>
          <p14:tracePt t="17989" x="7934325" y="1350963"/>
          <p14:tracePt t="17996" x="7927975" y="1350963"/>
          <p14:tracePt t="18011" x="7923213" y="1350963"/>
          <p14:tracePt t="18050" x="7916863" y="1350963"/>
          <p14:tracePt t="18117" x="7912100" y="1350963"/>
          <p14:tracePt t="18185" x="7905750" y="1350963"/>
          <p14:tracePt t="18206" x="7900988" y="1350963"/>
          <p14:tracePt t="18229" x="7894638" y="1350963"/>
          <p14:tracePt t="18260" x="7889875" y="1350963"/>
          <p14:tracePt t="18282" x="7883525" y="1350963"/>
          <p14:tracePt t="18290" x="7877175" y="1350963"/>
          <p14:tracePt t="18319" x="7872413" y="1346200"/>
          <p14:tracePt t="18328" x="7866063" y="1346200"/>
          <p14:tracePt t="18342" x="7861300" y="1346200"/>
          <p14:tracePt t="18380" x="7854950" y="1346200"/>
          <p14:tracePt t="18386" x="7850188" y="1346200"/>
          <p14:tracePt t="18401" x="7843838" y="1339850"/>
          <p14:tracePt t="18424" x="7839075" y="13398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FEF55BB-DEA2-4403-8D0A-C8BC5BF95A14}"/>
              </a:ext>
            </a:extLst>
          </p:cNvPr>
          <p:cNvSpPr/>
          <p:nvPr/>
        </p:nvSpPr>
        <p:spPr>
          <a:xfrm>
            <a:off x="6195305" y="3166281"/>
            <a:ext cx="655871" cy="6892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highlight>
                <a:srgbClr val="FFFF00"/>
              </a:highlight>
            </a:endParaRPr>
          </a:p>
        </p:txBody>
      </p:sp>
      <p:sp>
        <p:nvSpPr>
          <p:cNvPr id="10" name="內容版面配置區 2">
            <a:extLst>
              <a:ext uri="{FF2B5EF4-FFF2-40B4-BE49-F238E27FC236}">
                <a16:creationId xmlns:a16="http://schemas.microsoft.com/office/drawing/2014/main" id="{9C968134-4FF7-41B3-AD64-62D7C21351A8}"/>
              </a:ext>
            </a:extLst>
          </p:cNvPr>
          <p:cNvSpPr>
            <a:spLocks noGrp="1"/>
          </p:cNvSpPr>
          <p:nvPr>
            <p:ph idx="1"/>
          </p:nvPr>
        </p:nvSpPr>
        <p:spPr>
          <a:xfrm>
            <a:off x="346848" y="911149"/>
            <a:ext cx="11696915" cy="5742570"/>
          </a:xfrm>
        </p:spPr>
        <p:txBody>
          <a:bodyPr>
            <a:noAutofit/>
          </a:bodyPr>
          <a:lstStyle/>
          <a:p>
            <a:pPr>
              <a:spcBef>
                <a:spcPts val="1800"/>
              </a:spcBef>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Explore the phenomenon observed in tide gauge data across </a:t>
            </a:r>
            <a:r>
              <a:rPr lang="en-US" altLang="zh-TW" sz="2400" b="1"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Taiwan, where the amplitude does not decrease but even amplifies after the passage of atmospheric pressure waves</a:t>
            </a:r>
          </a:p>
        </p:txBody>
      </p:sp>
      <p:sp>
        <p:nvSpPr>
          <p:cNvPr id="7" name="標題 1">
            <a:extLst>
              <a:ext uri="{FF2B5EF4-FFF2-40B4-BE49-F238E27FC236}">
                <a16:creationId xmlns:a16="http://schemas.microsoft.com/office/drawing/2014/main" id="{0EAE06B7-02D0-4D3E-B6CE-086C810984D4}"/>
              </a:ext>
            </a:extLst>
          </p:cNvPr>
          <p:cNvSpPr>
            <a:spLocks noGrp="1"/>
          </p:cNvSpPr>
          <p:nvPr>
            <p:ph type="title"/>
          </p:nvPr>
        </p:nvSpPr>
        <p:spPr>
          <a:xfrm>
            <a:off x="148236" y="106380"/>
            <a:ext cx="11264787" cy="804769"/>
          </a:xfrm>
        </p:spPr>
        <p:txBody>
          <a:bodyPr>
            <a:normAutofit/>
          </a:bodyPr>
          <a:lstStyle/>
          <a:p>
            <a:r>
              <a:rPr lang="en-US" altLang="zh-TW" sz="3500" dirty="0">
                <a:latin typeface="Times New Roman" panose="02020603050405020304" pitchFamily="18" charset="0"/>
                <a:ea typeface="標楷體" panose="03000509000000000000" pitchFamily="65" charset="-120"/>
                <a:cs typeface="Times New Roman" panose="02020603050405020304" pitchFamily="18" charset="0"/>
              </a:rPr>
              <a:t>Motivation:</a:t>
            </a:r>
            <a:r>
              <a:rPr lang="zh-TW" altLang="en-US" sz="35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5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Unexpected Rise in Wave Height</a:t>
            </a:r>
            <a:endParaRPr lang="zh-TW" altLang="en-US" sz="35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投影片編號版面配置區 4">
            <a:extLst>
              <a:ext uri="{FF2B5EF4-FFF2-40B4-BE49-F238E27FC236}">
                <a16:creationId xmlns:a16="http://schemas.microsoft.com/office/drawing/2014/main" id="{C5A81C17-9725-4524-8A92-F9B2D963AE74}"/>
              </a:ext>
            </a:extLst>
          </p:cNvPr>
          <p:cNvSpPr>
            <a:spLocks noGrp="1"/>
          </p:cNvSpPr>
          <p:nvPr>
            <p:ph type="sldNum" sz="quarter" idx="12"/>
          </p:nvPr>
        </p:nvSpPr>
        <p:spPr>
          <a:xfrm>
            <a:off x="11413023" y="6397340"/>
            <a:ext cx="508882" cy="365125"/>
          </a:xfrm>
        </p:spPr>
        <p:txBody>
          <a:bodyPr/>
          <a:lstStyle/>
          <a:p>
            <a:fld id="{A1FB7A2D-9980-4C8F-B460-2F7FC461C77B}" type="slidenum">
              <a:rPr lang="zh-TW" altLang="en-US" sz="1600" b="1"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7</a:t>
            </a:fld>
            <a:endParaRPr lang="zh-TW" altLang="en-US" sz="16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4" name="群組 3">
            <a:extLst>
              <a:ext uri="{FF2B5EF4-FFF2-40B4-BE49-F238E27FC236}">
                <a16:creationId xmlns:a16="http://schemas.microsoft.com/office/drawing/2014/main" id="{F69E09A4-A2B2-49F8-9EEB-6254C9CE76AC}"/>
              </a:ext>
            </a:extLst>
          </p:cNvPr>
          <p:cNvGrpSpPr/>
          <p:nvPr/>
        </p:nvGrpSpPr>
        <p:grpSpPr>
          <a:xfrm>
            <a:off x="193026" y="2125512"/>
            <a:ext cx="11805947" cy="2978751"/>
            <a:chOff x="1857010" y="4573280"/>
            <a:chExt cx="8676590" cy="2189185"/>
          </a:xfrm>
        </p:grpSpPr>
        <p:grpSp>
          <p:nvGrpSpPr>
            <p:cNvPr id="2" name="群組 1">
              <a:extLst>
                <a:ext uri="{FF2B5EF4-FFF2-40B4-BE49-F238E27FC236}">
                  <a16:creationId xmlns:a16="http://schemas.microsoft.com/office/drawing/2014/main" id="{23B582E3-7EB2-407F-B77F-741E8A64A87F}"/>
                </a:ext>
              </a:extLst>
            </p:cNvPr>
            <p:cNvGrpSpPr>
              <a:grpSpLocks noChangeAspect="1"/>
            </p:cNvGrpSpPr>
            <p:nvPr/>
          </p:nvGrpSpPr>
          <p:grpSpPr>
            <a:xfrm>
              <a:off x="1857010" y="4573280"/>
              <a:ext cx="8676590" cy="2189185"/>
              <a:chOff x="2198451" y="4518907"/>
              <a:chExt cx="8676590" cy="2189185"/>
            </a:xfrm>
          </p:grpSpPr>
          <p:pic>
            <p:nvPicPr>
              <p:cNvPr id="3" name="圖片 2">
                <a:extLst>
                  <a:ext uri="{FF2B5EF4-FFF2-40B4-BE49-F238E27FC236}">
                    <a16:creationId xmlns:a16="http://schemas.microsoft.com/office/drawing/2014/main" id="{9D834D9B-8C36-43B1-A11F-038AB9E4136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98451" y="4518907"/>
                <a:ext cx="8676590" cy="2189185"/>
              </a:xfrm>
              <a:prstGeom prst="rect">
                <a:avLst/>
              </a:prstGeom>
            </p:spPr>
          </p:pic>
          <p:cxnSp>
            <p:nvCxnSpPr>
              <p:cNvPr id="8" name="直線接點 7">
                <a:extLst>
                  <a:ext uri="{FF2B5EF4-FFF2-40B4-BE49-F238E27FC236}">
                    <a16:creationId xmlns:a16="http://schemas.microsoft.com/office/drawing/2014/main" id="{F27A4DC5-52B9-450A-833D-EEE70A83F0FE}"/>
                  </a:ext>
                </a:extLst>
              </p:cNvPr>
              <p:cNvCxnSpPr/>
              <p:nvPr/>
            </p:nvCxnSpPr>
            <p:spPr>
              <a:xfrm>
                <a:off x="6770914" y="4747098"/>
                <a:ext cx="0" cy="1650242"/>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cxnSp>
          <p:nvCxnSpPr>
            <p:cNvPr id="9" name="直線接點 8">
              <a:extLst>
                <a:ext uri="{FF2B5EF4-FFF2-40B4-BE49-F238E27FC236}">
                  <a16:creationId xmlns:a16="http://schemas.microsoft.com/office/drawing/2014/main" id="{40CBFF6D-4BDC-436E-94BA-E4E4C3B457D0}"/>
                </a:ext>
              </a:extLst>
            </p:cNvPr>
            <p:cNvCxnSpPr>
              <a:cxnSpLocks/>
            </p:cNvCxnSpPr>
            <p:nvPr/>
          </p:nvCxnSpPr>
          <p:spPr>
            <a:xfrm>
              <a:off x="6820208" y="5936013"/>
              <a:ext cx="3056996" cy="3237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4BFF5D05-1A02-4772-8492-DFC66C0E6A19}"/>
                </a:ext>
              </a:extLst>
            </p:cNvPr>
            <p:cNvCxnSpPr>
              <a:cxnSpLocks/>
            </p:cNvCxnSpPr>
            <p:nvPr/>
          </p:nvCxnSpPr>
          <p:spPr>
            <a:xfrm flipV="1">
              <a:off x="6820208" y="4977979"/>
              <a:ext cx="3056996" cy="3077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19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C0663CE-0B6B-4FE2-A1FF-579B65DA0729}"/>
              </a:ext>
            </a:extLst>
          </p:cNvPr>
          <p:cNvPicPr>
            <a:picLocks noChangeAspect="1"/>
          </p:cNvPicPr>
          <p:nvPr/>
        </p:nvPicPr>
        <p:blipFill>
          <a:blip r:embed="rId2"/>
          <a:stretch>
            <a:fillRect/>
          </a:stretch>
        </p:blipFill>
        <p:spPr>
          <a:xfrm>
            <a:off x="1524000" y="2297225"/>
            <a:ext cx="9144000" cy="3631812"/>
          </a:xfrm>
          <a:prstGeom prst="rect">
            <a:avLst/>
          </a:prstGeom>
        </p:spPr>
      </p:pic>
      <p:sp>
        <p:nvSpPr>
          <p:cNvPr id="3" name="投影片編號版面配置區 2">
            <a:extLst>
              <a:ext uri="{FF2B5EF4-FFF2-40B4-BE49-F238E27FC236}">
                <a16:creationId xmlns:a16="http://schemas.microsoft.com/office/drawing/2014/main" id="{591D508B-9FB1-4B4F-BC4A-9227DEAA1B8D}"/>
              </a:ext>
            </a:extLst>
          </p:cNvPr>
          <p:cNvSpPr>
            <a:spLocks noGrp="1"/>
          </p:cNvSpPr>
          <p:nvPr>
            <p:ph type="sldNum" sz="quarter" idx="12"/>
          </p:nvPr>
        </p:nvSpPr>
        <p:spPr/>
        <p:txBody>
          <a:bodyPr/>
          <a:lstStyle/>
          <a:p>
            <a:fld id="{A1FB7A2D-9980-4C8F-B460-2F7FC461C77B}" type="slidenum">
              <a:rPr lang="zh-TW" altLang="en-US" smtClean="0"/>
              <a:t>8</a:t>
            </a:fld>
            <a:endParaRPr lang="zh-TW" altLang="en-US"/>
          </a:p>
        </p:txBody>
      </p:sp>
      <p:pic>
        <p:nvPicPr>
          <p:cNvPr id="4" name="圖片 3">
            <a:extLst>
              <a:ext uri="{FF2B5EF4-FFF2-40B4-BE49-F238E27FC236}">
                <a16:creationId xmlns:a16="http://schemas.microsoft.com/office/drawing/2014/main" id="{0BD08587-A042-4E7B-98CF-F9C6E53EBB77}"/>
              </a:ext>
            </a:extLst>
          </p:cNvPr>
          <p:cNvPicPr>
            <a:picLocks noChangeAspect="1"/>
          </p:cNvPicPr>
          <p:nvPr/>
        </p:nvPicPr>
        <p:blipFill>
          <a:blip r:embed="rId3"/>
          <a:stretch>
            <a:fillRect/>
          </a:stretch>
        </p:blipFill>
        <p:spPr>
          <a:xfrm>
            <a:off x="2127324" y="260648"/>
            <a:ext cx="7937353" cy="1944216"/>
          </a:xfrm>
          <a:prstGeom prst="rect">
            <a:avLst/>
          </a:prstGeom>
        </p:spPr>
      </p:pic>
    </p:spTree>
    <p:extLst>
      <p:ext uri="{BB962C8B-B14F-4D97-AF65-F5344CB8AC3E}">
        <p14:creationId xmlns:p14="http://schemas.microsoft.com/office/powerpoint/2010/main" val="68865378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19291</TotalTime>
  <Words>2888</Words>
  <Application>Microsoft Office PowerPoint</Application>
  <PresentationFormat>寬螢幕</PresentationFormat>
  <Paragraphs>292</Paragraphs>
  <Slides>33</Slides>
  <Notes>21</Notes>
  <HiddenSlides>1</HiddenSlides>
  <MMClips>4</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33</vt:i4>
      </vt:variant>
    </vt:vector>
  </HeadingPairs>
  <TitlesOfParts>
    <vt:vector size="41" baseType="lpstr">
      <vt:lpstr>微軟正黑體 Light</vt:lpstr>
      <vt:lpstr>標楷體</vt:lpstr>
      <vt:lpstr>Arial</vt:lpstr>
      <vt:lpstr>Calibri</vt:lpstr>
      <vt:lpstr>Calibri Light</vt:lpstr>
      <vt:lpstr>Cambria Math</vt:lpstr>
      <vt:lpstr>Times New Roman</vt:lpstr>
      <vt:lpstr>Office 佈景主題</vt:lpstr>
      <vt:lpstr>A comprehensive discussion on the tsunami amplification effect of the 2022 Tonga volcanic tsunamis</vt:lpstr>
      <vt:lpstr>15m Tsunami on Tonga Volcano https://www.cna.com.tw/news/aopl/202201190056.aspx  火山噴發掀15公尺海嘯 東加政府：釀前所未見災難</vt:lpstr>
      <vt:lpstr>PowerPoint 簡報</vt:lpstr>
      <vt:lpstr>PowerPoint 簡報</vt:lpstr>
      <vt:lpstr>PowerPoint 簡報</vt:lpstr>
      <vt:lpstr>PowerPoint 簡報</vt:lpstr>
      <vt:lpstr>PowerPoint 簡報</vt:lpstr>
      <vt:lpstr>Motivation: Unexpected Rise in Wave Height</vt:lpstr>
      <vt:lpstr>PowerPoint 簡報</vt:lpstr>
      <vt:lpstr>PowerPoint 簡報</vt:lpstr>
      <vt:lpstr>PowerPoint 簡報</vt:lpstr>
      <vt:lpstr>PowerPoint 簡報</vt:lpstr>
      <vt:lpstr>However</vt:lpstr>
      <vt:lpstr>PowerPoint 簡報</vt:lpstr>
      <vt:lpstr>PowerPoint 簡報</vt:lpstr>
      <vt:lpstr>PowerPoint 簡報</vt:lpstr>
      <vt:lpstr>PowerPoint 簡報</vt:lpstr>
      <vt:lpstr>PowerPoint 簡報</vt:lpstr>
      <vt:lpstr>PowerPoint 簡報</vt:lpstr>
      <vt:lpstr>PowerPoint 簡報</vt:lpstr>
      <vt:lpstr>Method</vt:lpstr>
      <vt:lpstr>Numerical simulation</vt:lpstr>
      <vt:lpstr>Atmospheric pressure data</vt:lpstr>
      <vt:lpstr>Atmospheric pressure data</vt:lpstr>
      <vt:lpstr>Tide gauge station data for water waves</vt:lpstr>
      <vt:lpstr>Tide gauge station data for water waves</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Tso-Ren Wu</dc:creator>
  <cp:lastModifiedBy>Tso-Ren Wu</cp:lastModifiedBy>
  <cp:revision>1669</cp:revision>
  <dcterms:created xsi:type="dcterms:W3CDTF">2022-01-26T01:14:58Z</dcterms:created>
  <dcterms:modified xsi:type="dcterms:W3CDTF">2025-05-01T02:16:37Z</dcterms:modified>
</cp:coreProperties>
</file>