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1" r:id="rId5"/>
  </p:sldMasterIdLst>
  <p:notesMasterIdLst>
    <p:notesMasterId r:id="rId15"/>
  </p:notesMasterIdLst>
  <p:handoutMasterIdLst>
    <p:handoutMasterId r:id="rId16"/>
  </p:handoutMasterIdLst>
  <p:sldIdLst>
    <p:sldId id="262" r:id="rId6"/>
    <p:sldId id="264" r:id="rId7"/>
    <p:sldId id="263" r:id="rId8"/>
    <p:sldId id="269" r:id="rId9"/>
    <p:sldId id="266" r:id="rId10"/>
    <p:sldId id="265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97E9B99-408B-8341-AA8F-9B966F805ABA}">
          <p14:sldIdLst/>
        </p14:section>
        <p14:section name="Instructions" id="{DE60F47D-3D7B-D249-9D7D-6B5930D3A7E5}">
          <p14:sldIdLst>
            <p14:sldId id="262"/>
            <p14:sldId id="264"/>
            <p14:sldId id="263"/>
            <p14:sldId id="269"/>
            <p14:sldId id="266"/>
            <p14:sldId id="265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855">
          <p15:clr>
            <a:srgbClr val="A4A3A4"/>
          </p15:clr>
        </p15:guide>
        <p15:guide id="4" pos="987">
          <p15:clr>
            <a:srgbClr val="A4A3A4"/>
          </p15:clr>
        </p15:guide>
        <p15:guide id="5" pos="3909">
          <p15:clr>
            <a:srgbClr val="A4A3A4"/>
          </p15:clr>
        </p15:guide>
        <p15:guide id="6" pos="3772">
          <p15:clr>
            <a:srgbClr val="A4A3A4"/>
          </p15:clr>
        </p15:guide>
        <p15:guide id="7" pos="74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i Ovaskainen" initials="PO" lastIdx="3" clrIdx="0">
    <p:extLst>
      <p:ext uri="{19B8F6BF-5375-455C-9EA6-DF929625EA0E}">
        <p15:presenceInfo xmlns:p15="http://schemas.microsoft.com/office/powerpoint/2012/main" userId="S::povaskai@univ.yo.oulu.fi::cecde4e8-c554-48c0-9eba-94d8bf2fba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BBCAA"/>
    <a:srgbClr val="01AEF0"/>
    <a:srgbClr val="000000"/>
    <a:srgbClr val="23418F"/>
    <a:srgbClr val="FEF200"/>
    <a:srgbClr val="BCBDC0"/>
    <a:srgbClr val="C49A6C"/>
    <a:srgbClr val="FF94A7"/>
    <a:srgbClr val="652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4E97B-E97A-4084-A5F1-B3EC4CA1C28C}" v="80" dt="2025-04-28T19:18:27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68"/>
  </p:normalViewPr>
  <p:slideViewPr>
    <p:cSldViewPr snapToGrid="0">
      <p:cViewPr varScale="1">
        <p:scale>
          <a:sx n="81" d="100"/>
          <a:sy n="81" d="100"/>
        </p:scale>
        <p:origin x="110" y="62"/>
      </p:cViewPr>
      <p:guideLst>
        <p:guide orient="horz" pos="2160"/>
        <p:guide pos="3840"/>
        <p:guide pos="855"/>
        <p:guide pos="987"/>
        <p:guide pos="3909"/>
        <p:guide pos="3772"/>
        <p:guide pos="74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4" d="100"/>
          <a:sy n="104" d="100"/>
        </p:scale>
        <p:origin x="40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eva Järvi-Laturi" userId="61af4449-d204-42e9-adb0-3990e7292c07" providerId="ADAL" clId="{7D84E97B-E97A-4084-A5F1-B3EC4CA1C28C}"/>
    <pc:docChg chg="undo redo custSel addSld delSld modSld sldOrd modSection">
      <pc:chgData name="Eeva Järvi-Laturi" userId="61af4449-d204-42e9-adb0-3990e7292c07" providerId="ADAL" clId="{7D84E97B-E97A-4084-A5F1-B3EC4CA1C28C}" dt="2025-04-28T20:38:19.875" v="2105" actId="20577"/>
      <pc:docMkLst>
        <pc:docMk/>
      </pc:docMkLst>
      <pc:sldChg chg="addSp delSp modSp mod">
        <pc:chgData name="Eeva Järvi-Laturi" userId="61af4449-d204-42e9-adb0-3990e7292c07" providerId="ADAL" clId="{7D84E97B-E97A-4084-A5F1-B3EC4CA1C28C}" dt="2025-04-24T07:43:44.933" v="1575" actId="207"/>
        <pc:sldMkLst>
          <pc:docMk/>
          <pc:sldMk cId="3775823959" sldId="262"/>
        </pc:sldMkLst>
        <pc:spChg chg="add mod">
          <ac:chgData name="Eeva Järvi-Laturi" userId="61af4449-d204-42e9-adb0-3990e7292c07" providerId="ADAL" clId="{7D84E97B-E97A-4084-A5F1-B3EC4CA1C28C}" dt="2025-04-24T07:43:44.933" v="1575" actId="207"/>
          <ac:spMkLst>
            <pc:docMk/>
            <pc:sldMk cId="3775823959" sldId="262"/>
            <ac:spMk id="5" creationId="{53FF9384-47CE-AC53-C01F-F73F39AB1336}"/>
          </ac:spMkLst>
        </pc:spChg>
        <pc:spChg chg="mod">
          <ac:chgData name="Eeva Järvi-Laturi" userId="61af4449-d204-42e9-adb0-3990e7292c07" providerId="ADAL" clId="{7D84E97B-E97A-4084-A5F1-B3EC4CA1C28C}" dt="2025-04-24T06:54:53.945" v="324" actId="1076"/>
          <ac:spMkLst>
            <pc:docMk/>
            <pc:sldMk cId="3775823959" sldId="262"/>
            <ac:spMk id="11" creationId="{28ACDC82-19BD-5966-538B-5BB757E8B927}"/>
          </ac:spMkLst>
        </pc:spChg>
        <pc:grpChg chg="add mod">
          <ac:chgData name="Eeva Järvi-Laturi" userId="61af4449-d204-42e9-adb0-3990e7292c07" providerId="ADAL" clId="{7D84E97B-E97A-4084-A5F1-B3EC4CA1C28C}" dt="2025-04-24T07:43:28.565" v="1571" actId="1076"/>
          <ac:grpSpMkLst>
            <pc:docMk/>
            <pc:sldMk cId="3775823959" sldId="262"/>
            <ac:grpSpMk id="2" creationId="{16A83890-867B-AA79-B011-93DA9060E7AB}"/>
          </ac:grpSpMkLst>
        </pc:grpChg>
        <pc:picChg chg="mod">
          <ac:chgData name="Eeva Järvi-Laturi" userId="61af4449-d204-42e9-adb0-3990e7292c07" providerId="ADAL" clId="{7D84E97B-E97A-4084-A5F1-B3EC4CA1C28C}" dt="2025-04-24T07:38:55.073" v="1489"/>
          <ac:picMkLst>
            <pc:docMk/>
            <pc:sldMk cId="3775823959" sldId="262"/>
            <ac:picMk id="3" creationId="{7A200BDA-7F13-53CF-13A4-8512158AA57B}"/>
          </ac:picMkLst>
        </pc:picChg>
        <pc:picChg chg="mod">
          <ac:chgData name="Eeva Järvi-Laturi" userId="61af4449-d204-42e9-adb0-3990e7292c07" providerId="ADAL" clId="{7D84E97B-E97A-4084-A5F1-B3EC4CA1C28C}" dt="2025-04-24T07:38:55.073" v="1489"/>
          <ac:picMkLst>
            <pc:docMk/>
            <pc:sldMk cId="3775823959" sldId="262"/>
            <ac:picMk id="4" creationId="{F263EF69-25E5-FA17-BAF5-68133B655B2E}"/>
          </ac:picMkLst>
        </pc:picChg>
        <pc:picChg chg="mod">
          <ac:chgData name="Eeva Järvi-Laturi" userId="61af4449-d204-42e9-adb0-3990e7292c07" providerId="ADAL" clId="{7D84E97B-E97A-4084-A5F1-B3EC4CA1C28C}" dt="2025-04-24T07:38:55.073" v="1489"/>
          <ac:picMkLst>
            <pc:docMk/>
            <pc:sldMk cId="3775823959" sldId="262"/>
            <ac:picMk id="6" creationId="{1FFD97F4-1E3C-BDE7-92E5-67282902A9FF}"/>
          </ac:picMkLst>
        </pc:picChg>
        <pc:picChg chg="mod">
          <ac:chgData name="Eeva Järvi-Laturi" userId="61af4449-d204-42e9-adb0-3990e7292c07" providerId="ADAL" clId="{7D84E97B-E97A-4084-A5F1-B3EC4CA1C28C}" dt="2025-04-24T07:38:55.073" v="1489"/>
          <ac:picMkLst>
            <pc:docMk/>
            <pc:sldMk cId="3775823959" sldId="262"/>
            <ac:picMk id="7" creationId="{8F9D2159-1CE0-40B9-29FE-862726857FFD}"/>
          </ac:picMkLst>
        </pc:picChg>
        <pc:picChg chg="mod">
          <ac:chgData name="Eeva Järvi-Laturi" userId="61af4449-d204-42e9-adb0-3990e7292c07" providerId="ADAL" clId="{7D84E97B-E97A-4084-A5F1-B3EC4CA1C28C}" dt="2025-04-24T07:43:36.381" v="1573" actId="14100"/>
          <ac:picMkLst>
            <pc:docMk/>
            <pc:sldMk cId="3775823959" sldId="262"/>
            <ac:picMk id="8" creationId="{7C9AA9DB-2FEF-7D0B-5A32-E55756430C4E}"/>
          </ac:picMkLst>
        </pc:picChg>
        <pc:picChg chg="mod">
          <ac:chgData name="Eeva Järvi-Laturi" userId="61af4449-d204-42e9-adb0-3990e7292c07" providerId="ADAL" clId="{7D84E97B-E97A-4084-A5F1-B3EC4CA1C28C}" dt="2025-04-24T07:38:55.073" v="1489"/>
          <ac:picMkLst>
            <pc:docMk/>
            <pc:sldMk cId="3775823959" sldId="262"/>
            <ac:picMk id="9" creationId="{3E231378-10AA-F339-9FBB-003C7589BCA6}"/>
          </ac:picMkLst>
        </pc:picChg>
      </pc:sldChg>
      <pc:sldChg chg="addSp modSp mod modShow">
        <pc:chgData name="Eeva Järvi-Laturi" userId="61af4449-d204-42e9-adb0-3990e7292c07" providerId="ADAL" clId="{7D84E97B-E97A-4084-A5F1-B3EC4CA1C28C}" dt="2025-04-28T20:38:19.875" v="2105" actId="20577"/>
        <pc:sldMkLst>
          <pc:docMk/>
          <pc:sldMk cId="4103348463" sldId="263"/>
        </pc:sldMkLst>
        <pc:spChg chg="mod">
          <ac:chgData name="Eeva Järvi-Laturi" userId="61af4449-d204-42e9-adb0-3990e7292c07" providerId="ADAL" clId="{7D84E97B-E97A-4084-A5F1-B3EC4CA1C28C}" dt="2025-04-28T15:31:17.660" v="1792" actId="1076"/>
          <ac:spMkLst>
            <pc:docMk/>
            <pc:sldMk cId="4103348463" sldId="263"/>
            <ac:spMk id="4" creationId="{52CC14EE-A773-C411-A131-41E49FD44569}"/>
          </ac:spMkLst>
        </pc:spChg>
        <pc:spChg chg="add mod">
          <ac:chgData name="Eeva Järvi-Laturi" userId="61af4449-d204-42e9-adb0-3990e7292c07" providerId="ADAL" clId="{7D84E97B-E97A-4084-A5F1-B3EC4CA1C28C}" dt="2025-04-28T20:38:19.875" v="2105" actId="20577"/>
          <ac:spMkLst>
            <pc:docMk/>
            <pc:sldMk cId="4103348463" sldId="263"/>
            <ac:spMk id="9" creationId="{C68F4CDF-4032-A738-000D-B6786ADC4573}"/>
          </ac:spMkLst>
        </pc:spChg>
        <pc:grpChg chg="add mod">
          <ac:chgData name="Eeva Järvi-Laturi" userId="61af4449-d204-42e9-adb0-3990e7292c07" providerId="ADAL" clId="{7D84E97B-E97A-4084-A5F1-B3EC4CA1C28C}" dt="2025-04-24T07:39:39.245" v="1500"/>
          <ac:grpSpMkLst>
            <pc:docMk/>
            <pc:sldMk cId="4103348463" sldId="263"/>
            <ac:grpSpMk id="2" creationId="{DD23AAF9-FF11-C7C0-C012-A45E3F44E668}"/>
          </ac:grpSpMkLst>
        </pc:grpChg>
        <pc:picChg chg="mod">
          <ac:chgData name="Eeva Järvi-Laturi" userId="61af4449-d204-42e9-adb0-3990e7292c07" providerId="ADAL" clId="{7D84E97B-E97A-4084-A5F1-B3EC4CA1C28C}" dt="2025-04-24T07:39:39.245" v="1500"/>
          <ac:picMkLst>
            <pc:docMk/>
            <pc:sldMk cId="4103348463" sldId="263"/>
            <ac:picMk id="3" creationId="{18225B8A-99A6-3A8A-92BC-AEFB3FD7C0A4}"/>
          </ac:picMkLst>
        </pc:picChg>
        <pc:picChg chg="mod">
          <ac:chgData name="Eeva Järvi-Laturi" userId="61af4449-d204-42e9-adb0-3990e7292c07" providerId="ADAL" clId="{7D84E97B-E97A-4084-A5F1-B3EC4CA1C28C}" dt="2025-04-24T07:39:39.245" v="1500"/>
          <ac:picMkLst>
            <pc:docMk/>
            <pc:sldMk cId="4103348463" sldId="263"/>
            <ac:picMk id="5" creationId="{E335FE08-01F5-60A2-BC1D-7032C3E0FCC5}"/>
          </ac:picMkLst>
        </pc:picChg>
        <pc:picChg chg="mod">
          <ac:chgData name="Eeva Järvi-Laturi" userId="61af4449-d204-42e9-adb0-3990e7292c07" providerId="ADAL" clId="{7D84E97B-E97A-4084-A5F1-B3EC4CA1C28C}" dt="2025-04-24T07:39:39.245" v="1500"/>
          <ac:picMkLst>
            <pc:docMk/>
            <pc:sldMk cId="4103348463" sldId="263"/>
            <ac:picMk id="6" creationId="{B187769F-D756-B966-F2AB-5546F6452889}"/>
          </ac:picMkLst>
        </pc:picChg>
        <pc:picChg chg="mod">
          <ac:chgData name="Eeva Järvi-Laturi" userId="61af4449-d204-42e9-adb0-3990e7292c07" providerId="ADAL" clId="{7D84E97B-E97A-4084-A5F1-B3EC4CA1C28C}" dt="2025-04-24T07:39:39.245" v="1500"/>
          <ac:picMkLst>
            <pc:docMk/>
            <pc:sldMk cId="4103348463" sldId="263"/>
            <ac:picMk id="7" creationId="{DA8DF368-A46C-92CA-E0A8-EF55F6892A03}"/>
          </ac:picMkLst>
        </pc:picChg>
        <pc:picChg chg="mod">
          <ac:chgData name="Eeva Järvi-Laturi" userId="61af4449-d204-42e9-adb0-3990e7292c07" providerId="ADAL" clId="{7D84E97B-E97A-4084-A5F1-B3EC4CA1C28C}" dt="2025-04-24T07:39:39.245" v="1500"/>
          <ac:picMkLst>
            <pc:docMk/>
            <pc:sldMk cId="4103348463" sldId="263"/>
            <ac:picMk id="8" creationId="{2E0DEFE5-8092-6275-EAB8-48A615F78689}"/>
          </ac:picMkLst>
        </pc:picChg>
      </pc:sldChg>
      <pc:sldChg chg="addSp delSp modSp mod ord">
        <pc:chgData name="Eeva Järvi-Laturi" userId="61af4449-d204-42e9-adb0-3990e7292c07" providerId="ADAL" clId="{7D84E97B-E97A-4084-A5F1-B3EC4CA1C28C}" dt="2025-04-28T15:28:19.036" v="1630" actId="21"/>
        <pc:sldMkLst>
          <pc:docMk/>
          <pc:sldMk cId="692669244" sldId="264"/>
        </pc:sldMkLst>
        <pc:spChg chg="add del mod">
          <ac:chgData name="Eeva Järvi-Laturi" userId="61af4449-d204-42e9-adb0-3990e7292c07" providerId="ADAL" clId="{7D84E97B-E97A-4084-A5F1-B3EC4CA1C28C}" dt="2025-04-28T15:28:19.036" v="1630" actId="21"/>
          <ac:spMkLst>
            <pc:docMk/>
            <pc:sldMk cId="692669244" sldId="264"/>
            <ac:spMk id="2" creationId="{C68F4CDF-4032-A738-000D-B6786ADC4573}"/>
          </ac:spMkLst>
        </pc:spChg>
        <pc:grpChg chg="mod">
          <ac:chgData name="Eeva Järvi-Laturi" userId="61af4449-d204-42e9-adb0-3990e7292c07" providerId="ADAL" clId="{7D84E97B-E97A-4084-A5F1-B3EC4CA1C28C}" dt="2025-04-24T07:18:34.091" v="1123"/>
          <ac:grpSpMkLst>
            <pc:docMk/>
            <pc:sldMk cId="692669244" sldId="264"/>
            <ac:grpSpMk id="18" creationId="{48140F03-B546-DC05-495F-2116C189FBD2}"/>
          </ac:grpSpMkLst>
        </pc:grpChg>
        <pc:grpChg chg="add mod">
          <ac:chgData name="Eeva Järvi-Laturi" userId="61af4449-d204-42e9-adb0-3990e7292c07" providerId="ADAL" clId="{7D84E97B-E97A-4084-A5F1-B3EC4CA1C28C}" dt="2025-04-24T07:39:37.172" v="1499"/>
          <ac:grpSpMkLst>
            <pc:docMk/>
            <pc:sldMk cId="692669244" sldId="264"/>
            <ac:grpSpMk id="19" creationId="{DBC13D60-1D0B-F63E-40C5-B11A99F42A59}"/>
          </ac:grpSpMkLst>
        </pc:grpChg>
        <pc:picChg chg="mod">
          <ac:chgData name="Eeva Järvi-Laturi" userId="61af4449-d204-42e9-adb0-3990e7292c07" providerId="ADAL" clId="{7D84E97B-E97A-4084-A5F1-B3EC4CA1C28C}" dt="2025-04-24T07:39:37.172" v="1499"/>
          <ac:picMkLst>
            <pc:docMk/>
            <pc:sldMk cId="692669244" sldId="264"/>
            <ac:picMk id="20" creationId="{F135D960-A752-1F6E-F754-410F487FDD00}"/>
          </ac:picMkLst>
        </pc:picChg>
        <pc:picChg chg="mod">
          <ac:chgData name="Eeva Järvi-Laturi" userId="61af4449-d204-42e9-adb0-3990e7292c07" providerId="ADAL" clId="{7D84E97B-E97A-4084-A5F1-B3EC4CA1C28C}" dt="2025-04-24T07:39:37.172" v="1499"/>
          <ac:picMkLst>
            <pc:docMk/>
            <pc:sldMk cId="692669244" sldId="264"/>
            <ac:picMk id="21" creationId="{627AE323-3392-D065-C595-FD12A5D76A35}"/>
          </ac:picMkLst>
        </pc:picChg>
        <pc:picChg chg="mod">
          <ac:chgData name="Eeva Järvi-Laturi" userId="61af4449-d204-42e9-adb0-3990e7292c07" providerId="ADAL" clId="{7D84E97B-E97A-4084-A5F1-B3EC4CA1C28C}" dt="2025-04-24T07:39:37.172" v="1499"/>
          <ac:picMkLst>
            <pc:docMk/>
            <pc:sldMk cId="692669244" sldId="264"/>
            <ac:picMk id="22" creationId="{0897CA35-F96C-272A-521D-AB49F18092FF}"/>
          </ac:picMkLst>
        </pc:picChg>
        <pc:picChg chg="mod">
          <ac:chgData name="Eeva Järvi-Laturi" userId="61af4449-d204-42e9-adb0-3990e7292c07" providerId="ADAL" clId="{7D84E97B-E97A-4084-A5F1-B3EC4CA1C28C}" dt="2025-04-24T07:39:37.172" v="1499"/>
          <ac:picMkLst>
            <pc:docMk/>
            <pc:sldMk cId="692669244" sldId="264"/>
            <ac:picMk id="23" creationId="{BC6FF13D-ED80-90D4-0125-123B91572BA6}"/>
          </ac:picMkLst>
        </pc:picChg>
        <pc:picChg chg="mod">
          <ac:chgData name="Eeva Järvi-Laturi" userId="61af4449-d204-42e9-adb0-3990e7292c07" providerId="ADAL" clId="{7D84E97B-E97A-4084-A5F1-B3EC4CA1C28C}" dt="2025-04-24T07:39:37.172" v="1499"/>
          <ac:picMkLst>
            <pc:docMk/>
            <pc:sldMk cId="692669244" sldId="264"/>
            <ac:picMk id="24" creationId="{9B86E666-AD16-BC99-0DED-8AD1C6C24459}"/>
          </ac:picMkLst>
        </pc:picChg>
        <pc:inkChg chg="add mod">
          <ac:chgData name="Eeva Järvi-Laturi" userId="61af4449-d204-42e9-adb0-3990e7292c07" providerId="ADAL" clId="{7D84E97B-E97A-4084-A5F1-B3EC4CA1C28C}" dt="2025-04-24T07:18:34.091" v="1123"/>
          <ac:inkMkLst>
            <pc:docMk/>
            <pc:sldMk cId="692669244" sldId="264"/>
            <ac:inkMk id="16" creationId="{F0679977-BDD5-52EE-D895-A888E8D6D45D}"/>
          </ac:inkMkLst>
        </pc:inkChg>
        <pc:inkChg chg="add mod">
          <ac:chgData name="Eeva Järvi-Laturi" userId="61af4449-d204-42e9-adb0-3990e7292c07" providerId="ADAL" clId="{7D84E97B-E97A-4084-A5F1-B3EC4CA1C28C}" dt="2025-04-24T07:18:34.091" v="1123"/>
          <ac:inkMkLst>
            <pc:docMk/>
            <pc:sldMk cId="692669244" sldId="264"/>
            <ac:inkMk id="17" creationId="{88F2E3FD-C672-184D-AC7C-22F85BAA44C9}"/>
          </ac:inkMkLst>
        </pc:inkChg>
      </pc:sldChg>
      <pc:sldChg chg="addSp modSp mod">
        <pc:chgData name="Eeva Järvi-Laturi" userId="61af4449-d204-42e9-adb0-3990e7292c07" providerId="ADAL" clId="{7D84E97B-E97A-4084-A5F1-B3EC4CA1C28C}" dt="2025-04-25T06:23:26.742" v="1601" actId="1076"/>
        <pc:sldMkLst>
          <pc:docMk/>
          <pc:sldMk cId="746073578" sldId="265"/>
        </pc:sldMkLst>
        <pc:spChg chg="mod">
          <ac:chgData name="Eeva Järvi-Laturi" userId="61af4449-d204-42e9-adb0-3990e7292c07" providerId="ADAL" clId="{7D84E97B-E97A-4084-A5F1-B3EC4CA1C28C}" dt="2025-04-25T06:23:26.742" v="1601" actId="1076"/>
          <ac:spMkLst>
            <pc:docMk/>
            <pc:sldMk cId="746073578" sldId="265"/>
            <ac:spMk id="2" creationId="{F43E3AC3-9EDA-35C4-6742-6A94DEC6A267}"/>
          </ac:spMkLst>
        </pc:spChg>
        <pc:spChg chg="add mod">
          <ac:chgData name="Eeva Järvi-Laturi" userId="61af4449-d204-42e9-adb0-3990e7292c07" providerId="ADAL" clId="{7D84E97B-E97A-4084-A5F1-B3EC4CA1C28C}" dt="2025-04-24T07:16:02.203" v="1061" actId="113"/>
          <ac:spMkLst>
            <pc:docMk/>
            <pc:sldMk cId="746073578" sldId="265"/>
            <ac:spMk id="5" creationId="{43E45EAA-219A-DD4B-20D7-E35F237BBBC4}"/>
          </ac:spMkLst>
        </pc:spChg>
        <pc:spChg chg="mod">
          <ac:chgData name="Eeva Järvi-Laturi" userId="61af4449-d204-42e9-adb0-3990e7292c07" providerId="ADAL" clId="{7D84E97B-E97A-4084-A5F1-B3EC4CA1C28C}" dt="2025-04-24T07:08:40.147" v="608" actId="164"/>
          <ac:spMkLst>
            <pc:docMk/>
            <pc:sldMk cId="746073578" sldId="265"/>
            <ac:spMk id="11" creationId="{CA566783-7068-B23E-4E83-8D1C09AEF531}"/>
          </ac:spMkLst>
        </pc:spChg>
        <pc:spChg chg="mod">
          <ac:chgData name="Eeva Järvi-Laturi" userId="61af4449-d204-42e9-adb0-3990e7292c07" providerId="ADAL" clId="{7D84E97B-E97A-4084-A5F1-B3EC4CA1C28C}" dt="2025-04-24T07:08:40.147" v="608" actId="164"/>
          <ac:spMkLst>
            <pc:docMk/>
            <pc:sldMk cId="746073578" sldId="265"/>
            <ac:spMk id="12" creationId="{FC2CB451-05CE-E55A-42D4-9D1F63E87B0D}"/>
          </ac:spMkLst>
        </pc:spChg>
        <pc:spChg chg="mod">
          <ac:chgData name="Eeva Järvi-Laturi" userId="61af4449-d204-42e9-adb0-3990e7292c07" providerId="ADAL" clId="{7D84E97B-E97A-4084-A5F1-B3EC4CA1C28C}" dt="2025-04-24T07:08:40.147" v="608" actId="164"/>
          <ac:spMkLst>
            <pc:docMk/>
            <pc:sldMk cId="746073578" sldId="265"/>
            <ac:spMk id="13" creationId="{FA47ED2B-CB24-E0DA-78FE-749ED8C5526D}"/>
          </ac:spMkLst>
        </pc:spChg>
        <pc:spChg chg="mod">
          <ac:chgData name="Eeva Järvi-Laturi" userId="61af4449-d204-42e9-adb0-3990e7292c07" providerId="ADAL" clId="{7D84E97B-E97A-4084-A5F1-B3EC4CA1C28C}" dt="2025-04-24T07:08:44.358" v="609" actId="164"/>
          <ac:spMkLst>
            <pc:docMk/>
            <pc:sldMk cId="746073578" sldId="265"/>
            <ac:spMk id="14" creationId="{5B18EC5B-95E2-639A-20D5-7004391161DC}"/>
          </ac:spMkLst>
        </pc:spChg>
        <pc:spChg chg="mod">
          <ac:chgData name="Eeva Järvi-Laturi" userId="61af4449-d204-42e9-adb0-3990e7292c07" providerId="ADAL" clId="{7D84E97B-E97A-4084-A5F1-B3EC4CA1C28C}" dt="2025-04-24T07:08:44.358" v="609" actId="164"/>
          <ac:spMkLst>
            <pc:docMk/>
            <pc:sldMk cId="746073578" sldId="265"/>
            <ac:spMk id="15" creationId="{4780101D-3F3E-E3B5-D802-064A862D5E91}"/>
          </ac:spMkLst>
        </pc:spChg>
        <pc:spChg chg="mod">
          <ac:chgData name="Eeva Järvi-Laturi" userId="61af4449-d204-42e9-adb0-3990e7292c07" providerId="ADAL" clId="{7D84E97B-E97A-4084-A5F1-B3EC4CA1C28C}" dt="2025-04-24T07:08:44.358" v="609" actId="164"/>
          <ac:spMkLst>
            <pc:docMk/>
            <pc:sldMk cId="746073578" sldId="265"/>
            <ac:spMk id="16" creationId="{2CC2AACD-B3B5-646C-D553-CC5C7A14A623}"/>
          </ac:spMkLst>
        </pc:spChg>
        <pc:grpChg chg="add mod">
          <ac:chgData name="Eeva Järvi-Laturi" userId="61af4449-d204-42e9-adb0-3990e7292c07" providerId="ADAL" clId="{7D84E97B-E97A-4084-A5F1-B3EC4CA1C28C}" dt="2025-04-24T07:08:44.358" v="609" actId="164"/>
          <ac:grpSpMkLst>
            <pc:docMk/>
            <pc:sldMk cId="746073578" sldId="265"/>
            <ac:grpSpMk id="3" creationId="{8963A76B-6E6E-3D02-902A-D031D933FE86}"/>
          </ac:grpSpMkLst>
        </pc:grpChg>
        <pc:grpChg chg="add mod">
          <ac:chgData name="Eeva Järvi-Laturi" userId="61af4449-d204-42e9-adb0-3990e7292c07" providerId="ADAL" clId="{7D84E97B-E97A-4084-A5F1-B3EC4CA1C28C}" dt="2025-04-24T07:09:01.963" v="610" actId="1076"/>
          <ac:grpSpMkLst>
            <pc:docMk/>
            <pc:sldMk cId="746073578" sldId="265"/>
            <ac:grpSpMk id="4" creationId="{4E549F8C-7F15-D388-3DBA-01E2739F9090}"/>
          </ac:grpSpMkLst>
        </pc:grpChg>
        <pc:grpChg chg="add mod">
          <ac:chgData name="Eeva Järvi-Laturi" userId="61af4449-d204-42e9-adb0-3990e7292c07" providerId="ADAL" clId="{7D84E97B-E97A-4084-A5F1-B3EC4CA1C28C}" dt="2025-04-24T07:40:22.768" v="1515" actId="1076"/>
          <ac:grpSpMkLst>
            <pc:docMk/>
            <pc:sldMk cId="746073578" sldId="265"/>
            <ac:grpSpMk id="6" creationId="{2019F6A8-EF50-9A0C-6E02-68D37E05D6ED}"/>
          </ac:grpSpMkLst>
        </pc:grpChg>
        <pc:picChg chg="mod">
          <ac:chgData name="Eeva Järvi-Laturi" userId="61af4449-d204-42e9-adb0-3990e7292c07" providerId="ADAL" clId="{7D84E97B-E97A-4084-A5F1-B3EC4CA1C28C}" dt="2025-04-24T07:40:12.141" v="1511"/>
          <ac:picMkLst>
            <pc:docMk/>
            <pc:sldMk cId="746073578" sldId="265"/>
            <ac:picMk id="7" creationId="{F3EB62D1-F905-73FE-B35C-4F46BB968201}"/>
          </ac:picMkLst>
        </pc:picChg>
        <pc:picChg chg="mod">
          <ac:chgData name="Eeva Järvi-Laturi" userId="61af4449-d204-42e9-adb0-3990e7292c07" providerId="ADAL" clId="{7D84E97B-E97A-4084-A5F1-B3EC4CA1C28C}" dt="2025-04-24T07:40:12.141" v="1511"/>
          <ac:picMkLst>
            <pc:docMk/>
            <pc:sldMk cId="746073578" sldId="265"/>
            <ac:picMk id="8" creationId="{B4D37EC0-8078-CC6A-0678-9E43DF6B9EA6}"/>
          </ac:picMkLst>
        </pc:picChg>
        <pc:picChg chg="mod">
          <ac:chgData name="Eeva Järvi-Laturi" userId="61af4449-d204-42e9-adb0-3990e7292c07" providerId="ADAL" clId="{7D84E97B-E97A-4084-A5F1-B3EC4CA1C28C}" dt="2025-04-24T07:40:12.141" v="1511"/>
          <ac:picMkLst>
            <pc:docMk/>
            <pc:sldMk cId="746073578" sldId="265"/>
            <ac:picMk id="9" creationId="{A56FBC89-7A8E-F819-F760-D63C44C0618D}"/>
          </ac:picMkLst>
        </pc:picChg>
        <pc:picChg chg="mod">
          <ac:chgData name="Eeva Järvi-Laturi" userId="61af4449-d204-42e9-adb0-3990e7292c07" providerId="ADAL" clId="{7D84E97B-E97A-4084-A5F1-B3EC4CA1C28C}" dt="2025-04-24T07:40:17.686" v="1514" actId="1076"/>
          <ac:picMkLst>
            <pc:docMk/>
            <pc:sldMk cId="746073578" sldId="265"/>
            <ac:picMk id="10" creationId="{8D492593-27BC-E8B1-152E-4E692C93D109}"/>
          </ac:picMkLst>
        </pc:picChg>
        <pc:picChg chg="mod">
          <ac:chgData name="Eeva Järvi-Laturi" userId="61af4449-d204-42e9-adb0-3990e7292c07" providerId="ADAL" clId="{7D84E97B-E97A-4084-A5F1-B3EC4CA1C28C}" dt="2025-04-24T07:40:12.141" v="1511"/>
          <ac:picMkLst>
            <pc:docMk/>
            <pc:sldMk cId="746073578" sldId="265"/>
            <ac:picMk id="17" creationId="{205AA528-74A1-1038-C7C5-6DAEE2B47978}"/>
          </ac:picMkLst>
        </pc:picChg>
        <pc:picChg chg="mod">
          <ac:chgData name="Eeva Järvi-Laturi" userId="61af4449-d204-42e9-adb0-3990e7292c07" providerId="ADAL" clId="{7D84E97B-E97A-4084-A5F1-B3EC4CA1C28C}" dt="2025-04-24T07:40:12.141" v="1511"/>
          <ac:picMkLst>
            <pc:docMk/>
            <pc:sldMk cId="746073578" sldId="265"/>
            <ac:picMk id="18" creationId="{23CA5731-A725-9DAA-7CD3-69B5D72F52E6}"/>
          </ac:picMkLst>
        </pc:picChg>
      </pc:sldChg>
      <pc:sldChg chg="addSp modSp mod ord">
        <pc:chgData name="Eeva Järvi-Laturi" userId="61af4449-d204-42e9-adb0-3990e7292c07" providerId="ADAL" clId="{7D84E97B-E97A-4084-A5F1-B3EC4CA1C28C}" dt="2025-04-24T07:44:42.302" v="1580" actId="1076"/>
        <pc:sldMkLst>
          <pc:docMk/>
          <pc:sldMk cId="398600674" sldId="266"/>
        </pc:sldMkLst>
        <pc:spChg chg="mod">
          <ac:chgData name="Eeva Järvi-Laturi" userId="61af4449-d204-42e9-adb0-3990e7292c07" providerId="ADAL" clId="{7D84E97B-E97A-4084-A5F1-B3EC4CA1C28C}" dt="2025-04-24T07:07:05.398" v="603" actId="20577"/>
          <ac:spMkLst>
            <pc:docMk/>
            <pc:sldMk cId="398600674" sldId="266"/>
            <ac:spMk id="2" creationId="{C6A4B096-1E1D-3267-8471-1262B43844D4}"/>
          </ac:spMkLst>
        </pc:spChg>
        <pc:spChg chg="add mod">
          <ac:chgData name="Eeva Järvi-Laturi" userId="61af4449-d204-42e9-adb0-3990e7292c07" providerId="ADAL" clId="{7D84E97B-E97A-4084-A5F1-B3EC4CA1C28C}" dt="2025-04-24T07:26:05.571" v="1279" actId="14100"/>
          <ac:spMkLst>
            <pc:docMk/>
            <pc:sldMk cId="398600674" sldId="266"/>
            <ac:spMk id="3" creationId="{EC218A0B-A50D-D051-2989-AC8B2044CD56}"/>
          </ac:spMkLst>
        </pc:spChg>
        <pc:spChg chg="add mod">
          <ac:chgData name="Eeva Järvi-Laturi" userId="61af4449-d204-42e9-adb0-3990e7292c07" providerId="ADAL" clId="{7D84E97B-E97A-4084-A5F1-B3EC4CA1C28C}" dt="2025-04-24T07:26:31.266" v="1287" actId="14100"/>
          <ac:spMkLst>
            <pc:docMk/>
            <pc:sldMk cId="398600674" sldId="266"/>
            <ac:spMk id="4" creationId="{777323E5-24DE-C639-9EEF-3427157FD454}"/>
          </ac:spMkLst>
        </pc:spChg>
        <pc:grpChg chg="add mod">
          <ac:chgData name="Eeva Järvi-Laturi" userId="61af4449-d204-42e9-adb0-3990e7292c07" providerId="ADAL" clId="{7D84E97B-E97A-4084-A5F1-B3EC4CA1C28C}" dt="2025-04-24T07:44:42.302" v="1580" actId="1076"/>
          <ac:grpSpMkLst>
            <pc:docMk/>
            <pc:sldMk cId="398600674" sldId="266"/>
            <ac:grpSpMk id="6" creationId="{415FFAD7-16E8-7FE5-C546-D3CAF7C9268E}"/>
          </ac:grpSpMkLst>
        </pc:grpChg>
        <pc:picChg chg="mod">
          <ac:chgData name="Eeva Järvi-Laturi" userId="61af4449-d204-42e9-adb0-3990e7292c07" providerId="ADAL" clId="{7D84E97B-E97A-4084-A5F1-B3EC4CA1C28C}" dt="2025-04-24T07:25:23.139" v="1273" actId="1076"/>
          <ac:picMkLst>
            <pc:docMk/>
            <pc:sldMk cId="398600674" sldId="266"/>
            <ac:picMk id="5" creationId="{11FA6A1D-F13C-D8E4-3463-DC9C4CD0EC00}"/>
          </ac:picMkLst>
        </pc:picChg>
        <pc:picChg chg="mod">
          <ac:chgData name="Eeva Järvi-Laturi" userId="61af4449-d204-42e9-adb0-3990e7292c07" providerId="ADAL" clId="{7D84E97B-E97A-4084-A5F1-B3EC4CA1C28C}" dt="2025-04-24T07:40:02.645" v="1509"/>
          <ac:picMkLst>
            <pc:docMk/>
            <pc:sldMk cId="398600674" sldId="266"/>
            <ac:picMk id="8" creationId="{C5489FD1-ACA4-BEAC-771F-8543FD38C8B6}"/>
          </ac:picMkLst>
        </pc:picChg>
        <pc:picChg chg="mod">
          <ac:chgData name="Eeva Järvi-Laturi" userId="61af4449-d204-42e9-adb0-3990e7292c07" providerId="ADAL" clId="{7D84E97B-E97A-4084-A5F1-B3EC4CA1C28C}" dt="2025-04-24T07:40:02.645" v="1509"/>
          <ac:picMkLst>
            <pc:docMk/>
            <pc:sldMk cId="398600674" sldId="266"/>
            <ac:picMk id="9" creationId="{C2659E50-10D8-4785-BE86-D18898D5F383}"/>
          </ac:picMkLst>
        </pc:picChg>
        <pc:picChg chg="mod">
          <ac:chgData name="Eeva Järvi-Laturi" userId="61af4449-d204-42e9-adb0-3990e7292c07" providerId="ADAL" clId="{7D84E97B-E97A-4084-A5F1-B3EC4CA1C28C}" dt="2025-04-24T07:40:02.645" v="1509"/>
          <ac:picMkLst>
            <pc:docMk/>
            <pc:sldMk cId="398600674" sldId="266"/>
            <ac:picMk id="10" creationId="{3A3703AA-3C24-4E79-6F01-310C13702380}"/>
          </ac:picMkLst>
        </pc:picChg>
        <pc:picChg chg="mod">
          <ac:chgData name="Eeva Järvi-Laturi" userId="61af4449-d204-42e9-adb0-3990e7292c07" providerId="ADAL" clId="{7D84E97B-E97A-4084-A5F1-B3EC4CA1C28C}" dt="2025-04-24T07:40:02.645" v="1509"/>
          <ac:picMkLst>
            <pc:docMk/>
            <pc:sldMk cId="398600674" sldId="266"/>
            <ac:picMk id="11" creationId="{422A99DE-07C1-D1FC-1565-D7040A47B651}"/>
          </ac:picMkLst>
        </pc:picChg>
        <pc:picChg chg="mod">
          <ac:chgData name="Eeva Järvi-Laturi" userId="61af4449-d204-42e9-adb0-3990e7292c07" providerId="ADAL" clId="{7D84E97B-E97A-4084-A5F1-B3EC4CA1C28C}" dt="2025-04-24T07:40:02.645" v="1509"/>
          <ac:picMkLst>
            <pc:docMk/>
            <pc:sldMk cId="398600674" sldId="266"/>
            <ac:picMk id="12" creationId="{E1B51DDD-ED72-AA9E-0EA7-BA3C43B79B36}"/>
          </ac:picMkLst>
        </pc:picChg>
      </pc:sldChg>
      <pc:sldChg chg="addSp delSp modSp mod">
        <pc:chgData name="Eeva Järvi-Laturi" userId="61af4449-d204-42e9-adb0-3990e7292c07" providerId="ADAL" clId="{7D84E97B-E97A-4084-A5F1-B3EC4CA1C28C}" dt="2025-04-24T07:40:37.869" v="1534" actId="1035"/>
        <pc:sldMkLst>
          <pc:docMk/>
          <pc:sldMk cId="2372626763" sldId="267"/>
        </pc:sldMkLst>
        <pc:spChg chg="mod">
          <ac:chgData name="Eeva Järvi-Laturi" userId="61af4449-d204-42e9-adb0-3990e7292c07" providerId="ADAL" clId="{7D84E97B-E97A-4084-A5F1-B3EC4CA1C28C}" dt="2025-04-24T07:16:43.412" v="1102" actId="20577"/>
          <ac:spMkLst>
            <pc:docMk/>
            <pc:sldMk cId="2372626763" sldId="267"/>
            <ac:spMk id="2" creationId="{6B3D4E82-A0BA-D551-A51D-4A5773996CBA}"/>
          </ac:spMkLst>
        </pc:spChg>
        <pc:spChg chg="mod">
          <ac:chgData name="Eeva Järvi-Laturi" userId="61af4449-d204-42e9-adb0-3990e7292c07" providerId="ADAL" clId="{7D84E97B-E97A-4084-A5F1-B3EC4CA1C28C}" dt="2025-04-24T07:40:37.869" v="1534" actId="1035"/>
          <ac:spMkLst>
            <pc:docMk/>
            <pc:sldMk cId="2372626763" sldId="267"/>
            <ac:spMk id="9" creationId="{0887D268-C445-63CD-9882-33ABE269302B}"/>
          </ac:spMkLst>
        </pc:spChg>
        <pc:spChg chg="mod">
          <ac:chgData name="Eeva Järvi-Laturi" userId="61af4449-d204-42e9-adb0-3990e7292c07" providerId="ADAL" clId="{7D84E97B-E97A-4084-A5F1-B3EC4CA1C28C}" dt="2025-04-24T07:40:37.869" v="1534" actId="1035"/>
          <ac:spMkLst>
            <pc:docMk/>
            <pc:sldMk cId="2372626763" sldId="267"/>
            <ac:spMk id="14" creationId="{E0D36A68-5C3E-9219-80A5-C9FEAE1CD441}"/>
          </ac:spMkLst>
        </pc:spChg>
        <pc:grpChg chg="add mod">
          <ac:chgData name="Eeva Järvi-Laturi" userId="61af4449-d204-42e9-adb0-3990e7292c07" providerId="ADAL" clId="{7D84E97B-E97A-4084-A5F1-B3EC4CA1C28C}" dt="2025-04-24T07:40:31.010" v="1517" actId="1076"/>
          <ac:grpSpMkLst>
            <pc:docMk/>
            <pc:sldMk cId="2372626763" sldId="267"/>
            <ac:grpSpMk id="5" creationId="{F0AB7AB7-6EFA-6C2B-1B55-C940CA9F661E}"/>
          </ac:grpSpMkLst>
        </pc:grpChg>
        <pc:picChg chg="mod">
          <ac:chgData name="Eeva Järvi-Laturi" userId="61af4449-d204-42e9-adb0-3990e7292c07" providerId="ADAL" clId="{7D84E97B-E97A-4084-A5F1-B3EC4CA1C28C}" dt="2025-04-24T07:40:26.057" v="1516"/>
          <ac:picMkLst>
            <pc:docMk/>
            <pc:sldMk cId="2372626763" sldId="267"/>
            <ac:picMk id="7" creationId="{2A9F8F94-E770-4B9E-4798-5782816138D0}"/>
          </ac:picMkLst>
        </pc:picChg>
        <pc:picChg chg="mod">
          <ac:chgData name="Eeva Järvi-Laturi" userId="61af4449-d204-42e9-adb0-3990e7292c07" providerId="ADAL" clId="{7D84E97B-E97A-4084-A5F1-B3EC4CA1C28C}" dt="2025-04-24T07:40:26.057" v="1516"/>
          <ac:picMkLst>
            <pc:docMk/>
            <pc:sldMk cId="2372626763" sldId="267"/>
            <ac:picMk id="8" creationId="{8285E1D8-2DD5-FE0B-E7EA-3F735CB3FDEC}"/>
          </ac:picMkLst>
        </pc:picChg>
        <pc:picChg chg="mod">
          <ac:chgData name="Eeva Järvi-Laturi" userId="61af4449-d204-42e9-adb0-3990e7292c07" providerId="ADAL" clId="{7D84E97B-E97A-4084-A5F1-B3EC4CA1C28C}" dt="2025-04-24T07:40:26.057" v="1516"/>
          <ac:picMkLst>
            <pc:docMk/>
            <pc:sldMk cId="2372626763" sldId="267"/>
            <ac:picMk id="10" creationId="{1899A99B-42B8-5C69-F2E5-9E7011392E49}"/>
          </ac:picMkLst>
        </pc:picChg>
        <pc:picChg chg="mod">
          <ac:chgData name="Eeva Järvi-Laturi" userId="61af4449-d204-42e9-adb0-3990e7292c07" providerId="ADAL" clId="{7D84E97B-E97A-4084-A5F1-B3EC4CA1C28C}" dt="2025-04-24T07:40:26.057" v="1516"/>
          <ac:picMkLst>
            <pc:docMk/>
            <pc:sldMk cId="2372626763" sldId="267"/>
            <ac:picMk id="11" creationId="{714FC069-274A-E451-2FE6-FEF139BF37A8}"/>
          </ac:picMkLst>
        </pc:picChg>
        <pc:picChg chg="mod">
          <ac:chgData name="Eeva Järvi-Laturi" userId="61af4449-d204-42e9-adb0-3990e7292c07" providerId="ADAL" clId="{7D84E97B-E97A-4084-A5F1-B3EC4CA1C28C}" dt="2025-04-24T07:40:26.057" v="1516"/>
          <ac:picMkLst>
            <pc:docMk/>
            <pc:sldMk cId="2372626763" sldId="267"/>
            <ac:picMk id="12" creationId="{E51F50A2-F43D-CB81-20D0-BBF4B26B79B6}"/>
          </ac:picMkLst>
        </pc:picChg>
      </pc:sldChg>
      <pc:sldChg chg="addSp modSp mod">
        <pc:chgData name="Eeva Järvi-Laturi" userId="61af4449-d204-42e9-adb0-3990e7292c07" providerId="ADAL" clId="{7D84E97B-E97A-4084-A5F1-B3EC4CA1C28C}" dt="2025-04-24T07:40:48.287" v="1536" actId="1076"/>
        <pc:sldMkLst>
          <pc:docMk/>
          <pc:sldMk cId="2828594627" sldId="268"/>
        </pc:sldMkLst>
        <pc:grpChg chg="add mod">
          <ac:chgData name="Eeva Järvi-Laturi" userId="61af4449-d204-42e9-adb0-3990e7292c07" providerId="ADAL" clId="{7D84E97B-E97A-4084-A5F1-B3EC4CA1C28C}" dt="2025-04-24T07:40:48.287" v="1536" actId="1076"/>
          <ac:grpSpMkLst>
            <pc:docMk/>
            <pc:sldMk cId="2828594627" sldId="268"/>
            <ac:grpSpMk id="3" creationId="{629BFC7D-BA3C-CB04-282D-C88751A9B4B1}"/>
          </ac:grpSpMkLst>
        </pc:grpChg>
        <pc:picChg chg="mod">
          <ac:chgData name="Eeva Järvi-Laturi" userId="61af4449-d204-42e9-adb0-3990e7292c07" providerId="ADAL" clId="{7D84E97B-E97A-4084-A5F1-B3EC4CA1C28C}" dt="2025-04-24T07:40:42.483" v="1535"/>
          <ac:picMkLst>
            <pc:docMk/>
            <pc:sldMk cId="2828594627" sldId="268"/>
            <ac:picMk id="5" creationId="{2B36FFB2-34D1-472D-84E1-71D46D91A550}"/>
          </ac:picMkLst>
        </pc:picChg>
        <pc:picChg chg="mod">
          <ac:chgData name="Eeva Järvi-Laturi" userId="61af4449-d204-42e9-adb0-3990e7292c07" providerId="ADAL" clId="{7D84E97B-E97A-4084-A5F1-B3EC4CA1C28C}" dt="2025-04-24T07:40:42.483" v="1535"/>
          <ac:picMkLst>
            <pc:docMk/>
            <pc:sldMk cId="2828594627" sldId="268"/>
            <ac:picMk id="6" creationId="{E79B8761-2A0C-8F20-174A-82005E613420}"/>
          </ac:picMkLst>
        </pc:picChg>
        <pc:picChg chg="mod">
          <ac:chgData name="Eeva Järvi-Laturi" userId="61af4449-d204-42e9-adb0-3990e7292c07" providerId="ADAL" clId="{7D84E97B-E97A-4084-A5F1-B3EC4CA1C28C}" dt="2025-04-24T07:40:42.483" v="1535"/>
          <ac:picMkLst>
            <pc:docMk/>
            <pc:sldMk cId="2828594627" sldId="268"/>
            <ac:picMk id="7" creationId="{87A33E40-ABEB-03FD-5C17-67975F1603AD}"/>
          </ac:picMkLst>
        </pc:picChg>
        <pc:picChg chg="mod">
          <ac:chgData name="Eeva Järvi-Laturi" userId="61af4449-d204-42e9-adb0-3990e7292c07" providerId="ADAL" clId="{7D84E97B-E97A-4084-A5F1-B3EC4CA1C28C}" dt="2025-04-24T07:40:42.483" v="1535"/>
          <ac:picMkLst>
            <pc:docMk/>
            <pc:sldMk cId="2828594627" sldId="268"/>
            <ac:picMk id="8" creationId="{73B60519-CDD3-8CA0-A53C-D2CCDBE2B3C5}"/>
          </ac:picMkLst>
        </pc:picChg>
        <pc:picChg chg="mod">
          <ac:chgData name="Eeva Järvi-Laturi" userId="61af4449-d204-42e9-adb0-3990e7292c07" providerId="ADAL" clId="{7D84E97B-E97A-4084-A5F1-B3EC4CA1C28C}" dt="2025-04-24T07:40:42.483" v="1535"/>
          <ac:picMkLst>
            <pc:docMk/>
            <pc:sldMk cId="2828594627" sldId="268"/>
            <ac:picMk id="9" creationId="{E621151E-CCAA-F46D-1C2E-7366DBD85FD3}"/>
          </ac:picMkLst>
        </pc:picChg>
      </pc:sldChg>
      <pc:sldChg chg="addSp delSp modSp add mod modShow">
        <pc:chgData name="Eeva Järvi-Laturi" userId="61af4449-d204-42e9-adb0-3990e7292c07" providerId="ADAL" clId="{7D84E97B-E97A-4084-A5F1-B3EC4CA1C28C}" dt="2025-04-28T15:31:37.751" v="1794" actId="729"/>
        <pc:sldMkLst>
          <pc:docMk/>
          <pc:sldMk cId="2128866627" sldId="269"/>
        </pc:sldMkLst>
        <pc:spChg chg="mod">
          <ac:chgData name="Eeva Järvi-Laturi" userId="61af4449-d204-42e9-adb0-3990e7292c07" providerId="ADAL" clId="{7D84E97B-E97A-4084-A5F1-B3EC4CA1C28C}" dt="2025-04-24T06:53:16.779" v="251" actId="1076"/>
          <ac:spMkLst>
            <pc:docMk/>
            <pc:sldMk cId="2128866627" sldId="269"/>
            <ac:spMk id="4" creationId="{3B43F3E2-A50E-CA14-FD77-07BF66F543EB}"/>
          </ac:spMkLst>
        </pc:spChg>
        <pc:spChg chg="add mod">
          <ac:chgData name="Eeva Järvi-Laturi" userId="61af4449-d204-42e9-adb0-3990e7292c07" providerId="ADAL" clId="{7D84E97B-E97A-4084-A5F1-B3EC4CA1C28C}" dt="2025-04-24T07:39:50.825" v="1503" actId="1076"/>
          <ac:spMkLst>
            <pc:docMk/>
            <pc:sldMk cId="2128866627" sldId="269"/>
            <ac:spMk id="8" creationId="{85987EA5-2CC0-44A0-4894-A4C06FE236A8}"/>
          </ac:spMkLst>
        </pc:spChg>
        <pc:spChg chg="add mod">
          <ac:chgData name="Eeva Järvi-Laturi" userId="61af4449-d204-42e9-adb0-3990e7292c07" providerId="ADAL" clId="{7D84E97B-E97A-4084-A5F1-B3EC4CA1C28C}" dt="2025-04-24T06:59:33.766" v="378" actId="14100"/>
          <ac:spMkLst>
            <pc:docMk/>
            <pc:sldMk cId="2128866627" sldId="269"/>
            <ac:spMk id="11" creationId="{33E76F2A-3D8B-8E7D-C147-E68D01D40EB9}"/>
          </ac:spMkLst>
        </pc:spChg>
        <pc:spChg chg="add mod">
          <ac:chgData name="Eeva Järvi-Laturi" userId="61af4449-d204-42e9-adb0-3990e7292c07" providerId="ADAL" clId="{7D84E97B-E97A-4084-A5F1-B3EC4CA1C28C}" dt="2025-04-24T07:00:19.446" v="392" actId="1076"/>
          <ac:spMkLst>
            <pc:docMk/>
            <pc:sldMk cId="2128866627" sldId="269"/>
            <ac:spMk id="14" creationId="{F1BE929E-D132-D4F4-7414-FA8E47252026}"/>
          </ac:spMkLst>
        </pc:spChg>
        <pc:spChg chg="add mod">
          <ac:chgData name="Eeva Järvi-Laturi" userId="61af4449-d204-42e9-adb0-3990e7292c07" providerId="ADAL" clId="{7D84E97B-E97A-4084-A5F1-B3EC4CA1C28C}" dt="2025-04-24T06:59:43.744" v="381" actId="14100"/>
          <ac:spMkLst>
            <pc:docMk/>
            <pc:sldMk cId="2128866627" sldId="269"/>
            <ac:spMk id="15" creationId="{7678B540-70B4-3ECD-BAD2-48922988EBD7}"/>
          </ac:spMkLst>
        </pc:spChg>
        <pc:spChg chg="add mod">
          <ac:chgData name="Eeva Järvi-Laturi" userId="61af4449-d204-42e9-adb0-3990e7292c07" providerId="ADAL" clId="{7D84E97B-E97A-4084-A5F1-B3EC4CA1C28C}" dt="2025-04-24T07:00:05.021" v="391" actId="14100"/>
          <ac:spMkLst>
            <pc:docMk/>
            <pc:sldMk cId="2128866627" sldId="269"/>
            <ac:spMk id="16" creationId="{DBA9FBFD-94CB-6C34-0BDD-F61E42AEA6CE}"/>
          </ac:spMkLst>
        </pc:spChg>
        <pc:spChg chg="add mod">
          <ac:chgData name="Eeva Järvi-Laturi" userId="61af4449-d204-42e9-adb0-3990e7292c07" providerId="ADAL" clId="{7D84E97B-E97A-4084-A5F1-B3EC4CA1C28C}" dt="2025-04-24T07:02:35.468" v="541" actId="1076"/>
          <ac:spMkLst>
            <pc:docMk/>
            <pc:sldMk cId="2128866627" sldId="269"/>
            <ac:spMk id="17" creationId="{97FF98E4-D6DA-0160-619A-F7578A406BE1}"/>
          </ac:spMkLst>
        </pc:spChg>
        <pc:grpChg chg="add mod">
          <ac:chgData name="Eeva Järvi-Laturi" userId="61af4449-d204-42e9-adb0-3990e7292c07" providerId="ADAL" clId="{7D84E97B-E97A-4084-A5F1-B3EC4CA1C28C}" dt="2025-04-24T07:40:00.511" v="1508" actId="1076"/>
          <ac:grpSpMkLst>
            <pc:docMk/>
            <pc:sldMk cId="2128866627" sldId="269"/>
            <ac:grpSpMk id="65" creationId="{07BD73B0-15C9-7826-2044-15EDE803487B}"/>
          </ac:grpSpMkLst>
        </pc:grpChg>
        <pc:grpChg chg="mod">
          <ac:chgData name="Eeva Järvi-Laturi" userId="61af4449-d204-42e9-adb0-3990e7292c07" providerId="ADAL" clId="{7D84E97B-E97A-4084-A5F1-B3EC4CA1C28C}" dt="2025-04-24T07:24:32.084" v="1261"/>
          <ac:grpSpMkLst>
            <pc:docMk/>
            <pc:sldMk cId="2128866627" sldId="269"/>
            <ac:grpSpMk id="82" creationId="{F599DF2A-D832-F40E-F385-3C943D1E152D}"/>
          </ac:grpSpMkLst>
        </pc:grpChg>
        <pc:grpChg chg="mod">
          <ac:chgData name="Eeva Järvi-Laturi" userId="61af4449-d204-42e9-adb0-3990e7292c07" providerId="ADAL" clId="{7D84E97B-E97A-4084-A5F1-B3EC4CA1C28C}" dt="2025-04-24T07:24:45.577" v="1268"/>
          <ac:grpSpMkLst>
            <pc:docMk/>
            <pc:sldMk cId="2128866627" sldId="269"/>
            <ac:grpSpMk id="89" creationId="{158E14BA-7302-07EA-F9AE-39D920C044F0}"/>
          </ac:grpSpMkLst>
        </pc:grpChg>
        <pc:grpChg chg="add mod">
          <ac:chgData name="Eeva Järvi-Laturi" userId="61af4449-d204-42e9-adb0-3990e7292c07" providerId="ADAL" clId="{7D84E97B-E97A-4084-A5F1-B3EC4CA1C28C}" dt="2025-04-24T07:44:36.711" v="1579" actId="1076"/>
          <ac:grpSpMkLst>
            <pc:docMk/>
            <pc:sldMk cId="2128866627" sldId="269"/>
            <ac:grpSpMk id="90" creationId="{B47BED95-9F08-93F4-916E-D16E62346771}"/>
          </ac:grpSpMkLst>
        </pc:grpChg>
        <pc:picChg chg="add mod">
          <ac:chgData name="Eeva Järvi-Laturi" userId="61af4449-d204-42e9-adb0-3990e7292c07" providerId="ADAL" clId="{7D84E97B-E97A-4084-A5F1-B3EC4CA1C28C}" dt="2025-04-24T07:23:02.907" v="1242" actId="1076"/>
          <ac:picMkLst>
            <pc:docMk/>
            <pc:sldMk cId="2128866627" sldId="269"/>
            <ac:picMk id="7" creationId="{481837DA-AFB3-740A-A733-B3AE32663A1E}"/>
          </ac:picMkLst>
        </pc:picChg>
        <pc:picChg chg="mod">
          <ac:chgData name="Eeva Järvi-Laturi" userId="61af4449-d204-42e9-adb0-3990e7292c07" providerId="ADAL" clId="{7D84E97B-E97A-4084-A5F1-B3EC4CA1C28C}" dt="2025-04-24T07:39:41.868" v="1501"/>
          <ac:picMkLst>
            <pc:docMk/>
            <pc:sldMk cId="2128866627" sldId="269"/>
            <ac:picMk id="91" creationId="{6FAA9C17-90FF-3AEF-CFE3-7B06C24E3EF2}"/>
          </ac:picMkLst>
        </pc:picChg>
        <pc:picChg chg="mod">
          <ac:chgData name="Eeva Järvi-Laturi" userId="61af4449-d204-42e9-adb0-3990e7292c07" providerId="ADAL" clId="{7D84E97B-E97A-4084-A5F1-B3EC4CA1C28C}" dt="2025-04-24T07:39:41.868" v="1501"/>
          <ac:picMkLst>
            <pc:docMk/>
            <pc:sldMk cId="2128866627" sldId="269"/>
            <ac:picMk id="92" creationId="{EEB00A9F-AB2B-54D6-99BC-924945339ED9}"/>
          </ac:picMkLst>
        </pc:picChg>
        <pc:picChg chg="mod">
          <ac:chgData name="Eeva Järvi-Laturi" userId="61af4449-d204-42e9-adb0-3990e7292c07" providerId="ADAL" clId="{7D84E97B-E97A-4084-A5F1-B3EC4CA1C28C}" dt="2025-04-24T07:39:41.868" v="1501"/>
          <ac:picMkLst>
            <pc:docMk/>
            <pc:sldMk cId="2128866627" sldId="269"/>
            <ac:picMk id="93" creationId="{809FBED1-FEE7-4682-66D6-2707D01E5BA3}"/>
          </ac:picMkLst>
        </pc:picChg>
        <pc:picChg chg="mod">
          <ac:chgData name="Eeva Järvi-Laturi" userId="61af4449-d204-42e9-adb0-3990e7292c07" providerId="ADAL" clId="{7D84E97B-E97A-4084-A5F1-B3EC4CA1C28C}" dt="2025-04-24T07:39:41.868" v="1501"/>
          <ac:picMkLst>
            <pc:docMk/>
            <pc:sldMk cId="2128866627" sldId="269"/>
            <ac:picMk id="94" creationId="{AE90DDC0-1F83-A902-F4EE-2CBFF78BB4EC}"/>
          </ac:picMkLst>
        </pc:picChg>
        <pc:picChg chg="mod">
          <ac:chgData name="Eeva Järvi-Laturi" userId="61af4449-d204-42e9-adb0-3990e7292c07" providerId="ADAL" clId="{7D84E97B-E97A-4084-A5F1-B3EC4CA1C28C}" dt="2025-04-24T07:39:41.868" v="1501"/>
          <ac:picMkLst>
            <pc:docMk/>
            <pc:sldMk cId="2128866627" sldId="269"/>
            <ac:picMk id="95" creationId="{CEFE8784-CAA4-0A03-8CE5-5A74C1C84DAD}"/>
          </ac:picMkLst>
        </pc:picChg>
        <pc:inkChg chg="mod">
          <ac:chgData name="Eeva Järvi-Laturi" userId="61af4449-d204-42e9-adb0-3990e7292c07" providerId="ADAL" clId="{7D84E97B-E97A-4084-A5F1-B3EC4CA1C28C}" dt="2025-04-24T07:21:36.278" v="1201"/>
          <ac:inkMkLst>
            <pc:docMk/>
            <pc:sldMk cId="2128866627" sldId="269"/>
            <ac:inkMk id="66" creationId="{FB8753D9-CFF2-B219-8650-A40AE92687C5}"/>
          </ac:inkMkLst>
        </pc:inkChg>
        <pc:inkChg chg="mod">
          <ac:chgData name="Eeva Järvi-Laturi" userId="61af4449-d204-42e9-adb0-3990e7292c07" providerId="ADAL" clId="{7D84E97B-E97A-4084-A5F1-B3EC4CA1C28C}" dt="2025-04-24T07:21:36.278" v="1201"/>
          <ac:inkMkLst>
            <pc:docMk/>
            <pc:sldMk cId="2128866627" sldId="269"/>
            <ac:inkMk id="67" creationId="{D2AF5A68-5D02-7083-F0A9-3FCB84764AAA}"/>
          </ac:inkMkLst>
        </pc:inkChg>
        <pc:inkChg chg="add mod">
          <ac:chgData name="Eeva Järvi-Laturi" userId="61af4449-d204-42e9-adb0-3990e7292c07" providerId="ADAL" clId="{7D84E97B-E97A-4084-A5F1-B3EC4CA1C28C}" dt="2025-04-24T07:24:32.084" v="1261"/>
          <ac:inkMkLst>
            <pc:docMk/>
            <pc:sldMk cId="2128866627" sldId="269"/>
            <ac:inkMk id="80" creationId="{2F6EFF95-CFD1-BFB2-D5E5-813A7EC1B3E6}"/>
          </ac:inkMkLst>
        </pc:inkChg>
        <pc:inkChg chg="add mod">
          <ac:chgData name="Eeva Järvi-Laturi" userId="61af4449-d204-42e9-adb0-3990e7292c07" providerId="ADAL" clId="{7D84E97B-E97A-4084-A5F1-B3EC4CA1C28C}" dt="2025-04-24T07:24:32.084" v="1261"/>
          <ac:inkMkLst>
            <pc:docMk/>
            <pc:sldMk cId="2128866627" sldId="269"/>
            <ac:inkMk id="81" creationId="{EB952320-BC00-B0AE-CF53-90DA10105B52}"/>
          </ac:inkMkLst>
        </pc:inkChg>
        <pc:inkChg chg="add mod">
          <ac:chgData name="Eeva Järvi-Laturi" userId="61af4449-d204-42e9-adb0-3990e7292c07" providerId="ADAL" clId="{7D84E97B-E97A-4084-A5F1-B3EC4CA1C28C}" dt="2025-04-24T07:24:45.577" v="1268"/>
          <ac:inkMkLst>
            <pc:docMk/>
            <pc:sldMk cId="2128866627" sldId="269"/>
            <ac:inkMk id="83" creationId="{F601141D-AEA9-DD69-C41E-1A8327D5E16B}"/>
          </ac:inkMkLst>
        </pc:inkChg>
        <pc:inkChg chg="add mod">
          <ac:chgData name="Eeva Järvi-Laturi" userId="61af4449-d204-42e9-adb0-3990e7292c07" providerId="ADAL" clId="{7D84E97B-E97A-4084-A5F1-B3EC4CA1C28C}" dt="2025-04-24T07:24:45.577" v="1268"/>
          <ac:inkMkLst>
            <pc:docMk/>
            <pc:sldMk cId="2128866627" sldId="269"/>
            <ac:inkMk id="84" creationId="{7F9EDA29-4803-0702-54B5-3613302277B5}"/>
          </ac:inkMkLst>
        </pc:inkChg>
        <pc:inkChg chg="add mod">
          <ac:chgData name="Eeva Järvi-Laturi" userId="61af4449-d204-42e9-adb0-3990e7292c07" providerId="ADAL" clId="{7D84E97B-E97A-4084-A5F1-B3EC4CA1C28C}" dt="2025-04-24T07:24:45.577" v="1268"/>
          <ac:inkMkLst>
            <pc:docMk/>
            <pc:sldMk cId="2128866627" sldId="269"/>
            <ac:inkMk id="86" creationId="{663E7C33-C82E-FEA1-BB66-8DE8B4BB6ABA}"/>
          </ac:inkMkLst>
        </pc:inkChg>
        <pc:inkChg chg="add mod">
          <ac:chgData name="Eeva Järvi-Laturi" userId="61af4449-d204-42e9-adb0-3990e7292c07" providerId="ADAL" clId="{7D84E97B-E97A-4084-A5F1-B3EC4CA1C28C}" dt="2025-04-24T07:24:45.577" v="1268"/>
          <ac:inkMkLst>
            <pc:docMk/>
            <pc:sldMk cId="2128866627" sldId="269"/>
            <ac:inkMk id="88" creationId="{AFCFDA7A-76AB-CFA0-8127-6361038CD984}"/>
          </ac:inkMkLst>
        </pc:inkChg>
      </pc:sldChg>
      <pc:sldChg chg="addSp delSp modSp new mod ord">
        <pc:chgData name="Eeva Järvi-Laturi" userId="61af4449-d204-42e9-adb0-3990e7292c07" providerId="ADAL" clId="{7D84E97B-E97A-4084-A5F1-B3EC4CA1C28C}" dt="2025-04-28T20:30:24.041" v="2104" actId="1076"/>
        <pc:sldMkLst>
          <pc:docMk/>
          <pc:sldMk cId="1189277184" sldId="270"/>
        </pc:sldMkLst>
        <pc:spChg chg="mod">
          <ac:chgData name="Eeva Järvi-Laturi" userId="61af4449-d204-42e9-adb0-3990e7292c07" providerId="ADAL" clId="{7D84E97B-E97A-4084-A5F1-B3EC4CA1C28C}" dt="2025-04-24T07:28:57.216" v="1298" actId="20577"/>
          <ac:spMkLst>
            <pc:docMk/>
            <pc:sldMk cId="1189277184" sldId="270"/>
            <ac:spMk id="2" creationId="{094CC73C-B4C3-00A5-E079-25D7491911BD}"/>
          </ac:spMkLst>
        </pc:spChg>
        <pc:spChg chg="add mod">
          <ac:chgData name="Eeva Järvi-Laturi" userId="61af4449-d204-42e9-adb0-3990e7292c07" providerId="ADAL" clId="{7D84E97B-E97A-4084-A5F1-B3EC4CA1C28C}" dt="2025-04-28T20:30:17.178" v="2102" actId="1076"/>
          <ac:spMkLst>
            <pc:docMk/>
            <pc:sldMk cId="1189277184" sldId="270"/>
            <ac:spMk id="6" creationId="{40379FDD-D895-42D8-1EF2-0F9BA8461886}"/>
          </ac:spMkLst>
        </pc:spChg>
        <pc:spChg chg="add mod">
          <ac:chgData name="Eeva Järvi-Laturi" userId="61af4449-d204-42e9-adb0-3990e7292c07" providerId="ADAL" clId="{7D84E97B-E97A-4084-A5F1-B3EC4CA1C28C}" dt="2025-04-28T20:30:24.041" v="2104" actId="1076"/>
          <ac:spMkLst>
            <pc:docMk/>
            <pc:sldMk cId="1189277184" sldId="270"/>
            <ac:spMk id="7" creationId="{C467CCC2-5AEE-6738-ED5B-440933A93777}"/>
          </ac:spMkLst>
        </pc:spChg>
        <pc:spChg chg="add mod">
          <ac:chgData name="Eeva Järvi-Laturi" userId="61af4449-d204-42e9-adb0-3990e7292c07" providerId="ADAL" clId="{7D84E97B-E97A-4084-A5F1-B3EC4CA1C28C}" dt="2025-04-24T08:28:28.731" v="1598" actId="1076"/>
          <ac:spMkLst>
            <pc:docMk/>
            <pc:sldMk cId="1189277184" sldId="270"/>
            <ac:spMk id="19" creationId="{BB46D63F-551B-C245-2BA8-6F7F353FBA5C}"/>
          </ac:spMkLst>
        </pc:spChg>
        <pc:grpChg chg="mod">
          <ac:chgData name="Eeva Järvi-Laturi" userId="61af4449-d204-42e9-adb0-3990e7292c07" providerId="ADAL" clId="{7D84E97B-E97A-4084-A5F1-B3EC4CA1C28C}" dt="2025-04-24T07:42:56.283" v="1570" actId="1076"/>
          <ac:grpSpMkLst>
            <pc:docMk/>
            <pc:sldMk cId="1189277184" sldId="270"/>
            <ac:grpSpMk id="18" creationId="{8F79433D-0C95-7013-1D62-F145D49244FF}"/>
          </ac:grpSpMkLst>
        </pc:grpChg>
        <pc:grpChg chg="add mod">
          <ac:chgData name="Eeva Järvi-Laturi" userId="61af4449-d204-42e9-adb0-3990e7292c07" providerId="ADAL" clId="{7D84E97B-E97A-4084-A5F1-B3EC4CA1C28C}" dt="2025-04-24T07:42:05.943" v="1559" actId="1076"/>
          <ac:grpSpMkLst>
            <pc:docMk/>
            <pc:sldMk cId="1189277184" sldId="270"/>
            <ac:grpSpMk id="32" creationId="{E2D98402-44AF-4D7F-7C5D-83ED0588DFAE}"/>
          </ac:grpSpMkLst>
        </pc:grpChg>
        <pc:picChg chg="add mod">
          <ac:chgData name="Eeva Järvi-Laturi" userId="61af4449-d204-42e9-adb0-3990e7292c07" providerId="ADAL" clId="{7D84E97B-E97A-4084-A5F1-B3EC4CA1C28C}" dt="2025-04-28T20:30:21.332" v="2103" actId="14100"/>
          <ac:picMkLst>
            <pc:docMk/>
            <pc:sldMk cId="1189277184" sldId="270"/>
            <ac:picMk id="5" creationId="{FCC83B82-D4F5-8269-53FD-A3B723FEB06F}"/>
          </ac:picMkLst>
        </pc:picChg>
        <pc:picChg chg="add mod">
          <ac:chgData name="Eeva Järvi-Laturi" userId="61af4449-d204-42e9-adb0-3990e7292c07" providerId="ADAL" clId="{7D84E97B-E97A-4084-A5F1-B3EC4CA1C28C}" dt="2025-04-24T07:38:32.866" v="1484" actId="164"/>
          <ac:picMkLst>
            <pc:docMk/>
            <pc:sldMk cId="1189277184" sldId="270"/>
            <ac:picMk id="23" creationId="{6A9E9A26-55D6-CA6C-1BBE-D081C7348438}"/>
          </ac:picMkLst>
        </pc:picChg>
        <pc:picChg chg="add mod">
          <ac:chgData name="Eeva Järvi-Laturi" userId="61af4449-d204-42e9-adb0-3990e7292c07" providerId="ADAL" clId="{7D84E97B-E97A-4084-A5F1-B3EC4CA1C28C}" dt="2025-04-24T07:38:32.866" v="1484" actId="164"/>
          <ac:picMkLst>
            <pc:docMk/>
            <pc:sldMk cId="1189277184" sldId="270"/>
            <ac:picMk id="25" creationId="{975AC6B2-228A-F718-52BE-D75B771C0D99}"/>
          </ac:picMkLst>
        </pc:picChg>
        <pc:picChg chg="add mod">
          <ac:chgData name="Eeva Järvi-Laturi" userId="61af4449-d204-42e9-adb0-3990e7292c07" providerId="ADAL" clId="{7D84E97B-E97A-4084-A5F1-B3EC4CA1C28C}" dt="2025-04-24T07:38:32.866" v="1484" actId="164"/>
          <ac:picMkLst>
            <pc:docMk/>
            <pc:sldMk cId="1189277184" sldId="270"/>
            <ac:picMk id="27" creationId="{8A009AEE-5CA2-DEEA-A376-EECC0F734F71}"/>
          </ac:picMkLst>
        </pc:picChg>
        <pc:picChg chg="add mod">
          <ac:chgData name="Eeva Järvi-Laturi" userId="61af4449-d204-42e9-adb0-3990e7292c07" providerId="ADAL" clId="{7D84E97B-E97A-4084-A5F1-B3EC4CA1C28C}" dt="2025-04-24T07:38:32.866" v="1484" actId="164"/>
          <ac:picMkLst>
            <pc:docMk/>
            <pc:sldMk cId="1189277184" sldId="270"/>
            <ac:picMk id="29" creationId="{EEB0352D-B064-50A3-D6C9-E1F437988813}"/>
          </ac:picMkLst>
        </pc:picChg>
        <pc:picChg chg="add mod">
          <ac:chgData name="Eeva Järvi-Laturi" userId="61af4449-d204-42e9-adb0-3990e7292c07" providerId="ADAL" clId="{7D84E97B-E97A-4084-A5F1-B3EC4CA1C28C}" dt="2025-04-24T07:38:32.866" v="1484" actId="164"/>
          <ac:picMkLst>
            <pc:docMk/>
            <pc:sldMk cId="1189277184" sldId="270"/>
            <ac:picMk id="31" creationId="{5DB6A51E-A238-E0CA-C4F5-D37E94A3FC9D}"/>
          </ac:picMkLst>
        </pc:picChg>
        <pc:inkChg chg="add mod">
          <ac:chgData name="Eeva Järvi-Laturi" userId="61af4449-d204-42e9-adb0-3990e7292c07" providerId="ADAL" clId="{7D84E97B-E97A-4084-A5F1-B3EC4CA1C28C}" dt="2025-04-24T07:31:38.946" v="1395"/>
          <ac:inkMkLst>
            <pc:docMk/>
            <pc:sldMk cId="1189277184" sldId="270"/>
            <ac:inkMk id="16" creationId="{056E1447-BF98-EC74-C7DA-CC7FFDCBA25B}"/>
          </ac:inkMkLst>
        </pc:inkChg>
        <pc:inkChg chg="add mod">
          <ac:chgData name="Eeva Järvi-Laturi" userId="61af4449-d204-42e9-adb0-3990e7292c07" providerId="ADAL" clId="{7D84E97B-E97A-4084-A5F1-B3EC4CA1C28C}" dt="2025-04-24T07:31:38.946" v="1395"/>
          <ac:inkMkLst>
            <pc:docMk/>
            <pc:sldMk cId="1189277184" sldId="270"/>
            <ac:inkMk id="17" creationId="{DE4AE2FA-B6D7-C563-72D7-515B17FE01F5}"/>
          </ac:inkMkLst>
        </pc:inkChg>
      </pc:sldChg>
      <pc:sldChg chg="delSp modSp add del mod">
        <pc:chgData name="Eeva Järvi-Laturi" userId="61af4449-d204-42e9-adb0-3990e7292c07" providerId="ADAL" clId="{7D84E97B-E97A-4084-A5F1-B3EC4CA1C28C}" dt="2025-04-24T07:07:25.707" v="605" actId="2696"/>
        <pc:sldMkLst>
          <pc:docMk/>
          <pc:sldMk cId="1509520989" sldId="270"/>
        </pc:sldMkLst>
      </pc:sldChg>
      <pc:sldChg chg="addSp modSp new del mod">
        <pc:chgData name="Eeva Järvi-Laturi" userId="61af4449-d204-42e9-adb0-3990e7292c07" providerId="ADAL" clId="{7D84E97B-E97A-4084-A5F1-B3EC4CA1C28C}" dt="2025-04-28T20:29:18.763" v="2100" actId="2696"/>
        <pc:sldMkLst>
          <pc:docMk/>
          <pc:sldMk cId="2750277228" sldId="271"/>
        </pc:sldMkLst>
        <pc:spChg chg="mod">
          <ac:chgData name="Eeva Järvi-Laturi" userId="61af4449-d204-42e9-adb0-3990e7292c07" providerId="ADAL" clId="{7D84E97B-E97A-4084-A5F1-B3EC4CA1C28C}" dt="2025-04-28T15:32:41.673" v="1809" actId="20577"/>
          <ac:spMkLst>
            <pc:docMk/>
            <pc:sldMk cId="2750277228" sldId="271"/>
            <ac:spMk id="2" creationId="{76039681-FDF5-F88D-5A4F-3E5AA2416B3E}"/>
          </ac:spMkLst>
        </pc:spChg>
        <pc:spChg chg="mod">
          <ac:chgData name="Eeva Järvi-Laturi" userId="61af4449-d204-42e9-adb0-3990e7292c07" providerId="ADAL" clId="{7D84E97B-E97A-4084-A5F1-B3EC4CA1C28C}" dt="2025-04-28T19:09:11.945" v="2066" actId="20577"/>
          <ac:spMkLst>
            <pc:docMk/>
            <pc:sldMk cId="2750277228" sldId="271"/>
            <ac:spMk id="3" creationId="{5105385D-0EB0-6780-31ED-CB552E4EB380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16" creationId="{64F7AA50-F5BF-D21B-696F-7F94A08AFEF3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17" creationId="{DC4E5AB1-6D00-5D32-F0F9-67ADF49F3593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74" creationId="{4D024678-9769-116C-7589-6272A59B5D1A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76" creationId="{9F62C758-42A8-3166-BF27-88CB5DA5E95E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206" creationId="{E62D621B-038B-6A95-0571-D7B280053F87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230" creationId="{5E5BF64B-4600-C10A-48CA-4F7FD4AB2C12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234" creationId="{9C456D26-FC8E-BF86-2506-6927F7162E6E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288" creationId="{9170480F-2B74-DAD5-AB93-8F718E837C27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292" creationId="{2B4049B9-6EC6-9FCB-45BB-B845238C50F2}"/>
          </ac:spMkLst>
        </pc:spChg>
        <pc:spChg chg="mod">
          <ac:chgData name="Eeva Järvi-Laturi" userId="61af4449-d204-42e9-adb0-3990e7292c07" providerId="ADAL" clId="{7D84E97B-E97A-4084-A5F1-B3EC4CA1C28C}" dt="2025-04-28T19:18:27.322" v="2098"/>
          <ac:spMkLst>
            <pc:docMk/>
            <pc:sldMk cId="2750277228" sldId="271"/>
            <ac:spMk id="300" creationId="{87668588-873B-5159-0C32-A303E1A06F38}"/>
          </ac:spMkLst>
        </pc:spChg>
        <pc:grpChg chg="mod">
          <ac:chgData name="Eeva Järvi-Laturi" userId="61af4449-d204-42e9-adb0-3990e7292c07" providerId="ADAL" clId="{7D84E97B-E97A-4084-A5F1-B3EC4CA1C28C}" dt="2025-04-28T19:18:41.306" v="2099" actId="1076"/>
          <ac:grpSpMkLst>
            <pc:docMk/>
            <pc:sldMk cId="2750277228" sldId="271"/>
            <ac:grpSpMk id="4" creationId="{62BD4240-798F-3230-4E3C-654EC1537B56}"/>
          </ac:grpSpMkLst>
        </pc:grpChg>
      </pc:sldChg>
      <pc:sldChg chg="addSp delSp modSp add del mod">
        <pc:chgData name="Eeva Järvi-Laturi" userId="61af4449-d204-42e9-adb0-3990e7292c07" providerId="ADAL" clId="{7D84E97B-E97A-4084-A5F1-B3EC4CA1C28C}" dt="2025-04-25T06:33:21.351" v="1617" actId="2696"/>
        <pc:sldMkLst>
          <pc:docMk/>
          <pc:sldMk cId="4128701828" sldId="271"/>
        </pc:sldMkLst>
      </pc:sldChg>
      <pc:sldChg chg="addSp delSp modSp add del mod">
        <pc:chgData name="Eeva Järvi-Laturi" userId="61af4449-d204-42e9-adb0-3990e7292c07" providerId="ADAL" clId="{7D84E97B-E97A-4084-A5F1-B3EC4CA1C28C}" dt="2025-04-28T20:29:21.785" v="2101" actId="2696"/>
        <pc:sldMkLst>
          <pc:docMk/>
          <pc:sldMk cId="1675154144" sldId="272"/>
        </pc:sldMkLst>
        <pc:spChg chg="del">
          <ac:chgData name="Eeva Järvi-Laturi" userId="61af4449-d204-42e9-adb0-3990e7292c07" providerId="ADAL" clId="{7D84E97B-E97A-4084-A5F1-B3EC4CA1C28C}" dt="2025-04-28T19:16:29.927" v="2068" actId="478"/>
          <ac:spMkLst>
            <pc:docMk/>
            <pc:sldMk cId="1675154144" sldId="272"/>
            <ac:spMk id="3" creationId="{BF1D15AA-B624-45B5-0554-CDAD09AF0F91}"/>
          </ac:spMkLst>
        </pc:spChg>
        <pc:spChg chg="add del mod">
          <ac:chgData name="Eeva Järvi-Laturi" userId="61af4449-d204-42e9-adb0-3990e7292c07" providerId="ADAL" clId="{7D84E97B-E97A-4084-A5F1-B3EC4CA1C28C}" dt="2025-04-28T19:16:33.313" v="2069" actId="478"/>
          <ac:spMkLst>
            <pc:docMk/>
            <pc:sldMk cId="1675154144" sldId="272"/>
            <ac:spMk id="5" creationId="{409E4C8C-432F-004C-D2C1-640D78B26BCC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7" creationId="{7CDEDBD8-2600-6DFF-3D78-2CDAF18CE419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11" creationId="{4C3AFE90-EFBC-2D85-7A0E-9D34A2202794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20" creationId="{092A268B-EECF-1101-9122-29766980B585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148" creationId="{F749F4CB-F4C7-DF09-EA2B-D4BE0EFB3970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167" creationId="{22348769-B131-5EDA-C6E8-CFAB16C4AF36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170" creationId="{949B736F-3851-A533-79BC-A17F80CF7CA1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262" creationId="{7685FDD7-FA66-A33C-A07B-7ED9ABD9DA31}"/>
          </ac:spMkLst>
        </pc:spChg>
        <pc:spChg chg="mod">
          <ac:chgData name="Eeva Järvi-Laturi" userId="61af4449-d204-42e9-adb0-3990e7292c07" providerId="ADAL" clId="{7D84E97B-E97A-4084-A5F1-B3EC4CA1C28C}" dt="2025-04-28T19:17:47.727" v="2078" actId="165"/>
          <ac:spMkLst>
            <pc:docMk/>
            <pc:sldMk cId="1675154144" sldId="272"/>
            <ac:spMk id="264" creationId="{841D86AE-E3A9-C4EA-D46A-B3BC8F29F6C4}"/>
          </ac:spMkLst>
        </pc:spChg>
        <pc:spChg chg="del mod">
          <ac:chgData name="Eeva Järvi-Laturi" userId="61af4449-d204-42e9-adb0-3990e7292c07" providerId="ADAL" clId="{7D84E97B-E97A-4084-A5F1-B3EC4CA1C28C}" dt="2025-04-28T19:17:43.501" v="2077" actId="478"/>
          <ac:spMkLst>
            <pc:docMk/>
            <pc:sldMk cId="1675154144" sldId="272"/>
            <ac:spMk id="425" creationId="{26EB7FBC-143B-5D50-28AA-8861DB42488E}"/>
          </ac:spMkLst>
        </pc:spChg>
        <pc:spChg chg="add del mod topLvl">
          <ac:chgData name="Eeva Järvi-Laturi" userId="61af4449-d204-42e9-adb0-3990e7292c07" providerId="ADAL" clId="{7D84E97B-E97A-4084-A5F1-B3EC4CA1C28C}" dt="2025-04-28T19:17:52.174" v="2081" actId="478"/>
          <ac:spMkLst>
            <pc:docMk/>
            <pc:sldMk cId="1675154144" sldId="272"/>
            <ac:spMk id="426" creationId="{78609CBC-C86B-B45C-F759-4F0F7178F4E3}"/>
          </ac:spMkLst>
        </pc:spChg>
        <pc:spChg chg="del mod">
          <ac:chgData name="Eeva Järvi-Laturi" userId="61af4449-d204-42e9-adb0-3990e7292c07" providerId="ADAL" clId="{7D84E97B-E97A-4084-A5F1-B3EC4CA1C28C}" dt="2025-04-28T19:17:58.432" v="2085" actId="478"/>
          <ac:spMkLst>
            <pc:docMk/>
            <pc:sldMk cId="1675154144" sldId="272"/>
            <ac:spMk id="429" creationId="{D1616519-7C6D-C4EE-3738-93AA197C7CBB}"/>
          </ac:spMkLst>
        </pc:spChg>
        <pc:spChg chg="del mod">
          <ac:chgData name="Eeva Järvi-Laturi" userId="61af4449-d204-42e9-adb0-3990e7292c07" providerId="ADAL" clId="{7D84E97B-E97A-4084-A5F1-B3EC4CA1C28C}" dt="2025-04-28T19:17:56.066" v="2084" actId="478"/>
          <ac:spMkLst>
            <pc:docMk/>
            <pc:sldMk cId="1675154144" sldId="272"/>
            <ac:spMk id="430" creationId="{7BAF91A8-C611-DAAB-0EF7-5B6162961EED}"/>
          </ac:spMkLst>
        </pc:spChg>
        <pc:spChg chg="del mod">
          <ac:chgData name="Eeva Järvi-Laturi" userId="61af4449-d204-42e9-adb0-3990e7292c07" providerId="ADAL" clId="{7D84E97B-E97A-4084-A5F1-B3EC4CA1C28C}" dt="2025-04-28T19:18:07.068" v="2091" actId="478"/>
          <ac:spMkLst>
            <pc:docMk/>
            <pc:sldMk cId="1675154144" sldId="272"/>
            <ac:spMk id="433" creationId="{9AB7E4C6-73A6-40D9-0E90-F933DCC948FA}"/>
          </ac:spMkLst>
        </pc:spChg>
        <pc:spChg chg="add del mod topLvl">
          <ac:chgData name="Eeva Järvi-Laturi" userId="61af4449-d204-42e9-adb0-3990e7292c07" providerId="ADAL" clId="{7D84E97B-E97A-4084-A5F1-B3EC4CA1C28C}" dt="2025-04-28T19:18:04.006" v="2089" actId="478"/>
          <ac:spMkLst>
            <pc:docMk/>
            <pc:sldMk cId="1675154144" sldId="272"/>
            <ac:spMk id="434" creationId="{506C97FA-7D0D-8307-CDFC-75CAE6D32425}"/>
          </ac:spMkLst>
        </pc:spChg>
        <pc:spChg chg="del mod">
          <ac:chgData name="Eeva Järvi-Laturi" userId="61af4449-d204-42e9-adb0-3990e7292c07" providerId="ADAL" clId="{7D84E97B-E97A-4084-A5F1-B3EC4CA1C28C}" dt="2025-04-28T19:18:10.191" v="2094" actId="478"/>
          <ac:spMkLst>
            <pc:docMk/>
            <pc:sldMk cId="1675154144" sldId="272"/>
            <ac:spMk id="438" creationId="{38D4B7B3-87F5-EA84-ACCF-484B56592A91}"/>
          </ac:spMkLst>
        </pc:spChg>
        <pc:grpChg chg="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6" creationId="{936201D0-8314-AA16-AD6A-A7EAD41ACFB9}"/>
          </ac:grpSpMkLst>
        </pc:grpChg>
        <pc:grpChg chg="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142" creationId="{A9C8EA2D-E790-877D-628F-0711B049CA4B}"/>
          </ac:grpSpMkLst>
        </pc:grpChg>
        <pc:grpChg chg="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149" creationId="{9FFE38F1-1377-C1F3-CDB8-9F38A238481E}"/>
          </ac:grpSpMkLst>
        </pc:grpChg>
        <pc:grpChg chg="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218" creationId="{17CB3039-28C7-2767-C5F6-77EA97337EB7}"/>
          </ac:grpSpMkLst>
        </pc:grpChg>
        <pc:grpChg chg="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399" creationId="{336B4B7E-DDBB-5DE6-BB08-07D65134252A}"/>
          </ac:grpSpMkLst>
        </pc:grpChg>
        <pc:grpChg chg="add mod">
          <ac:chgData name="Eeva Järvi-Laturi" userId="61af4449-d204-42e9-adb0-3990e7292c07" providerId="ADAL" clId="{7D84E97B-E97A-4084-A5F1-B3EC4CA1C28C}" dt="2025-04-28T19:17:20.495" v="2075" actId="14100"/>
          <ac:grpSpMkLst>
            <pc:docMk/>
            <pc:sldMk cId="1675154144" sldId="272"/>
            <ac:grpSpMk id="439" creationId="{91C1DBF0-9468-B81F-B83E-493B486A615A}"/>
          </ac:grpSpMkLst>
        </pc:grpChg>
        <pc:grpChg chg="add mod">
          <ac:chgData name="Eeva Järvi-Laturi" userId="61af4449-d204-42e9-adb0-3990e7292c07" providerId="ADAL" clId="{7D84E97B-E97A-4084-A5F1-B3EC4CA1C28C}" dt="2025-04-28T19:18:18.854" v="2097" actId="164"/>
          <ac:grpSpMkLst>
            <pc:docMk/>
            <pc:sldMk cId="1675154144" sldId="272"/>
            <ac:grpSpMk id="440" creationId="{BABE7BA5-1B90-6EEF-CC7A-04806D061F88}"/>
          </ac:grpSpMkLst>
        </pc:grpChg>
        <pc:cxnChg chg="del">
          <ac:chgData name="Eeva Järvi-Laturi" userId="61af4449-d204-42e9-adb0-3990e7292c07" providerId="ADAL" clId="{7D84E97B-E97A-4084-A5F1-B3EC4CA1C28C}" dt="2025-04-28T19:17:49.165" v="2079" actId="478"/>
          <ac:cxnSpMkLst>
            <pc:docMk/>
            <pc:sldMk cId="1675154144" sldId="272"/>
            <ac:cxnSpMk id="423" creationId="{1AD4485C-77F0-B503-2C14-A9C79E1DB83B}"/>
          </ac:cxnSpMkLst>
        </pc:cxnChg>
        <pc:cxnChg chg="del">
          <ac:chgData name="Eeva Järvi-Laturi" userId="61af4449-d204-42e9-adb0-3990e7292c07" providerId="ADAL" clId="{7D84E97B-E97A-4084-A5F1-B3EC4CA1C28C}" dt="2025-04-28T19:17:53.009" v="2082" actId="478"/>
          <ac:cxnSpMkLst>
            <pc:docMk/>
            <pc:sldMk cId="1675154144" sldId="272"/>
            <ac:cxnSpMk id="424" creationId="{290E8D22-C486-5C15-AAEA-C979A4804796}"/>
          </ac:cxnSpMkLst>
        </pc:cxnChg>
        <pc:cxnChg chg="del">
          <ac:chgData name="Eeva Järvi-Laturi" userId="61af4449-d204-42e9-adb0-3990e7292c07" providerId="ADAL" clId="{7D84E97B-E97A-4084-A5F1-B3EC4CA1C28C}" dt="2025-04-28T19:17:59.809" v="2086" actId="478"/>
          <ac:cxnSpMkLst>
            <pc:docMk/>
            <pc:sldMk cId="1675154144" sldId="272"/>
            <ac:cxnSpMk id="427" creationId="{4461EB6A-F31C-598B-DBFF-2CDE5A1B655F}"/>
          </ac:cxnSpMkLst>
        </pc:cxnChg>
        <pc:cxnChg chg="del">
          <ac:chgData name="Eeva Järvi-Laturi" userId="61af4449-d204-42e9-adb0-3990e7292c07" providerId="ADAL" clId="{7D84E97B-E97A-4084-A5F1-B3EC4CA1C28C}" dt="2025-04-28T19:18:01.102" v="2087" actId="478"/>
          <ac:cxnSpMkLst>
            <pc:docMk/>
            <pc:sldMk cId="1675154144" sldId="272"/>
            <ac:cxnSpMk id="428" creationId="{DB915071-7F03-D6A6-D99C-CA25399DDB6C}"/>
          </ac:cxnSpMkLst>
        </pc:cxnChg>
        <pc:cxnChg chg="del">
          <ac:chgData name="Eeva Järvi-Laturi" userId="61af4449-d204-42e9-adb0-3990e7292c07" providerId="ADAL" clId="{7D84E97B-E97A-4084-A5F1-B3EC4CA1C28C}" dt="2025-04-28T19:18:08.171" v="2092" actId="478"/>
          <ac:cxnSpMkLst>
            <pc:docMk/>
            <pc:sldMk cId="1675154144" sldId="272"/>
            <ac:cxnSpMk id="431" creationId="{ABF2172A-EAFD-F8D5-B409-CE214FCD7B87}"/>
          </ac:cxnSpMkLst>
        </pc:cxnChg>
        <pc:cxnChg chg="del">
          <ac:chgData name="Eeva Järvi-Laturi" userId="61af4449-d204-42e9-adb0-3990e7292c07" providerId="ADAL" clId="{7D84E97B-E97A-4084-A5F1-B3EC4CA1C28C}" dt="2025-04-28T19:18:05.150" v="2090" actId="478"/>
          <ac:cxnSpMkLst>
            <pc:docMk/>
            <pc:sldMk cId="1675154144" sldId="272"/>
            <ac:cxnSpMk id="432" creationId="{C842A533-0927-D121-DD50-395486D11D90}"/>
          </ac:cxnSpMkLst>
        </pc:cxnChg>
        <pc:cxnChg chg="del">
          <ac:chgData name="Eeva Järvi-Laturi" userId="61af4449-d204-42e9-adb0-3990e7292c07" providerId="ADAL" clId="{7D84E97B-E97A-4084-A5F1-B3EC4CA1C28C}" dt="2025-04-28T19:18:10.965" v="2095" actId="478"/>
          <ac:cxnSpMkLst>
            <pc:docMk/>
            <pc:sldMk cId="1675154144" sldId="272"/>
            <ac:cxnSpMk id="435" creationId="{7FDAC9A9-F3B0-72E1-C5BE-4B0E725CA852}"/>
          </ac:cxnSpMkLst>
        </pc:cxnChg>
        <pc:cxnChg chg="del">
          <ac:chgData name="Eeva Järvi-Laturi" userId="61af4449-d204-42e9-adb0-3990e7292c07" providerId="ADAL" clId="{7D84E97B-E97A-4084-A5F1-B3EC4CA1C28C}" dt="2025-04-28T19:18:13.080" v="2096" actId="478"/>
          <ac:cxnSpMkLst>
            <pc:docMk/>
            <pc:sldMk cId="1675154144" sldId="272"/>
            <ac:cxnSpMk id="436" creationId="{519D4A2B-143B-74C8-5E97-0AF13C74BB1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4DF430F-3DCE-B848-9B70-F9C6AF8286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08304F-6EBE-8349-ADA8-FF0EEE4AB5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4F5AB-3C25-496B-B5D2-D7FDA7AEC854}" type="datetime1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28/04/2025</a:t>
            </a:fld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3FAB21-5E0A-6C46-9875-7FD5D179C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681849-ACA6-6B46-96A1-9D932CAA9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F7937-D2A0-7F47-9A5A-D18101150B0C}" type="slidenum">
              <a:rPr lang="fi-FI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653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18:31.70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0 24575,'15'19'0,"1"0"0,-2 1 0,-1 0 0,16 32 0,11 17 0,20 16 0,3-3 0,129 131 0,178 118 0,-230-222 0,5-5 0,5-7 0,4-7 0,3-6 0,4-7 0,3-8 0,209 59 0,-236-91 0,256 35 0,152-37 0,-212-35-455,334-42 0,-318-8 455,517-143 0,-676 135-74,-2-9 1,-3-8-1,239-134 1,-332 154 374,104-80 0,69-80 301,-218 174-602,-3-3 0,-2-1 0,-2-2 0,58-87 0,-87 108 0,-10 26 0,-1-1 0,0 0 0,0 1 0,0-1 0,0 0 0,0 1 0,0-1 0,-1 0 0,1 0 0,0 1 0,0-1 0,0 0 0,-1 1 0,1-1 0,0 1 0,-1-1 0,1 0 0,0 1 0,-1-1 0,1 1 0,-1-1 0,0 0 0,-2 0 0,0-1 0,0 1 0,-1 0 0,1 0 0,0 1 0,0-1 0,-1 1 0,1-1 0,-1 1 0,1 0 0,0 0 0,-1 1 0,-4 0 0,-261 49 0,124-19 0,-220 34-1365,284-51-5461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44.58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528 1 24575,'-45'0'0,"1"3"0,0 1 0,-71 16 0,-83 36 0,131-19-1365,53-30-5461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31:35.54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1 24575,'45'1'0,"0"3"0,0 2 0,-1 1 0,74 23 0,-34-2 0,110 54 0,-141-55 0,-1 3 0,-2 1 0,-2 3 0,81 73 0,153 184 0,-128-110 0,-119-136 0,-3 2 0,32 60 0,-51-79 0,-1 1 0,-2 0 0,0 1 0,-2 0 0,-2 1 0,6 53 0,-9-41 0,-2 0 0,-2 0 0,-2 0 0,-10 54 0,1-46 0,-3-1 0,-1 0 0,-3-2 0,-2 0 0,-2-1 0,-2-1 0,-3-1 0,-40 51 0,42-64 0,-1-2 0,-2-1 0,-1-1 0,-1-1 0,-1-2 0,-62 37 0,-8-14 0,4-2 0,76-36 0,1-1 0,-1-1 0,0 0 0,-45 7 0,39-9 0,0 1 0,-46 17 0,56-17 0,0-1 0,-1-1 0,0-1 0,0-1 0,0 0 0,-36 0 0,10-1 0,24 1 0,17-2 0,0 0 0,0 0 0,0-1 0,0 1 0,0-1 0,-1 0 0,-6-1 0,10 1 0,1-1 0,-1 1 0,1 0 0,-1 0 0,1-1 0,-1 1 0,1 0 0,0-1 0,-1 1 0,1 0 0,-1-1 0,1 1 0,0 0 0,-1-1 0,1 1 0,0-1 0,-1 1 0,1-1 0,0 1 0,0-1 0,0 1 0,-1-1 0,1 1 0,0-2 0,5-21 0,78-153 0,-46 102 0,31-85 0,-56 129-23,1 0-1,32-50 1,-18 34-1272,-19 31-5531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31:37.95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1 24575,'4'0'0,"11"0"0,11 4 0,6 7 0,6 0 0,6 4 0,0 3 0,-3-1 0,0-4 0,-3 1 0,11 2 0,6 3 0,-3-2 0,-5-4 0,-2 1 0,-4-2 0,-9-4-8191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18:33.57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1 24575,'0'4'0,"0"6"0,0 11 0,0 14 0,4 20 0,7 13 0,9 36 0,3 22 0,0 3 0,-3-7 0,-4-15 0,-6-13 0,-5-18 0,-2-17 0,-2-18-8191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1:36.27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0 24575,'11'10'0,"-1"0"0,-1 1 0,0 0 0,11 17 0,6 9 0,14 9 0,2-2 0,86 70 0,117 64 0,-151-119 0,2-3 0,4-4 0,2-3 0,3-4 0,2-4 0,2-4 0,139 32 0,-158-49 0,172 18 0,100-19 0,-140-18-455,220-24 0,-210-4 455,344-77 0,-449 73-74,-2-5 1,-3-4-1,160-73 1,-220 84 374,68-44 0,46-43 301,-145 94-602,-2-1 0,0-1 0,-3-2 0,39-46 0,-57 58 0,-8 14 0,0 0 0,0-1 0,0 1 0,0 0 0,0-1 0,0 1 0,0-1 0,0 1 0,0 0 0,0-1 0,0 1 0,-1 0 0,1-1 0,0 1 0,0 0 0,0-1 0,-1 1 0,1 0 0,0-1 0,-1 1 0,1 0 0,-1-1 0,-1 0 0,0 1 0,0-1 0,0 1 0,0-1 0,0 1 0,-1-1 0,1 1 0,0 0 0,0 0 0,-1 0 0,1 0 0,0 0 0,-3 1 0,-174 26 0,82-11 0,-146 19-1365,190-27-5461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1:36.2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0 24575,'0'3'0,"0"2"0,0 6 0,0 8 0,3 11 0,4 6 0,6 20 0,2 12 0,1 1 0,-3-3 0,-3-9 0,-3-6 0,-3-10 0,-3-9 0,0-10-8191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29.64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1 867 24575,'379'25'0,"-58"0"0,229-27 0,-440-5 0,0-6 0,213-52 0,-267 47 0,0-2 0,85-45 0,95-74 0,-186 106 0,60-37 0,175-145 0,-256 187 0,-2-1 0,-1-1 0,-2-1 0,24-38 0,-46 65 0,2-1 0,-1-1 0,0 1 0,0-1 0,0 0 0,0 0 0,1-7 0,-4 12 0,0 0 0,0 0 0,0-1 0,0 1 0,0 0 0,0 0 0,0 0 0,0 0 0,0 0 0,-1 0 0,1 0 0,0 0 0,-1-1 0,1 1 0,-1 0 0,1 0 0,-1 1 0,0-1 0,1 0 0,-1 0 0,0 0 0,0 0 0,0 0 0,1 1 0,-1-1 0,0 0 0,0 1 0,0-1 0,0 1 0,0-1 0,0 1 0,0-1 0,0 1 0,-1 0 0,1 0 0,0-1 0,0 1 0,0 0 0,0 0 0,0 0 0,-2 0 0,-14 0 0,1 0 0,0 1 0,-1 1 0,1 0 0,0 1 0,0 1 0,1 0 0,-21 9 0,9-4 0,-43 9 0,48-15-341,1 2 0,-1 1-1,-31 13 1,37-12-6485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31.132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0 24575,'0'4'0,"0"7"0,0 10 0,0 5 0,0 8 0,0 7 0,0 1 0,0-3 0,4 2 0,2-3 0,0-2 0,-2-3 0,0-4 0,-2 4 0,-1-1 0,-1 0 0,0-2 0,0-5-8191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35.22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1 24575,'4'0'0,"-1"1"0,0-1 0,0 1 0,0 0 0,0 0 0,0 0 0,0 0 0,0 0 0,0 1 0,0 0 0,-1-1 0,1 1 0,-1 0 0,3 3 0,36 38 0,-14-13 0,-7-11 0,98 86 0,-108-96 0,0 1 0,15 18 0,-4-4 0,-6-8 0,2-1 0,0-1 0,1 0 0,20 12 0,84 42 0,-79-45 0,289 139 0,-246-123 0,-32-11 0,-33-17 0,1 0 0,0-2 0,34 11 0,111 31 0,-21-5 0,-29-11 0,-49-14 0,108 20 0,17-11 0,354 45 0,-161-69 0,-218-8 0,-54 3 0,125-3 0,-235 2 0,0-1 0,0 1 0,-1-1 0,1 0 0,0 0 0,-1 0 0,1 0 0,-1-1 0,5-2 0,-8 4 0,1 0 0,-1 0 0,0-1 0,1 1 0,-1-1 0,1 1 0,-1 0 0,0-1 0,1 1 0,-1-1 0,0 1 0,1-1 0,-1 1 0,0-1 0,0 1 0,1-1 0,-1 0 0,0 1 0,0-1 0,0 1 0,0-1 0,0 1 0,0-2 0,0 1 0,-1 0 0,1-1 0,-1 1 0,1 0 0,-1 0 0,0 0 0,1 0 0,-1 0 0,0 0 0,0 0 0,0 0 0,0 0 0,0 0 0,0 1 0,-2-2 0,-50-33 0,-93-44 0,56 33 0,35 21-1365,33 17-5461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37.14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301 1 24575,'0'4'0,"0"6"0,-9 6 0,-12 9 0,-6 5 0,-9 6 0,-5 1 0,-2-5 0,7-4 0,5-7 0,8-2 0,4-4 0,4-6-8191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4T07:24:42.74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0 24575,'2'2'0,"-1"-1"0,1 0 0,-1 0 0,1 1 0,-1-1 0,0 1 0,0-1 0,1 1 0,-1 0 0,0-1 0,0 1 0,0 0 0,-1 0 0,1 0 0,0 0 0,0 3 0,4 8 0,15 28 0,-3 1 0,-1 1 0,12 53 0,-15-47 0,3 0 0,28 62 0,15 12 0,41 80 0,-50-100 0,15 26 0,12 22 0,-8-4 0,-22-42 0,-14-31 0,22 42 0,38 67 0,-85-166 0,71 146 0,-21-23 0,-35-83 0,133 342 0,-131-332 0,-18-44 0,1-1 0,17 34 0,33 66 0,-14-26 0,38 71 0,43 80 0,42 35 0,-53-110 0,-72-112 0,6 3 0,4-3 0,88 82 0,-19-21 0,-14-17 0,124 93 0,-184-163 0,2-1 0,53 25 0,23 14 0,-89-52 0,0-3 0,2 0 0,0-3 0,0-1 0,42 8 0,5 2 0,443 110 0,-511-129 0,43 8 0,-56-12 0,0 1 0,0-1 0,0 0 0,0 0 0,0 0 0,1-1 0,-1 1 0,0-1 0,0 0 0,6-2 0,-9 2 0,-1 1 0,1-1 0,-1 0 0,1 1 0,-1-1 0,1 0 0,-1 1 0,1-1 0,-1 0 0,0 0 0,1 0 0,-1 1 0,0-1 0,0 0 0,0 0 0,1 0 0,-1 0 0,0 0 0,0 1 0,0-1 0,-1 0 0,1 0 0,0 0 0,0 0 0,0 0 0,0 1 0,-1-1 0,1 0 0,-1 0 0,1 0 0,0 1 0,-2-2 0,-15-30 0,14 28 0,-73-99 0,0 2 0,44 45-1365,25 39-5461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B2662-888C-451A-B8C0-6AB5AC37CE24}" type="datetime1">
              <a:rPr lang="en-GB" smtClean="0"/>
              <a:t>28/04/2025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A9843-4B20-4852-82CF-3B465AE8423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16683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8989041-6F67-4560-9F73-2F82E15C26BC}" type="datetime1">
              <a:rPr lang="en-GB" smtClean="0"/>
              <a:t>28/04/2025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530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3534-BDDE-8380-A7CC-79851B9DE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BE6704A-F023-5F9C-B354-F5022578B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BB9FA51-18EF-AE5F-9423-EA6185213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375115-1FFF-FB9B-64CF-8C7EA34EDF0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8989041-6F67-4560-9F73-2F82E15C26BC}" type="datetime1">
              <a:rPr lang="en-GB" smtClean="0"/>
              <a:t>28/04/2025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FAB642-6647-B9BB-AE92-97DF8E47B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07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764C-FC4C-DC1D-379E-E0E71BBC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1749872-767C-A7AF-D04C-467E8BC0C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8EC1EA2-E852-8D7E-85A4-51E8F92F2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71F67B-B4E8-3FA6-26F2-A843827BD5A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8989041-6F67-4560-9F73-2F82E15C26BC}" type="datetime1">
              <a:rPr lang="en-GB" smtClean="0"/>
              <a:t>28/04/2025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4DFF99-7FAB-D334-1CD3-57246547E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9843-4B20-4852-82CF-3B465AE84232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256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0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4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5" name="Päivämäärän paikkamerkki 14">
            <a:extLst>
              <a:ext uri="{FF2B5EF4-FFF2-40B4-BE49-F238E27FC236}">
                <a16:creationId xmlns:a16="http://schemas.microsoft.com/office/drawing/2014/main" id="{91694F22-65CC-6C48-8809-DCFD8FC7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3E8A-1437-4F5A-9E90-34FC8420582F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085BFC6C-6D67-4043-AD0B-7767B31B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7B0CB1-AB90-8940-9298-3C95304C08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1653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3408F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05C298-B655-764D-9E12-EFBEAEC275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20" name="Päivämäärän paikkamerkki 19">
            <a:extLst>
              <a:ext uri="{FF2B5EF4-FFF2-40B4-BE49-F238E27FC236}">
                <a16:creationId xmlns:a16="http://schemas.microsoft.com/office/drawing/2014/main" id="{5E05D7E6-6710-5F4A-8D37-4F863946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8F9F-2DEF-40CB-A4CE-021C35B98005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21" name="Alatunnisteen paikkamerkki 20">
            <a:extLst>
              <a:ext uri="{FF2B5EF4-FFF2-40B4-BE49-F238E27FC236}">
                <a16:creationId xmlns:a16="http://schemas.microsoft.com/office/drawing/2014/main" id="{AC766585-01CE-9445-9523-2B9F0A54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22" name="Dian numeron paikkamerkki 21">
            <a:extLst>
              <a:ext uri="{FF2B5EF4-FFF2-40B4-BE49-F238E27FC236}">
                <a16:creationId xmlns:a16="http://schemas.microsoft.com/office/drawing/2014/main" id="{8FEB8BC7-6897-B14F-9FD9-285AD703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027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136B94-42AC-F44A-BE16-F1F56785C61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EA1629-C529-4C0E-9B74-C312F51FFAEB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E852FFC-B20F-0446-BD6A-096292B859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939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214901-BF9B-0E4A-9383-D2F64B9F96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0300" y="584200"/>
            <a:ext cx="5637212" cy="57321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3" name="Päivämäärän paikkamerkki 12">
            <a:extLst>
              <a:ext uri="{FF2B5EF4-FFF2-40B4-BE49-F238E27FC236}">
                <a16:creationId xmlns:a16="http://schemas.microsoft.com/office/drawing/2014/main" id="{E30F2E7B-A0EF-0947-B2CE-BAF73A09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A2C1-CC25-4CD1-A3F8-002618F7E914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1A063C4A-4135-7243-A912-B151E426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81584BC7-D357-5046-B15C-542937F9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9634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780849C-806A-CC42-A9A0-463EC3670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F89B89-A197-8C47-9A3B-DDAC4A12AD9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10298" y="1544320"/>
            <a:ext cx="5637213" cy="4772072"/>
          </a:xfrm>
        </p:spPr>
        <p:txBody>
          <a:bodyPr/>
          <a:lstStyle>
            <a:lvl1pPr>
              <a:defRPr>
                <a:solidFill>
                  <a:srgbClr val="2341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1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grpSp>
        <p:nvGrpSpPr>
          <p:cNvPr id="16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DEF175-8EDD-264E-85D5-C9085A707D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3A7FF5-0050-44E0-B67E-BCD316DE3286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517C00-FC64-9A4E-A9D4-B0070A4090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6E43F4A-F932-6140-A5D5-5E1EC70A2C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1868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48BE2BA-C9CD-9B4E-B828-F30A5AB4C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9CF55A-0C9B-1449-80EC-E0F228B2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8268B8-BC4E-487A-92D1-02B70BCDB560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1569BF-F5FA-CA41-8F49-5FA850C952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906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3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E1EA7783-2E4C-5041-8BE0-E52808FD1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8977F8-1AA2-474A-8BC7-6026C33B8FA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FBADC-77B1-421B-8B2C-E5F8AD0170EA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5FBA58-0BCD-B143-9FD1-31F6775FAA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071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9DEDA13-5D38-9142-884C-06B5FF48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4C992-6B85-7E40-A833-2A30FE4A7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242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2">
    <p:bg>
      <p:bgPr>
        <a:solidFill>
          <a:srgbClr val="BC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2D0C234-08E8-C548-8B9E-3EB746ABA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7C165F-0CF4-C64B-961B-4486C87EB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49E02-A198-694D-9AEA-E76AFD24F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517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3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C3B2CBB-D469-9C4E-B56F-54EA6EB40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8290564F-0CCC-DF4A-94B6-7FF54BDB6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05287-43D4-0C45-BD45-AAD58FEA8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906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3408F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BBBA819B-4E73-9149-896D-D531BD5B21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rgbClr val="23418F"/>
                </a:solidFill>
              </a:defRPr>
            </a:lvl1pPr>
            <a:lvl2pPr>
              <a:defRPr sz="2800">
                <a:solidFill>
                  <a:srgbClr val="23418F"/>
                </a:solidFill>
              </a:defRPr>
            </a:lvl2pPr>
            <a:lvl3pPr>
              <a:defRPr sz="2400">
                <a:solidFill>
                  <a:srgbClr val="23418F"/>
                </a:solidFill>
              </a:defRPr>
            </a:lvl3pPr>
            <a:lvl4pPr>
              <a:defRPr sz="2000">
                <a:solidFill>
                  <a:srgbClr val="23418F"/>
                </a:solidFill>
              </a:defRPr>
            </a:lvl4pPr>
            <a:lvl5pPr>
              <a:defRPr>
                <a:solidFill>
                  <a:srgbClr val="2341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accent4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EADA54-B9D7-B848-BDC0-3D2065A777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9CB66E-098E-47DE-B01C-4EC83058ECE1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C5E76107-D17F-094C-9243-ED00A769A3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5" name="Alatunnisteen paikkamerkki 14">
            <a:extLst>
              <a:ext uri="{FF2B5EF4-FFF2-40B4-BE49-F238E27FC236}">
                <a16:creationId xmlns:a16="http://schemas.microsoft.com/office/drawing/2014/main" id="{5DF103A3-8107-494D-B7CB-E30CD2B5739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951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orient="horz" pos="370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2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F397C27-9B86-2F45-A845-77A35D00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E992-8715-4155-9BC2-2B8AF20B55B8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BC8F757F-197E-5E42-8AFC-F7CFFA37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744DB4CD-524A-EA49-9910-8BD0940B01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7137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2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14AAE248-60AD-3D4B-826E-E5F8A337B5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1AADCA-3EF5-4F8C-84DA-F1A7632BFE5C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04246A-7644-7D40-8694-EDA16E5292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358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3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AAF7EA2-DD0A-684A-B602-1948988820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DB5745-90B1-41CD-9C49-B048C776E7F6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B20213-50D5-3442-8778-DB7CC1B4C3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3076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4">
    <p:bg>
      <p:bgPr>
        <a:solidFill>
          <a:srgbClr val="BC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AAF7EA2-DD0A-684A-B602-1948988820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54DAE9-27BE-4117-A017-8D7235EB6D4F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FF67B85-120B-7E44-AE13-E141FF0A3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278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91054" y="389106"/>
            <a:ext cx="10282137" cy="133269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722438"/>
            <a:ext cx="2117725" cy="4425104"/>
          </a:xfrm>
          <a:solidFill>
            <a:srgbClr val="39B54A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764817" y="1722438"/>
            <a:ext cx="2117725" cy="4425104"/>
          </a:xfrm>
          <a:solidFill>
            <a:srgbClr val="00AEEF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764817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021634" y="1722438"/>
            <a:ext cx="2117725" cy="4425104"/>
          </a:xfrm>
          <a:solidFill>
            <a:srgbClr val="FF94A7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021634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307635" y="1722438"/>
            <a:ext cx="2117725" cy="4425104"/>
          </a:xfrm>
          <a:solidFill>
            <a:srgbClr val="662D91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7307635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574180" y="1722438"/>
            <a:ext cx="2117725" cy="4425104"/>
          </a:xfrm>
          <a:solidFill>
            <a:srgbClr val="23408F"/>
          </a:solidFill>
        </p:spPr>
        <p:txBody>
          <a:bodyPr lIns="144000" tIns="36000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9574180" y="3949430"/>
            <a:ext cx="2098675" cy="1838595"/>
          </a:xfrm>
        </p:spPr>
        <p:txBody>
          <a:bodyPr lIns="144000"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grpSp>
        <p:nvGrpSpPr>
          <p:cNvPr id="2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23418F"/>
          </a:solidFill>
        </p:grpSpPr>
        <p:sp>
          <p:nvSpPr>
            <p:cNvPr id="2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rgbClr val="01A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7D64013-E967-1E42-BBB7-40206306A85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4631EA-2AFA-4028-BB33-2B0234499FF2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3603DA4F-FE9B-C842-A1EF-0456D3B7037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0" name="Alatunnisteen paikkamerkki 19">
            <a:extLst>
              <a:ext uri="{FF2B5EF4-FFF2-40B4-BE49-F238E27FC236}">
                <a16:creationId xmlns:a16="http://schemas.microsoft.com/office/drawing/2014/main" id="{07E21E84-4456-FA44-A33B-6414DF847E1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8688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ulty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780849C-806A-CC42-A9A0-463EC3670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589001"/>
            <a:ext cx="5751512" cy="867930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40603D6F-D404-8440-B774-89DD6C387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44320"/>
            <a:ext cx="5751512" cy="4772072"/>
          </a:xfrm>
        </p:spPr>
        <p:txBody>
          <a:bodyPr/>
          <a:lstStyle>
            <a:lvl1pPr>
              <a:defRPr>
                <a:solidFill>
                  <a:srgbClr val="23408F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rgbClr val="23408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D40FC309-8CED-7C49-B3E7-FC7BB52653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5239" y="589001"/>
            <a:ext cx="4884854" cy="5727662"/>
          </a:xfrm>
          <a:noFill/>
        </p:spPr>
        <p:txBody>
          <a:bodyPr/>
          <a:lstStyle>
            <a:lvl1pPr marL="360363" marR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Char char="‒"/>
              <a:tabLst/>
              <a:defRPr lang="fi-FI" b="1" smtClean="0">
                <a:effectLst/>
              </a:defRPr>
            </a:lvl1pPr>
          </a:lstStyle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Char char="‒"/>
              <a:tabLst/>
              <a:defRPr/>
            </a:pPr>
            <a:r>
              <a:rPr lang="en-GB" noProof="0" dirty="0"/>
              <a:t>Click to add sub-brand logo 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Char char="‒"/>
              <a:tabLst/>
              <a:defRPr/>
            </a:pPr>
            <a:endParaRPr lang="en-GB" noProof="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DEF175-8EDD-264E-85D5-C9085A707D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455CC4-ADD7-434C-9A30-87374A811381}" type="datetime1">
              <a:rPr lang="en-GB" noProof="0" smtClean="0"/>
              <a:t>28/04/2025</a:t>
            </a:fld>
            <a:endParaRPr lang="en-GB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517C00-FC64-9A4E-A9D4-B0070A4090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6E43F4A-F932-6140-A5D5-5E1EC70A2C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6491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66" userDrawn="1">
          <p15:clr>
            <a:srgbClr val="FBAE40"/>
          </p15:clr>
        </p15:guide>
        <p15:guide id="2" orient="horz" pos="368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  <a:solidFill>
            <a:srgbClr val="23408F"/>
          </a:solidFill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01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9" name="Freeform 2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9" name="Rectangle 3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947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01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340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943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4BB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6349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chemeClr val="accent6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7CE81F-A924-5244-9E82-D8E239FA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8A6A-8055-48B7-BC54-ED016D3A36B1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8631E5A1-931A-594F-AB5F-B75DAF0A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1BE3C3D0-1CFC-DB44-B072-3BCA5293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3900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2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EF2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1A057CE-D9AE-9544-8BB9-A8F54A84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52AA-07CF-49B2-9E04-BEA60BA51C01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E1A5D250-AE32-A746-9873-D4F5090D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D65BFFD0-2AD1-F64F-ADCC-6787A1BA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71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3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2516696"/>
            <a:ext cx="11510962" cy="2634143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3" y="5157192"/>
            <a:ext cx="11510962" cy="101850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Date &amp; </a:t>
            </a:r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endParaRPr lang="en-GB" noProof="0" dirty="0"/>
          </a:p>
        </p:txBody>
      </p:sp>
      <p:grpSp>
        <p:nvGrpSpPr>
          <p:cNvPr id="5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555" y="730515"/>
            <a:ext cx="3795061" cy="1656183"/>
            <a:chOff x="2187936" y="908720"/>
            <a:chExt cx="2146016" cy="936532"/>
          </a:xfrm>
          <a:solidFill>
            <a:srgbClr val="FFFF00"/>
          </a:solidFill>
        </p:grpSpPr>
        <p:sp>
          <p:nvSpPr>
            <p:cNvPr id="6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0C9553-AE33-FE4E-B669-30805859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9F6E-7B3C-4123-856E-93D0F7359CF3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52277156-7272-5B48-B941-4C41AA0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C936234D-37BC-344F-A4F3-3C33957064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6116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4BBCA9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BFE3B94-9027-DF45-B6C8-4D3CE1528E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F10D13-E726-468A-8AFE-2AD5D742EAC6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E09993-8C70-6746-B152-C4FBDE2697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D39D7FB-B27A-3B42-957E-510CB2477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3704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E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8603BFB-38EA-D545-99D2-2559A304FE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2B939B-7C0C-479E-B49D-4A876031C1A4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5A8AA0-E26A-2845-869F-C8CCE14B17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0D4DA19-0641-2A47-A16F-E5BF70152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6094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3B7F70E5-9CE7-D242-B850-9B7935C8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4BBCAA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704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4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pic>
        <p:nvPicPr>
          <p:cNvPr id="19" name="Picture">
            <a:extLst>
              <a:ext uri="{FF2B5EF4-FFF2-40B4-BE49-F238E27FC236}">
                <a16:creationId xmlns:a16="http://schemas.microsoft.com/office/drawing/2014/main" id="{9C45226E-0903-274D-8A8E-9A86011A2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4BBCA9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F52D0C-CA12-BC4F-97AA-BE44B6B1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8218-A010-4480-AFC4-93930F1CB185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CBE814-9713-1A4F-889A-32EF3ACD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48D92-09BE-034A-A1F1-8136D5D9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4130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63AF82F4-893F-7F42-88BD-48B7079E51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DE21E4A1-87B8-B547-BC73-E2B710E8A5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3" name="Päivämäärä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56756F-E58A-40A4-9D92-F809D303D8BA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D8ADC39-52A2-1D4E-B757-606263C684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20" name="Rays">
            <a:extLst>
              <a:ext uri="{FF2B5EF4-FFF2-40B4-BE49-F238E27FC236}">
                <a16:creationId xmlns:a16="http://schemas.microsoft.com/office/drawing/2014/main" id="{D29C396B-C476-AB4B-9436-AF3E6DBB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chemeClr val="accent6"/>
          </a:solidFill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677D797-2222-1D4A-A5A3-78796FC7C6C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8AE7EB-97C4-4648-9930-140F8710B3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6F16594-1226-B541-A580-1BFE443D12E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0246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">
            <a:extLst>
              <a:ext uri="{FF2B5EF4-FFF2-40B4-BE49-F238E27FC236}">
                <a16:creationId xmlns:a16="http://schemas.microsoft.com/office/drawing/2014/main" id="{EC82911F-0A5B-C044-B6F8-BE62706B56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26C601F6-5B92-5946-891D-100AD89842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200" b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3" name="Päivämäärän paikkamerkki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F00A8D-06DF-4397-9BD7-12026CC140C6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3A658C7-2CA7-AE47-801F-A76DB6B800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21" name="Rays">
            <a:extLst>
              <a:ext uri="{FF2B5EF4-FFF2-40B4-BE49-F238E27FC236}">
                <a16:creationId xmlns:a16="http://schemas.microsoft.com/office/drawing/2014/main" id="{71E9F30A-083D-E940-92CD-89A073D50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0D0729C-C794-8E44-80A5-ADC3C1B02F5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82BAA87D-C426-A549-BBA5-24E6AA69D60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7EF79F2-5F90-CC43-9DE8-ED96DD45315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836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17D2CBAD-C437-8045-A251-72840DF937F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576389"/>
            <a:ext cx="5751512" cy="5740003"/>
          </a:xfrm>
        </p:spPr>
        <p:txBody>
          <a:bodyPr/>
          <a:lstStyle>
            <a:lvl1pPr>
              <a:defRPr sz="2800" b="0" i="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50AAE-E605-4934-B4B3-34595745CC83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E5F8D59-86D7-7C4E-ABB6-BD2C4472C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8247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F2C4578-2F05-9448-B097-70A27E42977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576389"/>
            <a:ext cx="5751512" cy="57400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CFB6A-27DD-4D3D-A2BC-89D64ED689B1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9BA2695B-241B-6346-AE9E-3D47DDC8CB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416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CF050E93-6054-984D-AD52-C7AAF991F93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576389"/>
            <a:ext cx="5751512" cy="5740003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 sz="2000"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E3E7D1-D3BC-4DD0-91F0-DAA23DA5930F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FCBF7B44-4A2B-2444-9756-E8D1AB596B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8323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2FF223D0-D15D-2D42-A35D-CF7458F1D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4D665F83-A477-474C-AE78-F193FF78181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424B0F-AB7D-4A9E-A418-D0A139BAFFB4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0C3643-8108-F948-AE17-D0CC985414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211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1"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E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20" name="Päivämäärän paikkamerkki 19">
            <a:extLst>
              <a:ext uri="{FF2B5EF4-FFF2-40B4-BE49-F238E27FC236}">
                <a16:creationId xmlns:a16="http://schemas.microsoft.com/office/drawing/2014/main" id="{0566FFFB-DCB0-AE48-AD49-F31415B2CB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CB0F8-02D4-46E9-AF11-2512D30A3B73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21" name="Alatunnisteen paikkamerkki 20">
            <a:extLst>
              <a:ext uri="{FF2B5EF4-FFF2-40B4-BE49-F238E27FC236}">
                <a16:creationId xmlns:a16="http://schemas.microsoft.com/office/drawing/2014/main" id="{89D33559-35CE-6244-AFEA-34E4263E62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22" name="Dian numeron paikkamerkki 21">
            <a:extLst>
              <a:ext uri="{FF2B5EF4-FFF2-40B4-BE49-F238E27FC236}">
                <a16:creationId xmlns:a16="http://schemas.microsoft.com/office/drawing/2014/main" id="{93EB959D-90FD-F444-B54F-CB32040AE4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2003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A6E1FE9D-2F77-004E-B5D7-FBB1D1E1B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5EC1CD9C-548F-5E43-AAE8-1F561B07CD5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chart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189AFD-F784-4671-A172-3A62BB4FBFAF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AC6CD9-6834-A44F-87FD-CDC145C316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20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5A3CF416-1A49-794C-991E-F68E5FE59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1/2</a:t>
            </a:r>
            <a:br>
              <a:rPr lang="fi-FI" dirty="0"/>
            </a:b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2/2</a:t>
            </a:r>
            <a:endParaRPr lang="en-GB" dirty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A33D0261-1C3F-D649-A3C3-57401EAF321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0300" y="1521939"/>
            <a:ext cx="5637212" cy="479445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1566863" y="576263"/>
            <a:ext cx="4421187" cy="57322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en-US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0DF80-4B69-4750-8385-6F22FB658A05}" type="datetime1">
              <a:rPr lang="en-GB" smtClean="0"/>
              <a:t>28/04/2025</a:t>
            </a:fld>
            <a:endParaRPr lang="fi-FI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075C51-55D3-2A4B-BC5E-DBFE224669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Footer</a:t>
            </a:r>
            <a:endParaRPr lang="fi-FI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8900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90860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1BB40802-560E-6149-BBDE-7C4AA12F8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pic>
        <p:nvPicPr>
          <p:cNvPr id="12" name="Picture">
            <a:extLst>
              <a:ext uri="{FF2B5EF4-FFF2-40B4-BE49-F238E27FC236}">
                <a16:creationId xmlns:a16="http://schemas.microsoft.com/office/drawing/2014/main" id="{DB652E0D-7C7B-E042-9761-2B89A4169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994400" cy="6858000"/>
          </a:xfrm>
          <a:prstGeom prst="rect">
            <a:avLst/>
          </a:prstGeom>
        </p:spPr>
      </p:pic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409E61E1-ABDE-AF4F-800B-F36657E5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tx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8728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622970E6-0DB7-1546-A730-947A6B29F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59D4F4E7-4FCE-AC4C-A913-CFC29F4A7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B3BD53FC-23C7-D843-964F-4830C6A72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84240" cy="6858000"/>
          </a:xfrm>
          <a:prstGeom prst="rect">
            <a:avLst/>
          </a:prstGeom>
        </p:spPr>
      </p:pic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052" y="529409"/>
            <a:ext cx="446731" cy="634281"/>
            <a:chOff x="575052" y="529409"/>
            <a:chExt cx="446731" cy="634281"/>
          </a:xfrm>
          <a:solidFill>
            <a:schemeClr val="tx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7728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3A3598B7-5A5E-574E-B984-576868F9D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589001"/>
            <a:ext cx="5637213" cy="8679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 1/2</a:t>
            </a:r>
            <a:br>
              <a:rPr lang="en-GB" noProof="0" dirty="0"/>
            </a:br>
            <a:r>
              <a:rPr lang="en-GB" noProof="0" dirty="0"/>
              <a:t>Click to add title 2/2</a:t>
            </a: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57AB2E86-322E-354B-A41B-15F977BE0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00" y="1544320"/>
            <a:ext cx="5637212" cy="477207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 marL="360363" indent="-360363">
              <a:buFont typeface="Verdana" panose="020B0604030504040204" pitchFamily="34" charset="0"/>
              <a:buChar char="-"/>
              <a:defRPr sz="2400">
                <a:solidFill>
                  <a:schemeClr val="bg1"/>
                </a:solidFill>
              </a:defRPr>
            </a:lvl2pPr>
            <a:lvl3pPr marL="720725" indent="-360363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3pPr>
            <a:lvl4pPr marL="1073150" indent="-352425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4pPr>
            <a:lvl5pPr marL="1435100" indent="-361950">
              <a:buFont typeface="Verdana" panose="020B0604030504040204" pitchFamily="34" charset="0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A39057EF-E037-D747-BBEE-279328526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grpSp>
        <p:nvGrpSpPr>
          <p:cNvPr id="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tx1"/>
          </a:solidFill>
        </p:grpSpPr>
        <p:sp>
          <p:nvSpPr>
            <p:cNvPr id="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82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1">
    <p:bg>
      <p:bgPr>
        <a:solidFill>
          <a:srgbClr val="23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951A089C-5C9C-C94C-83B9-3E8D30352B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10CF6B-9E8A-4889-93FC-50B177D7DC47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5B9579-A41C-8240-92E6-18544EFF92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1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9455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2">
    <p:bg>
      <p:bgPr>
        <a:solidFill>
          <a:srgbClr val="652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C51FB890-5D7B-254A-A01A-B895EAB4AA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41A5C2-8C9C-4A81-9010-EAE1DC3FDE00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33B4B5C-D42C-2A42-BD9F-9BAEFE14B8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15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200"/>
          </a:solidFill>
        </p:grpSpPr>
        <p:sp>
          <p:nvSpPr>
            <p:cNvPr id="16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585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451150" y="578840"/>
            <a:ext cx="10396361" cy="71306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EAB9F54A-96BB-2D43-A560-C445DB851D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8925" y="1592263"/>
            <a:ext cx="10288588" cy="42846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293642-B6D1-47B9-B5D8-9967BDF4225A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77F4E2-6610-BF47-A6C9-6A2988FC1A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grpSp>
        <p:nvGrpSpPr>
          <p:cNvPr id="17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308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es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91054" y="389106"/>
            <a:ext cx="10282137" cy="133269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722438"/>
            <a:ext cx="2117725" cy="4425104"/>
          </a:xfrm>
          <a:solidFill>
            <a:srgbClr val="00AEEF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764817" y="1722438"/>
            <a:ext cx="2117725" cy="4425104"/>
          </a:xfrm>
          <a:solidFill>
            <a:srgbClr val="39B54A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021634" y="1722438"/>
            <a:ext cx="2117725" cy="4425104"/>
          </a:xfrm>
          <a:solidFill>
            <a:srgbClr val="FF94A7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307635" y="1722438"/>
            <a:ext cx="2117725" cy="4425104"/>
          </a:xfrm>
          <a:solidFill>
            <a:srgbClr val="C49A6C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574180" y="1722438"/>
            <a:ext cx="2117725" cy="4425104"/>
          </a:xfrm>
          <a:solidFill>
            <a:srgbClr val="4BBCA9"/>
          </a:solidFill>
        </p:spPr>
        <p:txBody>
          <a:bodyPr lIns="144000" tIns="252000"/>
          <a:lstStyle>
            <a:lvl1pPr marL="0" indent="0">
              <a:lnSpc>
                <a:spcPct val="100000"/>
              </a:lnSpc>
              <a:buNone/>
              <a:defRPr b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8B4A8B9A-1B81-FF4D-8727-C49840616D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52E30B1-34F8-44A9-A770-92CFC624A856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BECC4AB-A35E-0C4B-A9FD-9255DAC855A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73C50B28-E3E3-3B43-9DE2-9EF1CC6632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30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575052" y="529409"/>
            <a:ext cx="446731" cy="634281"/>
            <a:chOff x="575052" y="529409"/>
            <a:chExt cx="446731" cy="634281"/>
          </a:xfrm>
          <a:solidFill>
            <a:srgbClr val="FFFFFF"/>
          </a:solidFill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black">
            <a:xfrm>
              <a:off x="575052" y="786828"/>
              <a:ext cx="446731" cy="376862"/>
            </a:xfrm>
            <a:custGeom>
              <a:avLst/>
              <a:gdLst>
                <a:gd name="T0" fmla="*/ 1042 w 4821"/>
                <a:gd name="T1" fmla="*/ 2420 h 4067"/>
                <a:gd name="T2" fmla="*/ 1227 w 4821"/>
                <a:gd name="T3" fmla="*/ 4067 h 4067"/>
                <a:gd name="T4" fmla="*/ 3594 w 4821"/>
                <a:gd name="T5" fmla="*/ 4067 h 4067"/>
                <a:gd name="T6" fmla="*/ 3777 w 4821"/>
                <a:gd name="T7" fmla="*/ 2420 h 4067"/>
                <a:gd name="T8" fmla="*/ 4151 w 4821"/>
                <a:gd name="T9" fmla="*/ 2420 h 4067"/>
                <a:gd name="T10" fmla="*/ 4821 w 4821"/>
                <a:gd name="T11" fmla="*/ 2420 h 4067"/>
                <a:gd name="T12" fmla="*/ 4821 w 4821"/>
                <a:gd name="T13" fmla="*/ 0 h 4067"/>
                <a:gd name="T14" fmla="*/ 3481 w 4821"/>
                <a:gd name="T15" fmla="*/ 0 h 4067"/>
                <a:gd name="T16" fmla="*/ 3481 w 4821"/>
                <a:gd name="T17" fmla="*/ 196 h 4067"/>
                <a:gd name="T18" fmla="*/ 3481 w 4821"/>
                <a:gd name="T19" fmla="*/ 932 h 4067"/>
                <a:gd name="T20" fmla="*/ 3080 w 4821"/>
                <a:gd name="T21" fmla="*/ 932 h 4067"/>
                <a:gd name="T22" fmla="*/ 3080 w 4821"/>
                <a:gd name="T23" fmla="*/ 0 h 4067"/>
                <a:gd name="T24" fmla="*/ 1739 w 4821"/>
                <a:gd name="T25" fmla="*/ 0 h 4067"/>
                <a:gd name="T26" fmla="*/ 1739 w 4821"/>
                <a:gd name="T27" fmla="*/ 932 h 4067"/>
                <a:gd name="T28" fmla="*/ 1338 w 4821"/>
                <a:gd name="T29" fmla="*/ 932 h 4067"/>
                <a:gd name="T30" fmla="*/ 1338 w 4821"/>
                <a:gd name="T31" fmla="*/ 0 h 4067"/>
                <a:gd name="T32" fmla="*/ 0 w 4821"/>
                <a:gd name="T33" fmla="*/ 0 h 4067"/>
                <a:gd name="T34" fmla="*/ 0 w 4821"/>
                <a:gd name="T35" fmla="*/ 2420 h 4067"/>
                <a:gd name="T36" fmla="*/ 741 w 4821"/>
                <a:gd name="T37" fmla="*/ 2420 h 4067"/>
                <a:gd name="T38" fmla="*/ 1042 w 4821"/>
                <a:gd name="T39" fmla="*/ 2420 h 4067"/>
                <a:gd name="T40" fmla="*/ 391 w 4821"/>
                <a:gd name="T41" fmla="*/ 392 h 4067"/>
                <a:gd name="T42" fmla="*/ 946 w 4821"/>
                <a:gd name="T43" fmla="*/ 392 h 4067"/>
                <a:gd name="T44" fmla="*/ 946 w 4821"/>
                <a:gd name="T45" fmla="*/ 1325 h 4067"/>
                <a:gd name="T46" fmla="*/ 1219 w 4821"/>
                <a:gd name="T47" fmla="*/ 1325 h 4067"/>
                <a:gd name="T48" fmla="*/ 2133 w 4821"/>
                <a:gd name="T49" fmla="*/ 1325 h 4067"/>
                <a:gd name="T50" fmla="*/ 2133 w 4821"/>
                <a:gd name="T51" fmla="*/ 392 h 4067"/>
                <a:gd name="T52" fmla="*/ 2688 w 4821"/>
                <a:gd name="T53" fmla="*/ 392 h 4067"/>
                <a:gd name="T54" fmla="*/ 2688 w 4821"/>
                <a:gd name="T55" fmla="*/ 1325 h 4067"/>
                <a:gd name="T56" fmla="*/ 2957 w 4821"/>
                <a:gd name="T57" fmla="*/ 1325 h 4067"/>
                <a:gd name="T58" fmla="*/ 3602 w 4821"/>
                <a:gd name="T59" fmla="*/ 1325 h 4067"/>
                <a:gd name="T60" fmla="*/ 3875 w 4821"/>
                <a:gd name="T61" fmla="*/ 1325 h 4067"/>
                <a:gd name="T62" fmla="*/ 3875 w 4821"/>
                <a:gd name="T63" fmla="*/ 392 h 4067"/>
                <a:gd name="T64" fmla="*/ 4430 w 4821"/>
                <a:gd name="T65" fmla="*/ 392 h 4067"/>
                <a:gd name="T66" fmla="*/ 4430 w 4821"/>
                <a:gd name="T67" fmla="*/ 2028 h 4067"/>
                <a:gd name="T68" fmla="*/ 4151 w 4821"/>
                <a:gd name="T69" fmla="*/ 2028 h 4067"/>
                <a:gd name="T70" fmla="*/ 3679 w 4821"/>
                <a:gd name="T71" fmla="*/ 2028 h 4067"/>
                <a:gd name="T72" fmla="*/ 3425 w 4821"/>
                <a:gd name="T73" fmla="*/ 2028 h 4067"/>
                <a:gd name="T74" fmla="*/ 3243 w 4821"/>
                <a:gd name="T75" fmla="*/ 3676 h 4067"/>
                <a:gd name="T76" fmla="*/ 1578 w 4821"/>
                <a:gd name="T77" fmla="*/ 3676 h 4067"/>
                <a:gd name="T78" fmla="*/ 1394 w 4821"/>
                <a:gd name="T79" fmla="*/ 2028 h 4067"/>
                <a:gd name="T80" fmla="*/ 1142 w 4821"/>
                <a:gd name="T81" fmla="*/ 2028 h 4067"/>
                <a:gd name="T82" fmla="*/ 741 w 4821"/>
                <a:gd name="T83" fmla="*/ 2028 h 4067"/>
                <a:gd name="T84" fmla="*/ 391 w 4821"/>
                <a:gd name="T85" fmla="*/ 2028 h 4067"/>
                <a:gd name="T86" fmla="*/ 391 w 4821"/>
                <a:gd name="T87" fmla="*/ 392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1" h="4067">
                  <a:moveTo>
                    <a:pt x="1042" y="2420"/>
                  </a:moveTo>
                  <a:lnTo>
                    <a:pt x="1227" y="4067"/>
                  </a:lnTo>
                  <a:lnTo>
                    <a:pt x="3594" y="4067"/>
                  </a:lnTo>
                  <a:lnTo>
                    <a:pt x="3777" y="2420"/>
                  </a:lnTo>
                  <a:lnTo>
                    <a:pt x="4151" y="2420"/>
                  </a:lnTo>
                  <a:lnTo>
                    <a:pt x="4821" y="2420"/>
                  </a:lnTo>
                  <a:lnTo>
                    <a:pt x="4821" y="0"/>
                  </a:lnTo>
                  <a:lnTo>
                    <a:pt x="3481" y="0"/>
                  </a:lnTo>
                  <a:lnTo>
                    <a:pt x="3481" y="196"/>
                  </a:lnTo>
                  <a:lnTo>
                    <a:pt x="3481" y="932"/>
                  </a:lnTo>
                  <a:lnTo>
                    <a:pt x="3080" y="932"/>
                  </a:lnTo>
                  <a:lnTo>
                    <a:pt x="3080" y="0"/>
                  </a:lnTo>
                  <a:lnTo>
                    <a:pt x="1739" y="0"/>
                  </a:lnTo>
                  <a:lnTo>
                    <a:pt x="1739" y="932"/>
                  </a:lnTo>
                  <a:lnTo>
                    <a:pt x="1338" y="932"/>
                  </a:lnTo>
                  <a:lnTo>
                    <a:pt x="1338" y="0"/>
                  </a:lnTo>
                  <a:lnTo>
                    <a:pt x="0" y="0"/>
                  </a:lnTo>
                  <a:lnTo>
                    <a:pt x="0" y="2420"/>
                  </a:lnTo>
                  <a:lnTo>
                    <a:pt x="741" y="2420"/>
                  </a:lnTo>
                  <a:lnTo>
                    <a:pt x="1042" y="2420"/>
                  </a:lnTo>
                  <a:close/>
                  <a:moveTo>
                    <a:pt x="391" y="392"/>
                  </a:moveTo>
                  <a:lnTo>
                    <a:pt x="946" y="392"/>
                  </a:lnTo>
                  <a:lnTo>
                    <a:pt x="946" y="1325"/>
                  </a:lnTo>
                  <a:lnTo>
                    <a:pt x="1219" y="1325"/>
                  </a:lnTo>
                  <a:lnTo>
                    <a:pt x="2133" y="1325"/>
                  </a:lnTo>
                  <a:lnTo>
                    <a:pt x="2133" y="392"/>
                  </a:lnTo>
                  <a:lnTo>
                    <a:pt x="2688" y="392"/>
                  </a:lnTo>
                  <a:lnTo>
                    <a:pt x="2688" y="1325"/>
                  </a:lnTo>
                  <a:lnTo>
                    <a:pt x="2957" y="1325"/>
                  </a:lnTo>
                  <a:lnTo>
                    <a:pt x="3602" y="1325"/>
                  </a:lnTo>
                  <a:lnTo>
                    <a:pt x="3875" y="1325"/>
                  </a:lnTo>
                  <a:lnTo>
                    <a:pt x="3875" y="392"/>
                  </a:lnTo>
                  <a:lnTo>
                    <a:pt x="4430" y="392"/>
                  </a:lnTo>
                  <a:lnTo>
                    <a:pt x="4430" y="2028"/>
                  </a:lnTo>
                  <a:lnTo>
                    <a:pt x="4151" y="2028"/>
                  </a:lnTo>
                  <a:lnTo>
                    <a:pt x="3679" y="2028"/>
                  </a:lnTo>
                  <a:lnTo>
                    <a:pt x="3425" y="2028"/>
                  </a:lnTo>
                  <a:lnTo>
                    <a:pt x="3243" y="3676"/>
                  </a:lnTo>
                  <a:lnTo>
                    <a:pt x="1578" y="3676"/>
                  </a:lnTo>
                  <a:lnTo>
                    <a:pt x="1394" y="2028"/>
                  </a:lnTo>
                  <a:lnTo>
                    <a:pt x="1142" y="2028"/>
                  </a:lnTo>
                  <a:lnTo>
                    <a:pt x="741" y="2028"/>
                  </a:lnTo>
                  <a:lnTo>
                    <a:pt x="391" y="2028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black">
            <a:xfrm>
              <a:off x="871297" y="576389"/>
              <a:ext cx="132324" cy="132138"/>
            </a:xfrm>
            <a:custGeom>
              <a:avLst/>
              <a:gdLst>
                <a:gd name="T0" fmla="*/ 1428 w 1428"/>
                <a:gd name="T1" fmla="*/ 268 h 1426"/>
                <a:gd name="T2" fmla="*/ 1160 w 1428"/>
                <a:gd name="T3" fmla="*/ 0 h 1426"/>
                <a:gd name="T4" fmla="*/ 1135 w 1428"/>
                <a:gd name="T5" fmla="*/ 25 h 1426"/>
                <a:gd name="T6" fmla="*/ 0 w 1428"/>
                <a:gd name="T7" fmla="*/ 1157 h 1426"/>
                <a:gd name="T8" fmla="*/ 271 w 1428"/>
                <a:gd name="T9" fmla="*/ 1426 h 1426"/>
                <a:gd name="T10" fmla="*/ 1428 w 1428"/>
                <a:gd name="T11" fmla="*/ 26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428" y="268"/>
                  </a:moveTo>
                  <a:lnTo>
                    <a:pt x="1160" y="0"/>
                  </a:lnTo>
                  <a:lnTo>
                    <a:pt x="1135" y="25"/>
                  </a:lnTo>
                  <a:lnTo>
                    <a:pt x="0" y="1157"/>
                  </a:lnTo>
                  <a:lnTo>
                    <a:pt x="271" y="1426"/>
                  </a:lnTo>
                  <a:lnTo>
                    <a:pt x="1428" y="268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black">
            <a:xfrm>
              <a:off x="593028" y="576389"/>
              <a:ext cx="132324" cy="132138"/>
            </a:xfrm>
            <a:custGeom>
              <a:avLst/>
              <a:gdLst>
                <a:gd name="T0" fmla="*/ 1159 w 1428"/>
                <a:gd name="T1" fmla="*/ 1426 h 1426"/>
                <a:gd name="T2" fmla="*/ 1428 w 1428"/>
                <a:gd name="T3" fmla="*/ 1157 h 1426"/>
                <a:gd name="T4" fmla="*/ 270 w 1428"/>
                <a:gd name="T5" fmla="*/ 0 h 1426"/>
                <a:gd name="T6" fmla="*/ 0 w 1428"/>
                <a:gd name="T7" fmla="*/ 268 h 1426"/>
                <a:gd name="T8" fmla="*/ 25 w 1428"/>
                <a:gd name="T9" fmla="*/ 293 h 1426"/>
                <a:gd name="T10" fmla="*/ 1159 w 1428"/>
                <a:gd name="T11" fmla="*/ 1426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8" h="1426">
                  <a:moveTo>
                    <a:pt x="1159" y="1426"/>
                  </a:moveTo>
                  <a:lnTo>
                    <a:pt x="1428" y="1157"/>
                  </a:lnTo>
                  <a:lnTo>
                    <a:pt x="270" y="0"/>
                  </a:lnTo>
                  <a:lnTo>
                    <a:pt x="0" y="268"/>
                  </a:lnTo>
                  <a:lnTo>
                    <a:pt x="25" y="293"/>
                  </a:lnTo>
                  <a:lnTo>
                    <a:pt x="1159" y="1426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black">
            <a:xfrm>
              <a:off x="780023" y="529409"/>
              <a:ext cx="35212" cy="151783"/>
            </a:xfrm>
            <a:custGeom>
              <a:avLst/>
              <a:gdLst>
                <a:gd name="T0" fmla="*/ 380 w 380"/>
                <a:gd name="T1" fmla="*/ 0 h 1638"/>
                <a:gd name="T2" fmla="*/ 0 w 380"/>
                <a:gd name="T3" fmla="*/ 0 h 1638"/>
                <a:gd name="T4" fmla="*/ 0 w 380"/>
                <a:gd name="T5" fmla="*/ 34 h 1638"/>
                <a:gd name="T6" fmla="*/ 0 w 380"/>
                <a:gd name="T7" fmla="*/ 1638 h 1638"/>
                <a:gd name="T8" fmla="*/ 380 w 380"/>
                <a:gd name="T9" fmla="*/ 1638 h 1638"/>
                <a:gd name="T10" fmla="*/ 380 w 380"/>
                <a:gd name="T11" fmla="*/ 0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1638">
                  <a:moveTo>
                    <a:pt x="38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1638"/>
                  </a:lnTo>
                  <a:lnTo>
                    <a:pt x="380" y="1638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359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1">
    <p:bg>
      <p:bgPr>
        <a:solidFill>
          <a:srgbClr val="23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BB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5818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58" name="Picture Placeholder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00" y="0"/>
            <a:ext cx="59817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EF2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35AC5D3C-37C0-2148-95F3-62ECD45238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FDB1EC-949D-4938-A456-523655239463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D470B67B-A6CB-1846-8D3F-CE5AC61630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16793E01-5E8F-4C41-BCBF-4E99F8C3A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8474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solidFill>
          <a:srgbClr val="66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Rectangle 53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9" name="Rectangle 58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0" name="Freeform 59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1" name="Freeform 60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62" name="Freeform 61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5436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solidFill>
          <a:srgbClr val="676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Logo"/>
          <p:cNvGrpSpPr/>
          <p:nvPr userDrawn="1"/>
        </p:nvGrpSpPr>
        <p:grpSpPr bwMode="black">
          <a:xfrm>
            <a:off x="4218896" y="734641"/>
            <a:ext cx="3744416" cy="5262495"/>
            <a:chOff x="4053823" y="805616"/>
            <a:chExt cx="3746764" cy="5265795"/>
          </a:xfrm>
        </p:grpSpPr>
        <p:sp>
          <p:nvSpPr>
            <p:cNvPr id="23" name="Freeform 22"/>
            <p:cNvSpPr>
              <a:spLocks noEditPoints="1"/>
            </p:cNvSpPr>
            <p:nvPr userDrawn="1"/>
          </p:nvSpPr>
          <p:spPr bwMode="black">
            <a:xfrm>
              <a:off x="4642009" y="2285075"/>
              <a:ext cx="2570392" cy="2168375"/>
            </a:xfrm>
            <a:custGeom>
              <a:avLst/>
              <a:gdLst>
                <a:gd name="T0" fmla="*/ 618 w 2858"/>
                <a:gd name="T1" fmla="*/ 1434 h 2411"/>
                <a:gd name="T2" fmla="*/ 727 w 2858"/>
                <a:gd name="T3" fmla="*/ 2411 h 2411"/>
                <a:gd name="T4" fmla="*/ 2131 w 2858"/>
                <a:gd name="T5" fmla="*/ 2411 h 2411"/>
                <a:gd name="T6" fmla="*/ 2238 w 2858"/>
                <a:gd name="T7" fmla="*/ 1434 h 2411"/>
                <a:gd name="T8" fmla="*/ 2461 w 2858"/>
                <a:gd name="T9" fmla="*/ 1434 h 2411"/>
                <a:gd name="T10" fmla="*/ 2858 w 2858"/>
                <a:gd name="T11" fmla="*/ 1434 h 2411"/>
                <a:gd name="T12" fmla="*/ 2858 w 2858"/>
                <a:gd name="T13" fmla="*/ 0 h 2411"/>
                <a:gd name="T14" fmla="*/ 2063 w 2858"/>
                <a:gd name="T15" fmla="*/ 0 h 2411"/>
                <a:gd name="T16" fmla="*/ 2063 w 2858"/>
                <a:gd name="T17" fmla="*/ 117 h 2411"/>
                <a:gd name="T18" fmla="*/ 2063 w 2858"/>
                <a:gd name="T19" fmla="*/ 553 h 2411"/>
                <a:gd name="T20" fmla="*/ 1825 w 2858"/>
                <a:gd name="T21" fmla="*/ 553 h 2411"/>
                <a:gd name="T22" fmla="*/ 1825 w 2858"/>
                <a:gd name="T23" fmla="*/ 0 h 2411"/>
                <a:gd name="T24" fmla="*/ 1033 w 2858"/>
                <a:gd name="T25" fmla="*/ 0 h 2411"/>
                <a:gd name="T26" fmla="*/ 1033 w 2858"/>
                <a:gd name="T27" fmla="*/ 553 h 2411"/>
                <a:gd name="T28" fmla="*/ 793 w 2858"/>
                <a:gd name="T29" fmla="*/ 553 h 2411"/>
                <a:gd name="T30" fmla="*/ 793 w 2858"/>
                <a:gd name="T31" fmla="*/ 0 h 2411"/>
                <a:gd name="T32" fmla="*/ 0 w 2858"/>
                <a:gd name="T33" fmla="*/ 0 h 2411"/>
                <a:gd name="T34" fmla="*/ 0 w 2858"/>
                <a:gd name="T35" fmla="*/ 1434 h 2411"/>
                <a:gd name="T36" fmla="*/ 440 w 2858"/>
                <a:gd name="T37" fmla="*/ 1434 h 2411"/>
                <a:gd name="T38" fmla="*/ 618 w 2858"/>
                <a:gd name="T39" fmla="*/ 1434 h 2411"/>
                <a:gd name="T40" fmla="*/ 232 w 2858"/>
                <a:gd name="T41" fmla="*/ 234 h 2411"/>
                <a:gd name="T42" fmla="*/ 561 w 2858"/>
                <a:gd name="T43" fmla="*/ 234 h 2411"/>
                <a:gd name="T44" fmla="*/ 561 w 2858"/>
                <a:gd name="T45" fmla="*/ 785 h 2411"/>
                <a:gd name="T46" fmla="*/ 722 w 2858"/>
                <a:gd name="T47" fmla="*/ 785 h 2411"/>
                <a:gd name="T48" fmla="*/ 1265 w 2858"/>
                <a:gd name="T49" fmla="*/ 785 h 2411"/>
                <a:gd name="T50" fmla="*/ 1265 w 2858"/>
                <a:gd name="T51" fmla="*/ 234 h 2411"/>
                <a:gd name="T52" fmla="*/ 1593 w 2858"/>
                <a:gd name="T53" fmla="*/ 234 h 2411"/>
                <a:gd name="T54" fmla="*/ 1593 w 2858"/>
                <a:gd name="T55" fmla="*/ 785 h 2411"/>
                <a:gd name="T56" fmla="*/ 1752 w 2858"/>
                <a:gd name="T57" fmla="*/ 785 h 2411"/>
                <a:gd name="T58" fmla="*/ 2134 w 2858"/>
                <a:gd name="T59" fmla="*/ 785 h 2411"/>
                <a:gd name="T60" fmla="*/ 2296 w 2858"/>
                <a:gd name="T61" fmla="*/ 785 h 2411"/>
                <a:gd name="T62" fmla="*/ 2296 w 2858"/>
                <a:gd name="T63" fmla="*/ 234 h 2411"/>
                <a:gd name="T64" fmla="*/ 2624 w 2858"/>
                <a:gd name="T65" fmla="*/ 234 h 2411"/>
                <a:gd name="T66" fmla="*/ 2624 w 2858"/>
                <a:gd name="T67" fmla="*/ 1202 h 2411"/>
                <a:gd name="T68" fmla="*/ 2461 w 2858"/>
                <a:gd name="T69" fmla="*/ 1202 h 2411"/>
                <a:gd name="T70" fmla="*/ 2180 w 2858"/>
                <a:gd name="T71" fmla="*/ 1202 h 2411"/>
                <a:gd name="T72" fmla="*/ 2031 w 2858"/>
                <a:gd name="T73" fmla="*/ 1202 h 2411"/>
                <a:gd name="T74" fmla="*/ 1921 w 2858"/>
                <a:gd name="T75" fmla="*/ 2179 h 2411"/>
                <a:gd name="T76" fmla="*/ 935 w 2858"/>
                <a:gd name="T77" fmla="*/ 2179 h 2411"/>
                <a:gd name="T78" fmla="*/ 827 w 2858"/>
                <a:gd name="T79" fmla="*/ 1202 h 2411"/>
                <a:gd name="T80" fmla="*/ 678 w 2858"/>
                <a:gd name="T81" fmla="*/ 1202 h 2411"/>
                <a:gd name="T82" fmla="*/ 440 w 2858"/>
                <a:gd name="T83" fmla="*/ 1202 h 2411"/>
                <a:gd name="T84" fmla="*/ 232 w 2858"/>
                <a:gd name="T85" fmla="*/ 1202 h 2411"/>
                <a:gd name="T86" fmla="*/ 232 w 2858"/>
                <a:gd name="T87" fmla="*/ 234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58" h="2411">
                  <a:moveTo>
                    <a:pt x="618" y="1434"/>
                  </a:moveTo>
                  <a:lnTo>
                    <a:pt x="727" y="2411"/>
                  </a:lnTo>
                  <a:lnTo>
                    <a:pt x="2131" y="2411"/>
                  </a:lnTo>
                  <a:lnTo>
                    <a:pt x="2238" y="1434"/>
                  </a:lnTo>
                  <a:lnTo>
                    <a:pt x="2461" y="1434"/>
                  </a:lnTo>
                  <a:lnTo>
                    <a:pt x="2858" y="1434"/>
                  </a:lnTo>
                  <a:lnTo>
                    <a:pt x="2858" y="0"/>
                  </a:lnTo>
                  <a:lnTo>
                    <a:pt x="2063" y="0"/>
                  </a:lnTo>
                  <a:lnTo>
                    <a:pt x="2063" y="117"/>
                  </a:lnTo>
                  <a:lnTo>
                    <a:pt x="2063" y="553"/>
                  </a:lnTo>
                  <a:lnTo>
                    <a:pt x="1825" y="553"/>
                  </a:lnTo>
                  <a:lnTo>
                    <a:pt x="1825" y="0"/>
                  </a:lnTo>
                  <a:lnTo>
                    <a:pt x="1033" y="0"/>
                  </a:lnTo>
                  <a:lnTo>
                    <a:pt x="1033" y="553"/>
                  </a:lnTo>
                  <a:lnTo>
                    <a:pt x="793" y="553"/>
                  </a:lnTo>
                  <a:lnTo>
                    <a:pt x="793" y="0"/>
                  </a:lnTo>
                  <a:lnTo>
                    <a:pt x="0" y="0"/>
                  </a:lnTo>
                  <a:lnTo>
                    <a:pt x="0" y="1434"/>
                  </a:lnTo>
                  <a:lnTo>
                    <a:pt x="440" y="1434"/>
                  </a:lnTo>
                  <a:lnTo>
                    <a:pt x="618" y="1434"/>
                  </a:lnTo>
                  <a:close/>
                  <a:moveTo>
                    <a:pt x="232" y="234"/>
                  </a:moveTo>
                  <a:lnTo>
                    <a:pt x="561" y="234"/>
                  </a:lnTo>
                  <a:lnTo>
                    <a:pt x="561" y="785"/>
                  </a:lnTo>
                  <a:lnTo>
                    <a:pt x="722" y="785"/>
                  </a:lnTo>
                  <a:lnTo>
                    <a:pt x="1265" y="785"/>
                  </a:lnTo>
                  <a:lnTo>
                    <a:pt x="1265" y="234"/>
                  </a:lnTo>
                  <a:lnTo>
                    <a:pt x="1593" y="234"/>
                  </a:lnTo>
                  <a:lnTo>
                    <a:pt x="1593" y="785"/>
                  </a:lnTo>
                  <a:lnTo>
                    <a:pt x="1752" y="785"/>
                  </a:lnTo>
                  <a:lnTo>
                    <a:pt x="2134" y="785"/>
                  </a:lnTo>
                  <a:lnTo>
                    <a:pt x="2296" y="785"/>
                  </a:lnTo>
                  <a:lnTo>
                    <a:pt x="2296" y="234"/>
                  </a:lnTo>
                  <a:lnTo>
                    <a:pt x="2624" y="234"/>
                  </a:lnTo>
                  <a:lnTo>
                    <a:pt x="2624" y="1202"/>
                  </a:lnTo>
                  <a:lnTo>
                    <a:pt x="2461" y="1202"/>
                  </a:lnTo>
                  <a:lnTo>
                    <a:pt x="2180" y="1202"/>
                  </a:lnTo>
                  <a:lnTo>
                    <a:pt x="2031" y="1202"/>
                  </a:lnTo>
                  <a:lnTo>
                    <a:pt x="1921" y="2179"/>
                  </a:lnTo>
                  <a:lnTo>
                    <a:pt x="935" y="2179"/>
                  </a:lnTo>
                  <a:lnTo>
                    <a:pt x="827" y="1202"/>
                  </a:lnTo>
                  <a:lnTo>
                    <a:pt x="678" y="1202"/>
                  </a:lnTo>
                  <a:lnTo>
                    <a:pt x="440" y="1202"/>
                  </a:lnTo>
                  <a:lnTo>
                    <a:pt x="232" y="1202"/>
                  </a:lnTo>
                  <a:lnTo>
                    <a:pt x="232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black">
            <a:xfrm>
              <a:off x="6345411" y="1074527"/>
              <a:ext cx="761764" cy="76176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black">
            <a:xfrm>
              <a:off x="4745436" y="1074527"/>
              <a:ext cx="761764" cy="76176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black">
            <a:xfrm>
              <a:off x="5821080" y="805616"/>
              <a:ext cx="203257" cy="871487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26"/>
            <p:cNvSpPr>
              <a:spLocks noEditPoints="1"/>
            </p:cNvSpPr>
            <p:nvPr userDrawn="1"/>
          </p:nvSpPr>
          <p:spPr bwMode="black">
            <a:xfrm>
              <a:off x="4614129" y="5598344"/>
              <a:ext cx="362445" cy="473067"/>
            </a:xfrm>
            <a:custGeom>
              <a:avLst/>
              <a:gdLst>
                <a:gd name="T0" fmla="*/ 98 w 403"/>
                <a:gd name="T1" fmla="*/ 0 h 526"/>
                <a:gd name="T2" fmla="*/ 0 w 403"/>
                <a:gd name="T3" fmla="*/ 96 h 526"/>
                <a:gd name="T4" fmla="*/ 0 w 403"/>
                <a:gd name="T5" fmla="*/ 430 h 526"/>
                <a:gd name="T6" fmla="*/ 98 w 403"/>
                <a:gd name="T7" fmla="*/ 526 h 526"/>
                <a:gd name="T8" fmla="*/ 307 w 403"/>
                <a:gd name="T9" fmla="*/ 526 h 526"/>
                <a:gd name="T10" fmla="*/ 403 w 403"/>
                <a:gd name="T11" fmla="*/ 430 h 526"/>
                <a:gd name="T12" fmla="*/ 403 w 403"/>
                <a:gd name="T13" fmla="*/ 96 h 526"/>
                <a:gd name="T14" fmla="*/ 307 w 403"/>
                <a:gd name="T15" fmla="*/ 0 h 526"/>
                <a:gd name="T16" fmla="*/ 98 w 403"/>
                <a:gd name="T17" fmla="*/ 0 h 526"/>
                <a:gd name="T18" fmla="*/ 281 w 403"/>
                <a:gd name="T19" fmla="*/ 392 h 526"/>
                <a:gd name="T20" fmla="*/ 258 w 403"/>
                <a:gd name="T21" fmla="*/ 415 h 526"/>
                <a:gd name="T22" fmla="*/ 148 w 403"/>
                <a:gd name="T23" fmla="*/ 415 h 526"/>
                <a:gd name="T24" fmla="*/ 125 w 403"/>
                <a:gd name="T25" fmla="*/ 392 h 526"/>
                <a:gd name="T26" fmla="*/ 125 w 403"/>
                <a:gd name="T27" fmla="*/ 135 h 526"/>
                <a:gd name="T28" fmla="*/ 148 w 403"/>
                <a:gd name="T29" fmla="*/ 112 h 526"/>
                <a:gd name="T30" fmla="*/ 258 w 403"/>
                <a:gd name="T31" fmla="*/ 112 h 526"/>
                <a:gd name="T32" fmla="*/ 281 w 403"/>
                <a:gd name="T33" fmla="*/ 135 h 526"/>
                <a:gd name="T34" fmla="*/ 281 w 403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3" h="526">
                  <a:moveTo>
                    <a:pt x="98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8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96"/>
                  </a:lnTo>
                  <a:lnTo>
                    <a:pt x="307" y="0"/>
                  </a:lnTo>
                  <a:lnTo>
                    <a:pt x="98" y="0"/>
                  </a:lnTo>
                  <a:close/>
                  <a:moveTo>
                    <a:pt x="281" y="392"/>
                  </a:moveTo>
                  <a:lnTo>
                    <a:pt x="258" y="415"/>
                  </a:lnTo>
                  <a:lnTo>
                    <a:pt x="148" y="415"/>
                  </a:lnTo>
                  <a:lnTo>
                    <a:pt x="125" y="392"/>
                  </a:lnTo>
                  <a:lnTo>
                    <a:pt x="125" y="135"/>
                  </a:lnTo>
                  <a:lnTo>
                    <a:pt x="148" y="112"/>
                  </a:lnTo>
                  <a:lnTo>
                    <a:pt x="258" y="112"/>
                  </a:lnTo>
                  <a:lnTo>
                    <a:pt x="281" y="135"/>
                  </a:lnTo>
                  <a:lnTo>
                    <a:pt x="281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black">
            <a:xfrm>
              <a:off x="5039529" y="5598344"/>
              <a:ext cx="334565" cy="473067"/>
            </a:xfrm>
            <a:custGeom>
              <a:avLst/>
              <a:gdLst>
                <a:gd name="T0" fmla="*/ 0 w 372"/>
                <a:gd name="T1" fmla="*/ 526 h 526"/>
                <a:gd name="T2" fmla="*/ 122 w 372"/>
                <a:gd name="T3" fmla="*/ 526 h 526"/>
                <a:gd name="T4" fmla="*/ 122 w 372"/>
                <a:gd name="T5" fmla="*/ 331 h 526"/>
                <a:gd name="T6" fmla="*/ 309 w 372"/>
                <a:gd name="T7" fmla="*/ 331 h 526"/>
                <a:gd name="T8" fmla="*/ 309 w 372"/>
                <a:gd name="T9" fmla="*/ 219 h 526"/>
                <a:gd name="T10" fmla="*/ 122 w 372"/>
                <a:gd name="T11" fmla="*/ 219 h 526"/>
                <a:gd name="T12" fmla="*/ 122 w 372"/>
                <a:gd name="T13" fmla="*/ 112 h 526"/>
                <a:gd name="T14" fmla="*/ 372 w 372"/>
                <a:gd name="T15" fmla="*/ 112 h 526"/>
                <a:gd name="T16" fmla="*/ 372 w 372"/>
                <a:gd name="T17" fmla="*/ 0 h 526"/>
                <a:gd name="T18" fmla="*/ 0 w 372"/>
                <a:gd name="T19" fmla="*/ 0 h 526"/>
                <a:gd name="T20" fmla="*/ 0 w 372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26">
                  <a:moveTo>
                    <a:pt x="0" y="526"/>
                  </a:moveTo>
                  <a:lnTo>
                    <a:pt x="122" y="526"/>
                  </a:lnTo>
                  <a:lnTo>
                    <a:pt x="122" y="331"/>
                  </a:lnTo>
                  <a:lnTo>
                    <a:pt x="309" y="331"/>
                  </a:lnTo>
                  <a:lnTo>
                    <a:pt x="309" y="219"/>
                  </a:lnTo>
                  <a:lnTo>
                    <a:pt x="122" y="219"/>
                  </a:lnTo>
                  <a:lnTo>
                    <a:pt x="122" y="112"/>
                  </a:lnTo>
                  <a:lnTo>
                    <a:pt x="372" y="112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3" name="Freeform 32"/>
            <p:cNvSpPr>
              <a:spLocks noEditPoints="1"/>
            </p:cNvSpPr>
            <p:nvPr userDrawn="1"/>
          </p:nvSpPr>
          <p:spPr bwMode="black">
            <a:xfrm>
              <a:off x="5569257" y="5598344"/>
              <a:ext cx="360646" cy="473067"/>
            </a:xfrm>
            <a:custGeom>
              <a:avLst/>
              <a:gdLst>
                <a:gd name="T0" fmla="*/ 96 w 401"/>
                <a:gd name="T1" fmla="*/ 0 h 526"/>
                <a:gd name="T2" fmla="*/ 0 w 401"/>
                <a:gd name="T3" fmla="*/ 96 h 526"/>
                <a:gd name="T4" fmla="*/ 0 w 401"/>
                <a:gd name="T5" fmla="*/ 430 h 526"/>
                <a:gd name="T6" fmla="*/ 96 w 401"/>
                <a:gd name="T7" fmla="*/ 526 h 526"/>
                <a:gd name="T8" fmla="*/ 305 w 401"/>
                <a:gd name="T9" fmla="*/ 526 h 526"/>
                <a:gd name="T10" fmla="*/ 401 w 401"/>
                <a:gd name="T11" fmla="*/ 430 h 526"/>
                <a:gd name="T12" fmla="*/ 401 w 401"/>
                <a:gd name="T13" fmla="*/ 96 h 526"/>
                <a:gd name="T14" fmla="*/ 305 w 401"/>
                <a:gd name="T15" fmla="*/ 0 h 526"/>
                <a:gd name="T16" fmla="*/ 96 w 401"/>
                <a:gd name="T17" fmla="*/ 0 h 526"/>
                <a:gd name="T18" fmla="*/ 278 w 401"/>
                <a:gd name="T19" fmla="*/ 392 h 526"/>
                <a:gd name="T20" fmla="*/ 255 w 401"/>
                <a:gd name="T21" fmla="*/ 415 h 526"/>
                <a:gd name="T22" fmla="*/ 146 w 401"/>
                <a:gd name="T23" fmla="*/ 415 h 526"/>
                <a:gd name="T24" fmla="*/ 123 w 401"/>
                <a:gd name="T25" fmla="*/ 392 h 526"/>
                <a:gd name="T26" fmla="*/ 123 w 401"/>
                <a:gd name="T27" fmla="*/ 135 h 526"/>
                <a:gd name="T28" fmla="*/ 146 w 401"/>
                <a:gd name="T29" fmla="*/ 112 h 526"/>
                <a:gd name="T30" fmla="*/ 255 w 401"/>
                <a:gd name="T31" fmla="*/ 112 h 526"/>
                <a:gd name="T32" fmla="*/ 278 w 401"/>
                <a:gd name="T33" fmla="*/ 135 h 526"/>
                <a:gd name="T34" fmla="*/ 278 w 401"/>
                <a:gd name="T35" fmla="*/ 39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1" h="526">
                  <a:moveTo>
                    <a:pt x="96" y="0"/>
                  </a:moveTo>
                  <a:lnTo>
                    <a:pt x="0" y="96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96"/>
                  </a:lnTo>
                  <a:lnTo>
                    <a:pt x="305" y="0"/>
                  </a:lnTo>
                  <a:lnTo>
                    <a:pt x="96" y="0"/>
                  </a:lnTo>
                  <a:close/>
                  <a:moveTo>
                    <a:pt x="278" y="392"/>
                  </a:moveTo>
                  <a:lnTo>
                    <a:pt x="255" y="415"/>
                  </a:lnTo>
                  <a:lnTo>
                    <a:pt x="146" y="415"/>
                  </a:lnTo>
                  <a:lnTo>
                    <a:pt x="123" y="392"/>
                  </a:lnTo>
                  <a:lnTo>
                    <a:pt x="123" y="135"/>
                  </a:lnTo>
                  <a:lnTo>
                    <a:pt x="146" y="112"/>
                  </a:lnTo>
                  <a:lnTo>
                    <a:pt x="255" y="112"/>
                  </a:lnTo>
                  <a:lnTo>
                    <a:pt x="278" y="135"/>
                  </a:lnTo>
                  <a:lnTo>
                    <a:pt x="278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black">
            <a:xfrm>
              <a:off x="6418260" y="5598344"/>
              <a:ext cx="307584" cy="473067"/>
            </a:xfrm>
            <a:custGeom>
              <a:avLst/>
              <a:gdLst>
                <a:gd name="T0" fmla="*/ 125 w 342"/>
                <a:gd name="T1" fmla="*/ 0 h 526"/>
                <a:gd name="T2" fmla="*/ 0 w 342"/>
                <a:gd name="T3" fmla="*/ 0 h 526"/>
                <a:gd name="T4" fmla="*/ 0 w 342"/>
                <a:gd name="T5" fmla="*/ 526 h 526"/>
                <a:gd name="T6" fmla="*/ 342 w 342"/>
                <a:gd name="T7" fmla="*/ 526 h 526"/>
                <a:gd name="T8" fmla="*/ 342 w 342"/>
                <a:gd name="T9" fmla="*/ 415 h 526"/>
                <a:gd name="T10" fmla="*/ 125 w 342"/>
                <a:gd name="T11" fmla="*/ 415 h 526"/>
                <a:gd name="T12" fmla="*/ 125 w 342"/>
                <a:gd name="T1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26">
                  <a:moveTo>
                    <a:pt x="125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42" y="526"/>
                  </a:lnTo>
                  <a:lnTo>
                    <a:pt x="342" y="415"/>
                  </a:lnTo>
                  <a:lnTo>
                    <a:pt x="125" y="41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black">
            <a:xfrm>
              <a:off x="5988362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3 w 403"/>
                <a:gd name="T7" fmla="*/ 388 h 526"/>
                <a:gd name="T8" fmla="*/ 123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3" y="38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black">
            <a:xfrm>
              <a:off x="6765415" y="5598344"/>
              <a:ext cx="362445" cy="473067"/>
            </a:xfrm>
            <a:custGeom>
              <a:avLst/>
              <a:gdLst>
                <a:gd name="T0" fmla="*/ 278 w 403"/>
                <a:gd name="T1" fmla="*/ 388 h 526"/>
                <a:gd name="T2" fmla="*/ 255 w 403"/>
                <a:gd name="T3" fmla="*/ 411 h 526"/>
                <a:gd name="T4" fmla="*/ 148 w 403"/>
                <a:gd name="T5" fmla="*/ 411 h 526"/>
                <a:gd name="T6" fmla="*/ 125 w 403"/>
                <a:gd name="T7" fmla="*/ 388 h 526"/>
                <a:gd name="T8" fmla="*/ 125 w 403"/>
                <a:gd name="T9" fmla="*/ 0 h 526"/>
                <a:gd name="T10" fmla="*/ 0 w 403"/>
                <a:gd name="T11" fmla="*/ 0 h 526"/>
                <a:gd name="T12" fmla="*/ 0 w 403"/>
                <a:gd name="T13" fmla="*/ 430 h 526"/>
                <a:gd name="T14" fmla="*/ 96 w 403"/>
                <a:gd name="T15" fmla="*/ 526 h 526"/>
                <a:gd name="T16" fmla="*/ 307 w 403"/>
                <a:gd name="T17" fmla="*/ 526 h 526"/>
                <a:gd name="T18" fmla="*/ 403 w 403"/>
                <a:gd name="T19" fmla="*/ 430 h 526"/>
                <a:gd name="T20" fmla="*/ 403 w 403"/>
                <a:gd name="T21" fmla="*/ 0 h 526"/>
                <a:gd name="T22" fmla="*/ 278 w 403"/>
                <a:gd name="T23" fmla="*/ 0 h 526"/>
                <a:gd name="T24" fmla="*/ 278 w 403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526">
                  <a:moveTo>
                    <a:pt x="278" y="388"/>
                  </a:moveTo>
                  <a:lnTo>
                    <a:pt x="255" y="411"/>
                  </a:lnTo>
                  <a:lnTo>
                    <a:pt x="148" y="411"/>
                  </a:lnTo>
                  <a:lnTo>
                    <a:pt x="125" y="38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7" y="526"/>
                  </a:lnTo>
                  <a:lnTo>
                    <a:pt x="403" y="430"/>
                  </a:lnTo>
                  <a:lnTo>
                    <a:pt x="403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black">
            <a:xfrm>
              <a:off x="4483720" y="4993969"/>
              <a:ext cx="403816" cy="473067"/>
            </a:xfrm>
            <a:custGeom>
              <a:avLst/>
              <a:gdLst>
                <a:gd name="T0" fmla="*/ 314 w 449"/>
                <a:gd name="T1" fmla="*/ 526 h 526"/>
                <a:gd name="T2" fmla="*/ 449 w 449"/>
                <a:gd name="T3" fmla="*/ 526 h 526"/>
                <a:gd name="T4" fmla="*/ 449 w 449"/>
                <a:gd name="T5" fmla="*/ 0 h 526"/>
                <a:gd name="T6" fmla="*/ 324 w 449"/>
                <a:gd name="T7" fmla="*/ 0 h 526"/>
                <a:gd name="T8" fmla="*/ 332 w 449"/>
                <a:gd name="T9" fmla="*/ 333 h 526"/>
                <a:gd name="T10" fmla="*/ 134 w 449"/>
                <a:gd name="T11" fmla="*/ 0 h 526"/>
                <a:gd name="T12" fmla="*/ 0 w 449"/>
                <a:gd name="T13" fmla="*/ 0 h 526"/>
                <a:gd name="T14" fmla="*/ 0 w 449"/>
                <a:gd name="T15" fmla="*/ 526 h 526"/>
                <a:gd name="T16" fmla="*/ 122 w 449"/>
                <a:gd name="T17" fmla="*/ 526 h 526"/>
                <a:gd name="T18" fmla="*/ 115 w 449"/>
                <a:gd name="T19" fmla="*/ 194 h 526"/>
                <a:gd name="T20" fmla="*/ 314 w 449"/>
                <a:gd name="T21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" h="526">
                  <a:moveTo>
                    <a:pt x="314" y="526"/>
                  </a:moveTo>
                  <a:lnTo>
                    <a:pt x="449" y="526"/>
                  </a:lnTo>
                  <a:lnTo>
                    <a:pt x="449" y="0"/>
                  </a:lnTo>
                  <a:lnTo>
                    <a:pt x="324" y="0"/>
                  </a:lnTo>
                  <a:lnTo>
                    <a:pt x="332" y="333"/>
                  </a:lnTo>
                  <a:lnTo>
                    <a:pt x="134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2" y="526"/>
                  </a:lnTo>
                  <a:lnTo>
                    <a:pt x="115" y="194"/>
                  </a:lnTo>
                  <a:lnTo>
                    <a:pt x="314" y="5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8" name="Rectangle 37"/>
            <p:cNvSpPr>
              <a:spLocks noChangeArrowheads="1"/>
            </p:cNvSpPr>
            <p:nvPr userDrawn="1"/>
          </p:nvSpPr>
          <p:spPr bwMode="black">
            <a:xfrm>
              <a:off x="4954089" y="4993969"/>
              <a:ext cx="112421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black">
            <a:xfrm>
              <a:off x="5099787" y="4993969"/>
              <a:ext cx="436193" cy="473067"/>
            </a:xfrm>
            <a:custGeom>
              <a:avLst/>
              <a:gdLst>
                <a:gd name="T0" fmla="*/ 243 w 485"/>
                <a:gd name="T1" fmla="*/ 415 h 526"/>
                <a:gd name="T2" fmla="*/ 242 w 485"/>
                <a:gd name="T3" fmla="*/ 415 h 526"/>
                <a:gd name="T4" fmla="*/ 126 w 485"/>
                <a:gd name="T5" fmla="*/ 0 h 526"/>
                <a:gd name="T6" fmla="*/ 0 w 485"/>
                <a:gd name="T7" fmla="*/ 0 h 526"/>
                <a:gd name="T8" fmla="*/ 147 w 485"/>
                <a:gd name="T9" fmla="*/ 526 h 526"/>
                <a:gd name="T10" fmla="*/ 337 w 485"/>
                <a:gd name="T11" fmla="*/ 526 h 526"/>
                <a:gd name="T12" fmla="*/ 485 w 485"/>
                <a:gd name="T13" fmla="*/ 0 h 526"/>
                <a:gd name="T14" fmla="*/ 361 w 485"/>
                <a:gd name="T15" fmla="*/ 0 h 526"/>
                <a:gd name="T16" fmla="*/ 243 w 485"/>
                <a:gd name="T17" fmla="*/ 41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526">
                  <a:moveTo>
                    <a:pt x="243" y="415"/>
                  </a:moveTo>
                  <a:lnTo>
                    <a:pt x="242" y="415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147" y="526"/>
                  </a:lnTo>
                  <a:lnTo>
                    <a:pt x="337" y="526"/>
                  </a:lnTo>
                  <a:lnTo>
                    <a:pt x="485" y="0"/>
                  </a:lnTo>
                  <a:lnTo>
                    <a:pt x="361" y="0"/>
                  </a:lnTo>
                  <a:lnTo>
                    <a:pt x="243" y="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black">
            <a:xfrm>
              <a:off x="5569257" y="4993969"/>
              <a:ext cx="348055" cy="473067"/>
            </a:xfrm>
            <a:custGeom>
              <a:avLst/>
              <a:gdLst>
                <a:gd name="T0" fmla="*/ 387 w 387"/>
                <a:gd name="T1" fmla="*/ 112 h 526"/>
                <a:gd name="T2" fmla="*/ 387 w 387"/>
                <a:gd name="T3" fmla="*/ 0 h 526"/>
                <a:gd name="T4" fmla="*/ 0 w 387"/>
                <a:gd name="T5" fmla="*/ 0 h 526"/>
                <a:gd name="T6" fmla="*/ 0 w 387"/>
                <a:gd name="T7" fmla="*/ 526 h 526"/>
                <a:gd name="T8" fmla="*/ 387 w 387"/>
                <a:gd name="T9" fmla="*/ 526 h 526"/>
                <a:gd name="T10" fmla="*/ 387 w 387"/>
                <a:gd name="T11" fmla="*/ 415 h 526"/>
                <a:gd name="T12" fmla="*/ 124 w 387"/>
                <a:gd name="T13" fmla="*/ 415 h 526"/>
                <a:gd name="T14" fmla="*/ 124 w 387"/>
                <a:gd name="T15" fmla="*/ 315 h 526"/>
                <a:gd name="T16" fmla="*/ 326 w 387"/>
                <a:gd name="T17" fmla="*/ 315 h 526"/>
                <a:gd name="T18" fmla="*/ 326 w 387"/>
                <a:gd name="T19" fmla="*/ 204 h 526"/>
                <a:gd name="T20" fmla="*/ 124 w 387"/>
                <a:gd name="T21" fmla="*/ 204 h 526"/>
                <a:gd name="T22" fmla="*/ 124 w 387"/>
                <a:gd name="T23" fmla="*/ 112 h 526"/>
                <a:gd name="T24" fmla="*/ 387 w 387"/>
                <a:gd name="T25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7" h="526">
                  <a:moveTo>
                    <a:pt x="387" y="112"/>
                  </a:moveTo>
                  <a:lnTo>
                    <a:pt x="38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387" y="526"/>
                  </a:lnTo>
                  <a:lnTo>
                    <a:pt x="387" y="415"/>
                  </a:lnTo>
                  <a:lnTo>
                    <a:pt x="124" y="415"/>
                  </a:lnTo>
                  <a:lnTo>
                    <a:pt x="124" y="315"/>
                  </a:lnTo>
                  <a:lnTo>
                    <a:pt x="326" y="315"/>
                  </a:lnTo>
                  <a:lnTo>
                    <a:pt x="326" y="204"/>
                  </a:lnTo>
                  <a:lnTo>
                    <a:pt x="124" y="204"/>
                  </a:lnTo>
                  <a:lnTo>
                    <a:pt x="124" y="112"/>
                  </a:lnTo>
                  <a:lnTo>
                    <a:pt x="38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1" name="Freeform 40"/>
            <p:cNvSpPr>
              <a:spLocks noEditPoints="1"/>
            </p:cNvSpPr>
            <p:nvPr userDrawn="1"/>
          </p:nvSpPr>
          <p:spPr bwMode="black">
            <a:xfrm>
              <a:off x="5978469" y="4993969"/>
              <a:ext cx="375936" cy="473067"/>
            </a:xfrm>
            <a:custGeom>
              <a:avLst/>
              <a:gdLst>
                <a:gd name="T0" fmla="*/ 403 w 418"/>
                <a:gd name="T1" fmla="*/ 250 h 526"/>
                <a:gd name="T2" fmla="*/ 403 w 418"/>
                <a:gd name="T3" fmla="*/ 96 h 526"/>
                <a:gd name="T4" fmla="*/ 307 w 418"/>
                <a:gd name="T5" fmla="*/ 0 h 526"/>
                <a:gd name="T6" fmla="*/ 0 w 418"/>
                <a:gd name="T7" fmla="*/ 0 h 526"/>
                <a:gd name="T8" fmla="*/ 0 w 418"/>
                <a:gd name="T9" fmla="*/ 526 h 526"/>
                <a:gd name="T10" fmla="*/ 124 w 418"/>
                <a:gd name="T11" fmla="*/ 526 h 526"/>
                <a:gd name="T12" fmla="*/ 124 w 418"/>
                <a:gd name="T13" fmla="*/ 346 h 526"/>
                <a:gd name="T14" fmla="*/ 195 w 418"/>
                <a:gd name="T15" fmla="*/ 346 h 526"/>
                <a:gd name="T16" fmla="*/ 286 w 418"/>
                <a:gd name="T17" fmla="*/ 526 h 526"/>
                <a:gd name="T18" fmla="*/ 418 w 418"/>
                <a:gd name="T19" fmla="*/ 526 h 526"/>
                <a:gd name="T20" fmla="*/ 320 w 418"/>
                <a:gd name="T21" fmla="*/ 334 h 526"/>
                <a:gd name="T22" fmla="*/ 403 w 418"/>
                <a:gd name="T23" fmla="*/ 250 h 526"/>
                <a:gd name="T24" fmla="*/ 280 w 418"/>
                <a:gd name="T25" fmla="*/ 212 h 526"/>
                <a:gd name="T26" fmla="*/ 257 w 418"/>
                <a:gd name="T27" fmla="*/ 235 h 526"/>
                <a:gd name="T28" fmla="*/ 124 w 418"/>
                <a:gd name="T29" fmla="*/ 235 h 526"/>
                <a:gd name="T30" fmla="*/ 124 w 418"/>
                <a:gd name="T31" fmla="*/ 112 h 526"/>
                <a:gd name="T32" fmla="*/ 257 w 418"/>
                <a:gd name="T33" fmla="*/ 112 h 526"/>
                <a:gd name="T34" fmla="*/ 280 w 418"/>
                <a:gd name="T35" fmla="*/ 135 h 526"/>
                <a:gd name="T36" fmla="*/ 280 w 418"/>
                <a:gd name="T37" fmla="*/ 2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526">
                  <a:moveTo>
                    <a:pt x="403" y="250"/>
                  </a:moveTo>
                  <a:lnTo>
                    <a:pt x="403" y="96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526"/>
                  </a:lnTo>
                  <a:lnTo>
                    <a:pt x="124" y="526"/>
                  </a:lnTo>
                  <a:lnTo>
                    <a:pt x="124" y="346"/>
                  </a:lnTo>
                  <a:lnTo>
                    <a:pt x="195" y="346"/>
                  </a:lnTo>
                  <a:lnTo>
                    <a:pt x="286" y="526"/>
                  </a:lnTo>
                  <a:lnTo>
                    <a:pt x="418" y="526"/>
                  </a:lnTo>
                  <a:lnTo>
                    <a:pt x="320" y="334"/>
                  </a:lnTo>
                  <a:lnTo>
                    <a:pt x="403" y="250"/>
                  </a:lnTo>
                  <a:close/>
                  <a:moveTo>
                    <a:pt x="280" y="212"/>
                  </a:moveTo>
                  <a:lnTo>
                    <a:pt x="257" y="235"/>
                  </a:lnTo>
                  <a:lnTo>
                    <a:pt x="124" y="235"/>
                  </a:lnTo>
                  <a:lnTo>
                    <a:pt x="124" y="112"/>
                  </a:lnTo>
                  <a:lnTo>
                    <a:pt x="257" y="112"/>
                  </a:lnTo>
                  <a:lnTo>
                    <a:pt x="280" y="135"/>
                  </a:lnTo>
                  <a:lnTo>
                    <a:pt x="28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black">
            <a:xfrm>
              <a:off x="6385882" y="4993969"/>
              <a:ext cx="357049" cy="473067"/>
            </a:xfrm>
            <a:custGeom>
              <a:avLst/>
              <a:gdLst>
                <a:gd name="T0" fmla="*/ 134 w 397"/>
                <a:gd name="T1" fmla="*/ 185 h 526"/>
                <a:gd name="T2" fmla="*/ 134 w 397"/>
                <a:gd name="T3" fmla="*/ 135 h 526"/>
                <a:gd name="T4" fmla="*/ 157 w 397"/>
                <a:gd name="T5" fmla="*/ 112 h 526"/>
                <a:gd name="T6" fmla="*/ 387 w 397"/>
                <a:gd name="T7" fmla="*/ 112 h 526"/>
                <a:gd name="T8" fmla="*/ 387 w 397"/>
                <a:gd name="T9" fmla="*/ 0 h 526"/>
                <a:gd name="T10" fmla="*/ 105 w 397"/>
                <a:gd name="T11" fmla="*/ 0 h 526"/>
                <a:gd name="T12" fmla="*/ 9 w 397"/>
                <a:gd name="T13" fmla="*/ 96 h 526"/>
                <a:gd name="T14" fmla="*/ 9 w 397"/>
                <a:gd name="T15" fmla="*/ 219 h 526"/>
                <a:gd name="T16" fmla="*/ 65 w 397"/>
                <a:gd name="T17" fmla="*/ 286 h 526"/>
                <a:gd name="T18" fmla="*/ 274 w 397"/>
                <a:gd name="T19" fmla="*/ 342 h 526"/>
                <a:gd name="T20" fmla="*/ 274 w 397"/>
                <a:gd name="T21" fmla="*/ 392 h 526"/>
                <a:gd name="T22" fmla="*/ 249 w 397"/>
                <a:gd name="T23" fmla="*/ 415 h 526"/>
                <a:gd name="T24" fmla="*/ 0 w 397"/>
                <a:gd name="T25" fmla="*/ 415 h 526"/>
                <a:gd name="T26" fmla="*/ 0 w 397"/>
                <a:gd name="T27" fmla="*/ 526 h 526"/>
                <a:gd name="T28" fmla="*/ 301 w 397"/>
                <a:gd name="T29" fmla="*/ 526 h 526"/>
                <a:gd name="T30" fmla="*/ 397 w 397"/>
                <a:gd name="T31" fmla="*/ 430 h 526"/>
                <a:gd name="T32" fmla="*/ 397 w 397"/>
                <a:gd name="T33" fmla="*/ 308 h 526"/>
                <a:gd name="T34" fmla="*/ 343 w 397"/>
                <a:gd name="T35" fmla="*/ 242 h 526"/>
                <a:gd name="T36" fmla="*/ 134 w 397"/>
                <a:gd name="T37" fmla="*/ 18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7" h="526">
                  <a:moveTo>
                    <a:pt x="134" y="185"/>
                  </a:moveTo>
                  <a:lnTo>
                    <a:pt x="134" y="135"/>
                  </a:lnTo>
                  <a:lnTo>
                    <a:pt x="157" y="112"/>
                  </a:lnTo>
                  <a:lnTo>
                    <a:pt x="387" y="112"/>
                  </a:lnTo>
                  <a:lnTo>
                    <a:pt x="387" y="0"/>
                  </a:lnTo>
                  <a:lnTo>
                    <a:pt x="105" y="0"/>
                  </a:lnTo>
                  <a:lnTo>
                    <a:pt x="9" y="96"/>
                  </a:lnTo>
                  <a:lnTo>
                    <a:pt x="9" y="219"/>
                  </a:lnTo>
                  <a:lnTo>
                    <a:pt x="65" y="286"/>
                  </a:lnTo>
                  <a:lnTo>
                    <a:pt x="274" y="342"/>
                  </a:lnTo>
                  <a:lnTo>
                    <a:pt x="274" y="392"/>
                  </a:lnTo>
                  <a:lnTo>
                    <a:pt x="249" y="415"/>
                  </a:lnTo>
                  <a:lnTo>
                    <a:pt x="0" y="415"/>
                  </a:lnTo>
                  <a:lnTo>
                    <a:pt x="0" y="526"/>
                  </a:lnTo>
                  <a:lnTo>
                    <a:pt x="301" y="526"/>
                  </a:lnTo>
                  <a:lnTo>
                    <a:pt x="397" y="430"/>
                  </a:lnTo>
                  <a:lnTo>
                    <a:pt x="397" y="308"/>
                  </a:lnTo>
                  <a:lnTo>
                    <a:pt x="343" y="242"/>
                  </a:lnTo>
                  <a:lnTo>
                    <a:pt x="134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3" name="Rectangle 42"/>
            <p:cNvSpPr>
              <a:spLocks noChangeArrowheads="1"/>
            </p:cNvSpPr>
            <p:nvPr userDrawn="1"/>
          </p:nvSpPr>
          <p:spPr bwMode="black">
            <a:xfrm>
              <a:off x="6794195" y="4993969"/>
              <a:ext cx="110622" cy="47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black">
            <a:xfrm>
              <a:off x="6951584" y="4993969"/>
              <a:ext cx="376835" cy="473067"/>
            </a:xfrm>
            <a:custGeom>
              <a:avLst/>
              <a:gdLst>
                <a:gd name="T0" fmla="*/ 0 w 419"/>
                <a:gd name="T1" fmla="*/ 112 h 526"/>
                <a:gd name="T2" fmla="*/ 148 w 419"/>
                <a:gd name="T3" fmla="*/ 112 h 526"/>
                <a:gd name="T4" fmla="*/ 148 w 419"/>
                <a:gd name="T5" fmla="*/ 526 h 526"/>
                <a:gd name="T6" fmla="*/ 273 w 419"/>
                <a:gd name="T7" fmla="*/ 526 h 526"/>
                <a:gd name="T8" fmla="*/ 273 w 419"/>
                <a:gd name="T9" fmla="*/ 112 h 526"/>
                <a:gd name="T10" fmla="*/ 419 w 419"/>
                <a:gd name="T11" fmla="*/ 112 h 526"/>
                <a:gd name="T12" fmla="*/ 419 w 419"/>
                <a:gd name="T13" fmla="*/ 0 h 526"/>
                <a:gd name="T14" fmla="*/ 0 w 419"/>
                <a:gd name="T15" fmla="*/ 0 h 526"/>
                <a:gd name="T16" fmla="*/ 0 w 419"/>
                <a:gd name="T17" fmla="*/ 1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526">
                  <a:moveTo>
                    <a:pt x="0" y="112"/>
                  </a:moveTo>
                  <a:lnTo>
                    <a:pt x="148" y="112"/>
                  </a:lnTo>
                  <a:lnTo>
                    <a:pt x="148" y="526"/>
                  </a:lnTo>
                  <a:lnTo>
                    <a:pt x="273" y="526"/>
                  </a:lnTo>
                  <a:lnTo>
                    <a:pt x="273" y="112"/>
                  </a:lnTo>
                  <a:lnTo>
                    <a:pt x="419" y="112"/>
                  </a:lnTo>
                  <a:lnTo>
                    <a:pt x="419" y="0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black">
            <a:xfrm>
              <a:off x="7334715" y="4993969"/>
              <a:ext cx="465872" cy="473067"/>
            </a:xfrm>
            <a:custGeom>
              <a:avLst/>
              <a:gdLst>
                <a:gd name="T0" fmla="*/ 378 w 518"/>
                <a:gd name="T1" fmla="*/ 0 h 526"/>
                <a:gd name="T2" fmla="*/ 261 w 518"/>
                <a:gd name="T3" fmla="*/ 244 h 526"/>
                <a:gd name="T4" fmla="*/ 257 w 518"/>
                <a:gd name="T5" fmla="*/ 244 h 526"/>
                <a:gd name="T6" fmla="*/ 140 w 518"/>
                <a:gd name="T7" fmla="*/ 0 h 526"/>
                <a:gd name="T8" fmla="*/ 0 w 518"/>
                <a:gd name="T9" fmla="*/ 0 h 526"/>
                <a:gd name="T10" fmla="*/ 192 w 518"/>
                <a:gd name="T11" fmla="*/ 365 h 526"/>
                <a:gd name="T12" fmla="*/ 192 w 518"/>
                <a:gd name="T13" fmla="*/ 526 h 526"/>
                <a:gd name="T14" fmla="*/ 325 w 518"/>
                <a:gd name="T15" fmla="*/ 526 h 526"/>
                <a:gd name="T16" fmla="*/ 325 w 518"/>
                <a:gd name="T17" fmla="*/ 365 h 526"/>
                <a:gd name="T18" fmla="*/ 518 w 518"/>
                <a:gd name="T19" fmla="*/ 0 h 526"/>
                <a:gd name="T20" fmla="*/ 378 w 518"/>
                <a:gd name="T2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526">
                  <a:moveTo>
                    <a:pt x="378" y="0"/>
                  </a:moveTo>
                  <a:lnTo>
                    <a:pt x="261" y="244"/>
                  </a:lnTo>
                  <a:lnTo>
                    <a:pt x="257" y="244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192" y="365"/>
                  </a:lnTo>
                  <a:lnTo>
                    <a:pt x="192" y="526"/>
                  </a:lnTo>
                  <a:lnTo>
                    <a:pt x="325" y="526"/>
                  </a:lnTo>
                  <a:lnTo>
                    <a:pt x="325" y="365"/>
                  </a:lnTo>
                  <a:lnTo>
                    <a:pt x="518" y="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black">
            <a:xfrm>
              <a:off x="4053823" y="4993969"/>
              <a:ext cx="360646" cy="473067"/>
            </a:xfrm>
            <a:custGeom>
              <a:avLst/>
              <a:gdLst>
                <a:gd name="T0" fmla="*/ 278 w 401"/>
                <a:gd name="T1" fmla="*/ 388 h 526"/>
                <a:gd name="T2" fmla="*/ 255 w 401"/>
                <a:gd name="T3" fmla="*/ 411 h 526"/>
                <a:gd name="T4" fmla="*/ 145 w 401"/>
                <a:gd name="T5" fmla="*/ 411 h 526"/>
                <a:gd name="T6" fmla="*/ 122 w 401"/>
                <a:gd name="T7" fmla="*/ 388 h 526"/>
                <a:gd name="T8" fmla="*/ 122 w 401"/>
                <a:gd name="T9" fmla="*/ 0 h 526"/>
                <a:gd name="T10" fmla="*/ 0 w 401"/>
                <a:gd name="T11" fmla="*/ 0 h 526"/>
                <a:gd name="T12" fmla="*/ 0 w 401"/>
                <a:gd name="T13" fmla="*/ 430 h 526"/>
                <a:gd name="T14" fmla="*/ 96 w 401"/>
                <a:gd name="T15" fmla="*/ 526 h 526"/>
                <a:gd name="T16" fmla="*/ 305 w 401"/>
                <a:gd name="T17" fmla="*/ 526 h 526"/>
                <a:gd name="T18" fmla="*/ 401 w 401"/>
                <a:gd name="T19" fmla="*/ 430 h 526"/>
                <a:gd name="T20" fmla="*/ 401 w 401"/>
                <a:gd name="T21" fmla="*/ 0 h 526"/>
                <a:gd name="T22" fmla="*/ 278 w 401"/>
                <a:gd name="T23" fmla="*/ 0 h 526"/>
                <a:gd name="T24" fmla="*/ 278 w 401"/>
                <a:gd name="T25" fmla="*/ 388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526">
                  <a:moveTo>
                    <a:pt x="278" y="388"/>
                  </a:moveTo>
                  <a:lnTo>
                    <a:pt x="255" y="411"/>
                  </a:lnTo>
                  <a:lnTo>
                    <a:pt x="145" y="411"/>
                  </a:lnTo>
                  <a:lnTo>
                    <a:pt x="122" y="388"/>
                  </a:lnTo>
                  <a:lnTo>
                    <a:pt x="122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96" y="526"/>
                  </a:lnTo>
                  <a:lnTo>
                    <a:pt x="305" y="526"/>
                  </a:lnTo>
                  <a:lnTo>
                    <a:pt x="401" y="430"/>
                  </a:lnTo>
                  <a:lnTo>
                    <a:pt x="401" y="0"/>
                  </a:lnTo>
                  <a:lnTo>
                    <a:pt x="278" y="0"/>
                  </a:lnTo>
                  <a:lnTo>
                    <a:pt x="278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7782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4">
    <p:bg>
      <p:bgPr>
        <a:solidFill>
          <a:srgbClr val="4BBC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127" y="2830749"/>
            <a:ext cx="5762018" cy="2071991"/>
          </a:xfrm>
          <a:noFill/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127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9C45226E-0903-274D-8A8E-9A86011A2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63007" y="1369641"/>
            <a:ext cx="2360259" cy="1030029"/>
            <a:chOff x="1980609" y="1369641"/>
            <a:chExt cx="2360259" cy="1030029"/>
          </a:xfrm>
          <a:solidFill>
            <a:srgbClr val="FFFF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606518DD-4A0B-374A-B95A-B2D70E85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EE0C-CDE7-4BE8-9C81-617CF91C95CE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37FD2FCA-366A-6C47-860B-18983629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54512610-0643-F246-8937-6F8D3CA1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281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rgbClr val="BC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0300" y="2830749"/>
            <a:ext cx="5762018" cy="2071991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0300" y="4863828"/>
            <a:ext cx="5762018" cy="1031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subtitle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B7F70E5-9CE7-D242-B850-9B7935C8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grpSp>
        <p:nvGrpSpPr>
          <p:cNvPr id="29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11180" y="1369641"/>
            <a:ext cx="2360259" cy="1030029"/>
            <a:chOff x="1980609" y="1369641"/>
            <a:chExt cx="2360259" cy="1030029"/>
          </a:xfrm>
          <a:solidFill>
            <a:srgbClr val="FFFF00"/>
          </a:solidFill>
        </p:grpSpPr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579581" y="1638383"/>
              <a:ext cx="761287" cy="761287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black">
            <a:xfrm>
              <a:off x="1980609" y="1638383"/>
              <a:ext cx="761287" cy="761287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black">
            <a:xfrm>
              <a:off x="3055579" y="1369641"/>
              <a:ext cx="203130" cy="870941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552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4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01AEEF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A4BE703-EF51-7D44-8E0F-8E3FEBB8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4380-BDBD-4C70-840B-73D32E741835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BB5D6E17-BABA-9F48-8E39-6238D277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Alatunnisteen paikkamerkki 13">
            <a:extLst>
              <a:ext uri="{FF2B5EF4-FFF2-40B4-BE49-F238E27FC236}">
                <a16:creationId xmlns:a16="http://schemas.microsoft.com/office/drawing/2014/main" id="{C7832556-8166-254C-A19F-B185822118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872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3" y="3356992"/>
            <a:ext cx="11510962" cy="1147896"/>
          </a:xfrm>
        </p:spPr>
        <p:txBody>
          <a:bodyPr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437112"/>
            <a:ext cx="8534400" cy="128142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erdana" panose="020B0604030504040204" pitchFamily="34" charset="0"/>
              <a:buNone/>
              <a:tabLst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grpSp>
        <p:nvGrpSpPr>
          <p:cNvPr id="4" name="Ray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791744" y="1268760"/>
            <a:ext cx="4621057" cy="2016652"/>
            <a:chOff x="2187936" y="908720"/>
            <a:chExt cx="2146016" cy="936532"/>
          </a:xfrm>
          <a:solidFill>
            <a:srgbClr val="FFF200"/>
          </a:solidFill>
        </p:grpSpPr>
        <p:sp>
          <p:nvSpPr>
            <p:cNvPr id="7" name="Freeform 7"/>
            <p:cNvSpPr>
              <a:spLocks/>
            </p:cNvSpPr>
            <p:nvPr userDrawn="1"/>
          </p:nvSpPr>
          <p:spPr bwMode="black">
            <a:xfrm>
              <a:off x="3641768" y="1153068"/>
              <a:ext cx="692184" cy="692184"/>
            </a:xfrm>
            <a:custGeom>
              <a:avLst/>
              <a:gdLst>
                <a:gd name="T0" fmla="*/ 847 w 847"/>
                <a:gd name="T1" fmla="*/ 159 h 847"/>
                <a:gd name="T2" fmla="*/ 688 w 847"/>
                <a:gd name="T3" fmla="*/ 0 h 847"/>
                <a:gd name="T4" fmla="*/ 672 w 847"/>
                <a:gd name="T5" fmla="*/ 15 h 847"/>
                <a:gd name="T6" fmla="*/ 0 w 847"/>
                <a:gd name="T7" fmla="*/ 687 h 847"/>
                <a:gd name="T8" fmla="*/ 160 w 847"/>
                <a:gd name="T9" fmla="*/ 847 h 847"/>
                <a:gd name="T10" fmla="*/ 847 w 847"/>
                <a:gd name="T11" fmla="*/ 1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847" y="159"/>
                  </a:moveTo>
                  <a:lnTo>
                    <a:pt x="688" y="0"/>
                  </a:lnTo>
                  <a:lnTo>
                    <a:pt x="672" y="15"/>
                  </a:lnTo>
                  <a:lnTo>
                    <a:pt x="0" y="687"/>
                  </a:lnTo>
                  <a:lnTo>
                    <a:pt x="160" y="847"/>
                  </a:lnTo>
                  <a:lnTo>
                    <a:pt x="847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black">
            <a:xfrm>
              <a:off x="2187936" y="1153068"/>
              <a:ext cx="692184" cy="692184"/>
            </a:xfrm>
            <a:custGeom>
              <a:avLst/>
              <a:gdLst>
                <a:gd name="T0" fmla="*/ 687 w 847"/>
                <a:gd name="T1" fmla="*/ 847 h 847"/>
                <a:gd name="T2" fmla="*/ 847 w 847"/>
                <a:gd name="T3" fmla="*/ 687 h 847"/>
                <a:gd name="T4" fmla="*/ 161 w 847"/>
                <a:gd name="T5" fmla="*/ 0 h 847"/>
                <a:gd name="T6" fmla="*/ 0 w 847"/>
                <a:gd name="T7" fmla="*/ 159 h 847"/>
                <a:gd name="T8" fmla="*/ 16 w 847"/>
                <a:gd name="T9" fmla="*/ 175 h 847"/>
                <a:gd name="T10" fmla="*/ 687 w 847"/>
                <a:gd name="T11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47">
                  <a:moveTo>
                    <a:pt x="687" y="847"/>
                  </a:moveTo>
                  <a:lnTo>
                    <a:pt x="847" y="687"/>
                  </a:lnTo>
                  <a:lnTo>
                    <a:pt x="161" y="0"/>
                  </a:lnTo>
                  <a:lnTo>
                    <a:pt x="0" y="159"/>
                  </a:lnTo>
                  <a:lnTo>
                    <a:pt x="16" y="175"/>
                  </a:lnTo>
                  <a:lnTo>
                    <a:pt x="687" y="8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3165330" y="908720"/>
              <a:ext cx="184691" cy="791885"/>
            </a:xfrm>
            <a:custGeom>
              <a:avLst/>
              <a:gdLst>
                <a:gd name="T0" fmla="*/ 226 w 226"/>
                <a:gd name="T1" fmla="*/ 0 h 969"/>
                <a:gd name="T2" fmla="*/ 0 w 226"/>
                <a:gd name="T3" fmla="*/ 0 h 969"/>
                <a:gd name="T4" fmla="*/ 0 w 226"/>
                <a:gd name="T5" fmla="*/ 19 h 969"/>
                <a:gd name="T6" fmla="*/ 0 w 226"/>
                <a:gd name="T7" fmla="*/ 969 h 969"/>
                <a:gd name="T8" fmla="*/ 226 w 226"/>
                <a:gd name="T9" fmla="*/ 969 h 969"/>
                <a:gd name="T10" fmla="*/ 226 w 226"/>
                <a:gd name="T11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969">
                  <a:moveTo>
                    <a:pt x="226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969"/>
                  </a:lnTo>
                  <a:lnTo>
                    <a:pt x="226" y="969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BFBCBF-1951-484A-A7D0-B97733E4F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BD03-6478-427F-9F0F-890BFC9BE730}" type="datetime1">
              <a:rPr lang="en-GB" noProof="0" smtClean="0"/>
              <a:t>28/04/2025</a:t>
            </a:fld>
            <a:endParaRPr lang="en-GB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FF0CB8-88A8-4743-B951-1F3DFAD64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2C630A0F-9180-7B48-A5A9-FD157AE23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Footer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872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10300" y="579600"/>
            <a:ext cx="5637212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B3BE4D91-3E6B-427E-9162-90DA282BF153}" type="datetime1">
              <a:rPr lang="en-GB" noProof="0" smtClean="0"/>
              <a:t>28/04/2025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600" b="1" noProof="0" dirty="0">
                <a:solidFill>
                  <a:schemeClr val="tx1"/>
                </a:solidFill>
              </a:rPr>
              <a:t>University of Oulu</a:t>
            </a:r>
          </a:p>
        </p:txBody>
      </p:sp>
    </p:spTree>
    <p:extLst>
      <p:ext uri="{BB962C8B-B14F-4D97-AF65-F5344CB8AC3E}">
        <p14:creationId xmlns:p14="http://schemas.microsoft.com/office/powerpoint/2010/main" val="406427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701" r:id="rId3"/>
    <p:sldLayoutId id="2147483733" r:id="rId4"/>
    <p:sldLayoutId id="2147483734" r:id="rId5"/>
    <p:sldLayoutId id="2147483805" r:id="rId6"/>
    <p:sldLayoutId id="2147483804" r:id="rId7"/>
    <p:sldLayoutId id="2147483659" r:id="rId8"/>
    <p:sldLayoutId id="2147483684" r:id="rId9"/>
    <p:sldLayoutId id="2147483650" r:id="rId10"/>
    <p:sldLayoutId id="2147483689" r:id="rId11"/>
    <p:sldLayoutId id="2147483690" r:id="rId12"/>
    <p:sldLayoutId id="2147483704" r:id="rId13"/>
    <p:sldLayoutId id="2147483706" r:id="rId14"/>
    <p:sldLayoutId id="2147483707" r:id="rId15"/>
    <p:sldLayoutId id="2147483660" r:id="rId16"/>
    <p:sldLayoutId id="2147483665" r:id="rId17"/>
    <p:sldLayoutId id="2147483666" r:id="rId18"/>
    <p:sldLayoutId id="2147483709" r:id="rId19"/>
    <p:sldLayoutId id="2147483712" r:id="rId20"/>
    <p:sldLayoutId id="2147483713" r:id="rId21"/>
    <p:sldLayoutId id="2147483806" r:id="rId22"/>
    <p:sldLayoutId id="2147483730" r:id="rId23"/>
    <p:sldLayoutId id="2147483809" r:id="rId24"/>
    <p:sldLayoutId id="2147483656" r:id="rId25"/>
    <p:sldLayoutId id="2147483670" r:id="rId26"/>
    <p:sldLayoutId id="2147483671" r:id="rId27"/>
  </p:sldLayoutIdLst>
  <p:hf sldNum="0"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82" userDrawn="1">
          <p15:clr>
            <a:srgbClr val="F26B43"/>
          </p15:clr>
        </p15:guide>
        <p15:guide id="4" pos="855" userDrawn="1">
          <p15:clr>
            <a:srgbClr val="F26B43"/>
          </p15:clr>
        </p15:guide>
        <p15:guide id="5" pos="209" userDrawn="1">
          <p15:clr>
            <a:srgbClr val="F26B43"/>
          </p15:clr>
        </p15:guide>
        <p15:guide id="6" pos="3779" userDrawn="1">
          <p15:clr>
            <a:srgbClr val="F26B43"/>
          </p15:clr>
        </p15:guide>
        <p15:guide id="7" pos="3912" userDrawn="1">
          <p15:clr>
            <a:srgbClr val="F26B43"/>
          </p15:clr>
        </p15:guide>
        <p15:guide id="8" pos="7463" userDrawn="1">
          <p15:clr>
            <a:srgbClr val="F26B43"/>
          </p15:clr>
        </p15:guide>
        <p15:guide id="9" orient="horz" pos="368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451151" y="578840"/>
            <a:ext cx="4536900" cy="3565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/>
              <a:t>Otsikko tähän </a:t>
            </a:r>
            <a:br>
              <a:rPr lang="en-GB" noProof="0"/>
            </a:br>
            <a:r>
              <a:rPr lang="en-GB" noProof="0"/>
              <a:t>näin lyhyt on</a:t>
            </a:r>
            <a:br>
              <a:rPr lang="en-GB" noProof="0"/>
            </a:br>
            <a:r>
              <a:rPr lang="en-GB" noProof="0"/>
              <a:t>aina parempi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9" y="579600"/>
            <a:ext cx="5751513" cy="573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err="1"/>
              <a:t>Muokkaa</a:t>
            </a:r>
            <a:r>
              <a:rPr lang="en-GB" noProof="0" dirty="0"/>
              <a:t> </a:t>
            </a:r>
            <a:r>
              <a:rPr lang="en-GB" noProof="0" dirty="0" err="1"/>
              <a:t>tekstin</a:t>
            </a:r>
            <a:r>
              <a:rPr lang="en-GB" noProof="0" dirty="0"/>
              <a:t> </a:t>
            </a:r>
            <a:r>
              <a:rPr lang="en-GB" noProof="0" dirty="0" err="1"/>
              <a:t>perustyylejä</a:t>
            </a:r>
            <a:r>
              <a:rPr lang="en-GB" noProof="0" dirty="0"/>
              <a:t> </a:t>
            </a:r>
            <a:r>
              <a:rPr lang="en-GB" noProof="0" dirty="0" err="1"/>
              <a:t>napsauttamalla</a:t>
            </a:r>
            <a:endParaRPr lang="en-GB" noProof="0" dirty="0"/>
          </a:p>
          <a:p>
            <a:pPr lvl="1"/>
            <a:r>
              <a:rPr lang="en-GB" noProof="0" dirty="0" err="1"/>
              <a:t>toinen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2"/>
            <a:r>
              <a:rPr lang="en-GB" noProof="0" dirty="0" err="1"/>
              <a:t>kolmas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3"/>
            <a:r>
              <a:rPr lang="en-GB" noProof="0" dirty="0" err="1"/>
              <a:t>neljäs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  <a:p>
            <a:pPr lvl="4"/>
            <a:r>
              <a:rPr lang="en-GB" noProof="0" dirty="0" err="1"/>
              <a:t>viides</a:t>
            </a:r>
            <a:r>
              <a:rPr lang="en-GB" noProof="0" dirty="0"/>
              <a:t> </a:t>
            </a:r>
            <a:r>
              <a:rPr lang="en-GB" noProof="0" dirty="0" err="1"/>
              <a:t>taso</a:t>
            </a:r>
            <a:endParaRPr lang="en-GB" noProof="0" dirty="0"/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6863" y="6436800"/>
            <a:ext cx="66102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1EF5AA2-DCC1-4BAA-BCA1-5AFF8A002553}" type="datetime1">
              <a:rPr lang="en-GB" noProof="0" smtClean="0"/>
              <a:t>28/04/2025</a:t>
            </a:fld>
            <a:endParaRPr lang="en-GB" noProof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9861" y="6436800"/>
            <a:ext cx="461876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Footer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313" y="6436800"/>
            <a:ext cx="38852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799663BE-0A7D-4715-8D39-0EC59974DD8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6" name="Tekstiruutu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9707213" y="6436800"/>
            <a:ext cx="2140299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600" b="1" noProof="0" dirty="0">
                <a:solidFill>
                  <a:schemeClr val="tx1"/>
                </a:solidFill>
              </a:rPr>
              <a:t>University of Oulu</a:t>
            </a:r>
          </a:p>
        </p:txBody>
      </p:sp>
    </p:spTree>
    <p:extLst>
      <p:ext uri="{BB962C8B-B14F-4D97-AF65-F5344CB8AC3E}">
        <p14:creationId xmlns:p14="http://schemas.microsoft.com/office/powerpoint/2010/main" val="285664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07" r:id="rId2"/>
    <p:sldLayoutId id="2147483746" r:id="rId3"/>
    <p:sldLayoutId id="2147483747" r:id="rId4"/>
    <p:sldLayoutId id="2147483763" r:id="rId5"/>
    <p:sldLayoutId id="2147483764" r:id="rId6"/>
    <p:sldLayoutId id="2147483757" r:id="rId7"/>
    <p:sldLayoutId id="2147483760" r:id="rId8"/>
    <p:sldLayoutId id="2147483767" r:id="rId9"/>
    <p:sldLayoutId id="2147483770" r:id="rId10"/>
    <p:sldLayoutId id="2147483766" r:id="rId11"/>
    <p:sldLayoutId id="2147483774" r:id="rId12"/>
    <p:sldLayoutId id="2147483777" r:id="rId13"/>
    <p:sldLayoutId id="2147483773" r:id="rId14"/>
    <p:sldLayoutId id="2147483780" r:id="rId15"/>
    <p:sldLayoutId id="2147483783" r:id="rId16"/>
    <p:sldLayoutId id="2147483779" r:id="rId17"/>
    <p:sldLayoutId id="2147483786" r:id="rId18"/>
    <p:sldLayoutId id="2147483789" r:id="rId19"/>
    <p:sldLayoutId id="2147483785" r:id="rId20"/>
    <p:sldLayoutId id="2147483808" r:id="rId21"/>
    <p:sldLayoutId id="2147483800" r:id="rId22"/>
    <p:sldLayoutId id="2147483803" r:id="rId23"/>
    <p:sldLayoutId id="2147483799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Verdana" panose="020B0604030504040204" pitchFamily="34" charset="0"/>
        <a:buChar char="‒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60363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352425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6195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855">
          <p15:clr>
            <a:srgbClr val="F26B43"/>
          </p15:clr>
        </p15:guide>
        <p15:guide id="5" pos="209">
          <p15:clr>
            <a:srgbClr val="F26B43"/>
          </p15:clr>
        </p15:guide>
        <p15:guide id="6" pos="3779">
          <p15:clr>
            <a:srgbClr val="F26B43"/>
          </p15:clr>
        </p15:guide>
        <p15:guide id="7" pos="3912">
          <p15:clr>
            <a:srgbClr val="F26B43"/>
          </p15:clr>
        </p15:guide>
        <p15:guide id="8" pos="74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12.jpg"/><Relationship Id="rId5" Type="http://schemas.openxmlformats.org/officeDocument/2006/relationships/customXml" Target="../ink/ink1.xml"/><Relationship Id="rId10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26.png"/><Relationship Id="rId18" Type="http://schemas.openxmlformats.org/officeDocument/2006/relationships/customXml" Target="../ink/ink10.xml"/><Relationship Id="rId3" Type="http://schemas.openxmlformats.org/officeDocument/2006/relationships/image" Target="../media/image21.png"/><Relationship Id="rId21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customXml" Target="../ink/ink7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9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4.xml"/><Relationship Id="rId11" Type="http://schemas.openxmlformats.org/officeDocument/2006/relationships/image" Target="../media/image25.png"/><Relationship Id="rId24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13.png"/><Relationship Id="rId10" Type="http://schemas.openxmlformats.org/officeDocument/2006/relationships/customXml" Target="../ink/ink6.xml"/><Relationship Id="rId19" Type="http://schemas.openxmlformats.org/officeDocument/2006/relationships/image" Target="../media/image29.png"/><Relationship Id="rId4" Type="http://schemas.openxmlformats.org/officeDocument/2006/relationships/customXml" Target="../ink/ink3.xml"/><Relationship Id="rId9" Type="http://schemas.openxmlformats.org/officeDocument/2006/relationships/image" Target="../media/image24.png"/><Relationship Id="rId14" Type="http://schemas.openxmlformats.org/officeDocument/2006/relationships/customXml" Target="../ink/ink8.xml"/><Relationship Id="rId2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11.xml"/><Relationship Id="rId7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14.png"/><Relationship Id="rId5" Type="http://schemas.openxmlformats.org/officeDocument/2006/relationships/customXml" Target="../ink/ink12.xml"/><Relationship Id="rId10" Type="http://schemas.openxmlformats.org/officeDocument/2006/relationships/image" Target="../media/image13.png"/><Relationship Id="rId4" Type="http://schemas.openxmlformats.org/officeDocument/2006/relationships/image" Target="../media/image35.pn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a forest&#10;&#10;AI-generated content may be incorrect.">
            <a:extLst>
              <a:ext uri="{FF2B5EF4-FFF2-40B4-BE49-F238E27FC236}">
                <a16:creationId xmlns:a16="http://schemas.microsoft.com/office/drawing/2014/main" id="{7C9AA9DB-2FEF-7D0B-5A32-E55756430C4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145" y="1394450"/>
            <a:ext cx="6789598" cy="480131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CDC82-19BD-5966-538B-5BB757E8B927}"/>
              </a:ext>
            </a:extLst>
          </p:cNvPr>
          <p:cNvSpPr txBox="1"/>
          <p:nvPr/>
        </p:nvSpPr>
        <p:spPr>
          <a:xfrm>
            <a:off x="1074400" y="1477846"/>
            <a:ext cx="3152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tx2"/>
                </a:solidFill>
              </a:rPr>
              <a:t>Area</a:t>
            </a:r>
            <a:r>
              <a:rPr lang="fi-FI" dirty="0">
                <a:solidFill>
                  <a:schemeClr val="tx2"/>
                </a:solidFill>
              </a:rPr>
              <a:t>: </a:t>
            </a:r>
            <a:r>
              <a:rPr lang="fi-FI" dirty="0" err="1">
                <a:solidFill>
                  <a:schemeClr val="tx2"/>
                </a:solidFill>
              </a:rPr>
              <a:t>Fen</a:t>
            </a:r>
            <a:r>
              <a:rPr lang="fi-FI" dirty="0">
                <a:solidFill>
                  <a:schemeClr val="tx2"/>
                </a:solidFill>
              </a:rPr>
              <a:t> 5 ha, </a:t>
            </a:r>
            <a:r>
              <a:rPr lang="fi-FI" dirty="0" err="1">
                <a:solidFill>
                  <a:schemeClr val="tx2"/>
                </a:solidFill>
              </a:rPr>
              <a:t>site</a:t>
            </a:r>
            <a:r>
              <a:rPr lang="fi-FI" dirty="0">
                <a:solidFill>
                  <a:schemeClr val="tx2"/>
                </a:solidFill>
              </a:rPr>
              <a:t> 1 ha</a:t>
            </a:r>
          </a:p>
          <a:p>
            <a:r>
              <a:rPr lang="fi-FI" dirty="0">
                <a:solidFill>
                  <a:schemeClr val="tx2"/>
                </a:solidFill>
              </a:rPr>
              <a:t>36 </a:t>
            </a:r>
            <a:r>
              <a:rPr lang="fi-FI" dirty="0" err="1">
                <a:solidFill>
                  <a:schemeClr val="tx2"/>
                </a:solidFill>
              </a:rPr>
              <a:t>plots</a:t>
            </a:r>
            <a:r>
              <a:rPr lang="fi-FI" dirty="0">
                <a:solidFill>
                  <a:schemeClr val="tx2"/>
                </a:solidFill>
              </a:rPr>
              <a:t> in 12 </a:t>
            </a:r>
            <a:r>
              <a:rPr lang="fi-FI" dirty="0" err="1">
                <a:solidFill>
                  <a:schemeClr val="tx2"/>
                </a:solidFill>
              </a:rPr>
              <a:t>spatial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blocks</a:t>
            </a:r>
            <a:endParaRPr lang="fi-FI" dirty="0">
              <a:solidFill>
                <a:schemeClr val="tx2"/>
              </a:solidFill>
            </a:endParaRPr>
          </a:p>
          <a:p>
            <a:endParaRPr lang="fi-FI" b="1" dirty="0">
              <a:solidFill>
                <a:schemeClr val="tx2"/>
              </a:solidFill>
            </a:endParaRPr>
          </a:p>
          <a:p>
            <a:r>
              <a:rPr lang="fi-FI" b="1" dirty="0">
                <a:solidFill>
                  <a:schemeClr val="tx2"/>
                </a:solidFill>
              </a:rPr>
              <a:t>Mean </a:t>
            </a:r>
            <a:r>
              <a:rPr lang="fi-FI" b="1" dirty="0" err="1">
                <a:solidFill>
                  <a:schemeClr val="tx2"/>
                </a:solidFill>
              </a:rPr>
              <a:t>temperatures</a:t>
            </a:r>
            <a:endParaRPr lang="fi-FI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 err="1">
                <a:solidFill>
                  <a:schemeClr val="tx2"/>
                </a:solidFill>
              </a:rPr>
              <a:t>Annual</a:t>
            </a:r>
            <a:r>
              <a:rPr lang="fi-FI" dirty="0">
                <a:solidFill>
                  <a:schemeClr val="tx2"/>
                </a:solidFill>
              </a:rPr>
              <a:t> 0.9 °C</a:t>
            </a:r>
          </a:p>
          <a:p>
            <a:pPr marL="285750" indent="-285750">
              <a:buFontTx/>
              <a:buChar char="-"/>
            </a:pPr>
            <a:r>
              <a:rPr lang="fi-FI" dirty="0" err="1">
                <a:solidFill>
                  <a:schemeClr val="tx2"/>
                </a:solidFill>
              </a:rPr>
              <a:t>January</a:t>
            </a:r>
            <a:r>
              <a:rPr lang="fi-FI" dirty="0">
                <a:solidFill>
                  <a:schemeClr val="tx2"/>
                </a:solidFill>
              </a:rPr>
              <a:t> -11.4 °C</a:t>
            </a:r>
          </a:p>
          <a:p>
            <a:pPr marL="285750" indent="-285750">
              <a:buFontTx/>
              <a:buChar char="-"/>
            </a:pPr>
            <a:r>
              <a:rPr lang="fi-FI" dirty="0" err="1">
                <a:solidFill>
                  <a:schemeClr val="tx2"/>
                </a:solidFill>
              </a:rPr>
              <a:t>July</a:t>
            </a:r>
            <a:r>
              <a:rPr lang="fi-FI" dirty="0">
                <a:solidFill>
                  <a:schemeClr val="tx2"/>
                </a:solidFill>
              </a:rPr>
              <a:t> 16.5 °C</a:t>
            </a:r>
          </a:p>
          <a:p>
            <a:endParaRPr lang="fi-FI" b="1" dirty="0">
              <a:solidFill>
                <a:schemeClr val="tx2"/>
              </a:solidFill>
            </a:endParaRPr>
          </a:p>
          <a:p>
            <a:r>
              <a:rPr lang="fi-FI" b="1" dirty="0">
                <a:solidFill>
                  <a:schemeClr val="tx2"/>
                </a:solidFill>
              </a:rPr>
              <a:t>Total </a:t>
            </a:r>
            <a:r>
              <a:rPr lang="fi-FI" b="1" dirty="0" err="1">
                <a:solidFill>
                  <a:schemeClr val="tx2"/>
                </a:solidFill>
              </a:rPr>
              <a:t>annual</a:t>
            </a:r>
            <a:r>
              <a:rPr lang="fi-FI" b="1" dirty="0">
                <a:solidFill>
                  <a:schemeClr val="tx2"/>
                </a:solidFill>
              </a:rPr>
              <a:t> </a:t>
            </a:r>
            <a:r>
              <a:rPr lang="fi-FI" b="1" dirty="0" err="1">
                <a:solidFill>
                  <a:schemeClr val="tx2"/>
                </a:solidFill>
              </a:rPr>
              <a:t>precipitation</a:t>
            </a:r>
            <a:endParaRPr lang="fi-FI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2"/>
                </a:solidFill>
              </a:rPr>
              <a:t>528.8 mm</a:t>
            </a:r>
          </a:p>
          <a:p>
            <a:endParaRPr lang="fi-FI" b="1" dirty="0">
              <a:solidFill>
                <a:schemeClr val="tx2"/>
              </a:solidFill>
            </a:endParaRPr>
          </a:p>
          <a:p>
            <a:r>
              <a:rPr lang="fi-FI" b="1" dirty="0" err="1">
                <a:solidFill>
                  <a:schemeClr val="tx2"/>
                </a:solidFill>
              </a:rPr>
              <a:t>Plot-scale</a:t>
            </a:r>
            <a:r>
              <a:rPr lang="fi-FI" b="1" dirty="0">
                <a:solidFill>
                  <a:schemeClr val="tx2"/>
                </a:solidFill>
              </a:rPr>
              <a:t> pH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2"/>
                </a:solidFill>
              </a:rPr>
              <a:t>6.74–7.38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2"/>
                </a:solidFill>
              </a:rPr>
              <a:t>Mean: 7.0</a:t>
            </a: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tx2"/>
              </a:solidFill>
            </a:endParaRPr>
          </a:p>
          <a:p>
            <a:r>
              <a:rPr lang="fi-FI" b="1" dirty="0" err="1">
                <a:solidFill>
                  <a:schemeClr val="tx2"/>
                </a:solidFill>
              </a:rPr>
              <a:t>Water</a:t>
            </a:r>
            <a:r>
              <a:rPr lang="fi-FI" b="1" dirty="0">
                <a:solidFill>
                  <a:schemeClr val="tx2"/>
                </a:solidFill>
              </a:rPr>
              <a:t> </a:t>
            </a:r>
            <a:r>
              <a:rPr lang="fi-FI" b="1" dirty="0" err="1">
                <a:solidFill>
                  <a:schemeClr val="tx2"/>
                </a:solidFill>
              </a:rPr>
              <a:t>table</a:t>
            </a:r>
            <a:r>
              <a:rPr lang="fi-FI" b="1" dirty="0">
                <a:solidFill>
                  <a:schemeClr val="tx2"/>
                </a:solidFill>
              </a:rPr>
              <a:t> </a:t>
            </a:r>
            <a:r>
              <a:rPr lang="fi-FI" b="1" dirty="0" err="1">
                <a:solidFill>
                  <a:schemeClr val="tx2"/>
                </a:solidFill>
              </a:rPr>
              <a:t>depth</a:t>
            </a:r>
            <a:endParaRPr lang="fi-FI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tx2"/>
                </a:solidFill>
              </a:rPr>
              <a:t>-9.3 cm–7.0 cm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01BE30C7-D600-B17F-03BD-1D5F2477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50" y="578840"/>
            <a:ext cx="10396361" cy="713065"/>
          </a:xfrm>
        </p:spPr>
        <p:txBody>
          <a:bodyPr/>
          <a:lstStyle/>
          <a:p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F9384-47CE-AC53-C01F-F73F39AB1336}"/>
              </a:ext>
            </a:extLst>
          </p:cNvPr>
          <p:cNvSpPr txBox="1"/>
          <p:nvPr/>
        </p:nvSpPr>
        <p:spPr>
          <a:xfrm>
            <a:off x="9317698" y="6203491"/>
            <a:ext cx="25145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 err="1">
                <a:solidFill>
                  <a:schemeClr val="tx2"/>
                </a:solidFill>
              </a:rPr>
              <a:t>Orthomosaic</a:t>
            </a:r>
            <a:r>
              <a:rPr lang="fi-FI" sz="1100" dirty="0">
                <a:solidFill>
                  <a:schemeClr val="tx2"/>
                </a:solidFill>
              </a:rPr>
              <a:t> © Petra Korhonen 2024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83890-867B-AA79-B011-93DA9060E7AB}"/>
              </a:ext>
            </a:extLst>
          </p:cNvPr>
          <p:cNvGrpSpPr>
            <a:grpSpLocks noChangeAspect="1"/>
          </p:cNvGrpSpPr>
          <p:nvPr/>
        </p:nvGrpSpPr>
        <p:grpSpPr>
          <a:xfrm>
            <a:off x="7302131" y="392899"/>
            <a:ext cx="4545380" cy="554406"/>
            <a:chOff x="995571" y="5702097"/>
            <a:chExt cx="8928631" cy="10890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200BDA-7F13-53CF-13A4-8512158AA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63EF69-25E5-FA17-BAF5-68133B65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FD97F4-1E3C-BDE7-92E5-67282902A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9D2159-1CE0-40B9-29FE-86272685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231378-10AA-F339-9FBB-003C7589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82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3FC48D-4CB3-D4F6-F473-FDD0DF9A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Studied</a:t>
            </a:r>
            <a:r>
              <a:rPr lang="fi-FI" dirty="0"/>
              <a:t>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variables</a:t>
            </a:r>
            <a:endParaRPr lang="fi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26A313-0806-4AA7-BAB0-15E759BBE8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8525" y="2079943"/>
            <a:ext cx="5593715" cy="3111817"/>
          </a:xfrm>
        </p:spPr>
        <p:txBody>
          <a:bodyPr/>
          <a:lstStyle/>
          <a:p>
            <a:r>
              <a:rPr lang="fi-FI" sz="2800" dirty="0" err="1"/>
              <a:t>Water</a:t>
            </a:r>
            <a:r>
              <a:rPr lang="fi-FI" sz="2800" dirty="0"/>
              <a:t> </a:t>
            </a:r>
            <a:r>
              <a:rPr lang="fi-FI" sz="2800" dirty="0" err="1"/>
              <a:t>table</a:t>
            </a:r>
            <a:r>
              <a:rPr lang="fi-FI" sz="2800" dirty="0"/>
              <a:t> </a:t>
            </a:r>
            <a:r>
              <a:rPr lang="fi-FI" sz="2800" dirty="0" err="1"/>
              <a:t>depth</a:t>
            </a:r>
            <a:endParaRPr lang="fi-FI" sz="2800" dirty="0"/>
          </a:p>
          <a:p>
            <a:r>
              <a:rPr lang="fi-FI" sz="2800" dirty="0" err="1"/>
              <a:t>Soil</a:t>
            </a:r>
            <a:r>
              <a:rPr lang="fi-FI" sz="2800" dirty="0"/>
              <a:t> </a:t>
            </a:r>
            <a:r>
              <a:rPr lang="fi-FI" sz="2800" dirty="0" err="1"/>
              <a:t>temperature</a:t>
            </a:r>
            <a:r>
              <a:rPr lang="fi-FI" sz="2800" dirty="0"/>
              <a:t> at 5 cm </a:t>
            </a:r>
            <a:r>
              <a:rPr lang="fi-FI" sz="2800" dirty="0" err="1"/>
              <a:t>depth</a:t>
            </a:r>
            <a:endParaRPr lang="fi-FI" sz="2800" dirty="0"/>
          </a:p>
          <a:p>
            <a:r>
              <a:rPr lang="fi-FI" sz="2800" dirty="0" err="1"/>
              <a:t>Peat</a:t>
            </a:r>
            <a:r>
              <a:rPr lang="fi-FI" sz="2800" dirty="0"/>
              <a:t> </a:t>
            </a:r>
            <a:r>
              <a:rPr lang="fi-FI" sz="2800" dirty="0" err="1"/>
              <a:t>layer</a:t>
            </a:r>
            <a:r>
              <a:rPr lang="fi-FI" sz="2800" dirty="0"/>
              <a:t> </a:t>
            </a:r>
            <a:r>
              <a:rPr lang="fi-FI" sz="2800" dirty="0" err="1"/>
              <a:t>thickness</a:t>
            </a:r>
            <a:endParaRPr lang="fi-FI" sz="2800" dirty="0"/>
          </a:p>
          <a:p>
            <a:r>
              <a:rPr lang="fi-FI" sz="2800" dirty="0"/>
              <a:t>Pore-</a:t>
            </a:r>
            <a:r>
              <a:rPr lang="fi-FI" sz="2800" dirty="0" err="1"/>
              <a:t>water</a:t>
            </a:r>
            <a:r>
              <a:rPr lang="fi-FI" sz="2800" dirty="0"/>
              <a:t> </a:t>
            </a:r>
            <a:r>
              <a:rPr lang="fi-FI" sz="2800" dirty="0" err="1"/>
              <a:t>chemistry</a:t>
            </a:r>
            <a:endParaRPr lang="fi-FI" sz="2800" dirty="0"/>
          </a:p>
          <a:p>
            <a:pPr lvl="2"/>
            <a:r>
              <a:rPr lang="fi-FI" sz="2000" dirty="0"/>
              <a:t>pH, DOC, DIC, DON, NH</a:t>
            </a:r>
            <a:r>
              <a:rPr lang="fi-FI" sz="2000" baseline="-25000" dirty="0"/>
              <a:t>4</a:t>
            </a:r>
            <a:r>
              <a:rPr lang="fi-FI" sz="2000" dirty="0"/>
              <a:t>, NO</a:t>
            </a:r>
            <a:r>
              <a:rPr lang="fi-FI" sz="2000" baseline="-25000" dirty="0"/>
              <a:t>2</a:t>
            </a:r>
            <a:r>
              <a:rPr lang="fi-FI" sz="2000" dirty="0"/>
              <a:t> + NO</a:t>
            </a:r>
            <a:r>
              <a:rPr lang="fi-FI" sz="2000" baseline="-25000" dirty="0"/>
              <a:t>3</a:t>
            </a:r>
          </a:p>
          <a:p>
            <a:r>
              <a:rPr lang="fi-FI" sz="2800" dirty="0" err="1"/>
              <a:t>Litter</a:t>
            </a:r>
            <a:r>
              <a:rPr lang="fi-FI" sz="2800" dirty="0"/>
              <a:t> </a:t>
            </a:r>
            <a:r>
              <a:rPr lang="fi-FI" sz="2800" dirty="0" err="1"/>
              <a:t>coverage</a:t>
            </a:r>
            <a:endParaRPr lang="fi-FI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CFEA90-866E-54F5-2E36-2C909798B9EF}"/>
              </a:ext>
            </a:extLst>
          </p:cNvPr>
          <p:cNvGrpSpPr/>
          <p:nvPr/>
        </p:nvGrpSpPr>
        <p:grpSpPr>
          <a:xfrm>
            <a:off x="6649330" y="2277904"/>
            <a:ext cx="5368679" cy="2302192"/>
            <a:chOff x="6710174" y="2200750"/>
            <a:chExt cx="5368679" cy="2302192"/>
          </a:xfrm>
        </p:grpSpPr>
        <p:pic>
          <p:nvPicPr>
            <p:cNvPr id="8" name="Kuva 464493030" descr="Kuva, joka sisältää kohteen sisä-, pallo, työkalu, kukka&#10;&#10;Kuvaus luotu automaattisesti">
              <a:extLst>
                <a:ext uri="{FF2B5EF4-FFF2-40B4-BE49-F238E27FC236}">
                  <a16:creationId xmlns:a16="http://schemas.microsoft.com/office/drawing/2014/main" id="{9B678B37-9EB2-9E94-C303-58C8B9AC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422453" y="2488473"/>
              <a:ext cx="2302190" cy="1726748"/>
            </a:xfrm>
            <a:prstGeom prst="rect">
              <a:avLst/>
            </a:prstGeom>
          </p:spPr>
        </p:pic>
        <p:pic>
          <p:nvPicPr>
            <p:cNvPr id="9" name="Kuva 10" descr="Kuva, joka sisältää kohteen piha-, selkärangaton, kasvi, hyönteinen&#10;&#10;Kuvaus luotu automaattisesti">
              <a:extLst>
                <a:ext uri="{FF2B5EF4-FFF2-40B4-BE49-F238E27FC236}">
                  <a16:creationId xmlns:a16="http://schemas.microsoft.com/office/drawing/2014/main" id="{86CE437D-7BBA-577B-0243-E807BC0E2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064490" y="2488577"/>
              <a:ext cx="2302189" cy="1726536"/>
            </a:xfrm>
            <a:prstGeom prst="rect">
              <a:avLst/>
            </a:prstGeom>
          </p:spPr>
        </p:pic>
        <p:pic>
          <p:nvPicPr>
            <p:cNvPr id="11" name="Picture 10" descr="A hand holding two round objects&#10;&#10;AI-generated content may be incorrect.">
              <a:extLst>
                <a:ext uri="{FF2B5EF4-FFF2-40B4-BE49-F238E27FC236}">
                  <a16:creationId xmlns:a16="http://schemas.microsoft.com/office/drawing/2014/main" id="{E8B0896D-D3DD-DD20-98BC-B75FE047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1192" y="2200751"/>
              <a:ext cx="1726643" cy="23021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140F03-B546-DC05-495F-2116C189FBD2}"/>
              </a:ext>
            </a:extLst>
          </p:cNvPr>
          <p:cNvGrpSpPr/>
          <p:nvPr/>
        </p:nvGrpSpPr>
        <p:grpSpPr>
          <a:xfrm>
            <a:off x="5203273" y="4864172"/>
            <a:ext cx="2707560" cy="652680"/>
            <a:chOff x="5203273" y="4864172"/>
            <a:chExt cx="2707560" cy="65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0679977-BDD5-52EE-D895-A888E8D6D45D}"/>
                    </a:ext>
                  </a:extLst>
                </p14:cNvPr>
                <p14:cNvContentPartPr/>
                <p14:nvPr/>
              </p14:nvContentPartPr>
              <p14:xfrm>
                <a:off x="5203273" y="4864172"/>
                <a:ext cx="2653200" cy="652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0679977-BDD5-52EE-D895-A888E8D6D4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98953" y="4859852"/>
                  <a:ext cx="2661840" cy="66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8F2E3FD-C672-184D-AC7C-22F85BAA44C9}"/>
                    </a:ext>
                  </a:extLst>
                </p14:cNvPr>
                <p14:cNvContentPartPr/>
                <p14:nvPr/>
              </p14:nvContentPartPr>
              <p14:xfrm>
                <a:off x="7861513" y="4995932"/>
                <a:ext cx="49320" cy="378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8F2E3FD-C672-184D-AC7C-22F85BAA44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57193" y="4991612"/>
                  <a:ext cx="57960" cy="38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C13D60-1D0B-F63E-40C5-B11A99F42A59}"/>
              </a:ext>
            </a:extLst>
          </p:cNvPr>
          <p:cNvGrpSpPr>
            <a:grpSpLocks noChangeAspect="1"/>
          </p:cNvGrpSpPr>
          <p:nvPr/>
        </p:nvGrpSpPr>
        <p:grpSpPr>
          <a:xfrm>
            <a:off x="4376640" y="6186974"/>
            <a:ext cx="4545380" cy="554406"/>
            <a:chOff x="995571" y="5702097"/>
            <a:chExt cx="8928631" cy="10890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35D960-A752-1F6E-F754-410F487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7AE323-3392-D065-C595-FD12A5D76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97CA35-F96C-272A-521D-AB49F180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6FF13D-ED80-90D4-0125-123B9157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B86E666-AD16-BC99-0DED-8AD1C6C2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66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1E9C8-2223-BBD7-698C-E3C0726D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16D9C0-D4A7-1DCB-C3C6-29C9BDC82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962" y="796131"/>
            <a:ext cx="7446346" cy="52657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14EE-A773-C411-A131-41E49FD445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793" y="1653497"/>
            <a:ext cx="3658489" cy="14291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fi-FI" sz="2400" b="1" dirty="0" err="1"/>
              <a:t>Distribution</a:t>
            </a:r>
            <a:r>
              <a:rPr lang="fi-FI" sz="2400" b="1" dirty="0"/>
              <a:t> of </a:t>
            </a:r>
          </a:p>
          <a:p>
            <a:pPr marL="0" indent="0">
              <a:spcAft>
                <a:spcPts val="0"/>
              </a:spcAft>
              <a:buNone/>
            </a:pPr>
            <a:r>
              <a:rPr lang="fi-FI" sz="2400" b="1" dirty="0" err="1"/>
              <a:t>plant</a:t>
            </a:r>
            <a:r>
              <a:rPr lang="fi-FI" sz="2400" b="1" dirty="0"/>
              <a:t> </a:t>
            </a:r>
            <a:r>
              <a:rPr lang="fi-FI" sz="2400" b="1" dirty="0" err="1"/>
              <a:t>community</a:t>
            </a:r>
            <a:r>
              <a:rPr lang="fi-FI" sz="2400" b="1" dirty="0"/>
              <a:t> </a:t>
            </a:r>
            <a:r>
              <a:rPr lang="fi-FI" sz="2400" b="1" dirty="0" err="1"/>
              <a:t>types</a:t>
            </a:r>
            <a:r>
              <a:rPr lang="fi-FI" sz="2400" b="1" dirty="0"/>
              <a:t> </a:t>
            </a:r>
          </a:p>
          <a:p>
            <a:pPr marL="0" indent="0">
              <a:spcAft>
                <a:spcPts val="0"/>
              </a:spcAft>
              <a:buNone/>
            </a:pPr>
            <a:r>
              <a:rPr lang="fi-FI" sz="2400" b="1" dirty="0" err="1"/>
              <a:t>across</a:t>
            </a:r>
            <a:r>
              <a:rPr lang="fi-FI" sz="2400" b="1" dirty="0"/>
              <a:t> </a:t>
            </a:r>
            <a:r>
              <a:rPr lang="fi-FI" sz="2400" b="1" dirty="0" err="1"/>
              <a:t>the</a:t>
            </a:r>
            <a:r>
              <a:rPr lang="fi-FI" sz="2400" b="1" dirty="0"/>
              <a:t> </a:t>
            </a:r>
            <a:r>
              <a:rPr lang="fi-FI" sz="2400" b="1" dirty="0" err="1"/>
              <a:t>study</a:t>
            </a:r>
            <a:r>
              <a:rPr lang="fi-FI" sz="2400" b="1" dirty="0"/>
              <a:t> </a:t>
            </a:r>
            <a:r>
              <a:rPr lang="fi-FI" sz="2400" b="1" dirty="0" err="1"/>
              <a:t>site</a:t>
            </a:r>
            <a:endParaRPr lang="fi-FI"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23AAF9-FF11-C7C0-C012-A45E3F44E668}"/>
              </a:ext>
            </a:extLst>
          </p:cNvPr>
          <p:cNvGrpSpPr>
            <a:grpSpLocks noChangeAspect="1"/>
          </p:cNvGrpSpPr>
          <p:nvPr/>
        </p:nvGrpSpPr>
        <p:grpSpPr>
          <a:xfrm>
            <a:off x="4376640" y="6186974"/>
            <a:ext cx="4545380" cy="554406"/>
            <a:chOff x="995571" y="5702097"/>
            <a:chExt cx="8928631" cy="10890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225B8A-99A6-3A8A-92BC-AEFB3FD7C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35FE08-01F5-60A2-BC1D-7032C3E0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87769F-D756-B966-F2AB-5546F6452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8DF368-A46C-92CA-E0A8-EF55F689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0DEFE5-8092-6275-EAB8-48A615F7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8F4CDF-4032-A738-000D-B6786ADC4573}"/>
              </a:ext>
            </a:extLst>
          </p:cNvPr>
          <p:cNvSpPr txBox="1"/>
          <p:nvPr/>
        </p:nvSpPr>
        <p:spPr>
          <a:xfrm>
            <a:off x="380792" y="3429906"/>
            <a:ext cx="36584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600" dirty="0" err="1">
                <a:solidFill>
                  <a:schemeClr val="tx2"/>
                </a:solidFill>
              </a:rPr>
              <a:t>Strongest</a:t>
            </a:r>
            <a:r>
              <a:rPr lang="fi-FI" sz="1600" dirty="0">
                <a:solidFill>
                  <a:schemeClr val="tx2"/>
                </a:solidFill>
              </a:rPr>
              <a:t> </a:t>
            </a:r>
            <a:r>
              <a:rPr lang="fi-FI" sz="1600" dirty="0" err="1">
                <a:solidFill>
                  <a:schemeClr val="tx2"/>
                </a:solidFill>
              </a:rPr>
              <a:t>indicator</a:t>
            </a:r>
            <a:r>
              <a:rPr lang="fi-FI" sz="1600" dirty="0">
                <a:solidFill>
                  <a:schemeClr val="tx2"/>
                </a:solidFill>
              </a:rPr>
              <a:t> of </a:t>
            </a:r>
            <a:r>
              <a:rPr lang="fi-FI" sz="1600" dirty="0" err="1">
                <a:solidFill>
                  <a:schemeClr val="tx2"/>
                </a:solidFill>
              </a:rPr>
              <a:t>the</a:t>
            </a:r>
            <a:r>
              <a:rPr lang="fi-FI" sz="1600" dirty="0">
                <a:solidFill>
                  <a:schemeClr val="tx2"/>
                </a:solidFill>
              </a:rPr>
              <a:t> </a:t>
            </a:r>
            <a:r>
              <a:rPr lang="fi-FI" sz="1600" dirty="0" err="1">
                <a:solidFill>
                  <a:schemeClr val="tx2"/>
                </a:solidFill>
              </a:rPr>
              <a:t>community</a:t>
            </a:r>
            <a:r>
              <a:rPr lang="fi-FI" sz="1600" dirty="0">
                <a:solidFill>
                  <a:schemeClr val="tx2"/>
                </a:solidFill>
              </a:rPr>
              <a:t>:</a:t>
            </a:r>
          </a:p>
          <a:p>
            <a:r>
              <a:rPr lang="fi-FI" sz="1600" dirty="0" err="1">
                <a:solidFill>
                  <a:schemeClr val="tx2"/>
                </a:solidFill>
              </a:rPr>
              <a:t>C.ros</a:t>
            </a:r>
            <a:r>
              <a:rPr lang="fi-FI" sz="1600" dirty="0">
                <a:solidFill>
                  <a:schemeClr val="tx2"/>
                </a:solidFill>
              </a:rPr>
              <a:t> = </a:t>
            </a:r>
            <a:r>
              <a:rPr lang="fi-FI" sz="1600" i="1" dirty="0" err="1">
                <a:solidFill>
                  <a:schemeClr val="tx2"/>
                </a:solidFill>
              </a:rPr>
              <a:t>Carex</a:t>
            </a:r>
            <a:r>
              <a:rPr lang="fi-FI" sz="1600" i="1" dirty="0">
                <a:solidFill>
                  <a:schemeClr val="tx2"/>
                </a:solidFill>
              </a:rPr>
              <a:t> </a:t>
            </a:r>
            <a:r>
              <a:rPr lang="fi-FI" sz="1600" i="1" dirty="0" err="1">
                <a:solidFill>
                  <a:schemeClr val="tx2"/>
                </a:solidFill>
              </a:rPr>
              <a:t>rostrata</a:t>
            </a:r>
            <a:endParaRPr lang="fi-FI" sz="1600" i="1" dirty="0">
              <a:solidFill>
                <a:schemeClr val="tx2"/>
              </a:solidFill>
            </a:endParaRPr>
          </a:p>
          <a:p>
            <a:r>
              <a:rPr lang="fi-FI" sz="1600" dirty="0" err="1">
                <a:solidFill>
                  <a:schemeClr val="tx2"/>
                </a:solidFill>
              </a:rPr>
              <a:t>C.cho</a:t>
            </a:r>
            <a:r>
              <a:rPr lang="fi-FI" sz="1600" dirty="0">
                <a:solidFill>
                  <a:schemeClr val="tx2"/>
                </a:solidFill>
              </a:rPr>
              <a:t> = </a:t>
            </a:r>
            <a:r>
              <a:rPr lang="fi-FI" sz="1600" i="1" dirty="0" err="1">
                <a:solidFill>
                  <a:schemeClr val="tx2"/>
                </a:solidFill>
              </a:rPr>
              <a:t>Carex</a:t>
            </a:r>
            <a:r>
              <a:rPr lang="fi-FI" sz="1600" i="1" dirty="0">
                <a:solidFill>
                  <a:schemeClr val="tx2"/>
                </a:solidFill>
              </a:rPr>
              <a:t> </a:t>
            </a:r>
            <a:r>
              <a:rPr lang="fi-FI" sz="1600" i="1" dirty="0" err="1">
                <a:solidFill>
                  <a:schemeClr val="tx2"/>
                </a:solidFill>
              </a:rPr>
              <a:t>chordorrhiza</a:t>
            </a:r>
            <a:endParaRPr lang="fi-FI" sz="1600" i="1" dirty="0">
              <a:solidFill>
                <a:schemeClr val="tx2"/>
              </a:solidFill>
            </a:endParaRPr>
          </a:p>
          <a:p>
            <a:r>
              <a:rPr lang="fi-FI" sz="1600" dirty="0" err="1">
                <a:solidFill>
                  <a:schemeClr val="tx2"/>
                </a:solidFill>
              </a:rPr>
              <a:t>T.ces</a:t>
            </a:r>
            <a:r>
              <a:rPr lang="fi-FI" sz="1600" dirty="0">
                <a:solidFill>
                  <a:schemeClr val="tx2"/>
                </a:solidFill>
              </a:rPr>
              <a:t> = </a:t>
            </a:r>
            <a:r>
              <a:rPr lang="fi-FI" sz="1600" i="1" dirty="0" err="1">
                <a:solidFill>
                  <a:schemeClr val="tx2"/>
                </a:solidFill>
              </a:rPr>
              <a:t>Trichophorum</a:t>
            </a:r>
            <a:r>
              <a:rPr lang="fi-FI" sz="1600" i="1" dirty="0">
                <a:solidFill>
                  <a:schemeClr val="tx2"/>
                </a:solidFill>
              </a:rPr>
              <a:t> </a:t>
            </a:r>
            <a:r>
              <a:rPr lang="fi-FI" sz="1600" i="1" dirty="0" err="1">
                <a:solidFill>
                  <a:schemeClr val="tx2"/>
                </a:solidFill>
              </a:rPr>
              <a:t>cespitosum</a:t>
            </a:r>
            <a:endParaRPr lang="fi-FI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4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F7A55-7A81-B5DD-33FD-212A205D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3F3E2-A50E-CA14-FD77-07BF66F54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307" y="2873043"/>
            <a:ext cx="5272154" cy="1110960"/>
          </a:xfrm>
        </p:spPr>
        <p:txBody>
          <a:bodyPr/>
          <a:lstStyle/>
          <a:p>
            <a:pPr marL="0" indent="0">
              <a:buNone/>
            </a:pPr>
            <a:r>
              <a:rPr lang="fi-FI" sz="2800" b="1" dirty="0" err="1"/>
              <a:t>Indicator</a:t>
            </a:r>
            <a:r>
              <a:rPr lang="fi-FI" sz="2800" b="1" dirty="0"/>
              <a:t> </a:t>
            </a:r>
            <a:r>
              <a:rPr lang="fi-FI" sz="2800" b="1" dirty="0" err="1"/>
              <a:t>values</a:t>
            </a:r>
            <a:r>
              <a:rPr lang="fi-FI" sz="2800" b="1" dirty="0"/>
              <a:t> of </a:t>
            </a:r>
            <a:r>
              <a:rPr lang="fi-FI" sz="2800" b="1" dirty="0" err="1"/>
              <a:t>species</a:t>
            </a:r>
            <a:r>
              <a:rPr lang="fi-FI" sz="2800" b="1" dirty="0"/>
              <a:t> in </a:t>
            </a:r>
            <a:r>
              <a:rPr lang="fi-FI" sz="2800" b="1" dirty="0" err="1"/>
              <a:t>vascular</a:t>
            </a:r>
            <a:r>
              <a:rPr lang="fi-FI" sz="2800" b="1" dirty="0"/>
              <a:t> </a:t>
            </a:r>
            <a:r>
              <a:rPr lang="fi-FI" sz="2800" b="1" dirty="0" err="1"/>
              <a:t>plant</a:t>
            </a:r>
            <a:r>
              <a:rPr lang="fi-FI" sz="2800" b="1" dirty="0"/>
              <a:t> </a:t>
            </a:r>
            <a:r>
              <a:rPr lang="fi-FI" sz="2800" b="1" dirty="0" err="1"/>
              <a:t>communities</a:t>
            </a:r>
            <a:endParaRPr lang="fi-FI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837DA-AFB3-740A-A733-B3AE3266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822" y="-477"/>
            <a:ext cx="37566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87EA5-2CC0-44A0-4894-A4C06FE236A8}"/>
              </a:ext>
            </a:extLst>
          </p:cNvPr>
          <p:cNvSpPr txBox="1"/>
          <p:nvPr/>
        </p:nvSpPr>
        <p:spPr>
          <a:xfrm>
            <a:off x="3795922" y="4660939"/>
            <a:ext cx="2214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>
                <a:solidFill>
                  <a:schemeClr val="tx2"/>
                </a:solidFill>
              </a:rPr>
              <a:t>Only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three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species</a:t>
            </a:r>
            <a:r>
              <a:rPr lang="fi-FI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fi-FI" dirty="0" err="1">
                <a:solidFill>
                  <a:schemeClr val="tx2"/>
                </a:solidFill>
              </a:rPr>
              <a:t>were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common</a:t>
            </a:r>
            <a:r>
              <a:rPr lang="fi-FI" dirty="0">
                <a:solidFill>
                  <a:schemeClr val="tx2"/>
                </a:solidFill>
              </a:rPr>
              <a:t> in </a:t>
            </a:r>
          </a:p>
          <a:p>
            <a:pPr algn="ctr"/>
            <a:r>
              <a:rPr lang="fi-FI" dirty="0" err="1">
                <a:solidFill>
                  <a:schemeClr val="tx2"/>
                </a:solidFill>
              </a:rPr>
              <a:t>all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community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types</a:t>
            </a: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E76F2A-3D8B-8E7D-C147-E68D01D40EB9}"/>
              </a:ext>
            </a:extLst>
          </p:cNvPr>
          <p:cNvSpPr/>
          <p:nvPr/>
        </p:nvSpPr>
        <p:spPr>
          <a:xfrm>
            <a:off x="7565587" y="509046"/>
            <a:ext cx="1832938" cy="2733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BE929E-D132-D4F4-7414-FA8E47252026}"/>
              </a:ext>
            </a:extLst>
          </p:cNvPr>
          <p:cNvSpPr/>
          <p:nvPr/>
        </p:nvSpPr>
        <p:spPr>
          <a:xfrm>
            <a:off x="7617649" y="5651031"/>
            <a:ext cx="2656839" cy="716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78B540-70B4-3ECD-BAD2-48922988EBD7}"/>
              </a:ext>
            </a:extLst>
          </p:cNvPr>
          <p:cNvSpPr/>
          <p:nvPr/>
        </p:nvSpPr>
        <p:spPr>
          <a:xfrm>
            <a:off x="7617649" y="1679541"/>
            <a:ext cx="2242787" cy="4414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A9FBFD-94CB-6C34-0BDD-F61E42AEA6CE}"/>
              </a:ext>
            </a:extLst>
          </p:cNvPr>
          <p:cNvSpPr/>
          <p:nvPr/>
        </p:nvSpPr>
        <p:spPr>
          <a:xfrm>
            <a:off x="7617649" y="3238500"/>
            <a:ext cx="2582153" cy="716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F98E4-D6DA-0160-619A-F7578A406BE1}"/>
              </a:ext>
            </a:extLst>
          </p:cNvPr>
          <p:cNvSpPr txBox="1"/>
          <p:nvPr/>
        </p:nvSpPr>
        <p:spPr>
          <a:xfrm>
            <a:off x="3713818" y="645735"/>
            <a:ext cx="237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>
                <a:solidFill>
                  <a:schemeClr val="tx2"/>
                </a:solidFill>
              </a:rPr>
              <a:t>Community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types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connected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mostly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with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different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sedges</a:t>
            </a:r>
            <a:endParaRPr lang="fi-FI" dirty="0">
              <a:solidFill>
                <a:schemeClr val="tx2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BD73B0-15C9-7826-2044-15EDE803487B}"/>
              </a:ext>
            </a:extLst>
          </p:cNvPr>
          <p:cNvGrpSpPr/>
          <p:nvPr/>
        </p:nvGrpSpPr>
        <p:grpSpPr>
          <a:xfrm rot="742641">
            <a:off x="5514581" y="5878882"/>
            <a:ext cx="1799869" cy="351039"/>
            <a:chOff x="5203273" y="4864172"/>
            <a:chExt cx="2707560" cy="65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B8753D9-CFF2-B219-8650-A40AE92687C5}"/>
                    </a:ext>
                  </a:extLst>
                </p14:cNvPr>
                <p14:cNvContentPartPr/>
                <p14:nvPr/>
              </p14:nvContentPartPr>
              <p14:xfrm>
                <a:off x="5203273" y="4864172"/>
                <a:ext cx="2653200" cy="652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B8753D9-CFF2-B219-8650-A40AE92687C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96775" y="4856139"/>
                  <a:ext cx="2666195" cy="6687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2AF5A68-5D02-7083-F0A9-3FCB84764AAA}"/>
                    </a:ext>
                  </a:extLst>
                </p14:cNvPr>
                <p14:cNvContentPartPr/>
                <p14:nvPr/>
              </p14:nvContentPartPr>
              <p14:xfrm>
                <a:off x="7861513" y="4995932"/>
                <a:ext cx="49320" cy="37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2AF5A68-5D02-7083-F0A9-3FCB84764A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55009" y="4987903"/>
                  <a:ext cx="62327" cy="39477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599DF2A-D832-F40E-F385-3C943D1E152D}"/>
              </a:ext>
            </a:extLst>
          </p:cNvPr>
          <p:cNvGrpSpPr/>
          <p:nvPr/>
        </p:nvGrpSpPr>
        <p:grpSpPr>
          <a:xfrm>
            <a:off x="6277873" y="762692"/>
            <a:ext cx="1065960" cy="330120"/>
            <a:chOff x="6277873" y="762692"/>
            <a:chExt cx="1065960" cy="3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F6EFF95-CFD1-BFB2-D5E5-813A7EC1B3E6}"/>
                    </a:ext>
                  </a:extLst>
                </p14:cNvPr>
                <p14:cNvContentPartPr/>
                <p14:nvPr/>
              </p14:nvContentPartPr>
              <p14:xfrm>
                <a:off x="6277873" y="762692"/>
                <a:ext cx="1046880" cy="330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F6EFF95-CFD1-BFB2-D5E5-813A7EC1B3E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73553" y="758372"/>
                  <a:ext cx="1055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B952320-BC00-B0AE-CF53-90DA10105B52}"/>
                    </a:ext>
                  </a:extLst>
                </p14:cNvPr>
                <p14:cNvContentPartPr/>
                <p14:nvPr/>
              </p14:nvContentPartPr>
              <p14:xfrm>
                <a:off x="7333753" y="763412"/>
                <a:ext cx="10080" cy="196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B952320-BC00-B0AE-CF53-90DA10105B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29433" y="759092"/>
                  <a:ext cx="18720" cy="20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58E14BA-7302-07EA-F9AE-39D920C044F0}"/>
              </a:ext>
            </a:extLst>
          </p:cNvPr>
          <p:cNvGrpSpPr/>
          <p:nvPr/>
        </p:nvGrpSpPr>
        <p:grpSpPr>
          <a:xfrm>
            <a:off x="5787913" y="1658732"/>
            <a:ext cx="1570320" cy="2100960"/>
            <a:chOff x="5787913" y="1658732"/>
            <a:chExt cx="1570320" cy="21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01141D-AEA9-DD69-C41E-1A8327D5E16B}"/>
                    </a:ext>
                  </a:extLst>
                </p14:cNvPr>
                <p14:cNvContentPartPr/>
                <p14:nvPr/>
              </p14:nvContentPartPr>
              <p14:xfrm>
                <a:off x="6080233" y="1658732"/>
                <a:ext cx="1278000" cy="378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01141D-AEA9-DD69-C41E-1A8327D5E1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75913" y="1654412"/>
                  <a:ext cx="12866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F9EDA29-4803-0702-54B5-3613302277B5}"/>
                    </a:ext>
                  </a:extLst>
                </p14:cNvPr>
                <p14:cNvContentPartPr/>
                <p14:nvPr/>
              </p14:nvContentPartPr>
              <p14:xfrm>
                <a:off x="7235113" y="2036012"/>
                <a:ext cx="108720" cy="102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F9EDA29-4803-0702-54B5-3613302277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30793" y="2031692"/>
                  <a:ext cx="1173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63E7C33-C82E-FEA1-BB66-8DE8B4BB6ABA}"/>
                    </a:ext>
                  </a:extLst>
                </p14:cNvPr>
                <p14:cNvContentPartPr/>
                <p14:nvPr/>
              </p14:nvContentPartPr>
              <p14:xfrm>
                <a:off x="5787913" y="1885172"/>
                <a:ext cx="1398600" cy="1821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63E7C33-C82E-FEA1-BB66-8DE8B4BB6AB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83593" y="1880852"/>
                  <a:ext cx="1407240" cy="18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FCFDA7A-76AB-CFA0-8127-6361038CD984}"/>
                    </a:ext>
                  </a:extLst>
                </p14:cNvPr>
                <p14:cNvContentPartPr/>
                <p14:nvPr/>
              </p14:nvContentPartPr>
              <p14:xfrm>
                <a:off x="7002553" y="3713612"/>
                <a:ext cx="190080" cy="46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FCFDA7A-76AB-CFA0-8127-6361038CD9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98233" y="3709292"/>
                  <a:ext cx="19872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47BED95-9F08-93F4-916E-D16E62346771}"/>
              </a:ext>
            </a:extLst>
          </p:cNvPr>
          <p:cNvGrpSpPr>
            <a:grpSpLocks noChangeAspect="1"/>
          </p:cNvGrpSpPr>
          <p:nvPr/>
        </p:nvGrpSpPr>
        <p:grpSpPr>
          <a:xfrm>
            <a:off x="487843" y="6133793"/>
            <a:ext cx="4545380" cy="554406"/>
            <a:chOff x="995571" y="5702097"/>
            <a:chExt cx="8928631" cy="108903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FAA9C17-90FF-3AEF-CFE3-7B06C24E3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EB00A9F-AB2B-54D6-99BC-92494533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809FBED1-FEE7-4682-66D6-2707D01E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E90DDC0-1F83-A902-F4EE-2CBFF78B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EFE8784-CAA4-0A03-8CE5-5A74C1C84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86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B096-1E1D-3267-8471-1262B438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Canonical</a:t>
            </a:r>
            <a:r>
              <a:rPr lang="fi-FI" dirty="0"/>
              <a:t> </a:t>
            </a:r>
            <a:r>
              <a:rPr lang="fi-FI" dirty="0" err="1"/>
              <a:t>Correspondence</a:t>
            </a:r>
            <a:r>
              <a:rPr lang="fi-FI" dirty="0"/>
              <a:t> Analysis</a:t>
            </a:r>
          </a:p>
        </p:txBody>
      </p:sp>
      <p:pic>
        <p:nvPicPr>
          <p:cNvPr id="5" name="Content Placeholder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1FA6A1D-F13C-D8E4-3463-DC9C4CD0EC0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653" y="1401027"/>
            <a:ext cx="6271858" cy="5009933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F66B02E-55C9-A3A2-3C5A-6DD15110B068}"/>
              </a:ext>
            </a:extLst>
          </p:cNvPr>
          <p:cNvSpPr txBox="1">
            <a:spLocks/>
          </p:cNvSpPr>
          <p:nvPr/>
        </p:nvSpPr>
        <p:spPr>
          <a:xfrm>
            <a:off x="1115298" y="2154035"/>
            <a:ext cx="4460355" cy="254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b="1" dirty="0" err="1"/>
              <a:t>Vascular</a:t>
            </a:r>
            <a:r>
              <a:rPr lang="fi-FI" sz="2000" b="1" dirty="0"/>
              <a:t> </a:t>
            </a:r>
            <a:r>
              <a:rPr lang="fi-FI" sz="2000" b="1" dirty="0" err="1"/>
              <a:t>plant</a:t>
            </a:r>
            <a:r>
              <a:rPr lang="fi-FI" sz="2000" b="1" dirty="0"/>
              <a:t> </a:t>
            </a:r>
            <a:r>
              <a:rPr lang="fi-FI" sz="2000" b="1" dirty="0" err="1"/>
              <a:t>communities</a:t>
            </a:r>
            <a:r>
              <a:rPr lang="fi-FI" sz="2000" b="1" dirty="0"/>
              <a:t> and</a:t>
            </a:r>
          </a:p>
          <a:p>
            <a:pPr lvl="1"/>
            <a:r>
              <a:rPr lang="fi-FI" sz="1800" dirty="0" err="1"/>
              <a:t>Snow-free</a:t>
            </a:r>
            <a:r>
              <a:rPr lang="fi-FI" sz="1800" dirty="0"/>
              <a:t> CH</a:t>
            </a:r>
            <a:r>
              <a:rPr lang="fi-FI" sz="1800" baseline="-25000" dirty="0"/>
              <a:t>4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 </a:t>
            </a:r>
            <a:r>
              <a:rPr lang="fi-FI" sz="1800" dirty="0"/>
              <a:t>r = -0.856</a:t>
            </a:r>
          </a:p>
          <a:p>
            <a:pPr lvl="1"/>
            <a:r>
              <a:rPr lang="fi-FI" sz="1800" dirty="0" err="1"/>
              <a:t>Year-round</a:t>
            </a:r>
            <a:r>
              <a:rPr lang="fi-FI" sz="1800" dirty="0"/>
              <a:t> CH</a:t>
            </a:r>
            <a:r>
              <a:rPr lang="fi-FI" sz="1800" baseline="-25000" dirty="0"/>
              <a:t>4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 </a:t>
            </a:r>
            <a:r>
              <a:rPr lang="fi-FI" sz="1800" dirty="0"/>
              <a:t>r = -0.866</a:t>
            </a:r>
          </a:p>
          <a:p>
            <a:pPr lvl="1"/>
            <a:r>
              <a:rPr lang="fi-FI" sz="1800" dirty="0" err="1"/>
              <a:t>Snow</a:t>
            </a:r>
            <a:r>
              <a:rPr lang="fi-FI" sz="1800" dirty="0"/>
              <a:t> </a:t>
            </a:r>
            <a:r>
              <a:rPr lang="fi-FI" sz="1800" dirty="0" err="1"/>
              <a:t>season</a:t>
            </a:r>
            <a:r>
              <a:rPr lang="fi-FI" sz="1800" dirty="0"/>
              <a:t> CH</a:t>
            </a:r>
            <a:r>
              <a:rPr lang="fi-FI" sz="1800" baseline="-25000" dirty="0"/>
              <a:t>4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 </a:t>
            </a:r>
            <a:r>
              <a:rPr lang="fi-FI" sz="1800" dirty="0"/>
              <a:t>r = -0.402</a:t>
            </a:r>
          </a:p>
          <a:p>
            <a:pPr lvl="1"/>
            <a:r>
              <a:rPr lang="fi-FI" sz="1800" dirty="0"/>
              <a:t>VP:BRYO </a:t>
            </a:r>
            <a:r>
              <a:rPr lang="fi-FI" sz="1800" dirty="0" err="1"/>
              <a:t>biomass</a:t>
            </a:r>
            <a:r>
              <a:rPr lang="fi-FI" sz="1800" dirty="0"/>
              <a:t> </a:t>
            </a:r>
            <a:r>
              <a:rPr lang="fi-FI" sz="1800" dirty="0" err="1"/>
              <a:t>ratio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</a:t>
            </a:r>
            <a:r>
              <a:rPr lang="fi-FI" sz="1800" dirty="0"/>
              <a:t> r = -0.730</a:t>
            </a:r>
          </a:p>
          <a:p>
            <a:pPr lvl="1"/>
            <a:r>
              <a:rPr lang="fi-FI" sz="1800" dirty="0" err="1"/>
              <a:t>Peat</a:t>
            </a:r>
            <a:r>
              <a:rPr lang="fi-FI" sz="1800" dirty="0"/>
              <a:t> </a:t>
            </a:r>
            <a:r>
              <a:rPr lang="fi-FI" sz="1800" dirty="0" err="1"/>
              <a:t>layer</a:t>
            </a:r>
            <a:r>
              <a:rPr lang="fi-FI" sz="1800" dirty="0"/>
              <a:t> </a:t>
            </a:r>
            <a:r>
              <a:rPr lang="fi-FI" sz="1800" dirty="0" err="1"/>
              <a:t>depth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</a:t>
            </a:r>
            <a:r>
              <a:rPr lang="fi-FI" sz="1800" dirty="0"/>
              <a:t> r = -0.580</a:t>
            </a:r>
          </a:p>
          <a:p>
            <a:pPr lvl="1"/>
            <a:r>
              <a:rPr lang="fi-FI" sz="1800" dirty="0"/>
              <a:t>NO</a:t>
            </a:r>
            <a:r>
              <a:rPr lang="fi-FI" sz="1800" baseline="-25000" dirty="0"/>
              <a:t>3</a:t>
            </a:r>
            <a:r>
              <a:rPr lang="fi-FI" sz="1800" dirty="0"/>
              <a:t>+NO</a:t>
            </a:r>
            <a:r>
              <a:rPr lang="fi-FI" sz="1800" baseline="-25000" dirty="0"/>
              <a:t>2</a:t>
            </a:r>
            <a:r>
              <a:rPr lang="fi-FI" sz="1800" dirty="0"/>
              <a:t> </a:t>
            </a:r>
            <a:r>
              <a:rPr lang="fi-FI" sz="1800" dirty="0">
                <a:sym typeface="Wingdings" panose="05000000000000000000" pitchFamily="2" charset="2"/>
              </a:rPr>
              <a:t> </a:t>
            </a:r>
            <a:r>
              <a:rPr lang="fi-FI" sz="1800" dirty="0"/>
              <a:t>r = -0.453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218A0B-A50D-D051-2989-AC8B2044CD56}"/>
              </a:ext>
            </a:extLst>
          </p:cNvPr>
          <p:cNvSpPr/>
          <p:nvPr/>
        </p:nvSpPr>
        <p:spPr>
          <a:xfrm rot="2356726">
            <a:off x="9124462" y="2421476"/>
            <a:ext cx="1396601" cy="2756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7323E5-24DE-C639-9EEF-3427157FD454}"/>
              </a:ext>
            </a:extLst>
          </p:cNvPr>
          <p:cNvSpPr/>
          <p:nvPr/>
        </p:nvSpPr>
        <p:spPr>
          <a:xfrm>
            <a:off x="10859678" y="2017336"/>
            <a:ext cx="895548" cy="414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5FFAD7-16E8-7FE5-C546-D3CAF7C9268E}"/>
              </a:ext>
            </a:extLst>
          </p:cNvPr>
          <p:cNvGrpSpPr>
            <a:grpSpLocks noChangeAspect="1"/>
          </p:cNvGrpSpPr>
          <p:nvPr/>
        </p:nvGrpSpPr>
        <p:grpSpPr>
          <a:xfrm>
            <a:off x="466122" y="6133757"/>
            <a:ext cx="4545380" cy="554406"/>
            <a:chOff x="995571" y="5702097"/>
            <a:chExt cx="8928631" cy="108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489FD1-ACA4-BEAC-771F-8543FD38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659E50-10D8-4785-BE86-D18898D5F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3703AA-3C24-4E79-6F01-310C1370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2A99DE-07C1-D1FC-1565-D7040A47B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B51DDD-ED72-AA9E-0EA7-BA3C43B7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0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3AC3-9EDA-35C4-6742-6A94DEC6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Correlations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methane</a:t>
            </a:r>
            <a:endParaRPr lang="fi-FI" dirty="0"/>
          </a:p>
        </p:txBody>
      </p:sp>
      <p:pic>
        <p:nvPicPr>
          <p:cNvPr id="10" name="Content Placeholder 9" descr="A group of graphs with dots and lines&#10;&#10;AI-generated content may be incorrect.">
            <a:extLst>
              <a:ext uri="{FF2B5EF4-FFF2-40B4-BE49-F238E27FC236}">
                <a16:creationId xmlns:a16="http://schemas.microsoft.com/office/drawing/2014/main" id="{8D492593-27BC-E8B1-152E-4E692C93D10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34" y="1455784"/>
            <a:ext cx="8525486" cy="532871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E549F8C-7F15-D388-3DBA-01E2739F9090}"/>
              </a:ext>
            </a:extLst>
          </p:cNvPr>
          <p:cNvGrpSpPr/>
          <p:nvPr/>
        </p:nvGrpSpPr>
        <p:grpSpPr>
          <a:xfrm>
            <a:off x="5158456" y="2850675"/>
            <a:ext cx="6596142" cy="2852565"/>
            <a:chOff x="3584179" y="2794114"/>
            <a:chExt cx="6596142" cy="28525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3A76B-6E6E-3D02-902A-D031D933FE86}"/>
                </a:ext>
              </a:extLst>
            </p:cNvPr>
            <p:cNvGrpSpPr/>
            <p:nvPr/>
          </p:nvGrpSpPr>
          <p:grpSpPr>
            <a:xfrm>
              <a:off x="3584179" y="2794114"/>
              <a:ext cx="6596142" cy="375806"/>
              <a:chOff x="3584179" y="2794114"/>
              <a:chExt cx="6596142" cy="375806"/>
            </a:xfrm>
          </p:grpSpPr>
          <p:sp>
            <p:nvSpPr>
              <p:cNvPr id="11" name="Content Placeholder 4">
                <a:extLst>
                  <a:ext uri="{FF2B5EF4-FFF2-40B4-BE49-F238E27FC236}">
                    <a16:creationId xmlns:a16="http://schemas.microsoft.com/office/drawing/2014/main" id="{CA566783-7068-B23E-4E83-8D1C09AEF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84179" y="2794115"/>
                <a:ext cx="1150382" cy="375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60363" indent="-36036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Font typeface="Verdana" panose="020B0604030504040204" pitchFamily="34" charset="0"/>
                  <a:buChar char="‒"/>
                  <a:defRPr sz="32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Font typeface="Verdana" panose="020B0604030504040204" pitchFamily="34" charset="0"/>
                  <a:buChar char="-"/>
                  <a:defRPr sz="2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2pPr>
                <a:lvl3pPr marL="720725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4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2425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0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4pPr>
                <a:lvl5pPr marL="1435100" indent="-36195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1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i-FI" sz="2000" b="1" dirty="0"/>
                  <a:t>r = 0.54</a:t>
                </a:r>
                <a:endParaRPr lang="fi-FI" sz="1800" dirty="0"/>
              </a:p>
            </p:txBody>
          </p:sp>
          <p:sp>
            <p:nvSpPr>
              <p:cNvPr id="12" name="Content Placeholder 4">
                <a:extLst>
                  <a:ext uri="{FF2B5EF4-FFF2-40B4-BE49-F238E27FC236}">
                    <a16:creationId xmlns:a16="http://schemas.microsoft.com/office/drawing/2014/main" id="{FC2CB451-05CE-E55A-42D4-9D1F63E87B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7059" y="2794115"/>
                <a:ext cx="1150382" cy="375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60363" indent="-36036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Font typeface="Verdana" panose="020B0604030504040204" pitchFamily="34" charset="0"/>
                  <a:buChar char="‒"/>
                  <a:defRPr sz="32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Font typeface="Verdana" panose="020B0604030504040204" pitchFamily="34" charset="0"/>
                  <a:buChar char="-"/>
                  <a:defRPr sz="2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2pPr>
                <a:lvl3pPr marL="720725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4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2425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0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4pPr>
                <a:lvl5pPr marL="1435100" indent="-36195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1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i-FI" sz="2000" b="1" dirty="0"/>
                  <a:t>r = 0.57</a:t>
                </a:r>
                <a:endParaRPr lang="fi-FI" sz="1800" dirty="0"/>
              </a:p>
            </p:txBody>
          </p:sp>
          <p:sp>
            <p:nvSpPr>
              <p:cNvPr id="13" name="Content Placeholder 4">
                <a:extLst>
                  <a:ext uri="{FF2B5EF4-FFF2-40B4-BE49-F238E27FC236}">
                    <a16:creationId xmlns:a16="http://schemas.microsoft.com/office/drawing/2014/main" id="{FA47ED2B-CB24-E0DA-78FE-749ED8C552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29939" y="2794114"/>
                <a:ext cx="1150382" cy="375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60363" indent="-36036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Font typeface="Verdana" panose="020B0604030504040204" pitchFamily="34" charset="0"/>
                  <a:buChar char="‒"/>
                  <a:defRPr sz="32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Font typeface="Verdana" panose="020B0604030504040204" pitchFamily="34" charset="0"/>
                  <a:buChar char="-"/>
                  <a:defRPr sz="2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2pPr>
                <a:lvl3pPr marL="720725" indent="-3603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4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2425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20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4pPr>
                <a:lvl5pPr marL="1435100" indent="-36195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Verdana" panose="020B0604030504040204" pitchFamily="34" charset="0"/>
                  <a:buChar char="-"/>
                  <a:defRPr sz="1800" b="0" kern="1200">
                    <a:solidFill>
                      <a:srgbClr val="23418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i-FI" sz="2000" b="1" dirty="0"/>
                  <a:t>r = 0.60</a:t>
                </a:r>
                <a:endParaRPr lang="fi-FI" sz="1800" dirty="0"/>
              </a:p>
            </p:txBody>
          </p:sp>
        </p:grp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5B18EC5B-95E2-639A-20D5-7004391161DC}"/>
                </a:ext>
              </a:extLst>
            </p:cNvPr>
            <p:cNvSpPr txBox="1">
              <a:spLocks/>
            </p:cNvSpPr>
            <p:nvPr/>
          </p:nvSpPr>
          <p:spPr>
            <a:xfrm>
              <a:off x="3584179" y="5270874"/>
              <a:ext cx="1150382" cy="3758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363" indent="-36036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Verdana" panose="020B0604030504040204" pitchFamily="34" charset="0"/>
                <a:buChar char="‒"/>
                <a:defRPr sz="32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Verdana" panose="020B0604030504040204" pitchFamily="34" charset="0"/>
                <a:buChar char="-"/>
                <a:defRPr sz="2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2pPr>
              <a:lvl3pPr marL="720725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4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3pPr>
              <a:lvl4pPr marL="1073150" indent="-3524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0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4pPr>
              <a:lvl5pPr marL="1435100" indent="-36195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1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2000" b="1" dirty="0"/>
                <a:t>r = 0.45</a:t>
              </a:r>
              <a:endParaRPr lang="fi-FI" sz="1800" dirty="0"/>
            </a:p>
          </p:txBody>
        </p:sp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4780101D-3F3E-E3B5-D802-064A862D5E91}"/>
                </a:ext>
              </a:extLst>
            </p:cNvPr>
            <p:cNvSpPr txBox="1">
              <a:spLocks/>
            </p:cNvSpPr>
            <p:nvPr/>
          </p:nvSpPr>
          <p:spPr>
            <a:xfrm>
              <a:off x="6136641" y="4189007"/>
              <a:ext cx="1150382" cy="3758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363" indent="-36036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Verdana" panose="020B0604030504040204" pitchFamily="34" charset="0"/>
                <a:buChar char="‒"/>
                <a:defRPr sz="32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Verdana" panose="020B0604030504040204" pitchFamily="34" charset="0"/>
                <a:buChar char="-"/>
                <a:defRPr sz="2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2pPr>
              <a:lvl3pPr marL="720725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4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3pPr>
              <a:lvl4pPr marL="1073150" indent="-3524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0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4pPr>
              <a:lvl5pPr marL="1435100" indent="-36195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1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2000" b="1" dirty="0"/>
                <a:t>r = -0.38</a:t>
              </a:r>
              <a:endParaRPr lang="fi-FI" sz="1800" dirty="0"/>
            </a:p>
          </p:txBody>
        </p:sp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id="{2CC2AACD-B3B5-646C-D553-CC5C7A14A623}"/>
                </a:ext>
              </a:extLst>
            </p:cNvPr>
            <p:cNvSpPr txBox="1">
              <a:spLocks/>
            </p:cNvSpPr>
            <p:nvPr/>
          </p:nvSpPr>
          <p:spPr>
            <a:xfrm>
              <a:off x="9029939" y="5270873"/>
              <a:ext cx="1150382" cy="3758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363" indent="-36036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Verdana" panose="020B0604030504040204" pitchFamily="34" charset="0"/>
                <a:buChar char="‒"/>
                <a:defRPr sz="32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Verdana" panose="020B0604030504040204" pitchFamily="34" charset="0"/>
                <a:buChar char="-"/>
                <a:defRPr sz="2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2pPr>
              <a:lvl3pPr marL="720725" indent="-3603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4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3pPr>
              <a:lvl4pPr marL="1073150" indent="-3524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20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4pPr>
              <a:lvl5pPr marL="1435100" indent="-36195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Font typeface="Verdana" panose="020B0604030504040204" pitchFamily="34" charset="0"/>
                <a:buChar char="-"/>
                <a:defRPr sz="1800" b="0" kern="1200">
                  <a:solidFill>
                    <a:srgbClr val="23418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2000" b="1" dirty="0"/>
                <a:t>r = 0.34</a:t>
              </a:r>
              <a:endParaRPr lang="fi-FI" sz="1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3E45EAA-219A-DD4B-20D7-E35F237BBBC4}"/>
              </a:ext>
            </a:extLst>
          </p:cNvPr>
          <p:cNvSpPr txBox="1"/>
          <p:nvPr/>
        </p:nvSpPr>
        <p:spPr>
          <a:xfrm>
            <a:off x="258980" y="2551837"/>
            <a:ext cx="3166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tx2"/>
                </a:solidFill>
              </a:rPr>
              <a:t>Significant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relationships</a:t>
            </a:r>
            <a:r>
              <a:rPr lang="fi-FI" dirty="0">
                <a:solidFill>
                  <a:schemeClr val="tx2"/>
                </a:solidFill>
              </a:rPr>
              <a:t> of </a:t>
            </a:r>
            <a:r>
              <a:rPr lang="fi-FI" dirty="0" err="1">
                <a:solidFill>
                  <a:schemeClr val="tx2"/>
                </a:solidFill>
              </a:rPr>
              <a:t>snow-free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season</a:t>
            </a:r>
            <a:r>
              <a:rPr lang="fi-FI" dirty="0">
                <a:solidFill>
                  <a:schemeClr val="tx2"/>
                </a:solidFill>
              </a:rPr>
              <a:t> CH</a:t>
            </a:r>
            <a:r>
              <a:rPr lang="fi-FI" baseline="-25000" dirty="0">
                <a:solidFill>
                  <a:schemeClr val="tx2"/>
                </a:solidFill>
              </a:rPr>
              <a:t>4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flux</a:t>
            </a:r>
            <a:r>
              <a:rPr lang="fi-FI" dirty="0">
                <a:solidFill>
                  <a:schemeClr val="tx2"/>
                </a:solidFill>
              </a:rPr>
              <a:t> and </a:t>
            </a:r>
            <a:r>
              <a:rPr lang="fi-FI" dirty="0" err="1">
                <a:solidFill>
                  <a:schemeClr val="tx2"/>
                </a:solidFill>
              </a:rPr>
              <a:t>environmental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variables</a:t>
            </a:r>
            <a:r>
              <a:rPr lang="fi-FI" dirty="0">
                <a:solidFill>
                  <a:schemeClr val="tx2"/>
                </a:solidFill>
              </a:rPr>
              <a:t>.</a:t>
            </a:r>
          </a:p>
          <a:p>
            <a:endParaRPr lang="fi-FI" dirty="0">
              <a:solidFill>
                <a:schemeClr val="tx2"/>
              </a:solidFill>
            </a:endParaRPr>
          </a:p>
          <a:p>
            <a:r>
              <a:rPr lang="fi-FI" dirty="0" err="1">
                <a:solidFill>
                  <a:schemeClr val="tx2"/>
                </a:solidFill>
              </a:rPr>
              <a:t>Curves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fitted</a:t>
            </a:r>
            <a:r>
              <a:rPr lang="fi-FI" dirty="0">
                <a:solidFill>
                  <a:schemeClr val="tx2"/>
                </a:solidFill>
              </a:rPr>
              <a:t> </a:t>
            </a:r>
            <a:r>
              <a:rPr lang="fi-FI" dirty="0" err="1">
                <a:solidFill>
                  <a:schemeClr val="tx2"/>
                </a:solidFill>
              </a:rPr>
              <a:t>with</a:t>
            </a:r>
            <a:r>
              <a:rPr lang="fi-FI" dirty="0">
                <a:solidFill>
                  <a:schemeClr val="tx2"/>
                </a:solidFill>
              </a:rPr>
              <a:t> LOESS regression.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19F6A8-EF50-9A0C-6E02-68D37E05D6ED}"/>
              </a:ext>
            </a:extLst>
          </p:cNvPr>
          <p:cNvGrpSpPr>
            <a:grpSpLocks noChangeAspect="1"/>
          </p:cNvGrpSpPr>
          <p:nvPr/>
        </p:nvGrpSpPr>
        <p:grpSpPr>
          <a:xfrm>
            <a:off x="258980" y="6151425"/>
            <a:ext cx="3638951" cy="443848"/>
            <a:chOff x="995571" y="5702097"/>
            <a:chExt cx="8928631" cy="10890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EB62D1-F905-73FE-B35C-4F46BB96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D37EC0-8078-CC6A-0678-9E43DF6B9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6FBC89-7A8E-F819-F760-D63C44C0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AA528-74A1-1038-C7C5-6DAEE2B4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CA5731-A725-9DAA-7CD3-69B5D72F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07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656C8-5276-EA85-BE98-26C2E338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4E82-A0BA-D551-A51D-4A5773996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Non-</a:t>
            </a:r>
            <a:r>
              <a:rPr lang="fi-FI" dirty="0" err="1"/>
              <a:t>significant</a:t>
            </a:r>
            <a:r>
              <a:rPr lang="fi-FI" dirty="0"/>
              <a:t> </a:t>
            </a:r>
            <a:r>
              <a:rPr lang="fi-FI" dirty="0" err="1"/>
              <a:t>correlations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methane</a:t>
            </a:r>
            <a:endParaRPr lang="fi-FI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0D36A68-5C3E-9219-80A5-C9FEAE1CD441}"/>
              </a:ext>
            </a:extLst>
          </p:cNvPr>
          <p:cNvSpPr txBox="1">
            <a:spLocks/>
          </p:cNvSpPr>
          <p:nvPr/>
        </p:nvSpPr>
        <p:spPr>
          <a:xfrm>
            <a:off x="1451150" y="5461337"/>
            <a:ext cx="3355101" cy="456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b="1" dirty="0" err="1"/>
              <a:t>Water</a:t>
            </a:r>
            <a:r>
              <a:rPr lang="fi-FI" sz="2000" b="1" dirty="0"/>
              <a:t> </a:t>
            </a:r>
            <a:r>
              <a:rPr lang="fi-FI" sz="2000" b="1" dirty="0" err="1"/>
              <a:t>table</a:t>
            </a:r>
            <a:r>
              <a:rPr lang="fi-FI" sz="2000" b="1" dirty="0"/>
              <a:t> </a:t>
            </a:r>
            <a:r>
              <a:rPr lang="fi-FI" sz="2000" b="1" dirty="0" err="1"/>
              <a:t>depth</a:t>
            </a:r>
            <a:r>
              <a:rPr lang="fi-FI" sz="2000" b="1" dirty="0"/>
              <a:t> r = -0.06</a:t>
            </a:r>
            <a:endParaRPr lang="fi-FI" sz="1800" dirty="0"/>
          </a:p>
        </p:txBody>
      </p:sp>
      <p:pic>
        <p:nvPicPr>
          <p:cNvPr id="4" name="Picture 3" descr="A graph with different colored circles and dots&#10;&#10;AI-generated content may be incorrect.">
            <a:extLst>
              <a:ext uri="{FF2B5EF4-FFF2-40B4-BE49-F238E27FC236}">
                <a16:creationId xmlns:a16="http://schemas.microsoft.com/office/drawing/2014/main" id="{F1E70CCE-2851-DD7B-2C30-878C51805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81" y="1823579"/>
            <a:ext cx="5398019" cy="3599695"/>
          </a:xfrm>
          <a:prstGeom prst="rect">
            <a:avLst/>
          </a:prstGeom>
        </p:spPr>
      </p:pic>
      <p:pic>
        <p:nvPicPr>
          <p:cNvPr id="6" name="Picture 5" descr="A graph of different shapes and sizes&#10;&#10;AI-generated content may be incorrect.">
            <a:extLst>
              <a:ext uri="{FF2B5EF4-FFF2-40B4-BE49-F238E27FC236}">
                <a16:creationId xmlns:a16="http://schemas.microsoft.com/office/drawing/2014/main" id="{BD44021E-5A21-A47A-C866-81C248951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92" y="1823579"/>
            <a:ext cx="5398019" cy="3599695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887D268-C445-63CD-9882-33ABE269302B}"/>
              </a:ext>
            </a:extLst>
          </p:cNvPr>
          <p:cNvSpPr txBox="1">
            <a:spLocks/>
          </p:cNvSpPr>
          <p:nvPr/>
        </p:nvSpPr>
        <p:spPr>
          <a:xfrm>
            <a:off x="7385749" y="5461337"/>
            <a:ext cx="3355101" cy="527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b="1" dirty="0" err="1"/>
              <a:t>Soil</a:t>
            </a:r>
            <a:r>
              <a:rPr lang="fi-FI" sz="2000" b="1" dirty="0"/>
              <a:t> </a:t>
            </a:r>
            <a:r>
              <a:rPr lang="fi-FI" sz="2000" b="1" dirty="0" err="1"/>
              <a:t>temperature</a:t>
            </a:r>
            <a:r>
              <a:rPr lang="fi-FI" sz="2000" b="1" dirty="0"/>
              <a:t> r = 0.06</a:t>
            </a:r>
            <a:endParaRPr lang="fi-FI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AB7AB7-6EFA-6C2B-1B55-C940CA9F661E}"/>
              </a:ext>
            </a:extLst>
          </p:cNvPr>
          <p:cNvGrpSpPr>
            <a:grpSpLocks noChangeAspect="1"/>
          </p:cNvGrpSpPr>
          <p:nvPr/>
        </p:nvGrpSpPr>
        <p:grpSpPr>
          <a:xfrm>
            <a:off x="3823310" y="6131361"/>
            <a:ext cx="4545380" cy="554406"/>
            <a:chOff x="995571" y="5702097"/>
            <a:chExt cx="8928631" cy="10890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9F8F94-E770-4B9E-4798-57828161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85E1D8-2DD5-FE0B-E7EA-3F735CB3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99A99B-42B8-5C69-F2E5-9E7011392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4FC069-274A-E451-2FE6-FEF139BF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F50A2-F43D-CB81-20D0-BBF4B26B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62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913A-C2A9-02D1-B486-E2B809A9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Correlation</a:t>
            </a:r>
            <a:r>
              <a:rPr lang="fi-FI" dirty="0"/>
              <a:t> </a:t>
            </a:r>
            <a:r>
              <a:rPr lang="fi-FI" dirty="0" err="1"/>
              <a:t>matrix</a:t>
            </a:r>
            <a:endParaRPr lang="fi-FI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DB6FA0-C24B-8054-C85A-32209C56158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21073546"/>
              </p:ext>
            </p:extLst>
          </p:nvPr>
        </p:nvGraphicFramePr>
        <p:xfrm>
          <a:off x="1128413" y="1291905"/>
          <a:ext cx="10719098" cy="5309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515">
                  <a:extLst>
                    <a:ext uri="{9D8B030D-6E8A-4147-A177-3AD203B41FA5}">
                      <a16:colId xmlns:a16="http://schemas.microsoft.com/office/drawing/2014/main" val="1649403751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499897099"/>
                    </a:ext>
                  </a:extLst>
                </a:gridCol>
                <a:gridCol w="500148">
                  <a:extLst>
                    <a:ext uri="{9D8B030D-6E8A-4147-A177-3AD203B41FA5}">
                      <a16:colId xmlns:a16="http://schemas.microsoft.com/office/drawing/2014/main" val="3263976849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4008130553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1492116308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2714140423"/>
                    </a:ext>
                  </a:extLst>
                </a:gridCol>
                <a:gridCol w="665515">
                  <a:extLst>
                    <a:ext uri="{9D8B030D-6E8A-4147-A177-3AD203B41FA5}">
                      <a16:colId xmlns:a16="http://schemas.microsoft.com/office/drawing/2014/main" val="3670953409"/>
                    </a:ext>
                  </a:extLst>
                </a:gridCol>
                <a:gridCol w="391479">
                  <a:extLst>
                    <a:ext uri="{9D8B030D-6E8A-4147-A177-3AD203B41FA5}">
                      <a16:colId xmlns:a16="http://schemas.microsoft.com/office/drawing/2014/main" val="3390845257"/>
                    </a:ext>
                  </a:extLst>
                </a:gridCol>
                <a:gridCol w="425229">
                  <a:extLst>
                    <a:ext uri="{9D8B030D-6E8A-4147-A177-3AD203B41FA5}">
                      <a16:colId xmlns:a16="http://schemas.microsoft.com/office/drawing/2014/main" val="1511360356"/>
                    </a:ext>
                  </a:extLst>
                </a:gridCol>
                <a:gridCol w="378656">
                  <a:extLst>
                    <a:ext uri="{9D8B030D-6E8A-4147-A177-3AD203B41FA5}">
                      <a16:colId xmlns:a16="http://schemas.microsoft.com/office/drawing/2014/main" val="360491377"/>
                    </a:ext>
                  </a:extLst>
                </a:gridCol>
                <a:gridCol w="378656">
                  <a:extLst>
                    <a:ext uri="{9D8B030D-6E8A-4147-A177-3AD203B41FA5}">
                      <a16:colId xmlns:a16="http://schemas.microsoft.com/office/drawing/2014/main" val="3763842104"/>
                    </a:ext>
                  </a:extLst>
                </a:gridCol>
                <a:gridCol w="513647">
                  <a:extLst>
                    <a:ext uri="{9D8B030D-6E8A-4147-A177-3AD203B41FA5}">
                      <a16:colId xmlns:a16="http://schemas.microsoft.com/office/drawing/2014/main" val="937477969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1961647468"/>
                    </a:ext>
                  </a:extLst>
                </a:gridCol>
                <a:gridCol w="513647">
                  <a:extLst>
                    <a:ext uri="{9D8B030D-6E8A-4147-A177-3AD203B41FA5}">
                      <a16:colId xmlns:a16="http://schemas.microsoft.com/office/drawing/2014/main" val="3578854222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1312791339"/>
                    </a:ext>
                  </a:extLst>
                </a:gridCol>
                <a:gridCol w="526471">
                  <a:extLst>
                    <a:ext uri="{9D8B030D-6E8A-4147-A177-3AD203B41FA5}">
                      <a16:colId xmlns:a16="http://schemas.microsoft.com/office/drawing/2014/main" val="4109442562"/>
                    </a:ext>
                  </a:extLst>
                </a:gridCol>
                <a:gridCol w="440751">
                  <a:extLst>
                    <a:ext uri="{9D8B030D-6E8A-4147-A177-3AD203B41FA5}">
                      <a16:colId xmlns:a16="http://schemas.microsoft.com/office/drawing/2014/main" val="355540763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117854624"/>
                    </a:ext>
                  </a:extLst>
                </a:gridCol>
                <a:gridCol w="473149">
                  <a:extLst>
                    <a:ext uri="{9D8B030D-6E8A-4147-A177-3AD203B41FA5}">
                      <a16:colId xmlns:a16="http://schemas.microsoft.com/office/drawing/2014/main" val="1166105002"/>
                    </a:ext>
                  </a:extLst>
                </a:gridCol>
                <a:gridCol w="500148">
                  <a:extLst>
                    <a:ext uri="{9D8B030D-6E8A-4147-A177-3AD203B41FA5}">
                      <a16:colId xmlns:a16="http://schemas.microsoft.com/office/drawing/2014/main" val="1509146975"/>
                    </a:ext>
                  </a:extLst>
                </a:gridCol>
                <a:gridCol w="533896">
                  <a:extLst>
                    <a:ext uri="{9D8B030D-6E8A-4147-A177-3AD203B41FA5}">
                      <a16:colId xmlns:a16="http://schemas.microsoft.com/office/drawing/2014/main" val="365960909"/>
                    </a:ext>
                  </a:extLst>
                </a:gridCol>
                <a:gridCol w="500148">
                  <a:extLst>
                    <a:ext uri="{9D8B030D-6E8A-4147-A177-3AD203B41FA5}">
                      <a16:colId xmlns:a16="http://schemas.microsoft.com/office/drawing/2014/main" val="108107143"/>
                    </a:ext>
                  </a:extLst>
                </a:gridCol>
              </a:tblGrid>
              <a:tr h="337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CH4_y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CH4_sf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CH4_s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WTD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pH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NO3+NO2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NH4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TOTN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TOC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IC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BMratio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BMvp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BMbryo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BMsed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BMsph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Peat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Litter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C.Ros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SoilT_y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SoilT_sf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367952651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 dirty="0">
                          <a:effectLst/>
                        </a:rPr>
                        <a:t>CH4_y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0.60***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-0.41*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0.45**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0.54***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0.57***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910456115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CH4_sf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0.55***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-0.38*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0.45**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0.54***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0.57***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0.60***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580569569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CH4_s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0.60***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0.55***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3522289102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WTD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-0.48**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-0.59***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3292927620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pH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-0.41*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-0.38*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-0.48**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0.55***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0.36*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104867161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NO3+NO2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2039268925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NH4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337199289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TOTN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0.36*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669391124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TOC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0.41*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22306416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IC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0.41*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362859375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BMratio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0.45**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0.45**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0.36*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0.81***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-0.46**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0.78***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0.37*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0.46**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0.71***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025166870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BMvp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0.53***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0.54***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0.81***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0.98***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0.37*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0.93***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3812978416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BMbryo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-0.46**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55813652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Bmsedg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0.57***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0.57***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-0.35*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0.78***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0.98***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0.62***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0.93***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4150174262"/>
                  </a:ext>
                </a:extLst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BMsph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-0.59***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0.55***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3062510642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Peat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0.37*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0.37*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0.40*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535228602"/>
                  </a:ext>
                </a:extLst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Litter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-0.34*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0.46**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0.59***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0.62***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0.48**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75205991"/>
                  </a:ext>
                </a:extLst>
              </a:tr>
              <a:tr h="1722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C.Ros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0.60***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0.71***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0.93***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0.93***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0.40*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0.48**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3845263947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SoilT_y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0.62***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1210443066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SoilT_sf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-0.10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0.62***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endParaRPr lang="fi-FI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2747566898"/>
                  </a:ext>
                </a:extLst>
              </a:tr>
              <a:tr h="2570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SoilT_s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-0.21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0.36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0.28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0.07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-0.15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0.16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-0.14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-0.22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-0.13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0.03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fi-FI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fi-FI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68" marR="43368" marT="0" marB="0" anchor="b"/>
                </a:tc>
                <a:extLst>
                  <a:ext uri="{0D108BD9-81ED-4DB2-BD59-A6C34878D82A}">
                    <a16:rowId xmlns:a16="http://schemas.microsoft.com/office/drawing/2014/main" val="65821867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29BFC7D-BA3C-CB04-282D-C88751A9B4B1}"/>
              </a:ext>
            </a:extLst>
          </p:cNvPr>
          <p:cNvGrpSpPr>
            <a:grpSpLocks noChangeAspect="1"/>
          </p:cNvGrpSpPr>
          <p:nvPr/>
        </p:nvGrpSpPr>
        <p:grpSpPr>
          <a:xfrm>
            <a:off x="7460309" y="301637"/>
            <a:ext cx="4545380" cy="554406"/>
            <a:chOff x="995571" y="5702097"/>
            <a:chExt cx="8928631" cy="1089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36FFB2-34D1-472D-84E1-71D46D91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9B8761-2A0C-8F20-174A-82005E613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A33E40-ABEB-03FD-5C17-67975F16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B60519-CDD3-8CA0-A53C-D2CCDBE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21151E-CCAA-F46D-1C2E-7366DBD85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59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C73C-B4C3-00A5-E079-25D74919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Contact</a:t>
            </a:r>
            <a:endParaRPr lang="fi-F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C83B82-D4F5-8269-53FD-A3B723FEB06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725412" y="1572738"/>
            <a:ext cx="2095364" cy="2095364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0379FDD-D895-42D8-1EF2-0F9BA8461886}"/>
              </a:ext>
            </a:extLst>
          </p:cNvPr>
          <p:cNvSpPr txBox="1">
            <a:spLocks/>
          </p:cNvSpPr>
          <p:nvPr/>
        </p:nvSpPr>
        <p:spPr>
          <a:xfrm>
            <a:off x="1451150" y="3971119"/>
            <a:ext cx="9547907" cy="114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Järvi-Laturi, E., Tahvanainen, T., Koskinen, E., </a:t>
            </a:r>
            <a:r>
              <a:rPr lang="fi-FI" sz="1600" b="0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López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-Blanco, E., </a:t>
            </a:r>
            <a:r>
              <a:rPr lang="fi-FI" sz="1600" b="0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Lämsä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, J., Marttila, H., </a:t>
            </a:r>
            <a:r>
              <a:rPr lang="fi-FI" sz="1600" b="0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Mastepanov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, M., Paavola, R., Väisänen, M., and Christensen, T. R.: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Plant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community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composition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controls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spatial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variation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year-round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methane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fluxes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in a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boreal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rich</a:t>
            </a:r>
            <a:r>
              <a:rPr lang="fi-FI" sz="1600" b="1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600" b="1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fen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sz="1600" b="0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EGUsphere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 [</a:t>
            </a:r>
            <a:r>
              <a:rPr lang="fi-FI" sz="1600" b="0" i="0" dirty="0" err="1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preprint</a:t>
            </a:r>
            <a:r>
              <a:rPr lang="fi-FI" sz="1600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], https://doi.org/10.5194/egusphere-2025-217, 2025.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467CCC2-5AEE-6738-ED5B-440933A93777}"/>
              </a:ext>
            </a:extLst>
          </p:cNvPr>
          <p:cNvSpPr txBox="1">
            <a:spLocks/>
          </p:cNvSpPr>
          <p:nvPr/>
        </p:nvSpPr>
        <p:spPr>
          <a:xfrm>
            <a:off x="8760020" y="952724"/>
            <a:ext cx="1980830" cy="47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i-FI" b="1" dirty="0"/>
              <a:t>PREPRINT</a:t>
            </a:r>
          </a:p>
          <a:p>
            <a:pPr marL="0" lvl="1" indent="0">
              <a:buNone/>
            </a:pPr>
            <a:endParaRPr lang="fi-FI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79433D-0C95-7013-1D62-F145D49244FF}"/>
              </a:ext>
            </a:extLst>
          </p:cNvPr>
          <p:cNvGrpSpPr/>
          <p:nvPr/>
        </p:nvGrpSpPr>
        <p:grpSpPr>
          <a:xfrm>
            <a:off x="10935310" y="1203311"/>
            <a:ext cx="558000" cy="987480"/>
            <a:chOff x="11434513" y="2111252"/>
            <a:chExt cx="558000" cy="98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56E1447-BF98-EC74-C7DA-CC7FFDCBA25B}"/>
                    </a:ext>
                  </a:extLst>
                </p14:cNvPr>
                <p14:cNvContentPartPr/>
                <p14:nvPr/>
              </p14:nvContentPartPr>
              <p14:xfrm>
                <a:off x="11434513" y="2111252"/>
                <a:ext cx="558000" cy="908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56E1447-BF98-EC74-C7DA-CC7FFDCBA25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430193" y="2106932"/>
                  <a:ext cx="56664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E4AE2FA-B6D7-C563-72D7-515B17FE01F5}"/>
                    </a:ext>
                  </a:extLst>
                </p14:cNvPr>
                <p14:cNvContentPartPr/>
                <p14:nvPr/>
              </p14:nvContentPartPr>
              <p14:xfrm>
                <a:off x="11557273" y="3025652"/>
                <a:ext cx="232560" cy="73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E4AE2FA-B6D7-C563-72D7-515B17FE01F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2953" y="3021332"/>
                  <a:ext cx="241200" cy="81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B46D63F-551B-C245-2BA8-6F7F353FBA5C}"/>
              </a:ext>
            </a:extLst>
          </p:cNvPr>
          <p:cNvSpPr txBox="1">
            <a:spLocks/>
          </p:cNvSpPr>
          <p:nvPr/>
        </p:nvSpPr>
        <p:spPr>
          <a:xfrm>
            <a:off x="1451150" y="2032015"/>
            <a:ext cx="6690901" cy="136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‒"/>
              <a:defRPr sz="32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Verdana" panose="020B0604030504040204" pitchFamily="34" charset="0"/>
              <a:buChar char="-"/>
              <a:defRPr sz="2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2pPr>
            <a:lvl3pPr marL="720725" indent="-360363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4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3pPr>
            <a:lvl4pPr marL="1073150" indent="-35242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20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4pPr>
            <a:lvl5pPr marL="143510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anose="020B0604030504040204" pitchFamily="34" charset="0"/>
              <a:buChar char="-"/>
              <a:defRPr sz="1800" b="0" kern="1200">
                <a:solidFill>
                  <a:srgbClr val="23418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ts val="300"/>
              </a:spcAft>
              <a:buNone/>
            </a:pPr>
            <a:r>
              <a:rPr lang="en-US" sz="1800" b="1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Eeva Järvi-Laturi</a:t>
            </a:r>
            <a:endParaRPr lang="en-US" sz="1800" b="1" i="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 fontAlgn="base">
              <a:spcAft>
                <a:spcPts val="300"/>
              </a:spcAft>
              <a:buNone/>
            </a:pPr>
            <a:r>
              <a:rPr lang="en-US" sz="1800" b="0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Doctoral researcher - Peatland ecology</a:t>
            </a:r>
            <a:endParaRPr lang="en-US" sz="1800" b="0" i="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 fontAlgn="base">
              <a:buNone/>
            </a:pPr>
            <a:r>
              <a:rPr lang="en-US" sz="1800" b="0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Hydrology and Water Quality Research Group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University of Oulu</a:t>
            </a:r>
            <a:endParaRPr lang="en-US" sz="1800" b="0" i="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 fontAlgn="base">
              <a:buNone/>
            </a:pPr>
            <a:r>
              <a:rPr lang="en-US" sz="1800" b="1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Email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en-US" sz="1800" b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eeva.jarvi-laturi@oulu.fi</a:t>
            </a:r>
            <a:endParaRPr lang="en-US" sz="1800" b="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D98402-44AF-4D7F-7C5D-83ED0588DFAE}"/>
              </a:ext>
            </a:extLst>
          </p:cNvPr>
          <p:cNvGrpSpPr/>
          <p:nvPr/>
        </p:nvGrpSpPr>
        <p:grpSpPr>
          <a:xfrm>
            <a:off x="1631684" y="5497619"/>
            <a:ext cx="8928631" cy="1089037"/>
            <a:chOff x="995571" y="5702097"/>
            <a:chExt cx="8928631" cy="10890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9E9A26-55D6-CA6C-1BBE-D081C734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0934" y="5702097"/>
              <a:ext cx="1623268" cy="10890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AC6B2-228A-F718-52BE-D75B771C0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49832" y="5732438"/>
              <a:ext cx="2582943" cy="10266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009AEE-5CA2-DEEA-A376-EECC0F73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3256" y="5758269"/>
              <a:ext cx="2166576" cy="97495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B0352D-B064-50A3-D6C9-E1F43798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5571" y="5740923"/>
              <a:ext cx="737069" cy="97495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DB6A51E-A238-E0CA-C4F5-D37E94A3F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32775" y="5722916"/>
              <a:ext cx="1556524" cy="92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27718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Vaalea">
      <a:dk1>
        <a:sysClr val="windowText" lastClr="000000"/>
      </a:dk1>
      <a:lt1>
        <a:srgbClr val="FFFFFF"/>
      </a:lt1>
      <a:dk2>
        <a:srgbClr val="23408F"/>
      </a:dk2>
      <a:lt2>
        <a:srgbClr val="BCBDC0"/>
      </a:lt2>
      <a:accent1>
        <a:srgbClr val="23408F"/>
      </a:accent1>
      <a:accent2>
        <a:srgbClr val="67686A"/>
      </a:accent2>
      <a:accent3>
        <a:srgbClr val="662D91"/>
      </a:accent3>
      <a:accent4>
        <a:srgbClr val="00AEEF"/>
      </a:accent4>
      <a:accent5>
        <a:srgbClr val="EB008C"/>
      </a:accent5>
      <a:accent6>
        <a:srgbClr val="39B54A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0.pptx" id="{53281E29-8547-4F34-81E2-37D443D54F5D}" vid="{3B5EC3C1-9052-4A8D-B992-05E2A4F21F94}"/>
    </a:ext>
  </a:extLst>
</a:theme>
</file>

<file path=ppt/theme/theme2.xml><?xml version="1.0" encoding="utf-8"?>
<a:theme xmlns:a="http://schemas.openxmlformats.org/drawingml/2006/main" name="Dark background">
  <a:themeElements>
    <a:clrScheme name="Dark background">
      <a:dk1>
        <a:srgbClr val="FFFFFF"/>
      </a:dk1>
      <a:lt1>
        <a:srgbClr val="FFFFFF"/>
      </a:lt1>
      <a:dk2>
        <a:srgbClr val="23408F"/>
      </a:dk2>
      <a:lt2>
        <a:srgbClr val="67686A"/>
      </a:lt2>
      <a:accent1>
        <a:srgbClr val="FF8900"/>
      </a:accent1>
      <a:accent2>
        <a:srgbClr val="FFF200"/>
      </a:accent2>
      <a:accent3>
        <a:srgbClr val="FF94A7"/>
      </a:accent3>
      <a:accent4>
        <a:srgbClr val="00AEEF"/>
      </a:accent4>
      <a:accent5>
        <a:srgbClr val="BCBDC0"/>
      </a:accent5>
      <a:accent6>
        <a:srgbClr val="4BBCA9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ulu_Presentation_template_ENG_2020.pptx" id="{53281E29-8547-4F34-81E2-37D443D54F5D}" vid="{14B5EDA9-DC76-49D1-89B7-D949D8291606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rs xmlns="683eb33e-29cf-41e8-bfc0-b1a6e6c7c3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34FACEBCC7144CA2AE9D04C81B669B" ma:contentTypeVersion="14" ma:contentTypeDescription="Create a new document." ma:contentTypeScope="" ma:versionID="fb6c32fffd64a59e2fa19a352ff29361">
  <xsd:schema xmlns:xsd="http://www.w3.org/2001/XMLSchema" xmlns:xs="http://www.w3.org/2001/XMLSchema" xmlns:p="http://schemas.microsoft.com/office/2006/metadata/properties" xmlns:ns2="683eb33e-29cf-41e8-bfc0-b1a6e6c7c38a" xmlns:ns3="3f8f56ef-4cb0-45fe-a0a7-8d8fca120568" targetNamespace="http://schemas.microsoft.com/office/2006/metadata/properties" ma:root="true" ma:fieldsID="cf3ff001a302e06ffd7ab9afe46b9e60" ns2:_="" ns3:_="">
    <xsd:import namespace="683eb33e-29cf-41e8-bfc0-b1a6e6c7c38a"/>
    <xsd:import namespace="3f8f56ef-4cb0-45fe-a0a7-8d8fca1205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Star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eb33e-29cf-41e8-bfc0-b1a6e6c7c3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Stars" ma:index="18" nillable="true" ma:displayName="Stars" ma:format="RadioButtons" ma:internalName="Stars">
      <xsd:simpleType>
        <xsd:restriction base="dms:Choice">
          <xsd:enumeration value="Star 1"/>
          <xsd:enumeration value="Star 2"/>
          <xsd:enumeration value="Star 3"/>
          <xsd:enumeration value="Star 4"/>
          <xsd:enumeration value="Star 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f56ef-4cb0-45fe-a0a7-8d8fca1205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4369EF-C76E-4238-9660-4D57403F939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3f8f56ef-4cb0-45fe-a0a7-8d8fca12056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83eb33e-29cf-41e8-bfc0-b1a6e6c7c38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4AD971-642C-46B8-BE64-E1E4BB81A7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eb33e-29cf-41e8-bfc0-b1a6e6c7c38a"/>
    <ds:schemaRef ds:uri="3f8f56ef-4cb0-45fe-a0a7-8d8fca1205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4648D2-9BDE-4417-8260-ABE6730FD9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UniOulu_Presentation_template_ENG_2020</Template>
  <TotalTime>11234</TotalTime>
  <Words>1080</Words>
  <Application>Microsoft Office PowerPoint</Application>
  <PresentationFormat>Widescreen</PresentationFormat>
  <Paragraphs>523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Open Sans</vt:lpstr>
      <vt:lpstr>Times New Roman</vt:lpstr>
      <vt:lpstr>Verdana</vt:lpstr>
      <vt:lpstr>Wingdings</vt:lpstr>
      <vt:lpstr>Light background</vt:lpstr>
      <vt:lpstr>Dark background</vt:lpstr>
      <vt:lpstr>Study site 2022</vt:lpstr>
      <vt:lpstr>Studied environmental variables</vt:lpstr>
      <vt:lpstr>PowerPoint Presentation</vt:lpstr>
      <vt:lpstr>PowerPoint Presentation</vt:lpstr>
      <vt:lpstr>Canonical Correspondence Analysis</vt:lpstr>
      <vt:lpstr>Correlations with methane</vt:lpstr>
      <vt:lpstr>Non-significant correlations with methane</vt:lpstr>
      <vt:lpstr>Correlation matrix</vt:lpstr>
      <vt:lpstr>Contact</vt:lpstr>
    </vt:vector>
  </TitlesOfParts>
  <Manager/>
  <Company>University of Oulu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Eeva Järvi-Laturi</dc:creator>
  <cp:keywords/>
  <dc:description/>
  <cp:lastModifiedBy>Eeva Järvi-Laturi</cp:lastModifiedBy>
  <cp:revision>2</cp:revision>
  <cp:lastPrinted>2020-06-17T11:52:35Z</cp:lastPrinted>
  <dcterms:created xsi:type="dcterms:W3CDTF">2025-04-16T09:32:49Z</dcterms:created>
  <dcterms:modified xsi:type="dcterms:W3CDTF">2025-04-28T20:38:38Z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0x010100E434FACEBCC7144CA2AE9D04C81B669B</vt:lpwstr>
  </property>
  <property fmtid="{D5CDD505-2E9C-101B-9397-08002B2CF9AE}" pid="3" name="oy_department">
    <vt:lpwstr>492;#240927 Viestintä, markkinointi ja yhteiskuntasuhteet|8bd4d200-c4c0-4210-84f2-6f07028d2c73</vt:lpwstr>
  </property>
  <property fmtid="{D5CDD505-2E9C-101B-9397-08002B2CF9AE}" pid="4" name="oy_typeTaxonomy">
    <vt:lpwstr>627;#Ohje|62bdb1e9-6a4e-41b7-9f23-a2dfe98f3035</vt:lpwstr>
  </property>
  <property fmtid="{D5CDD505-2E9C-101B-9397-08002B2CF9AE}" pid="5" name="oy_keywords">
    <vt:lpwstr>360;#Dokumenttipohjat|778455bb-615e-47d7-8dbd-5c9cab4aadc7</vt:lpwstr>
  </property>
  <property fmtid="{D5CDD505-2E9C-101B-9397-08002B2CF9AE}" pid="6" name="oy_subject">
    <vt:lpwstr/>
  </property>
</Properties>
</file>