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4720"/>
  </p:normalViewPr>
  <p:slideViewPr>
    <p:cSldViewPr snapToGrid="0">
      <p:cViewPr varScale="1">
        <p:scale>
          <a:sx n="196" d="100"/>
          <a:sy n="196" d="100"/>
        </p:scale>
        <p:origin x="16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26DE-778A-8A3D-959B-99433F08A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57156-0519-E39D-5517-C58C80E80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E92F-D40A-7D48-4C93-B4D171CC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B134D-3050-2919-416F-0CF630F2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11EB-5903-12AF-B1F5-21C451DA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42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B7F9-4B96-EDDA-2165-45DBDA84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7DDD4-2364-8972-3064-62DC252E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C9E6E-853C-7679-662D-0EBC430B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55E0-C5B8-5932-4686-ECACC575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B086-B1A1-F154-7271-FC635B02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2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9E2DA2-976E-B02D-1D90-FF17DB3F2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B2CDE-8612-626D-8A9E-66D9F37BC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67E59-9EDA-4999-0614-D079F208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17FD-22A4-BB44-469B-3043D7DB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DA67F-B934-0035-7D4E-6520D065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0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9AB-64B6-C5F4-27A6-F601CF7A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96ED-04CD-A6F1-1D4D-16C585673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CB9E0-3454-D057-FDDB-B1D84D69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4E8E4-1E52-F3B6-0F5A-04C81C00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C00E9-EE2B-70F1-BAEB-0DD9B119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37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2941-E404-599F-EF21-FE010C02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12205-2A46-0056-073A-9FC6476D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CBFF-C48D-9DD0-EE33-19EF2407C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3159-59CF-8CBD-C2D7-2E13D062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3C37D-5D53-8C03-A5BB-645BDA9D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C3BE-1DA3-9E3C-6DE3-9EFE57CE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156A-A0BE-BC2D-7EE1-81A4A3709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2F314-E190-5045-D2A3-A7AC82038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4E3D-D560-F63E-2C17-1FFC3BC1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CAD03-75D2-3685-4013-F787BED3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73F14-E856-DC87-B035-0CB225A3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89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BDDD-A5C4-17C3-6519-C90DF45C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9A11-3404-7DC7-9CA2-22A27D56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40E97-CD0E-C8AB-B0A0-75A95AB92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88D98-5720-D427-05A8-BF70F25FC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6C42B-5BBF-6058-7AEA-567593A4B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40737-3625-4949-AD42-747F6508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A9329-92FC-D7C0-8140-875B97FA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DD531-4609-7970-3A7B-9E08D7EF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44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E6FD-3270-F264-818A-6657A9B9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1CE00-994B-5B1F-653E-8D5C8B5D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2052B-056B-4C3A-DAB4-E1E90BF2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27AA5-0F29-4EA3-E1B9-CE5BCE89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76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5BFD2-8A8B-21DF-99C2-576F4058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7FBE5B-9A2A-6D3A-E431-2F873A6E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99AF0-C066-1A94-67E2-5D98A16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67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6CFF-7442-DCDF-5540-F0C8FCB5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3B8AC-F5DA-DAE1-20E1-B02089BA3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E45E3-A4C5-710E-2522-D86F19691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0B671-000B-0526-B229-5C6D829F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4F1BD-12C3-2F3E-4A96-D2D5DAAB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D7B93-93B2-F805-D7F0-DB9DCD07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3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DA0B-0DE1-C5DF-46E5-772795B1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65D49-A050-47A3-CB17-2AE3C8591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35ADD-829D-E016-D43D-5ADB6E23A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9C713-2593-D6A0-FBC4-89D940AD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19039-5491-DA74-1467-8334126A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4F0B7-68E6-511F-BA99-69E2FB66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8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56F6F-7884-D8B0-D224-58AE9B8C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51A4B-05C9-C42D-3E69-D682F9C6C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1FE9-D91E-F234-BA58-6140B019C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FBB0F-1535-EE44-8D6B-DCC6A1B92036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7F54-3F1A-BF09-EBDD-FB6AD16AF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513E9-123E-6A15-D82B-FB468DA5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06CB1-503F-B142-8DCA-020BFB40B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0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1_Homogeneous_Salt">
            <a:hlinkClick r:id="" action="ppaction://media"/>
            <a:extLst>
              <a:ext uri="{FF2B5EF4-FFF2-40B4-BE49-F238E27FC236}">
                <a16:creationId xmlns:a16="http://schemas.microsoft.com/office/drawing/2014/main" id="{DD58D15B-736E-1E49-8DC4-0603B4574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911" t="28936" r="6178" b="28889"/>
          <a:stretch/>
        </p:blipFill>
        <p:spPr>
          <a:xfrm>
            <a:off x="0" y="1381698"/>
            <a:ext cx="12192000" cy="4094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180E8-9A12-D748-1508-6B53D793ACFE}"/>
              </a:ext>
            </a:extLst>
          </p:cNvPr>
          <p:cNvSpPr txBox="1"/>
          <p:nvPr/>
        </p:nvSpPr>
        <p:spPr>
          <a:xfrm>
            <a:off x="246434" y="1012366"/>
            <a:ext cx="248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M1: Homogeneous salt</a:t>
            </a:r>
          </a:p>
        </p:txBody>
      </p:sp>
      <p:pic>
        <p:nvPicPr>
          <p:cNvPr id="10" name="Picture 9" descr="A row of pink rectangular objects with black text&#10;&#10;AI-generated content may be incorrect.">
            <a:extLst>
              <a:ext uri="{FF2B5EF4-FFF2-40B4-BE49-F238E27FC236}">
                <a16:creationId xmlns:a16="http://schemas.microsoft.com/office/drawing/2014/main" id="{FC3F1AF0-ACD8-3A86-3FD0-8ED2AA4D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92" y="5476301"/>
            <a:ext cx="2118593" cy="13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AF65-A875-9D4B-1AB0-D8D2B60D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3_Upper_Anhydrite">
            <a:hlinkClick r:id="" action="ppaction://media"/>
            <a:extLst>
              <a:ext uri="{FF2B5EF4-FFF2-40B4-BE49-F238E27FC236}">
                <a16:creationId xmlns:a16="http://schemas.microsoft.com/office/drawing/2014/main" id="{1356A489-C609-C217-561E-0BD7FD093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912" t="29031" r="5912" b="28795"/>
          <a:stretch/>
        </p:blipFill>
        <p:spPr>
          <a:xfrm>
            <a:off x="-4945" y="1394298"/>
            <a:ext cx="12201890" cy="4085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634C2-6379-D89F-D08B-8ABCB371D412}"/>
              </a:ext>
            </a:extLst>
          </p:cNvPr>
          <p:cNvSpPr txBox="1"/>
          <p:nvPr/>
        </p:nvSpPr>
        <p:spPr>
          <a:xfrm>
            <a:off x="252919" y="1015238"/>
            <a:ext cx="22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M2: Upper Anhydrite</a:t>
            </a:r>
          </a:p>
        </p:txBody>
      </p:sp>
      <p:pic>
        <p:nvPicPr>
          <p:cNvPr id="5" name="Picture 4" descr="A row of pink rectangular objects with black text&#10;&#10;AI-generated content may be incorrect.">
            <a:extLst>
              <a:ext uri="{FF2B5EF4-FFF2-40B4-BE49-F238E27FC236}">
                <a16:creationId xmlns:a16="http://schemas.microsoft.com/office/drawing/2014/main" id="{860CFF1C-ED6F-E5CB-F9D8-15677433E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92" y="5476301"/>
            <a:ext cx="2118593" cy="13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54954-AB42-D20B-0F87-EA7784D2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_Middle_Anhydrite">
            <a:hlinkClick r:id="" action="ppaction://media"/>
            <a:extLst>
              <a:ext uri="{FF2B5EF4-FFF2-40B4-BE49-F238E27FC236}">
                <a16:creationId xmlns:a16="http://schemas.microsoft.com/office/drawing/2014/main" id="{CF24FD8B-0EF4-B1ED-B968-8A83BEEC0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845" t="29031" r="5779" b="28700"/>
          <a:stretch/>
        </p:blipFill>
        <p:spPr>
          <a:xfrm>
            <a:off x="0" y="1388108"/>
            <a:ext cx="12190561" cy="408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C4459-F002-D72B-9975-62B27383A127}"/>
              </a:ext>
            </a:extLst>
          </p:cNvPr>
          <p:cNvSpPr txBox="1"/>
          <p:nvPr/>
        </p:nvSpPr>
        <p:spPr>
          <a:xfrm>
            <a:off x="246434" y="1012366"/>
            <a:ext cx="226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M3: Middle anhydrite</a:t>
            </a:r>
          </a:p>
        </p:txBody>
      </p:sp>
      <p:pic>
        <p:nvPicPr>
          <p:cNvPr id="5" name="Picture 4" descr="A row of pink rectangular objects with black text&#10;&#10;AI-generated content may be incorrect.">
            <a:extLst>
              <a:ext uri="{FF2B5EF4-FFF2-40B4-BE49-F238E27FC236}">
                <a16:creationId xmlns:a16="http://schemas.microsoft.com/office/drawing/2014/main" id="{13E54430-FC80-9241-DED4-72A74133A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92" y="5476301"/>
            <a:ext cx="2118593" cy="13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37CFB-4BEE-3AE0-D115-C39DD8A5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4_Lower_Anhydrite">
            <a:hlinkClick r:id="" action="ppaction://media"/>
            <a:extLst>
              <a:ext uri="{FF2B5EF4-FFF2-40B4-BE49-F238E27FC236}">
                <a16:creationId xmlns:a16="http://schemas.microsoft.com/office/drawing/2014/main" id="{A5B4A837-7FC8-9365-AB7C-80DFC2787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912" t="29220" r="6045" b="28983"/>
          <a:stretch/>
        </p:blipFill>
        <p:spPr>
          <a:xfrm>
            <a:off x="1144" y="1407268"/>
            <a:ext cx="12196256" cy="4053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ED78B-794E-816C-F3BD-22E55D28438B}"/>
              </a:ext>
            </a:extLst>
          </p:cNvPr>
          <p:cNvSpPr txBox="1"/>
          <p:nvPr/>
        </p:nvSpPr>
        <p:spPr>
          <a:xfrm>
            <a:off x="246434" y="1012366"/>
            <a:ext cx="220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M4: Lower Anhydrite</a:t>
            </a:r>
          </a:p>
        </p:txBody>
      </p:sp>
      <p:pic>
        <p:nvPicPr>
          <p:cNvPr id="4" name="Picture 3" descr="A row of pink rectangular objects with black text&#10;&#10;AI-generated content may be incorrect.">
            <a:extLst>
              <a:ext uri="{FF2B5EF4-FFF2-40B4-BE49-F238E27FC236}">
                <a16:creationId xmlns:a16="http://schemas.microsoft.com/office/drawing/2014/main" id="{301872FE-FEEA-762F-2460-0E22411D4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92" y="5476301"/>
            <a:ext cx="2118593" cy="13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</Words>
  <Application>Microsoft Macintosh PowerPoint</Application>
  <PresentationFormat>Widescreen</PresentationFormat>
  <Paragraphs>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Manel Ramos</dc:creator>
  <cp:lastModifiedBy>Manel Ramos</cp:lastModifiedBy>
  <cp:revision>1</cp:revision>
  <dcterms:created xsi:type="dcterms:W3CDTF">2025-04-25T11:29:09Z</dcterms:created>
  <dcterms:modified xsi:type="dcterms:W3CDTF">2025-04-25T11:43:47Z</dcterms:modified>
</cp:coreProperties>
</file>