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3"/>
  </p:notesMasterIdLst>
  <p:handoutMasterIdLst>
    <p:handoutMasterId r:id="rId24"/>
  </p:handoutMasterIdLst>
  <p:sldIdLst>
    <p:sldId id="641" r:id="rId6"/>
    <p:sldId id="706" r:id="rId7"/>
    <p:sldId id="736" r:id="rId8"/>
    <p:sldId id="737" r:id="rId9"/>
    <p:sldId id="701" r:id="rId10"/>
    <p:sldId id="702" r:id="rId11"/>
    <p:sldId id="735" r:id="rId12"/>
    <p:sldId id="676" r:id="rId13"/>
    <p:sldId id="726" r:id="rId14"/>
    <p:sldId id="727" r:id="rId15"/>
    <p:sldId id="728" r:id="rId16"/>
    <p:sldId id="731" r:id="rId17"/>
    <p:sldId id="732" r:id="rId18"/>
    <p:sldId id="729" r:id="rId19"/>
    <p:sldId id="733" r:id="rId20"/>
    <p:sldId id="734" r:id="rId21"/>
    <p:sldId id="725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39ABE8-702C-42E7-B4E0-C68AD9AC5EE3}" v="18" dt="2023-11-03T01:00:53.4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6" autoAdjust="0"/>
    <p:restoredTop sz="95214" autoAdjust="0"/>
  </p:normalViewPr>
  <p:slideViewPr>
    <p:cSldViewPr snapToGrid="0">
      <p:cViewPr>
        <p:scale>
          <a:sx n="50" d="100"/>
          <a:sy n="50" d="100"/>
        </p:scale>
        <p:origin x="1134" y="363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494"/>
    </p:cViewPr>
  </p:sorterViewPr>
  <p:notesViewPr>
    <p:cSldViewPr snapToGrid="0">
      <p:cViewPr varScale="1">
        <p:scale>
          <a:sx n="58" d="100"/>
          <a:sy n="58" d="100"/>
        </p:scale>
        <p:origin x="2325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u Yiguang" userId="f7e4a7e2-fca0-425e-adac-fd568eff2bc8" providerId="ADAL" clId="{7E1C0946-908C-447D-B571-347124F3ECBB}"/>
    <pc:docChg chg="undo custSel addSld delSld modSld sldOrd">
      <pc:chgData name="Zou Yiguang" userId="f7e4a7e2-fca0-425e-adac-fd568eff2bc8" providerId="ADAL" clId="{7E1C0946-908C-447D-B571-347124F3ECBB}" dt="2023-08-25T04:44:24.022" v="9365" actId="1076"/>
      <pc:docMkLst>
        <pc:docMk/>
      </pc:docMkLst>
      <pc:sldChg chg="modSp del mod">
        <pc:chgData name="Zou Yiguang" userId="f7e4a7e2-fca0-425e-adac-fd568eff2bc8" providerId="ADAL" clId="{7E1C0946-908C-447D-B571-347124F3ECBB}" dt="2023-08-25T03:26:46.257" v="9117" actId="47"/>
        <pc:sldMkLst>
          <pc:docMk/>
          <pc:sldMk cId="2775957906" sldId="317"/>
        </pc:sldMkLst>
        <pc:spChg chg="mod">
          <ac:chgData name="Zou Yiguang" userId="f7e4a7e2-fca0-425e-adac-fd568eff2bc8" providerId="ADAL" clId="{7E1C0946-908C-447D-B571-347124F3ECBB}" dt="2023-08-25T03:19:19.502" v="9034" actId="207"/>
          <ac:spMkLst>
            <pc:docMk/>
            <pc:sldMk cId="2775957906" sldId="317"/>
            <ac:spMk id="32" creationId="{C52BB731-ACE1-47E8-BD5D-7B37B8FF71D8}"/>
          </ac:spMkLst>
        </pc:spChg>
      </pc:sldChg>
      <pc:sldChg chg="del">
        <pc:chgData name="Zou Yiguang" userId="f7e4a7e2-fca0-425e-adac-fd568eff2bc8" providerId="ADAL" clId="{7E1C0946-908C-447D-B571-347124F3ECBB}" dt="2023-08-24T02:51:12.523" v="974" actId="47"/>
        <pc:sldMkLst>
          <pc:docMk/>
          <pc:sldMk cId="1651576413" sldId="330"/>
        </pc:sldMkLst>
      </pc:sldChg>
      <pc:sldChg chg="modSp del">
        <pc:chgData name="Zou Yiguang" userId="f7e4a7e2-fca0-425e-adac-fd568eff2bc8" providerId="ADAL" clId="{7E1C0946-908C-447D-B571-347124F3ECBB}" dt="2023-08-24T03:04:05.886" v="1344" actId="47"/>
        <pc:sldMkLst>
          <pc:docMk/>
          <pc:sldMk cId="883903088" sldId="331"/>
        </pc:sldMkLst>
        <pc:spChg chg="mod">
          <ac:chgData name="Zou Yiguang" userId="f7e4a7e2-fca0-425e-adac-fd568eff2bc8" providerId="ADAL" clId="{7E1C0946-908C-447D-B571-347124F3ECBB}" dt="2023-08-24T02:55:41.069" v="1015" actId="14100"/>
          <ac:spMkLst>
            <pc:docMk/>
            <pc:sldMk cId="883903088" sldId="331"/>
            <ac:spMk id="31" creationId="{AAF3D220-C613-44D0-B536-0A7614A4A299}"/>
          </ac:spMkLst>
        </pc:spChg>
        <pc:spChg chg="mod">
          <ac:chgData name="Zou Yiguang" userId="f7e4a7e2-fca0-425e-adac-fd568eff2bc8" providerId="ADAL" clId="{7E1C0946-908C-447D-B571-347124F3ECBB}" dt="2023-08-24T02:55:41.069" v="1015" actId="14100"/>
          <ac:spMkLst>
            <pc:docMk/>
            <pc:sldMk cId="883903088" sldId="331"/>
            <ac:spMk id="33" creationId="{CF26E4CF-4808-4678-AF07-E24E65889D74}"/>
          </ac:spMkLst>
        </pc:spChg>
        <pc:spChg chg="mod">
          <ac:chgData name="Zou Yiguang" userId="f7e4a7e2-fca0-425e-adac-fd568eff2bc8" providerId="ADAL" clId="{7E1C0946-908C-447D-B571-347124F3ECBB}" dt="2023-08-24T02:55:41.069" v="1015" actId="14100"/>
          <ac:spMkLst>
            <pc:docMk/>
            <pc:sldMk cId="883903088" sldId="331"/>
            <ac:spMk id="55" creationId="{12053D86-15C9-4FA9-A430-B89533AD836F}"/>
          </ac:spMkLst>
        </pc:spChg>
        <pc:spChg chg="mod">
          <ac:chgData name="Zou Yiguang" userId="f7e4a7e2-fca0-425e-adac-fd568eff2bc8" providerId="ADAL" clId="{7E1C0946-908C-447D-B571-347124F3ECBB}" dt="2023-08-24T02:55:41.069" v="1015" actId="14100"/>
          <ac:spMkLst>
            <pc:docMk/>
            <pc:sldMk cId="883903088" sldId="331"/>
            <ac:spMk id="56" creationId="{F26103F1-3491-437D-AA0F-A3994027ECBC}"/>
          </ac:spMkLst>
        </pc:spChg>
        <pc:spChg chg="mod">
          <ac:chgData name="Zou Yiguang" userId="f7e4a7e2-fca0-425e-adac-fd568eff2bc8" providerId="ADAL" clId="{7E1C0946-908C-447D-B571-347124F3ECBB}" dt="2023-08-24T02:55:41.069" v="1015" actId="14100"/>
          <ac:spMkLst>
            <pc:docMk/>
            <pc:sldMk cId="883903088" sldId="331"/>
            <ac:spMk id="57" creationId="{CEE9D505-ABD3-4E85-A16E-3A3037498DB0}"/>
          </ac:spMkLst>
        </pc:spChg>
        <pc:spChg chg="mod">
          <ac:chgData name="Zou Yiguang" userId="f7e4a7e2-fca0-425e-adac-fd568eff2bc8" providerId="ADAL" clId="{7E1C0946-908C-447D-B571-347124F3ECBB}" dt="2023-08-24T02:55:41.069" v="1015" actId="14100"/>
          <ac:spMkLst>
            <pc:docMk/>
            <pc:sldMk cId="883903088" sldId="331"/>
            <ac:spMk id="58" creationId="{87134E5D-AFBC-4372-AD9D-E1A107483A63}"/>
          </ac:spMkLst>
        </pc:spChg>
        <pc:grpChg chg="mod">
          <ac:chgData name="Zou Yiguang" userId="f7e4a7e2-fca0-425e-adac-fd568eff2bc8" providerId="ADAL" clId="{7E1C0946-908C-447D-B571-347124F3ECBB}" dt="2023-08-24T02:55:41.069" v="1015" actId="14100"/>
          <ac:grpSpMkLst>
            <pc:docMk/>
            <pc:sldMk cId="883903088" sldId="331"/>
            <ac:grpSpMk id="25" creationId="{BA653230-8B66-47FF-8135-C339627FF3FF}"/>
          </ac:grpSpMkLst>
        </pc:grpChg>
        <pc:picChg chg="mod">
          <ac:chgData name="Zou Yiguang" userId="f7e4a7e2-fca0-425e-adac-fd568eff2bc8" providerId="ADAL" clId="{7E1C0946-908C-447D-B571-347124F3ECBB}" dt="2023-08-24T02:55:41.069" v="1015" actId="14100"/>
          <ac:picMkLst>
            <pc:docMk/>
            <pc:sldMk cId="883903088" sldId="331"/>
            <ac:picMk id="26" creationId="{C4739CD1-36C5-4C99-9547-A701F484F9D3}"/>
          </ac:picMkLst>
        </pc:picChg>
        <pc:picChg chg="mod">
          <ac:chgData name="Zou Yiguang" userId="f7e4a7e2-fca0-425e-adac-fd568eff2bc8" providerId="ADAL" clId="{7E1C0946-908C-447D-B571-347124F3ECBB}" dt="2023-08-24T02:55:41.069" v="1015" actId="14100"/>
          <ac:picMkLst>
            <pc:docMk/>
            <pc:sldMk cId="883903088" sldId="331"/>
            <ac:picMk id="27" creationId="{B75A3E6B-DC10-445B-8AB1-B3E97653D5C2}"/>
          </ac:picMkLst>
        </pc:picChg>
        <pc:picChg chg="mod">
          <ac:chgData name="Zou Yiguang" userId="f7e4a7e2-fca0-425e-adac-fd568eff2bc8" providerId="ADAL" clId="{7E1C0946-908C-447D-B571-347124F3ECBB}" dt="2023-08-24T02:55:41.069" v="1015" actId="14100"/>
          <ac:picMkLst>
            <pc:docMk/>
            <pc:sldMk cId="883903088" sldId="331"/>
            <ac:picMk id="28" creationId="{F9D83881-85F0-4C8F-A9D5-BCBE918840BA}"/>
          </ac:picMkLst>
        </pc:picChg>
        <pc:picChg chg="mod">
          <ac:chgData name="Zou Yiguang" userId="f7e4a7e2-fca0-425e-adac-fd568eff2bc8" providerId="ADAL" clId="{7E1C0946-908C-447D-B571-347124F3ECBB}" dt="2023-08-24T02:55:41.069" v="1015" actId="14100"/>
          <ac:picMkLst>
            <pc:docMk/>
            <pc:sldMk cId="883903088" sldId="331"/>
            <ac:picMk id="29" creationId="{414EED0F-7A3B-4372-8F2B-971EF82C3E0C}"/>
          </ac:picMkLst>
        </pc:picChg>
        <pc:picChg chg="mod">
          <ac:chgData name="Zou Yiguang" userId="f7e4a7e2-fca0-425e-adac-fd568eff2bc8" providerId="ADAL" clId="{7E1C0946-908C-447D-B571-347124F3ECBB}" dt="2023-08-24T02:55:41.069" v="1015" actId="14100"/>
          <ac:picMkLst>
            <pc:docMk/>
            <pc:sldMk cId="883903088" sldId="331"/>
            <ac:picMk id="30" creationId="{E249B363-1519-48E9-99C0-8220C3F9D76B}"/>
          </ac:picMkLst>
        </pc:picChg>
        <pc:picChg chg="mod">
          <ac:chgData name="Zou Yiguang" userId="f7e4a7e2-fca0-425e-adac-fd568eff2bc8" providerId="ADAL" clId="{7E1C0946-908C-447D-B571-347124F3ECBB}" dt="2023-08-24T02:55:41.069" v="1015" actId="14100"/>
          <ac:picMkLst>
            <pc:docMk/>
            <pc:sldMk cId="883903088" sldId="331"/>
            <ac:picMk id="32" creationId="{ADE7C23E-2CD1-441A-B44D-6EA1CE8A9177}"/>
          </ac:picMkLst>
        </pc:picChg>
      </pc:sldChg>
      <pc:sldChg chg="add del">
        <pc:chgData name="Zou Yiguang" userId="f7e4a7e2-fca0-425e-adac-fd568eff2bc8" providerId="ADAL" clId="{7E1C0946-908C-447D-B571-347124F3ECBB}" dt="2023-08-24T05:11:55.680" v="2560" actId="47"/>
        <pc:sldMkLst>
          <pc:docMk/>
          <pc:sldMk cId="3451299199" sldId="333"/>
        </pc:sldMkLst>
      </pc:sldChg>
      <pc:sldChg chg="addSp modSp del mod">
        <pc:chgData name="Zou Yiguang" userId="f7e4a7e2-fca0-425e-adac-fd568eff2bc8" providerId="ADAL" clId="{7E1C0946-908C-447D-B571-347124F3ECBB}" dt="2023-08-24T05:12:00.326" v="2561" actId="47"/>
        <pc:sldMkLst>
          <pc:docMk/>
          <pc:sldMk cId="3114569519" sldId="334"/>
        </pc:sldMkLst>
        <pc:spChg chg="mod">
          <ac:chgData name="Zou Yiguang" userId="f7e4a7e2-fca0-425e-adac-fd568eff2bc8" providerId="ADAL" clId="{7E1C0946-908C-447D-B571-347124F3ECBB}" dt="2023-08-24T04:57:15.234" v="2181" actId="164"/>
          <ac:spMkLst>
            <pc:docMk/>
            <pc:sldMk cId="3114569519" sldId="334"/>
            <ac:spMk id="24" creationId="{D84DC8D1-D402-4562-9769-0187168784B2}"/>
          </ac:spMkLst>
        </pc:spChg>
        <pc:grpChg chg="add mod">
          <ac:chgData name="Zou Yiguang" userId="f7e4a7e2-fca0-425e-adac-fd568eff2bc8" providerId="ADAL" clId="{7E1C0946-908C-447D-B571-347124F3ECBB}" dt="2023-08-24T04:57:15.234" v="2181" actId="164"/>
          <ac:grpSpMkLst>
            <pc:docMk/>
            <pc:sldMk cId="3114569519" sldId="334"/>
            <ac:grpSpMk id="4" creationId="{B62E3983-C268-C5CA-4DC8-F69EA81E44D2}"/>
          </ac:grpSpMkLst>
        </pc:grpChg>
        <pc:grpChg chg="mod">
          <ac:chgData name="Zou Yiguang" userId="f7e4a7e2-fca0-425e-adac-fd568eff2bc8" providerId="ADAL" clId="{7E1C0946-908C-447D-B571-347124F3ECBB}" dt="2023-08-24T04:57:15.234" v="2181" actId="164"/>
          <ac:grpSpMkLst>
            <pc:docMk/>
            <pc:sldMk cId="3114569519" sldId="334"/>
            <ac:grpSpMk id="51" creationId="{5774DA22-ECBD-4B64-B351-1010DEE1AA7A}"/>
          </ac:grpSpMkLst>
        </pc:grpChg>
      </pc:sldChg>
      <pc:sldChg chg="del">
        <pc:chgData name="Zou Yiguang" userId="f7e4a7e2-fca0-425e-adac-fd568eff2bc8" providerId="ADAL" clId="{7E1C0946-908C-447D-B571-347124F3ECBB}" dt="2023-08-24T08:58:21.710" v="4942" actId="47"/>
        <pc:sldMkLst>
          <pc:docMk/>
          <pc:sldMk cId="298528547" sldId="344"/>
        </pc:sldMkLst>
      </pc:sldChg>
      <pc:sldChg chg="del">
        <pc:chgData name="Zou Yiguang" userId="f7e4a7e2-fca0-425e-adac-fd568eff2bc8" providerId="ADAL" clId="{7E1C0946-908C-447D-B571-347124F3ECBB}" dt="2023-08-24T08:58:23.435" v="4943" actId="47"/>
        <pc:sldMkLst>
          <pc:docMk/>
          <pc:sldMk cId="2704855213" sldId="345"/>
        </pc:sldMkLst>
      </pc:sldChg>
      <pc:sldChg chg="del">
        <pc:chgData name="Zou Yiguang" userId="f7e4a7e2-fca0-425e-adac-fd568eff2bc8" providerId="ADAL" clId="{7E1C0946-908C-447D-B571-347124F3ECBB}" dt="2023-08-24T08:58:29.896" v="4944" actId="47"/>
        <pc:sldMkLst>
          <pc:docMk/>
          <pc:sldMk cId="1725151348" sldId="346"/>
        </pc:sldMkLst>
      </pc:sldChg>
      <pc:sldChg chg="modSp del">
        <pc:chgData name="Zou Yiguang" userId="f7e4a7e2-fca0-425e-adac-fd568eff2bc8" providerId="ADAL" clId="{7E1C0946-908C-447D-B571-347124F3ECBB}" dt="2023-08-24T08:58:32.739" v="4945" actId="47"/>
        <pc:sldMkLst>
          <pc:docMk/>
          <pc:sldMk cId="193136299" sldId="347"/>
        </pc:sldMkLst>
        <pc:spChg chg="mod">
          <ac:chgData name="Zou Yiguang" userId="f7e4a7e2-fca0-425e-adac-fd568eff2bc8" providerId="ADAL" clId="{7E1C0946-908C-447D-B571-347124F3ECBB}" dt="2023-08-24T05:33:11.673" v="3094" actId="1076"/>
          <ac:spMkLst>
            <pc:docMk/>
            <pc:sldMk cId="193136299" sldId="347"/>
            <ac:spMk id="71" creationId="{BB14CECC-1A8D-4071-953E-A4780A024632}"/>
          </ac:spMkLst>
        </pc:spChg>
        <pc:spChg chg="mod">
          <ac:chgData name="Zou Yiguang" userId="f7e4a7e2-fca0-425e-adac-fd568eff2bc8" providerId="ADAL" clId="{7E1C0946-908C-447D-B571-347124F3ECBB}" dt="2023-08-24T05:33:11.673" v="3094" actId="1076"/>
          <ac:spMkLst>
            <pc:docMk/>
            <pc:sldMk cId="193136299" sldId="347"/>
            <ac:spMk id="74" creationId="{13172269-0621-4FF8-BE3B-34E633787E4D}"/>
          </ac:spMkLst>
        </pc:spChg>
        <pc:spChg chg="mod">
          <ac:chgData name="Zou Yiguang" userId="f7e4a7e2-fca0-425e-adac-fd568eff2bc8" providerId="ADAL" clId="{7E1C0946-908C-447D-B571-347124F3ECBB}" dt="2023-08-24T05:33:11.673" v="3094" actId="1076"/>
          <ac:spMkLst>
            <pc:docMk/>
            <pc:sldMk cId="193136299" sldId="347"/>
            <ac:spMk id="98" creationId="{AC7061DB-D7F8-4AD6-AC8E-21AD29D38328}"/>
          </ac:spMkLst>
        </pc:spChg>
        <pc:spChg chg="mod">
          <ac:chgData name="Zou Yiguang" userId="f7e4a7e2-fca0-425e-adac-fd568eff2bc8" providerId="ADAL" clId="{7E1C0946-908C-447D-B571-347124F3ECBB}" dt="2023-08-24T05:33:11.673" v="3094" actId="1076"/>
          <ac:spMkLst>
            <pc:docMk/>
            <pc:sldMk cId="193136299" sldId="347"/>
            <ac:spMk id="99" creationId="{8472952B-7C16-4C02-B24B-DD2DD2316D0D}"/>
          </ac:spMkLst>
        </pc:spChg>
        <pc:spChg chg="mod">
          <ac:chgData name="Zou Yiguang" userId="f7e4a7e2-fca0-425e-adac-fd568eff2bc8" providerId="ADAL" clId="{7E1C0946-908C-447D-B571-347124F3ECBB}" dt="2023-08-24T05:33:04.785" v="3093" actId="1076"/>
          <ac:spMkLst>
            <pc:docMk/>
            <pc:sldMk cId="193136299" sldId="347"/>
            <ac:spMk id="101" creationId="{1DBE528C-A289-45DA-A004-297043203F58}"/>
          </ac:spMkLst>
        </pc:spChg>
        <pc:spChg chg="mod">
          <ac:chgData name="Zou Yiguang" userId="f7e4a7e2-fca0-425e-adac-fd568eff2bc8" providerId="ADAL" clId="{7E1C0946-908C-447D-B571-347124F3ECBB}" dt="2023-08-24T05:33:04.785" v="3093" actId="1076"/>
          <ac:spMkLst>
            <pc:docMk/>
            <pc:sldMk cId="193136299" sldId="347"/>
            <ac:spMk id="106" creationId="{94B2DC99-79BB-4798-9FA9-55B468D09971}"/>
          </ac:spMkLst>
        </pc:spChg>
        <pc:spChg chg="mod">
          <ac:chgData name="Zou Yiguang" userId="f7e4a7e2-fca0-425e-adac-fd568eff2bc8" providerId="ADAL" clId="{7E1C0946-908C-447D-B571-347124F3ECBB}" dt="2023-08-24T05:33:04.785" v="3093" actId="1076"/>
          <ac:spMkLst>
            <pc:docMk/>
            <pc:sldMk cId="193136299" sldId="347"/>
            <ac:spMk id="107" creationId="{39A09195-4863-4A72-90A4-EC21A9453AB7}"/>
          </ac:spMkLst>
        </pc:spChg>
        <pc:spChg chg="mod">
          <ac:chgData name="Zou Yiguang" userId="f7e4a7e2-fca0-425e-adac-fd568eff2bc8" providerId="ADAL" clId="{7E1C0946-908C-447D-B571-347124F3ECBB}" dt="2023-08-24T05:33:04.785" v="3093" actId="1076"/>
          <ac:spMkLst>
            <pc:docMk/>
            <pc:sldMk cId="193136299" sldId="347"/>
            <ac:spMk id="108" creationId="{AD8A4CB2-E89F-46CE-AEE5-4967706192B0}"/>
          </ac:spMkLst>
        </pc:spChg>
        <pc:spChg chg="mod">
          <ac:chgData name="Zou Yiguang" userId="f7e4a7e2-fca0-425e-adac-fd568eff2bc8" providerId="ADAL" clId="{7E1C0946-908C-447D-B571-347124F3ECBB}" dt="2023-08-24T05:33:04.785" v="3093" actId="1076"/>
          <ac:spMkLst>
            <pc:docMk/>
            <pc:sldMk cId="193136299" sldId="347"/>
            <ac:spMk id="110" creationId="{00792840-820C-407F-828E-BC449EC30EBD}"/>
          </ac:spMkLst>
        </pc:spChg>
        <pc:grpChg chg="mod">
          <ac:chgData name="Zou Yiguang" userId="f7e4a7e2-fca0-425e-adac-fd568eff2bc8" providerId="ADAL" clId="{7E1C0946-908C-447D-B571-347124F3ECBB}" dt="2023-08-24T05:33:11.673" v="3094" actId="1076"/>
          <ac:grpSpMkLst>
            <pc:docMk/>
            <pc:sldMk cId="193136299" sldId="347"/>
            <ac:grpSpMk id="70" creationId="{A42529FD-B0E8-4AEA-AFD8-D1E9F67DD035}"/>
          </ac:grpSpMkLst>
        </pc:grpChg>
        <pc:grpChg chg="mod">
          <ac:chgData name="Zou Yiguang" userId="f7e4a7e2-fca0-425e-adac-fd568eff2bc8" providerId="ADAL" clId="{7E1C0946-908C-447D-B571-347124F3ECBB}" dt="2023-08-24T05:33:04.785" v="3093" actId="1076"/>
          <ac:grpSpMkLst>
            <pc:docMk/>
            <pc:sldMk cId="193136299" sldId="347"/>
            <ac:grpSpMk id="100" creationId="{05EA5891-B821-4455-8DAF-E4B2F119FC63}"/>
          </ac:grpSpMkLst>
        </pc:grpChg>
        <pc:grpChg chg="mod">
          <ac:chgData name="Zou Yiguang" userId="f7e4a7e2-fca0-425e-adac-fd568eff2bc8" providerId="ADAL" clId="{7E1C0946-908C-447D-B571-347124F3ECBB}" dt="2023-08-24T05:33:04.785" v="3093" actId="1076"/>
          <ac:grpSpMkLst>
            <pc:docMk/>
            <pc:sldMk cId="193136299" sldId="347"/>
            <ac:grpSpMk id="102" creationId="{D2D84E0F-3915-450C-9F4B-74C0326B0DF3}"/>
          </ac:grpSpMkLst>
        </pc:grpChg>
        <pc:grpChg chg="mod">
          <ac:chgData name="Zou Yiguang" userId="f7e4a7e2-fca0-425e-adac-fd568eff2bc8" providerId="ADAL" clId="{7E1C0946-908C-447D-B571-347124F3ECBB}" dt="2023-08-24T05:33:04.785" v="3093" actId="1076"/>
          <ac:grpSpMkLst>
            <pc:docMk/>
            <pc:sldMk cId="193136299" sldId="347"/>
            <ac:grpSpMk id="103" creationId="{E8F8B02D-CD78-4A8B-A74B-19F0B9C699E3}"/>
          </ac:grpSpMkLst>
        </pc:grpChg>
        <pc:grpChg chg="mod">
          <ac:chgData name="Zou Yiguang" userId="f7e4a7e2-fca0-425e-adac-fd568eff2bc8" providerId="ADAL" clId="{7E1C0946-908C-447D-B571-347124F3ECBB}" dt="2023-08-24T05:33:04.785" v="3093" actId="1076"/>
          <ac:grpSpMkLst>
            <pc:docMk/>
            <pc:sldMk cId="193136299" sldId="347"/>
            <ac:grpSpMk id="104" creationId="{062460E5-87D0-41A4-84B6-6B00A28F5F7A}"/>
          </ac:grpSpMkLst>
        </pc:grpChg>
        <pc:graphicFrameChg chg="mod">
          <ac:chgData name="Zou Yiguang" userId="f7e4a7e2-fca0-425e-adac-fd568eff2bc8" providerId="ADAL" clId="{7E1C0946-908C-447D-B571-347124F3ECBB}" dt="2023-08-24T05:33:11.673" v="3094" actId="1076"/>
          <ac:graphicFrameMkLst>
            <pc:docMk/>
            <pc:sldMk cId="193136299" sldId="347"/>
            <ac:graphicFrameMk id="72" creationId="{7128108C-D2DC-4DB2-ABFE-BB8621368F2B}"/>
          </ac:graphicFrameMkLst>
        </pc:graphicFrameChg>
        <pc:picChg chg="mod">
          <ac:chgData name="Zou Yiguang" userId="f7e4a7e2-fca0-425e-adac-fd568eff2bc8" providerId="ADAL" clId="{7E1C0946-908C-447D-B571-347124F3ECBB}" dt="2023-08-24T05:33:11.673" v="3094" actId="1076"/>
          <ac:picMkLst>
            <pc:docMk/>
            <pc:sldMk cId="193136299" sldId="347"/>
            <ac:picMk id="73" creationId="{85F350F8-46D5-40E7-A7D0-B30C15A005DE}"/>
          </ac:picMkLst>
        </pc:picChg>
        <pc:picChg chg="mod">
          <ac:chgData name="Zou Yiguang" userId="f7e4a7e2-fca0-425e-adac-fd568eff2bc8" providerId="ADAL" clId="{7E1C0946-908C-447D-B571-347124F3ECBB}" dt="2023-08-24T05:33:11.673" v="3094" actId="1076"/>
          <ac:picMkLst>
            <pc:docMk/>
            <pc:sldMk cId="193136299" sldId="347"/>
            <ac:picMk id="75" creationId="{86EB0CC9-EACE-45C2-BE97-84C38A33D153}"/>
          </ac:picMkLst>
        </pc:picChg>
        <pc:picChg chg="mod">
          <ac:chgData name="Zou Yiguang" userId="f7e4a7e2-fca0-425e-adac-fd568eff2bc8" providerId="ADAL" clId="{7E1C0946-908C-447D-B571-347124F3ECBB}" dt="2023-08-24T05:33:11.673" v="3094" actId="1076"/>
          <ac:picMkLst>
            <pc:docMk/>
            <pc:sldMk cId="193136299" sldId="347"/>
            <ac:picMk id="97" creationId="{E912126D-18C2-42E6-8C9B-72904502CC23}"/>
          </ac:picMkLst>
        </pc:picChg>
        <pc:picChg chg="mod">
          <ac:chgData name="Zou Yiguang" userId="f7e4a7e2-fca0-425e-adac-fd568eff2bc8" providerId="ADAL" clId="{7E1C0946-908C-447D-B571-347124F3ECBB}" dt="2023-08-24T05:33:04.785" v="3093" actId="1076"/>
          <ac:picMkLst>
            <pc:docMk/>
            <pc:sldMk cId="193136299" sldId="347"/>
            <ac:picMk id="105" creationId="{0681A2CC-5281-41DD-B5B5-43D29126DB78}"/>
          </ac:picMkLst>
        </pc:picChg>
        <pc:picChg chg="mod">
          <ac:chgData name="Zou Yiguang" userId="f7e4a7e2-fca0-425e-adac-fd568eff2bc8" providerId="ADAL" clId="{7E1C0946-908C-447D-B571-347124F3ECBB}" dt="2023-08-24T05:33:04.785" v="3093" actId="1076"/>
          <ac:picMkLst>
            <pc:docMk/>
            <pc:sldMk cId="193136299" sldId="347"/>
            <ac:picMk id="109" creationId="{EA9C8C28-3921-4683-98B8-64F3B0B4F550}"/>
          </ac:picMkLst>
        </pc:picChg>
        <pc:picChg chg="mod">
          <ac:chgData name="Zou Yiguang" userId="f7e4a7e2-fca0-425e-adac-fd568eff2bc8" providerId="ADAL" clId="{7E1C0946-908C-447D-B571-347124F3ECBB}" dt="2023-08-24T05:33:04.785" v="3093" actId="1076"/>
          <ac:picMkLst>
            <pc:docMk/>
            <pc:sldMk cId="193136299" sldId="347"/>
            <ac:picMk id="111" creationId="{DC7C709B-854F-4A99-9139-DF657E126E18}"/>
          </ac:picMkLst>
        </pc:picChg>
      </pc:sldChg>
      <pc:sldChg chg="del">
        <pc:chgData name="Zou Yiguang" userId="f7e4a7e2-fca0-425e-adac-fd568eff2bc8" providerId="ADAL" clId="{7E1C0946-908C-447D-B571-347124F3ECBB}" dt="2023-08-24T08:58:34.784" v="4946" actId="47"/>
        <pc:sldMkLst>
          <pc:docMk/>
          <pc:sldMk cId="1900330942" sldId="348"/>
        </pc:sldMkLst>
      </pc:sldChg>
      <pc:sldChg chg="addSp delSp modSp del mod">
        <pc:chgData name="Zou Yiguang" userId="f7e4a7e2-fca0-425e-adac-fd568eff2bc8" providerId="ADAL" clId="{7E1C0946-908C-447D-B571-347124F3ECBB}" dt="2023-08-24T09:49:58.875" v="4986" actId="47"/>
        <pc:sldMkLst>
          <pc:docMk/>
          <pc:sldMk cId="1363702133" sldId="350"/>
        </pc:sldMkLst>
        <pc:grpChg chg="mod">
          <ac:chgData name="Zou Yiguang" userId="f7e4a7e2-fca0-425e-adac-fd568eff2bc8" providerId="ADAL" clId="{7E1C0946-908C-447D-B571-347124F3ECBB}" dt="2023-08-24T08:27:35.183" v="4571" actId="1076"/>
          <ac:grpSpMkLst>
            <pc:docMk/>
            <pc:sldMk cId="1363702133" sldId="350"/>
            <ac:grpSpMk id="108" creationId="{10ACE87B-0A01-4224-BA92-78F36DBD488C}"/>
          </ac:grpSpMkLst>
        </pc:grpChg>
        <pc:grpChg chg="mod">
          <ac:chgData name="Zou Yiguang" userId="f7e4a7e2-fca0-425e-adac-fd568eff2bc8" providerId="ADAL" clId="{7E1C0946-908C-447D-B571-347124F3ECBB}" dt="2023-08-24T08:27:33.822" v="4570" actId="1076"/>
          <ac:grpSpMkLst>
            <pc:docMk/>
            <pc:sldMk cId="1363702133" sldId="350"/>
            <ac:grpSpMk id="117" creationId="{961272DC-13FB-43BB-A5A1-B3E5A83812B7}"/>
          </ac:grpSpMkLst>
        </pc:grpChg>
        <pc:grpChg chg="mod">
          <ac:chgData name="Zou Yiguang" userId="f7e4a7e2-fca0-425e-adac-fd568eff2bc8" providerId="ADAL" clId="{7E1C0946-908C-447D-B571-347124F3ECBB}" dt="2023-08-24T08:27:39.350" v="4572" actId="1076"/>
          <ac:grpSpMkLst>
            <pc:docMk/>
            <pc:sldMk cId="1363702133" sldId="350"/>
            <ac:grpSpMk id="126" creationId="{43988AB5-5758-4DEF-BE69-4ED5A4ABB265}"/>
          </ac:grpSpMkLst>
        </pc:grpChg>
        <pc:graphicFrameChg chg="add del modGraphic">
          <ac:chgData name="Zou Yiguang" userId="f7e4a7e2-fca0-425e-adac-fd568eff2bc8" providerId="ADAL" clId="{7E1C0946-908C-447D-B571-347124F3ECBB}" dt="2023-08-24T08:28:20.878" v="4578" actId="27309"/>
          <ac:graphicFrameMkLst>
            <pc:docMk/>
            <pc:sldMk cId="1363702133" sldId="350"/>
            <ac:graphicFrameMk id="5" creationId="{E0DFBCB0-F4A9-F63B-F680-E5A6FEC015C1}"/>
          </ac:graphicFrameMkLst>
        </pc:graphicFrameChg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3107297533" sldId="353"/>
        </pc:sldMkLst>
      </pc:sldChg>
      <pc:sldChg chg="addSp delSp modSp mod">
        <pc:chgData name="Zou Yiguang" userId="f7e4a7e2-fca0-425e-adac-fd568eff2bc8" providerId="ADAL" clId="{7E1C0946-908C-447D-B571-347124F3ECBB}" dt="2023-08-25T01:13:23.546" v="7439" actId="1035"/>
        <pc:sldMkLst>
          <pc:docMk/>
          <pc:sldMk cId="2824584998" sldId="354"/>
        </pc:sldMkLst>
        <pc:spChg chg="add mod">
          <ac:chgData name="Zou Yiguang" userId="f7e4a7e2-fca0-425e-adac-fd568eff2bc8" providerId="ADAL" clId="{7E1C0946-908C-447D-B571-347124F3ECBB}" dt="2023-08-24T10:49:57.405" v="5051" actId="20577"/>
          <ac:spMkLst>
            <pc:docMk/>
            <pc:sldMk cId="2824584998" sldId="354"/>
            <ac:spMk id="2" creationId="{7A5CD0FD-8DB2-FC40-A74F-F49652D551D8}"/>
          </ac:spMkLst>
        </pc:spChg>
        <pc:spChg chg="del">
          <ac:chgData name="Zou Yiguang" userId="f7e4a7e2-fca0-425e-adac-fd568eff2bc8" providerId="ADAL" clId="{7E1C0946-908C-447D-B571-347124F3ECBB}" dt="2023-08-24T09:50:24.367" v="4989" actId="478"/>
          <ac:spMkLst>
            <pc:docMk/>
            <pc:sldMk cId="2824584998" sldId="354"/>
            <ac:spMk id="5" creationId="{CF898B97-D0BD-CD19-C9C8-B7F9F346FC8E}"/>
          </ac:spMkLst>
        </pc:spChg>
        <pc:spChg chg="mod">
          <ac:chgData name="Zou Yiguang" userId="f7e4a7e2-fca0-425e-adac-fd568eff2bc8" providerId="ADAL" clId="{7E1C0946-908C-447D-B571-347124F3ECBB}" dt="2023-08-24T09:50:58.994" v="5007" actId="1035"/>
          <ac:spMkLst>
            <pc:docMk/>
            <pc:sldMk cId="2824584998" sldId="354"/>
            <ac:spMk id="53" creationId="{D9BB5460-8FF0-4ED0-9FDA-BFB1F8894500}"/>
          </ac:spMkLst>
        </pc:spChg>
        <pc:spChg chg="mod">
          <ac:chgData name="Zou Yiguang" userId="f7e4a7e2-fca0-425e-adac-fd568eff2bc8" providerId="ADAL" clId="{7E1C0946-908C-447D-B571-347124F3ECBB}" dt="2023-08-24T09:50:58.994" v="5007" actId="1035"/>
          <ac:spMkLst>
            <pc:docMk/>
            <pc:sldMk cId="2824584998" sldId="354"/>
            <ac:spMk id="54" creationId="{15112D07-990E-4276-B29B-1E27B8B93893}"/>
          </ac:spMkLst>
        </pc:spChg>
        <pc:spChg chg="mod">
          <ac:chgData name="Zou Yiguang" userId="f7e4a7e2-fca0-425e-adac-fd568eff2bc8" providerId="ADAL" clId="{7E1C0946-908C-447D-B571-347124F3ECBB}" dt="2023-08-24T09:50:58.994" v="5007" actId="1035"/>
          <ac:spMkLst>
            <pc:docMk/>
            <pc:sldMk cId="2824584998" sldId="354"/>
            <ac:spMk id="55" creationId="{CC21903A-6CB2-43EE-A3CC-DA41AEE03133}"/>
          </ac:spMkLst>
        </pc:spChg>
        <pc:spChg chg="mod">
          <ac:chgData name="Zou Yiguang" userId="f7e4a7e2-fca0-425e-adac-fd568eff2bc8" providerId="ADAL" clId="{7E1C0946-908C-447D-B571-347124F3ECBB}" dt="2023-08-24T09:50:58.994" v="5007" actId="1035"/>
          <ac:spMkLst>
            <pc:docMk/>
            <pc:sldMk cId="2824584998" sldId="354"/>
            <ac:spMk id="56" creationId="{FEC01039-71B1-40BD-885A-C6D8AEBAB05E}"/>
          </ac:spMkLst>
        </pc:spChg>
        <pc:spChg chg="mod">
          <ac:chgData name="Zou Yiguang" userId="f7e4a7e2-fca0-425e-adac-fd568eff2bc8" providerId="ADAL" clId="{7E1C0946-908C-447D-B571-347124F3ECBB}" dt="2023-08-24T09:50:58.994" v="5007" actId="1035"/>
          <ac:spMkLst>
            <pc:docMk/>
            <pc:sldMk cId="2824584998" sldId="354"/>
            <ac:spMk id="57" creationId="{7F17D052-2EB0-4014-A0D6-8FC91D007AFF}"/>
          </ac:spMkLst>
        </pc:spChg>
        <pc:spChg chg="mod">
          <ac:chgData name="Zou Yiguang" userId="f7e4a7e2-fca0-425e-adac-fd568eff2bc8" providerId="ADAL" clId="{7E1C0946-908C-447D-B571-347124F3ECBB}" dt="2023-08-24T09:50:58.994" v="5007" actId="1035"/>
          <ac:spMkLst>
            <pc:docMk/>
            <pc:sldMk cId="2824584998" sldId="354"/>
            <ac:spMk id="58" creationId="{ED6A1315-6E6B-4549-A15B-CD865A0D4136}"/>
          </ac:spMkLst>
        </pc:spChg>
        <pc:spChg chg="mod">
          <ac:chgData name="Zou Yiguang" userId="f7e4a7e2-fca0-425e-adac-fd568eff2bc8" providerId="ADAL" clId="{7E1C0946-908C-447D-B571-347124F3ECBB}" dt="2023-08-24T09:50:58.994" v="5007" actId="1035"/>
          <ac:spMkLst>
            <pc:docMk/>
            <pc:sldMk cId="2824584998" sldId="354"/>
            <ac:spMk id="59" creationId="{6576F5B9-A827-47EF-B9F4-3821931AB925}"/>
          </ac:spMkLst>
        </pc:spChg>
        <pc:spChg chg="mod">
          <ac:chgData name="Zou Yiguang" userId="f7e4a7e2-fca0-425e-adac-fd568eff2bc8" providerId="ADAL" clId="{7E1C0946-908C-447D-B571-347124F3ECBB}" dt="2023-08-24T09:50:58.994" v="5007" actId="1035"/>
          <ac:spMkLst>
            <pc:docMk/>
            <pc:sldMk cId="2824584998" sldId="354"/>
            <ac:spMk id="60" creationId="{DB643665-FE1C-4C91-A4CD-B9E363C96FEB}"/>
          </ac:spMkLst>
        </pc:spChg>
        <pc:spChg chg="mod">
          <ac:chgData name="Zou Yiguang" userId="f7e4a7e2-fca0-425e-adac-fd568eff2bc8" providerId="ADAL" clId="{7E1C0946-908C-447D-B571-347124F3ECBB}" dt="2023-08-24T09:50:58.994" v="5007" actId="1035"/>
          <ac:spMkLst>
            <pc:docMk/>
            <pc:sldMk cId="2824584998" sldId="354"/>
            <ac:spMk id="66" creationId="{C8126714-28B8-4E2D-913D-B6D797BE4FEE}"/>
          </ac:spMkLst>
        </pc:spChg>
        <pc:spChg chg="mod">
          <ac:chgData name="Zou Yiguang" userId="f7e4a7e2-fca0-425e-adac-fd568eff2bc8" providerId="ADAL" clId="{7E1C0946-908C-447D-B571-347124F3ECBB}" dt="2023-08-25T01:13:23.546" v="7439" actId="1035"/>
          <ac:spMkLst>
            <pc:docMk/>
            <pc:sldMk cId="2824584998" sldId="354"/>
            <ac:spMk id="81" creationId="{48457F4D-345F-4509-90D4-8BD70C50005B}"/>
          </ac:spMkLst>
        </pc:spChg>
        <pc:picChg chg="mod">
          <ac:chgData name="Zou Yiguang" userId="f7e4a7e2-fca0-425e-adac-fd568eff2bc8" providerId="ADAL" clId="{7E1C0946-908C-447D-B571-347124F3ECBB}" dt="2023-08-24T09:50:58.994" v="5007" actId="1035"/>
          <ac:picMkLst>
            <pc:docMk/>
            <pc:sldMk cId="2824584998" sldId="354"/>
            <ac:picMk id="52" creationId="{3B61D754-3FE2-421B-A54F-C1ADB5F77C20}"/>
          </ac:picMkLst>
        </pc:picChg>
      </pc:sldChg>
      <pc:sldChg chg="addSp delSp modSp del mod modAnim">
        <pc:chgData name="Zou Yiguang" userId="f7e4a7e2-fca0-425e-adac-fd568eff2bc8" providerId="ADAL" clId="{7E1C0946-908C-447D-B571-347124F3ECBB}" dt="2023-08-24T11:15:34.482" v="5466" actId="47"/>
        <pc:sldMkLst>
          <pc:docMk/>
          <pc:sldMk cId="3754022620" sldId="355"/>
        </pc:sldMkLst>
        <pc:spChg chg="add mod">
          <ac:chgData name="Zou Yiguang" userId="f7e4a7e2-fca0-425e-adac-fd568eff2bc8" providerId="ADAL" clId="{7E1C0946-908C-447D-B571-347124F3ECBB}" dt="2023-08-24T10:50:03.130" v="5053"/>
          <ac:spMkLst>
            <pc:docMk/>
            <pc:sldMk cId="3754022620" sldId="355"/>
            <ac:spMk id="2" creationId="{6A3FF2C3-9B17-7D1E-93E5-9A1A886C00D1}"/>
          </ac:spMkLst>
        </pc:spChg>
        <pc:spChg chg="del">
          <ac:chgData name="Zou Yiguang" userId="f7e4a7e2-fca0-425e-adac-fd568eff2bc8" providerId="ADAL" clId="{7E1C0946-908C-447D-B571-347124F3ECBB}" dt="2023-08-24T10:50:02.554" v="5052" actId="478"/>
          <ac:spMkLst>
            <pc:docMk/>
            <pc:sldMk cId="3754022620" sldId="355"/>
            <ac:spMk id="3" creationId="{2EF24B56-B677-6E08-9F21-40BBB1D6A1DF}"/>
          </ac:spMkLst>
        </pc:spChg>
        <pc:spChg chg="add mod">
          <ac:chgData name="Zou Yiguang" userId="f7e4a7e2-fca0-425e-adac-fd568eff2bc8" providerId="ADAL" clId="{7E1C0946-908C-447D-B571-347124F3ECBB}" dt="2023-08-24T10:57:06.343" v="5114" actId="1035"/>
          <ac:spMkLst>
            <pc:docMk/>
            <pc:sldMk cId="3754022620" sldId="355"/>
            <ac:spMk id="5" creationId="{7B820016-7D53-9AAD-8BAB-C2A45249EFA6}"/>
          </ac:spMkLst>
        </pc:spChg>
        <pc:spChg chg="add mod">
          <ac:chgData name="Zou Yiguang" userId="f7e4a7e2-fca0-425e-adac-fd568eff2bc8" providerId="ADAL" clId="{7E1C0946-908C-447D-B571-347124F3ECBB}" dt="2023-08-24T10:57:06.343" v="5114" actId="1035"/>
          <ac:spMkLst>
            <pc:docMk/>
            <pc:sldMk cId="3754022620" sldId="355"/>
            <ac:spMk id="6" creationId="{6DB4CFED-3FA1-ADD1-C17A-F586E65BFA6A}"/>
          </ac:spMkLst>
        </pc:spChg>
        <pc:spChg chg="add mod">
          <ac:chgData name="Zou Yiguang" userId="f7e4a7e2-fca0-425e-adac-fd568eff2bc8" providerId="ADAL" clId="{7E1C0946-908C-447D-B571-347124F3ECBB}" dt="2023-08-24T10:57:06.343" v="5114" actId="1035"/>
          <ac:spMkLst>
            <pc:docMk/>
            <pc:sldMk cId="3754022620" sldId="355"/>
            <ac:spMk id="9" creationId="{5384111C-2156-1347-DAF5-C5AF823998AC}"/>
          </ac:spMkLst>
        </pc:spChg>
        <pc:spChg chg="add mod">
          <ac:chgData name="Zou Yiguang" userId="f7e4a7e2-fca0-425e-adac-fd568eff2bc8" providerId="ADAL" clId="{7E1C0946-908C-447D-B571-347124F3ECBB}" dt="2023-08-24T10:57:06.343" v="5114" actId="1035"/>
          <ac:spMkLst>
            <pc:docMk/>
            <pc:sldMk cId="3754022620" sldId="355"/>
            <ac:spMk id="10" creationId="{DDC8BF8D-A166-9483-A50A-E353F752624B}"/>
          </ac:spMkLst>
        </pc:spChg>
        <pc:spChg chg="add mod">
          <ac:chgData name="Zou Yiguang" userId="f7e4a7e2-fca0-425e-adac-fd568eff2bc8" providerId="ADAL" clId="{7E1C0946-908C-447D-B571-347124F3ECBB}" dt="2023-08-24T10:57:06.343" v="5114" actId="1035"/>
          <ac:spMkLst>
            <pc:docMk/>
            <pc:sldMk cId="3754022620" sldId="355"/>
            <ac:spMk id="11" creationId="{94AC1B88-761F-F820-9799-B8F3A1D98C40}"/>
          </ac:spMkLst>
        </pc:spChg>
        <pc:spChg chg="add mod">
          <ac:chgData name="Zou Yiguang" userId="f7e4a7e2-fca0-425e-adac-fd568eff2bc8" providerId="ADAL" clId="{7E1C0946-908C-447D-B571-347124F3ECBB}" dt="2023-08-24T10:57:06.343" v="5114" actId="1035"/>
          <ac:spMkLst>
            <pc:docMk/>
            <pc:sldMk cId="3754022620" sldId="355"/>
            <ac:spMk id="12" creationId="{2341E612-1820-AC48-824B-5902DE633625}"/>
          </ac:spMkLst>
        </pc:spChg>
        <pc:spChg chg="add mod">
          <ac:chgData name="Zou Yiguang" userId="f7e4a7e2-fca0-425e-adac-fd568eff2bc8" providerId="ADAL" clId="{7E1C0946-908C-447D-B571-347124F3ECBB}" dt="2023-08-24T10:57:06.343" v="5114" actId="1035"/>
          <ac:spMkLst>
            <pc:docMk/>
            <pc:sldMk cId="3754022620" sldId="355"/>
            <ac:spMk id="13" creationId="{2E3EA88B-1ABB-A2A1-6D1D-AB00107592A9}"/>
          </ac:spMkLst>
        </pc:spChg>
        <pc:spChg chg="del">
          <ac:chgData name="Zou Yiguang" userId="f7e4a7e2-fca0-425e-adac-fd568eff2bc8" providerId="ADAL" clId="{7E1C0946-908C-447D-B571-347124F3ECBB}" dt="2023-08-24T10:56:53.040" v="5097" actId="478"/>
          <ac:spMkLst>
            <pc:docMk/>
            <pc:sldMk cId="3754022620" sldId="355"/>
            <ac:spMk id="22" creationId="{354061B7-1F57-480B-BB59-8BDBB3ED6845}"/>
          </ac:spMkLst>
        </pc:spChg>
        <pc:spChg chg="del mod">
          <ac:chgData name="Zou Yiguang" userId="f7e4a7e2-fca0-425e-adac-fd568eff2bc8" providerId="ADAL" clId="{7E1C0946-908C-447D-B571-347124F3ECBB}" dt="2023-08-24T10:57:16.968" v="5117" actId="478"/>
          <ac:spMkLst>
            <pc:docMk/>
            <pc:sldMk cId="3754022620" sldId="355"/>
            <ac:spMk id="66" creationId="{C8126714-28B8-4E2D-913D-B6D797BE4FEE}"/>
          </ac:spMkLst>
        </pc:spChg>
        <pc:spChg chg="mod">
          <ac:chgData name="Zou Yiguang" userId="f7e4a7e2-fca0-425e-adac-fd568eff2bc8" providerId="ADAL" clId="{7E1C0946-908C-447D-B571-347124F3ECBB}" dt="2023-08-24T10:50:11.949" v="5057" actId="1035"/>
          <ac:spMkLst>
            <pc:docMk/>
            <pc:sldMk cId="3754022620" sldId="355"/>
            <ac:spMk id="81" creationId="{48457F4D-345F-4509-90D4-8BD70C50005B}"/>
          </ac:spMkLst>
        </pc:spChg>
        <pc:graphicFrameChg chg="mod">
          <ac:chgData name="Zou Yiguang" userId="f7e4a7e2-fca0-425e-adac-fd568eff2bc8" providerId="ADAL" clId="{7E1C0946-908C-447D-B571-347124F3ECBB}" dt="2023-08-24T10:57:10.054" v="5115" actId="1076"/>
          <ac:graphicFrameMkLst>
            <pc:docMk/>
            <pc:sldMk cId="3754022620" sldId="355"/>
            <ac:graphicFrameMk id="21" creationId="{7C31E030-02DB-4F0B-A7CC-D84593C4FB33}"/>
          </ac:graphicFrameMkLst>
        </pc:graphicFrameChg>
        <pc:picChg chg="add mod">
          <ac:chgData name="Zou Yiguang" userId="f7e4a7e2-fca0-425e-adac-fd568eff2bc8" providerId="ADAL" clId="{7E1C0946-908C-447D-B571-347124F3ECBB}" dt="2023-08-24T10:57:06.343" v="5114" actId="1035"/>
          <ac:picMkLst>
            <pc:docMk/>
            <pc:sldMk cId="3754022620" sldId="355"/>
            <ac:picMk id="4" creationId="{38718875-82BB-1184-D984-30B070321356}"/>
          </ac:picMkLst>
        </pc:picChg>
        <pc:picChg chg="del">
          <ac:chgData name="Zou Yiguang" userId="f7e4a7e2-fca0-425e-adac-fd568eff2bc8" providerId="ADAL" clId="{7E1C0946-908C-447D-B571-347124F3ECBB}" dt="2023-08-24T10:56:51.283" v="5096" actId="478"/>
          <ac:picMkLst>
            <pc:docMk/>
            <pc:sldMk cId="3754022620" sldId="355"/>
            <ac:picMk id="8" creationId="{87205E66-2662-4B1E-814F-A0C32A9D63F4}"/>
          </ac:picMkLst>
        </pc:picChg>
      </pc:sldChg>
      <pc:sldChg chg="del">
        <pc:chgData name="Zou Yiguang" userId="f7e4a7e2-fca0-425e-adac-fd568eff2bc8" providerId="ADAL" clId="{7E1C0946-908C-447D-B571-347124F3ECBB}" dt="2023-08-24T12:23:51.260" v="6415" actId="47"/>
        <pc:sldMkLst>
          <pc:docMk/>
          <pc:sldMk cId="4099797143" sldId="356"/>
        </pc:sldMkLst>
      </pc:sldChg>
      <pc:sldChg chg="modSp del">
        <pc:chgData name="Zou Yiguang" userId="f7e4a7e2-fca0-425e-adac-fd568eff2bc8" providerId="ADAL" clId="{7E1C0946-908C-447D-B571-347124F3ECBB}" dt="2023-08-24T12:29:54.393" v="6580" actId="47"/>
        <pc:sldMkLst>
          <pc:docMk/>
          <pc:sldMk cId="3902970804" sldId="357"/>
        </pc:sldMkLst>
        <pc:spChg chg="mod">
          <ac:chgData name="Zou Yiguang" userId="f7e4a7e2-fca0-425e-adac-fd568eff2bc8" providerId="ADAL" clId="{7E1C0946-908C-447D-B571-347124F3ECBB}" dt="2023-08-24T12:26:49.868" v="6497" actId="1076"/>
          <ac:spMkLst>
            <pc:docMk/>
            <pc:sldMk cId="3902970804" sldId="357"/>
            <ac:spMk id="30" creationId="{345100F4-E097-407D-9BC9-BCE0A65CE3D9}"/>
          </ac:spMkLst>
        </pc:spChg>
        <pc:spChg chg="mod">
          <ac:chgData name="Zou Yiguang" userId="f7e4a7e2-fca0-425e-adac-fd568eff2bc8" providerId="ADAL" clId="{7E1C0946-908C-447D-B571-347124F3ECBB}" dt="2023-08-24T12:26:49.868" v="6497" actId="1076"/>
          <ac:spMkLst>
            <pc:docMk/>
            <pc:sldMk cId="3902970804" sldId="357"/>
            <ac:spMk id="31" creationId="{001B1910-56C3-434C-8B24-219FF759D5BD}"/>
          </ac:spMkLst>
        </pc:spChg>
        <pc:grpChg chg="mod">
          <ac:chgData name="Zou Yiguang" userId="f7e4a7e2-fca0-425e-adac-fd568eff2bc8" providerId="ADAL" clId="{7E1C0946-908C-447D-B571-347124F3ECBB}" dt="2023-08-24T12:26:49.868" v="6497" actId="1076"/>
          <ac:grpSpMkLst>
            <pc:docMk/>
            <pc:sldMk cId="3902970804" sldId="357"/>
            <ac:grpSpMk id="26" creationId="{B6706D67-4996-49AD-AF69-DB50DBBCD516}"/>
          </ac:grpSpMkLst>
        </pc:grpChg>
        <pc:grpChg chg="mod">
          <ac:chgData name="Zou Yiguang" userId="f7e4a7e2-fca0-425e-adac-fd568eff2bc8" providerId="ADAL" clId="{7E1C0946-908C-447D-B571-347124F3ECBB}" dt="2023-08-24T12:26:49.868" v="6497" actId="1076"/>
          <ac:grpSpMkLst>
            <pc:docMk/>
            <pc:sldMk cId="3902970804" sldId="357"/>
            <ac:grpSpMk id="28" creationId="{D51DD9A9-CA2D-49BE-B305-CDC52045E21E}"/>
          </ac:grpSpMkLst>
        </pc:grpChg>
        <pc:picChg chg="mod">
          <ac:chgData name="Zou Yiguang" userId="f7e4a7e2-fca0-425e-adac-fd568eff2bc8" providerId="ADAL" clId="{7E1C0946-908C-447D-B571-347124F3ECBB}" dt="2023-08-24T12:26:49.868" v="6497" actId="1076"/>
          <ac:picMkLst>
            <pc:docMk/>
            <pc:sldMk cId="3902970804" sldId="357"/>
            <ac:picMk id="27" creationId="{B9EAED00-4AAB-45A1-A663-1254A72A39EF}"/>
          </ac:picMkLst>
        </pc:picChg>
        <pc:picChg chg="mod">
          <ac:chgData name="Zou Yiguang" userId="f7e4a7e2-fca0-425e-adac-fd568eff2bc8" providerId="ADAL" clId="{7E1C0946-908C-447D-B571-347124F3ECBB}" dt="2023-08-24T12:26:49.868" v="6497" actId="1076"/>
          <ac:picMkLst>
            <pc:docMk/>
            <pc:sldMk cId="3902970804" sldId="357"/>
            <ac:picMk id="29" creationId="{BC72A972-0C0D-4D98-A2AC-A8265DE8E90D}"/>
          </ac:picMkLst>
        </pc:picChg>
      </pc:sldChg>
      <pc:sldChg chg="del">
        <pc:chgData name="Zou Yiguang" userId="f7e4a7e2-fca0-425e-adac-fd568eff2bc8" providerId="ADAL" clId="{7E1C0946-908C-447D-B571-347124F3ECBB}" dt="2023-08-24T12:29:53.204" v="6579" actId="47"/>
        <pc:sldMkLst>
          <pc:docMk/>
          <pc:sldMk cId="4123742782" sldId="358"/>
        </pc:sldMkLst>
      </pc:sldChg>
      <pc:sldChg chg="del">
        <pc:chgData name="Zou Yiguang" userId="f7e4a7e2-fca0-425e-adac-fd568eff2bc8" providerId="ADAL" clId="{7E1C0946-908C-447D-B571-347124F3ECBB}" dt="2023-08-24T12:29:51.164" v="6578" actId="47"/>
        <pc:sldMkLst>
          <pc:docMk/>
          <pc:sldMk cId="1085788938" sldId="361"/>
        </pc:sldMkLst>
      </pc:sldChg>
      <pc:sldChg chg="modSp del mod">
        <pc:chgData name="Zou Yiguang" userId="f7e4a7e2-fca0-425e-adac-fd568eff2bc8" providerId="ADAL" clId="{7E1C0946-908C-447D-B571-347124F3ECBB}" dt="2023-08-24T11:49:20.922" v="6097" actId="47"/>
        <pc:sldMkLst>
          <pc:docMk/>
          <pc:sldMk cId="1403040035" sldId="362"/>
        </pc:sldMkLst>
        <pc:spChg chg="mod">
          <ac:chgData name="Zou Yiguang" userId="f7e4a7e2-fca0-425e-adac-fd568eff2bc8" providerId="ADAL" clId="{7E1C0946-908C-447D-B571-347124F3ECBB}" dt="2023-08-24T11:36:04.601" v="5860" actId="1076"/>
          <ac:spMkLst>
            <pc:docMk/>
            <pc:sldMk cId="1403040035" sldId="362"/>
            <ac:spMk id="17" creationId="{69061FB4-65FA-4A6B-BEFD-2D1530D00A1E}"/>
          </ac:spMkLst>
        </pc:spChg>
        <pc:grpChg chg="mod">
          <ac:chgData name="Zou Yiguang" userId="f7e4a7e2-fca0-425e-adac-fd568eff2bc8" providerId="ADAL" clId="{7E1C0946-908C-447D-B571-347124F3ECBB}" dt="2023-08-24T11:31:28.555" v="5758" actId="1076"/>
          <ac:grpSpMkLst>
            <pc:docMk/>
            <pc:sldMk cId="1403040035" sldId="362"/>
            <ac:grpSpMk id="3" creationId="{E50F53ED-F417-4FB1-B96C-2152A454B963}"/>
          </ac:grpSpMkLst>
        </pc:grpChg>
      </pc:sldChg>
      <pc:sldChg chg="delSp modSp del mod">
        <pc:chgData name="Zou Yiguang" userId="f7e4a7e2-fca0-425e-adac-fd568eff2bc8" providerId="ADAL" clId="{7E1C0946-908C-447D-B571-347124F3ECBB}" dt="2023-08-24T11:49:00.029" v="6096" actId="47"/>
        <pc:sldMkLst>
          <pc:docMk/>
          <pc:sldMk cId="112469628" sldId="363"/>
        </pc:sldMkLst>
        <pc:grpChg chg="mod">
          <ac:chgData name="Zou Yiguang" userId="f7e4a7e2-fca0-425e-adac-fd568eff2bc8" providerId="ADAL" clId="{7E1C0946-908C-447D-B571-347124F3ECBB}" dt="2023-08-24T11:48:01.104" v="6094" actId="1076"/>
          <ac:grpSpMkLst>
            <pc:docMk/>
            <pc:sldMk cId="112469628" sldId="363"/>
            <ac:grpSpMk id="9" creationId="{AA49E9E1-C1DE-465F-9DE0-53E749ACC515}"/>
          </ac:grpSpMkLst>
        </pc:grpChg>
        <pc:picChg chg="del">
          <ac:chgData name="Zou Yiguang" userId="f7e4a7e2-fca0-425e-adac-fd568eff2bc8" providerId="ADAL" clId="{7E1C0946-908C-447D-B571-347124F3ECBB}" dt="2023-08-24T11:48:57.516" v="6095" actId="478"/>
          <ac:picMkLst>
            <pc:docMk/>
            <pc:sldMk cId="112469628" sldId="363"/>
            <ac:picMk id="10" creationId="{EE56E213-283A-480A-8B4B-795CFE25DF71}"/>
          </ac:picMkLst>
        </pc:picChg>
      </pc:sldChg>
      <pc:sldChg chg="del">
        <pc:chgData name="Zou Yiguang" userId="f7e4a7e2-fca0-425e-adac-fd568eff2bc8" providerId="ADAL" clId="{7E1C0946-908C-447D-B571-347124F3ECBB}" dt="2023-08-24T11:49:23.023" v="6098" actId="47"/>
        <pc:sldMkLst>
          <pc:docMk/>
          <pc:sldMk cId="353335056" sldId="364"/>
        </pc:sldMkLst>
      </pc:sldChg>
      <pc:sldChg chg="del">
        <pc:chgData name="Zou Yiguang" userId="f7e4a7e2-fca0-425e-adac-fd568eff2bc8" providerId="ADAL" clId="{7E1C0946-908C-447D-B571-347124F3ECBB}" dt="2023-08-24T11:55:17.385" v="6149" actId="47"/>
        <pc:sldMkLst>
          <pc:docMk/>
          <pc:sldMk cId="124255198" sldId="365"/>
        </pc:sldMkLst>
      </pc:sldChg>
      <pc:sldChg chg="delSp modSp mod">
        <pc:chgData name="Zou Yiguang" userId="f7e4a7e2-fca0-425e-adac-fd568eff2bc8" providerId="ADAL" clId="{7E1C0946-908C-447D-B571-347124F3ECBB}" dt="2023-08-25T03:19:57.680" v="9037" actId="20577"/>
        <pc:sldMkLst>
          <pc:docMk/>
          <pc:sldMk cId="3925698995" sldId="366"/>
        </pc:sldMkLst>
        <pc:spChg chg="mod">
          <ac:chgData name="Zou Yiguang" userId="f7e4a7e2-fca0-425e-adac-fd568eff2bc8" providerId="ADAL" clId="{7E1C0946-908C-447D-B571-347124F3ECBB}" dt="2023-08-25T03:19:57.680" v="9037" actId="20577"/>
          <ac:spMkLst>
            <pc:docMk/>
            <pc:sldMk cId="3925698995" sldId="366"/>
            <ac:spMk id="2" creationId="{B656D814-0355-48AB-97AB-DD549D4F589F}"/>
          </ac:spMkLst>
        </pc:spChg>
        <pc:spChg chg="mod">
          <ac:chgData name="Zou Yiguang" userId="f7e4a7e2-fca0-425e-adac-fd568eff2bc8" providerId="ADAL" clId="{7E1C0946-908C-447D-B571-347124F3ECBB}" dt="2023-08-24T02:11:01.527" v="109" actId="20577"/>
          <ac:spMkLst>
            <pc:docMk/>
            <pc:sldMk cId="3925698995" sldId="366"/>
            <ac:spMk id="26" creationId="{682EB512-62F1-4C01-BBB7-C5B3612BAAE0}"/>
          </ac:spMkLst>
        </pc:spChg>
        <pc:spChg chg="mod">
          <ac:chgData name="Zou Yiguang" userId="f7e4a7e2-fca0-425e-adac-fd568eff2bc8" providerId="ADAL" clId="{7E1C0946-908C-447D-B571-347124F3ECBB}" dt="2023-08-24T02:11:12.563" v="114" actId="20577"/>
          <ac:spMkLst>
            <pc:docMk/>
            <pc:sldMk cId="3925698995" sldId="366"/>
            <ac:spMk id="28" creationId="{CB1E969D-CE6A-4615-B852-6ECFCEDBC015}"/>
          </ac:spMkLst>
        </pc:spChg>
        <pc:spChg chg="del">
          <ac:chgData name="Zou Yiguang" userId="f7e4a7e2-fca0-425e-adac-fd568eff2bc8" providerId="ADAL" clId="{7E1C0946-908C-447D-B571-347124F3ECBB}" dt="2023-08-24T02:11:05.349" v="110" actId="478"/>
          <ac:spMkLst>
            <pc:docMk/>
            <pc:sldMk cId="3925698995" sldId="366"/>
            <ac:spMk id="30" creationId="{1AE9BBC6-E064-43DA-9070-167250CCA66B}"/>
          </ac:spMkLst>
        </pc:spChg>
        <pc:picChg chg="del">
          <ac:chgData name="Zou Yiguang" userId="f7e4a7e2-fca0-425e-adac-fd568eff2bc8" providerId="ADAL" clId="{7E1C0946-908C-447D-B571-347124F3ECBB}" dt="2023-08-24T02:09:48.361" v="0" actId="478"/>
          <ac:picMkLst>
            <pc:docMk/>
            <pc:sldMk cId="3925698995" sldId="366"/>
            <ac:picMk id="29" creationId="{20F21B76-8597-4847-B928-2C350F669320}"/>
          </ac:picMkLst>
        </pc:picChg>
      </pc:sldChg>
      <pc:sldChg chg="addSp delSp modSp del modAnim">
        <pc:chgData name="Zou Yiguang" userId="f7e4a7e2-fca0-425e-adac-fd568eff2bc8" providerId="ADAL" clId="{7E1C0946-908C-447D-B571-347124F3ECBB}" dt="2023-08-24T08:58:44.551" v="4947" actId="47"/>
        <pc:sldMkLst>
          <pc:docMk/>
          <pc:sldMk cId="2841673880" sldId="367"/>
        </pc:sldMkLst>
        <pc:spChg chg="mod">
          <ac:chgData name="Zou Yiguang" userId="f7e4a7e2-fca0-425e-adac-fd568eff2bc8" providerId="ADAL" clId="{7E1C0946-908C-447D-B571-347124F3ECBB}" dt="2023-08-24T06:30:53.340" v="3484"/>
          <ac:spMkLst>
            <pc:docMk/>
            <pc:sldMk cId="2841673880" sldId="367"/>
            <ac:spMk id="8" creationId="{1988C701-05E5-0F8F-F6E3-AF2459A2E547}"/>
          </ac:spMkLst>
        </pc:spChg>
        <pc:spChg chg="mod">
          <ac:chgData name="Zou Yiguang" userId="f7e4a7e2-fca0-425e-adac-fd568eff2bc8" providerId="ADAL" clId="{7E1C0946-908C-447D-B571-347124F3ECBB}" dt="2023-08-24T06:30:53.340" v="3484"/>
          <ac:spMkLst>
            <pc:docMk/>
            <pc:sldMk cId="2841673880" sldId="367"/>
            <ac:spMk id="9" creationId="{9CBF1B4B-F5A2-8A9B-5393-2C365D47DB3A}"/>
          </ac:spMkLst>
        </pc:spChg>
        <pc:spChg chg="mod">
          <ac:chgData name="Zou Yiguang" userId="f7e4a7e2-fca0-425e-adac-fd568eff2bc8" providerId="ADAL" clId="{7E1C0946-908C-447D-B571-347124F3ECBB}" dt="2023-08-24T06:30:53.340" v="3484"/>
          <ac:spMkLst>
            <pc:docMk/>
            <pc:sldMk cId="2841673880" sldId="367"/>
            <ac:spMk id="10" creationId="{EE1B048D-BDCB-5D94-8A75-499FB5546A90}"/>
          </ac:spMkLst>
        </pc:spChg>
        <pc:spChg chg="mod">
          <ac:chgData name="Zou Yiguang" userId="f7e4a7e2-fca0-425e-adac-fd568eff2bc8" providerId="ADAL" clId="{7E1C0946-908C-447D-B571-347124F3ECBB}" dt="2023-08-24T06:30:57.491" v="3487" actId="1076"/>
          <ac:spMkLst>
            <pc:docMk/>
            <pc:sldMk cId="2841673880" sldId="367"/>
            <ac:spMk id="68" creationId="{2414A060-9DF9-4732-B9A9-D076777C7FD6}"/>
          </ac:spMkLst>
        </pc:spChg>
        <pc:spChg chg="mod">
          <ac:chgData name="Zou Yiguang" userId="f7e4a7e2-fca0-425e-adac-fd568eff2bc8" providerId="ADAL" clId="{7E1C0946-908C-447D-B571-347124F3ECBB}" dt="2023-08-24T06:30:57.491" v="3487" actId="1076"/>
          <ac:spMkLst>
            <pc:docMk/>
            <pc:sldMk cId="2841673880" sldId="367"/>
            <ac:spMk id="69" creationId="{1A985496-871B-4929-BAA0-DF40850AD5CC}"/>
          </ac:spMkLst>
        </pc:spChg>
        <pc:spChg chg="mod">
          <ac:chgData name="Zou Yiguang" userId="f7e4a7e2-fca0-425e-adac-fd568eff2bc8" providerId="ADAL" clId="{7E1C0946-908C-447D-B571-347124F3ECBB}" dt="2023-08-24T06:30:57.491" v="3487" actId="1076"/>
          <ac:spMkLst>
            <pc:docMk/>
            <pc:sldMk cId="2841673880" sldId="367"/>
            <ac:spMk id="71" creationId="{C98BBFE6-0A12-4010-943E-DE0D05A4D844}"/>
          </ac:spMkLst>
        </pc:spChg>
        <pc:spChg chg="mod">
          <ac:chgData name="Zou Yiguang" userId="f7e4a7e2-fca0-425e-adac-fd568eff2bc8" providerId="ADAL" clId="{7E1C0946-908C-447D-B571-347124F3ECBB}" dt="2023-08-24T06:30:57.491" v="3487" actId="1076"/>
          <ac:spMkLst>
            <pc:docMk/>
            <pc:sldMk cId="2841673880" sldId="367"/>
            <ac:spMk id="73" creationId="{D24CB148-85DF-42C1-ADDD-5121B1A70CC9}"/>
          </ac:spMkLst>
        </pc:spChg>
        <pc:grpChg chg="add del mod">
          <ac:chgData name="Zou Yiguang" userId="f7e4a7e2-fca0-425e-adac-fd568eff2bc8" providerId="ADAL" clId="{7E1C0946-908C-447D-B571-347124F3ECBB}" dt="2023-08-24T06:30:54.415" v="3485"/>
          <ac:grpSpMkLst>
            <pc:docMk/>
            <pc:sldMk cId="2841673880" sldId="367"/>
            <ac:grpSpMk id="2" creationId="{6959932F-E1BD-B49D-FEF1-A4A4A1400671}"/>
          </ac:grpSpMkLst>
        </pc:grpChg>
        <pc:grpChg chg="mod">
          <ac:chgData name="Zou Yiguang" userId="f7e4a7e2-fca0-425e-adac-fd568eff2bc8" providerId="ADAL" clId="{7E1C0946-908C-447D-B571-347124F3ECBB}" dt="2023-08-24T06:30:57.491" v="3487" actId="1076"/>
          <ac:grpSpMkLst>
            <pc:docMk/>
            <pc:sldMk cId="2841673880" sldId="367"/>
            <ac:grpSpMk id="64" creationId="{37A02984-D840-45DD-8CE7-60C1B9C9E5CC}"/>
          </ac:grpSpMkLst>
        </pc:grpChg>
        <pc:grpChg chg="mod">
          <ac:chgData name="Zou Yiguang" userId="f7e4a7e2-fca0-425e-adac-fd568eff2bc8" providerId="ADAL" clId="{7E1C0946-908C-447D-B571-347124F3ECBB}" dt="2023-08-24T06:30:57.491" v="3487" actId="1076"/>
          <ac:grpSpMkLst>
            <pc:docMk/>
            <pc:sldMk cId="2841673880" sldId="367"/>
            <ac:grpSpMk id="65" creationId="{16EC7246-75F5-4C47-A1E9-529DEE06ECF4}"/>
          </ac:grpSpMkLst>
        </pc:grpChg>
        <pc:grpChg chg="mod">
          <ac:chgData name="Zou Yiguang" userId="f7e4a7e2-fca0-425e-adac-fd568eff2bc8" providerId="ADAL" clId="{7E1C0946-908C-447D-B571-347124F3ECBB}" dt="2023-08-24T06:30:57.491" v="3487" actId="1076"/>
          <ac:grpSpMkLst>
            <pc:docMk/>
            <pc:sldMk cId="2841673880" sldId="367"/>
            <ac:grpSpMk id="66" creationId="{D25F4EE3-3BAE-497A-A570-5472CD44F879}"/>
          </ac:grpSpMkLst>
        </pc:grpChg>
        <pc:grpChg chg="mod">
          <ac:chgData name="Zou Yiguang" userId="f7e4a7e2-fca0-425e-adac-fd568eff2bc8" providerId="ADAL" clId="{7E1C0946-908C-447D-B571-347124F3ECBB}" dt="2023-08-24T06:30:57.491" v="3487" actId="1076"/>
          <ac:grpSpMkLst>
            <pc:docMk/>
            <pc:sldMk cId="2841673880" sldId="367"/>
            <ac:grpSpMk id="70" creationId="{023F8ABF-D1EB-4BA7-8792-F3EBD5A600E8}"/>
          </ac:grpSpMkLst>
        </pc:grpChg>
        <pc:picChg chg="mod">
          <ac:chgData name="Zou Yiguang" userId="f7e4a7e2-fca0-425e-adac-fd568eff2bc8" providerId="ADAL" clId="{7E1C0946-908C-447D-B571-347124F3ECBB}" dt="2023-08-24T06:30:53.340" v="3484"/>
          <ac:picMkLst>
            <pc:docMk/>
            <pc:sldMk cId="2841673880" sldId="367"/>
            <ac:picMk id="5" creationId="{703258C1-A68E-0A26-AF46-318390F34E7F}"/>
          </ac:picMkLst>
        </pc:picChg>
        <pc:picChg chg="mod">
          <ac:chgData name="Zou Yiguang" userId="f7e4a7e2-fca0-425e-adac-fd568eff2bc8" providerId="ADAL" clId="{7E1C0946-908C-447D-B571-347124F3ECBB}" dt="2023-08-24T06:30:53.340" v="3484"/>
          <ac:picMkLst>
            <pc:docMk/>
            <pc:sldMk cId="2841673880" sldId="367"/>
            <ac:picMk id="6" creationId="{D91A184D-C0EC-E425-9128-2B4FF3EF92B5}"/>
          </ac:picMkLst>
        </pc:picChg>
        <pc:picChg chg="mod">
          <ac:chgData name="Zou Yiguang" userId="f7e4a7e2-fca0-425e-adac-fd568eff2bc8" providerId="ADAL" clId="{7E1C0946-908C-447D-B571-347124F3ECBB}" dt="2023-08-24T06:30:57.491" v="3487" actId="1076"/>
          <ac:picMkLst>
            <pc:docMk/>
            <pc:sldMk cId="2841673880" sldId="367"/>
            <ac:picMk id="67" creationId="{C18D3BBA-40A3-46DC-AA24-62267E54D1B4}"/>
          </ac:picMkLst>
        </pc:picChg>
        <pc:picChg chg="mod">
          <ac:chgData name="Zou Yiguang" userId="f7e4a7e2-fca0-425e-adac-fd568eff2bc8" providerId="ADAL" clId="{7E1C0946-908C-447D-B571-347124F3ECBB}" dt="2023-08-24T06:30:57.491" v="3487" actId="1076"/>
          <ac:picMkLst>
            <pc:docMk/>
            <pc:sldMk cId="2841673880" sldId="367"/>
            <ac:picMk id="72" creationId="{F1574C2E-A0BD-4FB2-ADB2-66E2F0D4B848}"/>
          </ac:picMkLst>
        </pc:picChg>
      </pc:sldChg>
      <pc:sldChg chg="addSp delSp modSp mod modAnim">
        <pc:chgData name="Zou Yiguang" userId="f7e4a7e2-fca0-425e-adac-fd568eff2bc8" providerId="ADAL" clId="{7E1C0946-908C-447D-B571-347124F3ECBB}" dt="2023-08-24T05:05:03.569" v="2380" actId="20577"/>
        <pc:sldMkLst>
          <pc:docMk/>
          <pc:sldMk cId="2927616706" sldId="371"/>
        </pc:sldMkLst>
        <pc:spChg chg="add mod">
          <ac:chgData name="Zou Yiguang" userId="f7e4a7e2-fca0-425e-adac-fd568eff2bc8" providerId="ADAL" clId="{7E1C0946-908C-447D-B571-347124F3ECBB}" dt="2023-08-24T05:05:03.569" v="2380" actId="20577"/>
          <ac:spMkLst>
            <pc:docMk/>
            <pc:sldMk cId="2927616706" sldId="371"/>
            <ac:spMk id="2" creationId="{B705389C-F6CE-6943-7B07-F8976B64E1ED}"/>
          </ac:spMkLst>
        </pc:spChg>
        <pc:spChg chg="add mod">
          <ac:chgData name="Zou Yiguang" userId="f7e4a7e2-fca0-425e-adac-fd568eff2bc8" providerId="ADAL" clId="{7E1C0946-908C-447D-B571-347124F3ECBB}" dt="2023-08-24T02:39:33.794" v="697" actId="207"/>
          <ac:spMkLst>
            <pc:docMk/>
            <pc:sldMk cId="2927616706" sldId="371"/>
            <ac:spMk id="3" creationId="{F9B5B482-00D5-6371-9CB4-D8D5F72E5F5B}"/>
          </ac:spMkLst>
        </pc:spChg>
        <pc:spChg chg="del mod">
          <ac:chgData name="Zou Yiguang" userId="f7e4a7e2-fca0-425e-adac-fd568eff2bc8" providerId="ADAL" clId="{7E1C0946-908C-447D-B571-347124F3ECBB}" dt="2023-08-24T02:35:47.616" v="595" actId="478"/>
          <ac:spMkLst>
            <pc:docMk/>
            <pc:sldMk cId="2927616706" sldId="371"/>
            <ac:spMk id="7" creationId="{463C512B-25C8-4B33-005B-A070D4C8C181}"/>
          </ac:spMkLst>
        </pc:spChg>
        <pc:spChg chg="mod">
          <ac:chgData name="Zou Yiguang" userId="f7e4a7e2-fca0-425e-adac-fd568eff2bc8" providerId="ADAL" clId="{7E1C0946-908C-447D-B571-347124F3ECBB}" dt="2023-08-24T02:39:22.682" v="691" actId="1036"/>
          <ac:spMkLst>
            <pc:docMk/>
            <pc:sldMk cId="2927616706" sldId="371"/>
            <ac:spMk id="26" creationId="{81392721-1255-4DDD-9428-66A89E7AB383}"/>
          </ac:spMkLst>
        </pc:spChg>
        <pc:spChg chg="mod">
          <ac:chgData name="Zou Yiguang" userId="f7e4a7e2-fca0-425e-adac-fd568eff2bc8" providerId="ADAL" clId="{7E1C0946-908C-447D-B571-347124F3ECBB}" dt="2023-08-24T02:39:22.682" v="691" actId="1036"/>
          <ac:spMkLst>
            <pc:docMk/>
            <pc:sldMk cId="2927616706" sldId="371"/>
            <ac:spMk id="28" creationId="{EFD36EB6-0D72-4C9C-AE32-9B8E9800F30E}"/>
          </ac:spMkLst>
        </pc:spChg>
        <pc:spChg chg="mod">
          <ac:chgData name="Zou Yiguang" userId="f7e4a7e2-fca0-425e-adac-fd568eff2bc8" providerId="ADAL" clId="{7E1C0946-908C-447D-B571-347124F3ECBB}" dt="2023-08-24T02:39:25.982" v="695" actId="1037"/>
          <ac:spMkLst>
            <pc:docMk/>
            <pc:sldMk cId="2927616706" sldId="371"/>
            <ac:spMk id="30" creationId="{A6C3B71C-913A-456D-BD26-9042B4E05E30}"/>
          </ac:spMkLst>
        </pc:spChg>
        <pc:spChg chg="mod">
          <ac:chgData name="Zou Yiguang" userId="f7e4a7e2-fca0-425e-adac-fd568eff2bc8" providerId="ADAL" clId="{7E1C0946-908C-447D-B571-347124F3ECBB}" dt="2023-08-24T02:39:20.332" v="686" actId="1035"/>
          <ac:spMkLst>
            <pc:docMk/>
            <pc:sldMk cId="2927616706" sldId="371"/>
            <ac:spMk id="32" creationId="{1FE24F22-A954-4A75-AE29-287B4D01128E}"/>
          </ac:spMkLst>
        </pc:spChg>
        <pc:spChg chg="mod">
          <ac:chgData name="Zou Yiguang" userId="f7e4a7e2-fca0-425e-adac-fd568eff2bc8" providerId="ADAL" clId="{7E1C0946-908C-447D-B571-347124F3ECBB}" dt="2023-08-24T02:39:20.332" v="686" actId="1035"/>
          <ac:spMkLst>
            <pc:docMk/>
            <pc:sldMk cId="2927616706" sldId="371"/>
            <ac:spMk id="33" creationId="{9E47A241-13B2-45E9-9B22-1A8289C9AF66}"/>
          </ac:spMkLst>
        </pc:spChg>
        <pc:spChg chg="mod">
          <ac:chgData name="Zou Yiguang" userId="f7e4a7e2-fca0-425e-adac-fd568eff2bc8" providerId="ADAL" clId="{7E1C0946-908C-447D-B571-347124F3ECBB}" dt="2023-08-24T02:37:46.508" v="649" actId="1035"/>
          <ac:spMkLst>
            <pc:docMk/>
            <pc:sldMk cId="2927616706" sldId="371"/>
            <ac:spMk id="35" creationId="{A811CB7E-48AB-4802-8F38-1A8ABC020E06}"/>
          </ac:spMkLst>
        </pc:spChg>
        <pc:spChg chg="mod">
          <ac:chgData name="Zou Yiguang" userId="f7e4a7e2-fca0-425e-adac-fd568eff2bc8" providerId="ADAL" clId="{7E1C0946-908C-447D-B571-347124F3ECBB}" dt="2023-08-24T02:37:46.508" v="649" actId="1035"/>
          <ac:spMkLst>
            <pc:docMk/>
            <pc:sldMk cId="2927616706" sldId="371"/>
            <ac:spMk id="36" creationId="{5D22012E-791D-41BF-8AD7-6A3B322CE472}"/>
          </ac:spMkLst>
        </pc:spChg>
        <pc:spChg chg="mod">
          <ac:chgData name="Zou Yiguang" userId="f7e4a7e2-fca0-425e-adac-fd568eff2bc8" providerId="ADAL" clId="{7E1C0946-908C-447D-B571-347124F3ECBB}" dt="2023-08-24T02:48:07.277" v="894" actId="1076"/>
          <ac:spMkLst>
            <pc:docMk/>
            <pc:sldMk cId="2927616706" sldId="371"/>
            <ac:spMk id="37" creationId="{B2DED51E-9EE6-4615-8393-9D2EA5A117C0}"/>
          </ac:spMkLst>
        </pc:spChg>
        <pc:spChg chg="mod">
          <ac:chgData name="Zou Yiguang" userId="f7e4a7e2-fca0-425e-adac-fd568eff2bc8" providerId="ADAL" clId="{7E1C0946-908C-447D-B571-347124F3ECBB}" dt="2023-08-24T02:39:28.174" v="696" actId="1076"/>
          <ac:spMkLst>
            <pc:docMk/>
            <pc:sldMk cId="2927616706" sldId="371"/>
            <ac:spMk id="38" creationId="{09A8B361-D321-43F1-B347-6567303B93DD}"/>
          </ac:spMkLst>
        </pc:spChg>
        <pc:spChg chg="mod">
          <ac:chgData name="Zou Yiguang" userId="f7e4a7e2-fca0-425e-adac-fd568eff2bc8" providerId="ADAL" clId="{7E1C0946-908C-447D-B571-347124F3ECBB}" dt="2023-08-24T02:39:20.332" v="686" actId="1035"/>
          <ac:spMkLst>
            <pc:docMk/>
            <pc:sldMk cId="2927616706" sldId="371"/>
            <ac:spMk id="39" creationId="{E8F566FD-F581-4416-BF63-443327B4E53A}"/>
          </ac:spMkLst>
        </pc:spChg>
        <pc:grpChg chg="mod">
          <ac:chgData name="Zou Yiguang" userId="f7e4a7e2-fca0-425e-adac-fd568eff2bc8" providerId="ADAL" clId="{7E1C0946-908C-447D-B571-347124F3ECBB}" dt="2023-08-24T02:37:46.508" v="649" actId="1035"/>
          <ac:grpSpMkLst>
            <pc:docMk/>
            <pc:sldMk cId="2927616706" sldId="371"/>
            <ac:grpSpMk id="6" creationId="{1B98B877-E65B-49E7-AA92-C1C2E276D74D}"/>
          </ac:grpSpMkLst>
        </pc:grpChg>
        <pc:grpChg chg="mod">
          <ac:chgData name="Zou Yiguang" userId="f7e4a7e2-fca0-425e-adac-fd568eff2bc8" providerId="ADAL" clId="{7E1C0946-908C-447D-B571-347124F3ECBB}" dt="2023-08-24T02:39:20.332" v="686" actId="1035"/>
          <ac:grpSpMkLst>
            <pc:docMk/>
            <pc:sldMk cId="2927616706" sldId="371"/>
            <ac:grpSpMk id="8" creationId="{D0CC8A8E-6EC5-47B9-AD02-C15D88AC4D81}"/>
          </ac:grpSpMkLst>
        </pc:grpChg>
        <pc:grpChg chg="mod">
          <ac:chgData name="Zou Yiguang" userId="f7e4a7e2-fca0-425e-adac-fd568eff2bc8" providerId="ADAL" clId="{7E1C0946-908C-447D-B571-347124F3ECBB}" dt="2023-08-24T02:39:25.982" v="695" actId="1037"/>
          <ac:grpSpMkLst>
            <pc:docMk/>
            <pc:sldMk cId="2927616706" sldId="371"/>
            <ac:grpSpMk id="20" creationId="{00701528-20D1-4D77-A10D-B9F35C0692FE}"/>
          </ac:grpSpMkLst>
        </pc:grpChg>
        <pc:grpChg chg="mod">
          <ac:chgData name="Zou Yiguang" userId="f7e4a7e2-fca0-425e-adac-fd568eff2bc8" providerId="ADAL" clId="{7E1C0946-908C-447D-B571-347124F3ECBB}" dt="2023-08-24T02:39:22.682" v="691" actId="1036"/>
          <ac:grpSpMkLst>
            <pc:docMk/>
            <pc:sldMk cId="2927616706" sldId="371"/>
            <ac:grpSpMk id="21" creationId="{115C3868-4D23-4BEB-9C5F-BCBD857F17D4}"/>
          </ac:grpSpMkLst>
        </pc:grpChg>
        <pc:grpChg chg="mod">
          <ac:chgData name="Zou Yiguang" userId="f7e4a7e2-fca0-425e-adac-fd568eff2bc8" providerId="ADAL" clId="{7E1C0946-908C-447D-B571-347124F3ECBB}" dt="2023-08-24T02:39:22.682" v="691" actId="1036"/>
          <ac:grpSpMkLst>
            <pc:docMk/>
            <pc:sldMk cId="2927616706" sldId="371"/>
            <ac:grpSpMk id="25" creationId="{D909867E-59F8-402B-BAD4-54373261FC0E}"/>
          </ac:grpSpMkLst>
        </pc:grpChg>
        <pc:picChg chg="mod">
          <ac:chgData name="Zou Yiguang" userId="f7e4a7e2-fca0-425e-adac-fd568eff2bc8" providerId="ADAL" clId="{7E1C0946-908C-447D-B571-347124F3ECBB}" dt="2023-08-24T02:37:46.508" v="649" actId="1035"/>
          <ac:picMkLst>
            <pc:docMk/>
            <pc:sldMk cId="2927616706" sldId="371"/>
            <ac:picMk id="5" creationId="{F552CEC9-3CA1-4B93-AA96-0606EEE2F73F}"/>
          </ac:picMkLst>
        </pc:picChg>
        <pc:picChg chg="mod">
          <ac:chgData name="Zou Yiguang" userId="f7e4a7e2-fca0-425e-adac-fd568eff2bc8" providerId="ADAL" clId="{7E1C0946-908C-447D-B571-347124F3ECBB}" dt="2023-08-24T02:39:22.682" v="691" actId="1036"/>
          <ac:picMkLst>
            <pc:docMk/>
            <pc:sldMk cId="2927616706" sldId="371"/>
            <ac:picMk id="27" creationId="{EC5AE0A4-89B2-4374-BD81-0C0129B4951D}"/>
          </ac:picMkLst>
        </pc:picChg>
        <pc:picChg chg="mod">
          <ac:chgData name="Zou Yiguang" userId="f7e4a7e2-fca0-425e-adac-fd568eff2bc8" providerId="ADAL" clId="{7E1C0946-908C-447D-B571-347124F3ECBB}" dt="2023-08-24T02:39:25.982" v="695" actId="1037"/>
          <ac:picMkLst>
            <pc:docMk/>
            <pc:sldMk cId="2927616706" sldId="371"/>
            <ac:picMk id="29" creationId="{6428A676-86B2-4C3E-B94B-8805964A89C3}"/>
          </ac:picMkLst>
        </pc:picChg>
        <pc:picChg chg="mod">
          <ac:chgData name="Zou Yiguang" userId="f7e4a7e2-fca0-425e-adac-fd568eff2bc8" providerId="ADAL" clId="{7E1C0946-908C-447D-B571-347124F3ECBB}" dt="2023-08-24T02:39:20.332" v="686" actId="1035"/>
          <ac:picMkLst>
            <pc:docMk/>
            <pc:sldMk cId="2927616706" sldId="371"/>
            <ac:picMk id="31" creationId="{837CE966-029C-4E39-9BED-26A3E1B97E95}"/>
          </ac:picMkLst>
        </pc:picChg>
      </pc:sldChg>
      <pc:sldChg chg="addSp delSp modSp mod ord addAnim delAnim modAnim">
        <pc:chgData name="Zou Yiguang" userId="f7e4a7e2-fca0-425e-adac-fd568eff2bc8" providerId="ADAL" clId="{7E1C0946-908C-447D-B571-347124F3ECBB}" dt="2023-08-24T12:22:53.563" v="6414"/>
        <pc:sldMkLst>
          <pc:docMk/>
          <pc:sldMk cId="1887763867" sldId="378"/>
        </pc:sldMkLst>
        <pc:spChg chg="mod">
          <ac:chgData name="Zou Yiguang" userId="f7e4a7e2-fca0-425e-adac-fd568eff2bc8" providerId="ADAL" clId="{7E1C0946-908C-447D-B571-347124F3ECBB}" dt="2023-08-24T02:14:06.271" v="228" actId="20577"/>
          <ac:spMkLst>
            <pc:docMk/>
            <pc:sldMk cId="1887763867" sldId="378"/>
            <ac:spMk id="4" creationId="{0B20DBAB-3F92-4A72-9684-683D5865FCEA}"/>
          </ac:spMkLst>
        </pc:spChg>
        <pc:spChg chg="mod">
          <ac:chgData name="Zou Yiguang" userId="f7e4a7e2-fca0-425e-adac-fd568eff2bc8" providerId="ADAL" clId="{7E1C0946-908C-447D-B571-347124F3ECBB}" dt="2023-08-24T02:17:52.655" v="456" actId="1076"/>
          <ac:spMkLst>
            <pc:docMk/>
            <pc:sldMk cId="1887763867" sldId="378"/>
            <ac:spMk id="5" creationId="{92FD7FA0-2283-C16D-57E0-BD2607EBDB28}"/>
          </ac:spMkLst>
        </pc:spChg>
        <pc:spChg chg="add mod topLvl">
          <ac:chgData name="Zou Yiguang" userId="f7e4a7e2-fca0-425e-adac-fd568eff2bc8" providerId="ADAL" clId="{7E1C0946-908C-447D-B571-347124F3ECBB}" dt="2023-08-24T12:19:37.052" v="6377" actId="164"/>
          <ac:spMkLst>
            <pc:docMk/>
            <pc:sldMk cId="1887763867" sldId="378"/>
            <ac:spMk id="7" creationId="{E706623B-8CA8-4EC1-B613-C36EA372808C}"/>
          </ac:spMkLst>
        </pc:spChg>
        <pc:spChg chg="add mod">
          <ac:chgData name="Zou Yiguang" userId="f7e4a7e2-fca0-425e-adac-fd568eff2bc8" providerId="ADAL" clId="{7E1C0946-908C-447D-B571-347124F3ECBB}" dt="2023-08-24T12:20:05.884" v="6384" actId="164"/>
          <ac:spMkLst>
            <pc:docMk/>
            <pc:sldMk cId="1887763867" sldId="378"/>
            <ac:spMk id="8" creationId="{21C39648-15BC-22D4-1172-61521E19816D}"/>
          </ac:spMkLst>
        </pc:spChg>
        <pc:spChg chg="add mod">
          <ac:chgData name="Zou Yiguang" userId="f7e4a7e2-fca0-425e-adac-fd568eff2bc8" providerId="ADAL" clId="{7E1C0946-908C-447D-B571-347124F3ECBB}" dt="2023-08-24T12:21:10.763" v="6391" actId="164"/>
          <ac:spMkLst>
            <pc:docMk/>
            <pc:sldMk cId="1887763867" sldId="378"/>
            <ac:spMk id="9" creationId="{CCE43603-BBD1-E34B-9D1B-357335C73D39}"/>
          </ac:spMkLst>
        </pc:spChg>
        <pc:spChg chg="del">
          <ac:chgData name="Zou Yiguang" userId="f7e4a7e2-fca0-425e-adac-fd568eff2bc8" providerId="ADAL" clId="{7E1C0946-908C-447D-B571-347124F3ECBB}" dt="2023-08-24T02:24:22.543" v="576" actId="478"/>
          <ac:spMkLst>
            <pc:docMk/>
            <pc:sldMk cId="1887763867" sldId="378"/>
            <ac:spMk id="10" creationId="{79331CA3-2730-431B-A4C4-173F16EB98D5}"/>
          </ac:spMkLst>
        </pc:spChg>
        <pc:spChg chg="add mod">
          <ac:chgData name="Zou Yiguang" userId="f7e4a7e2-fca0-425e-adac-fd568eff2bc8" providerId="ADAL" clId="{7E1C0946-908C-447D-B571-347124F3ECBB}" dt="2023-08-24T12:20:37.594" v="6387" actId="164"/>
          <ac:spMkLst>
            <pc:docMk/>
            <pc:sldMk cId="1887763867" sldId="378"/>
            <ac:spMk id="11" creationId="{A633C274-D10B-52BF-B093-F05A9DAF0E30}"/>
          </ac:spMkLst>
        </pc:spChg>
        <pc:spChg chg="mod topLvl">
          <ac:chgData name="Zou Yiguang" userId="f7e4a7e2-fca0-425e-adac-fd568eff2bc8" providerId="ADAL" clId="{7E1C0946-908C-447D-B571-347124F3ECBB}" dt="2023-08-24T12:20:05.884" v="6384" actId="164"/>
          <ac:spMkLst>
            <pc:docMk/>
            <pc:sldMk cId="1887763867" sldId="378"/>
            <ac:spMk id="12" creationId="{8DDFE92B-F993-A9D9-70CD-927304CFD71F}"/>
          </ac:spMkLst>
        </pc:spChg>
        <pc:spChg chg="mod topLvl">
          <ac:chgData name="Zou Yiguang" userId="f7e4a7e2-fca0-425e-adac-fd568eff2bc8" providerId="ADAL" clId="{7E1C0946-908C-447D-B571-347124F3ECBB}" dt="2023-08-24T12:20:05.884" v="6384" actId="164"/>
          <ac:spMkLst>
            <pc:docMk/>
            <pc:sldMk cId="1887763867" sldId="378"/>
            <ac:spMk id="13" creationId="{19A68240-9632-2CC4-3C19-7F4F473A6D88}"/>
          </ac:spMkLst>
        </pc:spChg>
        <pc:spChg chg="mod topLvl">
          <ac:chgData name="Zou Yiguang" userId="f7e4a7e2-fca0-425e-adac-fd568eff2bc8" providerId="ADAL" clId="{7E1C0946-908C-447D-B571-347124F3ECBB}" dt="2023-08-24T12:20:05.884" v="6384" actId="164"/>
          <ac:spMkLst>
            <pc:docMk/>
            <pc:sldMk cId="1887763867" sldId="378"/>
            <ac:spMk id="14" creationId="{C353C1FF-4C39-5CAD-2CD2-A90D6818C8E5}"/>
          </ac:spMkLst>
        </pc:spChg>
        <pc:spChg chg="mod topLvl">
          <ac:chgData name="Zou Yiguang" userId="f7e4a7e2-fca0-425e-adac-fd568eff2bc8" providerId="ADAL" clId="{7E1C0946-908C-447D-B571-347124F3ECBB}" dt="2023-08-24T12:20:37.594" v="6387" actId="164"/>
          <ac:spMkLst>
            <pc:docMk/>
            <pc:sldMk cId="1887763867" sldId="378"/>
            <ac:spMk id="18" creationId="{AD19E331-76C8-6120-79FF-8B3085AC488E}"/>
          </ac:spMkLst>
        </pc:spChg>
        <pc:spChg chg="mod topLvl">
          <ac:chgData name="Zou Yiguang" userId="f7e4a7e2-fca0-425e-adac-fd568eff2bc8" providerId="ADAL" clId="{7E1C0946-908C-447D-B571-347124F3ECBB}" dt="2023-08-24T12:20:37.594" v="6387" actId="164"/>
          <ac:spMkLst>
            <pc:docMk/>
            <pc:sldMk cId="1887763867" sldId="378"/>
            <ac:spMk id="19" creationId="{5B627331-C303-552E-0408-CAF30733455B}"/>
          </ac:spMkLst>
        </pc:spChg>
        <pc:spChg chg="mod topLvl">
          <ac:chgData name="Zou Yiguang" userId="f7e4a7e2-fca0-425e-adac-fd568eff2bc8" providerId="ADAL" clId="{7E1C0946-908C-447D-B571-347124F3ECBB}" dt="2023-08-24T12:20:37.594" v="6387" actId="164"/>
          <ac:spMkLst>
            <pc:docMk/>
            <pc:sldMk cId="1887763867" sldId="378"/>
            <ac:spMk id="20" creationId="{7AB10C19-94C8-B2F6-E138-C678D5C17D2C}"/>
          </ac:spMkLst>
        </pc:spChg>
        <pc:spChg chg="mod topLvl">
          <ac:chgData name="Zou Yiguang" userId="f7e4a7e2-fca0-425e-adac-fd568eff2bc8" providerId="ADAL" clId="{7E1C0946-908C-447D-B571-347124F3ECBB}" dt="2023-08-24T12:21:10.763" v="6391" actId="164"/>
          <ac:spMkLst>
            <pc:docMk/>
            <pc:sldMk cId="1887763867" sldId="378"/>
            <ac:spMk id="21" creationId="{6A0706E8-815D-0F9C-0AD6-B59316FEA81B}"/>
          </ac:spMkLst>
        </pc:spChg>
        <pc:spChg chg="mod topLvl">
          <ac:chgData name="Zou Yiguang" userId="f7e4a7e2-fca0-425e-adac-fd568eff2bc8" providerId="ADAL" clId="{7E1C0946-908C-447D-B571-347124F3ECBB}" dt="2023-08-24T12:21:10.763" v="6391" actId="164"/>
          <ac:spMkLst>
            <pc:docMk/>
            <pc:sldMk cId="1887763867" sldId="378"/>
            <ac:spMk id="22" creationId="{00AD6EAC-7E1F-C8EC-D526-9FE5B1AB2C3D}"/>
          </ac:spMkLst>
        </pc:spChg>
        <pc:spChg chg="mod topLvl">
          <ac:chgData name="Zou Yiguang" userId="f7e4a7e2-fca0-425e-adac-fd568eff2bc8" providerId="ADAL" clId="{7E1C0946-908C-447D-B571-347124F3ECBB}" dt="2023-08-24T12:21:10.763" v="6391" actId="164"/>
          <ac:spMkLst>
            <pc:docMk/>
            <pc:sldMk cId="1887763867" sldId="378"/>
            <ac:spMk id="23" creationId="{CD7D0F34-9140-F5E0-54B1-3C2A2D4D8200}"/>
          </ac:spMkLst>
        </pc:spChg>
        <pc:spChg chg="mod topLvl">
          <ac:chgData name="Zou Yiguang" userId="f7e4a7e2-fca0-425e-adac-fd568eff2bc8" providerId="ADAL" clId="{7E1C0946-908C-447D-B571-347124F3ECBB}" dt="2023-08-24T12:19:37.052" v="6377" actId="164"/>
          <ac:spMkLst>
            <pc:docMk/>
            <pc:sldMk cId="1887763867" sldId="378"/>
            <ac:spMk id="27" creationId="{6E422DAE-06F4-2174-5A87-D653435DD074}"/>
          </ac:spMkLst>
        </pc:spChg>
        <pc:spChg chg="del mod">
          <ac:chgData name="Zou Yiguang" userId="f7e4a7e2-fca0-425e-adac-fd568eff2bc8" providerId="ADAL" clId="{7E1C0946-908C-447D-B571-347124F3ECBB}" dt="2023-08-24T02:24:18.709" v="573" actId="478"/>
          <ac:spMkLst>
            <pc:docMk/>
            <pc:sldMk cId="1887763867" sldId="378"/>
            <ac:spMk id="37" creationId="{59EBE575-03B9-99B2-3AAB-E819770DBE27}"/>
          </ac:spMkLst>
        </pc:spChg>
        <pc:spChg chg="del">
          <ac:chgData name="Zou Yiguang" userId="f7e4a7e2-fca0-425e-adac-fd568eff2bc8" providerId="ADAL" clId="{7E1C0946-908C-447D-B571-347124F3ECBB}" dt="2023-08-24T02:17:49.078" v="455" actId="478"/>
          <ac:spMkLst>
            <pc:docMk/>
            <pc:sldMk cId="1887763867" sldId="378"/>
            <ac:spMk id="38" creationId="{8EC5E97B-D3A6-1E0F-2CAD-796BC2C1B74F}"/>
          </ac:spMkLst>
        </pc:spChg>
        <pc:spChg chg="del mod">
          <ac:chgData name="Zou Yiguang" userId="f7e4a7e2-fca0-425e-adac-fd568eff2bc8" providerId="ADAL" clId="{7E1C0946-908C-447D-B571-347124F3ECBB}" dt="2023-08-24T02:18:39.945" v="527" actId="478"/>
          <ac:spMkLst>
            <pc:docMk/>
            <pc:sldMk cId="1887763867" sldId="378"/>
            <ac:spMk id="39" creationId="{54A22340-F03F-5BAA-3156-C94A38098236}"/>
          </ac:spMkLst>
        </pc:spChg>
        <pc:spChg chg="del">
          <ac:chgData name="Zou Yiguang" userId="f7e4a7e2-fca0-425e-adac-fd568eff2bc8" providerId="ADAL" clId="{7E1C0946-908C-447D-B571-347124F3ECBB}" dt="2023-08-24T02:18:45.133" v="530" actId="478"/>
          <ac:spMkLst>
            <pc:docMk/>
            <pc:sldMk cId="1887763867" sldId="378"/>
            <ac:spMk id="42" creationId="{66738E28-625D-541C-618C-ECCBA55B9729}"/>
          </ac:spMkLst>
        </pc:spChg>
        <pc:spChg chg="add mod">
          <ac:chgData name="Zou Yiguang" userId="f7e4a7e2-fca0-425e-adac-fd568eff2bc8" providerId="ADAL" clId="{7E1C0946-908C-447D-B571-347124F3ECBB}" dt="2023-08-24T12:19:37.052" v="6377" actId="164"/>
          <ac:spMkLst>
            <pc:docMk/>
            <pc:sldMk cId="1887763867" sldId="378"/>
            <ac:spMk id="43" creationId="{33C9DD6E-59DC-5983-CE53-2B76A6B8319A}"/>
          </ac:spMkLst>
        </pc:spChg>
        <pc:spChg chg="add mod">
          <ac:chgData name="Zou Yiguang" userId="f7e4a7e2-fca0-425e-adac-fd568eff2bc8" providerId="ADAL" clId="{7E1C0946-908C-447D-B571-347124F3ECBB}" dt="2023-08-24T12:20:37.594" v="6387" actId="164"/>
          <ac:spMkLst>
            <pc:docMk/>
            <pc:sldMk cId="1887763867" sldId="378"/>
            <ac:spMk id="44" creationId="{4119587D-D08C-FDD4-C721-7BC554D092B1}"/>
          </ac:spMkLst>
        </pc:spChg>
        <pc:spChg chg="add mod">
          <ac:chgData name="Zou Yiguang" userId="f7e4a7e2-fca0-425e-adac-fd568eff2bc8" providerId="ADAL" clId="{7E1C0946-908C-447D-B571-347124F3ECBB}" dt="2023-08-24T12:20:37.594" v="6387" actId="164"/>
          <ac:spMkLst>
            <pc:docMk/>
            <pc:sldMk cId="1887763867" sldId="378"/>
            <ac:spMk id="45" creationId="{37B2ABBE-0809-EE6E-97EB-8CD2DE3B675C}"/>
          </ac:spMkLst>
        </pc:spChg>
        <pc:spChg chg="del mod">
          <ac:chgData name="Zou Yiguang" userId="f7e4a7e2-fca0-425e-adac-fd568eff2bc8" providerId="ADAL" clId="{7E1C0946-908C-447D-B571-347124F3ECBB}" dt="2023-08-24T02:18:43.288" v="529" actId="478"/>
          <ac:spMkLst>
            <pc:docMk/>
            <pc:sldMk cId="1887763867" sldId="378"/>
            <ac:spMk id="49" creationId="{16CCB1EC-F815-A56E-8F2A-72E32A251959}"/>
          </ac:spMkLst>
        </pc:spChg>
        <pc:spChg chg="mod">
          <ac:chgData name="Zou Yiguang" userId="f7e4a7e2-fca0-425e-adac-fd568eff2bc8" providerId="ADAL" clId="{7E1C0946-908C-447D-B571-347124F3ECBB}" dt="2023-08-24T02:17:55.871" v="457" actId="1076"/>
          <ac:spMkLst>
            <pc:docMk/>
            <pc:sldMk cId="1887763867" sldId="378"/>
            <ac:spMk id="50" creationId="{B7033945-6332-16F3-BDF9-18DF1D0B292C}"/>
          </ac:spMkLst>
        </pc:spChg>
        <pc:spChg chg="del">
          <ac:chgData name="Zou Yiguang" userId="f7e4a7e2-fca0-425e-adac-fd568eff2bc8" providerId="ADAL" clId="{7E1C0946-908C-447D-B571-347124F3ECBB}" dt="2023-08-24T02:18:45.133" v="530" actId="478"/>
          <ac:spMkLst>
            <pc:docMk/>
            <pc:sldMk cId="1887763867" sldId="378"/>
            <ac:spMk id="51" creationId="{571DB2F3-C9DA-C8A8-80D5-CF97885895F0}"/>
          </ac:spMkLst>
        </pc:spChg>
        <pc:spChg chg="add del mod">
          <ac:chgData name="Zou Yiguang" userId="f7e4a7e2-fca0-425e-adac-fd568eff2bc8" providerId="ADAL" clId="{7E1C0946-908C-447D-B571-347124F3ECBB}" dt="2023-08-24T02:24:14.774" v="570" actId="478"/>
          <ac:spMkLst>
            <pc:docMk/>
            <pc:sldMk cId="1887763867" sldId="378"/>
            <ac:spMk id="56" creationId="{0CB69660-452F-042E-F0E5-F6B32B2E6D82}"/>
          </ac:spMkLst>
        </pc:spChg>
        <pc:spChg chg="del mod">
          <ac:chgData name="Zou Yiguang" userId="f7e4a7e2-fca0-425e-adac-fd568eff2bc8" providerId="ADAL" clId="{7E1C0946-908C-447D-B571-347124F3ECBB}" dt="2023-08-24T02:24:19.362" v="574" actId="478"/>
          <ac:spMkLst>
            <pc:docMk/>
            <pc:sldMk cId="1887763867" sldId="378"/>
            <ac:spMk id="57" creationId="{94D87D2F-6E8F-A354-2666-FE36D6D39FE8}"/>
          </ac:spMkLst>
        </pc:spChg>
        <pc:spChg chg="del mod">
          <ac:chgData name="Zou Yiguang" userId="f7e4a7e2-fca0-425e-adac-fd568eff2bc8" providerId="ADAL" clId="{7E1C0946-908C-447D-B571-347124F3ECBB}" dt="2023-08-24T02:24:14.774" v="570" actId="478"/>
          <ac:spMkLst>
            <pc:docMk/>
            <pc:sldMk cId="1887763867" sldId="378"/>
            <ac:spMk id="58" creationId="{8C3692D1-F1C6-511D-2FF1-9B79592F8585}"/>
          </ac:spMkLst>
        </pc:spChg>
        <pc:spChg chg="del mod">
          <ac:chgData name="Zou Yiguang" userId="f7e4a7e2-fca0-425e-adac-fd568eff2bc8" providerId="ADAL" clId="{7E1C0946-908C-447D-B571-347124F3ECBB}" dt="2023-08-24T02:24:14.774" v="570" actId="478"/>
          <ac:spMkLst>
            <pc:docMk/>
            <pc:sldMk cId="1887763867" sldId="378"/>
            <ac:spMk id="59" creationId="{A0E5D1E8-05AD-3973-6546-891A8211E0D9}"/>
          </ac:spMkLst>
        </pc:spChg>
        <pc:spChg chg="del mod">
          <ac:chgData name="Zou Yiguang" userId="f7e4a7e2-fca0-425e-adac-fd568eff2bc8" providerId="ADAL" clId="{7E1C0946-908C-447D-B571-347124F3ECBB}" dt="2023-08-24T02:24:14.774" v="570" actId="478"/>
          <ac:spMkLst>
            <pc:docMk/>
            <pc:sldMk cId="1887763867" sldId="378"/>
            <ac:spMk id="60" creationId="{8951C7F9-6D1C-AD76-48B0-5786843D329E}"/>
          </ac:spMkLst>
        </pc:spChg>
        <pc:spChg chg="del mod topLvl">
          <ac:chgData name="Zou Yiguang" userId="f7e4a7e2-fca0-425e-adac-fd568eff2bc8" providerId="ADAL" clId="{7E1C0946-908C-447D-B571-347124F3ECBB}" dt="2023-08-24T02:24:14.774" v="570" actId="478"/>
          <ac:spMkLst>
            <pc:docMk/>
            <pc:sldMk cId="1887763867" sldId="378"/>
            <ac:spMk id="79" creationId="{8AAE9B9E-855D-9B47-0276-BD5F6AFC5FA0}"/>
          </ac:spMkLst>
        </pc:spChg>
        <pc:spChg chg="mod">
          <ac:chgData name="Zou Yiguang" userId="f7e4a7e2-fca0-425e-adac-fd568eff2bc8" providerId="ADAL" clId="{7E1C0946-908C-447D-B571-347124F3ECBB}" dt="2023-08-24T02:20:47.876" v="559" actId="165"/>
          <ac:spMkLst>
            <pc:docMk/>
            <pc:sldMk cId="1887763867" sldId="378"/>
            <ac:spMk id="88" creationId="{439A7869-6FEA-7829-6BEB-C82ED56BD434}"/>
          </ac:spMkLst>
        </pc:spChg>
        <pc:spChg chg="del mod topLvl">
          <ac:chgData name="Zou Yiguang" userId="f7e4a7e2-fca0-425e-adac-fd568eff2bc8" providerId="ADAL" clId="{7E1C0946-908C-447D-B571-347124F3ECBB}" dt="2023-08-24T02:24:14.774" v="570" actId="478"/>
          <ac:spMkLst>
            <pc:docMk/>
            <pc:sldMk cId="1887763867" sldId="378"/>
            <ac:spMk id="92" creationId="{A3960124-6615-A7CC-9C3C-AECBB93DD0F4}"/>
          </ac:spMkLst>
        </pc:spChg>
        <pc:spChg chg="mod">
          <ac:chgData name="Zou Yiguang" userId="f7e4a7e2-fca0-425e-adac-fd568eff2bc8" providerId="ADAL" clId="{7E1C0946-908C-447D-B571-347124F3ECBB}" dt="2023-08-24T02:15:01.063" v="288" actId="1076"/>
          <ac:spMkLst>
            <pc:docMk/>
            <pc:sldMk cId="1887763867" sldId="378"/>
            <ac:spMk id="94" creationId="{EE5121FE-7A49-F435-5951-00304488871E}"/>
          </ac:spMkLst>
        </pc:spChg>
        <pc:spChg chg="del mod topLvl">
          <ac:chgData name="Zou Yiguang" userId="f7e4a7e2-fca0-425e-adac-fd568eff2bc8" providerId="ADAL" clId="{7E1C0946-908C-447D-B571-347124F3ECBB}" dt="2023-08-24T02:24:16.389" v="571" actId="478"/>
          <ac:spMkLst>
            <pc:docMk/>
            <pc:sldMk cId="1887763867" sldId="378"/>
            <ac:spMk id="100" creationId="{11076158-DBDF-80AF-F3E7-CD45F9FA965B}"/>
          </ac:spMkLst>
        </pc:spChg>
        <pc:spChg chg="add mod">
          <ac:chgData name="Zou Yiguang" userId="f7e4a7e2-fca0-425e-adac-fd568eff2bc8" providerId="ADAL" clId="{7E1C0946-908C-447D-B571-347124F3ECBB}" dt="2023-08-24T12:20:05.884" v="6384" actId="164"/>
          <ac:spMkLst>
            <pc:docMk/>
            <pc:sldMk cId="1887763867" sldId="378"/>
            <ac:spMk id="102" creationId="{E8339122-961B-DD14-A1CE-3B5DAABE5B9B}"/>
          </ac:spMkLst>
        </pc:spChg>
        <pc:spChg chg="add mod">
          <ac:chgData name="Zou Yiguang" userId="f7e4a7e2-fca0-425e-adac-fd568eff2bc8" providerId="ADAL" clId="{7E1C0946-908C-447D-B571-347124F3ECBB}" dt="2023-08-24T12:20:37.594" v="6387" actId="164"/>
          <ac:spMkLst>
            <pc:docMk/>
            <pc:sldMk cId="1887763867" sldId="378"/>
            <ac:spMk id="103" creationId="{70E692B1-2284-7C6D-1EE2-2D7D605459BC}"/>
          </ac:spMkLst>
        </pc:spChg>
        <pc:spChg chg="add mod">
          <ac:chgData name="Zou Yiguang" userId="f7e4a7e2-fca0-425e-adac-fd568eff2bc8" providerId="ADAL" clId="{7E1C0946-908C-447D-B571-347124F3ECBB}" dt="2023-08-24T12:22:06.567" v="6411" actId="1037"/>
          <ac:spMkLst>
            <pc:docMk/>
            <pc:sldMk cId="1887763867" sldId="378"/>
            <ac:spMk id="104" creationId="{D9045FE0-F0F8-E2B0-F6DF-1D49C6341B8C}"/>
          </ac:spMkLst>
        </pc:spChg>
        <pc:spChg chg="mod">
          <ac:chgData name="Zou Yiguang" userId="f7e4a7e2-fca0-425e-adac-fd568eff2bc8" providerId="ADAL" clId="{7E1C0946-908C-447D-B571-347124F3ECBB}" dt="2023-08-24T02:14:58.368" v="287" actId="1076"/>
          <ac:spMkLst>
            <pc:docMk/>
            <pc:sldMk cId="1887763867" sldId="378"/>
            <ac:spMk id="118" creationId="{222558E4-F1AE-0E1B-7A07-9ED303D678FB}"/>
          </ac:spMkLst>
        </pc:spChg>
        <pc:spChg chg="mod">
          <ac:chgData name="Zou Yiguang" userId="f7e4a7e2-fca0-425e-adac-fd568eff2bc8" providerId="ADAL" clId="{7E1C0946-908C-447D-B571-347124F3ECBB}" dt="2023-08-24T02:14:57.134" v="286" actId="1076"/>
          <ac:spMkLst>
            <pc:docMk/>
            <pc:sldMk cId="1887763867" sldId="378"/>
            <ac:spMk id="119" creationId="{C0E9E21A-716A-2246-809E-CE4D6272C850}"/>
          </ac:spMkLst>
        </pc:spChg>
        <pc:grpChg chg="add mod topLvl">
          <ac:chgData name="Zou Yiguang" userId="f7e4a7e2-fca0-425e-adac-fd568eff2bc8" providerId="ADAL" clId="{7E1C0946-908C-447D-B571-347124F3ECBB}" dt="2023-08-24T12:20:05.884" v="6384" actId="164"/>
          <ac:grpSpMkLst>
            <pc:docMk/>
            <pc:sldMk cId="1887763867" sldId="378"/>
            <ac:grpSpMk id="16" creationId="{D7B6B122-55F2-F0C9-58F1-197FC112F32B}"/>
          </ac:grpSpMkLst>
        </pc:grpChg>
        <pc:grpChg chg="del mod">
          <ac:chgData name="Zou Yiguang" userId="f7e4a7e2-fca0-425e-adac-fd568eff2bc8" providerId="ADAL" clId="{7E1C0946-908C-447D-B571-347124F3ECBB}" dt="2023-08-24T12:17:37.522" v="6331" actId="165"/>
          <ac:grpSpMkLst>
            <pc:docMk/>
            <pc:sldMk cId="1887763867" sldId="378"/>
            <ac:grpSpMk id="61" creationId="{EE146326-E50D-885D-6C55-86FF66B14C03}"/>
          </ac:grpSpMkLst>
        </pc:grpChg>
        <pc:grpChg chg="del mod">
          <ac:chgData name="Zou Yiguang" userId="f7e4a7e2-fca0-425e-adac-fd568eff2bc8" providerId="ADAL" clId="{7E1C0946-908C-447D-B571-347124F3ECBB}" dt="2023-08-24T12:20:09.622" v="6385" actId="165"/>
          <ac:grpSpMkLst>
            <pc:docMk/>
            <pc:sldMk cId="1887763867" sldId="378"/>
            <ac:grpSpMk id="62" creationId="{F698AD1C-FB5A-689F-D07A-BC900FEF0368}"/>
          </ac:grpSpMkLst>
        </pc:grpChg>
        <pc:grpChg chg="del mod">
          <ac:chgData name="Zou Yiguang" userId="f7e4a7e2-fca0-425e-adac-fd568eff2bc8" providerId="ADAL" clId="{7E1C0946-908C-447D-B571-347124F3ECBB}" dt="2023-08-24T12:20:41.682" v="6388" actId="165"/>
          <ac:grpSpMkLst>
            <pc:docMk/>
            <pc:sldMk cId="1887763867" sldId="378"/>
            <ac:grpSpMk id="63" creationId="{4C0A5D56-4532-DF66-0CFB-E38EC07BB901}"/>
          </ac:grpSpMkLst>
        </pc:grpChg>
        <pc:grpChg chg="del">
          <ac:chgData name="Zou Yiguang" userId="f7e4a7e2-fca0-425e-adac-fd568eff2bc8" providerId="ADAL" clId="{7E1C0946-908C-447D-B571-347124F3ECBB}" dt="2023-08-24T02:18:51.515" v="532" actId="478"/>
          <ac:grpSpMkLst>
            <pc:docMk/>
            <pc:sldMk cId="1887763867" sldId="378"/>
            <ac:grpSpMk id="64" creationId="{BF1050F5-8411-103E-6F1E-E90BCFC5101A}"/>
          </ac:grpSpMkLst>
        </pc:grpChg>
        <pc:grpChg chg="del">
          <ac:chgData name="Zou Yiguang" userId="f7e4a7e2-fca0-425e-adac-fd568eff2bc8" providerId="ADAL" clId="{7E1C0946-908C-447D-B571-347124F3ECBB}" dt="2023-08-24T02:18:52.501" v="533" actId="478"/>
          <ac:grpSpMkLst>
            <pc:docMk/>
            <pc:sldMk cId="1887763867" sldId="378"/>
            <ac:grpSpMk id="65" creationId="{C97CA0CB-5C3A-7F05-080A-934AD162E53D}"/>
          </ac:grpSpMkLst>
        </pc:grpChg>
        <pc:grpChg chg="mod">
          <ac:chgData name="Zou Yiguang" userId="f7e4a7e2-fca0-425e-adac-fd568eff2bc8" providerId="ADAL" clId="{7E1C0946-908C-447D-B571-347124F3ECBB}" dt="2023-08-24T02:14:58.368" v="287" actId="1076"/>
          <ac:grpSpMkLst>
            <pc:docMk/>
            <pc:sldMk cId="1887763867" sldId="378"/>
            <ac:grpSpMk id="73" creationId="{B2D826F9-2AA2-191F-B9F1-6FF89D412111}"/>
          </ac:grpSpMkLst>
        </pc:grpChg>
        <pc:grpChg chg="del mod">
          <ac:chgData name="Zou Yiguang" userId="f7e4a7e2-fca0-425e-adac-fd568eff2bc8" providerId="ADAL" clId="{7E1C0946-908C-447D-B571-347124F3ECBB}" dt="2023-08-24T02:19:59.040" v="542" actId="478"/>
          <ac:grpSpMkLst>
            <pc:docMk/>
            <pc:sldMk cId="1887763867" sldId="378"/>
            <ac:grpSpMk id="74" creationId="{33AECE85-809B-3398-3C55-0AE1C951F7E4}"/>
          </ac:grpSpMkLst>
        </pc:grpChg>
        <pc:grpChg chg="mod">
          <ac:chgData name="Zou Yiguang" userId="f7e4a7e2-fca0-425e-adac-fd568eff2bc8" providerId="ADAL" clId="{7E1C0946-908C-447D-B571-347124F3ECBB}" dt="2023-08-24T02:14:57.134" v="286" actId="1076"/>
          <ac:grpSpMkLst>
            <pc:docMk/>
            <pc:sldMk cId="1887763867" sldId="378"/>
            <ac:grpSpMk id="76" creationId="{48BE5F56-F968-1208-6827-BE97D6444B77}"/>
          </ac:grpSpMkLst>
        </pc:grpChg>
        <pc:grpChg chg="del mod topLvl">
          <ac:chgData name="Zou Yiguang" userId="f7e4a7e2-fca0-425e-adac-fd568eff2bc8" providerId="ADAL" clId="{7E1C0946-908C-447D-B571-347124F3ECBB}" dt="2023-08-24T02:20:53.211" v="560" actId="165"/>
          <ac:grpSpMkLst>
            <pc:docMk/>
            <pc:sldMk cId="1887763867" sldId="378"/>
            <ac:grpSpMk id="77" creationId="{DD092A6A-1F1F-AA86-860D-C5E765A283DD}"/>
          </ac:grpSpMkLst>
        </pc:grpChg>
        <pc:grpChg chg="del mod topLvl">
          <ac:chgData name="Zou Yiguang" userId="f7e4a7e2-fca0-425e-adac-fd568eff2bc8" providerId="ADAL" clId="{7E1C0946-908C-447D-B571-347124F3ECBB}" dt="2023-08-24T02:24:13.038" v="569" actId="478"/>
          <ac:grpSpMkLst>
            <pc:docMk/>
            <pc:sldMk cId="1887763867" sldId="378"/>
            <ac:grpSpMk id="86" creationId="{CDE88B1B-C119-9DE8-66CD-C62AFC58003D}"/>
          </ac:grpSpMkLst>
        </pc:grpChg>
        <pc:grpChg chg="add del mod">
          <ac:chgData name="Zou Yiguang" userId="f7e4a7e2-fca0-425e-adac-fd568eff2bc8" providerId="ADAL" clId="{7E1C0946-908C-447D-B571-347124F3ECBB}" dt="2023-08-24T12:19:41.007" v="6378" actId="165"/>
          <ac:grpSpMkLst>
            <pc:docMk/>
            <pc:sldMk cId="1887763867" sldId="378"/>
            <ac:grpSpMk id="91" creationId="{09B39665-F30A-C576-22B1-463970D4D392}"/>
          </ac:grpSpMkLst>
        </pc:grpChg>
        <pc:grpChg chg="del mod">
          <ac:chgData name="Zou Yiguang" userId="f7e4a7e2-fca0-425e-adac-fd568eff2bc8" providerId="ADAL" clId="{7E1C0946-908C-447D-B571-347124F3ECBB}" dt="2023-08-24T02:20:47.876" v="559" actId="165"/>
          <ac:grpSpMkLst>
            <pc:docMk/>
            <pc:sldMk cId="1887763867" sldId="378"/>
            <ac:grpSpMk id="93" creationId="{F3EE7C32-A971-B95C-EAD5-FA10324F97E4}"/>
          </ac:grpSpMkLst>
        </pc:grpChg>
        <pc:grpChg chg="del mod">
          <ac:chgData name="Zou Yiguang" userId="f7e4a7e2-fca0-425e-adac-fd568eff2bc8" providerId="ADAL" clId="{7E1C0946-908C-447D-B571-347124F3ECBB}" dt="2023-08-24T02:24:11.439" v="568" actId="478"/>
          <ac:grpSpMkLst>
            <pc:docMk/>
            <pc:sldMk cId="1887763867" sldId="378"/>
            <ac:grpSpMk id="97" creationId="{4F8CD2F6-4567-8599-5A99-71377D6A99DB}"/>
          </ac:grpSpMkLst>
        </pc:grpChg>
        <pc:grpChg chg="del mod">
          <ac:chgData name="Zou Yiguang" userId="f7e4a7e2-fca0-425e-adac-fd568eff2bc8" providerId="ADAL" clId="{7E1C0946-908C-447D-B571-347124F3ECBB}" dt="2023-08-24T02:20:42.109" v="557" actId="165"/>
          <ac:grpSpMkLst>
            <pc:docMk/>
            <pc:sldMk cId="1887763867" sldId="378"/>
            <ac:grpSpMk id="101" creationId="{7D0B996B-F4F1-2885-C496-5CCA5D665751}"/>
          </ac:grpSpMkLst>
        </pc:grpChg>
        <pc:grpChg chg="add del mod">
          <ac:chgData name="Zou Yiguang" userId="f7e4a7e2-fca0-425e-adac-fd568eff2bc8" providerId="ADAL" clId="{7E1C0946-908C-447D-B571-347124F3ECBB}" dt="2023-08-24T12:19:33.111" v="6376" actId="165"/>
          <ac:grpSpMkLst>
            <pc:docMk/>
            <pc:sldMk cId="1887763867" sldId="378"/>
            <ac:grpSpMk id="105" creationId="{57322DD7-B71F-C9BF-E752-6CDDB1FA0B4D}"/>
          </ac:grpSpMkLst>
        </pc:grpChg>
        <pc:grpChg chg="add mod">
          <ac:chgData name="Zou Yiguang" userId="f7e4a7e2-fca0-425e-adac-fd568eff2bc8" providerId="ADAL" clId="{7E1C0946-908C-447D-B571-347124F3ECBB}" dt="2023-08-24T12:19:37.052" v="6377" actId="164"/>
          <ac:grpSpMkLst>
            <pc:docMk/>
            <pc:sldMk cId="1887763867" sldId="378"/>
            <ac:grpSpMk id="106" creationId="{49A8CD7A-7ACA-71F8-EC1D-D654EE095F2B}"/>
          </ac:grpSpMkLst>
        </pc:grpChg>
        <pc:grpChg chg="add mod">
          <ac:chgData name="Zou Yiguang" userId="f7e4a7e2-fca0-425e-adac-fd568eff2bc8" providerId="ADAL" clId="{7E1C0946-908C-447D-B571-347124F3ECBB}" dt="2023-08-24T12:20:05.884" v="6384" actId="164"/>
          <ac:grpSpMkLst>
            <pc:docMk/>
            <pc:sldMk cId="1887763867" sldId="378"/>
            <ac:grpSpMk id="107" creationId="{296C7799-BC9A-6D38-533D-B20A85B611DF}"/>
          </ac:grpSpMkLst>
        </pc:grpChg>
        <pc:grpChg chg="del mod">
          <ac:chgData name="Zou Yiguang" userId="f7e4a7e2-fca0-425e-adac-fd568eff2bc8" providerId="ADAL" clId="{7E1C0946-908C-447D-B571-347124F3ECBB}" dt="2023-08-24T12:03:44.296" v="6206" actId="165"/>
          <ac:grpSpMkLst>
            <pc:docMk/>
            <pc:sldMk cId="1887763867" sldId="378"/>
            <ac:grpSpMk id="108" creationId="{80D01738-D782-0DF8-5E99-45FF6D24AB4D}"/>
          </ac:grpSpMkLst>
        </pc:grpChg>
        <pc:grpChg chg="del mod">
          <ac:chgData name="Zou Yiguang" userId="f7e4a7e2-fca0-425e-adac-fd568eff2bc8" providerId="ADAL" clId="{7E1C0946-908C-447D-B571-347124F3ECBB}" dt="2023-08-24T02:20:00.837" v="543" actId="478"/>
          <ac:grpSpMkLst>
            <pc:docMk/>
            <pc:sldMk cId="1887763867" sldId="378"/>
            <ac:grpSpMk id="109" creationId="{437D213B-B009-AEFF-E70B-6E1D70E9CF8F}"/>
          </ac:grpSpMkLst>
        </pc:grpChg>
        <pc:grpChg chg="add mod">
          <ac:chgData name="Zou Yiguang" userId="f7e4a7e2-fca0-425e-adac-fd568eff2bc8" providerId="ADAL" clId="{7E1C0946-908C-447D-B571-347124F3ECBB}" dt="2023-08-24T12:20:37.594" v="6387" actId="164"/>
          <ac:grpSpMkLst>
            <pc:docMk/>
            <pc:sldMk cId="1887763867" sldId="378"/>
            <ac:grpSpMk id="110" creationId="{E08DDECD-C237-A4B5-C411-DF21838C0D66}"/>
          </ac:grpSpMkLst>
        </pc:grpChg>
        <pc:grpChg chg="add mod">
          <ac:chgData name="Zou Yiguang" userId="f7e4a7e2-fca0-425e-adac-fd568eff2bc8" providerId="ADAL" clId="{7E1C0946-908C-447D-B571-347124F3ECBB}" dt="2023-08-24T12:21:10.763" v="6391" actId="164"/>
          <ac:grpSpMkLst>
            <pc:docMk/>
            <pc:sldMk cId="1887763867" sldId="378"/>
            <ac:grpSpMk id="111" creationId="{3F1D89DC-9973-B883-5B52-87231BA236E9}"/>
          </ac:grpSpMkLst>
        </pc:grpChg>
        <pc:grpChg chg="del mod">
          <ac:chgData name="Zou Yiguang" userId="f7e4a7e2-fca0-425e-adac-fd568eff2bc8" providerId="ADAL" clId="{7E1C0946-908C-447D-B571-347124F3ECBB}" dt="2023-08-24T12:10:01.426" v="6278" actId="478"/>
          <ac:grpSpMkLst>
            <pc:docMk/>
            <pc:sldMk cId="1887763867" sldId="378"/>
            <ac:grpSpMk id="117" creationId="{2CBA5C03-9382-DBBE-9295-085B7483726E}"/>
          </ac:grpSpMkLst>
        </pc:grpChg>
        <pc:grpChg chg="del mod">
          <ac:chgData name="Zou Yiguang" userId="f7e4a7e2-fca0-425e-adac-fd568eff2bc8" providerId="ADAL" clId="{7E1C0946-908C-447D-B571-347124F3ECBB}" dt="2023-08-24T02:20:01.992" v="544" actId="478"/>
          <ac:grpSpMkLst>
            <pc:docMk/>
            <pc:sldMk cId="1887763867" sldId="378"/>
            <ac:grpSpMk id="120" creationId="{D74BF960-ABDE-FDF5-D56F-8330CF75C0DB}"/>
          </ac:grpSpMkLst>
        </pc:grpChg>
        <pc:grpChg chg="del mod">
          <ac:chgData name="Zou Yiguang" userId="f7e4a7e2-fca0-425e-adac-fd568eff2bc8" providerId="ADAL" clId="{7E1C0946-908C-447D-B571-347124F3ECBB}" dt="2023-08-24T02:24:23.758" v="577" actId="478"/>
          <ac:grpSpMkLst>
            <pc:docMk/>
            <pc:sldMk cId="1887763867" sldId="378"/>
            <ac:grpSpMk id="121" creationId="{5D19D5DB-E22D-2110-4CDF-0995D3DCBF47}"/>
          </ac:grpSpMkLst>
        </pc:grpChg>
        <pc:grpChg chg="del mod">
          <ac:chgData name="Zou Yiguang" userId="f7e4a7e2-fca0-425e-adac-fd568eff2bc8" providerId="ADAL" clId="{7E1C0946-908C-447D-B571-347124F3ECBB}" dt="2023-08-24T12:03:51.373" v="6209" actId="165"/>
          <ac:grpSpMkLst>
            <pc:docMk/>
            <pc:sldMk cId="1887763867" sldId="378"/>
            <ac:grpSpMk id="126" creationId="{BD44BFA0-0556-AADA-D34F-8A24FA643574}"/>
          </ac:grpSpMkLst>
        </pc:grpChg>
        <pc:grpChg chg="del mod">
          <ac:chgData name="Zou Yiguang" userId="f7e4a7e2-fca0-425e-adac-fd568eff2bc8" providerId="ADAL" clId="{7E1C0946-908C-447D-B571-347124F3ECBB}" dt="2023-08-24T02:19:44.564" v="539" actId="478"/>
          <ac:grpSpMkLst>
            <pc:docMk/>
            <pc:sldMk cId="1887763867" sldId="378"/>
            <ac:grpSpMk id="1027" creationId="{81658FB8-EF95-C1DC-8405-CF664C9B8157}"/>
          </ac:grpSpMkLst>
        </pc:grpChg>
        <pc:graphicFrameChg chg="del">
          <ac:chgData name="Zou Yiguang" userId="f7e4a7e2-fca0-425e-adac-fd568eff2bc8" providerId="ADAL" clId="{7E1C0946-908C-447D-B571-347124F3ECBB}" dt="2023-08-24T02:24:20.937" v="575" actId="478"/>
          <ac:graphicFrameMkLst>
            <pc:docMk/>
            <pc:sldMk cId="1887763867" sldId="378"/>
            <ac:graphicFrameMk id="2" creationId="{4EEE5692-75E4-A26E-0A42-996843D88CAD}"/>
          </ac:graphicFrameMkLst>
        </pc:graphicFrameChg>
        <pc:picChg chg="add mod">
          <ac:chgData name="Zou Yiguang" userId="f7e4a7e2-fca0-425e-adac-fd568eff2bc8" providerId="ADAL" clId="{7E1C0946-908C-447D-B571-347124F3ECBB}" dt="2023-08-24T02:23:55.311" v="565" actId="14100"/>
          <ac:picMkLst>
            <pc:docMk/>
            <pc:sldMk cId="1887763867" sldId="378"/>
            <ac:picMk id="6" creationId="{7901530A-709E-2F62-3E82-57930289085F}"/>
          </ac:picMkLst>
        </pc:picChg>
        <pc:picChg chg="add mod modCrop">
          <ac:chgData name="Zou Yiguang" userId="f7e4a7e2-fca0-425e-adac-fd568eff2bc8" providerId="ADAL" clId="{7E1C0946-908C-447D-B571-347124F3ECBB}" dt="2023-08-24T12:19:41.007" v="6378" actId="165"/>
          <ac:picMkLst>
            <pc:docMk/>
            <pc:sldMk cId="1887763867" sldId="378"/>
            <ac:picMk id="15" creationId="{4C434B06-9FAB-FD06-D61F-5E1C6F3EAEC6}"/>
          </ac:picMkLst>
        </pc:picChg>
        <pc:picChg chg="mod">
          <ac:chgData name="Zou Yiguang" userId="f7e4a7e2-fca0-425e-adac-fd568eff2bc8" providerId="ADAL" clId="{7E1C0946-908C-447D-B571-347124F3ECBB}" dt="2023-08-24T02:19:58.278" v="541" actId="1076"/>
          <ac:picMkLst>
            <pc:docMk/>
            <pc:sldMk cId="1887763867" sldId="378"/>
            <ac:picMk id="28" creationId="{B31AC0AE-212F-746C-5835-AA9E8573B301}"/>
          </ac:picMkLst>
        </pc:picChg>
        <pc:picChg chg="mod">
          <ac:chgData name="Zou Yiguang" userId="f7e4a7e2-fca0-425e-adac-fd568eff2bc8" providerId="ADAL" clId="{7E1C0946-908C-447D-B571-347124F3ECBB}" dt="2023-08-24T02:19:58.278" v="541" actId="1076"/>
          <ac:picMkLst>
            <pc:docMk/>
            <pc:sldMk cId="1887763867" sldId="378"/>
            <ac:picMk id="29" creationId="{FD3E047B-A219-7F9E-4AFD-B41AE07890A2}"/>
          </ac:picMkLst>
        </pc:picChg>
        <pc:picChg chg="add mod">
          <ac:chgData name="Zou Yiguang" userId="f7e4a7e2-fca0-425e-adac-fd568eff2bc8" providerId="ADAL" clId="{7E1C0946-908C-447D-B571-347124F3ECBB}" dt="2023-08-24T12:20:37.594" v="6387" actId="164"/>
          <ac:picMkLst>
            <pc:docMk/>
            <pc:sldMk cId="1887763867" sldId="378"/>
            <ac:picMk id="41" creationId="{9FCEAE12-DD48-8A5A-915B-72A70E510902}"/>
          </ac:picMkLst>
        </pc:picChg>
        <pc:picChg chg="mod topLvl modCrop">
          <ac:chgData name="Zou Yiguang" userId="f7e4a7e2-fca0-425e-adac-fd568eff2bc8" providerId="ADAL" clId="{7E1C0946-908C-447D-B571-347124F3ECBB}" dt="2023-08-24T12:19:41.007" v="6378" actId="165"/>
          <ac:picMkLst>
            <pc:docMk/>
            <pc:sldMk cId="1887763867" sldId="378"/>
            <ac:picMk id="55" creationId="{B0AE4518-3C37-2651-71E0-AB7D2D10825C}"/>
          </ac:picMkLst>
        </pc:picChg>
        <pc:picChg chg="mod">
          <ac:chgData name="Zou Yiguang" userId="f7e4a7e2-fca0-425e-adac-fd568eff2bc8" providerId="ADAL" clId="{7E1C0946-908C-447D-B571-347124F3ECBB}" dt="2023-08-24T02:14:57.134" v="286" actId="1076"/>
          <ac:picMkLst>
            <pc:docMk/>
            <pc:sldMk cId="1887763867" sldId="378"/>
            <ac:picMk id="67" creationId="{435F33F7-36D0-8DEB-661E-8A76AAED2F20}"/>
          </ac:picMkLst>
        </pc:picChg>
        <pc:picChg chg="mod">
          <ac:chgData name="Zou Yiguang" userId="f7e4a7e2-fca0-425e-adac-fd568eff2bc8" providerId="ADAL" clId="{7E1C0946-908C-447D-B571-347124F3ECBB}" dt="2023-08-24T02:15:17.266" v="295" actId="1076"/>
          <ac:picMkLst>
            <pc:docMk/>
            <pc:sldMk cId="1887763867" sldId="378"/>
            <ac:picMk id="69" creationId="{3A08511F-BC62-D505-8E40-BC54263B921F}"/>
          </ac:picMkLst>
        </pc:picChg>
        <pc:picChg chg="mod">
          <ac:chgData name="Zou Yiguang" userId="f7e4a7e2-fca0-425e-adac-fd568eff2bc8" providerId="ADAL" clId="{7E1C0946-908C-447D-B571-347124F3ECBB}" dt="2023-08-24T02:14:58.368" v="287" actId="1076"/>
          <ac:picMkLst>
            <pc:docMk/>
            <pc:sldMk cId="1887763867" sldId="378"/>
            <ac:picMk id="70" creationId="{5139990A-C15C-6CF8-419C-485DF78ACD9C}"/>
          </ac:picMkLst>
        </pc:picChg>
        <pc:picChg chg="mod">
          <ac:chgData name="Zou Yiguang" userId="f7e4a7e2-fca0-425e-adac-fd568eff2bc8" providerId="ADAL" clId="{7E1C0946-908C-447D-B571-347124F3ECBB}" dt="2023-08-24T02:14:58.368" v="287" actId="1076"/>
          <ac:picMkLst>
            <pc:docMk/>
            <pc:sldMk cId="1887763867" sldId="378"/>
            <ac:picMk id="71" creationId="{4C641EEF-5198-5C79-6781-20220D87A88A}"/>
          </ac:picMkLst>
        </pc:picChg>
        <pc:picChg chg="mod">
          <ac:chgData name="Zou Yiguang" userId="f7e4a7e2-fca0-425e-adac-fd568eff2bc8" providerId="ADAL" clId="{7E1C0946-908C-447D-B571-347124F3ECBB}" dt="2023-08-24T02:14:57.134" v="286" actId="1076"/>
          <ac:picMkLst>
            <pc:docMk/>
            <pc:sldMk cId="1887763867" sldId="378"/>
            <ac:picMk id="75" creationId="{DFBBB153-A8F7-E45F-3ABA-4F2C7CD21E08}"/>
          </ac:picMkLst>
        </pc:picChg>
        <pc:picChg chg="del mod topLvl">
          <ac:chgData name="Zou Yiguang" userId="f7e4a7e2-fca0-425e-adac-fd568eff2bc8" providerId="ADAL" clId="{7E1C0946-908C-447D-B571-347124F3ECBB}" dt="2023-08-24T12:10:05.487" v="6282" actId="478"/>
          <ac:picMkLst>
            <pc:docMk/>
            <pc:sldMk cId="1887763867" sldId="378"/>
            <ac:picMk id="78" creationId="{413AE031-9B08-D0B1-F445-EA9041952B39}"/>
          </ac:picMkLst>
        </pc:picChg>
        <pc:picChg chg="mod">
          <ac:chgData name="Zou Yiguang" userId="f7e4a7e2-fca0-425e-adac-fd568eff2bc8" providerId="ADAL" clId="{7E1C0946-908C-447D-B571-347124F3ECBB}" dt="2023-08-24T02:20:47.876" v="559" actId="165"/>
          <ac:picMkLst>
            <pc:docMk/>
            <pc:sldMk cId="1887763867" sldId="378"/>
            <ac:picMk id="87" creationId="{8A80A974-4934-659A-1D27-0D0A73F2144F}"/>
          </ac:picMkLst>
        </pc:picChg>
        <pc:picChg chg="del mod topLvl">
          <ac:chgData name="Zou Yiguang" userId="f7e4a7e2-fca0-425e-adac-fd568eff2bc8" providerId="ADAL" clId="{7E1C0946-908C-447D-B571-347124F3ECBB}" dt="2023-08-24T02:24:16.389" v="571" actId="478"/>
          <ac:picMkLst>
            <pc:docMk/>
            <pc:sldMk cId="1887763867" sldId="378"/>
            <ac:picMk id="98" creationId="{802726AD-6169-16C2-EEFD-BE64C82F83A0}"/>
          </ac:picMkLst>
        </pc:picChg>
        <pc:picChg chg="del mod topLvl">
          <ac:chgData name="Zou Yiguang" userId="f7e4a7e2-fca0-425e-adac-fd568eff2bc8" providerId="ADAL" clId="{7E1C0946-908C-447D-B571-347124F3ECBB}" dt="2023-08-24T12:10:05.965" v="6283" actId="478"/>
          <ac:picMkLst>
            <pc:docMk/>
            <pc:sldMk cId="1887763867" sldId="378"/>
            <ac:picMk id="99" creationId="{4E7C7478-1ED5-8ECB-1907-48EFC7CFEB89}"/>
          </ac:picMkLst>
        </pc:picChg>
        <pc:picChg chg="mod topLvl">
          <ac:chgData name="Zou Yiguang" userId="f7e4a7e2-fca0-425e-adac-fd568eff2bc8" providerId="ADAL" clId="{7E1C0946-908C-447D-B571-347124F3ECBB}" dt="2023-08-24T12:22:29.333" v="6412" actId="1076"/>
          <ac:picMkLst>
            <pc:docMk/>
            <pc:sldMk cId="1887763867" sldId="378"/>
            <ac:picMk id="122" creationId="{9799911C-9A83-8914-8010-A41563A98D55}"/>
          </ac:picMkLst>
        </pc:picChg>
        <pc:picChg chg="del mod topLvl">
          <ac:chgData name="Zou Yiguang" userId="f7e4a7e2-fca0-425e-adac-fd568eff2bc8" providerId="ADAL" clId="{7E1C0946-908C-447D-B571-347124F3ECBB}" dt="2023-08-24T12:10:04.868" v="6281" actId="478"/>
          <ac:picMkLst>
            <pc:docMk/>
            <pc:sldMk cId="1887763867" sldId="378"/>
            <ac:picMk id="123" creationId="{AF954595-BA69-8809-A6F5-3E10FAD998FA}"/>
          </ac:picMkLst>
        </pc:picChg>
        <pc:picChg chg="del mod topLvl">
          <ac:chgData name="Zou Yiguang" userId="f7e4a7e2-fca0-425e-adac-fd568eff2bc8" providerId="ADAL" clId="{7E1C0946-908C-447D-B571-347124F3ECBB}" dt="2023-08-24T12:10:03.861" v="6280" actId="478"/>
          <ac:picMkLst>
            <pc:docMk/>
            <pc:sldMk cId="1887763867" sldId="378"/>
            <ac:picMk id="125" creationId="{2FBB922B-1FD4-0D9E-DCC3-036F8135EE58}"/>
          </ac:picMkLst>
        </pc:picChg>
        <pc:picChg chg="del mod topLvl">
          <ac:chgData name="Zou Yiguang" userId="f7e4a7e2-fca0-425e-adac-fd568eff2bc8" providerId="ADAL" clId="{7E1C0946-908C-447D-B571-347124F3ECBB}" dt="2023-08-24T12:10:03.053" v="6279" actId="478"/>
          <ac:picMkLst>
            <pc:docMk/>
            <pc:sldMk cId="1887763867" sldId="378"/>
            <ac:picMk id="1028" creationId="{EC0AA155-018E-3BB1-7561-D5FECD69D735}"/>
          </ac:picMkLst>
        </pc:picChg>
        <pc:cxnChg chg="add del mod">
          <ac:chgData name="Zou Yiguang" userId="f7e4a7e2-fca0-425e-adac-fd568eff2bc8" providerId="ADAL" clId="{7E1C0946-908C-447D-B571-347124F3ECBB}" dt="2023-08-24T12:05:40.923" v="6234" actId="11529"/>
          <ac:cxnSpMkLst>
            <pc:docMk/>
            <pc:sldMk cId="1887763867" sldId="378"/>
            <ac:cxnSpMk id="33" creationId="{F0DF8A0D-AC7A-D66D-5C40-DB93AE5E6234}"/>
          </ac:cxnSpMkLst>
        </pc:cxnChg>
        <pc:cxnChg chg="add mod">
          <ac:chgData name="Zou Yiguang" userId="f7e4a7e2-fca0-425e-adac-fd568eff2bc8" providerId="ADAL" clId="{7E1C0946-908C-447D-B571-347124F3ECBB}" dt="2023-08-24T12:21:45.789" v="6396" actId="14100"/>
          <ac:cxnSpMkLst>
            <pc:docMk/>
            <pc:sldMk cId="1887763867" sldId="378"/>
            <ac:cxnSpMk id="35" creationId="{44E949DF-E368-121E-C6E8-125D7FCEDD11}"/>
          </ac:cxnSpMkLst>
        </pc:cxnChg>
        <pc:cxnChg chg="add mod">
          <ac:chgData name="Zou Yiguang" userId="f7e4a7e2-fca0-425e-adac-fd568eff2bc8" providerId="ADAL" clId="{7E1C0946-908C-447D-B571-347124F3ECBB}" dt="2023-08-24T12:21:56.348" v="6398" actId="14100"/>
          <ac:cxnSpMkLst>
            <pc:docMk/>
            <pc:sldMk cId="1887763867" sldId="378"/>
            <ac:cxnSpMk id="46" creationId="{148D7956-FDDC-FA8E-1030-A688D55069AB}"/>
          </ac:cxnSpMkLst>
        </pc:cxnChg>
        <pc:cxnChg chg="add mod topLvl">
          <ac:chgData name="Zou Yiguang" userId="f7e4a7e2-fca0-425e-adac-fd568eff2bc8" providerId="ADAL" clId="{7E1C0946-908C-447D-B571-347124F3ECBB}" dt="2023-08-24T12:21:52.004" v="6397" actId="14100"/>
          <ac:cxnSpMkLst>
            <pc:docMk/>
            <pc:sldMk cId="1887763867" sldId="378"/>
            <ac:cxnSpMk id="52" creationId="{E2F89735-8711-AB13-D6A6-4761B35255A4}"/>
          </ac:cxnSpMkLst>
        </pc:cxnChg>
        <pc:cxnChg chg="add mod topLvl">
          <ac:chgData name="Zou Yiguang" userId="f7e4a7e2-fca0-425e-adac-fd568eff2bc8" providerId="ADAL" clId="{7E1C0946-908C-447D-B571-347124F3ECBB}" dt="2023-08-24T12:21:39.269" v="6395" actId="14100"/>
          <ac:cxnSpMkLst>
            <pc:docMk/>
            <pc:sldMk cId="1887763867" sldId="378"/>
            <ac:cxnSpMk id="66" creationId="{93F28D10-87D3-6942-C31B-71C8368A8E3E}"/>
          </ac:cxnSpMkLst>
        </pc:cxnChg>
        <pc:cxnChg chg="add mod">
          <ac:chgData name="Zou Yiguang" userId="f7e4a7e2-fca0-425e-adac-fd568eff2bc8" providerId="ADAL" clId="{7E1C0946-908C-447D-B571-347124F3ECBB}" dt="2023-08-24T12:21:10.763" v="6391" actId="164"/>
          <ac:cxnSpMkLst>
            <pc:docMk/>
            <pc:sldMk cId="1887763867" sldId="378"/>
            <ac:cxnSpMk id="84" creationId="{6B078B0C-A372-51F5-07C5-67A29881EABA}"/>
          </ac:cxnSpMkLst>
        </pc:cxnChg>
      </pc:sldChg>
      <pc:sldChg chg="modSp mod ord">
        <pc:chgData name="Zou Yiguang" userId="f7e4a7e2-fca0-425e-adac-fd568eff2bc8" providerId="ADAL" clId="{7E1C0946-908C-447D-B571-347124F3ECBB}" dt="2023-08-24T12:41:18.346" v="6776" actId="1076"/>
        <pc:sldMkLst>
          <pc:docMk/>
          <pc:sldMk cId="3707978690" sldId="379"/>
        </pc:sldMkLst>
        <pc:spChg chg="mod">
          <ac:chgData name="Zou Yiguang" userId="f7e4a7e2-fca0-425e-adac-fd568eff2bc8" providerId="ADAL" clId="{7E1C0946-908C-447D-B571-347124F3ECBB}" dt="2023-08-24T02:11:25.649" v="123" actId="20577"/>
          <ac:spMkLst>
            <pc:docMk/>
            <pc:sldMk cId="3707978690" sldId="379"/>
            <ac:spMk id="2" creationId="{B656D814-0355-48AB-97AB-DD549D4F589F}"/>
          </ac:spMkLst>
        </pc:spChg>
        <pc:spChg chg="mod">
          <ac:chgData name="Zou Yiguang" userId="f7e4a7e2-fca0-425e-adac-fd568eff2bc8" providerId="ADAL" clId="{7E1C0946-908C-447D-B571-347124F3ECBB}" dt="2023-08-24T12:41:18.346" v="6776" actId="1076"/>
          <ac:spMkLst>
            <pc:docMk/>
            <pc:sldMk cId="3707978690" sldId="379"/>
            <ac:spMk id="32" creationId="{C52BB731-ACE1-47E8-BD5D-7B37B8FF71D8}"/>
          </ac:spMkLst>
        </pc:spChg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2610612611" sldId="381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1245981299" sldId="382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3626946344" sldId="383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1077747246" sldId="384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1457368409" sldId="385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2750134223" sldId="386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1311801971" sldId="387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2841053235" sldId="389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1852321954" sldId="391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4054981104" sldId="393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2949646629" sldId="394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886173090" sldId="395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1268631998" sldId="396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1646353362" sldId="397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3497673488" sldId="398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1853988401" sldId="399"/>
        </pc:sldMkLst>
      </pc:sldChg>
      <pc:sldChg chg="add del">
        <pc:chgData name="Zou Yiguang" userId="f7e4a7e2-fca0-425e-adac-fd568eff2bc8" providerId="ADAL" clId="{7E1C0946-908C-447D-B571-347124F3ECBB}" dt="2023-08-25T03:19:26.323" v="9035" actId="47"/>
        <pc:sldMkLst>
          <pc:docMk/>
          <pc:sldMk cId="1603819217" sldId="400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1996260454" sldId="400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3668078686" sldId="401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569268449" sldId="402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3047632243" sldId="403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2116792083" sldId="406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3531349646" sldId="407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1474222193" sldId="408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3221396362" sldId="409"/>
        </pc:sldMkLst>
      </pc:sldChg>
      <pc:sldChg chg="del">
        <pc:chgData name="Zou Yiguang" userId="f7e4a7e2-fca0-425e-adac-fd568eff2bc8" providerId="ADAL" clId="{7E1C0946-908C-447D-B571-347124F3ECBB}" dt="2023-08-24T02:46:51.949" v="892" actId="47"/>
        <pc:sldMkLst>
          <pc:docMk/>
          <pc:sldMk cId="1236453312" sldId="410"/>
        </pc:sldMkLst>
      </pc:sldChg>
      <pc:sldChg chg="modSp mod">
        <pc:chgData name="Zou Yiguang" userId="f7e4a7e2-fca0-425e-adac-fd568eff2bc8" providerId="ADAL" clId="{7E1C0946-908C-447D-B571-347124F3ECBB}" dt="2023-08-25T03:20:42.375" v="9047" actId="1076"/>
        <pc:sldMkLst>
          <pc:docMk/>
          <pc:sldMk cId="3979376543" sldId="411"/>
        </pc:sldMkLst>
        <pc:spChg chg="mod">
          <ac:chgData name="Zou Yiguang" userId="f7e4a7e2-fca0-425e-adac-fd568eff2bc8" providerId="ADAL" clId="{7E1C0946-908C-447D-B571-347124F3ECBB}" dt="2023-08-25T03:20:01.458" v="9039" actId="20577"/>
          <ac:spMkLst>
            <pc:docMk/>
            <pc:sldMk cId="3979376543" sldId="411"/>
            <ac:spMk id="2" creationId="{B656D814-0355-48AB-97AB-DD549D4F589F}"/>
          </ac:spMkLst>
        </pc:spChg>
        <pc:spChg chg="mod">
          <ac:chgData name="Zou Yiguang" userId="f7e4a7e2-fca0-425e-adac-fd568eff2bc8" providerId="ADAL" clId="{7E1C0946-908C-447D-B571-347124F3ECBB}" dt="2023-08-25T03:20:42.375" v="9047" actId="1076"/>
          <ac:spMkLst>
            <pc:docMk/>
            <pc:sldMk cId="3979376543" sldId="411"/>
            <ac:spMk id="32" creationId="{C52BB731-ACE1-47E8-BD5D-7B37B8FF71D8}"/>
          </ac:spMkLst>
        </pc:spChg>
      </pc:sldChg>
      <pc:sldChg chg="del">
        <pc:chgData name="Zou Yiguang" userId="f7e4a7e2-fca0-425e-adac-fd568eff2bc8" providerId="ADAL" clId="{7E1C0946-908C-447D-B571-347124F3ECBB}" dt="2023-08-24T12:02:34.838" v="6200" actId="47"/>
        <pc:sldMkLst>
          <pc:docMk/>
          <pc:sldMk cId="2527183559" sldId="412"/>
        </pc:sldMkLst>
      </pc:sldChg>
      <pc:sldChg chg="del">
        <pc:chgData name="Zou Yiguang" userId="f7e4a7e2-fca0-425e-adac-fd568eff2bc8" providerId="ADAL" clId="{7E1C0946-908C-447D-B571-347124F3ECBB}" dt="2023-08-24T12:02:34.838" v="6200" actId="47"/>
        <pc:sldMkLst>
          <pc:docMk/>
          <pc:sldMk cId="2588544033" sldId="413"/>
        </pc:sldMkLst>
      </pc:sldChg>
      <pc:sldChg chg="del">
        <pc:chgData name="Zou Yiguang" userId="f7e4a7e2-fca0-425e-adac-fd568eff2bc8" providerId="ADAL" clId="{7E1C0946-908C-447D-B571-347124F3ECBB}" dt="2023-08-24T12:02:34.838" v="6200" actId="47"/>
        <pc:sldMkLst>
          <pc:docMk/>
          <pc:sldMk cId="1991354185" sldId="414"/>
        </pc:sldMkLst>
      </pc:sldChg>
      <pc:sldChg chg="del">
        <pc:chgData name="Zou Yiguang" userId="f7e4a7e2-fca0-425e-adac-fd568eff2bc8" providerId="ADAL" clId="{7E1C0946-908C-447D-B571-347124F3ECBB}" dt="2023-08-24T12:02:34.838" v="6200" actId="47"/>
        <pc:sldMkLst>
          <pc:docMk/>
          <pc:sldMk cId="4212750520" sldId="415"/>
        </pc:sldMkLst>
      </pc:sldChg>
      <pc:sldChg chg="del">
        <pc:chgData name="Zou Yiguang" userId="f7e4a7e2-fca0-425e-adac-fd568eff2bc8" providerId="ADAL" clId="{7E1C0946-908C-447D-B571-347124F3ECBB}" dt="2023-08-24T12:02:34.838" v="6200" actId="47"/>
        <pc:sldMkLst>
          <pc:docMk/>
          <pc:sldMk cId="2163818105" sldId="416"/>
        </pc:sldMkLst>
      </pc:sldChg>
      <pc:sldChg chg="del">
        <pc:chgData name="Zou Yiguang" userId="f7e4a7e2-fca0-425e-adac-fd568eff2bc8" providerId="ADAL" clId="{7E1C0946-908C-447D-B571-347124F3ECBB}" dt="2023-08-24T12:02:34.838" v="6200" actId="47"/>
        <pc:sldMkLst>
          <pc:docMk/>
          <pc:sldMk cId="2602399550" sldId="417"/>
        </pc:sldMkLst>
      </pc:sldChg>
      <pc:sldChg chg="del">
        <pc:chgData name="Zou Yiguang" userId="f7e4a7e2-fca0-425e-adac-fd568eff2bc8" providerId="ADAL" clId="{7E1C0946-908C-447D-B571-347124F3ECBB}" dt="2023-08-24T12:02:34.838" v="6200" actId="47"/>
        <pc:sldMkLst>
          <pc:docMk/>
          <pc:sldMk cId="357370791" sldId="418"/>
        </pc:sldMkLst>
      </pc:sldChg>
      <pc:sldChg chg="del">
        <pc:chgData name="Zou Yiguang" userId="f7e4a7e2-fca0-425e-adac-fd568eff2bc8" providerId="ADAL" clId="{7E1C0946-908C-447D-B571-347124F3ECBB}" dt="2023-08-24T12:02:34.838" v="6200" actId="47"/>
        <pc:sldMkLst>
          <pc:docMk/>
          <pc:sldMk cId="62209192" sldId="419"/>
        </pc:sldMkLst>
      </pc:sldChg>
      <pc:sldChg chg="del">
        <pc:chgData name="Zou Yiguang" userId="f7e4a7e2-fca0-425e-adac-fd568eff2bc8" providerId="ADAL" clId="{7E1C0946-908C-447D-B571-347124F3ECBB}" dt="2023-08-24T12:02:34.838" v="6200" actId="47"/>
        <pc:sldMkLst>
          <pc:docMk/>
          <pc:sldMk cId="2864230361" sldId="422"/>
        </pc:sldMkLst>
      </pc:sldChg>
      <pc:sldChg chg="del">
        <pc:chgData name="Zou Yiguang" userId="f7e4a7e2-fca0-425e-adac-fd568eff2bc8" providerId="ADAL" clId="{7E1C0946-908C-447D-B571-347124F3ECBB}" dt="2023-08-24T12:02:34.838" v="6200" actId="47"/>
        <pc:sldMkLst>
          <pc:docMk/>
          <pc:sldMk cId="710639573" sldId="423"/>
        </pc:sldMkLst>
      </pc:sldChg>
      <pc:sldChg chg="del">
        <pc:chgData name="Zou Yiguang" userId="f7e4a7e2-fca0-425e-adac-fd568eff2bc8" providerId="ADAL" clId="{7E1C0946-908C-447D-B571-347124F3ECBB}" dt="2023-08-24T12:02:34.838" v="6200" actId="47"/>
        <pc:sldMkLst>
          <pc:docMk/>
          <pc:sldMk cId="4255539701" sldId="424"/>
        </pc:sldMkLst>
      </pc:sldChg>
      <pc:sldChg chg="del">
        <pc:chgData name="Zou Yiguang" userId="f7e4a7e2-fca0-425e-adac-fd568eff2bc8" providerId="ADAL" clId="{7E1C0946-908C-447D-B571-347124F3ECBB}" dt="2023-08-24T12:02:34.838" v="6200" actId="47"/>
        <pc:sldMkLst>
          <pc:docMk/>
          <pc:sldMk cId="488722241" sldId="427"/>
        </pc:sldMkLst>
      </pc:sldChg>
      <pc:sldChg chg="del">
        <pc:chgData name="Zou Yiguang" userId="f7e4a7e2-fca0-425e-adac-fd568eff2bc8" providerId="ADAL" clId="{7E1C0946-908C-447D-B571-347124F3ECBB}" dt="2023-08-24T12:02:26.260" v="6199" actId="47"/>
        <pc:sldMkLst>
          <pc:docMk/>
          <pc:sldMk cId="4011429115" sldId="428"/>
        </pc:sldMkLst>
      </pc:sldChg>
      <pc:sldChg chg="del">
        <pc:chgData name="Zou Yiguang" userId="f7e4a7e2-fca0-425e-adac-fd568eff2bc8" providerId="ADAL" clId="{7E1C0946-908C-447D-B571-347124F3ECBB}" dt="2023-08-24T12:02:26.260" v="6199" actId="47"/>
        <pc:sldMkLst>
          <pc:docMk/>
          <pc:sldMk cId="905602256" sldId="429"/>
        </pc:sldMkLst>
      </pc:sldChg>
      <pc:sldChg chg="del">
        <pc:chgData name="Zou Yiguang" userId="f7e4a7e2-fca0-425e-adac-fd568eff2bc8" providerId="ADAL" clId="{7E1C0946-908C-447D-B571-347124F3ECBB}" dt="2023-08-24T12:02:26.260" v="6199" actId="47"/>
        <pc:sldMkLst>
          <pc:docMk/>
          <pc:sldMk cId="1083436428" sldId="430"/>
        </pc:sldMkLst>
      </pc:sldChg>
      <pc:sldChg chg="del">
        <pc:chgData name="Zou Yiguang" userId="f7e4a7e2-fca0-425e-adac-fd568eff2bc8" providerId="ADAL" clId="{7E1C0946-908C-447D-B571-347124F3ECBB}" dt="2023-08-24T12:02:26.260" v="6199" actId="47"/>
        <pc:sldMkLst>
          <pc:docMk/>
          <pc:sldMk cId="4158067833" sldId="431"/>
        </pc:sldMkLst>
      </pc:sldChg>
      <pc:sldChg chg="del">
        <pc:chgData name="Zou Yiguang" userId="f7e4a7e2-fca0-425e-adac-fd568eff2bc8" providerId="ADAL" clId="{7E1C0946-908C-447D-B571-347124F3ECBB}" dt="2023-08-24T12:02:21.573" v="6198" actId="47"/>
        <pc:sldMkLst>
          <pc:docMk/>
          <pc:sldMk cId="1449663773" sldId="432"/>
        </pc:sldMkLst>
      </pc:sldChg>
      <pc:sldChg chg="del">
        <pc:chgData name="Zou Yiguang" userId="f7e4a7e2-fca0-425e-adac-fd568eff2bc8" providerId="ADAL" clId="{7E1C0946-908C-447D-B571-347124F3ECBB}" dt="2023-08-24T12:29:46.140" v="6577" actId="47"/>
        <pc:sldMkLst>
          <pc:docMk/>
          <pc:sldMk cId="211753710" sldId="434"/>
        </pc:sldMkLst>
      </pc:sldChg>
      <pc:sldChg chg="addSp delSp modSp add del mod delAnim">
        <pc:chgData name="Zou Yiguang" userId="f7e4a7e2-fca0-425e-adac-fd568eff2bc8" providerId="ADAL" clId="{7E1C0946-908C-447D-B571-347124F3ECBB}" dt="2023-08-25T03:21:54.425" v="9057" actId="47"/>
        <pc:sldMkLst>
          <pc:docMk/>
          <pc:sldMk cId="940642043" sldId="483"/>
        </pc:sldMkLst>
        <pc:spChg chg="add del mod">
          <ac:chgData name="Zou Yiguang" userId="f7e4a7e2-fca0-425e-adac-fd568eff2bc8" providerId="ADAL" clId="{7E1C0946-908C-447D-B571-347124F3ECBB}" dt="2023-08-24T05:05:13.130" v="2383"/>
          <ac:spMkLst>
            <pc:docMk/>
            <pc:sldMk cId="940642043" sldId="483"/>
            <ac:spMk id="6" creationId="{2A870190-3BA3-B263-9E44-199FD55E9950}"/>
          </ac:spMkLst>
        </pc:spChg>
        <pc:spChg chg="add mod">
          <ac:chgData name="Zou Yiguang" userId="f7e4a7e2-fca0-425e-adac-fd568eff2bc8" providerId="ADAL" clId="{7E1C0946-908C-447D-B571-347124F3ECBB}" dt="2023-08-24T05:05:17.682" v="2385"/>
          <ac:spMkLst>
            <pc:docMk/>
            <pc:sldMk cId="940642043" sldId="483"/>
            <ac:spMk id="7" creationId="{6983082F-0127-817B-E28B-017E0D2F571F}"/>
          </ac:spMkLst>
        </pc:spChg>
        <pc:spChg chg="mod">
          <ac:chgData name="Zou Yiguang" userId="f7e4a7e2-fca0-425e-adac-fd568eff2bc8" providerId="ADAL" clId="{7E1C0946-908C-447D-B571-347124F3ECBB}" dt="2023-08-24T02:52:34.876" v="992" actId="1076"/>
          <ac:spMkLst>
            <pc:docMk/>
            <pc:sldMk cId="940642043" sldId="483"/>
            <ac:spMk id="9" creationId="{8FAACB61-23FB-96D2-C9B6-15C302E570A6}"/>
          </ac:spMkLst>
        </pc:spChg>
        <pc:spChg chg="mod">
          <ac:chgData name="Zou Yiguang" userId="f7e4a7e2-fca0-425e-adac-fd568eff2bc8" providerId="ADAL" clId="{7E1C0946-908C-447D-B571-347124F3ECBB}" dt="2023-08-24T02:52:31.460" v="991" actId="1076"/>
          <ac:spMkLst>
            <pc:docMk/>
            <pc:sldMk cId="940642043" sldId="483"/>
            <ac:spMk id="12" creationId="{56C18B85-4B54-4465-AD66-D3600035A475}"/>
          </ac:spMkLst>
        </pc:spChg>
        <pc:spChg chg="mod">
          <ac:chgData name="Zou Yiguang" userId="f7e4a7e2-fca0-425e-adac-fd568eff2bc8" providerId="ADAL" clId="{7E1C0946-908C-447D-B571-347124F3ECBB}" dt="2023-08-25T01:07:22.590" v="7418" actId="1035"/>
          <ac:spMkLst>
            <pc:docMk/>
            <pc:sldMk cId="940642043" sldId="483"/>
            <ac:spMk id="13" creationId="{37EC7158-0D2C-617B-6B55-539480369C1B}"/>
          </ac:spMkLst>
        </pc:spChg>
        <pc:spChg chg="mod">
          <ac:chgData name="Zou Yiguang" userId="f7e4a7e2-fca0-425e-adac-fd568eff2bc8" providerId="ADAL" clId="{7E1C0946-908C-447D-B571-347124F3ECBB}" dt="2023-08-24T02:51:55.453" v="986" actId="14100"/>
          <ac:spMkLst>
            <pc:docMk/>
            <pc:sldMk cId="940642043" sldId="483"/>
            <ac:spMk id="17" creationId="{74A23B43-28ED-0565-9AB4-65DA46F352C2}"/>
          </ac:spMkLst>
        </pc:spChg>
        <pc:spChg chg="mod">
          <ac:chgData name="Zou Yiguang" userId="f7e4a7e2-fca0-425e-adac-fd568eff2bc8" providerId="ADAL" clId="{7E1C0946-908C-447D-B571-347124F3ECBB}" dt="2023-08-24T02:45:57.253" v="883" actId="1076"/>
          <ac:spMkLst>
            <pc:docMk/>
            <pc:sldMk cId="940642043" sldId="483"/>
            <ac:spMk id="26" creationId="{255D2D78-8989-75C4-33EB-1E79CACBEB4D}"/>
          </ac:spMkLst>
        </pc:spChg>
        <pc:spChg chg="mod">
          <ac:chgData name="Zou Yiguang" userId="f7e4a7e2-fca0-425e-adac-fd568eff2bc8" providerId="ADAL" clId="{7E1C0946-908C-447D-B571-347124F3ECBB}" dt="2023-08-24T02:43:00.317" v="779" actId="1076"/>
          <ac:spMkLst>
            <pc:docMk/>
            <pc:sldMk cId="940642043" sldId="483"/>
            <ac:spMk id="32" creationId="{0B98ACB8-CA44-032F-71A4-835414D377FF}"/>
          </ac:spMkLst>
        </pc:spChg>
        <pc:spChg chg="mod">
          <ac:chgData name="Zou Yiguang" userId="f7e4a7e2-fca0-425e-adac-fd568eff2bc8" providerId="ADAL" clId="{7E1C0946-908C-447D-B571-347124F3ECBB}" dt="2023-08-24T02:45:47.149" v="881" actId="1076"/>
          <ac:spMkLst>
            <pc:docMk/>
            <pc:sldMk cId="940642043" sldId="483"/>
            <ac:spMk id="37" creationId="{EE3E4C17-3CBD-C11A-5A7E-160E393C8308}"/>
          </ac:spMkLst>
        </pc:spChg>
        <pc:spChg chg="mod">
          <ac:chgData name="Zou Yiguang" userId="f7e4a7e2-fca0-425e-adac-fd568eff2bc8" providerId="ADAL" clId="{7E1C0946-908C-447D-B571-347124F3ECBB}" dt="2023-08-24T02:53:06.740" v="995" actId="1076"/>
          <ac:spMkLst>
            <pc:docMk/>
            <pc:sldMk cId="940642043" sldId="483"/>
            <ac:spMk id="38" creationId="{BF392101-4C35-6346-4479-C8862F73DB3C}"/>
          </ac:spMkLst>
        </pc:spChg>
        <pc:spChg chg="del">
          <ac:chgData name="Zou Yiguang" userId="f7e4a7e2-fca0-425e-adac-fd568eff2bc8" providerId="ADAL" clId="{7E1C0946-908C-447D-B571-347124F3ECBB}" dt="2023-08-24T02:45:03.136" v="852" actId="478"/>
          <ac:spMkLst>
            <pc:docMk/>
            <pc:sldMk cId="940642043" sldId="483"/>
            <ac:spMk id="41" creationId="{B52E3CC4-11CC-2EA0-9B45-DA9CD53307AF}"/>
          </ac:spMkLst>
        </pc:spChg>
        <pc:spChg chg="mod">
          <ac:chgData name="Zou Yiguang" userId="f7e4a7e2-fca0-425e-adac-fd568eff2bc8" providerId="ADAL" clId="{7E1C0946-908C-447D-B571-347124F3ECBB}" dt="2023-08-24T03:21:54.244" v="1550" actId="20577"/>
          <ac:spMkLst>
            <pc:docMk/>
            <pc:sldMk cId="940642043" sldId="483"/>
            <ac:spMk id="43" creationId="{D0282523-C223-E712-5998-5A69DF6139D4}"/>
          </ac:spMkLst>
        </pc:spChg>
        <pc:spChg chg="del mod">
          <ac:chgData name="Zou Yiguang" userId="f7e4a7e2-fca0-425e-adac-fd568eff2bc8" providerId="ADAL" clId="{7E1C0946-908C-447D-B571-347124F3ECBB}" dt="2023-08-24T05:05:17.443" v="2384" actId="478"/>
          <ac:spMkLst>
            <pc:docMk/>
            <pc:sldMk cId="940642043" sldId="483"/>
            <ac:spMk id="64" creationId="{5C1B1203-D34E-B779-4704-F977A5FEEE41}"/>
          </ac:spMkLst>
        </pc:spChg>
        <pc:grpChg chg="mod">
          <ac:chgData name="Zou Yiguang" userId="f7e4a7e2-fca0-425e-adac-fd568eff2bc8" providerId="ADAL" clId="{7E1C0946-908C-447D-B571-347124F3ECBB}" dt="2023-08-24T02:52:31.460" v="991" actId="1076"/>
          <ac:grpSpMkLst>
            <pc:docMk/>
            <pc:sldMk cId="940642043" sldId="483"/>
            <ac:grpSpMk id="2" creationId="{B9163F28-3A90-1AF7-5D17-A00C8CDCD26B}"/>
          </ac:grpSpMkLst>
        </pc:grpChg>
        <pc:picChg chg="mod">
          <ac:chgData name="Zou Yiguang" userId="f7e4a7e2-fca0-425e-adac-fd568eff2bc8" providerId="ADAL" clId="{7E1C0946-908C-447D-B571-347124F3ECBB}" dt="2023-08-24T02:52:31.460" v="991" actId="1076"/>
          <ac:picMkLst>
            <pc:docMk/>
            <pc:sldMk cId="940642043" sldId="483"/>
            <ac:picMk id="4" creationId="{416F11DE-13E1-BE4F-DF4C-49DABFFCB335}"/>
          </ac:picMkLst>
        </pc:picChg>
        <pc:picChg chg="add del">
          <ac:chgData name="Zou Yiguang" userId="f7e4a7e2-fca0-425e-adac-fd568eff2bc8" providerId="ADAL" clId="{7E1C0946-908C-447D-B571-347124F3ECBB}" dt="2023-08-24T02:43:26.743" v="796"/>
          <ac:picMkLst>
            <pc:docMk/>
            <pc:sldMk cId="940642043" sldId="483"/>
            <ac:picMk id="5" creationId="{492A5F23-FAAF-D399-2113-79358B173F56}"/>
          </ac:picMkLst>
        </pc:picChg>
        <pc:picChg chg="mod">
          <ac:chgData name="Zou Yiguang" userId="f7e4a7e2-fca0-425e-adac-fd568eff2bc8" providerId="ADAL" clId="{7E1C0946-908C-447D-B571-347124F3ECBB}" dt="2023-08-24T02:51:31.096" v="978" actId="1076"/>
          <ac:picMkLst>
            <pc:docMk/>
            <pc:sldMk cId="940642043" sldId="483"/>
            <ac:picMk id="16" creationId="{F31206D0-D9F1-1897-3806-58B70A31EC3E}"/>
          </ac:picMkLst>
        </pc:picChg>
        <pc:picChg chg="mod">
          <ac:chgData name="Zou Yiguang" userId="f7e4a7e2-fca0-425e-adac-fd568eff2bc8" providerId="ADAL" clId="{7E1C0946-908C-447D-B571-347124F3ECBB}" dt="2023-08-24T02:53:02.460" v="994" actId="1076"/>
          <ac:picMkLst>
            <pc:docMk/>
            <pc:sldMk cId="940642043" sldId="483"/>
            <ac:picMk id="39" creationId="{C7FADCAE-F9AF-4FB0-3F1B-B33D2A0C7B8A}"/>
          </ac:picMkLst>
        </pc:picChg>
        <pc:picChg chg="mod">
          <ac:chgData name="Zou Yiguang" userId="f7e4a7e2-fca0-425e-adac-fd568eff2bc8" providerId="ADAL" clId="{7E1C0946-908C-447D-B571-347124F3ECBB}" dt="2023-08-24T02:53:02.460" v="994" actId="1076"/>
          <ac:picMkLst>
            <pc:docMk/>
            <pc:sldMk cId="940642043" sldId="483"/>
            <ac:picMk id="40" creationId="{16A5156D-5FD8-0554-E740-67171000CE8D}"/>
          </ac:picMkLst>
        </pc:picChg>
        <pc:picChg chg="mod">
          <ac:chgData name="Zou Yiguang" userId="f7e4a7e2-fca0-425e-adac-fd568eff2bc8" providerId="ADAL" clId="{7E1C0946-908C-447D-B571-347124F3ECBB}" dt="2023-08-24T02:53:02.460" v="994" actId="1076"/>
          <ac:picMkLst>
            <pc:docMk/>
            <pc:sldMk cId="940642043" sldId="483"/>
            <ac:picMk id="47" creationId="{BD40A5DF-E856-B529-D8CA-35E46541FEEB}"/>
          </ac:picMkLst>
        </pc:picChg>
      </pc:sldChg>
      <pc:sldChg chg="addSp delSp modSp add del mod modAnim">
        <pc:chgData name="Zou Yiguang" userId="f7e4a7e2-fca0-425e-adac-fd568eff2bc8" providerId="ADAL" clId="{7E1C0946-908C-447D-B571-347124F3ECBB}" dt="2023-08-25T03:22:18.044" v="9062" actId="47"/>
        <pc:sldMkLst>
          <pc:docMk/>
          <pc:sldMk cId="468808097" sldId="484"/>
        </pc:sldMkLst>
        <pc:spChg chg="mod">
          <ac:chgData name="Zou Yiguang" userId="f7e4a7e2-fca0-425e-adac-fd568eff2bc8" providerId="ADAL" clId="{7E1C0946-908C-447D-B571-347124F3ECBB}" dt="2023-08-24T03:15:50.897" v="1395" actId="1076"/>
          <ac:spMkLst>
            <pc:docMk/>
            <pc:sldMk cId="468808097" sldId="484"/>
            <ac:spMk id="3" creationId="{6B3ACBC0-BFA9-E5DC-EE43-E7A05A9B7CA4}"/>
          </ac:spMkLst>
        </pc:spChg>
        <pc:spChg chg="add mod">
          <ac:chgData name="Zou Yiguang" userId="f7e4a7e2-fca0-425e-adac-fd568eff2bc8" providerId="ADAL" clId="{7E1C0946-908C-447D-B571-347124F3ECBB}" dt="2023-08-24T03:06:35.894" v="1381" actId="164"/>
          <ac:spMkLst>
            <pc:docMk/>
            <pc:sldMk cId="468808097" sldId="484"/>
            <ac:spMk id="4" creationId="{BF02C78C-ADFB-578E-B054-F482A90274B1}"/>
          </ac:spMkLst>
        </pc:spChg>
        <pc:spChg chg="mod">
          <ac:chgData name="Zou Yiguang" userId="f7e4a7e2-fca0-425e-adac-fd568eff2bc8" providerId="ADAL" clId="{7E1C0946-908C-447D-B571-347124F3ECBB}" dt="2023-08-24T02:57:04.907" v="1037" actId="1037"/>
          <ac:spMkLst>
            <pc:docMk/>
            <pc:sldMk cId="468808097" sldId="484"/>
            <ac:spMk id="11" creationId="{025D8A15-0804-22BE-A7F6-E45ABD69DBB4}"/>
          </ac:spMkLst>
        </pc:spChg>
        <pc:spChg chg="add mod">
          <ac:chgData name="Zou Yiguang" userId="f7e4a7e2-fca0-425e-adac-fd568eff2bc8" providerId="ADAL" clId="{7E1C0946-908C-447D-B571-347124F3ECBB}" dt="2023-08-24T05:05:21.732" v="2387"/>
          <ac:spMkLst>
            <pc:docMk/>
            <pc:sldMk cId="468808097" sldId="484"/>
            <ac:spMk id="12" creationId="{D98D7AFE-D4B1-3F46-E1D0-0152626BAD1E}"/>
          </ac:spMkLst>
        </pc:spChg>
        <pc:spChg chg="mod">
          <ac:chgData name="Zou Yiguang" userId="f7e4a7e2-fca0-425e-adac-fd568eff2bc8" providerId="ADAL" clId="{7E1C0946-908C-447D-B571-347124F3ECBB}" dt="2023-08-24T02:57:04.907" v="1037" actId="1037"/>
          <ac:spMkLst>
            <pc:docMk/>
            <pc:sldMk cId="468808097" sldId="484"/>
            <ac:spMk id="19" creationId="{069FCFB2-9447-B6D0-FB74-B4F50A0EA528}"/>
          </ac:spMkLst>
        </pc:spChg>
        <pc:spChg chg="mod">
          <ac:chgData name="Zou Yiguang" userId="f7e4a7e2-fca0-425e-adac-fd568eff2bc8" providerId="ADAL" clId="{7E1C0946-908C-447D-B571-347124F3ECBB}" dt="2023-08-24T02:57:04.907" v="1037" actId="1037"/>
          <ac:spMkLst>
            <pc:docMk/>
            <pc:sldMk cId="468808097" sldId="484"/>
            <ac:spMk id="22" creationId="{FDB72327-54EF-DA1B-EEFA-9A3750335CB7}"/>
          </ac:spMkLst>
        </pc:spChg>
        <pc:spChg chg="mod">
          <ac:chgData name="Zou Yiguang" userId="f7e4a7e2-fca0-425e-adac-fd568eff2bc8" providerId="ADAL" clId="{7E1C0946-908C-447D-B571-347124F3ECBB}" dt="2023-08-24T02:57:04.907" v="1037" actId="1037"/>
          <ac:spMkLst>
            <pc:docMk/>
            <pc:sldMk cId="468808097" sldId="484"/>
            <ac:spMk id="23" creationId="{FBDDE996-15FC-C079-751C-5B4618438896}"/>
          </ac:spMkLst>
        </pc:spChg>
        <pc:spChg chg="mod">
          <ac:chgData name="Zou Yiguang" userId="f7e4a7e2-fca0-425e-adac-fd568eff2bc8" providerId="ADAL" clId="{7E1C0946-908C-447D-B571-347124F3ECBB}" dt="2023-08-24T02:57:04.907" v="1037" actId="1037"/>
          <ac:spMkLst>
            <pc:docMk/>
            <pc:sldMk cId="468808097" sldId="484"/>
            <ac:spMk id="24" creationId="{60E98F59-BAB7-39A5-7487-5B3BAC6C3EDB}"/>
          </ac:spMkLst>
        </pc:spChg>
        <pc:spChg chg="mod">
          <ac:chgData name="Zou Yiguang" userId="f7e4a7e2-fca0-425e-adac-fd568eff2bc8" providerId="ADAL" clId="{7E1C0946-908C-447D-B571-347124F3ECBB}" dt="2023-08-24T02:57:04.907" v="1037" actId="1037"/>
          <ac:spMkLst>
            <pc:docMk/>
            <pc:sldMk cId="468808097" sldId="484"/>
            <ac:spMk id="30" creationId="{BBB350B8-9FD0-0D9A-BCB1-8EDCCA6599E5}"/>
          </ac:spMkLst>
        </pc:spChg>
        <pc:spChg chg="del mod">
          <ac:chgData name="Zou Yiguang" userId="f7e4a7e2-fca0-425e-adac-fd568eff2bc8" providerId="ADAL" clId="{7E1C0946-908C-447D-B571-347124F3ECBB}" dt="2023-08-24T05:05:21.499" v="2386" actId="478"/>
          <ac:spMkLst>
            <pc:docMk/>
            <pc:sldMk cId="468808097" sldId="484"/>
            <ac:spMk id="64" creationId="{5C1B1203-D34E-B779-4704-F977A5FEEE41}"/>
          </ac:spMkLst>
        </pc:spChg>
        <pc:spChg chg="mod">
          <ac:chgData name="Zou Yiguang" userId="f7e4a7e2-fca0-425e-adac-fd568eff2bc8" providerId="ADAL" clId="{7E1C0946-908C-447D-B571-347124F3ECBB}" dt="2023-08-24T03:06:04.373" v="1379" actId="1035"/>
          <ac:spMkLst>
            <pc:docMk/>
            <pc:sldMk cId="468808097" sldId="484"/>
            <ac:spMk id="77" creationId="{0D3994F5-97EA-0177-0B17-92A6A188CB20}"/>
          </ac:spMkLst>
        </pc:spChg>
        <pc:spChg chg="mod">
          <ac:chgData name="Zou Yiguang" userId="f7e4a7e2-fca0-425e-adac-fd568eff2bc8" providerId="ADAL" clId="{7E1C0946-908C-447D-B571-347124F3ECBB}" dt="2023-08-24T11:58:15.567" v="6168" actId="1076"/>
          <ac:spMkLst>
            <pc:docMk/>
            <pc:sldMk cId="468808097" sldId="484"/>
            <ac:spMk id="83" creationId="{108E9524-3D11-19A1-074D-8567E8A7FC84}"/>
          </ac:spMkLst>
        </pc:spChg>
        <pc:spChg chg="mod">
          <ac:chgData name="Zou Yiguang" userId="f7e4a7e2-fca0-425e-adac-fd568eff2bc8" providerId="ADAL" clId="{7E1C0946-908C-447D-B571-347124F3ECBB}" dt="2023-08-24T03:01:08.011" v="1235" actId="1076"/>
          <ac:spMkLst>
            <pc:docMk/>
            <pc:sldMk cId="468808097" sldId="484"/>
            <ac:spMk id="86" creationId="{FB80C242-D4F2-B7DB-C959-AF99CA70FBEA}"/>
          </ac:spMkLst>
        </pc:spChg>
        <pc:spChg chg="mod">
          <ac:chgData name="Zou Yiguang" userId="f7e4a7e2-fca0-425e-adac-fd568eff2bc8" providerId="ADAL" clId="{7E1C0946-908C-447D-B571-347124F3ECBB}" dt="2023-08-24T11:58:13.239" v="6167" actId="1076"/>
          <ac:spMkLst>
            <pc:docMk/>
            <pc:sldMk cId="468808097" sldId="484"/>
            <ac:spMk id="87" creationId="{2D96EF73-65E1-AE19-10B7-7E205D36C1C3}"/>
          </ac:spMkLst>
        </pc:spChg>
        <pc:spChg chg="mod">
          <ac:chgData name="Zou Yiguang" userId="f7e4a7e2-fca0-425e-adac-fd568eff2bc8" providerId="ADAL" clId="{7E1C0946-908C-447D-B571-347124F3ECBB}" dt="2023-08-24T03:05:44.573" v="1371" actId="207"/>
          <ac:spMkLst>
            <pc:docMk/>
            <pc:sldMk cId="468808097" sldId="484"/>
            <ac:spMk id="88" creationId="{1D56699E-4003-CB65-FDDC-D7650E761AEA}"/>
          </ac:spMkLst>
        </pc:spChg>
        <pc:spChg chg="mod">
          <ac:chgData name="Zou Yiguang" userId="f7e4a7e2-fca0-425e-adac-fd568eff2bc8" providerId="ADAL" clId="{7E1C0946-908C-447D-B571-347124F3ECBB}" dt="2023-08-24T03:05:47.099" v="1372" actId="207"/>
          <ac:spMkLst>
            <pc:docMk/>
            <pc:sldMk cId="468808097" sldId="484"/>
            <ac:spMk id="95" creationId="{9ECF1D45-1E10-EBEF-34A2-C2005AD42B36}"/>
          </ac:spMkLst>
        </pc:spChg>
        <pc:spChg chg="mod">
          <ac:chgData name="Zou Yiguang" userId="f7e4a7e2-fca0-425e-adac-fd568eff2bc8" providerId="ADAL" clId="{7E1C0946-908C-447D-B571-347124F3ECBB}" dt="2023-08-24T03:03:27.994" v="1340" actId="1076"/>
          <ac:spMkLst>
            <pc:docMk/>
            <pc:sldMk cId="468808097" sldId="484"/>
            <ac:spMk id="100" creationId="{261F82FB-D324-C671-C498-DDABE79E7D36}"/>
          </ac:spMkLst>
        </pc:spChg>
        <pc:spChg chg="mod">
          <ac:chgData name="Zou Yiguang" userId="f7e4a7e2-fca0-425e-adac-fd568eff2bc8" providerId="ADAL" clId="{7E1C0946-908C-447D-B571-347124F3ECBB}" dt="2023-08-24T03:05:35.543" v="1366" actId="207"/>
          <ac:spMkLst>
            <pc:docMk/>
            <pc:sldMk cId="468808097" sldId="484"/>
            <ac:spMk id="102" creationId="{1748403F-02AB-94BD-5A4A-F0CF8E0120A8}"/>
          </ac:spMkLst>
        </pc:spChg>
        <pc:grpChg chg="add mod">
          <ac:chgData name="Zou Yiguang" userId="f7e4a7e2-fca0-425e-adac-fd568eff2bc8" providerId="ADAL" clId="{7E1C0946-908C-447D-B571-347124F3ECBB}" dt="2023-08-24T03:06:35.894" v="1381" actId="164"/>
          <ac:grpSpMkLst>
            <pc:docMk/>
            <pc:sldMk cId="468808097" sldId="484"/>
            <ac:grpSpMk id="9" creationId="{6238FFEA-C647-5042-2CD6-D8F0C5041120}"/>
          </ac:grpSpMkLst>
        </pc:grpChg>
        <pc:grpChg chg="mod">
          <ac:chgData name="Zou Yiguang" userId="f7e4a7e2-fca0-425e-adac-fd568eff2bc8" providerId="ADAL" clId="{7E1C0946-908C-447D-B571-347124F3ECBB}" dt="2023-08-24T03:06:35.894" v="1381" actId="164"/>
          <ac:grpSpMkLst>
            <pc:docMk/>
            <pc:sldMk cId="468808097" sldId="484"/>
            <ac:grpSpMk id="101" creationId="{E106FBEC-89C5-217C-E9F5-380C3C3CC941}"/>
          </ac:grpSpMkLst>
        </pc:grpChg>
      </pc:sldChg>
      <pc:sldChg chg="addSp delSp modSp add del mod">
        <pc:chgData name="Zou Yiguang" userId="f7e4a7e2-fca0-425e-adac-fd568eff2bc8" providerId="ADAL" clId="{7E1C0946-908C-447D-B571-347124F3ECBB}" dt="2023-08-25T03:23:02.213" v="9075" actId="47"/>
        <pc:sldMkLst>
          <pc:docMk/>
          <pc:sldMk cId="4272290028" sldId="497"/>
        </pc:sldMkLst>
        <pc:spChg chg="mod">
          <ac:chgData name="Zou Yiguang" userId="f7e4a7e2-fca0-425e-adac-fd568eff2bc8" providerId="ADAL" clId="{7E1C0946-908C-447D-B571-347124F3ECBB}" dt="2023-08-24T03:33:01.442" v="2099" actId="12789"/>
          <ac:spMkLst>
            <pc:docMk/>
            <pc:sldMk cId="4272290028" sldId="497"/>
            <ac:spMk id="2" creationId="{37881730-461D-8DDE-5712-7E42F930E138}"/>
          </ac:spMkLst>
        </pc:spChg>
        <pc:spChg chg="add del mod">
          <ac:chgData name="Zou Yiguang" userId="f7e4a7e2-fca0-425e-adac-fd568eff2bc8" providerId="ADAL" clId="{7E1C0946-908C-447D-B571-347124F3ECBB}" dt="2023-08-24T03:19:00.841" v="1458"/>
          <ac:spMkLst>
            <pc:docMk/>
            <pc:sldMk cId="4272290028" sldId="497"/>
            <ac:spMk id="3" creationId="{44502A7F-2E5A-A731-55A1-C75E2ABB11EC}"/>
          </ac:spMkLst>
        </pc:spChg>
        <pc:spChg chg="add del mod">
          <ac:chgData name="Zou Yiguang" userId="f7e4a7e2-fca0-425e-adac-fd568eff2bc8" providerId="ADAL" clId="{7E1C0946-908C-447D-B571-347124F3ECBB}" dt="2023-08-24T05:05:25.799" v="2388" actId="478"/>
          <ac:spMkLst>
            <pc:docMk/>
            <pc:sldMk cId="4272290028" sldId="497"/>
            <ac:spMk id="4" creationId="{B88EED3C-2C6D-D52D-4059-7D7CDE3C2953}"/>
          </ac:spMkLst>
        </pc:spChg>
        <pc:spChg chg="add mod">
          <ac:chgData name="Zou Yiguang" userId="f7e4a7e2-fca0-425e-adac-fd568eff2bc8" providerId="ADAL" clId="{7E1C0946-908C-447D-B571-347124F3ECBB}" dt="2023-08-24T03:33:42.656" v="2111" actId="1076"/>
          <ac:spMkLst>
            <pc:docMk/>
            <pc:sldMk cId="4272290028" sldId="497"/>
            <ac:spMk id="5" creationId="{CB88BF88-7B43-43CE-17F4-174F5B996E6C}"/>
          </ac:spMkLst>
        </pc:spChg>
        <pc:spChg chg="add mod">
          <ac:chgData name="Zou Yiguang" userId="f7e4a7e2-fca0-425e-adac-fd568eff2bc8" providerId="ADAL" clId="{7E1C0946-908C-447D-B571-347124F3ECBB}" dt="2023-08-24T05:05:26.076" v="2389"/>
          <ac:spMkLst>
            <pc:docMk/>
            <pc:sldMk cId="4272290028" sldId="497"/>
            <ac:spMk id="7" creationId="{AC1C5A6D-7702-911F-6F18-31C9C336A0D0}"/>
          </ac:spMkLst>
        </pc:spChg>
        <pc:spChg chg="mod">
          <ac:chgData name="Zou Yiguang" userId="f7e4a7e2-fca0-425e-adac-fd568eff2bc8" providerId="ADAL" clId="{7E1C0946-908C-447D-B571-347124F3ECBB}" dt="2023-08-24T04:47:56.939" v="2160" actId="1076"/>
          <ac:spMkLst>
            <pc:docMk/>
            <pc:sldMk cId="4272290028" sldId="497"/>
            <ac:spMk id="18" creationId="{930F8BA8-F5A4-4DEB-2F55-A928897AF10A}"/>
          </ac:spMkLst>
        </pc:spChg>
        <pc:spChg chg="mod">
          <ac:chgData name="Zou Yiguang" userId="f7e4a7e2-fca0-425e-adac-fd568eff2bc8" providerId="ADAL" clId="{7E1C0946-908C-447D-B571-347124F3ECBB}" dt="2023-08-24T04:47:56.939" v="2160" actId="1076"/>
          <ac:spMkLst>
            <pc:docMk/>
            <pc:sldMk cId="4272290028" sldId="497"/>
            <ac:spMk id="25" creationId="{61836A78-4E96-D3DA-D677-42C89ACBA4DF}"/>
          </ac:spMkLst>
        </pc:spChg>
        <pc:spChg chg="mod">
          <ac:chgData name="Zou Yiguang" userId="f7e4a7e2-fca0-425e-adac-fd568eff2bc8" providerId="ADAL" clId="{7E1C0946-908C-447D-B571-347124F3ECBB}" dt="2023-08-24T04:47:56.939" v="2160" actId="1076"/>
          <ac:spMkLst>
            <pc:docMk/>
            <pc:sldMk cId="4272290028" sldId="497"/>
            <ac:spMk id="26" creationId="{E93AC818-2C4D-1262-0E8C-8C87DDF0F4CD}"/>
          </ac:spMkLst>
        </pc:spChg>
        <pc:spChg chg="mod">
          <ac:chgData name="Zou Yiguang" userId="f7e4a7e2-fca0-425e-adac-fd568eff2bc8" providerId="ADAL" clId="{7E1C0946-908C-447D-B571-347124F3ECBB}" dt="2023-08-24T03:24:54.384" v="1741" actId="20577"/>
          <ac:spMkLst>
            <pc:docMk/>
            <pc:sldMk cId="4272290028" sldId="497"/>
            <ac:spMk id="29" creationId="{618DF1E8-84E3-C93B-561C-FCA502938A0C}"/>
          </ac:spMkLst>
        </pc:spChg>
        <pc:spChg chg="mod">
          <ac:chgData name="Zou Yiguang" userId="f7e4a7e2-fca0-425e-adac-fd568eff2bc8" providerId="ADAL" clId="{7E1C0946-908C-447D-B571-347124F3ECBB}" dt="2023-08-24T03:23:22.752" v="1610" actId="1076"/>
          <ac:spMkLst>
            <pc:docMk/>
            <pc:sldMk cId="4272290028" sldId="497"/>
            <ac:spMk id="30" creationId="{420797F2-508C-CBB4-465C-775612A273B0}"/>
          </ac:spMkLst>
        </pc:spChg>
        <pc:spChg chg="mod">
          <ac:chgData name="Zou Yiguang" userId="f7e4a7e2-fca0-425e-adac-fd568eff2bc8" providerId="ADAL" clId="{7E1C0946-908C-447D-B571-347124F3ECBB}" dt="2023-08-24T03:23:30.488" v="1611" actId="1076"/>
          <ac:spMkLst>
            <pc:docMk/>
            <pc:sldMk cId="4272290028" sldId="497"/>
            <ac:spMk id="31" creationId="{88A85C94-5882-FEE7-287A-93AC89A73AC9}"/>
          </ac:spMkLst>
        </pc:spChg>
        <pc:spChg chg="del">
          <ac:chgData name="Zou Yiguang" userId="f7e4a7e2-fca0-425e-adac-fd568eff2bc8" providerId="ADAL" clId="{7E1C0946-908C-447D-B571-347124F3ECBB}" dt="2023-08-24T03:19:02.629" v="1459" actId="478"/>
          <ac:spMkLst>
            <pc:docMk/>
            <pc:sldMk cId="4272290028" sldId="497"/>
            <ac:spMk id="64" creationId="{5C1B1203-D34E-B779-4704-F977A5FEEE41}"/>
          </ac:spMkLst>
        </pc:spChg>
        <pc:spChg chg="del mod">
          <ac:chgData name="Zou Yiguang" userId="f7e4a7e2-fca0-425e-adac-fd568eff2bc8" providerId="ADAL" clId="{7E1C0946-908C-447D-B571-347124F3ECBB}" dt="2023-08-24T03:22:07.166" v="1551" actId="478"/>
          <ac:spMkLst>
            <pc:docMk/>
            <pc:sldMk cId="4272290028" sldId="497"/>
            <ac:spMk id="7169" creationId="{5363C63B-F57D-EAC5-C7BA-14DC1C7AEC33}"/>
          </ac:spMkLst>
        </pc:spChg>
        <pc:spChg chg="mod">
          <ac:chgData name="Zou Yiguang" userId="f7e4a7e2-fca0-425e-adac-fd568eff2bc8" providerId="ADAL" clId="{7E1C0946-908C-447D-B571-347124F3ECBB}" dt="2023-08-24T04:47:56.939" v="2160" actId="1076"/>
          <ac:spMkLst>
            <pc:docMk/>
            <pc:sldMk cId="4272290028" sldId="497"/>
            <ac:spMk id="7171" creationId="{423975AE-28CB-116A-E60F-28D331900B10}"/>
          </ac:spMkLst>
        </pc:spChg>
        <pc:spChg chg="mod">
          <ac:chgData name="Zou Yiguang" userId="f7e4a7e2-fca0-425e-adac-fd568eff2bc8" providerId="ADAL" clId="{7E1C0946-908C-447D-B571-347124F3ECBB}" dt="2023-08-24T04:48:06.700" v="2168" actId="1037"/>
          <ac:spMkLst>
            <pc:docMk/>
            <pc:sldMk cId="4272290028" sldId="497"/>
            <ac:spMk id="7173" creationId="{D0853172-45A2-BCC7-0DE5-AA12E4C83ACC}"/>
          </ac:spMkLst>
        </pc:spChg>
        <pc:spChg chg="mod">
          <ac:chgData name="Zou Yiguang" userId="f7e4a7e2-fca0-425e-adac-fd568eff2bc8" providerId="ADAL" clId="{7E1C0946-908C-447D-B571-347124F3ECBB}" dt="2023-08-24T03:25:03.433" v="1746" actId="20577"/>
          <ac:spMkLst>
            <pc:docMk/>
            <pc:sldMk cId="4272290028" sldId="497"/>
            <ac:spMk id="7182" creationId="{F2A0F2C7-906F-57D1-98E9-E323F25D39E4}"/>
          </ac:spMkLst>
        </pc:spChg>
        <pc:grpChg chg="mod">
          <ac:chgData name="Zou Yiguang" userId="f7e4a7e2-fca0-425e-adac-fd568eff2bc8" providerId="ADAL" clId="{7E1C0946-908C-447D-B571-347124F3ECBB}" dt="2023-08-24T04:47:56.939" v="2160" actId="1076"/>
          <ac:grpSpMkLst>
            <pc:docMk/>
            <pc:sldMk cId="4272290028" sldId="497"/>
            <ac:grpSpMk id="7175" creationId="{035AED92-DBEF-CA47-E921-438BCD189432}"/>
          </ac:grpSpMkLst>
        </pc:grpChg>
        <pc:grpChg chg="mod">
          <ac:chgData name="Zou Yiguang" userId="f7e4a7e2-fca0-425e-adac-fd568eff2bc8" providerId="ADAL" clId="{7E1C0946-908C-447D-B571-347124F3ECBB}" dt="2023-08-24T04:47:56.939" v="2160" actId="1076"/>
          <ac:grpSpMkLst>
            <pc:docMk/>
            <pc:sldMk cId="4272290028" sldId="497"/>
            <ac:grpSpMk id="7185" creationId="{DBC2C2B2-DE78-C9B9-1ECC-057E3B4B5B87}"/>
          </ac:grpSpMkLst>
        </pc:grpChg>
        <pc:picChg chg="mod">
          <ac:chgData name="Zou Yiguang" userId="f7e4a7e2-fca0-425e-adac-fd568eff2bc8" providerId="ADAL" clId="{7E1C0946-908C-447D-B571-347124F3ECBB}" dt="2023-08-24T04:47:56.939" v="2160" actId="1076"/>
          <ac:picMkLst>
            <pc:docMk/>
            <pc:sldMk cId="4272290028" sldId="497"/>
            <ac:picMk id="7170" creationId="{98BBF9D2-A362-61B4-0E09-0CBC226BA4ED}"/>
          </ac:picMkLst>
        </pc:picChg>
        <pc:picChg chg="mod">
          <ac:chgData name="Zou Yiguang" userId="f7e4a7e2-fca0-425e-adac-fd568eff2bc8" providerId="ADAL" clId="{7E1C0946-908C-447D-B571-347124F3ECBB}" dt="2023-08-24T04:47:56.939" v="2160" actId="1076"/>
          <ac:picMkLst>
            <pc:docMk/>
            <pc:sldMk cId="4272290028" sldId="497"/>
            <ac:picMk id="7172" creationId="{796F0F45-7F0A-058C-503B-2FDB7FD3B6EC}"/>
          </ac:picMkLst>
        </pc:picChg>
      </pc:sldChg>
      <pc:sldChg chg="addSp delSp modSp add del mod">
        <pc:chgData name="Zou Yiguang" userId="f7e4a7e2-fca0-425e-adac-fd568eff2bc8" providerId="ADAL" clId="{7E1C0946-908C-447D-B571-347124F3ECBB}" dt="2023-08-25T03:23:16.382" v="9077" actId="47"/>
        <pc:sldMkLst>
          <pc:docMk/>
          <pc:sldMk cId="661742835" sldId="498"/>
        </pc:sldMkLst>
        <pc:spChg chg="del">
          <ac:chgData name="Zou Yiguang" userId="f7e4a7e2-fca0-425e-adac-fd568eff2bc8" providerId="ADAL" clId="{7E1C0946-908C-447D-B571-347124F3ECBB}" dt="2023-08-24T03:31:50.900" v="2056" actId="478"/>
          <ac:spMkLst>
            <pc:docMk/>
            <pc:sldMk cId="661742835" sldId="498"/>
            <ac:spMk id="2" creationId="{37881730-461D-8DDE-5712-7E42F930E138}"/>
          </ac:spMkLst>
        </pc:spChg>
        <pc:spChg chg="add del mod">
          <ac:chgData name="Zou Yiguang" userId="f7e4a7e2-fca0-425e-adac-fd568eff2bc8" providerId="ADAL" clId="{7E1C0946-908C-447D-B571-347124F3ECBB}" dt="2023-08-24T03:33:09.920" v="2100" actId="478"/>
          <ac:spMkLst>
            <pc:docMk/>
            <pc:sldMk cId="661742835" sldId="498"/>
            <ac:spMk id="3" creationId="{CBEEF94E-DABC-2A8D-311C-642FBAC82EA9}"/>
          </ac:spMkLst>
        </pc:spChg>
        <pc:spChg chg="add del mod">
          <ac:chgData name="Zou Yiguang" userId="f7e4a7e2-fca0-425e-adac-fd568eff2bc8" providerId="ADAL" clId="{7E1C0946-908C-447D-B571-347124F3ECBB}" dt="2023-08-24T05:05:30.281" v="2390" actId="478"/>
          <ac:spMkLst>
            <pc:docMk/>
            <pc:sldMk cId="661742835" sldId="498"/>
            <ac:spMk id="4" creationId="{0DF7153F-93BA-9FCE-5778-7DBD833A154E}"/>
          </ac:spMkLst>
        </pc:spChg>
        <pc:spChg chg="add mod">
          <ac:chgData name="Zou Yiguang" userId="f7e4a7e2-fca0-425e-adac-fd568eff2bc8" providerId="ADAL" clId="{7E1C0946-908C-447D-B571-347124F3ECBB}" dt="2023-08-24T03:33:10.267" v="2101"/>
          <ac:spMkLst>
            <pc:docMk/>
            <pc:sldMk cId="661742835" sldId="498"/>
            <ac:spMk id="5" creationId="{5271C819-AA9A-8052-8E3C-1E9E69807F8B}"/>
          </ac:spMkLst>
        </pc:spChg>
        <pc:spChg chg="mod">
          <ac:chgData name="Zou Yiguang" userId="f7e4a7e2-fca0-425e-adac-fd568eff2bc8" providerId="ADAL" clId="{7E1C0946-908C-447D-B571-347124F3ECBB}" dt="2023-08-24T04:46:27.934" v="2134" actId="20577"/>
          <ac:spMkLst>
            <pc:docMk/>
            <pc:sldMk cId="661742835" sldId="498"/>
            <ac:spMk id="6" creationId="{FE0C37FF-EDCD-E54E-E234-B0279F2EE991}"/>
          </ac:spMkLst>
        </pc:spChg>
        <pc:spChg chg="mod">
          <ac:chgData name="Zou Yiguang" userId="f7e4a7e2-fca0-425e-adac-fd568eff2bc8" providerId="ADAL" clId="{7E1C0946-908C-447D-B571-347124F3ECBB}" dt="2023-08-24T03:26:29.890" v="1846" actId="20577"/>
          <ac:spMkLst>
            <pc:docMk/>
            <pc:sldMk cId="661742835" sldId="498"/>
            <ac:spMk id="7" creationId="{D4311248-6828-3C2F-0BEC-BBCC322D88CB}"/>
          </ac:spMkLst>
        </pc:spChg>
        <pc:spChg chg="mod">
          <ac:chgData name="Zou Yiguang" userId="f7e4a7e2-fca0-425e-adac-fd568eff2bc8" providerId="ADAL" clId="{7E1C0946-908C-447D-B571-347124F3ECBB}" dt="2023-08-24T03:28:44.935" v="1955" actId="20577"/>
          <ac:spMkLst>
            <pc:docMk/>
            <pc:sldMk cId="661742835" sldId="498"/>
            <ac:spMk id="9" creationId="{F3548685-62CA-E820-4AA5-11E58BE844F0}"/>
          </ac:spMkLst>
        </pc:spChg>
        <pc:spChg chg="add del mod">
          <ac:chgData name="Zou Yiguang" userId="f7e4a7e2-fca0-425e-adac-fd568eff2bc8" providerId="ADAL" clId="{7E1C0946-908C-447D-B571-347124F3ECBB}" dt="2023-08-24T03:33:58.316" v="2116" actId="478"/>
          <ac:spMkLst>
            <pc:docMk/>
            <pc:sldMk cId="661742835" sldId="498"/>
            <ac:spMk id="11" creationId="{0D932A0A-D623-6807-8000-8954BD7F994B}"/>
          </ac:spMkLst>
        </pc:spChg>
        <pc:spChg chg="add mod">
          <ac:chgData name="Zou Yiguang" userId="f7e4a7e2-fca0-425e-adac-fd568eff2bc8" providerId="ADAL" clId="{7E1C0946-908C-447D-B571-347124F3ECBB}" dt="2023-08-24T03:34:12.507" v="2117"/>
          <ac:spMkLst>
            <pc:docMk/>
            <pc:sldMk cId="661742835" sldId="498"/>
            <ac:spMk id="12" creationId="{5684FD6C-F970-DE8C-84F4-CAD8BE62816D}"/>
          </ac:spMkLst>
        </pc:spChg>
        <pc:spChg chg="add del">
          <ac:chgData name="Zou Yiguang" userId="f7e4a7e2-fca0-425e-adac-fd568eff2bc8" providerId="ADAL" clId="{7E1C0946-908C-447D-B571-347124F3ECBB}" dt="2023-08-24T04:47:01.657" v="2143" actId="22"/>
          <ac:spMkLst>
            <pc:docMk/>
            <pc:sldMk cId="661742835" sldId="498"/>
            <ac:spMk id="18" creationId="{35CD241F-4446-528F-25D0-CF66277D16E7}"/>
          </ac:spMkLst>
        </pc:spChg>
        <pc:spChg chg="add mod">
          <ac:chgData name="Zou Yiguang" userId="f7e4a7e2-fca0-425e-adac-fd568eff2bc8" providerId="ADAL" clId="{7E1C0946-908C-447D-B571-347124F3ECBB}" dt="2023-08-24T04:47:27.375" v="2155" actId="1076"/>
          <ac:spMkLst>
            <pc:docMk/>
            <pc:sldMk cId="661742835" sldId="498"/>
            <ac:spMk id="19" creationId="{F07A15ED-3F3D-F491-6D72-0E4316D3EF65}"/>
          </ac:spMkLst>
        </pc:spChg>
        <pc:spChg chg="add mod">
          <ac:chgData name="Zou Yiguang" userId="f7e4a7e2-fca0-425e-adac-fd568eff2bc8" providerId="ADAL" clId="{7E1C0946-908C-447D-B571-347124F3ECBB}" dt="2023-08-24T05:05:30.573" v="2391"/>
          <ac:spMkLst>
            <pc:docMk/>
            <pc:sldMk cId="661742835" sldId="498"/>
            <ac:spMk id="20" creationId="{E865B290-ECF5-492C-6E31-D15D21DE0708}"/>
          </ac:spMkLst>
        </pc:spChg>
        <pc:spChg chg="mod">
          <ac:chgData name="Zou Yiguang" userId="f7e4a7e2-fca0-425e-adac-fd568eff2bc8" providerId="ADAL" clId="{7E1C0946-908C-447D-B571-347124F3ECBB}" dt="2023-08-24T03:26:21.154" v="1840" actId="20577"/>
          <ac:spMkLst>
            <pc:docMk/>
            <pc:sldMk cId="661742835" sldId="498"/>
            <ac:spMk id="22" creationId="{7B5CD008-7A5F-DF53-AA74-7E86A65B98ED}"/>
          </ac:spMkLst>
        </pc:spChg>
        <pc:spChg chg="mod">
          <ac:chgData name="Zou Yiguang" userId="f7e4a7e2-fca0-425e-adac-fd568eff2bc8" providerId="ADAL" clId="{7E1C0946-908C-447D-B571-347124F3ECBB}" dt="2023-08-24T03:25:12.666" v="1756" actId="20577"/>
          <ac:spMkLst>
            <pc:docMk/>
            <pc:sldMk cId="661742835" sldId="498"/>
            <ac:spMk id="25" creationId="{61836A78-4E96-D3DA-D677-42C89ACBA4DF}"/>
          </ac:spMkLst>
        </pc:spChg>
        <pc:spChg chg="mod">
          <ac:chgData name="Zou Yiguang" userId="f7e4a7e2-fca0-425e-adac-fd568eff2bc8" providerId="ADAL" clId="{7E1C0946-908C-447D-B571-347124F3ECBB}" dt="2023-08-24T04:46:23.040" v="2132" actId="1076"/>
          <ac:spMkLst>
            <pc:docMk/>
            <pc:sldMk cId="661742835" sldId="498"/>
            <ac:spMk id="29" creationId="{618DF1E8-84E3-C93B-561C-FCA502938A0C}"/>
          </ac:spMkLst>
        </pc:spChg>
        <pc:spChg chg="mod">
          <ac:chgData name="Zou Yiguang" userId="f7e4a7e2-fca0-425e-adac-fd568eff2bc8" providerId="ADAL" clId="{7E1C0946-908C-447D-B571-347124F3ECBB}" dt="2023-08-24T03:25:35.921" v="1801" actId="20577"/>
          <ac:spMkLst>
            <pc:docMk/>
            <pc:sldMk cId="661742835" sldId="498"/>
            <ac:spMk id="30" creationId="{420797F2-508C-CBB4-465C-775612A273B0}"/>
          </ac:spMkLst>
        </pc:spChg>
        <pc:spChg chg="del">
          <ac:chgData name="Zou Yiguang" userId="f7e4a7e2-fca0-425e-adac-fd568eff2bc8" providerId="ADAL" clId="{7E1C0946-908C-447D-B571-347124F3ECBB}" dt="2023-08-24T03:31:57.135" v="2058" actId="478"/>
          <ac:spMkLst>
            <pc:docMk/>
            <pc:sldMk cId="661742835" sldId="498"/>
            <ac:spMk id="64" creationId="{5C1B1203-D34E-B779-4704-F977A5FEEE41}"/>
          </ac:spMkLst>
        </pc:spChg>
        <pc:spChg chg="mod">
          <ac:chgData name="Zou Yiguang" userId="f7e4a7e2-fca0-425e-adac-fd568eff2bc8" providerId="ADAL" clId="{7E1C0946-908C-447D-B571-347124F3ECBB}" dt="2023-08-24T03:27:25.286" v="1886" actId="20577"/>
          <ac:spMkLst>
            <pc:docMk/>
            <pc:sldMk cId="661742835" sldId="498"/>
            <ac:spMk id="7168" creationId="{90F3FE1F-2904-3390-8F65-AC3DC01D034D}"/>
          </ac:spMkLst>
        </pc:spChg>
        <pc:spChg chg="del mod">
          <ac:chgData name="Zou Yiguang" userId="f7e4a7e2-fca0-425e-adac-fd568eff2bc8" providerId="ADAL" clId="{7E1C0946-908C-447D-B571-347124F3ECBB}" dt="2023-08-24T03:33:14.592" v="2103" actId="478"/>
          <ac:spMkLst>
            <pc:docMk/>
            <pc:sldMk cId="661742835" sldId="498"/>
            <ac:spMk id="7169" creationId="{5363C63B-F57D-EAC5-C7BA-14DC1C7AEC33}"/>
          </ac:spMkLst>
        </pc:spChg>
        <pc:spChg chg="mod">
          <ac:chgData name="Zou Yiguang" userId="f7e4a7e2-fca0-425e-adac-fd568eff2bc8" providerId="ADAL" clId="{7E1C0946-908C-447D-B571-347124F3ECBB}" dt="2023-08-24T03:34:51.756" v="2129" actId="1076"/>
          <ac:spMkLst>
            <pc:docMk/>
            <pc:sldMk cId="661742835" sldId="498"/>
            <ac:spMk id="7184" creationId="{DCADE5FA-5F71-310A-6600-B3B6F197D8CF}"/>
          </ac:spMkLst>
        </pc:spChg>
        <pc:spChg chg="mod">
          <ac:chgData name="Zou Yiguang" userId="f7e4a7e2-fca0-425e-adac-fd568eff2bc8" providerId="ADAL" clId="{7E1C0946-908C-447D-B571-347124F3ECBB}" dt="2023-08-24T04:47:31.704" v="2156" actId="1076"/>
          <ac:spMkLst>
            <pc:docMk/>
            <pc:sldMk cId="661742835" sldId="498"/>
            <ac:spMk id="7194" creationId="{7A9E9312-D921-2041-5D66-A4B3F55CD614}"/>
          </ac:spMkLst>
        </pc:spChg>
        <pc:spChg chg="mod">
          <ac:chgData name="Zou Yiguang" userId="f7e4a7e2-fca0-425e-adac-fd568eff2bc8" providerId="ADAL" clId="{7E1C0946-908C-447D-B571-347124F3ECBB}" dt="2023-08-24T04:56:12.266" v="2176" actId="20577"/>
          <ac:spMkLst>
            <pc:docMk/>
            <pc:sldMk cId="661742835" sldId="498"/>
            <ac:spMk id="9219" creationId="{7486AE36-D2A2-149E-C520-5A62C2BF92CB}"/>
          </ac:spMkLst>
        </pc:spChg>
        <pc:spChg chg="del mod">
          <ac:chgData name="Zou Yiguang" userId="f7e4a7e2-fca0-425e-adac-fd568eff2bc8" providerId="ADAL" clId="{7E1C0946-908C-447D-B571-347124F3ECBB}" dt="2023-08-24T03:35:06.883" v="2131" actId="478"/>
          <ac:spMkLst>
            <pc:docMk/>
            <pc:sldMk cId="661742835" sldId="498"/>
            <ac:spMk id="9221" creationId="{4068F2E3-523D-46EE-E3AC-463D3FDDF835}"/>
          </ac:spMkLst>
        </pc:spChg>
        <pc:spChg chg="mod">
          <ac:chgData name="Zou Yiguang" userId="f7e4a7e2-fca0-425e-adac-fd568eff2bc8" providerId="ADAL" clId="{7E1C0946-908C-447D-B571-347124F3ECBB}" dt="2023-08-24T03:25:52.697" v="1829" actId="1076"/>
          <ac:spMkLst>
            <pc:docMk/>
            <pc:sldMk cId="661742835" sldId="498"/>
            <ac:spMk id="9233" creationId="{77DD2D74-D99C-EDAB-69F5-5BD0B483400E}"/>
          </ac:spMkLst>
        </pc:spChg>
        <pc:spChg chg="mod">
          <ac:chgData name="Zou Yiguang" userId="f7e4a7e2-fca0-425e-adac-fd568eff2bc8" providerId="ADAL" clId="{7E1C0946-908C-447D-B571-347124F3ECBB}" dt="2023-08-24T04:55:24.063" v="2174" actId="14100"/>
          <ac:spMkLst>
            <pc:docMk/>
            <pc:sldMk cId="661742835" sldId="498"/>
            <ac:spMk id="9247" creationId="{994DC584-EC8A-B6EE-0E17-CB50272F9062}"/>
          </ac:spMkLst>
        </pc:spChg>
        <pc:grpChg chg="mod">
          <ac:chgData name="Zou Yiguang" userId="f7e4a7e2-fca0-425e-adac-fd568eff2bc8" providerId="ADAL" clId="{7E1C0946-908C-447D-B571-347124F3ECBB}" dt="2023-08-24T03:34:51.756" v="2129" actId="1076"/>
          <ac:grpSpMkLst>
            <pc:docMk/>
            <pc:sldMk cId="661742835" sldId="498"/>
            <ac:grpSpMk id="7193" creationId="{C09916E9-8682-8C7C-AD6D-1E2A0D773EB9}"/>
          </ac:grpSpMkLst>
        </pc:grpChg>
        <pc:grpChg chg="mod">
          <ac:chgData name="Zou Yiguang" userId="f7e4a7e2-fca0-425e-adac-fd568eff2bc8" providerId="ADAL" clId="{7E1C0946-908C-447D-B571-347124F3ECBB}" dt="2023-08-24T03:34:51.756" v="2129" actId="1076"/>
          <ac:grpSpMkLst>
            <pc:docMk/>
            <pc:sldMk cId="661742835" sldId="498"/>
            <ac:grpSpMk id="9244" creationId="{35C4BCFF-BAE4-B54A-2D99-A1CE0F07D17B}"/>
          </ac:grpSpMkLst>
        </pc:grpChg>
        <pc:picChg chg="mod">
          <ac:chgData name="Zou Yiguang" userId="f7e4a7e2-fca0-425e-adac-fd568eff2bc8" providerId="ADAL" clId="{7E1C0946-908C-447D-B571-347124F3ECBB}" dt="2023-08-24T03:34:51.756" v="2129" actId="1076"/>
          <ac:picMkLst>
            <pc:docMk/>
            <pc:sldMk cId="661742835" sldId="498"/>
            <ac:picMk id="7181" creationId="{D41339F8-03E1-2B9E-EE0D-4C6AAE1A91C5}"/>
          </ac:picMkLst>
        </pc:picChg>
      </pc:sldChg>
      <pc:sldChg chg="add del">
        <pc:chgData name="Zou Yiguang" userId="f7e4a7e2-fca0-425e-adac-fd568eff2bc8" providerId="ADAL" clId="{7E1C0946-908C-447D-B571-347124F3ECBB}" dt="2023-08-24T05:11:47.232" v="2557" actId="47"/>
        <pc:sldMkLst>
          <pc:docMk/>
          <pc:sldMk cId="2538456629" sldId="499"/>
        </pc:sldMkLst>
      </pc:sldChg>
      <pc:sldChg chg="addSp delSp modSp add del mod delAnim modAnim">
        <pc:chgData name="Zou Yiguang" userId="f7e4a7e2-fca0-425e-adac-fd568eff2bc8" providerId="ADAL" clId="{7E1C0946-908C-447D-B571-347124F3ECBB}" dt="2023-08-25T03:23:34.533" v="9079" actId="47"/>
        <pc:sldMkLst>
          <pc:docMk/>
          <pc:sldMk cId="2665202976" sldId="500"/>
        </pc:sldMkLst>
        <pc:spChg chg="add mod">
          <ac:chgData name="Zou Yiguang" userId="f7e4a7e2-fca0-425e-adac-fd568eff2bc8" providerId="ADAL" clId="{7E1C0946-908C-447D-B571-347124F3ECBB}" dt="2023-08-25T01:08:20.738" v="7420" actId="552"/>
          <ac:spMkLst>
            <pc:docMk/>
            <pc:sldMk cId="2665202976" sldId="500"/>
            <ac:spMk id="2" creationId="{81C012BA-2AE4-70AA-007B-0AAF8500FCD1}"/>
          </ac:spMkLst>
        </pc:spChg>
        <pc:spChg chg="add mod">
          <ac:chgData name="Zou Yiguang" userId="f7e4a7e2-fca0-425e-adac-fd568eff2bc8" providerId="ADAL" clId="{7E1C0946-908C-447D-B571-347124F3ECBB}" dt="2023-08-24T05:11:17.980" v="2546" actId="1076"/>
          <ac:spMkLst>
            <pc:docMk/>
            <pc:sldMk cId="2665202976" sldId="500"/>
            <ac:spMk id="3" creationId="{4BF14D34-C187-609E-D4CB-D960E95D32EB}"/>
          </ac:spMkLst>
        </pc:spChg>
        <pc:spChg chg="del">
          <ac:chgData name="Zou Yiguang" userId="f7e4a7e2-fca0-425e-adac-fd568eff2bc8" providerId="ADAL" clId="{7E1C0946-908C-447D-B571-347124F3ECBB}" dt="2023-08-24T05:05:33.472" v="2392" actId="478"/>
          <ac:spMkLst>
            <pc:docMk/>
            <pc:sldMk cId="2665202976" sldId="500"/>
            <ac:spMk id="4" creationId="{0DF7153F-93BA-9FCE-5778-7DBD833A154E}"/>
          </ac:spMkLst>
        </pc:spChg>
        <pc:spChg chg="del">
          <ac:chgData name="Zou Yiguang" userId="f7e4a7e2-fca0-425e-adac-fd568eff2bc8" providerId="ADAL" clId="{7E1C0946-908C-447D-B571-347124F3ECBB}" dt="2023-08-24T04:58:31.138" v="2184" actId="478"/>
          <ac:spMkLst>
            <pc:docMk/>
            <pc:sldMk cId="2665202976" sldId="500"/>
            <ac:spMk id="5" creationId="{5271C819-AA9A-8052-8E3C-1E9E69807F8B}"/>
          </ac:spMkLst>
        </pc:spChg>
        <pc:spChg chg="del">
          <ac:chgData name="Zou Yiguang" userId="f7e4a7e2-fca0-425e-adac-fd568eff2bc8" providerId="ADAL" clId="{7E1C0946-908C-447D-B571-347124F3ECBB}" dt="2023-08-24T04:58:31.138" v="2184" actId="478"/>
          <ac:spMkLst>
            <pc:docMk/>
            <pc:sldMk cId="2665202976" sldId="500"/>
            <ac:spMk id="12" creationId="{5684FD6C-F970-DE8C-84F4-CAD8BE62816D}"/>
          </ac:spMkLst>
        </pc:spChg>
        <pc:spChg chg="mod">
          <ac:chgData name="Zou Yiguang" userId="f7e4a7e2-fca0-425e-adac-fd568eff2bc8" providerId="ADAL" clId="{7E1C0946-908C-447D-B571-347124F3ECBB}" dt="2023-08-24T05:04:36.770" v="2372"/>
          <ac:spMkLst>
            <pc:docMk/>
            <pc:sldMk cId="2665202976" sldId="500"/>
            <ac:spMk id="18" creationId="{C548C011-01AF-285E-DAAD-8116C45CD9AF}"/>
          </ac:spMkLst>
        </pc:spChg>
        <pc:spChg chg="del">
          <ac:chgData name="Zou Yiguang" userId="f7e4a7e2-fca0-425e-adac-fd568eff2bc8" providerId="ADAL" clId="{7E1C0946-908C-447D-B571-347124F3ECBB}" dt="2023-08-24T04:58:31.138" v="2184" actId="478"/>
          <ac:spMkLst>
            <pc:docMk/>
            <pc:sldMk cId="2665202976" sldId="500"/>
            <ac:spMk id="19" creationId="{F07A15ED-3F3D-F491-6D72-0E4316D3EF65}"/>
          </ac:spMkLst>
        </pc:spChg>
        <pc:spChg chg="mod">
          <ac:chgData name="Zou Yiguang" userId="f7e4a7e2-fca0-425e-adac-fd568eff2bc8" providerId="ADAL" clId="{7E1C0946-908C-447D-B571-347124F3ECBB}" dt="2023-08-24T05:04:36.770" v="2372"/>
          <ac:spMkLst>
            <pc:docMk/>
            <pc:sldMk cId="2665202976" sldId="500"/>
            <ac:spMk id="21" creationId="{A631763C-0FD0-8939-56BB-E51828C0C5F9}"/>
          </ac:spMkLst>
        </pc:spChg>
        <pc:spChg chg="del">
          <ac:chgData name="Zou Yiguang" userId="f7e4a7e2-fca0-425e-adac-fd568eff2bc8" providerId="ADAL" clId="{7E1C0946-908C-447D-B571-347124F3ECBB}" dt="2023-08-24T04:58:31.138" v="2184" actId="478"/>
          <ac:spMkLst>
            <pc:docMk/>
            <pc:sldMk cId="2665202976" sldId="500"/>
            <ac:spMk id="25" creationId="{61836A78-4E96-D3DA-D677-42C89ACBA4DF}"/>
          </ac:spMkLst>
        </pc:spChg>
        <pc:spChg chg="mod">
          <ac:chgData name="Zou Yiguang" userId="f7e4a7e2-fca0-425e-adac-fd568eff2bc8" providerId="ADAL" clId="{7E1C0946-908C-447D-B571-347124F3ECBB}" dt="2023-08-24T05:04:36.770" v="2372"/>
          <ac:spMkLst>
            <pc:docMk/>
            <pc:sldMk cId="2665202976" sldId="500"/>
            <ac:spMk id="28" creationId="{5EE8747D-B293-F33F-115A-7F9521F3B320}"/>
          </ac:spMkLst>
        </pc:spChg>
        <pc:spChg chg="del">
          <ac:chgData name="Zou Yiguang" userId="f7e4a7e2-fca0-425e-adac-fd568eff2bc8" providerId="ADAL" clId="{7E1C0946-908C-447D-B571-347124F3ECBB}" dt="2023-08-24T04:58:31.138" v="2184" actId="478"/>
          <ac:spMkLst>
            <pc:docMk/>
            <pc:sldMk cId="2665202976" sldId="500"/>
            <ac:spMk id="30" creationId="{420797F2-508C-CBB4-465C-775612A273B0}"/>
          </ac:spMkLst>
        </pc:spChg>
        <pc:spChg chg="mod">
          <ac:chgData name="Zou Yiguang" userId="f7e4a7e2-fca0-425e-adac-fd568eff2bc8" providerId="ADAL" clId="{7E1C0946-908C-447D-B571-347124F3ECBB}" dt="2023-08-24T05:04:36.770" v="2372"/>
          <ac:spMkLst>
            <pc:docMk/>
            <pc:sldMk cId="2665202976" sldId="500"/>
            <ac:spMk id="31" creationId="{72B9AFA8-1160-E969-75B6-4C22F17638D3}"/>
          </ac:spMkLst>
        </pc:spChg>
        <pc:spChg chg="mod">
          <ac:chgData name="Zou Yiguang" userId="f7e4a7e2-fca0-425e-adac-fd568eff2bc8" providerId="ADAL" clId="{7E1C0946-908C-447D-B571-347124F3ECBB}" dt="2023-08-24T05:04:36.770" v="2372"/>
          <ac:spMkLst>
            <pc:docMk/>
            <pc:sldMk cId="2665202976" sldId="500"/>
            <ac:spMk id="7169" creationId="{A6176530-C5B9-CBDC-AA58-E62F40AA2560}"/>
          </ac:spMkLst>
        </pc:spChg>
        <pc:spChg chg="mod">
          <ac:chgData name="Zou Yiguang" userId="f7e4a7e2-fca0-425e-adac-fd568eff2bc8" providerId="ADAL" clId="{7E1C0946-908C-447D-B571-347124F3ECBB}" dt="2023-08-24T05:04:36.770" v="2372"/>
          <ac:spMkLst>
            <pc:docMk/>
            <pc:sldMk cId="2665202976" sldId="500"/>
            <ac:spMk id="7170" creationId="{A11F5BA3-DB8E-9881-835F-90A0DB773D03}"/>
          </ac:spMkLst>
        </pc:spChg>
        <pc:spChg chg="mod">
          <ac:chgData name="Zou Yiguang" userId="f7e4a7e2-fca0-425e-adac-fd568eff2bc8" providerId="ADAL" clId="{7E1C0946-908C-447D-B571-347124F3ECBB}" dt="2023-08-24T05:06:10.351" v="2402" actId="1076"/>
          <ac:spMkLst>
            <pc:docMk/>
            <pc:sldMk cId="2665202976" sldId="500"/>
            <ac:spMk id="7171" creationId="{5D3B20C8-DD14-4053-1DAC-21B89BDD3536}"/>
          </ac:spMkLst>
        </pc:spChg>
        <pc:spChg chg="mod">
          <ac:chgData name="Zou Yiguang" userId="f7e4a7e2-fca0-425e-adac-fd568eff2bc8" providerId="ADAL" clId="{7E1C0946-908C-447D-B571-347124F3ECBB}" dt="2023-08-24T05:06:18.165" v="2403" actId="1076"/>
          <ac:spMkLst>
            <pc:docMk/>
            <pc:sldMk cId="2665202976" sldId="500"/>
            <ac:spMk id="7172" creationId="{750F8B72-CF38-9983-65C5-CA46F409AD4E}"/>
          </ac:spMkLst>
        </pc:spChg>
        <pc:spChg chg="mod">
          <ac:chgData name="Zou Yiguang" userId="f7e4a7e2-fca0-425e-adac-fd568eff2bc8" providerId="ADAL" clId="{7E1C0946-908C-447D-B571-347124F3ECBB}" dt="2023-08-24T05:04:36.770" v="2372"/>
          <ac:spMkLst>
            <pc:docMk/>
            <pc:sldMk cId="2665202976" sldId="500"/>
            <ac:spMk id="7173" creationId="{F89FD82E-4366-DE97-E1D4-01A9327E8419}"/>
          </ac:spMkLst>
        </pc:spChg>
        <pc:spChg chg="add mod">
          <ac:chgData name="Zou Yiguang" userId="f7e4a7e2-fca0-425e-adac-fd568eff2bc8" providerId="ADAL" clId="{7E1C0946-908C-447D-B571-347124F3ECBB}" dt="2023-08-25T01:08:20.738" v="7420" actId="552"/>
          <ac:spMkLst>
            <pc:docMk/>
            <pc:sldMk cId="2665202976" sldId="500"/>
            <ac:spMk id="7174" creationId="{E166B95E-6E8D-136E-6188-849ED0B1F49D}"/>
          </ac:spMkLst>
        </pc:spChg>
        <pc:spChg chg="add mod">
          <ac:chgData name="Zou Yiguang" userId="f7e4a7e2-fca0-425e-adac-fd568eff2bc8" providerId="ADAL" clId="{7E1C0946-908C-447D-B571-347124F3ECBB}" dt="2023-08-24T05:05:33.704" v="2393"/>
          <ac:spMkLst>
            <pc:docMk/>
            <pc:sldMk cId="2665202976" sldId="500"/>
            <ac:spMk id="7175" creationId="{2D9A66F2-C652-170E-33B2-375ECE3EB4CC}"/>
          </ac:spMkLst>
        </pc:spChg>
        <pc:spChg chg="add del mod">
          <ac:chgData name="Zou Yiguang" userId="f7e4a7e2-fca0-425e-adac-fd568eff2bc8" providerId="ADAL" clId="{7E1C0946-908C-447D-B571-347124F3ECBB}" dt="2023-08-24T05:06:52.834" v="2426"/>
          <ac:spMkLst>
            <pc:docMk/>
            <pc:sldMk cId="2665202976" sldId="500"/>
            <ac:spMk id="7176" creationId="{90A57AFD-0858-0400-4A04-34301AC9092A}"/>
          </ac:spMkLst>
        </pc:spChg>
        <pc:spChg chg="add del mod">
          <ac:chgData name="Zou Yiguang" userId="f7e4a7e2-fca0-425e-adac-fd568eff2bc8" providerId="ADAL" clId="{7E1C0946-908C-447D-B571-347124F3ECBB}" dt="2023-08-24T05:11:26.581" v="2547" actId="478"/>
          <ac:spMkLst>
            <pc:docMk/>
            <pc:sldMk cId="2665202976" sldId="500"/>
            <ac:spMk id="7177" creationId="{2D704980-1B01-F141-96D8-6F395001E3BC}"/>
          </ac:spMkLst>
        </pc:spChg>
        <pc:spChg chg="add mod">
          <ac:chgData name="Zou Yiguang" userId="f7e4a7e2-fca0-425e-adac-fd568eff2bc8" providerId="ADAL" clId="{7E1C0946-908C-447D-B571-347124F3ECBB}" dt="2023-08-25T01:08:33.561" v="7432" actId="20577"/>
          <ac:spMkLst>
            <pc:docMk/>
            <pc:sldMk cId="2665202976" sldId="500"/>
            <ac:spMk id="7178" creationId="{42A8A78D-5E7C-ABDB-35CA-D6BA94270CB4}"/>
          </ac:spMkLst>
        </pc:spChg>
        <pc:spChg chg="del">
          <ac:chgData name="Zou Yiguang" userId="f7e4a7e2-fca0-425e-adac-fd568eff2bc8" providerId="ADAL" clId="{7E1C0946-908C-447D-B571-347124F3ECBB}" dt="2023-08-24T04:58:35.847" v="2187" actId="478"/>
          <ac:spMkLst>
            <pc:docMk/>
            <pc:sldMk cId="2665202976" sldId="500"/>
            <ac:spMk id="9233" creationId="{77DD2D74-D99C-EDAB-69F5-5BD0B483400E}"/>
          </ac:spMkLst>
        </pc:spChg>
        <pc:grpChg chg="add mod">
          <ac:chgData name="Zou Yiguang" userId="f7e4a7e2-fca0-425e-adac-fd568eff2bc8" providerId="ADAL" clId="{7E1C0946-908C-447D-B571-347124F3ECBB}" dt="2023-08-24T05:11:15.125" v="2545" actId="1076"/>
          <ac:grpSpMkLst>
            <pc:docMk/>
            <pc:sldMk cId="2665202976" sldId="500"/>
            <ac:grpSpMk id="11" creationId="{87C3B342-0C1C-CFB6-C88E-AA4EE66F778A}"/>
          </ac:grpSpMkLst>
        </pc:grpChg>
        <pc:grpChg chg="mod">
          <ac:chgData name="Zou Yiguang" userId="f7e4a7e2-fca0-425e-adac-fd568eff2bc8" providerId="ADAL" clId="{7E1C0946-908C-447D-B571-347124F3ECBB}" dt="2023-08-24T05:04:36.770" v="2372"/>
          <ac:grpSpMkLst>
            <pc:docMk/>
            <pc:sldMk cId="2665202976" sldId="500"/>
            <ac:grpSpMk id="17" creationId="{22976EAF-3C79-0655-B2E3-BC11ED1922B6}"/>
          </ac:grpSpMkLst>
        </pc:grpChg>
        <pc:grpChg chg="mod">
          <ac:chgData name="Zou Yiguang" userId="f7e4a7e2-fca0-425e-adac-fd568eff2bc8" providerId="ADAL" clId="{7E1C0946-908C-447D-B571-347124F3ECBB}" dt="2023-08-24T05:04:36.770" v="2372"/>
          <ac:grpSpMkLst>
            <pc:docMk/>
            <pc:sldMk cId="2665202976" sldId="500"/>
            <ac:grpSpMk id="20" creationId="{26B03F7C-57A2-CD84-2EC5-5FA051532040}"/>
          </ac:grpSpMkLst>
        </pc:grpChg>
        <pc:grpChg chg="del">
          <ac:chgData name="Zou Yiguang" userId="f7e4a7e2-fca0-425e-adac-fd568eff2bc8" providerId="ADAL" clId="{7E1C0946-908C-447D-B571-347124F3ECBB}" dt="2023-08-24T04:58:34.008" v="2186" actId="478"/>
          <ac:grpSpMkLst>
            <pc:docMk/>
            <pc:sldMk cId="2665202976" sldId="500"/>
            <ac:grpSpMk id="65" creationId="{C5AF9AFE-A7B4-72D1-6878-F5389629DBF4}"/>
          </ac:grpSpMkLst>
        </pc:grpChg>
        <pc:grpChg chg="del">
          <ac:chgData name="Zou Yiguang" userId="f7e4a7e2-fca0-425e-adac-fd568eff2bc8" providerId="ADAL" clId="{7E1C0946-908C-447D-B571-347124F3ECBB}" dt="2023-08-24T04:58:31.138" v="2184" actId="478"/>
          <ac:grpSpMkLst>
            <pc:docMk/>
            <pc:sldMk cId="2665202976" sldId="500"/>
            <ac:grpSpMk id="9235" creationId="{845E262C-34FE-89CC-D507-8F684B27EA54}"/>
          </ac:grpSpMkLst>
        </pc:grpChg>
        <pc:grpChg chg="del">
          <ac:chgData name="Zou Yiguang" userId="f7e4a7e2-fca0-425e-adac-fd568eff2bc8" providerId="ADAL" clId="{7E1C0946-908C-447D-B571-347124F3ECBB}" dt="2023-08-24T04:58:31.138" v="2184" actId="478"/>
          <ac:grpSpMkLst>
            <pc:docMk/>
            <pc:sldMk cId="2665202976" sldId="500"/>
            <ac:grpSpMk id="9236" creationId="{454AC206-8177-4D3C-DD90-D31CAAA60821}"/>
          </ac:grpSpMkLst>
        </pc:grpChg>
        <pc:grpChg chg="del">
          <ac:chgData name="Zou Yiguang" userId="f7e4a7e2-fca0-425e-adac-fd568eff2bc8" providerId="ADAL" clId="{7E1C0946-908C-447D-B571-347124F3ECBB}" dt="2023-08-24T04:58:31.138" v="2184" actId="478"/>
          <ac:grpSpMkLst>
            <pc:docMk/>
            <pc:sldMk cId="2665202976" sldId="500"/>
            <ac:grpSpMk id="9237" creationId="{D302E383-2503-DC70-6BD5-BA0702442F5A}"/>
          </ac:grpSpMkLst>
        </pc:grpChg>
        <pc:grpChg chg="del">
          <ac:chgData name="Zou Yiguang" userId="f7e4a7e2-fca0-425e-adac-fd568eff2bc8" providerId="ADAL" clId="{7E1C0946-908C-447D-B571-347124F3ECBB}" dt="2023-08-24T04:58:31.138" v="2184" actId="478"/>
          <ac:grpSpMkLst>
            <pc:docMk/>
            <pc:sldMk cId="2665202976" sldId="500"/>
            <ac:grpSpMk id="9238" creationId="{31DF049A-090F-5A92-D1DD-0C2F6E3CEDCB}"/>
          </ac:grpSpMkLst>
        </pc:grpChg>
        <pc:grpChg chg="del">
          <ac:chgData name="Zou Yiguang" userId="f7e4a7e2-fca0-425e-adac-fd568eff2bc8" providerId="ADAL" clId="{7E1C0946-908C-447D-B571-347124F3ECBB}" dt="2023-08-24T04:58:33.480" v="2185" actId="478"/>
          <ac:grpSpMkLst>
            <pc:docMk/>
            <pc:sldMk cId="2665202976" sldId="500"/>
            <ac:grpSpMk id="9244" creationId="{35C4BCFF-BAE4-B54A-2D99-A1CE0F07D17B}"/>
          </ac:grpSpMkLst>
        </pc:grpChg>
      </pc:sldChg>
      <pc:sldChg chg="add del">
        <pc:chgData name="Zou Yiguang" userId="f7e4a7e2-fca0-425e-adac-fd568eff2bc8" providerId="ADAL" clId="{7E1C0946-908C-447D-B571-347124F3ECBB}" dt="2023-08-24T05:15:17.432" v="2668" actId="47"/>
        <pc:sldMkLst>
          <pc:docMk/>
          <pc:sldMk cId="3941104109" sldId="501"/>
        </pc:sldMkLst>
      </pc:sldChg>
      <pc:sldChg chg="addSp delSp modSp add del mod modAnim">
        <pc:chgData name="Zou Yiguang" userId="f7e4a7e2-fca0-425e-adac-fd568eff2bc8" providerId="ADAL" clId="{7E1C0946-908C-447D-B571-347124F3ECBB}" dt="2023-08-24T09:49:48.838" v="4985" actId="47"/>
        <pc:sldMkLst>
          <pc:docMk/>
          <pc:sldMk cId="2922417366" sldId="524"/>
        </pc:sldMkLst>
        <pc:spChg chg="del">
          <ac:chgData name="Zou Yiguang" userId="f7e4a7e2-fca0-425e-adac-fd568eff2bc8" providerId="ADAL" clId="{7E1C0946-908C-447D-B571-347124F3ECBB}" dt="2023-08-24T07:05:52.544" v="3646" actId="478"/>
          <ac:spMkLst>
            <pc:docMk/>
            <pc:sldMk cId="2922417366" sldId="524"/>
            <ac:spMk id="2" creationId="{37881730-461D-8DDE-5712-7E42F930E138}"/>
          </ac:spMkLst>
        </pc:spChg>
        <pc:spChg chg="mod topLvl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3" creationId="{BCA5A4B4-A0DD-08C0-5AE8-0D1171001AFC}"/>
          </ac:spMkLst>
        </pc:spChg>
        <pc:spChg chg="mod">
          <ac:chgData name="Zou Yiguang" userId="f7e4a7e2-fca0-425e-adac-fd568eff2bc8" providerId="ADAL" clId="{7E1C0946-908C-447D-B571-347124F3ECBB}" dt="2023-08-24T05:13:12.449" v="2582" actId="20577"/>
          <ac:spMkLst>
            <pc:docMk/>
            <pc:sldMk cId="2922417366" sldId="524"/>
            <ac:spMk id="10" creationId="{3E147DFC-1F5A-A892-1218-0443F7015013}"/>
          </ac:spMkLst>
        </pc:spChg>
        <pc:spChg chg="mod">
          <ac:chgData name="Zou Yiguang" userId="f7e4a7e2-fca0-425e-adac-fd568eff2bc8" providerId="ADAL" clId="{7E1C0946-908C-447D-B571-347124F3ECBB}" dt="2023-08-24T05:13:31.671" v="2602" actId="20577"/>
          <ac:spMkLst>
            <pc:docMk/>
            <pc:sldMk cId="2922417366" sldId="524"/>
            <ac:spMk id="11" creationId="{B4C8FEB1-93CE-E327-0288-6EFCE07BBA8C}"/>
          </ac:spMkLst>
        </pc:spChg>
        <pc:spChg chg="mod">
          <ac:chgData name="Zou Yiguang" userId="f7e4a7e2-fca0-425e-adac-fd568eff2bc8" providerId="ADAL" clId="{7E1C0946-908C-447D-B571-347124F3ECBB}" dt="2023-08-24T05:13:28.087" v="2599" actId="20577"/>
          <ac:spMkLst>
            <pc:docMk/>
            <pc:sldMk cId="2922417366" sldId="524"/>
            <ac:spMk id="13" creationId="{8D4A86FA-088F-E0F3-2EB4-28A392DE11EA}"/>
          </ac:spMkLst>
        </pc:spChg>
        <pc:spChg chg="del">
          <ac:chgData name="Zou Yiguang" userId="f7e4a7e2-fca0-425e-adac-fd568eff2bc8" providerId="ADAL" clId="{7E1C0946-908C-447D-B571-347124F3ECBB}" dt="2023-08-24T05:16:25.127" v="2681" actId="478"/>
          <ac:spMkLst>
            <pc:docMk/>
            <pc:sldMk cId="2922417366" sldId="524"/>
            <ac:spMk id="21" creationId="{046A46A9-A59A-4E49-B005-F3140F11A58A}"/>
          </ac:spMkLst>
        </pc:spChg>
        <pc:spChg chg="mod">
          <ac:chgData name="Zou Yiguang" userId="f7e4a7e2-fca0-425e-adac-fd568eff2bc8" providerId="ADAL" clId="{7E1C0946-908C-447D-B571-347124F3ECBB}" dt="2023-08-24T05:13:04.275" v="2567" actId="20577"/>
          <ac:spMkLst>
            <pc:docMk/>
            <pc:sldMk cId="2922417366" sldId="524"/>
            <ac:spMk id="24" creationId="{E937B9C3-0FA2-6B47-AC51-91B4C69560F6}"/>
          </ac:spMkLst>
        </pc:spChg>
        <pc:spChg chg="mod">
          <ac:chgData name="Zou Yiguang" userId="f7e4a7e2-fca0-425e-adac-fd568eff2bc8" providerId="ADAL" clId="{7E1C0946-908C-447D-B571-347124F3ECBB}" dt="2023-08-24T05:20:09.320" v="2734" actId="165"/>
          <ac:spMkLst>
            <pc:docMk/>
            <pc:sldMk cId="2922417366" sldId="524"/>
            <ac:spMk id="28" creationId="{95EB9F35-6266-A17F-7D8B-04C72693E4DA}"/>
          </ac:spMkLst>
        </pc:spChg>
        <pc:spChg chg="mod">
          <ac:chgData name="Zou Yiguang" userId="f7e4a7e2-fca0-425e-adac-fd568eff2bc8" providerId="ADAL" clId="{7E1C0946-908C-447D-B571-347124F3ECBB}" dt="2023-08-24T05:20:09.320" v="2734" actId="165"/>
          <ac:spMkLst>
            <pc:docMk/>
            <pc:sldMk cId="2922417366" sldId="524"/>
            <ac:spMk id="31" creationId="{9F767434-3DC3-1F55-F91B-D9303BA2FEA4}"/>
          </ac:spMkLst>
        </pc:spChg>
        <pc:spChg chg="del mod">
          <ac:chgData name="Zou Yiguang" userId="f7e4a7e2-fca0-425e-adac-fd568eff2bc8" providerId="ADAL" clId="{7E1C0946-908C-447D-B571-347124F3ECBB}" dt="2023-08-24T07:10:52.169" v="3720" actId="478"/>
          <ac:spMkLst>
            <pc:docMk/>
            <pc:sldMk cId="2922417366" sldId="524"/>
            <ac:spMk id="64" creationId="{5C1B1203-D34E-B779-4704-F977A5FEEE41}"/>
          </ac:spMkLst>
        </pc:spChg>
        <pc:spChg chg="mod topLvl">
          <ac:chgData name="Zou Yiguang" userId="f7e4a7e2-fca0-425e-adac-fd568eff2bc8" providerId="ADAL" clId="{7E1C0946-908C-447D-B571-347124F3ECBB}" dt="2023-08-24T07:14:45.430" v="3825" actId="1076"/>
          <ac:spMkLst>
            <pc:docMk/>
            <pc:sldMk cId="2922417366" sldId="524"/>
            <ac:spMk id="66" creationId="{CE4A5F56-EEE5-DF08-D9DE-125E0F0DECFB}"/>
          </ac:spMkLst>
        </pc:spChg>
        <pc:spChg chg="mod topLvl">
          <ac:chgData name="Zou Yiguang" userId="f7e4a7e2-fca0-425e-adac-fd568eff2bc8" providerId="ADAL" clId="{7E1C0946-908C-447D-B571-347124F3ECBB}" dt="2023-08-24T07:15:13.398" v="3828" actId="1076"/>
          <ac:spMkLst>
            <pc:docMk/>
            <pc:sldMk cId="2922417366" sldId="524"/>
            <ac:spMk id="68" creationId="{3AB8184A-149E-0307-4043-230ED779F780}"/>
          </ac:spMkLst>
        </pc:spChg>
        <pc:spChg chg="mod topLvl">
          <ac:chgData name="Zou Yiguang" userId="f7e4a7e2-fca0-425e-adac-fd568eff2bc8" providerId="ADAL" clId="{7E1C0946-908C-447D-B571-347124F3ECBB}" dt="2023-08-24T07:15:13.398" v="3828" actId="1076"/>
          <ac:spMkLst>
            <pc:docMk/>
            <pc:sldMk cId="2922417366" sldId="524"/>
            <ac:spMk id="69" creationId="{9C77C32D-E909-564B-BE14-18B071FDDED8}"/>
          </ac:spMkLst>
        </pc:spChg>
        <pc:spChg chg="mod topLvl">
          <ac:chgData name="Zou Yiguang" userId="f7e4a7e2-fca0-425e-adac-fd568eff2bc8" providerId="ADAL" clId="{7E1C0946-908C-447D-B571-347124F3ECBB}" dt="2023-08-24T07:15:13.398" v="3828" actId="1076"/>
          <ac:spMkLst>
            <pc:docMk/>
            <pc:sldMk cId="2922417366" sldId="524"/>
            <ac:spMk id="70" creationId="{7CA22B6D-69FC-D3A3-25C2-0F01EB5DF3EC}"/>
          </ac:spMkLst>
        </pc:spChg>
        <pc:spChg chg="mod topLvl">
          <ac:chgData name="Zou Yiguang" userId="f7e4a7e2-fca0-425e-adac-fd568eff2bc8" providerId="ADAL" clId="{7E1C0946-908C-447D-B571-347124F3ECBB}" dt="2023-08-24T07:15:13.398" v="3828" actId="1076"/>
          <ac:spMkLst>
            <pc:docMk/>
            <pc:sldMk cId="2922417366" sldId="524"/>
            <ac:spMk id="71" creationId="{AE895C83-0F82-21FA-4510-2680976E33BF}"/>
          </ac:spMkLst>
        </pc:spChg>
        <pc:spChg chg="mod topLvl">
          <ac:chgData name="Zou Yiguang" userId="f7e4a7e2-fca0-425e-adac-fd568eff2bc8" providerId="ADAL" clId="{7E1C0946-908C-447D-B571-347124F3ECBB}" dt="2023-08-24T07:15:13.398" v="3828" actId="1076"/>
          <ac:spMkLst>
            <pc:docMk/>
            <pc:sldMk cId="2922417366" sldId="524"/>
            <ac:spMk id="72" creationId="{9EC38AF3-696B-7704-BB6B-B987E7BDDB4D}"/>
          </ac:spMkLst>
        </pc:spChg>
        <pc:spChg chg="add del mod">
          <ac:chgData name="Zou Yiguang" userId="f7e4a7e2-fca0-425e-adac-fd568eff2bc8" providerId="ADAL" clId="{7E1C0946-908C-447D-B571-347124F3ECBB}" dt="2023-08-24T06:29:56.716" v="3475" actId="1076"/>
          <ac:spMkLst>
            <pc:docMk/>
            <pc:sldMk cId="2922417366" sldId="524"/>
            <ac:spMk id="73" creationId="{9D9396BB-5B3E-23EF-FB6A-A878203323BA}"/>
          </ac:spMkLst>
        </pc:spChg>
        <pc:spChg chg="add del mod">
          <ac:chgData name="Zou Yiguang" userId="f7e4a7e2-fca0-425e-adac-fd568eff2bc8" providerId="ADAL" clId="{7E1C0946-908C-447D-B571-347124F3ECBB}" dt="2023-08-24T06:29:56.716" v="3475" actId="1076"/>
          <ac:spMkLst>
            <pc:docMk/>
            <pc:sldMk cId="2922417366" sldId="524"/>
            <ac:spMk id="74" creationId="{504FCC68-50C4-D9AF-64AE-FC3AA870F44E}"/>
          </ac:spMkLst>
        </pc:spChg>
        <pc:spChg chg="add del mod">
          <ac:chgData name="Zou Yiguang" userId="f7e4a7e2-fca0-425e-adac-fd568eff2bc8" providerId="ADAL" clId="{7E1C0946-908C-447D-B571-347124F3ECBB}" dt="2023-08-24T05:22:21.141" v="2772" actId="478"/>
          <ac:spMkLst>
            <pc:docMk/>
            <pc:sldMk cId="2922417366" sldId="524"/>
            <ac:spMk id="75" creationId="{F625AA14-6AAD-626B-4237-B7317B4C787E}"/>
          </ac:spMkLst>
        </pc:spChg>
        <pc:spChg chg="add mod">
          <ac:chgData name="Zou Yiguang" userId="f7e4a7e2-fca0-425e-adac-fd568eff2bc8" providerId="ADAL" clId="{7E1C0946-908C-447D-B571-347124F3ECBB}" dt="2023-08-24T07:14:42.438" v="3824" actId="1076"/>
          <ac:spMkLst>
            <pc:docMk/>
            <pc:sldMk cId="2922417366" sldId="524"/>
            <ac:spMk id="76" creationId="{AF21059E-1957-B645-2C42-4F8750493C83}"/>
          </ac:spMkLst>
        </pc:spChg>
        <pc:spChg chg="add mod">
          <ac:chgData name="Zou Yiguang" userId="f7e4a7e2-fca0-425e-adac-fd568eff2bc8" providerId="ADAL" clId="{7E1C0946-908C-447D-B571-347124F3ECBB}" dt="2023-08-24T06:29:56.716" v="3475" actId="1076"/>
          <ac:spMkLst>
            <pc:docMk/>
            <pc:sldMk cId="2922417366" sldId="524"/>
            <ac:spMk id="81" creationId="{35AEEE77-BA5A-9DCD-C0B4-023841136F53}"/>
          </ac:spMkLst>
        </pc:spChg>
        <pc:spChg chg="add mod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82" creationId="{C15787BD-4793-401D-41EC-C869841D65A8}"/>
          </ac:spMkLst>
        </pc:spChg>
        <pc:spChg chg="mod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85" creationId="{435A870F-269B-CA98-58CA-43438B5C901E}"/>
          </ac:spMkLst>
        </pc:spChg>
        <pc:spChg chg="del mod">
          <ac:chgData name="Zou Yiguang" userId="f7e4a7e2-fca0-425e-adac-fd568eff2bc8" providerId="ADAL" clId="{7E1C0946-908C-447D-B571-347124F3ECBB}" dt="2023-08-24T05:27:25.766" v="2818" actId="478"/>
          <ac:spMkLst>
            <pc:docMk/>
            <pc:sldMk cId="2922417366" sldId="524"/>
            <ac:spMk id="86" creationId="{6B29AF38-0DE0-F34F-0D97-1E93490D8D49}"/>
          </ac:spMkLst>
        </pc:spChg>
        <pc:spChg chg="add del mod">
          <ac:chgData name="Zou Yiguang" userId="f7e4a7e2-fca0-425e-adac-fd568eff2bc8" providerId="ADAL" clId="{7E1C0946-908C-447D-B571-347124F3ECBB}" dt="2023-08-24T07:32:18.167" v="3996" actId="21"/>
          <ac:spMkLst>
            <pc:docMk/>
            <pc:sldMk cId="2922417366" sldId="524"/>
            <ac:spMk id="87" creationId="{AD8D4885-3B32-2576-4032-E78325698287}"/>
          </ac:spMkLst>
        </pc:spChg>
        <pc:spChg chg="mod topLvl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90" creationId="{711B315F-2CDB-5171-D493-68107B78F0F3}"/>
          </ac:spMkLst>
        </pc:spChg>
        <pc:spChg chg="mod topLvl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93" creationId="{E3521F56-2A23-C720-6762-A71E19497E77}"/>
          </ac:spMkLst>
        </pc:spChg>
        <pc:spChg chg="del mod">
          <ac:chgData name="Zou Yiguang" userId="f7e4a7e2-fca0-425e-adac-fd568eff2bc8" providerId="ADAL" clId="{7E1C0946-908C-447D-B571-347124F3ECBB}" dt="2023-08-24T05:15:57.585" v="2673" actId="478"/>
          <ac:spMkLst>
            <pc:docMk/>
            <pc:sldMk cId="2922417366" sldId="524"/>
            <ac:spMk id="7170" creationId="{A0849616-D01B-D09D-021D-3DA274518EEC}"/>
          </ac:spMkLst>
        </pc:spChg>
        <pc:spChg chg="mod topLvl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7178" creationId="{BA274BC0-317B-7FD1-71BA-25D116AAF73C}"/>
          </ac:spMkLst>
        </pc:spChg>
        <pc:spChg chg="mod topLvl">
          <ac:chgData name="Zou Yiguang" userId="f7e4a7e2-fca0-425e-adac-fd568eff2bc8" providerId="ADAL" clId="{7E1C0946-908C-447D-B571-347124F3ECBB}" dt="2023-08-24T06:30:09.874" v="3476" actId="165"/>
          <ac:spMkLst>
            <pc:docMk/>
            <pc:sldMk cId="2922417366" sldId="524"/>
            <ac:spMk id="7179" creationId="{FF4C7A4E-3995-ADFC-0965-9FF9CB5C3064}"/>
          </ac:spMkLst>
        </pc:spChg>
        <pc:spChg chg="mod topLvl">
          <ac:chgData name="Zou Yiguang" userId="f7e4a7e2-fca0-425e-adac-fd568eff2bc8" providerId="ADAL" clId="{7E1C0946-908C-447D-B571-347124F3ECBB}" dt="2023-08-24T07:14:40.702" v="3823" actId="1076"/>
          <ac:spMkLst>
            <pc:docMk/>
            <pc:sldMk cId="2922417366" sldId="524"/>
            <ac:spMk id="7180" creationId="{2D14E7ED-F925-6EDE-73E0-74FF40444F88}"/>
          </ac:spMkLst>
        </pc:spChg>
        <pc:spChg chg="mod topLvl">
          <ac:chgData name="Zou Yiguang" userId="f7e4a7e2-fca0-425e-adac-fd568eff2bc8" providerId="ADAL" clId="{7E1C0946-908C-447D-B571-347124F3ECBB}" dt="2023-08-24T07:14:58.142" v="3826" actId="165"/>
          <ac:spMkLst>
            <pc:docMk/>
            <pc:sldMk cId="2922417366" sldId="524"/>
            <ac:spMk id="7182" creationId="{F708B9B3-5233-6F61-BAF3-A721C46FFAC9}"/>
          </ac:spMkLst>
        </pc:spChg>
        <pc:spChg chg="mod topLvl">
          <ac:chgData name="Zou Yiguang" userId="f7e4a7e2-fca0-425e-adac-fd568eff2bc8" providerId="ADAL" clId="{7E1C0946-908C-447D-B571-347124F3ECBB}" dt="2023-08-24T07:14:58.142" v="3826" actId="165"/>
          <ac:spMkLst>
            <pc:docMk/>
            <pc:sldMk cId="2922417366" sldId="524"/>
            <ac:spMk id="7184" creationId="{F0295C21-C77B-DE32-5FC0-5F908A2EAB89}"/>
          </ac:spMkLst>
        </pc:spChg>
        <pc:spChg chg="mod topLvl">
          <ac:chgData name="Zou Yiguang" userId="f7e4a7e2-fca0-425e-adac-fd568eff2bc8" providerId="ADAL" clId="{7E1C0946-908C-447D-B571-347124F3ECBB}" dt="2023-08-24T07:14:58.142" v="3826" actId="165"/>
          <ac:spMkLst>
            <pc:docMk/>
            <pc:sldMk cId="2922417366" sldId="524"/>
            <ac:spMk id="7185" creationId="{83757151-33A3-93AE-91F5-4C4D969AE7DD}"/>
          </ac:spMkLst>
        </pc:spChg>
        <pc:spChg chg="mod topLvl">
          <ac:chgData name="Zou Yiguang" userId="f7e4a7e2-fca0-425e-adac-fd568eff2bc8" providerId="ADAL" clId="{7E1C0946-908C-447D-B571-347124F3ECBB}" dt="2023-08-24T07:14:58.142" v="3826" actId="165"/>
          <ac:spMkLst>
            <pc:docMk/>
            <pc:sldMk cId="2922417366" sldId="524"/>
            <ac:spMk id="7186" creationId="{E05E64C1-AF9B-0F3C-1B66-7F2FCB3684B8}"/>
          </ac:spMkLst>
        </pc:spChg>
        <pc:spChg chg="mod topLvl">
          <ac:chgData name="Zou Yiguang" userId="f7e4a7e2-fca0-425e-adac-fd568eff2bc8" providerId="ADAL" clId="{7E1C0946-908C-447D-B571-347124F3ECBB}" dt="2023-08-24T07:14:58.142" v="3826" actId="165"/>
          <ac:spMkLst>
            <pc:docMk/>
            <pc:sldMk cId="2922417366" sldId="524"/>
            <ac:spMk id="7187" creationId="{E1B750D8-9B45-00D4-8848-CC1C07A4B02E}"/>
          </ac:spMkLst>
        </pc:spChg>
        <pc:spChg chg="mod topLvl">
          <ac:chgData name="Zou Yiguang" userId="f7e4a7e2-fca0-425e-adac-fd568eff2bc8" providerId="ADAL" clId="{7E1C0946-908C-447D-B571-347124F3ECBB}" dt="2023-08-24T07:14:58.142" v="3826" actId="165"/>
          <ac:spMkLst>
            <pc:docMk/>
            <pc:sldMk cId="2922417366" sldId="524"/>
            <ac:spMk id="7188" creationId="{C7E9D5CE-B21A-4C40-FB1F-55FD9BF195B1}"/>
          </ac:spMkLst>
        </pc:spChg>
        <pc:spChg chg="mod">
          <ac:chgData name="Zou Yiguang" userId="f7e4a7e2-fca0-425e-adac-fd568eff2bc8" providerId="ADAL" clId="{7E1C0946-908C-447D-B571-347124F3ECBB}" dt="2023-08-24T07:15:29.358" v="3830" actId="1076"/>
          <ac:spMkLst>
            <pc:docMk/>
            <pc:sldMk cId="2922417366" sldId="524"/>
            <ac:spMk id="7190" creationId="{D08B8100-B8D7-2252-1E83-EB9E3CAC8C45}"/>
          </ac:spMkLst>
        </pc:spChg>
        <pc:spChg chg="mod topLvl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7191" creationId="{C772B634-64A1-75EB-663B-BC6E1BE1046D}"/>
          </ac:spMkLst>
        </pc:spChg>
        <pc:spChg chg="mod topLvl">
          <ac:chgData name="Zou Yiguang" userId="f7e4a7e2-fca0-425e-adac-fd568eff2bc8" providerId="ADAL" clId="{7E1C0946-908C-447D-B571-347124F3ECBB}" dt="2023-08-24T07:14:58.142" v="3826" actId="165"/>
          <ac:spMkLst>
            <pc:docMk/>
            <pc:sldMk cId="2922417366" sldId="524"/>
            <ac:spMk id="7195" creationId="{121602A7-DD27-9854-B619-201FADE15B80}"/>
          </ac:spMkLst>
        </pc:spChg>
        <pc:spChg chg="mod topLvl">
          <ac:chgData name="Zou Yiguang" userId="f7e4a7e2-fca0-425e-adac-fd568eff2bc8" providerId="ADAL" clId="{7E1C0946-908C-447D-B571-347124F3ECBB}" dt="2023-08-24T07:15:13.398" v="3828" actId="1076"/>
          <ac:spMkLst>
            <pc:docMk/>
            <pc:sldMk cId="2922417366" sldId="524"/>
            <ac:spMk id="7198" creationId="{10C64402-EEF6-37CE-5695-DA545A54C355}"/>
          </ac:spMkLst>
        </pc:spChg>
        <pc:spChg chg="mod topLvl">
          <ac:chgData name="Zou Yiguang" userId="f7e4a7e2-fca0-425e-adac-fd568eff2bc8" providerId="ADAL" clId="{7E1C0946-908C-447D-B571-347124F3ECBB}" dt="2023-08-24T06:29:56.716" v="3475" actId="1076"/>
          <ac:spMkLst>
            <pc:docMk/>
            <pc:sldMk cId="2922417366" sldId="524"/>
            <ac:spMk id="7199" creationId="{A356E221-0191-40A1-9AD3-B582EF7D51EE}"/>
          </ac:spMkLst>
        </pc:spChg>
        <pc:spChg chg="del mod topLvl">
          <ac:chgData name="Zou Yiguang" userId="f7e4a7e2-fca0-425e-adac-fd568eff2bc8" providerId="ADAL" clId="{7E1C0946-908C-447D-B571-347124F3ECBB}" dt="2023-08-24T05:37:00.163" v="3237" actId="478"/>
          <ac:spMkLst>
            <pc:docMk/>
            <pc:sldMk cId="2922417366" sldId="524"/>
            <ac:spMk id="7200" creationId="{FA7C361A-3849-2E70-EA46-3BF151F8C78C}"/>
          </ac:spMkLst>
        </pc:spChg>
        <pc:spChg chg="mod topLvl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7201" creationId="{9663B33C-7BDC-F9C1-8D8C-EA99BEE582D5}"/>
          </ac:spMkLst>
        </pc:spChg>
        <pc:spChg chg="add mod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7204" creationId="{B4731527-0318-1851-61C7-B5CD7D3FBACD}"/>
          </ac:spMkLst>
        </pc:spChg>
        <pc:spChg chg="add mod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7206" creationId="{EFC5D71A-4B39-D8F7-0FFA-4DFC5799D675}"/>
          </ac:spMkLst>
        </pc:spChg>
        <pc:spChg chg="add mod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7208" creationId="{D1C2E91B-086B-C444-1BB5-131215A58A5F}"/>
          </ac:spMkLst>
        </pc:spChg>
        <pc:spChg chg="mod">
          <ac:chgData name="Zou Yiguang" userId="f7e4a7e2-fca0-425e-adac-fd568eff2bc8" providerId="ADAL" clId="{7E1C0946-908C-447D-B571-347124F3ECBB}" dt="2023-08-24T07:11:48.006" v="3741" actId="1076"/>
          <ac:spMkLst>
            <pc:docMk/>
            <pc:sldMk cId="2922417366" sldId="524"/>
            <ac:spMk id="7210" creationId="{950027D4-47CE-4F43-52D5-BB2A09110A4F}"/>
          </ac:spMkLst>
        </pc:spChg>
        <pc:spChg chg="mod">
          <ac:chgData name="Zou Yiguang" userId="f7e4a7e2-fca0-425e-adac-fd568eff2bc8" providerId="ADAL" clId="{7E1C0946-908C-447D-B571-347124F3ECBB}" dt="2023-08-24T07:11:48.006" v="3741" actId="1076"/>
          <ac:spMkLst>
            <pc:docMk/>
            <pc:sldMk cId="2922417366" sldId="524"/>
            <ac:spMk id="7215" creationId="{D4FE7884-0C33-6DD4-AD70-22C8E681A403}"/>
          </ac:spMkLst>
        </pc:spChg>
        <pc:spChg chg="mod">
          <ac:chgData name="Zou Yiguang" userId="f7e4a7e2-fca0-425e-adac-fd568eff2bc8" providerId="ADAL" clId="{7E1C0946-908C-447D-B571-347124F3ECBB}" dt="2023-08-24T07:11:48.006" v="3741" actId="1076"/>
          <ac:spMkLst>
            <pc:docMk/>
            <pc:sldMk cId="2922417366" sldId="524"/>
            <ac:spMk id="7217" creationId="{9309B594-CA40-EC0C-B404-F7ADFB61BCC5}"/>
          </ac:spMkLst>
        </pc:spChg>
        <pc:spChg chg="mod">
          <ac:chgData name="Zou Yiguang" userId="f7e4a7e2-fca0-425e-adac-fd568eff2bc8" providerId="ADAL" clId="{7E1C0946-908C-447D-B571-347124F3ECBB}" dt="2023-08-24T07:11:48.006" v="3741" actId="1076"/>
          <ac:spMkLst>
            <pc:docMk/>
            <pc:sldMk cId="2922417366" sldId="524"/>
            <ac:spMk id="7219" creationId="{5E9AAEEB-8FB7-2EA0-B306-5195E34B8FC3}"/>
          </ac:spMkLst>
        </pc:spChg>
        <pc:spChg chg="add mod">
          <ac:chgData name="Zou Yiguang" userId="f7e4a7e2-fca0-425e-adac-fd568eff2bc8" providerId="ADAL" clId="{7E1C0946-908C-447D-B571-347124F3ECBB}" dt="2023-08-24T07:12:54.923" v="3815" actId="1076"/>
          <ac:spMkLst>
            <pc:docMk/>
            <pc:sldMk cId="2922417366" sldId="524"/>
            <ac:spMk id="7220" creationId="{F2F966FC-0350-56D1-62A8-FCEFE40BE8B0}"/>
          </ac:spMkLst>
        </pc:spChg>
        <pc:spChg chg="mod">
          <ac:chgData name="Zou Yiguang" userId="f7e4a7e2-fca0-425e-adac-fd568eff2bc8" providerId="ADAL" clId="{7E1C0946-908C-447D-B571-347124F3ECBB}" dt="2023-08-24T06:30:14.136" v="3477"/>
          <ac:spMkLst>
            <pc:docMk/>
            <pc:sldMk cId="2922417366" sldId="524"/>
            <ac:spMk id="7224" creationId="{5B1ED9BE-8BA7-D115-ADDC-7F392CB529E2}"/>
          </ac:spMkLst>
        </pc:spChg>
        <pc:spChg chg="mod">
          <ac:chgData name="Zou Yiguang" userId="f7e4a7e2-fca0-425e-adac-fd568eff2bc8" providerId="ADAL" clId="{7E1C0946-908C-447D-B571-347124F3ECBB}" dt="2023-08-24T06:30:28.587" v="3481" actId="1076"/>
          <ac:spMkLst>
            <pc:docMk/>
            <pc:sldMk cId="2922417366" sldId="524"/>
            <ac:spMk id="7225" creationId="{F3D0B3D3-0B26-4CEF-F54F-9DD0C588F7F9}"/>
          </ac:spMkLst>
        </pc:spChg>
        <pc:spChg chg="mod">
          <ac:chgData name="Zou Yiguang" userId="f7e4a7e2-fca0-425e-adac-fd568eff2bc8" providerId="ADAL" clId="{7E1C0946-908C-447D-B571-347124F3ECBB}" dt="2023-08-24T06:30:14.136" v="3477"/>
          <ac:spMkLst>
            <pc:docMk/>
            <pc:sldMk cId="2922417366" sldId="524"/>
            <ac:spMk id="7226" creationId="{6BAEC6F8-4C3E-5B72-A560-5B4583095388}"/>
          </ac:spMkLst>
        </pc:spChg>
        <pc:spChg chg="mod">
          <ac:chgData name="Zou Yiguang" userId="f7e4a7e2-fca0-425e-adac-fd568eff2bc8" providerId="ADAL" clId="{7E1C0946-908C-447D-B571-347124F3ECBB}" dt="2023-08-24T06:30:14.136" v="3477"/>
          <ac:spMkLst>
            <pc:docMk/>
            <pc:sldMk cId="2922417366" sldId="524"/>
            <ac:spMk id="7227" creationId="{FF89C50E-687A-B243-6E5E-39C35F452BF0}"/>
          </ac:spMkLst>
        </pc:spChg>
        <pc:spChg chg="mod">
          <ac:chgData name="Zou Yiguang" userId="f7e4a7e2-fca0-425e-adac-fd568eff2bc8" providerId="ADAL" clId="{7E1C0946-908C-447D-B571-347124F3ECBB}" dt="2023-08-24T06:30:31.395" v="3482" actId="1076"/>
          <ac:spMkLst>
            <pc:docMk/>
            <pc:sldMk cId="2922417366" sldId="524"/>
            <ac:spMk id="7230" creationId="{C844249F-8BB5-E909-F1BE-DCB6176693EC}"/>
          </ac:spMkLst>
        </pc:spChg>
        <pc:spChg chg="del mod">
          <ac:chgData name="Zou Yiguang" userId="f7e4a7e2-fca0-425e-adac-fd568eff2bc8" providerId="ADAL" clId="{7E1C0946-908C-447D-B571-347124F3ECBB}" dt="2023-08-24T07:08:22.733" v="3680" actId="478"/>
          <ac:spMkLst>
            <pc:docMk/>
            <pc:sldMk cId="2922417366" sldId="524"/>
            <ac:spMk id="7235" creationId="{3AB77F3D-A2DF-F28E-4EFC-636EB2F47B35}"/>
          </ac:spMkLst>
        </pc:spChg>
        <pc:spChg chg="del mod">
          <ac:chgData name="Zou Yiguang" userId="f7e4a7e2-fca0-425e-adac-fd568eff2bc8" providerId="ADAL" clId="{7E1C0946-908C-447D-B571-347124F3ECBB}" dt="2023-08-24T07:08:21.584" v="3679" actId="478"/>
          <ac:spMkLst>
            <pc:docMk/>
            <pc:sldMk cId="2922417366" sldId="524"/>
            <ac:spMk id="7236" creationId="{D1040530-8EC4-C97F-A466-A63252A11E8D}"/>
          </ac:spMkLst>
        </pc:spChg>
        <pc:spChg chg="del mod">
          <ac:chgData name="Zou Yiguang" userId="f7e4a7e2-fca0-425e-adac-fd568eff2bc8" providerId="ADAL" clId="{7E1C0946-908C-447D-B571-347124F3ECBB}" dt="2023-08-24T07:08:24.735" v="3681" actId="478"/>
          <ac:spMkLst>
            <pc:docMk/>
            <pc:sldMk cId="2922417366" sldId="524"/>
            <ac:spMk id="7238" creationId="{11B1AB03-1FA0-BAD7-EA7F-BCAB66926F99}"/>
          </ac:spMkLst>
        </pc:spChg>
        <pc:spChg chg="del mod topLvl">
          <ac:chgData name="Zou Yiguang" userId="f7e4a7e2-fca0-425e-adac-fd568eff2bc8" providerId="ADAL" clId="{7E1C0946-908C-447D-B571-347124F3ECBB}" dt="2023-08-24T07:11:36.508" v="3736" actId="478"/>
          <ac:spMkLst>
            <pc:docMk/>
            <pc:sldMk cId="2922417366" sldId="524"/>
            <ac:spMk id="7240" creationId="{5DBEC237-ED40-6493-8317-CECF2408A990}"/>
          </ac:spMkLst>
        </pc:spChg>
        <pc:spChg chg="mod topLvl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7244" creationId="{2D49B189-F0B3-7BC4-5904-B994C357F8F3}"/>
          </ac:spMkLst>
        </pc:spChg>
        <pc:spChg chg="mod topLvl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7245" creationId="{C5FA114C-EF3B-8298-424F-48F57D65A758}"/>
          </ac:spMkLst>
        </pc:spChg>
        <pc:spChg chg="mod topLvl">
          <ac:chgData name="Zou Yiguang" userId="f7e4a7e2-fca0-425e-adac-fd568eff2bc8" providerId="ADAL" clId="{7E1C0946-908C-447D-B571-347124F3ECBB}" dt="2023-08-24T07:08:09.004" v="3676" actId="165"/>
          <ac:spMkLst>
            <pc:docMk/>
            <pc:sldMk cId="2922417366" sldId="524"/>
            <ac:spMk id="7246" creationId="{B3CD3ED9-4719-7000-6493-A68A0001086A}"/>
          </ac:spMkLst>
        </pc:spChg>
        <pc:spChg chg="mod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7248" creationId="{C209AA24-9D8C-D35C-1B4F-1515A4D44187}"/>
          </ac:spMkLst>
        </pc:spChg>
        <pc:spChg chg="mod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7253" creationId="{C751FF57-A11C-AE65-FFE2-AB2B01786368}"/>
          </ac:spMkLst>
        </pc:spChg>
        <pc:spChg chg="mod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7255" creationId="{8517CDF9-2612-0347-DA07-6F9D1595DB75}"/>
          </ac:spMkLst>
        </pc:spChg>
        <pc:spChg chg="mod">
          <ac:chgData name="Zou Yiguang" userId="f7e4a7e2-fca0-425e-adac-fd568eff2bc8" providerId="ADAL" clId="{7E1C0946-908C-447D-B571-347124F3ECBB}" dt="2023-08-24T07:12:12.282" v="3810" actId="1038"/>
          <ac:spMkLst>
            <pc:docMk/>
            <pc:sldMk cId="2922417366" sldId="524"/>
            <ac:spMk id="7257" creationId="{4A5262E1-D5B9-7FC9-E986-01D88156BCBD}"/>
          </ac:spMkLst>
        </pc:spChg>
        <pc:spChg chg="add mod">
          <ac:chgData name="Zou Yiguang" userId="f7e4a7e2-fca0-425e-adac-fd568eff2bc8" providerId="ADAL" clId="{7E1C0946-908C-447D-B571-347124F3ECBB}" dt="2023-08-24T07:11:44.046" v="3740" actId="1076"/>
          <ac:spMkLst>
            <pc:docMk/>
            <pc:sldMk cId="2922417366" sldId="524"/>
            <ac:spMk id="7258" creationId="{2319059E-275B-5B60-906F-DAA5B448FF5C}"/>
          </ac:spMkLst>
        </pc:spChg>
        <pc:grpChg chg="del">
          <ac:chgData name="Zou Yiguang" userId="f7e4a7e2-fca0-425e-adac-fd568eff2bc8" providerId="ADAL" clId="{7E1C0946-908C-447D-B571-347124F3ECBB}" dt="2023-08-24T05:13:46.058" v="2603" actId="478"/>
          <ac:grpSpMkLst>
            <pc:docMk/>
            <pc:sldMk cId="2922417366" sldId="524"/>
            <ac:grpSpMk id="4" creationId="{B7A085D4-9829-E8D6-8C5F-C575138AE857}"/>
          </ac:grpSpMkLst>
        </pc:grpChg>
        <pc:grpChg chg="del mod">
          <ac:chgData name="Zou Yiguang" userId="f7e4a7e2-fca0-425e-adac-fd568eff2bc8" providerId="ADAL" clId="{7E1C0946-908C-447D-B571-347124F3ECBB}" dt="2023-08-24T05:19:35.010" v="2726" actId="165"/>
          <ac:grpSpMkLst>
            <pc:docMk/>
            <pc:sldMk cId="2922417366" sldId="524"/>
            <ac:grpSpMk id="5" creationId="{311678A5-F0CF-4927-516D-CFA661BA041E}"/>
          </ac:grpSpMkLst>
        </pc:grpChg>
        <pc:grpChg chg="mod topLvl">
          <ac:chgData name="Zou Yiguang" userId="f7e4a7e2-fca0-425e-adac-fd568eff2bc8" providerId="ADAL" clId="{7E1C0946-908C-447D-B571-347124F3ECBB}" dt="2023-08-24T06:29:56.716" v="3475" actId="1076"/>
          <ac:grpSpMkLst>
            <pc:docMk/>
            <pc:sldMk cId="2922417366" sldId="524"/>
            <ac:grpSpMk id="18" creationId="{B106EFD4-D8DF-4D00-8A41-844FA30E175B}"/>
          </ac:grpSpMkLst>
        </pc:grpChg>
        <pc:grpChg chg="del">
          <ac:chgData name="Zou Yiguang" userId="f7e4a7e2-fca0-425e-adac-fd568eff2bc8" providerId="ADAL" clId="{7E1C0946-908C-447D-B571-347124F3ECBB}" dt="2023-08-24T05:15:57.585" v="2673" actId="478"/>
          <ac:grpSpMkLst>
            <pc:docMk/>
            <pc:sldMk cId="2922417366" sldId="524"/>
            <ac:grpSpMk id="19" creationId="{CF9BA42F-7190-AE09-C55E-475EA36FA642}"/>
          </ac:grpSpMkLst>
        </pc:grpChg>
        <pc:grpChg chg="del">
          <ac:chgData name="Zou Yiguang" userId="f7e4a7e2-fca0-425e-adac-fd568eff2bc8" providerId="ADAL" clId="{7E1C0946-908C-447D-B571-347124F3ECBB}" dt="2023-08-24T05:16:25.127" v="2681" actId="478"/>
          <ac:grpSpMkLst>
            <pc:docMk/>
            <pc:sldMk cId="2922417366" sldId="524"/>
            <ac:grpSpMk id="20" creationId="{C8606EF8-33FB-6B0F-91AA-0A70E37C7541}"/>
          </ac:grpSpMkLst>
        </pc:grpChg>
        <pc:grpChg chg="del mod topLvl">
          <ac:chgData name="Zou Yiguang" userId="f7e4a7e2-fca0-425e-adac-fd568eff2bc8" providerId="ADAL" clId="{7E1C0946-908C-447D-B571-347124F3ECBB}" dt="2023-08-24T05:20:09.320" v="2734" actId="165"/>
          <ac:grpSpMkLst>
            <pc:docMk/>
            <pc:sldMk cId="2922417366" sldId="524"/>
            <ac:grpSpMk id="67" creationId="{27CDBCA0-FD07-7AAB-0165-05337390DF0A}"/>
          </ac:grpSpMkLst>
        </pc:grpChg>
        <pc:grpChg chg="add mod">
          <ac:chgData name="Zou Yiguang" userId="f7e4a7e2-fca0-425e-adac-fd568eff2bc8" providerId="ADAL" clId="{7E1C0946-908C-447D-B571-347124F3ECBB}" dt="2023-08-24T07:12:12.282" v="3810" actId="1038"/>
          <ac:grpSpMkLst>
            <pc:docMk/>
            <pc:sldMk cId="2922417366" sldId="524"/>
            <ac:grpSpMk id="83" creationId="{49B19075-C3A1-7D53-CBE0-055FD50E8194}"/>
          </ac:grpSpMkLst>
        </pc:grpChg>
        <pc:grpChg chg="add del mod">
          <ac:chgData name="Zou Yiguang" userId="f7e4a7e2-fca0-425e-adac-fd568eff2bc8" providerId="ADAL" clId="{7E1C0946-908C-447D-B571-347124F3ECBB}" dt="2023-08-24T05:34:41.320" v="3129" actId="165"/>
          <ac:grpSpMkLst>
            <pc:docMk/>
            <pc:sldMk cId="2922417366" sldId="524"/>
            <ac:grpSpMk id="89" creationId="{D00B4180-F244-6A27-0E57-D962F5689354}"/>
          </ac:grpSpMkLst>
        </pc:grpChg>
        <pc:grpChg chg="del mod topLvl">
          <ac:chgData name="Zou Yiguang" userId="f7e4a7e2-fca0-425e-adac-fd568eff2bc8" providerId="ADAL" clId="{7E1C0946-908C-447D-B571-347124F3ECBB}" dt="2023-08-24T05:27:55.436" v="2827" actId="165"/>
          <ac:grpSpMkLst>
            <pc:docMk/>
            <pc:sldMk cId="2922417366" sldId="524"/>
            <ac:grpSpMk id="7171" creationId="{14C16910-00EF-2435-82FE-0DADD476CEB6}"/>
          </ac:grpSpMkLst>
        </pc:grpChg>
        <pc:grpChg chg="del mod topLvl">
          <ac:chgData name="Zou Yiguang" userId="f7e4a7e2-fca0-425e-adac-fd568eff2bc8" providerId="ADAL" clId="{7E1C0946-908C-447D-B571-347124F3ECBB}" dt="2023-08-24T05:28:04.480" v="2828" actId="165"/>
          <ac:grpSpMkLst>
            <pc:docMk/>
            <pc:sldMk cId="2922417366" sldId="524"/>
            <ac:grpSpMk id="7172" creationId="{B018B36E-2F2A-CDA9-F49D-03F0DCC8A9DB}"/>
          </ac:grpSpMkLst>
        </pc:grpChg>
        <pc:grpChg chg="add del mod">
          <ac:chgData name="Zou Yiguang" userId="f7e4a7e2-fca0-425e-adac-fd568eff2bc8" providerId="ADAL" clId="{7E1C0946-908C-447D-B571-347124F3ECBB}" dt="2023-08-24T07:13:06.924" v="3816" actId="165"/>
          <ac:grpSpMkLst>
            <pc:docMk/>
            <pc:sldMk cId="2922417366" sldId="524"/>
            <ac:grpSpMk id="7174" creationId="{60FAE662-2632-6595-453D-D4BB90748ADB}"/>
          </ac:grpSpMkLst>
        </pc:grpChg>
        <pc:grpChg chg="del mod topLvl">
          <ac:chgData name="Zou Yiguang" userId="f7e4a7e2-fca0-425e-adac-fd568eff2bc8" providerId="ADAL" clId="{7E1C0946-908C-447D-B571-347124F3ECBB}" dt="2023-08-24T06:30:09.874" v="3476" actId="165"/>
          <ac:grpSpMkLst>
            <pc:docMk/>
            <pc:sldMk cId="2922417366" sldId="524"/>
            <ac:grpSpMk id="7175" creationId="{5134303B-C175-0971-FEED-A50355D21F0A}"/>
          </ac:grpSpMkLst>
        </pc:grpChg>
        <pc:grpChg chg="del mod topLvl">
          <ac:chgData name="Zou Yiguang" userId="f7e4a7e2-fca0-425e-adac-fd568eff2bc8" providerId="ADAL" clId="{7E1C0946-908C-447D-B571-347124F3ECBB}" dt="2023-08-24T07:14:58.142" v="3826" actId="165"/>
          <ac:grpSpMkLst>
            <pc:docMk/>
            <pc:sldMk cId="2922417366" sldId="524"/>
            <ac:grpSpMk id="7176" creationId="{43F702F4-55D9-12CF-43DA-63DD6CEF026F}"/>
          </ac:grpSpMkLst>
        </pc:grpChg>
        <pc:grpChg chg="add mod">
          <ac:chgData name="Zou Yiguang" userId="f7e4a7e2-fca0-425e-adac-fd568eff2bc8" providerId="ADAL" clId="{7E1C0946-908C-447D-B571-347124F3ECBB}" dt="2023-08-24T05:34:37.750" v="3127" actId="338"/>
          <ac:grpSpMkLst>
            <pc:docMk/>
            <pc:sldMk cId="2922417366" sldId="524"/>
            <ac:grpSpMk id="7202" creationId="{4ADC8CB9-1E06-25F8-A496-D46C336B3042}"/>
          </ac:grpSpMkLst>
        </pc:grpChg>
        <pc:grpChg chg="add mod">
          <ac:chgData name="Zou Yiguang" userId="f7e4a7e2-fca0-425e-adac-fd568eff2bc8" providerId="ADAL" clId="{7E1C0946-908C-447D-B571-347124F3ECBB}" dt="2023-08-24T07:11:48.006" v="3741" actId="1076"/>
          <ac:grpSpMkLst>
            <pc:docMk/>
            <pc:sldMk cId="2922417366" sldId="524"/>
            <ac:grpSpMk id="7209" creationId="{EB004FDA-DA43-9108-5975-C2255000FAD0}"/>
          </ac:grpSpMkLst>
        </pc:grpChg>
        <pc:grpChg chg="mod">
          <ac:chgData name="Zou Yiguang" userId="f7e4a7e2-fca0-425e-adac-fd568eff2bc8" providerId="ADAL" clId="{7E1C0946-908C-447D-B571-347124F3ECBB}" dt="2023-08-24T07:11:48.006" v="3741" actId="1076"/>
          <ac:grpSpMkLst>
            <pc:docMk/>
            <pc:sldMk cId="2922417366" sldId="524"/>
            <ac:grpSpMk id="7211" creationId="{350290C0-FC64-A943-8B2D-D33D9FBEB59F}"/>
          </ac:grpSpMkLst>
        </pc:grpChg>
        <pc:grpChg chg="mod">
          <ac:chgData name="Zou Yiguang" userId="f7e4a7e2-fca0-425e-adac-fd568eff2bc8" providerId="ADAL" clId="{7E1C0946-908C-447D-B571-347124F3ECBB}" dt="2023-08-24T07:11:48.006" v="3741" actId="1076"/>
          <ac:grpSpMkLst>
            <pc:docMk/>
            <pc:sldMk cId="2922417366" sldId="524"/>
            <ac:grpSpMk id="7212" creationId="{77A4055E-E3EE-9491-D43E-35772FEE283B}"/>
          </ac:grpSpMkLst>
        </pc:grpChg>
        <pc:grpChg chg="mod">
          <ac:chgData name="Zou Yiguang" userId="f7e4a7e2-fca0-425e-adac-fd568eff2bc8" providerId="ADAL" clId="{7E1C0946-908C-447D-B571-347124F3ECBB}" dt="2023-08-24T07:11:48.006" v="3741" actId="1076"/>
          <ac:grpSpMkLst>
            <pc:docMk/>
            <pc:sldMk cId="2922417366" sldId="524"/>
            <ac:grpSpMk id="7213" creationId="{E4780741-5A33-CE20-971B-5744D1C00EEE}"/>
          </ac:grpSpMkLst>
        </pc:grpChg>
        <pc:grpChg chg="add mod">
          <ac:chgData name="Zou Yiguang" userId="f7e4a7e2-fca0-425e-adac-fd568eff2bc8" providerId="ADAL" clId="{7E1C0946-908C-447D-B571-347124F3ECBB}" dt="2023-08-24T07:11:40.670" v="3738" actId="1076"/>
          <ac:grpSpMkLst>
            <pc:docMk/>
            <pc:sldMk cId="2922417366" sldId="524"/>
            <ac:grpSpMk id="7222" creationId="{84069C7B-216C-6C3C-6186-0C413DBDAE46}"/>
          </ac:grpSpMkLst>
        </pc:grpChg>
        <pc:grpChg chg="mod">
          <ac:chgData name="Zou Yiguang" userId="f7e4a7e2-fca0-425e-adac-fd568eff2bc8" providerId="ADAL" clId="{7E1C0946-908C-447D-B571-347124F3ECBB}" dt="2023-08-24T06:30:14.136" v="3477"/>
          <ac:grpSpMkLst>
            <pc:docMk/>
            <pc:sldMk cId="2922417366" sldId="524"/>
            <ac:grpSpMk id="7223" creationId="{FC75C3C3-5BBE-1F85-70C2-8D587CD49C2A}"/>
          </ac:grpSpMkLst>
        </pc:grpChg>
        <pc:grpChg chg="add del mod">
          <ac:chgData name="Zou Yiguang" userId="f7e4a7e2-fca0-425e-adac-fd568eff2bc8" providerId="ADAL" clId="{7E1C0946-908C-447D-B571-347124F3ECBB}" dt="2023-08-24T07:11:26.950" v="3733" actId="165"/>
          <ac:grpSpMkLst>
            <pc:docMk/>
            <pc:sldMk cId="2922417366" sldId="524"/>
            <ac:grpSpMk id="7231" creationId="{1C8EEDEF-A115-B875-D53F-E1DB785ABBC4}"/>
          </ac:grpSpMkLst>
        </pc:grpChg>
        <pc:grpChg chg="del mod">
          <ac:chgData name="Zou Yiguang" userId="f7e4a7e2-fca0-425e-adac-fd568eff2bc8" providerId="ADAL" clId="{7E1C0946-908C-447D-B571-347124F3ECBB}" dt="2023-08-24T07:08:24.735" v="3681" actId="478"/>
          <ac:grpSpMkLst>
            <pc:docMk/>
            <pc:sldMk cId="2922417366" sldId="524"/>
            <ac:grpSpMk id="7232" creationId="{FA4A3B80-EC5A-A94B-C842-38C094F440A1}"/>
          </ac:grpSpMkLst>
        </pc:grpChg>
        <pc:grpChg chg="del mod">
          <ac:chgData name="Zou Yiguang" userId="f7e4a7e2-fca0-425e-adac-fd568eff2bc8" providerId="ADAL" clId="{7E1C0946-908C-447D-B571-347124F3ECBB}" dt="2023-08-24T07:08:22.733" v="3680" actId="478"/>
          <ac:grpSpMkLst>
            <pc:docMk/>
            <pc:sldMk cId="2922417366" sldId="524"/>
            <ac:grpSpMk id="7233" creationId="{3A0901CB-92D6-E5AF-529A-2428FEE6E4E2}"/>
          </ac:grpSpMkLst>
        </pc:grpChg>
        <pc:grpChg chg="del mod topLvl">
          <ac:chgData name="Zou Yiguang" userId="f7e4a7e2-fca0-425e-adac-fd568eff2bc8" providerId="ADAL" clId="{7E1C0946-908C-447D-B571-347124F3ECBB}" dt="2023-08-24T07:11:31.628" v="3734" actId="165"/>
          <ac:grpSpMkLst>
            <pc:docMk/>
            <pc:sldMk cId="2922417366" sldId="524"/>
            <ac:grpSpMk id="7237" creationId="{E90F4DE3-8A04-D846-051D-D81069E57376}"/>
          </ac:grpSpMkLst>
        </pc:grpChg>
        <pc:grpChg chg="add del mod">
          <ac:chgData name="Zou Yiguang" userId="f7e4a7e2-fca0-425e-adac-fd568eff2bc8" providerId="ADAL" clId="{7E1C0946-908C-447D-B571-347124F3ECBB}" dt="2023-08-24T07:08:09.004" v="3676" actId="165"/>
          <ac:grpSpMkLst>
            <pc:docMk/>
            <pc:sldMk cId="2922417366" sldId="524"/>
            <ac:grpSpMk id="7241" creationId="{F530FC37-46D5-DC9D-B291-CB3E908F207F}"/>
          </ac:grpSpMkLst>
        </pc:grpChg>
        <pc:grpChg chg="add mod">
          <ac:chgData name="Zou Yiguang" userId="f7e4a7e2-fca0-425e-adac-fd568eff2bc8" providerId="ADAL" clId="{7E1C0946-908C-447D-B571-347124F3ECBB}" dt="2023-08-24T07:12:12.282" v="3810" actId="1038"/>
          <ac:grpSpMkLst>
            <pc:docMk/>
            <pc:sldMk cId="2922417366" sldId="524"/>
            <ac:grpSpMk id="7247" creationId="{EB16947D-92AA-047D-04CA-357440CCA0D3}"/>
          </ac:grpSpMkLst>
        </pc:grpChg>
        <pc:grpChg chg="del mod">
          <ac:chgData name="Zou Yiguang" userId="f7e4a7e2-fca0-425e-adac-fd568eff2bc8" providerId="ADAL" clId="{7E1C0946-908C-447D-B571-347124F3ECBB}" dt="2023-08-24T07:09:05.089" v="3688" actId="478"/>
          <ac:grpSpMkLst>
            <pc:docMk/>
            <pc:sldMk cId="2922417366" sldId="524"/>
            <ac:grpSpMk id="7249" creationId="{9BD8D148-B58A-0DB0-A2D9-83FE1D81EAF9}"/>
          </ac:grpSpMkLst>
        </pc:grpChg>
        <pc:grpChg chg="del mod">
          <ac:chgData name="Zou Yiguang" userId="f7e4a7e2-fca0-425e-adac-fd568eff2bc8" providerId="ADAL" clId="{7E1C0946-908C-447D-B571-347124F3ECBB}" dt="2023-08-24T07:09:03.789" v="3687" actId="478"/>
          <ac:grpSpMkLst>
            <pc:docMk/>
            <pc:sldMk cId="2922417366" sldId="524"/>
            <ac:grpSpMk id="7250" creationId="{97F3AEF7-965E-0F55-F15E-617315B58541}"/>
          </ac:grpSpMkLst>
        </pc:grpChg>
        <pc:grpChg chg="del mod">
          <ac:chgData name="Zou Yiguang" userId="f7e4a7e2-fca0-425e-adac-fd568eff2bc8" providerId="ADAL" clId="{7E1C0946-908C-447D-B571-347124F3ECBB}" dt="2023-08-24T07:09:06.255" v="3689" actId="478"/>
          <ac:grpSpMkLst>
            <pc:docMk/>
            <pc:sldMk cId="2922417366" sldId="524"/>
            <ac:grpSpMk id="7251" creationId="{A1A1E225-3390-0A76-B06E-90CA24EA97DC}"/>
          </ac:grpSpMkLst>
        </pc:grpChg>
        <pc:graphicFrameChg chg="del mod topLvl">
          <ac:chgData name="Zou Yiguang" userId="f7e4a7e2-fca0-425e-adac-fd568eff2bc8" providerId="ADAL" clId="{7E1C0946-908C-447D-B571-347124F3ECBB}" dt="2023-08-24T05:36:53.200" v="3236" actId="478"/>
          <ac:graphicFrameMkLst>
            <pc:docMk/>
            <pc:sldMk cId="2922417366" sldId="524"/>
            <ac:graphicFrameMk id="91" creationId="{597AB046-7B95-9A51-A4D4-C5FADD5200F8}"/>
          </ac:graphicFrameMkLst>
        </pc:graphicFrameChg>
        <pc:graphicFrameChg chg="mod">
          <ac:chgData name="Zou Yiguang" userId="f7e4a7e2-fca0-425e-adac-fd568eff2bc8" providerId="ADAL" clId="{7E1C0946-908C-447D-B571-347124F3ECBB}" dt="2023-08-24T06:30:14.136" v="3477"/>
          <ac:graphicFrameMkLst>
            <pc:docMk/>
            <pc:sldMk cId="2922417366" sldId="524"/>
            <ac:graphicFrameMk id="7228" creationId="{B18A2A2E-9D0A-20F5-623C-EDB33B756D91}"/>
          </ac:graphicFrameMkLst>
        </pc:graphicFrameChg>
        <pc:picChg chg="mod topLvl">
          <ac:chgData name="Zou Yiguang" userId="f7e4a7e2-fca0-425e-adac-fd568eff2bc8" providerId="ADAL" clId="{7E1C0946-908C-447D-B571-347124F3ECBB}" dt="2023-08-24T07:12:12.282" v="3810" actId="1038"/>
          <ac:picMkLst>
            <pc:docMk/>
            <pc:sldMk cId="2922417366" sldId="524"/>
            <ac:picMk id="17" creationId="{A636202B-C656-9CDC-7436-29233A2EDF6E}"/>
          </ac:picMkLst>
        </pc:picChg>
        <pc:picChg chg="mod topLvl">
          <ac:chgData name="Zou Yiguang" userId="f7e4a7e2-fca0-425e-adac-fd568eff2bc8" providerId="ADAL" clId="{7E1C0946-908C-447D-B571-347124F3ECBB}" dt="2023-08-24T07:12:12.282" v="3810" actId="1038"/>
          <ac:picMkLst>
            <pc:docMk/>
            <pc:sldMk cId="2922417366" sldId="524"/>
            <ac:picMk id="65" creationId="{A6243B5C-9FA8-48DC-0A30-9C4244C8F691}"/>
          </ac:picMkLst>
        </pc:picChg>
        <pc:picChg chg="add del mod">
          <ac:chgData name="Zou Yiguang" userId="f7e4a7e2-fca0-425e-adac-fd568eff2bc8" providerId="ADAL" clId="{7E1C0946-908C-447D-B571-347124F3ECBB}" dt="2023-08-24T07:32:18.167" v="3996" actId="21"/>
          <ac:picMkLst>
            <pc:docMk/>
            <pc:sldMk cId="2922417366" sldId="524"/>
            <ac:picMk id="77" creationId="{8136361C-6A21-558D-48A5-7A6BC82E8D6F}"/>
          </ac:picMkLst>
        </pc:picChg>
        <pc:picChg chg="add del mod">
          <ac:chgData name="Zou Yiguang" userId="f7e4a7e2-fca0-425e-adac-fd568eff2bc8" providerId="ADAL" clId="{7E1C0946-908C-447D-B571-347124F3ECBB}" dt="2023-08-24T07:32:18.167" v="3996" actId="21"/>
          <ac:picMkLst>
            <pc:docMk/>
            <pc:sldMk cId="2922417366" sldId="524"/>
            <ac:picMk id="78" creationId="{30229055-A560-02C3-91F3-7D3822DC0AE6}"/>
          </ac:picMkLst>
        </pc:picChg>
        <pc:picChg chg="add del mod">
          <ac:chgData name="Zou Yiguang" userId="f7e4a7e2-fca0-425e-adac-fd568eff2bc8" providerId="ADAL" clId="{7E1C0946-908C-447D-B571-347124F3ECBB}" dt="2023-08-24T05:27:15.562" v="2812" actId="478"/>
          <ac:picMkLst>
            <pc:docMk/>
            <pc:sldMk cId="2922417366" sldId="524"/>
            <ac:picMk id="79" creationId="{1D4D51CF-B3FB-338E-9F94-951924B0FD37}"/>
          </ac:picMkLst>
        </pc:picChg>
        <pc:picChg chg="add mod">
          <ac:chgData name="Zou Yiguang" userId="f7e4a7e2-fca0-425e-adac-fd568eff2bc8" providerId="ADAL" clId="{7E1C0946-908C-447D-B571-347124F3ECBB}" dt="2023-08-24T07:12:12.282" v="3810" actId="1038"/>
          <ac:picMkLst>
            <pc:docMk/>
            <pc:sldMk cId="2922417366" sldId="524"/>
            <ac:picMk id="80" creationId="{A68FAAB5-1C89-8023-1E01-D483B9E32026}"/>
          </ac:picMkLst>
        </pc:picChg>
        <pc:picChg chg="mod">
          <ac:chgData name="Zou Yiguang" userId="f7e4a7e2-fca0-425e-adac-fd568eff2bc8" providerId="ADAL" clId="{7E1C0946-908C-447D-B571-347124F3ECBB}" dt="2023-08-24T07:12:12.282" v="3810" actId="1038"/>
          <ac:picMkLst>
            <pc:docMk/>
            <pc:sldMk cId="2922417366" sldId="524"/>
            <ac:picMk id="84" creationId="{18813683-D629-2B86-A5F6-06253AF69B3F}"/>
          </ac:picMkLst>
        </pc:picChg>
        <pc:picChg chg="add del mod">
          <ac:chgData name="Zou Yiguang" userId="f7e4a7e2-fca0-425e-adac-fd568eff2bc8" providerId="ADAL" clId="{7E1C0946-908C-447D-B571-347124F3ECBB}" dt="2023-08-24T05:33:19.679" v="3098"/>
          <ac:picMkLst>
            <pc:docMk/>
            <pc:sldMk cId="2922417366" sldId="524"/>
            <ac:picMk id="88" creationId="{84E1AFF8-8EF4-D9AB-6ED5-8D5538CE3545}"/>
          </ac:picMkLst>
        </pc:picChg>
        <pc:picChg chg="del mod topLvl">
          <ac:chgData name="Zou Yiguang" userId="f7e4a7e2-fca0-425e-adac-fd568eff2bc8" providerId="ADAL" clId="{7E1C0946-908C-447D-B571-347124F3ECBB}" dt="2023-08-24T05:37:01.167" v="3238" actId="478"/>
          <ac:picMkLst>
            <pc:docMk/>
            <pc:sldMk cId="2922417366" sldId="524"/>
            <ac:picMk id="92" creationId="{5C16056D-1B2E-088E-F220-B0EF5C16ED71}"/>
          </ac:picMkLst>
        </pc:picChg>
        <pc:picChg chg="del mod">
          <ac:chgData name="Zou Yiguang" userId="f7e4a7e2-fca0-425e-adac-fd568eff2bc8" providerId="ADAL" clId="{7E1C0946-908C-447D-B571-347124F3ECBB}" dt="2023-08-24T05:34:08.183" v="3108" actId="478"/>
          <ac:picMkLst>
            <pc:docMk/>
            <pc:sldMk cId="2922417366" sldId="524"/>
            <ac:picMk id="94" creationId="{0D00ABB5-0FE6-8209-E145-4B3F23898B07}"/>
          </ac:picMkLst>
        </pc:picChg>
        <pc:picChg chg="mod topLvl">
          <ac:chgData name="Zou Yiguang" userId="f7e4a7e2-fca0-425e-adac-fd568eff2bc8" providerId="ADAL" clId="{7E1C0946-908C-447D-B571-347124F3ECBB}" dt="2023-08-24T07:12:12.282" v="3810" actId="1038"/>
          <ac:picMkLst>
            <pc:docMk/>
            <pc:sldMk cId="2922417366" sldId="524"/>
            <ac:picMk id="95" creationId="{FC0C46FA-8BDD-DDE0-A88E-33C6D920985C}"/>
          </ac:picMkLst>
        </pc:picChg>
        <pc:picChg chg="mod topLvl">
          <ac:chgData name="Zou Yiguang" userId="f7e4a7e2-fca0-425e-adac-fd568eff2bc8" providerId="ADAL" clId="{7E1C0946-908C-447D-B571-347124F3ECBB}" dt="2023-08-24T07:12:12.282" v="3810" actId="1038"/>
          <ac:picMkLst>
            <pc:docMk/>
            <pc:sldMk cId="2922417366" sldId="524"/>
            <ac:picMk id="7177" creationId="{C237F94C-8D3F-8EC1-478D-4D6A857146A4}"/>
          </ac:picMkLst>
        </pc:picChg>
        <pc:picChg chg="mod topLvl">
          <ac:chgData name="Zou Yiguang" userId="f7e4a7e2-fca0-425e-adac-fd568eff2bc8" providerId="ADAL" clId="{7E1C0946-908C-447D-B571-347124F3ECBB}" dt="2023-08-24T07:14:58.142" v="3826" actId="165"/>
          <ac:picMkLst>
            <pc:docMk/>
            <pc:sldMk cId="2922417366" sldId="524"/>
            <ac:picMk id="7183" creationId="{112520D0-589C-C960-56C9-D14566A8E641}"/>
          </ac:picMkLst>
        </pc:picChg>
        <pc:picChg chg="mod topLvl">
          <ac:chgData name="Zou Yiguang" userId="f7e4a7e2-fca0-425e-adac-fd568eff2bc8" providerId="ADAL" clId="{7E1C0946-908C-447D-B571-347124F3ECBB}" dt="2023-08-24T07:14:58.142" v="3826" actId="165"/>
          <ac:picMkLst>
            <pc:docMk/>
            <pc:sldMk cId="2922417366" sldId="524"/>
            <ac:picMk id="7189" creationId="{8427B57F-D93A-3B9F-3C8C-2BB8C00DD49E}"/>
          </ac:picMkLst>
        </pc:picChg>
        <pc:picChg chg="mod topLvl">
          <ac:chgData name="Zou Yiguang" userId="f7e4a7e2-fca0-425e-adac-fd568eff2bc8" providerId="ADAL" clId="{7E1C0946-908C-447D-B571-347124F3ECBB}" dt="2023-08-24T07:15:44.310" v="3832" actId="1076"/>
          <ac:picMkLst>
            <pc:docMk/>
            <pc:sldMk cId="2922417366" sldId="524"/>
            <ac:picMk id="7192" creationId="{53959640-E1FE-E2AE-62EE-8F7EA8A66398}"/>
          </ac:picMkLst>
        </pc:picChg>
        <pc:picChg chg="mod topLvl">
          <ac:chgData name="Zou Yiguang" userId="f7e4a7e2-fca0-425e-adac-fd568eff2bc8" providerId="ADAL" clId="{7E1C0946-908C-447D-B571-347124F3ECBB}" dt="2023-08-24T07:15:36.485" v="3831" actId="1076"/>
          <ac:picMkLst>
            <pc:docMk/>
            <pc:sldMk cId="2922417366" sldId="524"/>
            <ac:picMk id="7193" creationId="{24718398-8405-746C-AB55-4CD3513AED18}"/>
          </ac:picMkLst>
        </pc:picChg>
        <pc:picChg chg="mod topLvl">
          <ac:chgData name="Zou Yiguang" userId="f7e4a7e2-fca0-425e-adac-fd568eff2bc8" providerId="ADAL" clId="{7E1C0946-908C-447D-B571-347124F3ECBB}" dt="2023-08-24T07:15:51.174" v="3834" actId="1076"/>
          <ac:picMkLst>
            <pc:docMk/>
            <pc:sldMk cId="2922417366" sldId="524"/>
            <ac:picMk id="7194" creationId="{A024CA6F-4586-EB3B-7637-B00B13FA1BD9}"/>
          </ac:picMkLst>
        </pc:picChg>
        <pc:picChg chg="mod topLvl">
          <ac:chgData name="Zou Yiguang" userId="f7e4a7e2-fca0-425e-adac-fd568eff2bc8" providerId="ADAL" clId="{7E1C0946-908C-447D-B571-347124F3ECBB}" dt="2023-08-24T07:14:58.142" v="3826" actId="165"/>
          <ac:picMkLst>
            <pc:docMk/>
            <pc:sldMk cId="2922417366" sldId="524"/>
            <ac:picMk id="7196" creationId="{CB8FB8D0-CE69-9447-9581-46C1EA7F3035}"/>
          </ac:picMkLst>
        </pc:picChg>
        <pc:picChg chg="mod topLvl">
          <ac:chgData name="Zou Yiguang" userId="f7e4a7e2-fca0-425e-adac-fd568eff2bc8" providerId="ADAL" clId="{7E1C0946-908C-447D-B571-347124F3ECBB}" dt="2023-08-24T07:15:49.150" v="3833" actId="1076"/>
          <ac:picMkLst>
            <pc:docMk/>
            <pc:sldMk cId="2922417366" sldId="524"/>
            <ac:picMk id="7197" creationId="{8A5953F8-070B-FA13-60BE-3365A9CFCB2D}"/>
          </ac:picMkLst>
        </pc:picChg>
        <pc:picChg chg="mod">
          <ac:chgData name="Zou Yiguang" userId="f7e4a7e2-fca0-425e-adac-fd568eff2bc8" providerId="ADAL" clId="{7E1C0946-908C-447D-B571-347124F3ECBB}" dt="2023-08-24T07:11:48.006" v="3741" actId="1076"/>
          <ac:picMkLst>
            <pc:docMk/>
            <pc:sldMk cId="2922417366" sldId="524"/>
            <ac:picMk id="7214" creationId="{30C1E87D-7E62-E455-E8C8-970E7F982458}"/>
          </ac:picMkLst>
        </pc:picChg>
        <pc:picChg chg="mod">
          <ac:chgData name="Zou Yiguang" userId="f7e4a7e2-fca0-425e-adac-fd568eff2bc8" providerId="ADAL" clId="{7E1C0946-908C-447D-B571-347124F3ECBB}" dt="2023-08-24T07:11:48.006" v="3741" actId="1076"/>
          <ac:picMkLst>
            <pc:docMk/>
            <pc:sldMk cId="2922417366" sldId="524"/>
            <ac:picMk id="7216" creationId="{4D64A768-0C16-9157-E3B2-E8D2E743124B}"/>
          </ac:picMkLst>
        </pc:picChg>
        <pc:picChg chg="mod">
          <ac:chgData name="Zou Yiguang" userId="f7e4a7e2-fca0-425e-adac-fd568eff2bc8" providerId="ADAL" clId="{7E1C0946-908C-447D-B571-347124F3ECBB}" dt="2023-08-24T07:11:48.006" v="3741" actId="1076"/>
          <ac:picMkLst>
            <pc:docMk/>
            <pc:sldMk cId="2922417366" sldId="524"/>
            <ac:picMk id="7218" creationId="{2DC719E7-6EF9-A4CE-9551-F06DAA07C910}"/>
          </ac:picMkLst>
        </pc:picChg>
        <pc:picChg chg="add mod">
          <ac:chgData name="Zou Yiguang" userId="f7e4a7e2-fca0-425e-adac-fd568eff2bc8" providerId="ADAL" clId="{7E1C0946-908C-447D-B571-347124F3ECBB}" dt="2023-08-24T07:12:12.282" v="3810" actId="1038"/>
          <ac:picMkLst>
            <pc:docMk/>
            <pc:sldMk cId="2922417366" sldId="524"/>
            <ac:picMk id="7221" creationId="{E9FD3AD4-F1FB-3F1C-1776-6FE6CB80093D}"/>
          </ac:picMkLst>
        </pc:picChg>
        <pc:picChg chg="mod">
          <ac:chgData name="Zou Yiguang" userId="f7e4a7e2-fca0-425e-adac-fd568eff2bc8" providerId="ADAL" clId="{7E1C0946-908C-447D-B571-347124F3ECBB}" dt="2023-08-24T06:30:14.136" v="3477"/>
          <ac:picMkLst>
            <pc:docMk/>
            <pc:sldMk cId="2922417366" sldId="524"/>
            <ac:picMk id="7229" creationId="{17AE3EBD-22E7-9F2E-CA1A-CE8EE216845D}"/>
          </ac:picMkLst>
        </pc:picChg>
        <pc:picChg chg="mod topLvl">
          <ac:chgData name="Zou Yiguang" userId="f7e4a7e2-fca0-425e-adac-fd568eff2bc8" providerId="ADAL" clId="{7E1C0946-908C-447D-B571-347124F3ECBB}" dt="2023-08-24T07:12:12.282" v="3810" actId="1038"/>
          <ac:picMkLst>
            <pc:docMk/>
            <pc:sldMk cId="2922417366" sldId="524"/>
            <ac:picMk id="7234" creationId="{111AC564-9430-99E7-4E49-9AC967729F5F}"/>
          </ac:picMkLst>
        </pc:picChg>
        <pc:picChg chg="del mod topLvl">
          <ac:chgData name="Zou Yiguang" userId="f7e4a7e2-fca0-425e-adac-fd568eff2bc8" providerId="ADAL" clId="{7E1C0946-908C-447D-B571-347124F3ECBB}" dt="2023-08-24T07:11:37.449" v="3737" actId="478"/>
          <ac:picMkLst>
            <pc:docMk/>
            <pc:sldMk cId="2922417366" sldId="524"/>
            <ac:picMk id="7239" creationId="{C8A29401-E487-711F-01B4-60AE9B8C6188}"/>
          </ac:picMkLst>
        </pc:picChg>
        <pc:picChg chg="del mod topLvl">
          <ac:chgData name="Zou Yiguang" userId="f7e4a7e2-fca0-425e-adac-fd568eff2bc8" providerId="ADAL" clId="{7E1C0946-908C-447D-B571-347124F3ECBB}" dt="2023-08-24T07:08:12.478" v="3678" actId="478"/>
          <ac:picMkLst>
            <pc:docMk/>
            <pc:sldMk cId="2922417366" sldId="524"/>
            <ac:picMk id="7242" creationId="{498DA393-0FCC-2B12-64E0-E1337015EA82}"/>
          </ac:picMkLst>
        </pc:picChg>
        <pc:picChg chg="del mod topLvl">
          <ac:chgData name="Zou Yiguang" userId="f7e4a7e2-fca0-425e-adac-fd568eff2bc8" providerId="ADAL" clId="{7E1C0946-908C-447D-B571-347124F3ECBB}" dt="2023-08-24T07:08:11.585" v="3677" actId="478"/>
          <ac:picMkLst>
            <pc:docMk/>
            <pc:sldMk cId="2922417366" sldId="524"/>
            <ac:picMk id="7243" creationId="{5BA80248-4FB0-A211-6F95-B9D14A83046C}"/>
          </ac:picMkLst>
        </pc:picChg>
        <pc:picChg chg="del mod">
          <ac:chgData name="Zou Yiguang" userId="f7e4a7e2-fca0-425e-adac-fd568eff2bc8" providerId="ADAL" clId="{7E1C0946-908C-447D-B571-347124F3ECBB}" dt="2023-08-24T07:09:06.255" v="3689" actId="478"/>
          <ac:picMkLst>
            <pc:docMk/>
            <pc:sldMk cId="2922417366" sldId="524"/>
            <ac:picMk id="7252" creationId="{9FC92B65-A372-6DCF-8803-47D02DD484CF}"/>
          </ac:picMkLst>
        </pc:picChg>
        <pc:picChg chg="del mod">
          <ac:chgData name="Zou Yiguang" userId="f7e4a7e2-fca0-425e-adac-fd568eff2bc8" providerId="ADAL" clId="{7E1C0946-908C-447D-B571-347124F3ECBB}" dt="2023-08-24T07:09:03.789" v="3687" actId="478"/>
          <ac:picMkLst>
            <pc:docMk/>
            <pc:sldMk cId="2922417366" sldId="524"/>
            <ac:picMk id="7254" creationId="{151826B5-F002-3396-C16E-664B877BE0ED}"/>
          </ac:picMkLst>
        </pc:picChg>
        <pc:picChg chg="del mod">
          <ac:chgData name="Zou Yiguang" userId="f7e4a7e2-fca0-425e-adac-fd568eff2bc8" providerId="ADAL" clId="{7E1C0946-908C-447D-B571-347124F3ECBB}" dt="2023-08-24T07:09:05.089" v="3688" actId="478"/>
          <ac:picMkLst>
            <pc:docMk/>
            <pc:sldMk cId="2922417366" sldId="524"/>
            <ac:picMk id="7256" creationId="{2886F25A-6000-B0DF-106E-EF63A8664E91}"/>
          </ac:picMkLst>
        </pc:picChg>
      </pc:sldChg>
      <pc:sldChg chg="addSp delSp modSp add del mod modAnim">
        <pc:chgData name="Zou Yiguang" userId="f7e4a7e2-fca0-425e-adac-fd568eff2bc8" providerId="ADAL" clId="{7E1C0946-908C-447D-B571-347124F3ECBB}" dt="2023-08-24T08:52:38.284" v="4889" actId="47"/>
        <pc:sldMkLst>
          <pc:docMk/>
          <pc:sldMk cId="2342040616" sldId="525"/>
        </pc:sldMkLst>
        <pc:spChg chg="add mod">
          <ac:chgData name="Zou Yiguang" userId="f7e4a7e2-fca0-425e-adac-fd568eff2bc8" providerId="ADAL" clId="{7E1C0946-908C-447D-B571-347124F3ECBB}" dt="2023-08-24T07:26:07.312" v="3913" actId="1035"/>
          <ac:spMkLst>
            <pc:docMk/>
            <pc:sldMk cId="2342040616" sldId="525"/>
            <ac:spMk id="2" creationId="{AF9BB6B1-1B8D-BFC8-C263-01AAC00AC53C}"/>
          </ac:spMkLst>
        </pc:spChg>
        <pc:spChg chg="del">
          <ac:chgData name="Zou Yiguang" userId="f7e4a7e2-fca0-425e-adac-fd568eff2bc8" providerId="ADAL" clId="{7E1C0946-908C-447D-B571-347124F3ECBB}" dt="2023-08-24T07:16:08.737" v="3839" actId="478"/>
          <ac:spMkLst>
            <pc:docMk/>
            <pc:sldMk cId="2342040616" sldId="525"/>
            <ac:spMk id="3" creationId="{BCA5A4B4-A0DD-08C0-5AE8-0D1171001AFC}"/>
          </ac:spMkLst>
        </pc:spChg>
        <pc:spChg chg="add mod">
          <ac:chgData name="Zou Yiguang" userId="f7e4a7e2-fca0-425e-adac-fd568eff2bc8" providerId="ADAL" clId="{7E1C0946-908C-447D-B571-347124F3ECBB}" dt="2023-08-24T07:26:07.312" v="3913" actId="1035"/>
          <ac:spMkLst>
            <pc:docMk/>
            <pc:sldMk cId="2342040616" sldId="525"/>
            <ac:spMk id="4" creationId="{3E819571-4C4F-B695-A7D7-ABD85BDCA4F3}"/>
          </ac:spMkLst>
        </pc:spChg>
        <pc:spChg chg="add mod">
          <ac:chgData name="Zou Yiguang" userId="f7e4a7e2-fca0-425e-adac-fd568eff2bc8" providerId="ADAL" clId="{7E1C0946-908C-447D-B571-347124F3ECBB}" dt="2023-08-24T07:26:07.312" v="3913" actId="1035"/>
          <ac:spMkLst>
            <pc:docMk/>
            <pc:sldMk cId="2342040616" sldId="525"/>
            <ac:spMk id="5" creationId="{A7CB2441-9D3E-C721-A2AB-AE8F1D41500B}"/>
          </ac:spMkLst>
        </pc:spChg>
        <pc:spChg chg="add mod">
          <ac:chgData name="Zou Yiguang" userId="f7e4a7e2-fca0-425e-adac-fd568eff2bc8" providerId="ADAL" clId="{7E1C0946-908C-447D-B571-347124F3ECBB}" dt="2023-08-24T07:28:50.952" v="3950" actId="1076"/>
          <ac:spMkLst>
            <pc:docMk/>
            <pc:sldMk cId="2342040616" sldId="525"/>
            <ac:spMk id="6" creationId="{CE360CAD-C4EA-68C0-CD43-CD0B6239CF5A}"/>
          </ac:spMkLst>
        </pc:spChg>
        <pc:spChg chg="add mod">
          <ac:chgData name="Zou Yiguang" userId="f7e4a7e2-fca0-425e-adac-fd568eff2bc8" providerId="ADAL" clId="{7E1C0946-908C-447D-B571-347124F3ECBB}" dt="2023-08-24T07:26:07.312" v="3913" actId="1035"/>
          <ac:spMkLst>
            <pc:docMk/>
            <pc:sldMk cId="2342040616" sldId="525"/>
            <ac:spMk id="7" creationId="{C17D23FA-6201-1BCC-1B39-E3CAE1A1FCF5}"/>
          </ac:spMkLst>
        </pc:spChg>
        <pc:spChg chg="add mod">
          <ac:chgData name="Zou Yiguang" userId="f7e4a7e2-fca0-425e-adac-fd568eff2bc8" providerId="ADAL" clId="{7E1C0946-908C-447D-B571-347124F3ECBB}" dt="2023-08-24T07:26:07.312" v="3913" actId="1035"/>
          <ac:spMkLst>
            <pc:docMk/>
            <pc:sldMk cId="2342040616" sldId="525"/>
            <ac:spMk id="8" creationId="{8AA0E977-A469-2709-36CD-A83176877BA4}"/>
          </ac:spMkLst>
        </pc:spChg>
        <pc:spChg chg="add mod">
          <ac:chgData name="Zou Yiguang" userId="f7e4a7e2-fca0-425e-adac-fd568eff2bc8" providerId="ADAL" clId="{7E1C0946-908C-447D-B571-347124F3ECBB}" dt="2023-08-24T07:21:16.686" v="3879" actId="1036"/>
          <ac:spMkLst>
            <pc:docMk/>
            <pc:sldMk cId="2342040616" sldId="525"/>
            <ac:spMk id="14" creationId="{95BC832A-1331-1C7F-E3EC-C97EE3F3002A}"/>
          </ac:spMkLst>
        </pc:spChg>
        <pc:spChg chg="add mod">
          <ac:chgData name="Zou Yiguang" userId="f7e4a7e2-fca0-425e-adac-fd568eff2bc8" providerId="ADAL" clId="{7E1C0946-908C-447D-B571-347124F3ECBB}" dt="2023-08-24T07:26:42.847" v="3923" actId="1035"/>
          <ac:spMkLst>
            <pc:docMk/>
            <pc:sldMk cId="2342040616" sldId="525"/>
            <ac:spMk id="15" creationId="{9AFEDAC0-FCCE-4AC7-4140-89EB68C989E0}"/>
          </ac:spMkLst>
        </pc:spChg>
        <pc:spChg chg="add mod">
          <ac:chgData name="Zou Yiguang" userId="f7e4a7e2-fca0-425e-adac-fd568eff2bc8" providerId="ADAL" clId="{7E1C0946-908C-447D-B571-347124F3ECBB}" dt="2023-08-24T07:26:07.312" v="3913" actId="1035"/>
          <ac:spMkLst>
            <pc:docMk/>
            <pc:sldMk cId="2342040616" sldId="525"/>
            <ac:spMk id="16" creationId="{53194E1E-7E53-B093-A42F-9A0073016E15}"/>
          </ac:spMkLst>
        </pc:spChg>
        <pc:spChg chg="add mod">
          <ac:chgData name="Zou Yiguang" userId="f7e4a7e2-fca0-425e-adac-fd568eff2bc8" providerId="ADAL" clId="{7E1C0946-908C-447D-B571-347124F3ECBB}" dt="2023-08-24T07:26:07.312" v="3913" actId="1035"/>
          <ac:spMkLst>
            <pc:docMk/>
            <pc:sldMk cId="2342040616" sldId="525"/>
            <ac:spMk id="19" creationId="{E121F844-F923-C87D-F6F3-6F858ADAB02C}"/>
          </ac:spMkLst>
        </pc:spChg>
        <pc:spChg chg="add mod">
          <ac:chgData name="Zou Yiguang" userId="f7e4a7e2-fca0-425e-adac-fd568eff2bc8" providerId="ADAL" clId="{7E1C0946-908C-447D-B571-347124F3ECBB}" dt="2023-08-24T07:26:07.312" v="3913" actId="1035"/>
          <ac:spMkLst>
            <pc:docMk/>
            <pc:sldMk cId="2342040616" sldId="525"/>
            <ac:spMk id="20" creationId="{15120E6E-2E15-31F3-71D3-F0A8461E99C5}"/>
          </ac:spMkLst>
        </pc:spChg>
        <pc:spChg chg="add mod">
          <ac:chgData name="Zou Yiguang" userId="f7e4a7e2-fca0-425e-adac-fd568eff2bc8" providerId="ADAL" clId="{7E1C0946-908C-447D-B571-347124F3ECBB}" dt="2023-08-24T07:26:07.312" v="3913" actId="1035"/>
          <ac:spMkLst>
            <pc:docMk/>
            <pc:sldMk cId="2342040616" sldId="525"/>
            <ac:spMk id="21" creationId="{4737A650-A6EE-8028-F09B-25482A10395C}"/>
          </ac:spMkLst>
        </pc:spChg>
        <pc:spChg chg="add mod">
          <ac:chgData name="Zou Yiguang" userId="f7e4a7e2-fca0-425e-adac-fd568eff2bc8" providerId="ADAL" clId="{7E1C0946-908C-447D-B571-347124F3ECBB}" dt="2023-08-24T07:26:07.312" v="3913" actId="1035"/>
          <ac:spMkLst>
            <pc:docMk/>
            <pc:sldMk cId="2342040616" sldId="525"/>
            <ac:spMk id="22" creationId="{DC034B83-5501-71A0-89A9-478A28510B3F}"/>
          </ac:spMkLst>
        </pc:spChg>
        <pc:spChg chg="add mod">
          <ac:chgData name="Zou Yiguang" userId="f7e4a7e2-fca0-425e-adac-fd568eff2bc8" providerId="ADAL" clId="{7E1C0946-908C-447D-B571-347124F3ECBB}" dt="2023-08-24T07:26:07.312" v="3913" actId="1035"/>
          <ac:spMkLst>
            <pc:docMk/>
            <pc:sldMk cId="2342040616" sldId="525"/>
            <ac:spMk id="23" creationId="{FB78A17A-6BA7-3D51-FA98-4CD767F7ACAE}"/>
          </ac:spMkLst>
        </pc:spChg>
        <pc:spChg chg="add mod">
          <ac:chgData name="Zou Yiguang" userId="f7e4a7e2-fca0-425e-adac-fd568eff2bc8" providerId="ADAL" clId="{7E1C0946-908C-447D-B571-347124F3ECBB}" dt="2023-08-24T07:26:07.312" v="3913" actId="1035"/>
          <ac:spMkLst>
            <pc:docMk/>
            <pc:sldMk cId="2342040616" sldId="525"/>
            <ac:spMk id="24" creationId="{2F7E4193-37E6-8E0D-552A-D577FB09B0F3}"/>
          </ac:spMkLst>
        </pc:spChg>
        <pc:spChg chg="add del mod">
          <ac:chgData name="Zou Yiguang" userId="f7e4a7e2-fca0-425e-adac-fd568eff2bc8" providerId="ADAL" clId="{7E1C0946-908C-447D-B571-347124F3ECBB}" dt="2023-08-24T07:28:11.642" v="3942" actId="478"/>
          <ac:spMkLst>
            <pc:docMk/>
            <pc:sldMk cId="2342040616" sldId="525"/>
            <ac:spMk id="27" creationId="{27003981-839F-E202-C6E6-02BDEAAD1907}"/>
          </ac:spMkLst>
        </pc:spChg>
        <pc:spChg chg="add mod">
          <ac:chgData name="Zou Yiguang" userId="f7e4a7e2-fca0-425e-adac-fd568eff2bc8" providerId="ADAL" clId="{7E1C0946-908C-447D-B571-347124F3ECBB}" dt="2023-08-24T07:32:13.293" v="3995" actId="14100"/>
          <ac:spMkLst>
            <pc:docMk/>
            <pc:sldMk cId="2342040616" sldId="525"/>
            <ac:spMk id="29" creationId="{0E2BA771-02FB-571D-437A-D6D33256BDCA}"/>
          </ac:spMkLst>
        </pc:spChg>
        <pc:spChg chg="add del mod">
          <ac:chgData name="Zou Yiguang" userId="f7e4a7e2-fca0-425e-adac-fd568eff2bc8" providerId="ADAL" clId="{7E1C0946-908C-447D-B571-347124F3ECBB}" dt="2023-08-24T07:28:09.664" v="3941" actId="478"/>
          <ac:spMkLst>
            <pc:docMk/>
            <pc:sldMk cId="2342040616" sldId="525"/>
            <ac:spMk id="30" creationId="{0BCD6A95-105C-5954-16F1-CF8D6626A8BB}"/>
          </ac:spMkLst>
        </pc:spChg>
        <pc:spChg chg="del">
          <ac:chgData name="Zou Yiguang" userId="f7e4a7e2-fca0-425e-adac-fd568eff2bc8" providerId="ADAL" clId="{7E1C0946-908C-447D-B571-347124F3ECBB}" dt="2023-08-24T07:16:06.785" v="3838" actId="478"/>
          <ac:spMkLst>
            <pc:docMk/>
            <pc:sldMk cId="2342040616" sldId="525"/>
            <ac:spMk id="66" creationId="{CE4A5F56-EEE5-DF08-D9DE-125E0F0DECFB}"/>
          </ac:spMkLst>
        </pc:spChg>
        <pc:spChg chg="del">
          <ac:chgData name="Zou Yiguang" userId="f7e4a7e2-fca0-425e-adac-fd568eff2bc8" providerId="ADAL" clId="{7E1C0946-908C-447D-B571-347124F3ECBB}" dt="2023-08-24T07:16:04.570" v="3837" actId="478"/>
          <ac:spMkLst>
            <pc:docMk/>
            <pc:sldMk cId="2342040616" sldId="525"/>
            <ac:spMk id="68" creationId="{3AB8184A-149E-0307-4043-230ED779F780}"/>
          </ac:spMkLst>
        </pc:spChg>
        <pc:spChg chg="del">
          <ac:chgData name="Zou Yiguang" userId="f7e4a7e2-fca0-425e-adac-fd568eff2bc8" providerId="ADAL" clId="{7E1C0946-908C-447D-B571-347124F3ECBB}" dt="2023-08-24T07:16:04.570" v="3837" actId="478"/>
          <ac:spMkLst>
            <pc:docMk/>
            <pc:sldMk cId="2342040616" sldId="525"/>
            <ac:spMk id="69" creationId="{9C77C32D-E909-564B-BE14-18B071FDDED8}"/>
          </ac:spMkLst>
        </pc:spChg>
        <pc:spChg chg="del">
          <ac:chgData name="Zou Yiguang" userId="f7e4a7e2-fca0-425e-adac-fd568eff2bc8" providerId="ADAL" clId="{7E1C0946-908C-447D-B571-347124F3ECBB}" dt="2023-08-24T07:16:04.570" v="3837" actId="478"/>
          <ac:spMkLst>
            <pc:docMk/>
            <pc:sldMk cId="2342040616" sldId="525"/>
            <ac:spMk id="70" creationId="{7CA22B6D-69FC-D3A3-25C2-0F01EB5DF3EC}"/>
          </ac:spMkLst>
        </pc:spChg>
        <pc:spChg chg="del">
          <ac:chgData name="Zou Yiguang" userId="f7e4a7e2-fca0-425e-adac-fd568eff2bc8" providerId="ADAL" clId="{7E1C0946-908C-447D-B571-347124F3ECBB}" dt="2023-08-24T07:16:04.570" v="3837" actId="478"/>
          <ac:spMkLst>
            <pc:docMk/>
            <pc:sldMk cId="2342040616" sldId="525"/>
            <ac:spMk id="71" creationId="{AE895C83-0F82-21FA-4510-2680976E33BF}"/>
          </ac:spMkLst>
        </pc:spChg>
        <pc:spChg chg="del">
          <ac:chgData name="Zou Yiguang" userId="f7e4a7e2-fca0-425e-adac-fd568eff2bc8" providerId="ADAL" clId="{7E1C0946-908C-447D-B571-347124F3ECBB}" dt="2023-08-24T07:16:04.570" v="3837" actId="478"/>
          <ac:spMkLst>
            <pc:docMk/>
            <pc:sldMk cId="2342040616" sldId="525"/>
            <ac:spMk id="72" creationId="{9EC38AF3-696B-7704-BB6B-B987E7BDDB4D}"/>
          </ac:spMkLst>
        </pc:spChg>
        <pc:spChg chg="del">
          <ac:chgData name="Zou Yiguang" userId="f7e4a7e2-fca0-425e-adac-fd568eff2bc8" providerId="ADAL" clId="{7E1C0946-908C-447D-B571-347124F3ECBB}" dt="2023-08-24T07:16:00.868" v="3836" actId="478"/>
          <ac:spMkLst>
            <pc:docMk/>
            <pc:sldMk cId="2342040616" sldId="525"/>
            <ac:spMk id="73" creationId="{9D9396BB-5B3E-23EF-FB6A-A878203323BA}"/>
          </ac:spMkLst>
        </pc:spChg>
        <pc:spChg chg="del">
          <ac:chgData name="Zou Yiguang" userId="f7e4a7e2-fca0-425e-adac-fd568eff2bc8" providerId="ADAL" clId="{7E1C0946-908C-447D-B571-347124F3ECBB}" dt="2023-08-24T07:16:00.868" v="3836" actId="478"/>
          <ac:spMkLst>
            <pc:docMk/>
            <pc:sldMk cId="2342040616" sldId="525"/>
            <ac:spMk id="74" creationId="{504FCC68-50C4-D9AF-64AE-FC3AA870F44E}"/>
          </ac:spMkLst>
        </pc:spChg>
        <pc:spChg chg="del">
          <ac:chgData name="Zou Yiguang" userId="f7e4a7e2-fca0-425e-adac-fd568eff2bc8" providerId="ADAL" clId="{7E1C0946-908C-447D-B571-347124F3ECBB}" dt="2023-08-24T07:16:06.785" v="3838" actId="478"/>
          <ac:spMkLst>
            <pc:docMk/>
            <pc:sldMk cId="2342040616" sldId="525"/>
            <ac:spMk id="76" creationId="{AF21059E-1957-B645-2C42-4F8750493C83}"/>
          </ac:spMkLst>
        </pc:spChg>
        <pc:spChg chg="del">
          <ac:chgData name="Zou Yiguang" userId="f7e4a7e2-fca0-425e-adac-fd568eff2bc8" providerId="ADAL" clId="{7E1C0946-908C-447D-B571-347124F3ECBB}" dt="2023-08-24T07:16:00.868" v="3836" actId="478"/>
          <ac:spMkLst>
            <pc:docMk/>
            <pc:sldMk cId="2342040616" sldId="525"/>
            <ac:spMk id="81" creationId="{35AEEE77-BA5A-9DCD-C0B4-023841136F53}"/>
          </ac:spMkLst>
        </pc:spChg>
        <pc:spChg chg="del">
          <ac:chgData name="Zou Yiguang" userId="f7e4a7e2-fca0-425e-adac-fd568eff2bc8" providerId="ADAL" clId="{7E1C0946-908C-447D-B571-347124F3ECBB}" dt="2023-08-24T07:16:06.785" v="3838" actId="478"/>
          <ac:spMkLst>
            <pc:docMk/>
            <pc:sldMk cId="2342040616" sldId="525"/>
            <ac:spMk id="82" creationId="{C15787BD-4793-401D-41EC-C869841D65A8}"/>
          </ac:spMkLst>
        </pc:spChg>
        <pc:spChg chg="del">
          <ac:chgData name="Zou Yiguang" userId="f7e4a7e2-fca0-425e-adac-fd568eff2bc8" providerId="ADAL" clId="{7E1C0946-908C-447D-B571-347124F3ECBB}" dt="2023-08-24T07:16:08.737" v="3839" actId="478"/>
          <ac:spMkLst>
            <pc:docMk/>
            <pc:sldMk cId="2342040616" sldId="525"/>
            <ac:spMk id="87" creationId="{AD8D4885-3B32-2576-4032-E78325698287}"/>
          </ac:spMkLst>
        </pc:spChg>
        <pc:spChg chg="del">
          <ac:chgData name="Zou Yiguang" userId="f7e4a7e2-fca0-425e-adac-fd568eff2bc8" providerId="ADAL" clId="{7E1C0946-908C-447D-B571-347124F3ECBB}" dt="2023-08-24T07:16:06.785" v="3838" actId="478"/>
          <ac:spMkLst>
            <pc:docMk/>
            <pc:sldMk cId="2342040616" sldId="525"/>
            <ac:spMk id="90" creationId="{711B315F-2CDB-5171-D493-68107B78F0F3}"/>
          </ac:spMkLst>
        </pc:spChg>
        <pc:spChg chg="del">
          <ac:chgData name="Zou Yiguang" userId="f7e4a7e2-fca0-425e-adac-fd568eff2bc8" providerId="ADAL" clId="{7E1C0946-908C-447D-B571-347124F3ECBB}" dt="2023-08-24T07:16:06.785" v="3838" actId="478"/>
          <ac:spMkLst>
            <pc:docMk/>
            <pc:sldMk cId="2342040616" sldId="525"/>
            <ac:spMk id="93" creationId="{E3521F56-2A23-C720-6762-A71E19497E77}"/>
          </ac:spMkLst>
        </pc:spChg>
        <pc:spChg chg="add del mod">
          <ac:chgData name="Zou Yiguang" userId="f7e4a7e2-fca0-425e-adac-fd568eff2bc8" providerId="ADAL" clId="{7E1C0946-908C-447D-B571-347124F3ECBB}" dt="2023-08-24T07:28:08.512" v="3940" actId="478"/>
          <ac:spMkLst>
            <pc:docMk/>
            <pc:sldMk cId="2342040616" sldId="525"/>
            <ac:spMk id="7168" creationId="{722AB2BB-4630-0A9D-A434-4B6DDAEBAF60}"/>
          </ac:spMkLst>
        </pc:spChg>
        <pc:spChg chg="add del mod">
          <ac:chgData name="Zou Yiguang" userId="f7e4a7e2-fca0-425e-adac-fd568eff2bc8" providerId="ADAL" clId="{7E1C0946-908C-447D-B571-347124F3ECBB}" dt="2023-08-24T07:28:07.419" v="3939" actId="478"/>
          <ac:spMkLst>
            <pc:docMk/>
            <pc:sldMk cId="2342040616" sldId="525"/>
            <ac:spMk id="7169" creationId="{A377333E-A8F3-780A-F17C-BECEDB38B100}"/>
          </ac:spMkLst>
        </pc:spChg>
        <pc:spChg chg="add mod">
          <ac:chgData name="Zou Yiguang" userId="f7e4a7e2-fca0-425e-adac-fd568eff2bc8" providerId="ADAL" clId="{7E1C0946-908C-447D-B571-347124F3ECBB}" dt="2023-08-24T07:51:40.083" v="4013" actId="14100"/>
          <ac:spMkLst>
            <pc:docMk/>
            <pc:sldMk cId="2342040616" sldId="525"/>
            <ac:spMk id="7170" creationId="{538F6A48-4A2E-AA4F-93FD-BD76D8814629}"/>
          </ac:spMkLst>
        </pc:spChg>
        <pc:spChg chg="add mod">
          <ac:chgData name="Zou Yiguang" userId="f7e4a7e2-fca0-425e-adac-fd568eff2bc8" providerId="ADAL" clId="{7E1C0946-908C-447D-B571-347124F3ECBB}" dt="2023-08-24T07:51:42.763" v="4014" actId="14100"/>
          <ac:spMkLst>
            <pc:docMk/>
            <pc:sldMk cId="2342040616" sldId="525"/>
            <ac:spMk id="7171" creationId="{86C2B684-F65E-9992-090D-DF4FD94B1580}"/>
          </ac:spMkLst>
        </pc:spChg>
        <pc:spChg chg="add mod">
          <ac:chgData name="Zou Yiguang" userId="f7e4a7e2-fca0-425e-adac-fd568eff2bc8" providerId="ADAL" clId="{7E1C0946-908C-447D-B571-347124F3ECBB}" dt="2023-08-24T07:51:44.987" v="4015" actId="14100"/>
          <ac:spMkLst>
            <pc:docMk/>
            <pc:sldMk cId="2342040616" sldId="525"/>
            <ac:spMk id="7172" creationId="{62A58560-D58E-7AA5-3EF7-2206551AF316}"/>
          </ac:spMkLst>
        </pc:spChg>
        <pc:spChg chg="add mod">
          <ac:chgData name="Zou Yiguang" userId="f7e4a7e2-fca0-425e-adac-fd568eff2bc8" providerId="ADAL" clId="{7E1C0946-908C-447D-B571-347124F3ECBB}" dt="2023-08-24T07:51:46.699" v="4016" actId="14100"/>
          <ac:spMkLst>
            <pc:docMk/>
            <pc:sldMk cId="2342040616" sldId="525"/>
            <ac:spMk id="7173" creationId="{442ABCF7-677C-6CFA-23FD-ACD02CD00CE4}"/>
          </ac:spMkLst>
        </pc:spChg>
        <pc:spChg chg="add mod">
          <ac:chgData name="Zou Yiguang" userId="f7e4a7e2-fca0-425e-adac-fd568eff2bc8" providerId="ADAL" clId="{7E1C0946-908C-447D-B571-347124F3ECBB}" dt="2023-08-24T07:51:49.378" v="4017" actId="14100"/>
          <ac:spMkLst>
            <pc:docMk/>
            <pc:sldMk cId="2342040616" sldId="525"/>
            <ac:spMk id="7174" creationId="{043F8DB9-4A77-BAA3-5FC5-BAE5B189ADD9}"/>
          </ac:spMkLst>
        </pc:spChg>
        <pc:spChg chg="add mod">
          <ac:chgData name="Zou Yiguang" userId="f7e4a7e2-fca0-425e-adac-fd568eff2bc8" providerId="ADAL" clId="{7E1C0946-908C-447D-B571-347124F3ECBB}" dt="2023-08-24T07:32:03.389" v="3992" actId="14100"/>
          <ac:spMkLst>
            <pc:docMk/>
            <pc:sldMk cId="2342040616" sldId="525"/>
            <ac:spMk id="7175" creationId="{B7460177-BAA3-4D48-FAB9-85D9EBA79400}"/>
          </ac:spMkLst>
        </pc:spChg>
        <pc:spChg chg="del">
          <ac:chgData name="Zou Yiguang" userId="f7e4a7e2-fca0-425e-adac-fd568eff2bc8" providerId="ADAL" clId="{7E1C0946-908C-447D-B571-347124F3ECBB}" dt="2023-08-24T07:16:06.785" v="3838" actId="478"/>
          <ac:spMkLst>
            <pc:docMk/>
            <pc:sldMk cId="2342040616" sldId="525"/>
            <ac:spMk id="7178" creationId="{BA274BC0-317B-7FD1-71BA-25D116AAF73C}"/>
          </ac:spMkLst>
        </pc:spChg>
        <pc:spChg chg="del">
          <ac:chgData name="Zou Yiguang" userId="f7e4a7e2-fca0-425e-adac-fd568eff2bc8" providerId="ADAL" clId="{7E1C0946-908C-447D-B571-347124F3ECBB}" dt="2023-08-24T07:16:00.868" v="3836" actId="478"/>
          <ac:spMkLst>
            <pc:docMk/>
            <pc:sldMk cId="2342040616" sldId="525"/>
            <ac:spMk id="7179" creationId="{FF4C7A4E-3995-ADFC-0965-9FF9CB5C3064}"/>
          </ac:spMkLst>
        </pc:spChg>
        <pc:spChg chg="del">
          <ac:chgData name="Zou Yiguang" userId="f7e4a7e2-fca0-425e-adac-fd568eff2bc8" providerId="ADAL" clId="{7E1C0946-908C-447D-B571-347124F3ECBB}" dt="2023-08-24T07:16:06.785" v="3838" actId="478"/>
          <ac:spMkLst>
            <pc:docMk/>
            <pc:sldMk cId="2342040616" sldId="525"/>
            <ac:spMk id="7180" creationId="{2D14E7ED-F925-6EDE-73E0-74FF40444F88}"/>
          </ac:spMkLst>
        </pc:spChg>
        <pc:spChg chg="del">
          <ac:chgData name="Zou Yiguang" userId="f7e4a7e2-fca0-425e-adac-fd568eff2bc8" providerId="ADAL" clId="{7E1C0946-908C-447D-B571-347124F3ECBB}" dt="2023-08-24T07:16:06.785" v="3838" actId="478"/>
          <ac:spMkLst>
            <pc:docMk/>
            <pc:sldMk cId="2342040616" sldId="525"/>
            <ac:spMk id="7181" creationId="{93073122-E0FC-F96B-D1A2-9263741DE4F9}"/>
          </ac:spMkLst>
        </pc:spChg>
        <pc:spChg chg="del">
          <ac:chgData name="Zou Yiguang" userId="f7e4a7e2-fca0-425e-adac-fd568eff2bc8" providerId="ADAL" clId="{7E1C0946-908C-447D-B571-347124F3ECBB}" dt="2023-08-24T07:16:08.737" v="3839" actId="478"/>
          <ac:spMkLst>
            <pc:docMk/>
            <pc:sldMk cId="2342040616" sldId="525"/>
            <ac:spMk id="7182" creationId="{F708B9B3-5233-6F61-BAF3-A721C46FFAC9}"/>
          </ac:spMkLst>
        </pc:spChg>
        <pc:spChg chg="del">
          <ac:chgData name="Zou Yiguang" userId="f7e4a7e2-fca0-425e-adac-fd568eff2bc8" providerId="ADAL" clId="{7E1C0946-908C-447D-B571-347124F3ECBB}" dt="2023-08-24T07:16:08.737" v="3839" actId="478"/>
          <ac:spMkLst>
            <pc:docMk/>
            <pc:sldMk cId="2342040616" sldId="525"/>
            <ac:spMk id="7184" creationId="{F0295C21-C77B-DE32-5FC0-5F908A2EAB89}"/>
          </ac:spMkLst>
        </pc:spChg>
        <pc:spChg chg="del">
          <ac:chgData name="Zou Yiguang" userId="f7e4a7e2-fca0-425e-adac-fd568eff2bc8" providerId="ADAL" clId="{7E1C0946-908C-447D-B571-347124F3ECBB}" dt="2023-08-24T07:16:08.737" v="3839" actId="478"/>
          <ac:spMkLst>
            <pc:docMk/>
            <pc:sldMk cId="2342040616" sldId="525"/>
            <ac:spMk id="7185" creationId="{83757151-33A3-93AE-91F5-4C4D969AE7DD}"/>
          </ac:spMkLst>
        </pc:spChg>
        <pc:spChg chg="del">
          <ac:chgData name="Zou Yiguang" userId="f7e4a7e2-fca0-425e-adac-fd568eff2bc8" providerId="ADAL" clId="{7E1C0946-908C-447D-B571-347124F3ECBB}" dt="2023-08-24T07:16:08.737" v="3839" actId="478"/>
          <ac:spMkLst>
            <pc:docMk/>
            <pc:sldMk cId="2342040616" sldId="525"/>
            <ac:spMk id="7186" creationId="{E05E64C1-AF9B-0F3C-1B66-7F2FCB3684B8}"/>
          </ac:spMkLst>
        </pc:spChg>
        <pc:spChg chg="del">
          <ac:chgData name="Zou Yiguang" userId="f7e4a7e2-fca0-425e-adac-fd568eff2bc8" providerId="ADAL" clId="{7E1C0946-908C-447D-B571-347124F3ECBB}" dt="2023-08-24T07:16:08.737" v="3839" actId="478"/>
          <ac:spMkLst>
            <pc:docMk/>
            <pc:sldMk cId="2342040616" sldId="525"/>
            <ac:spMk id="7187" creationId="{E1B750D8-9B45-00D4-8848-CC1C07A4B02E}"/>
          </ac:spMkLst>
        </pc:spChg>
        <pc:spChg chg="del">
          <ac:chgData name="Zou Yiguang" userId="f7e4a7e2-fca0-425e-adac-fd568eff2bc8" providerId="ADAL" clId="{7E1C0946-908C-447D-B571-347124F3ECBB}" dt="2023-08-24T07:16:08.737" v="3839" actId="478"/>
          <ac:spMkLst>
            <pc:docMk/>
            <pc:sldMk cId="2342040616" sldId="525"/>
            <ac:spMk id="7188" creationId="{C7E9D5CE-B21A-4C40-FB1F-55FD9BF195B1}"/>
          </ac:spMkLst>
        </pc:spChg>
        <pc:spChg chg="del">
          <ac:chgData name="Zou Yiguang" userId="f7e4a7e2-fca0-425e-adac-fd568eff2bc8" providerId="ADAL" clId="{7E1C0946-908C-447D-B571-347124F3ECBB}" dt="2023-08-24T07:16:06.785" v="3838" actId="478"/>
          <ac:spMkLst>
            <pc:docMk/>
            <pc:sldMk cId="2342040616" sldId="525"/>
            <ac:spMk id="7190" creationId="{D08B8100-B8D7-2252-1E83-EB9E3CAC8C45}"/>
          </ac:spMkLst>
        </pc:spChg>
        <pc:spChg chg="del">
          <ac:chgData name="Zou Yiguang" userId="f7e4a7e2-fca0-425e-adac-fd568eff2bc8" providerId="ADAL" clId="{7E1C0946-908C-447D-B571-347124F3ECBB}" dt="2023-08-24T07:16:06.785" v="3838" actId="478"/>
          <ac:spMkLst>
            <pc:docMk/>
            <pc:sldMk cId="2342040616" sldId="525"/>
            <ac:spMk id="7191" creationId="{C772B634-64A1-75EB-663B-BC6E1BE1046D}"/>
          </ac:spMkLst>
        </pc:spChg>
        <pc:spChg chg="del">
          <ac:chgData name="Zou Yiguang" userId="f7e4a7e2-fca0-425e-adac-fd568eff2bc8" providerId="ADAL" clId="{7E1C0946-908C-447D-B571-347124F3ECBB}" dt="2023-08-24T07:16:08.737" v="3839" actId="478"/>
          <ac:spMkLst>
            <pc:docMk/>
            <pc:sldMk cId="2342040616" sldId="525"/>
            <ac:spMk id="7195" creationId="{121602A7-DD27-9854-B619-201FADE15B80}"/>
          </ac:spMkLst>
        </pc:spChg>
        <pc:spChg chg="del">
          <ac:chgData name="Zou Yiguang" userId="f7e4a7e2-fca0-425e-adac-fd568eff2bc8" providerId="ADAL" clId="{7E1C0946-908C-447D-B571-347124F3ECBB}" dt="2023-08-24T07:16:04.570" v="3837" actId="478"/>
          <ac:spMkLst>
            <pc:docMk/>
            <pc:sldMk cId="2342040616" sldId="525"/>
            <ac:spMk id="7198" creationId="{10C64402-EEF6-37CE-5695-DA545A54C355}"/>
          </ac:spMkLst>
        </pc:spChg>
        <pc:spChg chg="del">
          <ac:chgData name="Zou Yiguang" userId="f7e4a7e2-fca0-425e-adac-fd568eff2bc8" providerId="ADAL" clId="{7E1C0946-908C-447D-B571-347124F3ECBB}" dt="2023-08-24T07:16:00.868" v="3836" actId="478"/>
          <ac:spMkLst>
            <pc:docMk/>
            <pc:sldMk cId="2342040616" sldId="525"/>
            <ac:spMk id="7199" creationId="{A356E221-0191-40A1-9AD3-B582EF7D51EE}"/>
          </ac:spMkLst>
        </pc:spChg>
        <pc:spChg chg="del">
          <ac:chgData name="Zou Yiguang" userId="f7e4a7e2-fca0-425e-adac-fd568eff2bc8" providerId="ADAL" clId="{7E1C0946-908C-447D-B571-347124F3ECBB}" dt="2023-08-24T07:16:06.785" v="3838" actId="478"/>
          <ac:spMkLst>
            <pc:docMk/>
            <pc:sldMk cId="2342040616" sldId="525"/>
            <ac:spMk id="7201" creationId="{9663B33C-7BDC-F9C1-8D8C-EA99BEE582D5}"/>
          </ac:spMkLst>
        </pc:spChg>
        <pc:spChg chg="add mod">
          <ac:chgData name="Zou Yiguang" userId="f7e4a7e2-fca0-425e-adac-fd568eff2bc8" providerId="ADAL" clId="{7E1C0946-908C-447D-B571-347124F3ECBB}" dt="2023-08-24T07:54:06.042" v="4115" actId="1076"/>
          <ac:spMkLst>
            <pc:docMk/>
            <pc:sldMk cId="2342040616" sldId="525"/>
            <ac:spMk id="7202" creationId="{DE2188FA-9A63-C7FB-A8D6-C1FD03B2B6EB}"/>
          </ac:spMkLst>
        </pc:spChg>
        <pc:spChg chg="del">
          <ac:chgData name="Zou Yiguang" userId="f7e4a7e2-fca0-425e-adac-fd568eff2bc8" providerId="ADAL" clId="{7E1C0946-908C-447D-B571-347124F3ECBB}" dt="2023-08-24T07:16:08.737" v="3839" actId="478"/>
          <ac:spMkLst>
            <pc:docMk/>
            <pc:sldMk cId="2342040616" sldId="525"/>
            <ac:spMk id="7204" creationId="{B4731527-0318-1851-61C7-B5CD7D3FBACD}"/>
          </ac:spMkLst>
        </pc:spChg>
        <pc:spChg chg="del">
          <ac:chgData name="Zou Yiguang" userId="f7e4a7e2-fca0-425e-adac-fd568eff2bc8" providerId="ADAL" clId="{7E1C0946-908C-447D-B571-347124F3ECBB}" dt="2023-08-24T07:16:06.785" v="3838" actId="478"/>
          <ac:spMkLst>
            <pc:docMk/>
            <pc:sldMk cId="2342040616" sldId="525"/>
            <ac:spMk id="7206" creationId="{EFC5D71A-4B39-D8F7-0FFA-4DFC5799D675}"/>
          </ac:spMkLst>
        </pc:spChg>
        <pc:spChg chg="del">
          <ac:chgData name="Zou Yiguang" userId="f7e4a7e2-fca0-425e-adac-fd568eff2bc8" providerId="ADAL" clId="{7E1C0946-908C-447D-B571-347124F3ECBB}" dt="2023-08-24T07:16:08.737" v="3839" actId="478"/>
          <ac:spMkLst>
            <pc:docMk/>
            <pc:sldMk cId="2342040616" sldId="525"/>
            <ac:spMk id="7208" creationId="{D1C2E91B-086B-C444-1BB5-131215A58A5F}"/>
          </ac:spMkLst>
        </pc:spChg>
        <pc:spChg chg="del">
          <ac:chgData name="Zou Yiguang" userId="f7e4a7e2-fca0-425e-adac-fd568eff2bc8" providerId="ADAL" clId="{7E1C0946-908C-447D-B571-347124F3ECBB}" dt="2023-08-24T07:16:08.737" v="3839" actId="478"/>
          <ac:spMkLst>
            <pc:docMk/>
            <pc:sldMk cId="2342040616" sldId="525"/>
            <ac:spMk id="7220" creationId="{F2F966FC-0350-56D1-62A8-FCEFE40BE8B0}"/>
          </ac:spMkLst>
        </pc:spChg>
        <pc:spChg chg="del">
          <ac:chgData name="Zou Yiguang" userId="f7e4a7e2-fca0-425e-adac-fd568eff2bc8" providerId="ADAL" clId="{7E1C0946-908C-447D-B571-347124F3ECBB}" dt="2023-08-24T07:16:06.785" v="3838" actId="478"/>
          <ac:spMkLst>
            <pc:docMk/>
            <pc:sldMk cId="2342040616" sldId="525"/>
            <ac:spMk id="7244" creationId="{2D49B189-F0B3-7BC4-5904-B994C357F8F3}"/>
          </ac:spMkLst>
        </pc:spChg>
        <pc:spChg chg="del">
          <ac:chgData name="Zou Yiguang" userId="f7e4a7e2-fca0-425e-adac-fd568eff2bc8" providerId="ADAL" clId="{7E1C0946-908C-447D-B571-347124F3ECBB}" dt="2023-08-24T07:16:06.785" v="3838" actId="478"/>
          <ac:spMkLst>
            <pc:docMk/>
            <pc:sldMk cId="2342040616" sldId="525"/>
            <ac:spMk id="7245" creationId="{C5FA114C-EF3B-8298-424F-48F57D65A758}"/>
          </ac:spMkLst>
        </pc:spChg>
        <pc:spChg chg="del">
          <ac:chgData name="Zou Yiguang" userId="f7e4a7e2-fca0-425e-adac-fd568eff2bc8" providerId="ADAL" clId="{7E1C0946-908C-447D-B571-347124F3ECBB}" dt="2023-08-24T07:16:10.443" v="3840" actId="478"/>
          <ac:spMkLst>
            <pc:docMk/>
            <pc:sldMk cId="2342040616" sldId="525"/>
            <ac:spMk id="7246" creationId="{B3CD3ED9-4719-7000-6493-A68A0001086A}"/>
          </ac:spMkLst>
        </pc:spChg>
        <pc:grpChg chg="add mod">
          <ac:chgData name="Zou Yiguang" userId="f7e4a7e2-fca0-425e-adac-fd568eff2bc8" providerId="ADAL" clId="{7E1C0946-908C-447D-B571-347124F3ECBB}" dt="2023-08-24T07:20:17.846" v="3867" actId="164"/>
          <ac:grpSpMkLst>
            <pc:docMk/>
            <pc:sldMk cId="2342040616" sldId="525"/>
            <ac:grpSpMk id="9" creationId="{DC11B9E5-23BC-0E55-35F4-A7B0301E96B8}"/>
          </ac:grpSpMkLst>
        </pc:grpChg>
        <pc:grpChg chg="add mod">
          <ac:chgData name="Zou Yiguang" userId="f7e4a7e2-fca0-425e-adac-fd568eff2bc8" providerId="ADAL" clId="{7E1C0946-908C-447D-B571-347124F3ECBB}" dt="2023-08-24T07:20:31.544" v="3869" actId="164"/>
          <ac:grpSpMkLst>
            <pc:docMk/>
            <pc:sldMk cId="2342040616" sldId="525"/>
            <ac:grpSpMk id="10" creationId="{B3321AF5-5401-12E6-F290-A9348CE7FAC8}"/>
          </ac:grpSpMkLst>
        </pc:grpChg>
        <pc:grpChg chg="add mod topLvl">
          <ac:chgData name="Zou Yiguang" userId="f7e4a7e2-fca0-425e-adac-fd568eff2bc8" providerId="ADAL" clId="{7E1C0946-908C-447D-B571-347124F3ECBB}" dt="2023-08-24T07:26:07.312" v="3913" actId="1035"/>
          <ac:grpSpMkLst>
            <pc:docMk/>
            <pc:sldMk cId="2342040616" sldId="525"/>
            <ac:grpSpMk id="11" creationId="{220BD452-99A5-CF99-0957-CDB2C59ECF85}"/>
          </ac:grpSpMkLst>
        </pc:grpChg>
        <pc:grpChg chg="add mod topLvl">
          <ac:chgData name="Zou Yiguang" userId="f7e4a7e2-fca0-425e-adac-fd568eff2bc8" providerId="ADAL" clId="{7E1C0946-908C-447D-B571-347124F3ECBB}" dt="2023-08-24T07:26:07.312" v="3913" actId="1035"/>
          <ac:grpSpMkLst>
            <pc:docMk/>
            <pc:sldMk cId="2342040616" sldId="525"/>
            <ac:grpSpMk id="12" creationId="{F6D0BB4B-3716-FDAD-02CA-E34BA84114D6}"/>
          </ac:grpSpMkLst>
        </pc:grpChg>
        <pc:grpChg chg="add del mod">
          <ac:chgData name="Zou Yiguang" userId="f7e4a7e2-fca0-425e-adac-fd568eff2bc8" providerId="ADAL" clId="{7E1C0946-908C-447D-B571-347124F3ECBB}" dt="2023-08-24T07:25:39.331" v="3903" actId="165"/>
          <ac:grpSpMkLst>
            <pc:docMk/>
            <pc:sldMk cId="2342040616" sldId="525"/>
            <ac:grpSpMk id="13" creationId="{627AA4C3-083F-36EA-7C7C-75145B67A3F6}"/>
          </ac:grpSpMkLst>
        </pc:grpChg>
        <pc:grpChg chg="del">
          <ac:chgData name="Zou Yiguang" userId="f7e4a7e2-fca0-425e-adac-fd568eff2bc8" providerId="ADAL" clId="{7E1C0946-908C-447D-B571-347124F3ECBB}" dt="2023-08-24T07:16:00.868" v="3836" actId="478"/>
          <ac:grpSpMkLst>
            <pc:docMk/>
            <pc:sldMk cId="2342040616" sldId="525"/>
            <ac:grpSpMk id="18" creationId="{B106EFD4-D8DF-4D00-8A41-844FA30E175B}"/>
          </ac:grpSpMkLst>
        </pc:grpChg>
        <pc:grpChg chg="add mod">
          <ac:chgData name="Zou Yiguang" userId="f7e4a7e2-fca0-425e-adac-fd568eff2bc8" providerId="ADAL" clId="{7E1C0946-908C-447D-B571-347124F3ECBB}" dt="2023-08-24T07:26:07.312" v="3913" actId="1035"/>
          <ac:grpSpMkLst>
            <pc:docMk/>
            <pc:sldMk cId="2342040616" sldId="525"/>
            <ac:grpSpMk id="25" creationId="{0B838C0D-2881-392C-32EB-F3EE40BDF663}"/>
          </ac:grpSpMkLst>
        </pc:grpChg>
        <pc:grpChg chg="add mod">
          <ac:chgData name="Zou Yiguang" userId="f7e4a7e2-fca0-425e-adac-fd568eff2bc8" providerId="ADAL" clId="{7E1C0946-908C-447D-B571-347124F3ECBB}" dt="2023-08-24T07:26:07.312" v="3913" actId="1035"/>
          <ac:grpSpMkLst>
            <pc:docMk/>
            <pc:sldMk cId="2342040616" sldId="525"/>
            <ac:grpSpMk id="26" creationId="{B292C0D5-B78E-7443-3C04-871E204B3D8B}"/>
          </ac:grpSpMkLst>
        </pc:grpChg>
        <pc:grpChg chg="del">
          <ac:chgData name="Zou Yiguang" userId="f7e4a7e2-fca0-425e-adac-fd568eff2bc8" providerId="ADAL" clId="{7E1C0946-908C-447D-B571-347124F3ECBB}" dt="2023-08-24T07:16:06.785" v="3838" actId="478"/>
          <ac:grpSpMkLst>
            <pc:docMk/>
            <pc:sldMk cId="2342040616" sldId="525"/>
            <ac:grpSpMk id="83" creationId="{49B19075-C3A1-7D53-CBE0-055FD50E8194}"/>
          </ac:grpSpMkLst>
        </pc:grpChg>
        <pc:grpChg chg="del">
          <ac:chgData name="Zou Yiguang" userId="f7e4a7e2-fca0-425e-adac-fd568eff2bc8" providerId="ADAL" clId="{7E1C0946-908C-447D-B571-347124F3ECBB}" dt="2023-08-24T07:16:10.443" v="3840" actId="478"/>
          <ac:grpSpMkLst>
            <pc:docMk/>
            <pc:sldMk cId="2342040616" sldId="525"/>
            <ac:grpSpMk id="7209" creationId="{EB004FDA-DA43-9108-5975-C2255000FAD0}"/>
          </ac:grpSpMkLst>
        </pc:grpChg>
        <pc:grpChg chg="del">
          <ac:chgData name="Zou Yiguang" userId="f7e4a7e2-fca0-425e-adac-fd568eff2bc8" providerId="ADAL" clId="{7E1C0946-908C-447D-B571-347124F3ECBB}" dt="2023-08-24T07:16:10.443" v="3840" actId="478"/>
          <ac:grpSpMkLst>
            <pc:docMk/>
            <pc:sldMk cId="2342040616" sldId="525"/>
            <ac:grpSpMk id="7222" creationId="{84069C7B-216C-6C3C-6186-0C413DBDAE46}"/>
          </ac:grpSpMkLst>
        </pc:grpChg>
        <pc:grpChg chg="del">
          <ac:chgData name="Zou Yiguang" userId="f7e4a7e2-fca0-425e-adac-fd568eff2bc8" providerId="ADAL" clId="{7E1C0946-908C-447D-B571-347124F3ECBB}" dt="2023-08-24T07:16:06.785" v="3838" actId="478"/>
          <ac:grpSpMkLst>
            <pc:docMk/>
            <pc:sldMk cId="2342040616" sldId="525"/>
            <ac:grpSpMk id="7247" creationId="{EB16947D-92AA-047D-04CA-357440CCA0D3}"/>
          </ac:grpSpMkLst>
        </pc:grpChg>
        <pc:graphicFrameChg chg="add mod modGraphic">
          <ac:chgData name="Zou Yiguang" userId="f7e4a7e2-fca0-425e-adac-fd568eff2bc8" providerId="ADAL" clId="{7E1C0946-908C-447D-B571-347124F3ECBB}" dt="2023-08-24T07:57:40.097" v="4153" actId="1076"/>
          <ac:graphicFrameMkLst>
            <pc:docMk/>
            <pc:sldMk cId="2342040616" sldId="525"/>
            <ac:graphicFrameMk id="7203" creationId="{AAA448F3-777C-0B6F-8357-C75C7F398011}"/>
          </ac:graphicFrameMkLst>
        </pc:graphicFrameChg>
        <pc:picChg chg="del">
          <ac:chgData name="Zou Yiguang" userId="f7e4a7e2-fca0-425e-adac-fd568eff2bc8" providerId="ADAL" clId="{7E1C0946-908C-447D-B571-347124F3ECBB}" dt="2023-08-24T07:16:06.785" v="3838" actId="478"/>
          <ac:picMkLst>
            <pc:docMk/>
            <pc:sldMk cId="2342040616" sldId="525"/>
            <ac:picMk id="17" creationId="{A636202B-C656-9CDC-7436-29233A2EDF6E}"/>
          </ac:picMkLst>
        </pc:picChg>
        <pc:picChg chg="del">
          <ac:chgData name="Zou Yiguang" userId="f7e4a7e2-fca0-425e-adac-fd568eff2bc8" providerId="ADAL" clId="{7E1C0946-908C-447D-B571-347124F3ECBB}" dt="2023-08-24T07:16:06.785" v="3838" actId="478"/>
          <ac:picMkLst>
            <pc:docMk/>
            <pc:sldMk cId="2342040616" sldId="525"/>
            <ac:picMk id="65" creationId="{A6243B5C-9FA8-48DC-0A30-9C4244C8F691}"/>
          </ac:picMkLst>
        </pc:picChg>
        <pc:picChg chg="del">
          <ac:chgData name="Zou Yiguang" userId="f7e4a7e2-fca0-425e-adac-fd568eff2bc8" providerId="ADAL" clId="{7E1C0946-908C-447D-B571-347124F3ECBB}" dt="2023-08-24T07:16:06.785" v="3838" actId="478"/>
          <ac:picMkLst>
            <pc:docMk/>
            <pc:sldMk cId="2342040616" sldId="525"/>
            <ac:picMk id="77" creationId="{8136361C-6A21-558D-48A5-7A6BC82E8D6F}"/>
          </ac:picMkLst>
        </pc:picChg>
        <pc:picChg chg="del">
          <ac:chgData name="Zou Yiguang" userId="f7e4a7e2-fca0-425e-adac-fd568eff2bc8" providerId="ADAL" clId="{7E1C0946-908C-447D-B571-347124F3ECBB}" dt="2023-08-24T07:16:06.785" v="3838" actId="478"/>
          <ac:picMkLst>
            <pc:docMk/>
            <pc:sldMk cId="2342040616" sldId="525"/>
            <ac:picMk id="78" creationId="{30229055-A560-02C3-91F3-7D3822DC0AE6}"/>
          </ac:picMkLst>
        </pc:picChg>
        <pc:picChg chg="del">
          <ac:chgData name="Zou Yiguang" userId="f7e4a7e2-fca0-425e-adac-fd568eff2bc8" providerId="ADAL" clId="{7E1C0946-908C-447D-B571-347124F3ECBB}" dt="2023-08-24T07:16:06.785" v="3838" actId="478"/>
          <ac:picMkLst>
            <pc:docMk/>
            <pc:sldMk cId="2342040616" sldId="525"/>
            <ac:picMk id="80" creationId="{A68FAAB5-1C89-8023-1E01-D483B9E32026}"/>
          </ac:picMkLst>
        </pc:picChg>
        <pc:picChg chg="del">
          <ac:chgData name="Zou Yiguang" userId="f7e4a7e2-fca0-425e-adac-fd568eff2bc8" providerId="ADAL" clId="{7E1C0946-908C-447D-B571-347124F3ECBB}" dt="2023-08-24T07:16:06.785" v="3838" actId="478"/>
          <ac:picMkLst>
            <pc:docMk/>
            <pc:sldMk cId="2342040616" sldId="525"/>
            <ac:picMk id="95" creationId="{FC0C46FA-8BDD-DDE0-A88E-33C6D920985C}"/>
          </ac:picMkLst>
        </pc:picChg>
        <pc:picChg chg="add mod">
          <ac:chgData name="Zou Yiguang" userId="f7e4a7e2-fca0-425e-adac-fd568eff2bc8" providerId="ADAL" clId="{7E1C0946-908C-447D-B571-347124F3ECBB}" dt="2023-08-24T07:53:46.641" v="4088" actId="1076"/>
          <ac:picMkLst>
            <pc:docMk/>
            <pc:sldMk cId="2342040616" sldId="525"/>
            <ac:picMk id="7176" creationId="{FD92CB51-AC84-3F61-4F4E-E1EC0BD9C6E5}"/>
          </ac:picMkLst>
        </pc:picChg>
        <pc:picChg chg="del">
          <ac:chgData name="Zou Yiguang" userId="f7e4a7e2-fca0-425e-adac-fd568eff2bc8" providerId="ADAL" clId="{7E1C0946-908C-447D-B571-347124F3ECBB}" dt="2023-08-24T07:16:06.785" v="3838" actId="478"/>
          <ac:picMkLst>
            <pc:docMk/>
            <pc:sldMk cId="2342040616" sldId="525"/>
            <ac:picMk id="7177" creationId="{C237F94C-8D3F-8EC1-478D-4D6A857146A4}"/>
          </ac:picMkLst>
        </pc:picChg>
        <pc:picChg chg="mod">
          <ac:chgData name="Zou Yiguang" userId="f7e4a7e2-fca0-425e-adac-fd568eff2bc8" providerId="ADAL" clId="{7E1C0946-908C-447D-B571-347124F3ECBB}" dt="2023-08-24T07:26:07.312" v="3913" actId="1035"/>
          <ac:picMkLst>
            <pc:docMk/>
            <pc:sldMk cId="2342040616" sldId="525"/>
            <ac:picMk id="7183" creationId="{112520D0-589C-C960-56C9-D14566A8E641}"/>
          </ac:picMkLst>
        </pc:picChg>
        <pc:picChg chg="mod">
          <ac:chgData name="Zou Yiguang" userId="f7e4a7e2-fca0-425e-adac-fd568eff2bc8" providerId="ADAL" clId="{7E1C0946-908C-447D-B571-347124F3ECBB}" dt="2023-08-24T07:26:07.312" v="3913" actId="1035"/>
          <ac:picMkLst>
            <pc:docMk/>
            <pc:sldMk cId="2342040616" sldId="525"/>
            <ac:picMk id="7189" creationId="{8427B57F-D93A-3B9F-3C8C-2BB8C00DD49E}"/>
          </ac:picMkLst>
        </pc:picChg>
        <pc:picChg chg="mod">
          <ac:chgData name="Zou Yiguang" userId="f7e4a7e2-fca0-425e-adac-fd568eff2bc8" providerId="ADAL" clId="{7E1C0946-908C-447D-B571-347124F3ECBB}" dt="2023-08-24T07:26:07.312" v="3913" actId="1035"/>
          <ac:picMkLst>
            <pc:docMk/>
            <pc:sldMk cId="2342040616" sldId="525"/>
            <ac:picMk id="7192" creationId="{53959640-E1FE-E2AE-62EE-8F7EA8A66398}"/>
          </ac:picMkLst>
        </pc:picChg>
        <pc:picChg chg="mod">
          <ac:chgData name="Zou Yiguang" userId="f7e4a7e2-fca0-425e-adac-fd568eff2bc8" providerId="ADAL" clId="{7E1C0946-908C-447D-B571-347124F3ECBB}" dt="2023-08-24T07:26:07.312" v="3913" actId="1035"/>
          <ac:picMkLst>
            <pc:docMk/>
            <pc:sldMk cId="2342040616" sldId="525"/>
            <ac:picMk id="7193" creationId="{24718398-8405-746C-AB55-4CD3513AED18}"/>
          </ac:picMkLst>
        </pc:picChg>
        <pc:picChg chg="mod">
          <ac:chgData name="Zou Yiguang" userId="f7e4a7e2-fca0-425e-adac-fd568eff2bc8" providerId="ADAL" clId="{7E1C0946-908C-447D-B571-347124F3ECBB}" dt="2023-08-24T07:26:07.312" v="3913" actId="1035"/>
          <ac:picMkLst>
            <pc:docMk/>
            <pc:sldMk cId="2342040616" sldId="525"/>
            <ac:picMk id="7194" creationId="{A024CA6F-4586-EB3B-7637-B00B13FA1BD9}"/>
          </ac:picMkLst>
        </pc:picChg>
        <pc:picChg chg="mod">
          <ac:chgData name="Zou Yiguang" userId="f7e4a7e2-fca0-425e-adac-fd568eff2bc8" providerId="ADAL" clId="{7E1C0946-908C-447D-B571-347124F3ECBB}" dt="2023-08-24T07:26:07.312" v="3913" actId="1035"/>
          <ac:picMkLst>
            <pc:docMk/>
            <pc:sldMk cId="2342040616" sldId="525"/>
            <ac:picMk id="7196" creationId="{CB8FB8D0-CE69-9447-9581-46C1EA7F3035}"/>
          </ac:picMkLst>
        </pc:picChg>
        <pc:picChg chg="mod">
          <ac:chgData name="Zou Yiguang" userId="f7e4a7e2-fca0-425e-adac-fd568eff2bc8" providerId="ADAL" clId="{7E1C0946-908C-447D-B571-347124F3ECBB}" dt="2023-08-24T07:26:07.312" v="3913" actId="1035"/>
          <ac:picMkLst>
            <pc:docMk/>
            <pc:sldMk cId="2342040616" sldId="525"/>
            <ac:picMk id="7197" creationId="{8A5953F8-070B-FA13-60BE-3365A9CFCB2D}"/>
          </ac:picMkLst>
        </pc:picChg>
        <pc:picChg chg="add mod">
          <ac:chgData name="Zou Yiguang" userId="f7e4a7e2-fca0-425e-adac-fd568eff2bc8" providerId="ADAL" clId="{7E1C0946-908C-447D-B571-347124F3ECBB}" dt="2023-08-24T07:54:22.948" v="4125" actId="1038"/>
          <ac:picMkLst>
            <pc:docMk/>
            <pc:sldMk cId="2342040616" sldId="525"/>
            <ac:picMk id="7200" creationId="{A51E761D-1F44-45D7-3A10-A0837741CC6D}"/>
          </ac:picMkLst>
        </pc:picChg>
        <pc:picChg chg="del">
          <ac:chgData name="Zou Yiguang" userId="f7e4a7e2-fca0-425e-adac-fd568eff2bc8" providerId="ADAL" clId="{7E1C0946-908C-447D-B571-347124F3ECBB}" dt="2023-08-24T07:16:06.785" v="3838" actId="478"/>
          <ac:picMkLst>
            <pc:docMk/>
            <pc:sldMk cId="2342040616" sldId="525"/>
            <ac:picMk id="7221" creationId="{E9FD3AD4-F1FB-3F1C-1776-6FE6CB80093D}"/>
          </ac:picMkLst>
        </pc:picChg>
        <pc:picChg chg="del">
          <ac:chgData name="Zou Yiguang" userId="f7e4a7e2-fca0-425e-adac-fd568eff2bc8" providerId="ADAL" clId="{7E1C0946-908C-447D-B571-347124F3ECBB}" dt="2023-08-24T07:16:08.737" v="3839" actId="478"/>
          <ac:picMkLst>
            <pc:docMk/>
            <pc:sldMk cId="2342040616" sldId="525"/>
            <ac:picMk id="7234" creationId="{111AC564-9430-99E7-4E49-9AC967729F5F}"/>
          </ac:picMkLst>
        </pc:picChg>
      </pc:sldChg>
      <pc:sldChg chg="addSp delSp modSp add del mod delAnim">
        <pc:chgData name="Zou Yiguang" userId="f7e4a7e2-fca0-425e-adac-fd568eff2bc8" providerId="ADAL" clId="{7E1C0946-908C-447D-B571-347124F3ECBB}" dt="2023-08-24T10:57:21.913" v="5118" actId="47"/>
        <pc:sldMkLst>
          <pc:docMk/>
          <pc:sldMk cId="4092114503" sldId="525"/>
        </pc:sldMkLst>
        <pc:spChg chg="add mod">
          <ac:chgData name="Zou Yiguang" userId="f7e4a7e2-fca0-425e-adac-fd568eff2bc8" providerId="ADAL" clId="{7E1C0946-908C-447D-B571-347124F3ECBB}" dt="2023-08-24T10:56:23.496" v="5092"/>
          <ac:spMkLst>
            <pc:docMk/>
            <pc:sldMk cId="4092114503" sldId="525"/>
            <ac:spMk id="2" creationId="{4173B34B-1A9D-D40E-AC11-352760E1A6C1}"/>
          </ac:spMkLst>
        </pc:spChg>
        <pc:spChg chg="add mod">
          <ac:chgData name="Zou Yiguang" userId="f7e4a7e2-fca0-425e-adac-fd568eff2bc8" providerId="ADAL" clId="{7E1C0946-908C-447D-B571-347124F3ECBB}" dt="2023-08-24T10:56:23.496" v="5092"/>
          <ac:spMkLst>
            <pc:docMk/>
            <pc:sldMk cId="4092114503" sldId="525"/>
            <ac:spMk id="3" creationId="{85D48BA4-F034-B2FB-A135-24B664FCA56A}"/>
          </ac:spMkLst>
        </pc:spChg>
        <pc:spChg chg="mod">
          <ac:chgData name="Zou Yiguang" userId="f7e4a7e2-fca0-425e-adac-fd568eff2bc8" providerId="ADAL" clId="{7E1C0946-908C-447D-B571-347124F3ECBB}" dt="2023-08-24T10:56:31.678" v="5094"/>
          <ac:spMkLst>
            <pc:docMk/>
            <pc:sldMk cId="4092114503" sldId="525"/>
            <ac:spMk id="9" creationId="{21917A10-7DD5-E266-BE97-0A8B6B185A07}"/>
          </ac:spMkLst>
        </pc:spChg>
        <pc:spChg chg="mod">
          <ac:chgData name="Zou Yiguang" userId="f7e4a7e2-fca0-425e-adac-fd568eff2bc8" providerId="ADAL" clId="{7E1C0946-908C-447D-B571-347124F3ECBB}" dt="2023-08-24T10:56:31.678" v="5094"/>
          <ac:spMkLst>
            <pc:docMk/>
            <pc:sldMk cId="4092114503" sldId="525"/>
            <ac:spMk id="12" creationId="{C873E24D-6226-9AF6-3C90-2E0C9FB5110A}"/>
          </ac:spMkLst>
        </pc:spChg>
        <pc:spChg chg="del">
          <ac:chgData name="Zou Yiguang" userId="f7e4a7e2-fca0-425e-adac-fd568eff2bc8" providerId="ADAL" clId="{7E1C0946-908C-447D-B571-347124F3ECBB}" dt="2023-08-24T10:56:26.289" v="5093" actId="478"/>
          <ac:spMkLst>
            <pc:docMk/>
            <pc:sldMk cId="4092114503" sldId="525"/>
            <ac:spMk id="13" creationId="{7244CD04-356B-9416-4DE1-89ACF01A5097}"/>
          </ac:spMkLst>
        </pc:spChg>
        <pc:spChg chg="mod">
          <ac:chgData name="Zou Yiguang" userId="f7e4a7e2-fca0-425e-adac-fd568eff2bc8" providerId="ADAL" clId="{7E1C0946-908C-447D-B571-347124F3ECBB}" dt="2023-08-24T10:56:31.678" v="5094"/>
          <ac:spMkLst>
            <pc:docMk/>
            <pc:sldMk cId="4092114503" sldId="525"/>
            <ac:spMk id="18" creationId="{E747E35E-ABCC-37AB-2BC6-2F8BDBEBDC17}"/>
          </ac:spMkLst>
        </pc:spChg>
        <pc:spChg chg="mod">
          <ac:chgData name="Zou Yiguang" userId="f7e4a7e2-fca0-425e-adac-fd568eff2bc8" providerId="ADAL" clId="{7E1C0946-908C-447D-B571-347124F3ECBB}" dt="2023-08-24T10:56:31.678" v="5094"/>
          <ac:spMkLst>
            <pc:docMk/>
            <pc:sldMk cId="4092114503" sldId="525"/>
            <ac:spMk id="19" creationId="{58A4F2F3-333C-C9F2-C272-633CD412485E}"/>
          </ac:spMkLst>
        </pc:spChg>
        <pc:spChg chg="mod">
          <ac:chgData name="Zou Yiguang" userId="f7e4a7e2-fca0-425e-adac-fd568eff2bc8" providerId="ADAL" clId="{7E1C0946-908C-447D-B571-347124F3ECBB}" dt="2023-08-24T10:56:31.678" v="5094"/>
          <ac:spMkLst>
            <pc:docMk/>
            <pc:sldMk cId="4092114503" sldId="525"/>
            <ac:spMk id="22" creationId="{17F826EC-6A27-24A2-D35C-E48B10DC7A2B}"/>
          </ac:spMkLst>
        </pc:spChg>
        <pc:spChg chg="mod">
          <ac:chgData name="Zou Yiguang" userId="f7e4a7e2-fca0-425e-adac-fd568eff2bc8" providerId="ADAL" clId="{7E1C0946-908C-447D-B571-347124F3ECBB}" dt="2023-08-24T10:56:31.678" v="5094"/>
          <ac:spMkLst>
            <pc:docMk/>
            <pc:sldMk cId="4092114503" sldId="525"/>
            <ac:spMk id="24" creationId="{942B75CF-E658-EA6B-6AF2-0E73CCFB8790}"/>
          </ac:spMkLst>
        </pc:spChg>
        <pc:spChg chg="del">
          <ac:chgData name="Zou Yiguang" userId="f7e4a7e2-fca0-425e-adac-fd568eff2bc8" providerId="ADAL" clId="{7E1C0946-908C-447D-B571-347124F3ECBB}" dt="2023-08-24T10:56:18.127" v="5091" actId="478"/>
          <ac:spMkLst>
            <pc:docMk/>
            <pc:sldMk cId="4092114503" sldId="525"/>
            <ac:spMk id="64" creationId="{5C1B1203-D34E-B779-4704-F977A5FEEE41}"/>
          </ac:spMkLst>
        </pc:spChg>
        <pc:spChg chg="del">
          <ac:chgData name="Zou Yiguang" userId="f7e4a7e2-fca0-425e-adac-fd568eff2bc8" providerId="ADAL" clId="{7E1C0946-908C-447D-B571-347124F3ECBB}" dt="2023-08-24T10:56:17.022" v="5090" actId="478"/>
          <ac:spMkLst>
            <pc:docMk/>
            <pc:sldMk cId="4092114503" sldId="525"/>
            <ac:spMk id="225" creationId="{3CEF3C81-8B6E-4E72-9F7E-87EA180DEF37}"/>
          </ac:spMkLst>
        </pc:spChg>
        <pc:grpChg chg="add mod">
          <ac:chgData name="Zou Yiguang" userId="f7e4a7e2-fca0-425e-adac-fd568eff2bc8" providerId="ADAL" clId="{7E1C0946-908C-447D-B571-347124F3ECBB}" dt="2023-08-24T10:56:39.823" v="5095" actId="1076"/>
          <ac:grpSpMkLst>
            <pc:docMk/>
            <pc:sldMk cId="4092114503" sldId="525"/>
            <ac:grpSpMk id="4" creationId="{49B08B05-EC68-54B7-6D3B-FAE4C1157990}"/>
          </ac:grpSpMkLst>
        </pc:grpChg>
        <pc:grpChg chg="mod">
          <ac:chgData name="Zou Yiguang" userId="f7e4a7e2-fca0-425e-adac-fd568eff2bc8" providerId="ADAL" clId="{7E1C0946-908C-447D-B571-347124F3ECBB}" dt="2023-08-24T10:56:31.678" v="5094"/>
          <ac:grpSpMkLst>
            <pc:docMk/>
            <pc:sldMk cId="4092114503" sldId="525"/>
            <ac:grpSpMk id="6" creationId="{208B26D0-01DD-B794-87C1-58F4A022DA31}"/>
          </ac:grpSpMkLst>
        </pc:grpChg>
        <pc:grpChg chg="del">
          <ac:chgData name="Zou Yiguang" userId="f7e4a7e2-fca0-425e-adac-fd568eff2bc8" providerId="ADAL" clId="{7E1C0946-908C-447D-B571-347124F3ECBB}" dt="2023-08-24T10:56:15.619" v="5089" actId="478"/>
          <ac:grpSpMkLst>
            <pc:docMk/>
            <pc:sldMk cId="4092114503" sldId="525"/>
            <ac:grpSpMk id="245" creationId="{5C8ACB30-88A4-F9C4-6378-F655E802B1AB}"/>
          </ac:grpSpMkLst>
        </pc:grpChg>
        <pc:picChg chg="mod">
          <ac:chgData name="Zou Yiguang" userId="f7e4a7e2-fca0-425e-adac-fd568eff2bc8" providerId="ADAL" clId="{7E1C0946-908C-447D-B571-347124F3ECBB}" dt="2023-08-24T10:56:31.678" v="5094"/>
          <ac:picMkLst>
            <pc:docMk/>
            <pc:sldMk cId="4092114503" sldId="525"/>
            <ac:picMk id="10" creationId="{A6EB72A3-0E2D-CB76-567A-EE43BD4C0E0F}"/>
          </ac:picMkLst>
        </pc:picChg>
        <pc:cxnChg chg="mod">
          <ac:chgData name="Zou Yiguang" userId="f7e4a7e2-fca0-425e-adac-fd568eff2bc8" providerId="ADAL" clId="{7E1C0946-908C-447D-B571-347124F3ECBB}" dt="2023-08-24T10:56:15.619" v="5089" actId="478"/>
          <ac:cxnSpMkLst>
            <pc:docMk/>
            <pc:sldMk cId="4092114503" sldId="525"/>
            <ac:cxnSpMk id="7" creationId="{5A804597-AACE-7745-22CD-C485DDBA0092}"/>
          </ac:cxnSpMkLst>
        </pc:cxnChg>
        <pc:cxnChg chg="mod">
          <ac:chgData name="Zou Yiguang" userId="f7e4a7e2-fca0-425e-adac-fd568eff2bc8" providerId="ADAL" clId="{7E1C0946-908C-447D-B571-347124F3ECBB}" dt="2023-08-24T10:56:15.619" v="5089" actId="478"/>
          <ac:cxnSpMkLst>
            <pc:docMk/>
            <pc:sldMk cId="4092114503" sldId="525"/>
            <ac:cxnSpMk id="23" creationId="{0B4D631B-5CC6-9DB3-048B-48D00DBE148C}"/>
          </ac:cxnSpMkLst>
        </pc:cxnChg>
      </pc:sldChg>
      <pc:sldChg chg="addSp delSp modSp add del mod delAnim modAnim">
        <pc:chgData name="Zou Yiguang" userId="f7e4a7e2-fca0-425e-adac-fd568eff2bc8" providerId="ADAL" clId="{7E1C0946-908C-447D-B571-347124F3ECBB}" dt="2023-08-24T10:51:31.634" v="5086" actId="47"/>
        <pc:sldMkLst>
          <pc:docMk/>
          <pc:sldMk cId="1923007108" sldId="526"/>
        </pc:sldMkLst>
        <pc:spChg chg="add mod">
          <ac:chgData name="Zou Yiguang" userId="f7e4a7e2-fca0-425e-adac-fd568eff2bc8" providerId="ADAL" clId="{7E1C0946-908C-447D-B571-347124F3ECBB}" dt="2023-08-24T09:48:00.300" v="4956" actId="164"/>
          <ac:spMkLst>
            <pc:docMk/>
            <pc:sldMk cId="1923007108" sldId="526"/>
            <ac:spMk id="3" creationId="{FC0C2EF0-BC21-4BAE-4FFB-7F8BD35DF89A}"/>
          </ac:spMkLst>
        </pc:spChg>
        <pc:spChg chg="add mod">
          <ac:chgData name="Zou Yiguang" userId="f7e4a7e2-fca0-425e-adac-fd568eff2bc8" providerId="ADAL" clId="{7E1C0946-908C-447D-B571-347124F3ECBB}" dt="2023-08-24T09:48:33.904" v="4977" actId="1036"/>
          <ac:spMkLst>
            <pc:docMk/>
            <pc:sldMk cId="1923007108" sldId="526"/>
            <ac:spMk id="10" creationId="{CF38CFDD-E409-C382-35F0-CDF807494FDB}"/>
          </ac:spMkLst>
        </pc:spChg>
        <pc:spChg chg="mod ord">
          <ac:chgData name="Zou Yiguang" userId="f7e4a7e2-fca0-425e-adac-fd568eff2bc8" providerId="ADAL" clId="{7E1C0946-908C-447D-B571-347124F3ECBB}" dt="2023-08-24T09:53:56.321" v="5033" actId="170"/>
          <ac:spMkLst>
            <pc:docMk/>
            <pc:sldMk cId="1923007108" sldId="526"/>
            <ac:spMk id="15" creationId="{9AFEDAC0-FCCE-4AC7-4140-89EB68C989E0}"/>
          </ac:spMkLst>
        </pc:spChg>
        <pc:spChg chg="mod topLvl">
          <ac:chgData name="Zou Yiguang" userId="f7e4a7e2-fca0-425e-adac-fd568eff2bc8" providerId="ADAL" clId="{7E1C0946-908C-447D-B571-347124F3ECBB}" dt="2023-08-24T09:48:27.654" v="4970" actId="1035"/>
          <ac:spMkLst>
            <pc:docMk/>
            <pc:sldMk cId="1923007108" sldId="526"/>
            <ac:spMk id="18" creationId="{5801BE2B-3684-5C4A-4572-250D931250E4}"/>
          </ac:spMkLst>
        </pc:spChg>
        <pc:spChg chg="mod">
          <ac:chgData name="Zou Yiguang" userId="f7e4a7e2-fca0-425e-adac-fd568eff2bc8" providerId="ADAL" clId="{7E1C0946-908C-447D-B571-347124F3ECBB}" dt="2023-08-24T08:14:01.520" v="4334" actId="1076"/>
          <ac:spMkLst>
            <pc:docMk/>
            <pc:sldMk cId="1923007108" sldId="526"/>
            <ac:spMk id="24" creationId="{2F7E4193-37E6-8E0D-552A-D577FB09B0F3}"/>
          </ac:spMkLst>
        </pc:spChg>
        <pc:spChg chg="add mod">
          <ac:chgData name="Zou Yiguang" userId="f7e4a7e2-fca0-425e-adac-fd568eff2bc8" providerId="ADAL" clId="{7E1C0946-908C-447D-B571-347124F3ECBB}" dt="2023-08-24T09:48:27.654" v="4970" actId="1035"/>
          <ac:spMkLst>
            <pc:docMk/>
            <pc:sldMk cId="1923007108" sldId="526"/>
            <ac:spMk id="27" creationId="{0D3C0225-4AAA-5CDF-A2A1-79E6EA37B804}"/>
          </ac:spMkLst>
        </pc:spChg>
        <pc:spChg chg="add mod">
          <ac:chgData name="Zou Yiguang" userId="f7e4a7e2-fca0-425e-adac-fd568eff2bc8" providerId="ADAL" clId="{7E1C0946-908C-447D-B571-347124F3ECBB}" dt="2023-08-24T09:48:30.197" v="4971" actId="1035"/>
          <ac:spMkLst>
            <pc:docMk/>
            <pc:sldMk cId="1923007108" sldId="526"/>
            <ac:spMk id="28" creationId="{A1BFA37D-B1DD-A636-281B-0A56BD6A53B5}"/>
          </ac:spMkLst>
        </pc:spChg>
        <pc:spChg chg="del">
          <ac:chgData name="Zou Yiguang" userId="f7e4a7e2-fca0-425e-adac-fd568eff2bc8" providerId="ADAL" clId="{7E1C0946-908C-447D-B571-347124F3ECBB}" dt="2023-08-24T07:57:56.271" v="4157" actId="478"/>
          <ac:spMkLst>
            <pc:docMk/>
            <pc:sldMk cId="1923007108" sldId="526"/>
            <ac:spMk id="29" creationId="{0E2BA771-02FB-571D-437A-D6D33256BDCA}"/>
          </ac:spMkLst>
        </pc:spChg>
        <pc:spChg chg="add mod">
          <ac:chgData name="Zou Yiguang" userId="f7e4a7e2-fca0-425e-adac-fd568eff2bc8" providerId="ADAL" clId="{7E1C0946-908C-447D-B571-347124F3ECBB}" dt="2023-08-24T08:56:04.440" v="4903" actId="164"/>
          <ac:spMkLst>
            <pc:docMk/>
            <pc:sldMk cId="1923007108" sldId="526"/>
            <ac:spMk id="30" creationId="{4AFD7A26-2DD5-D2CE-6867-C1E84C16F910}"/>
          </ac:spMkLst>
        </pc:spChg>
        <pc:spChg chg="add mod">
          <ac:chgData name="Zou Yiguang" userId="f7e4a7e2-fca0-425e-adac-fd568eff2bc8" providerId="ADAL" clId="{7E1C0946-908C-447D-B571-347124F3ECBB}" dt="2023-08-24T08:56:04.440" v="4903" actId="164"/>
          <ac:spMkLst>
            <pc:docMk/>
            <pc:sldMk cId="1923007108" sldId="526"/>
            <ac:spMk id="7168" creationId="{58E894EF-0A7B-1ACF-8040-395F2D76EBAE}"/>
          </ac:spMkLst>
        </pc:spChg>
        <pc:spChg chg="add mod">
          <ac:chgData name="Zou Yiguang" userId="f7e4a7e2-fca0-425e-adac-fd568eff2bc8" providerId="ADAL" clId="{7E1C0946-908C-447D-B571-347124F3ECBB}" dt="2023-08-24T08:56:04.440" v="4903" actId="164"/>
          <ac:spMkLst>
            <pc:docMk/>
            <pc:sldMk cId="1923007108" sldId="526"/>
            <ac:spMk id="7169" creationId="{C3670A13-E298-8710-3974-630834BA63B6}"/>
          </ac:spMkLst>
        </pc:spChg>
        <pc:spChg chg="del">
          <ac:chgData name="Zou Yiguang" userId="f7e4a7e2-fca0-425e-adac-fd568eff2bc8" providerId="ADAL" clId="{7E1C0946-908C-447D-B571-347124F3ECBB}" dt="2023-08-24T07:57:55.362" v="4156" actId="478"/>
          <ac:spMkLst>
            <pc:docMk/>
            <pc:sldMk cId="1923007108" sldId="526"/>
            <ac:spMk id="7170" creationId="{538F6A48-4A2E-AA4F-93FD-BD76D8814629}"/>
          </ac:spMkLst>
        </pc:spChg>
        <pc:spChg chg="del">
          <ac:chgData name="Zou Yiguang" userId="f7e4a7e2-fca0-425e-adac-fd568eff2bc8" providerId="ADAL" clId="{7E1C0946-908C-447D-B571-347124F3ECBB}" dt="2023-08-24T07:57:52.336" v="4155" actId="478"/>
          <ac:spMkLst>
            <pc:docMk/>
            <pc:sldMk cId="1923007108" sldId="526"/>
            <ac:spMk id="7171" creationId="{86C2B684-F65E-9992-090D-DF4FD94B1580}"/>
          </ac:spMkLst>
        </pc:spChg>
        <pc:spChg chg="del">
          <ac:chgData name="Zou Yiguang" userId="f7e4a7e2-fca0-425e-adac-fd568eff2bc8" providerId="ADAL" clId="{7E1C0946-908C-447D-B571-347124F3ECBB}" dt="2023-08-24T07:57:52.336" v="4155" actId="478"/>
          <ac:spMkLst>
            <pc:docMk/>
            <pc:sldMk cId="1923007108" sldId="526"/>
            <ac:spMk id="7172" creationId="{62A58560-D58E-7AA5-3EF7-2206551AF316}"/>
          </ac:spMkLst>
        </pc:spChg>
        <pc:spChg chg="del">
          <ac:chgData name="Zou Yiguang" userId="f7e4a7e2-fca0-425e-adac-fd568eff2bc8" providerId="ADAL" clId="{7E1C0946-908C-447D-B571-347124F3ECBB}" dt="2023-08-24T07:57:52.336" v="4155" actId="478"/>
          <ac:spMkLst>
            <pc:docMk/>
            <pc:sldMk cId="1923007108" sldId="526"/>
            <ac:spMk id="7173" creationId="{442ABCF7-677C-6CFA-23FD-ACD02CD00CE4}"/>
          </ac:spMkLst>
        </pc:spChg>
        <pc:spChg chg="del">
          <ac:chgData name="Zou Yiguang" userId="f7e4a7e2-fca0-425e-adac-fd568eff2bc8" providerId="ADAL" clId="{7E1C0946-908C-447D-B571-347124F3ECBB}" dt="2023-08-24T07:57:52.336" v="4155" actId="478"/>
          <ac:spMkLst>
            <pc:docMk/>
            <pc:sldMk cId="1923007108" sldId="526"/>
            <ac:spMk id="7174" creationId="{043F8DB9-4A77-BAA3-5FC5-BAE5B189ADD9}"/>
          </ac:spMkLst>
        </pc:spChg>
        <pc:spChg chg="del">
          <ac:chgData name="Zou Yiguang" userId="f7e4a7e2-fca0-425e-adac-fd568eff2bc8" providerId="ADAL" clId="{7E1C0946-908C-447D-B571-347124F3ECBB}" dt="2023-08-24T07:57:57.316" v="4158" actId="478"/>
          <ac:spMkLst>
            <pc:docMk/>
            <pc:sldMk cId="1923007108" sldId="526"/>
            <ac:spMk id="7175" creationId="{B7460177-BAA3-4D48-FAB9-85D9EBA79400}"/>
          </ac:spMkLst>
        </pc:spChg>
        <pc:spChg chg="add mod">
          <ac:chgData name="Zou Yiguang" userId="f7e4a7e2-fca0-425e-adac-fd568eff2bc8" providerId="ADAL" clId="{7E1C0946-908C-447D-B571-347124F3ECBB}" dt="2023-08-24T08:56:04.440" v="4903" actId="164"/>
          <ac:spMkLst>
            <pc:docMk/>
            <pc:sldMk cId="1923007108" sldId="526"/>
            <ac:spMk id="7177" creationId="{2E17B408-68C7-4071-9829-FF5A0612B554}"/>
          </ac:spMkLst>
        </pc:spChg>
        <pc:spChg chg="add mod topLvl">
          <ac:chgData name="Zou Yiguang" userId="f7e4a7e2-fca0-425e-adac-fd568eff2bc8" providerId="ADAL" clId="{7E1C0946-908C-447D-B571-347124F3ECBB}" dt="2023-08-24T09:46:28.946" v="4948" actId="164"/>
          <ac:spMkLst>
            <pc:docMk/>
            <pc:sldMk cId="1923007108" sldId="526"/>
            <ac:spMk id="7179" creationId="{F13AC483-532D-9E2B-384E-8292F61E2E9D}"/>
          </ac:spMkLst>
        </pc:spChg>
        <pc:spChg chg="mod topLvl">
          <ac:chgData name="Zou Yiguang" userId="f7e4a7e2-fca0-425e-adac-fd568eff2bc8" providerId="ADAL" clId="{7E1C0946-908C-447D-B571-347124F3ECBB}" dt="2023-08-24T09:46:28.946" v="4948" actId="164"/>
          <ac:spMkLst>
            <pc:docMk/>
            <pc:sldMk cId="1923007108" sldId="526"/>
            <ac:spMk id="7182" creationId="{A973F62F-ECDC-11C6-0778-44CBA981F3C4}"/>
          </ac:spMkLst>
        </pc:spChg>
        <pc:spChg chg="mod topLvl">
          <ac:chgData name="Zou Yiguang" userId="f7e4a7e2-fca0-425e-adac-fd568eff2bc8" providerId="ADAL" clId="{7E1C0946-908C-447D-B571-347124F3ECBB}" dt="2023-08-24T08:56:28.920" v="4906" actId="1076"/>
          <ac:spMkLst>
            <pc:docMk/>
            <pc:sldMk cId="1923007108" sldId="526"/>
            <ac:spMk id="7184" creationId="{2D5A78B1-2EBD-4FE0-35E6-C3AEAC78D7A2}"/>
          </ac:spMkLst>
        </pc:spChg>
        <pc:spChg chg="mod topLvl">
          <ac:chgData name="Zou Yiguang" userId="f7e4a7e2-fca0-425e-adac-fd568eff2bc8" providerId="ADAL" clId="{7E1C0946-908C-447D-B571-347124F3ECBB}" dt="2023-08-24T08:56:28.920" v="4906" actId="1076"/>
          <ac:spMkLst>
            <pc:docMk/>
            <pc:sldMk cId="1923007108" sldId="526"/>
            <ac:spMk id="7185" creationId="{26D2E3D1-0F75-1A36-7826-469927B641EE}"/>
          </ac:spMkLst>
        </pc:spChg>
        <pc:spChg chg="mod topLvl">
          <ac:chgData name="Zou Yiguang" userId="f7e4a7e2-fca0-425e-adac-fd568eff2bc8" providerId="ADAL" clId="{7E1C0946-908C-447D-B571-347124F3ECBB}" dt="2023-08-24T08:56:28.920" v="4906" actId="1076"/>
          <ac:spMkLst>
            <pc:docMk/>
            <pc:sldMk cId="1923007108" sldId="526"/>
            <ac:spMk id="7186" creationId="{96D47CDC-7CDF-3BFA-EEC9-F98F07071B95}"/>
          </ac:spMkLst>
        </pc:spChg>
        <pc:spChg chg="add mod">
          <ac:chgData name="Zou Yiguang" userId="f7e4a7e2-fca0-425e-adac-fd568eff2bc8" providerId="ADAL" clId="{7E1C0946-908C-447D-B571-347124F3ECBB}" dt="2023-08-24T09:49:36.607" v="4984" actId="1035"/>
          <ac:spMkLst>
            <pc:docMk/>
            <pc:sldMk cId="1923007108" sldId="526"/>
            <ac:spMk id="7191" creationId="{C49C7CCD-41D4-A65D-4F4E-9114DAFAB97E}"/>
          </ac:spMkLst>
        </pc:spChg>
        <pc:spChg chg="add mod">
          <ac:chgData name="Zou Yiguang" userId="f7e4a7e2-fca0-425e-adac-fd568eff2bc8" providerId="ADAL" clId="{7E1C0946-908C-447D-B571-347124F3ECBB}" dt="2023-08-24T09:46:35.892" v="4949" actId="164"/>
          <ac:spMkLst>
            <pc:docMk/>
            <pc:sldMk cId="1923007108" sldId="526"/>
            <ac:spMk id="7195" creationId="{5FC27759-DBB4-4861-F004-471A4D06D1DF}"/>
          </ac:spMkLst>
        </pc:spChg>
        <pc:spChg chg="add mod">
          <ac:chgData name="Zou Yiguang" userId="f7e4a7e2-fca0-425e-adac-fd568eff2bc8" providerId="ADAL" clId="{7E1C0946-908C-447D-B571-347124F3ECBB}" dt="2023-08-24T08:53:25.755" v="4900" actId="164"/>
          <ac:spMkLst>
            <pc:docMk/>
            <pc:sldMk cId="1923007108" sldId="526"/>
            <ac:spMk id="7199" creationId="{C043C9D8-2D12-1958-4848-2252EBE5E235}"/>
          </ac:spMkLst>
        </pc:spChg>
        <pc:spChg chg="mod">
          <ac:chgData name="Zou Yiguang" userId="f7e4a7e2-fca0-425e-adac-fd568eff2bc8" providerId="ADAL" clId="{7E1C0946-908C-447D-B571-347124F3ECBB}" dt="2023-08-24T09:48:00.300" v="4956" actId="164"/>
          <ac:spMkLst>
            <pc:docMk/>
            <pc:sldMk cId="1923007108" sldId="526"/>
            <ac:spMk id="7202" creationId="{DE2188FA-9A63-C7FB-A8D6-C1FD03B2B6EB}"/>
          </ac:spMkLst>
        </pc:spChg>
        <pc:spChg chg="add del mod">
          <ac:chgData name="Zou Yiguang" userId="f7e4a7e2-fca0-425e-adac-fd568eff2bc8" providerId="ADAL" clId="{7E1C0946-908C-447D-B571-347124F3ECBB}" dt="2023-08-24T08:26:05.080" v="4534" actId="478"/>
          <ac:spMkLst>
            <pc:docMk/>
            <pc:sldMk cId="1923007108" sldId="526"/>
            <ac:spMk id="7205" creationId="{0F1B2371-D47F-3403-A670-4A8E7D9F058A}"/>
          </ac:spMkLst>
        </pc:spChg>
        <pc:spChg chg="add mod">
          <ac:chgData name="Zou Yiguang" userId="f7e4a7e2-fca0-425e-adac-fd568eff2bc8" providerId="ADAL" clId="{7E1C0946-908C-447D-B571-347124F3ECBB}" dt="2023-08-24T08:53:25.755" v="4900" actId="164"/>
          <ac:spMkLst>
            <pc:docMk/>
            <pc:sldMk cId="1923007108" sldId="526"/>
            <ac:spMk id="7206" creationId="{5582DDAA-979F-8269-8D38-80A327DAF7C8}"/>
          </ac:spMkLst>
        </pc:spChg>
        <pc:spChg chg="add del mod">
          <ac:chgData name="Zou Yiguang" userId="f7e4a7e2-fca0-425e-adac-fd568eff2bc8" providerId="ADAL" clId="{7E1C0946-908C-447D-B571-347124F3ECBB}" dt="2023-08-24T08:22:58.891" v="4503"/>
          <ac:spMkLst>
            <pc:docMk/>
            <pc:sldMk cId="1923007108" sldId="526"/>
            <ac:spMk id="7207" creationId="{7EE42D8D-C357-ADF1-71AC-7F4257DDC6F7}"/>
          </ac:spMkLst>
        </pc:spChg>
        <pc:spChg chg="del mod topLvl">
          <ac:chgData name="Zou Yiguang" userId="f7e4a7e2-fca0-425e-adac-fd568eff2bc8" providerId="ADAL" clId="{7E1C0946-908C-447D-B571-347124F3ECBB}" dt="2023-08-24T08:51:17.998" v="4879" actId="478"/>
          <ac:spMkLst>
            <pc:docMk/>
            <pc:sldMk cId="1923007108" sldId="526"/>
            <ac:spMk id="7211" creationId="{0DFF3BBB-9FC3-B52B-6723-E95F6C64AD29}"/>
          </ac:spMkLst>
        </pc:spChg>
        <pc:spChg chg="del mod topLvl">
          <ac:chgData name="Zou Yiguang" userId="f7e4a7e2-fca0-425e-adac-fd568eff2bc8" providerId="ADAL" clId="{7E1C0946-908C-447D-B571-347124F3ECBB}" dt="2023-08-24T08:51:17.998" v="4879" actId="478"/>
          <ac:spMkLst>
            <pc:docMk/>
            <pc:sldMk cId="1923007108" sldId="526"/>
            <ac:spMk id="7212" creationId="{419C0520-AEC9-8619-637A-73144F61FAD9}"/>
          </ac:spMkLst>
        </pc:spChg>
        <pc:spChg chg="del mod topLvl">
          <ac:chgData name="Zou Yiguang" userId="f7e4a7e2-fca0-425e-adac-fd568eff2bc8" providerId="ADAL" clId="{7E1C0946-908C-447D-B571-347124F3ECBB}" dt="2023-08-24T08:51:17.998" v="4879" actId="478"/>
          <ac:spMkLst>
            <pc:docMk/>
            <pc:sldMk cId="1923007108" sldId="526"/>
            <ac:spMk id="7213" creationId="{BBA064F1-CB3F-294F-6969-5F1438D5A27A}"/>
          </ac:spMkLst>
        </pc:spChg>
        <pc:spChg chg="del mod topLvl">
          <ac:chgData name="Zou Yiguang" userId="f7e4a7e2-fca0-425e-adac-fd568eff2bc8" providerId="ADAL" clId="{7E1C0946-908C-447D-B571-347124F3ECBB}" dt="2023-08-24T08:51:17.998" v="4879" actId="478"/>
          <ac:spMkLst>
            <pc:docMk/>
            <pc:sldMk cId="1923007108" sldId="526"/>
            <ac:spMk id="7215" creationId="{67EB35DB-851B-418F-6580-E8FF60A8079F}"/>
          </ac:spMkLst>
        </pc:spChg>
        <pc:spChg chg="mod topLvl">
          <ac:chgData name="Zou Yiguang" userId="f7e4a7e2-fca0-425e-adac-fd568eff2bc8" providerId="ADAL" clId="{7E1C0946-908C-447D-B571-347124F3ECBB}" dt="2023-08-24T09:47:09.193" v="4951" actId="164"/>
          <ac:spMkLst>
            <pc:docMk/>
            <pc:sldMk cId="1923007108" sldId="526"/>
            <ac:spMk id="7217" creationId="{8A6609B0-221E-843E-C665-AB8B6E453611}"/>
          </ac:spMkLst>
        </pc:spChg>
        <pc:spChg chg="del mod topLvl">
          <ac:chgData name="Zou Yiguang" userId="f7e4a7e2-fca0-425e-adac-fd568eff2bc8" providerId="ADAL" clId="{7E1C0946-908C-447D-B571-347124F3ECBB}" dt="2023-08-24T08:51:13.209" v="4878" actId="478"/>
          <ac:spMkLst>
            <pc:docMk/>
            <pc:sldMk cId="1923007108" sldId="526"/>
            <ac:spMk id="7220" creationId="{535B2C85-5CFE-4670-E8E1-189B04C3F5D6}"/>
          </ac:spMkLst>
        </pc:spChg>
        <pc:spChg chg="mod topLvl">
          <ac:chgData name="Zou Yiguang" userId="f7e4a7e2-fca0-425e-adac-fd568eff2bc8" providerId="ADAL" clId="{7E1C0946-908C-447D-B571-347124F3ECBB}" dt="2023-08-24T09:47:02.226" v="4950" actId="164"/>
          <ac:spMkLst>
            <pc:docMk/>
            <pc:sldMk cId="1923007108" sldId="526"/>
            <ac:spMk id="7221" creationId="{38C404CD-ECF3-2F06-D80B-045C6065BEFB}"/>
          </ac:spMkLst>
        </pc:spChg>
        <pc:spChg chg="del mod topLvl">
          <ac:chgData name="Zou Yiguang" userId="f7e4a7e2-fca0-425e-adac-fd568eff2bc8" providerId="ADAL" clId="{7E1C0946-908C-447D-B571-347124F3ECBB}" dt="2023-08-24T08:51:06.341" v="4874" actId="478"/>
          <ac:spMkLst>
            <pc:docMk/>
            <pc:sldMk cId="1923007108" sldId="526"/>
            <ac:spMk id="7222" creationId="{061DE61F-5746-A223-06E2-AB0B15759583}"/>
          </ac:spMkLst>
        </pc:spChg>
        <pc:spChg chg="mod topLvl">
          <ac:chgData name="Zou Yiguang" userId="f7e4a7e2-fca0-425e-adac-fd568eff2bc8" providerId="ADAL" clId="{7E1C0946-908C-447D-B571-347124F3ECBB}" dt="2023-08-24T09:47:02.226" v="4950" actId="164"/>
          <ac:spMkLst>
            <pc:docMk/>
            <pc:sldMk cId="1923007108" sldId="526"/>
            <ac:spMk id="7223" creationId="{DDAB6F40-EE6F-097C-FE75-4042CD206AF1}"/>
          </ac:spMkLst>
        </pc:spChg>
        <pc:spChg chg="del mod topLvl">
          <ac:chgData name="Zou Yiguang" userId="f7e4a7e2-fca0-425e-adac-fd568eff2bc8" providerId="ADAL" clId="{7E1C0946-908C-447D-B571-347124F3ECBB}" dt="2023-08-24T08:44:53.464" v="4755"/>
          <ac:spMkLst>
            <pc:docMk/>
            <pc:sldMk cId="1923007108" sldId="526"/>
            <ac:spMk id="7226" creationId="{B4D50367-7B16-3740-8B35-3445D98EAF81}"/>
          </ac:spMkLst>
        </pc:spChg>
        <pc:spChg chg="del mod topLvl">
          <ac:chgData name="Zou Yiguang" userId="f7e4a7e2-fca0-425e-adac-fd568eff2bc8" providerId="ADAL" clId="{7E1C0946-908C-447D-B571-347124F3ECBB}" dt="2023-08-24T08:40:10.058" v="4664" actId="478"/>
          <ac:spMkLst>
            <pc:docMk/>
            <pc:sldMk cId="1923007108" sldId="526"/>
            <ac:spMk id="7228" creationId="{2C08E774-91CB-22C2-546B-39E32BAA5547}"/>
          </ac:spMkLst>
        </pc:spChg>
        <pc:spChg chg="mod topLvl">
          <ac:chgData name="Zou Yiguang" userId="f7e4a7e2-fca0-425e-adac-fd568eff2bc8" providerId="ADAL" clId="{7E1C0946-908C-447D-B571-347124F3ECBB}" dt="2023-08-24T09:47:26.986" v="4953" actId="164"/>
          <ac:spMkLst>
            <pc:docMk/>
            <pc:sldMk cId="1923007108" sldId="526"/>
            <ac:spMk id="7229" creationId="{765AACCD-30CA-68B5-CC3B-E3229C87F5BB}"/>
          </ac:spMkLst>
        </pc:spChg>
        <pc:spChg chg="add mod">
          <ac:chgData name="Zou Yiguang" userId="f7e4a7e2-fca0-425e-adac-fd568eff2bc8" providerId="ADAL" clId="{7E1C0946-908C-447D-B571-347124F3ECBB}" dt="2023-08-24T08:27:57.277" v="4573"/>
          <ac:spMkLst>
            <pc:docMk/>
            <pc:sldMk cId="1923007108" sldId="526"/>
            <ac:spMk id="7230" creationId="{B7E2181A-925C-04C8-AA31-FD4422DAAD20}"/>
          </ac:spMkLst>
        </pc:spChg>
        <pc:spChg chg="add mod">
          <ac:chgData name="Zou Yiguang" userId="f7e4a7e2-fca0-425e-adac-fd568eff2bc8" providerId="ADAL" clId="{7E1C0946-908C-447D-B571-347124F3ECBB}" dt="2023-08-24T08:28:01.180" v="4575" actId="571"/>
          <ac:spMkLst>
            <pc:docMk/>
            <pc:sldMk cId="1923007108" sldId="526"/>
            <ac:spMk id="7231" creationId="{2347FD35-C24C-DB40-F8EB-C71CCDC920A8}"/>
          </ac:spMkLst>
        </pc:spChg>
        <pc:spChg chg="mod">
          <ac:chgData name="Zou Yiguang" userId="f7e4a7e2-fca0-425e-adac-fd568eff2bc8" providerId="ADAL" clId="{7E1C0946-908C-447D-B571-347124F3ECBB}" dt="2023-08-24T08:28:01.180" v="4575" actId="571"/>
          <ac:spMkLst>
            <pc:docMk/>
            <pc:sldMk cId="1923007108" sldId="526"/>
            <ac:spMk id="7234" creationId="{C5B1B93E-70E5-05BA-75B2-54C23523E0F1}"/>
          </ac:spMkLst>
        </pc:spChg>
        <pc:spChg chg="mod">
          <ac:chgData name="Zou Yiguang" userId="f7e4a7e2-fca0-425e-adac-fd568eff2bc8" providerId="ADAL" clId="{7E1C0946-908C-447D-B571-347124F3ECBB}" dt="2023-08-24T08:28:01.180" v="4575" actId="571"/>
          <ac:spMkLst>
            <pc:docMk/>
            <pc:sldMk cId="1923007108" sldId="526"/>
            <ac:spMk id="7235" creationId="{764918FE-6E06-8946-8D30-787CF6446C4C}"/>
          </ac:spMkLst>
        </pc:spChg>
        <pc:spChg chg="mod">
          <ac:chgData name="Zou Yiguang" userId="f7e4a7e2-fca0-425e-adac-fd568eff2bc8" providerId="ADAL" clId="{7E1C0946-908C-447D-B571-347124F3ECBB}" dt="2023-08-24T08:28:01.180" v="4575" actId="571"/>
          <ac:spMkLst>
            <pc:docMk/>
            <pc:sldMk cId="1923007108" sldId="526"/>
            <ac:spMk id="7236" creationId="{0447270D-8288-E0C8-8905-6A5A9687F5C8}"/>
          </ac:spMkLst>
        </pc:spChg>
        <pc:spChg chg="mod">
          <ac:chgData name="Zou Yiguang" userId="f7e4a7e2-fca0-425e-adac-fd568eff2bc8" providerId="ADAL" clId="{7E1C0946-908C-447D-B571-347124F3ECBB}" dt="2023-08-24T08:28:01.180" v="4575" actId="571"/>
          <ac:spMkLst>
            <pc:docMk/>
            <pc:sldMk cId="1923007108" sldId="526"/>
            <ac:spMk id="7238" creationId="{3FC375A8-10D7-E726-F238-1643873F6C08}"/>
          </ac:spMkLst>
        </pc:spChg>
        <pc:spChg chg="mod">
          <ac:chgData name="Zou Yiguang" userId="f7e4a7e2-fca0-425e-adac-fd568eff2bc8" providerId="ADAL" clId="{7E1C0946-908C-447D-B571-347124F3ECBB}" dt="2023-08-24T08:28:01.180" v="4575" actId="571"/>
          <ac:spMkLst>
            <pc:docMk/>
            <pc:sldMk cId="1923007108" sldId="526"/>
            <ac:spMk id="7240" creationId="{2D00B376-4692-2774-67AF-A49220C8326A}"/>
          </ac:spMkLst>
        </pc:spChg>
        <pc:spChg chg="mod">
          <ac:chgData name="Zou Yiguang" userId="f7e4a7e2-fca0-425e-adac-fd568eff2bc8" providerId="ADAL" clId="{7E1C0946-908C-447D-B571-347124F3ECBB}" dt="2023-08-24T08:28:01.180" v="4575" actId="571"/>
          <ac:spMkLst>
            <pc:docMk/>
            <pc:sldMk cId="1923007108" sldId="526"/>
            <ac:spMk id="7243" creationId="{FBBE05DA-F9F4-A258-E677-7BC0A8571B60}"/>
          </ac:spMkLst>
        </pc:spChg>
        <pc:spChg chg="mod">
          <ac:chgData name="Zou Yiguang" userId="f7e4a7e2-fca0-425e-adac-fd568eff2bc8" providerId="ADAL" clId="{7E1C0946-908C-447D-B571-347124F3ECBB}" dt="2023-08-24T08:28:01.180" v="4575" actId="571"/>
          <ac:spMkLst>
            <pc:docMk/>
            <pc:sldMk cId="1923007108" sldId="526"/>
            <ac:spMk id="7244" creationId="{C4E61C35-FF17-9DE9-B5E1-6D89C8D066DD}"/>
          </ac:spMkLst>
        </pc:spChg>
        <pc:spChg chg="mod">
          <ac:chgData name="Zou Yiguang" userId="f7e4a7e2-fca0-425e-adac-fd568eff2bc8" providerId="ADAL" clId="{7E1C0946-908C-447D-B571-347124F3ECBB}" dt="2023-08-24T08:28:01.180" v="4575" actId="571"/>
          <ac:spMkLst>
            <pc:docMk/>
            <pc:sldMk cId="1923007108" sldId="526"/>
            <ac:spMk id="7245" creationId="{6937A0C4-856C-8717-DF8E-B395640C848D}"/>
          </ac:spMkLst>
        </pc:spChg>
        <pc:spChg chg="mod">
          <ac:chgData name="Zou Yiguang" userId="f7e4a7e2-fca0-425e-adac-fd568eff2bc8" providerId="ADAL" clId="{7E1C0946-908C-447D-B571-347124F3ECBB}" dt="2023-08-24T08:28:01.180" v="4575" actId="571"/>
          <ac:spMkLst>
            <pc:docMk/>
            <pc:sldMk cId="1923007108" sldId="526"/>
            <ac:spMk id="7246" creationId="{6ECDED31-3F81-2035-ED7C-54E63552BEF8}"/>
          </ac:spMkLst>
        </pc:spChg>
        <pc:spChg chg="mod">
          <ac:chgData name="Zou Yiguang" userId="f7e4a7e2-fca0-425e-adac-fd568eff2bc8" providerId="ADAL" clId="{7E1C0946-908C-447D-B571-347124F3ECBB}" dt="2023-08-24T08:28:01.180" v="4575" actId="571"/>
          <ac:spMkLst>
            <pc:docMk/>
            <pc:sldMk cId="1923007108" sldId="526"/>
            <ac:spMk id="7249" creationId="{3AB7374A-20B2-B5B3-FF21-DEC3FAF6CE61}"/>
          </ac:spMkLst>
        </pc:spChg>
        <pc:spChg chg="mod">
          <ac:chgData name="Zou Yiguang" userId="f7e4a7e2-fca0-425e-adac-fd568eff2bc8" providerId="ADAL" clId="{7E1C0946-908C-447D-B571-347124F3ECBB}" dt="2023-08-24T08:28:01.180" v="4575" actId="571"/>
          <ac:spMkLst>
            <pc:docMk/>
            <pc:sldMk cId="1923007108" sldId="526"/>
            <ac:spMk id="7251" creationId="{BF6F96E5-CC6B-D4DF-8866-25423E0A4174}"/>
          </ac:spMkLst>
        </pc:spChg>
        <pc:spChg chg="mod">
          <ac:chgData name="Zou Yiguang" userId="f7e4a7e2-fca0-425e-adac-fd568eff2bc8" providerId="ADAL" clId="{7E1C0946-908C-447D-B571-347124F3ECBB}" dt="2023-08-24T08:28:01.180" v="4575" actId="571"/>
          <ac:spMkLst>
            <pc:docMk/>
            <pc:sldMk cId="1923007108" sldId="526"/>
            <ac:spMk id="7252" creationId="{14923C17-6600-51D5-C2E8-AD37A30DE4CB}"/>
          </ac:spMkLst>
        </pc:spChg>
        <pc:spChg chg="add mod">
          <ac:chgData name="Zou Yiguang" userId="f7e4a7e2-fca0-425e-adac-fd568eff2bc8" providerId="ADAL" clId="{7E1C0946-908C-447D-B571-347124F3ECBB}" dt="2023-08-24T08:28:01.180" v="4575" actId="571"/>
          <ac:spMkLst>
            <pc:docMk/>
            <pc:sldMk cId="1923007108" sldId="526"/>
            <ac:spMk id="7253" creationId="{437693EF-B121-ECC3-92E9-F771A42683F9}"/>
          </ac:spMkLst>
        </pc:spChg>
        <pc:spChg chg="add mod">
          <ac:chgData name="Zou Yiguang" userId="f7e4a7e2-fca0-425e-adac-fd568eff2bc8" providerId="ADAL" clId="{7E1C0946-908C-447D-B571-347124F3ECBB}" dt="2023-08-24T09:47:19.485" v="4952" actId="164"/>
          <ac:spMkLst>
            <pc:docMk/>
            <pc:sldMk cId="1923007108" sldId="526"/>
            <ac:spMk id="7254" creationId="{ACE1A697-45E8-7DC4-0EE7-540ABA1BA77F}"/>
          </ac:spMkLst>
        </pc:spChg>
        <pc:spChg chg="add mod">
          <ac:chgData name="Zou Yiguang" userId="f7e4a7e2-fca0-425e-adac-fd568eff2bc8" providerId="ADAL" clId="{7E1C0946-908C-447D-B571-347124F3ECBB}" dt="2023-08-24T09:47:19.485" v="4952" actId="164"/>
          <ac:spMkLst>
            <pc:docMk/>
            <pc:sldMk cId="1923007108" sldId="526"/>
            <ac:spMk id="7255" creationId="{2A723438-C260-5858-C0C1-756C1DEB5ECF}"/>
          </ac:spMkLst>
        </pc:spChg>
        <pc:spChg chg="add mod">
          <ac:chgData name="Zou Yiguang" userId="f7e4a7e2-fca0-425e-adac-fd568eff2bc8" providerId="ADAL" clId="{7E1C0946-908C-447D-B571-347124F3ECBB}" dt="2023-08-24T09:47:09.193" v="4951" actId="164"/>
          <ac:spMkLst>
            <pc:docMk/>
            <pc:sldMk cId="1923007108" sldId="526"/>
            <ac:spMk id="7256" creationId="{4C2A2B98-DFD2-6100-C66A-A70248FE54C7}"/>
          </ac:spMkLst>
        </pc:spChg>
        <pc:spChg chg="mod">
          <ac:chgData name="Zou Yiguang" userId="f7e4a7e2-fca0-425e-adac-fd568eff2bc8" providerId="ADAL" clId="{7E1C0946-908C-447D-B571-347124F3ECBB}" dt="2023-08-24T09:50:18.749" v="4988" actId="20577"/>
          <ac:spMkLst>
            <pc:docMk/>
            <pc:sldMk cId="1923007108" sldId="526"/>
            <ac:spMk id="7258" creationId="{2319059E-275B-5B60-906F-DAA5B448FF5C}"/>
          </ac:spMkLst>
        </pc:spChg>
        <pc:spChg chg="del mod topLvl">
          <ac:chgData name="Zou Yiguang" userId="f7e4a7e2-fca0-425e-adac-fd568eff2bc8" providerId="ADAL" clId="{7E1C0946-908C-447D-B571-347124F3ECBB}" dt="2023-08-24T08:58:01.527" v="4932" actId="478"/>
          <ac:spMkLst>
            <pc:docMk/>
            <pc:sldMk cId="1923007108" sldId="526"/>
            <ac:spMk id="7260" creationId="{36ABB224-6A46-9CF9-7D50-AE06918EFE67}"/>
          </ac:spMkLst>
        </pc:spChg>
        <pc:spChg chg="mod">
          <ac:chgData name="Zou Yiguang" userId="f7e4a7e2-fca0-425e-adac-fd568eff2bc8" providerId="ADAL" clId="{7E1C0946-908C-447D-B571-347124F3ECBB}" dt="2023-08-24T08:58:07.056" v="4939" actId="1036"/>
          <ac:spMkLst>
            <pc:docMk/>
            <pc:sldMk cId="1923007108" sldId="526"/>
            <ac:spMk id="7265" creationId="{486343FB-58C6-4019-F6A9-9F2DC7A5675B}"/>
          </ac:spMkLst>
        </pc:spChg>
        <pc:spChg chg="mod">
          <ac:chgData name="Zou Yiguang" userId="f7e4a7e2-fca0-425e-adac-fd568eff2bc8" providerId="ADAL" clId="{7E1C0946-908C-447D-B571-347124F3ECBB}" dt="2023-08-24T08:58:07.056" v="4939" actId="1036"/>
          <ac:spMkLst>
            <pc:docMk/>
            <pc:sldMk cId="1923007108" sldId="526"/>
            <ac:spMk id="7267" creationId="{1455A0C2-532F-852B-CC44-04303716AF64}"/>
          </ac:spMkLst>
        </pc:spChg>
        <pc:spChg chg="mod">
          <ac:chgData name="Zou Yiguang" userId="f7e4a7e2-fca0-425e-adac-fd568eff2bc8" providerId="ADAL" clId="{7E1C0946-908C-447D-B571-347124F3ECBB}" dt="2023-08-24T08:58:07.056" v="4939" actId="1036"/>
          <ac:spMkLst>
            <pc:docMk/>
            <pc:sldMk cId="1923007108" sldId="526"/>
            <ac:spMk id="7269" creationId="{CD2FE446-87F8-9B2D-4F4E-DC1F59E5B347}"/>
          </ac:spMkLst>
        </pc:spChg>
        <pc:grpChg chg="add del mod">
          <ac:chgData name="Zou Yiguang" userId="f7e4a7e2-fca0-425e-adac-fd568eff2bc8" providerId="ADAL" clId="{7E1C0946-908C-447D-B571-347124F3ECBB}" dt="2023-08-24T08:55:45.291" v="4901" actId="165"/>
          <ac:grpSpMkLst>
            <pc:docMk/>
            <pc:sldMk cId="1923007108" sldId="526"/>
            <ac:grpSpMk id="13" creationId="{599A5F93-A4A1-FB0A-FA1A-DE5D21F0A669}"/>
          </ac:grpSpMkLst>
        </pc:grpChg>
        <pc:grpChg chg="add del mod">
          <ac:chgData name="Zou Yiguang" userId="f7e4a7e2-fca0-425e-adac-fd568eff2bc8" providerId="ADAL" clId="{7E1C0946-908C-447D-B571-347124F3ECBB}" dt="2023-08-24T08:16:08.021" v="4381" actId="165"/>
          <ac:grpSpMkLst>
            <pc:docMk/>
            <pc:sldMk cId="1923007108" sldId="526"/>
            <ac:grpSpMk id="7181" creationId="{3B8638BB-1D04-C0FB-69CE-79D94522EB61}"/>
          </ac:grpSpMkLst>
        </pc:grpChg>
        <pc:grpChg chg="add del mod">
          <ac:chgData name="Zou Yiguang" userId="f7e4a7e2-fca0-425e-adac-fd568eff2bc8" providerId="ADAL" clId="{7E1C0946-908C-447D-B571-347124F3ECBB}" dt="2023-08-24T08:16:17.831" v="4383" actId="165"/>
          <ac:grpSpMkLst>
            <pc:docMk/>
            <pc:sldMk cId="1923007108" sldId="526"/>
            <ac:grpSpMk id="7187" creationId="{462DE2C6-4AA6-4B4A-83B7-1438C82946CA}"/>
          </ac:grpSpMkLst>
        </pc:grpChg>
        <pc:grpChg chg="add del mod topLvl">
          <ac:chgData name="Zou Yiguang" userId="f7e4a7e2-fca0-425e-adac-fd568eff2bc8" providerId="ADAL" clId="{7E1C0946-908C-447D-B571-347124F3ECBB}" dt="2023-08-24T09:47:35.441" v="4955" actId="478"/>
          <ac:grpSpMkLst>
            <pc:docMk/>
            <pc:sldMk cId="1923007108" sldId="526"/>
            <ac:grpSpMk id="7188" creationId="{BE617404-8366-6824-0C33-A94F8C0E1BBF}"/>
          </ac:grpSpMkLst>
        </pc:grpChg>
        <pc:grpChg chg="add del mod">
          <ac:chgData name="Zou Yiguang" userId="f7e4a7e2-fca0-425e-adac-fd568eff2bc8" providerId="ADAL" clId="{7E1C0946-908C-447D-B571-347124F3ECBB}" dt="2023-08-24T08:47:11.592" v="4797" actId="165"/>
          <ac:grpSpMkLst>
            <pc:docMk/>
            <pc:sldMk cId="1923007108" sldId="526"/>
            <ac:grpSpMk id="7209" creationId="{A5059FA4-5664-CB7B-C310-87D588AB3EDE}"/>
          </ac:grpSpMkLst>
        </pc:grpChg>
        <pc:grpChg chg="del mod topLvl">
          <ac:chgData name="Zou Yiguang" userId="f7e4a7e2-fca0-425e-adac-fd568eff2bc8" providerId="ADAL" clId="{7E1C0946-908C-447D-B571-347124F3ECBB}" dt="2023-08-24T08:47:14.873" v="4798" actId="165"/>
          <ac:grpSpMkLst>
            <pc:docMk/>
            <pc:sldMk cId="1923007108" sldId="526"/>
            <ac:grpSpMk id="7210" creationId="{70B83856-C27F-6E28-5AAE-CB76B4A0A51C}"/>
          </ac:grpSpMkLst>
        </pc:grpChg>
        <pc:grpChg chg="add del mod">
          <ac:chgData name="Zou Yiguang" userId="f7e4a7e2-fca0-425e-adac-fd568eff2bc8" providerId="ADAL" clId="{7E1C0946-908C-447D-B571-347124F3ECBB}" dt="2023-08-24T08:42:28.217" v="4695" actId="165"/>
          <ac:grpSpMkLst>
            <pc:docMk/>
            <pc:sldMk cId="1923007108" sldId="526"/>
            <ac:grpSpMk id="7218" creationId="{DC497374-774B-5CE3-2187-7C3A2DAB3798}"/>
          </ac:grpSpMkLst>
        </pc:grpChg>
        <pc:grpChg chg="del mod topLvl">
          <ac:chgData name="Zou Yiguang" userId="f7e4a7e2-fca0-425e-adac-fd568eff2bc8" providerId="ADAL" clId="{7E1C0946-908C-447D-B571-347124F3ECBB}" dt="2023-08-24T08:42:33.096" v="4696" actId="165"/>
          <ac:grpSpMkLst>
            <pc:docMk/>
            <pc:sldMk cId="1923007108" sldId="526"/>
            <ac:grpSpMk id="7219" creationId="{7B78C52D-8E98-B221-4B69-724011055B23}"/>
          </ac:grpSpMkLst>
        </pc:grpChg>
        <pc:grpChg chg="add del mod">
          <ac:chgData name="Zou Yiguang" userId="f7e4a7e2-fca0-425e-adac-fd568eff2bc8" providerId="ADAL" clId="{7E1C0946-908C-447D-B571-347124F3ECBB}" dt="2023-08-24T08:30:28.371" v="4652" actId="165"/>
          <ac:grpSpMkLst>
            <pc:docMk/>
            <pc:sldMk cId="1923007108" sldId="526"/>
            <ac:grpSpMk id="7227" creationId="{FAD72CF2-AA3B-711B-3506-1AAE631A30E4}"/>
          </ac:grpSpMkLst>
        </pc:grpChg>
        <pc:grpChg chg="add mod">
          <ac:chgData name="Zou Yiguang" userId="f7e4a7e2-fca0-425e-adac-fd568eff2bc8" providerId="ADAL" clId="{7E1C0946-908C-447D-B571-347124F3ECBB}" dt="2023-08-24T08:28:01.180" v="4575" actId="571"/>
          <ac:grpSpMkLst>
            <pc:docMk/>
            <pc:sldMk cId="1923007108" sldId="526"/>
            <ac:grpSpMk id="7232" creationId="{3F3F1516-B78F-32DD-FA43-9B3250DD973C}"/>
          </ac:grpSpMkLst>
        </pc:grpChg>
        <pc:grpChg chg="mod">
          <ac:chgData name="Zou Yiguang" userId="f7e4a7e2-fca0-425e-adac-fd568eff2bc8" providerId="ADAL" clId="{7E1C0946-908C-447D-B571-347124F3ECBB}" dt="2023-08-24T08:28:01.180" v="4575" actId="571"/>
          <ac:grpSpMkLst>
            <pc:docMk/>
            <pc:sldMk cId="1923007108" sldId="526"/>
            <ac:grpSpMk id="7233" creationId="{69DAE6FC-70F3-6587-254C-D64FFCDAD100}"/>
          </ac:grpSpMkLst>
        </pc:grpChg>
        <pc:grpChg chg="add mod">
          <ac:chgData name="Zou Yiguang" userId="f7e4a7e2-fca0-425e-adac-fd568eff2bc8" providerId="ADAL" clId="{7E1C0946-908C-447D-B571-347124F3ECBB}" dt="2023-08-24T08:28:01.180" v="4575" actId="571"/>
          <ac:grpSpMkLst>
            <pc:docMk/>
            <pc:sldMk cId="1923007108" sldId="526"/>
            <ac:grpSpMk id="7241" creationId="{EA85CB32-EFD2-5806-38AF-6DDF09C7877C}"/>
          </ac:grpSpMkLst>
        </pc:grpChg>
        <pc:grpChg chg="mod">
          <ac:chgData name="Zou Yiguang" userId="f7e4a7e2-fca0-425e-adac-fd568eff2bc8" providerId="ADAL" clId="{7E1C0946-908C-447D-B571-347124F3ECBB}" dt="2023-08-24T08:28:01.180" v="4575" actId="571"/>
          <ac:grpSpMkLst>
            <pc:docMk/>
            <pc:sldMk cId="1923007108" sldId="526"/>
            <ac:grpSpMk id="7242" creationId="{91B836C7-0F6E-0E95-F144-D20E4625AB3C}"/>
          </ac:grpSpMkLst>
        </pc:grpChg>
        <pc:grpChg chg="add mod">
          <ac:chgData name="Zou Yiguang" userId="f7e4a7e2-fca0-425e-adac-fd568eff2bc8" providerId="ADAL" clId="{7E1C0946-908C-447D-B571-347124F3ECBB}" dt="2023-08-24T08:28:01.180" v="4575" actId="571"/>
          <ac:grpSpMkLst>
            <pc:docMk/>
            <pc:sldMk cId="1923007108" sldId="526"/>
            <ac:grpSpMk id="7250" creationId="{1B4F5066-0D6B-8DC9-05F4-7D715E0B75EC}"/>
          </ac:grpSpMkLst>
        </pc:grpChg>
        <pc:grpChg chg="add del mod">
          <ac:chgData name="Zou Yiguang" userId="f7e4a7e2-fca0-425e-adac-fd568eff2bc8" providerId="ADAL" clId="{7E1C0946-908C-447D-B571-347124F3ECBB}" dt="2023-08-24T08:56:32.631" v="4907" actId="165"/>
          <ac:grpSpMkLst>
            <pc:docMk/>
            <pc:sldMk cId="1923007108" sldId="526"/>
            <ac:grpSpMk id="7259" creationId="{11E96A94-02A7-1F2F-1FA8-DA127A434594}"/>
          </ac:grpSpMkLst>
        </pc:grpChg>
        <pc:grpChg chg="mod topLvl">
          <ac:chgData name="Zou Yiguang" userId="f7e4a7e2-fca0-425e-adac-fd568eff2bc8" providerId="ADAL" clId="{7E1C0946-908C-447D-B571-347124F3ECBB}" dt="2023-08-24T08:58:07.056" v="4939" actId="1036"/>
          <ac:grpSpMkLst>
            <pc:docMk/>
            <pc:sldMk cId="1923007108" sldId="526"/>
            <ac:grpSpMk id="7261" creationId="{2B7696D6-1237-635F-0542-080955784572}"/>
          </ac:grpSpMkLst>
        </pc:grpChg>
        <pc:grpChg chg="mod topLvl">
          <ac:chgData name="Zou Yiguang" userId="f7e4a7e2-fca0-425e-adac-fd568eff2bc8" providerId="ADAL" clId="{7E1C0946-908C-447D-B571-347124F3ECBB}" dt="2023-08-24T08:58:07.056" v="4939" actId="1036"/>
          <ac:grpSpMkLst>
            <pc:docMk/>
            <pc:sldMk cId="1923007108" sldId="526"/>
            <ac:grpSpMk id="7262" creationId="{E11BC013-DBE2-835A-E208-4A462AFD150E}"/>
          </ac:grpSpMkLst>
        </pc:grpChg>
        <pc:grpChg chg="mod topLvl">
          <ac:chgData name="Zou Yiguang" userId="f7e4a7e2-fca0-425e-adac-fd568eff2bc8" providerId="ADAL" clId="{7E1C0946-908C-447D-B571-347124F3ECBB}" dt="2023-08-24T08:58:07.056" v="4939" actId="1036"/>
          <ac:grpSpMkLst>
            <pc:docMk/>
            <pc:sldMk cId="1923007108" sldId="526"/>
            <ac:grpSpMk id="7263" creationId="{DFC5C650-C5C0-906B-EAAA-46E5DAB84870}"/>
          </ac:grpSpMkLst>
        </pc:grpChg>
        <pc:grpChg chg="add mod">
          <ac:chgData name="Zou Yiguang" userId="f7e4a7e2-fca0-425e-adac-fd568eff2bc8" providerId="ADAL" clId="{7E1C0946-908C-447D-B571-347124F3ECBB}" dt="2023-08-24T08:53:25.755" v="4900" actId="164"/>
          <ac:grpSpMkLst>
            <pc:docMk/>
            <pc:sldMk cId="1923007108" sldId="526"/>
            <ac:grpSpMk id="7270" creationId="{56A2ED8F-2E0D-FC01-8C89-61B2589C2E29}"/>
          </ac:grpSpMkLst>
        </pc:grpChg>
        <pc:grpChg chg="add mod">
          <ac:chgData name="Zou Yiguang" userId="f7e4a7e2-fca0-425e-adac-fd568eff2bc8" providerId="ADAL" clId="{7E1C0946-908C-447D-B571-347124F3ECBB}" dt="2023-08-24T09:48:27.654" v="4970" actId="1035"/>
          <ac:grpSpMkLst>
            <pc:docMk/>
            <pc:sldMk cId="1923007108" sldId="526"/>
            <ac:grpSpMk id="7271" creationId="{4589F64C-6C0A-07CB-2CA3-8291A861B298}"/>
          </ac:grpSpMkLst>
        </pc:grpChg>
        <pc:grpChg chg="add mod">
          <ac:chgData name="Zou Yiguang" userId="f7e4a7e2-fca0-425e-adac-fd568eff2bc8" providerId="ADAL" clId="{7E1C0946-908C-447D-B571-347124F3ECBB}" dt="2023-08-24T08:56:04.440" v="4903" actId="164"/>
          <ac:grpSpMkLst>
            <pc:docMk/>
            <pc:sldMk cId="1923007108" sldId="526"/>
            <ac:grpSpMk id="7272" creationId="{90174962-D56A-F25B-2083-AAEE708FBC81}"/>
          </ac:grpSpMkLst>
        </pc:grpChg>
        <pc:grpChg chg="add del mod">
          <ac:chgData name="Zou Yiguang" userId="f7e4a7e2-fca0-425e-adac-fd568eff2bc8" providerId="ADAL" clId="{7E1C0946-908C-447D-B571-347124F3ECBB}" dt="2023-08-24T08:56:23.113" v="4905" actId="165"/>
          <ac:grpSpMkLst>
            <pc:docMk/>
            <pc:sldMk cId="1923007108" sldId="526"/>
            <ac:grpSpMk id="7273" creationId="{A2B1FFD1-2F4F-77CE-1338-028BA62EE601}"/>
          </ac:grpSpMkLst>
        </pc:grpChg>
        <pc:grpChg chg="add mod">
          <ac:chgData name="Zou Yiguang" userId="f7e4a7e2-fca0-425e-adac-fd568eff2bc8" providerId="ADAL" clId="{7E1C0946-908C-447D-B571-347124F3ECBB}" dt="2023-08-24T09:46:28.946" v="4948" actId="164"/>
          <ac:grpSpMkLst>
            <pc:docMk/>
            <pc:sldMk cId="1923007108" sldId="526"/>
            <ac:grpSpMk id="7274" creationId="{E3DED1E1-6C23-003F-ABD1-7C977D73EC37}"/>
          </ac:grpSpMkLst>
        </pc:grpChg>
        <pc:grpChg chg="add mod">
          <ac:chgData name="Zou Yiguang" userId="f7e4a7e2-fca0-425e-adac-fd568eff2bc8" providerId="ADAL" clId="{7E1C0946-908C-447D-B571-347124F3ECBB}" dt="2023-08-24T09:46:28.946" v="4948" actId="164"/>
          <ac:grpSpMkLst>
            <pc:docMk/>
            <pc:sldMk cId="1923007108" sldId="526"/>
            <ac:grpSpMk id="7275" creationId="{E6DFCDE0-79A9-B51C-D0C5-288D15B8A908}"/>
          </ac:grpSpMkLst>
        </pc:grpChg>
        <pc:grpChg chg="add mod">
          <ac:chgData name="Zou Yiguang" userId="f7e4a7e2-fca0-425e-adac-fd568eff2bc8" providerId="ADAL" clId="{7E1C0946-908C-447D-B571-347124F3ECBB}" dt="2023-08-24T09:46:35.892" v="4949" actId="164"/>
          <ac:grpSpMkLst>
            <pc:docMk/>
            <pc:sldMk cId="1923007108" sldId="526"/>
            <ac:grpSpMk id="7276" creationId="{F89DA326-242A-FC3E-C494-AF2BA4F1DC0B}"/>
          </ac:grpSpMkLst>
        </pc:grpChg>
        <pc:grpChg chg="add mod">
          <ac:chgData name="Zou Yiguang" userId="f7e4a7e2-fca0-425e-adac-fd568eff2bc8" providerId="ADAL" clId="{7E1C0946-908C-447D-B571-347124F3ECBB}" dt="2023-08-24T09:47:26.986" v="4953" actId="164"/>
          <ac:grpSpMkLst>
            <pc:docMk/>
            <pc:sldMk cId="1923007108" sldId="526"/>
            <ac:grpSpMk id="7277" creationId="{BB3F2F07-007A-01AD-12D8-713D6554718B}"/>
          </ac:grpSpMkLst>
        </pc:grpChg>
        <pc:grpChg chg="add mod">
          <ac:chgData name="Zou Yiguang" userId="f7e4a7e2-fca0-425e-adac-fd568eff2bc8" providerId="ADAL" clId="{7E1C0946-908C-447D-B571-347124F3ECBB}" dt="2023-08-24T09:47:26.986" v="4953" actId="164"/>
          <ac:grpSpMkLst>
            <pc:docMk/>
            <pc:sldMk cId="1923007108" sldId="526"/>
            <ac:grpSpMk id="7278" creationId="{A6D150FD-5BCB-5B82-1A01-AB2B9A1087D5}"/>
          </ac:grpSpMkLst>
        </pc:grpChg>
        <pc:grpChg chg="add mod">
          <ac:chgData name="Zou Yiguang" userId="f7e4a7e2-fca0-425e-adac-fd568eff2bc8" providerId="ADAL" clId="{7E1C0946-908C-447D-B571-347124F3ECBB}" dt="2023-08-24T09:47:26.986" v="4953" actId="164"/>
          <ac:grpSpMkLst>
            <pc:docMk/>
            <pc:sldMk cId="1923007108" sldId="526"/>
            <ac:grpSpMk id="7279" creationId="{AA6C0983-3433-090D-33C9-7653A518B83D}"/>
          </ac:grpSpMkLst>
        </pc:grpChg>
        <pc:grpChg chg="add mod">
          <ac:chgData name="Zou Yiguang" userId="f7e4a7e2-fca0-425e-adac-fd568eff2bc8" providerId="ADAL" clId="{7E1C0946-908C-447D-B571-347124F3ECBB}" dt="2023-08-24T09:47:26.986" v="4953" actId="164"/>
          <ac:grpSpMkLst>
            <pc:docMk/>
            <pc:sldMk cId="1923007108" sldId="526"/>
            <ac:grpSpMk id="7280" creationId="{F6159233-0C8F-7E91-2CC4-3EB2C65C813E}"/>
          </ac:grpSpMkLst>
        </pc:grpChg>
        <pc:grpChg chg="add mod">
          <ac:chgData name="Zou Yiguang" userId="f7e4a7e2-fca0-425e-adac-fd568eff2bc8" providerId="ADAL" clId="{7E1C0946-908C-447D-B571-347124F3ECBB}" dt="2023-08-24T09:48:00.300" v="4956" actId="164"/>
          <ac:grpSpMkLst>
            <pc:docMk/>
            <pc:sldMk cId="1923007108" sldId="526"/>
            <ac:grpSpMk id="7281" creationId="{E2470D56-13DE-12A0-E514-1F27D51D8915}"/>
          </ac:grpSpMkLst>
        </pc:grpChg>
        <pc:graphicFrameChg chg="mod ord modGraphic">
          <ac:chgData name="Zou Yiguang" userId="f7e4a7e2-fca0-425e-adac-fd568eff2bc8" providerId="ADAL" clId="{7E1C0946-908C-447D-B571-347124F3ECBB}" dt="2023-08-24T08:51:36.908" v="4885" actId="14100"/>
          <ac:graphicFrameMkLst>
            <pc:docMk/>
            <pc:sldMk cId="1923007108" sldId="526"/>
            <ac:graphicFrameMk id="7203" creationId="{AAA448F3-777C-0B6F-8357-C75C7F398011}"/>
          </ac:graphicFrameMkLst>
        </pc:graphicFrameChg>
        <pc:graphicFrameChg chg="mod topLvl">
          <ac:chgData name="Zou Yiguang" userId="f7e4a7e2-fca0-425e-adac-fd568eff2bc8" providerId="ADAL" clId="{7E1C0946-908C-447D-B571-347124F3ECBB}" dt="2023-08-24T09:47:09.193" v="4951" actId="164"/>
          <ac:graphicFrameMkLst>
            <pc:docMk/>
            <pc:sldMk cId="1923007108" sldId="526"/>
            <ac:graphicFrameMk id="7216" creationId="{F342C988-7726-89E0-70DD-2B84EF5B8E97}"/>
          </ac:graphicFrameMkLst>
        </pc:graphicFrameChg>
        <pc:graphicFrameChg chg="mod topLvl">
          <ac:chgData name="Zou Yiguang" userId="f7e4a7e2-fca0-425e-adac-fd568eff2bc8" providerId="ADAL" clId="{7E1C0946-908C-447D-B571-347124F3ECBB}" dt="2023-08-24T09:47:02.226" v="4950" actId="164"/>
          <ac:graphicFrameMkLst>
            <pc:docMk/>
            <pc:sldMk cId="1923007108" sldId="526"/>
            <ac:graphicFrameMk id="7224" creationId="{4C4EAD0B-DBB5-8C2D-9E6E-F42080878372}"/>
          </ac:graphicFrameMkLst>
        </pc:graphicFrameChg>
        <pc:graphicFrameChg chg="mod">
          <ac:chgData name="Zou Yiguang" userId="f7e4a7e2-fca0-425e-adac-fd568eff2bc8" providerId="ADAL" clId="{7E1C0946-908C-447D-B571-347124F3ECBB}" dt="2023-08-24T08:28:01.180" v="4575" actId="571"/>
          <ac:graphicFrameMkLst>
            <pc:docMk/>
            <pc:sldMk cId="1923007108" sldId="526"/>
            <ac:graphicFrameMk id="7239" creationId="{58F026F5-CB35-E053-075E-A81A462BDEC4}"/>
          </ac:graphicFrameMkLst>
        </pc:graphicFrameChg>
        <pc:graphicFrameChg chg="mod">
          <ac:chgData name="Zou Yiguang" userId="f7e4a7e2-fca0-425e-adac-fd568eff2bc8" providerId="ADAL" clId="{7E1C0946-908C-447D-B571-347124F3ECBB}" dt="2023-08-24T08:28:01.180" v="4575" actId="571"/>
          <ac:graphicFrameMkLst>
            <pc:docMk/>
            <pc:sldMk cId="1923007108" sldId="526"/>
            <ac:graphicFrameMk id="7247" creationId="{AE583E5C-F61B-68C2-F916-D499FDFFCADA}"/>
          </ac:graphicFrameMkLst>
        </pc:graphicFrameChg>
        <pc:picChg chg="add mod">
          <ac:chgData name="Zou Yiguang" userId="f7e4a7e2-fca0-425e-adac-fd568eff2bc8" providerId="ADAL" clId="{7E1C0946-908C-447D-B571-347124F3ECBB}" dt="2023-08-24T09:48:27.654" v="4970" actId="1035"/>
          <ac:picMkLst>
            <pc:docMk/>
            <pc:sldMk cId="1923007108" sldId="526"/>
            <ac:picMk id="9" creationId="{14E7841A-8F0E-0F3C-7FF4-614F09EF9530}"/>
          </ac:picMkLst>
        </pc:picChg>
        <pc:picChg chg="mod topLvl">
          <ac:chgData name="Zou Yiguang" userId="f7e4a7e2-fca0-425e-adac-fd568eff2bc8" providerId="ADAL" clId="{7E1C0946-908C-447D-B571-347124F3ECBB}" dt="2023-08-24T09:48:27.654" v="4970" actId="1035"/>
          <ac:picMkLst>
            <pc:docMk/>
            <pc:sldMk cId="1923007108" sldId="526"/>
            <ac:picMk id="17" creationId="{CA7372D5-02BB-8189-4D0E-89FEF636074A}"/>
          </ac:picMkLst>
        </pc:picChg>
        <pc:picChg chg="add mod modCrop">
          <ac:chgData name="Zou Yiguang" userId="f7e4a7e2-fca0-425e-adac-fd568eff2bc8" providerId="ADAL" clId="{7E1C0946-908C-447D-B571-347124F3ECBB}" dt="2023-08-24T08:56:04.440" v="4903" actId="164"/>
          <ac:picMkLst>
            <pc:docMk/>
            <pc:sldMk cId="1923007108" sldId="526"/>
            <ac:picMk id="31" creationId="{6471873A-6AB1-EE55-3702-F0043EA451B3}"/>
          </ac:picMkLst>
        </pc:picChg>
        <pc:picChg chg="mod">
          <ac:chgData name="Zou Yiguang" userId="f7e4a7e2-fca0-425e-adac-fd568eff2bc8" providerId="ADAL" clId="{7E1C0946-908C-447D-B571-347124F3ECBB}" dt="2023-08-24T09:48:00.300" v="4956" actId="164"/>
          <ac:picMkLst>
            <pc:docMk/>
            <pc:sldMk cId="1923007108" sldId="526"/>
            <ac:picMk id="7176" creationId="{FD92CB51-AC84-3F61-4F4E-E1EC0BD9C6E5}"/>
          </ac:picMkLst>
        </pc:picChg>
        <pc:picChg chg="add mod">
          <ac:chgData name="Zou Yiguang" userId="f7e4a7e2-fca0-425e-adac-fd568eff2bc8" providerId="ADAL" clId="{7E1C0946-908C-447D-B571-347124F3ECBB}" dt="2023-08-24T08:56:04.440" v="4903" actId="164"/>
          <ac:picMkLst>
            <pc:docMk/>
            <pc:sldMk cId="1923007108" sldId="526"/>
            <ac:picMk id="7178" creationId="{0B047830-DCFA-6F3B-81AE-6D5AB2D9A5E2}"/>
          </ac:picMkLst>
        </pc:picChg>
        <pc:picChg chg="add del mod topLvl">
          <ac:chgData name="Zou Yiguang" userId="f7e4a7e2-fca0-425e-adac-fd568eff2bc8" providerId="ADAL" clId="{7E1C0946-908C-447D-B571-347124F3ECBB}" dt="2023-08-24T09:47:32.712" v="4954" actId="478"/>
          <ac:picMkLst>
            <pc:docMk/>
            <pc:sldMk cId="1923007108" sldId="526"/>
            <ac:picMk id="7180" creationId="{A4746713-50AF-9DC3-88B9-13EFB072B244}"/>
          </ac:picMkLst>
        </pc:picChg>
        <pc:picChg chg="add mod">
          <ac:chgData name="Zou Yiguang" userId="f7e4a7e2-fca0-425e-adac-fd568eff2bc8" providerId="ADAL" clId="{7E1C0946-908C-447D-B571-347124F3ECBB}" dt="2023-08-24T09:46:35.892" v="4949" actId="164"/>
          <ac:picMkLst>
            <pc:docMk/>
            <pc:sldMk cId="1923007108" sldId="526"/>
            <ac:picMk id="7190" creationId="{641E1064-9D9D-DAF7-2BF7-0E07258C0597}"/>
          </ac:picMkLst>
        </pc:picChg>
        <pc:picChg chg="add mod">
          <ac:chgData name="Zou Yiguang" userId="f7e4a7e2-fca0-425e-adac-fd568eff2bc8" providerId="ADAL" clId="{7E1C0946-908C-447D-B571-347124F3ECBB}" dt="2023-08-24T08:53:25.755" v="4900" actId="164"/>
          <ac:picMkLst>
            <pc:docMk/>
            <pc:sldMk cId="1923007108" sldId="526"/>
            <ac:picMk id="7198" creationId="{9E0B2B18-4524-AF03-0C8E-ECE6139A4A67}"/>
          </ac:picMkLst>
        </pc:picChg>
        <pc:picChg chg="mod">
          <ac:chgData name="Zou Yiguang" userId="f7e4a7e2-fca0-425e-adac-fd568eff2bc8" providerId="ADAL" clId="{7E1C0946-908C-447D-B571-347124F3ECBB}" dt="2023-08-24T09:48:00.300" v="4956" actId="164"/>
          <ac:picMkLst>
            <pc:docMk/>
            <pc:sldMk cId="1923007108" sldId="526"/>
            <ac:picMk id="7200" creationId="{A51E761D-1F44-45D7-3A10-A0837741CC6D}"/>
          </ac:picMkLst>
        </pc:picChg>
        <pc:picChg chg="add del mod">
          <ac:chgData name="Zou Yiguang" userId="f7e4a7e2-fca0-425e-adac-fd568eff2bc8" providerId="ADAL" clId="{7E1C0946-908C-447D-B571-347124F3ECBB}" dt="2023-08-24T08:26:03.569" v="4533" actId="478"/>
          <ac:picMkLst>
            <pc:docMk/>
            <pc:sldMk cId="1923007108" sldId="526"/>
            <ac:picMk id="7201" creationId="{C8F03DF8-B5A3-2051-CCC7-0D9D6E06464D}"/>
          </ac:picMkLst>
        </pc:picChg>
        <pc:picChg chg="add del mod">
          <ac:chgData name="Zou Yiguang" userId="f7e4a7e2-fca0-425e-adac-fd568eff2bc8" providerId="ADAL" clId="{7E1C0946-908C-447D-B571-347124F3ECBB}" dt="2023-08-24T08:26:02.859" v="4532" actId="478"/>
          <ac:picMkLst>
            <pc:docMk/>
            <pc:sldMk cId="1923007108" sldId="526"/>
            <ac:picMk id="7204" creationId="{AABEC22E-1EA3-5613-1916-CFD918112C24}"/>
          </ac:picMkLst>
        </pc:picChg>
        <pc:picChg chg="add mod">
          <ac:chgData name="Zou Yiguang" userId="f7e4a7e2-fca0-425e-adac-fd568eff2bc8" providerId="ADAL" clId="{7E1C0946-908C-447D-B571-347124F3ECBB}" dt="2023-08-24T08:53:25.755" v="4900" actId="164"/>
          <ac:picMkLst>
            <pc:docMk/>
            <pc:sldMk cId="1923007108" sldId="526"/>
            <ac:picMk id="7208" creationId="{AEFF49CD-FD4D-47C9-EE46-FC191E04C83D}"/>
          </ac:picMkLst>
        </pc:picChg>
        <pc:picChg chg="mod ord topLvl">
          <ac:chgData name="Zou Yiguang" userId="f7e4a7e2-fca0-425e-adac-fd568eff2bc8" providerId="ADAL" clId="{7E1C0946-908C-447D-B571-347124F3ECBB}" dt="2023-08-24T09:47:09.193" v="4951" actId="164"/>
          <ac:picMkLst>
            <pc:docMk/>
            <pc:sldMk cId="1923007108" sldId="526"/>
            <ac:picMk id="7214" creationId="{7507F729-6796-1C80-09B4-D3AF2D5A87AA}"/>
          </ac:picMkLst>
        </pc:picChg>
        <pc:picChg chg="del mod topLvl">
          <ac:chgData name="Zou Yiguang" userId="f7e4a7e2-fca0-425e-adac-fd568eff2bc8" providerId="ADAL" clId="{7E1C0946-908C-447D-B571-347124F3ECBB}" dt="2023-08-24T08:51:05.271" v="4873" actId="478"/>
          <ac:picMkLst>
            <pc:docMk/>
            <pc:sldMk cId="1923007108" sldId="526"/>
            <ac:picMk id="7225" creationId="{8E115D9F-B1D2-8550-16B7-F6FAE0E0D658}"/>
          </ac:picMkLst>
        </pc:picChg>
        <pc:picChg chg="mod">
          <ac:chgData name="Zou Yiguang" userId="f7e4a7e2-fca0-425e-adac-fd568eff2bc8" providerId="ADAL" clId="{7E1C0946-908C-447D-B571-347124F3ECBB}" dt="2023-08-24T08:28:01.180" v="4575" actId="571"/>
          <ac:picMkLst>
            <pc:docMk/>
            <pc:sldMk cId="1923007108" sldId="526"/>
            <ac:picMk id="7237" creationId="{27C4697C-3384-C205-D804-263D9D54E30E}"/>
          </ac:picMkLst>
        </pc:picChg>
        <pc:picChg chg="mod">
          <ac:chgData name="Zou Yiguang" userId="f7e4a7e2-fca0-425e-adac-fd568eff2bc8" providerId="ADAL" clId="{7E1C0946-908C-447D-B571-347124F3ECBB}" dt="2023-08-24T08:28:01.180" v="4575" actId="571"/>
          <ac:picMkLst>
            <pc:docMk/>
            <pc:sldMk cId="1923007108" sldId="526"/>
            <ac:picMk id="7248" creationId="{0459CECE-7025-0580-36A1-DB12127BD54A}"/>
          </ac:picMkLst>
        </pc:picChg>
        <pc:picChg chg="add mod">
          <ac:chgData name="Zou Yiguang" userId="f7e4a7e2-fca0-425e-adac-fd568eff2bc8" providerId="ADAL" clId="{7E1C0946-908C-447D-B571-347124F3ECBB}" dt="2023-08-24T09:46:35.892" v="4949" actId="164"/>
          <ac:picMkLst>
            <pc:docMk/>
            <pc:sldMk cId="1923007108" sldId="526"/>
            <ac:picMk id="7257" creationId="{27285069-749C-37F4-F841-2EDFCD4C7468}"/>
          </ac:picMkLst>
        </pc:picChg>
        <pc:picChg chg="mod">
          <ac:chgData name="Zou Yiguang" userId="f7e4a7e2-fca0-425e-adac-fd568eff2bc8" providerId="ADAL" clId="{7E1C0946-908C-447D-B571-347124F3ECBB}" dt="2023-08-24T09:48:49.977" v="4978" actId="1037"/>
          <ac:picMkLst>
            <pc:docMk/>
            <pc:sldMk cId="1923007108" sldId="526"/>
            <ac:picMk id="7264" creationId="{E20AF473-70A1-8402-DDE7-203EE3CA9B28}"/>
          </ac:picMkLst>
        </pc:picChg>
        <pc:picChg chg="mod">
          <ac:chgData name="Zou Yiguang" userId="f7e4a7e2-fca0-425e-adac-fd568eff2bc8" providerId="ADAL" clId="{7E1C0946-908C-447D-B571-347124F3ECBB}" dt="2023-08-24T08:58:07.056" v="4939" actId="1036"/>
          <ac:picMkLst>
            <pc:docMk/>
            <pc:sldMk cId="1923007108" sldId="526"/>
            <ac:picMk id="7266" creationId="{DB1ABA5C-51D7-0D6D-DDCB-521641538BBE}"/>
          </ac:picMkLst>
        </pc:picChg>
        <pc:picChg chg="mod">
          <ac:chgData name="Zou Yiguang" userId="f7e4a7e2-fca0-425e-adac-fd568eff2bc8" providerId="ADAL" clId="{7E1C0946-908C-447D-B571-347124F3ECBB}" dt="2023-08-24T08:58:07.056" v="4939" actId="1036"/>
          <ac:picMkLst>
            <pc:docMk/>
            <pc:sldMk cId="1923007108" sldId="526"/>
            <ac:picMk id="7268" creationId="{A66316EE-2EDC-46E9-207D-21CC4F6CAEE7}"/>
          </ac:picMkLst>
        </pc:picChg>
      </pc:sldChg>
      <pc:sldChg chg="addSp delSp modSp add mod modAnim">
        <pc:chgData name="Zou Yiguang" userId="f7e4a7e2-fca0-425e-adac-fd568eff2bc8" providerId="ADAL" clId="{7E1C0946-908C-447D-B571-347124F3ECBB}" dt="2023-08-25T01:09:18.797" v="7437" actId="1035"/>
        <pc:sldMkLst>
          <pc:docMk/>
          <pc:sldMk cId="3576904132" sldId="527"/>
        </pc:sldMkLst>
        <pc:spChg chg="del">
          <ac:chgData name="Zou Yiguang" userId="f7e4a7e2-fca0-425e-adac-fd568eff2bc8" providerId="ADAL" clId="{7E1C0946-908C-447D-B571-347124F3ECBB}" dt="2023-08-24T10:51:13.613" v="5084" actId="478"/>
          <ac:spMkLst>
            <pc:docMk/>
            <pc:sldMk cId="3576904132" sldId="527"/>
            <ac:spMk id="2" creationId="{81C012BA-2AE4-70AA-007B-0AAF8500FCD1}"/>
          </ac:spMkLst>
        </pc:spChg>
        <pc:spChg chg="del">
          <ac:chgData name="Zou Yiguang" userId="f7e4a7e2-fca0-425e-adac-fd568eff2bc8" providerId="ADAL" clId="{7E1C0946-908C-447D-B571-347124F3ECBB}" dt="2023-08-24T10:51:13.613" v="5084" actId="478"/>
          <ac:spMkLst>
            <pc:docMk/>
            <pc:sldMk cId="3576904132" sldId="527"/>
            <ac:spMk id="3" creationId="{4BF14D34-C187-609E-D4CB-D960E95D32EB}"/>
          </ac:spMkLst>
        </pc:spChg>
        <pc:spChg chg="add 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5" creationId="{98F8EE67-8E3F-B7CB-299B-975BAAB31CFD}"/>
          </ac:spMkLst>
        </pc:spChg>
        <pc:spChg chg="add 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6" creationId="{BD0177B6-ECC0-4553-5260-C7F37D0245D8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13" creationId="{35226BB2-344F-79F6-40CC-E8C7B30C9954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14" creationId="{9F4615D0-496D-E565-0FD9-11582454CFB4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15" creationId="{BD72E39D-D319-4B6B-3F56-27FFF967BC3C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16" creationId="{AFF4218C-8C3C-6BFB-840B-1AA2681D595F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19" creationId="{D25CD8E6-72E6-61D0-3BD2-B5F016F5D73E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22" creationId="{26BE0020-A518-2FE0-6E68-1A33E20D3D5B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23" creationId="{FF333CAC-8360-041A-0954-A285981E1CC0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24" creationId="{D15D4E8E-438A-4047-1C8F-69438AFBDFBB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25" creationId="{B7F52A1D-651D-3577-CE76-5251863F5A05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26" creationId="{BEDD4896-10D2-09D5-7E9F-B5E0865B2396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27" creationId="{653AEDAD-FF73-6308-7A4F-389794A7F498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29" creationId="{1069C00D-6E8A-34FD-928D-901811149CD9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30" creationId="{59E0BCFA-0DAD-77FC-4DD6-9CC66AEF88FD}"/>
          </ac:spMkLst>
        </pc:spChg>
        <pc:spChg chg="del">
          <ac:chgData name="Zou Yiguang" userId="f7e4a7e2-fca0-425e-adac-fd568eff2bc8" providerId="ADAL" clId="{7E1C0946-908C-447D-B571-347124F3ECBB}" dt="2023-08-24T10:51:13.613" v="5084" actId="478"/>
          <ac:spMkLst>
            <pc:docMk/>
            <pc:sldMk cId="3576904132" sldId="527"/>
            <ac:spMk id="7174" creationId="{E166B95E-6E8D-136E-6188-849ED0B1F49D}"/>
          </ac:spMkLst>
        </pc:spChg>
        <pc:spChg chg="del">
          <ac:chgData name="Zou Yiguang" userId="f7e4a7e2-fca0-425e-adac-fd568eff2bc8" providerId="ADAL" clId="{7E1C0946-908C-447D-B571-347124F3ECBB}" dt="2023-08-24T10:51:13.613" v="5084" actId="478"/>
          <ac:spMkLst>
            <pc:docMk/>
            <pc:sldMk cId="3576904132" sldId="527"/>
            <ac:spMk id="7175" creationId="{2D9A66F2-C652-170E-33B2-375ECE3EB4CC}"/>
          </ac:spMkLst>
        </pc:spChg>
        <pc:spChg chg="del">
          <ac:chgData name="Zou Yiguang" userId="f7e4a7e2-fca0-425e-adac-fd568eff2bc8" providerId="ADAL" clId="{7E1C0946-908C-447D-B571-347124F3ECBB}" dt="2023-08-24T10:51:13.613" v="5084" actId="478"/>
          <ac:spMkLst>
            <pc:docMk/>
            <pc:sldMk cId="3576904132" sldId="527"/>
            <ac:spMk id="7178" creationId="{42A8A78D-5E7C-ABDB-35CA-D6BA94270CB4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186" creationId="{78E64FE2-0216-779F-5A7C-6DA1F9F38DE6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187" creationId="{68E33974-D9AF-B36F-23DA-D740A4F8D868}"/>
          </ac:spMkLst>
        </pc:spChg>
        <pc:spChg chg="add 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188" creationId="{AFC21CB4-EDF8-3104-B185-18A346555FE3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191" creationId="{375CCA2B-6FD0-6558-3AD3-9407170E1632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193" creationId="{4BA65419-D576-0E3C-6CA1-1AC7BBA9DA3E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194" creationId="{3A0B8378-4561-1372-966E-C7BCB5ADEBE5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195" creationId="{0C172993-2F41-941C-02E0-A65912798751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197" creationId="{81A8086B-0127-19D2-3A6B-8819073DE09A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199" creationId="{CD9F8855-5A1C-D839-A493-CDAF3CE21FF9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00" creationId="{D69B01FD-C719-D828-0BC4-ABF85C49945B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01" creationId="{677EB7F9-9A25-7434-1DC1-CB02BAF1C6C8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05" creationId="{F0C183AE-79A3-6193-1DB7-FDFAB7DEB7F5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06" creationId="{14E57391-521D-B042-A1F4-D15C51AD1692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10" creationId="{5158376D-E3FF-EBB3-F86F-3AF88E72A8C7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14" creationId="{7CBE9034-9E1B-A898-CF58-43F67DA3AB63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15" creationId="{6899892E-F524-C0C1-1A30-A616C38B911D}"/>
          </ac:spMkLst>
        </pc:spChg>
        <pc:spChg chg="mod">
          <ac:chgData name="Zou Yiguang" userId="f7e4a7e2-fca0-425e-adac-fd568eff2bc8" providerId="ADAL" clId="{7E1C0946-908C-447D-B571-347124F3ECBB}" dt="2023-08-25T01:09:05.286" v="7435" actId="14100"/>
          <ac:spMkLst>
            <pc:docMk/>
            <pc:sldMk cId="3576904132" sldId="527"/>
            <ac:spMk id="7217" creationId="{933CF3D8-E837-1AD3-36D7-FEF088F8EE2F}"/>
          </ac:spMkLst>
        </pc:spChg>
        <pc:spChg chg="mod">
          <ac:chgData name="Zou Yiguang" userId="f7e4a7e2-fca0-425e-adac-fd568eff2bc8" providerId="ADAL" clId="{7E1C0946-908C-447D-B571-347124F3ECBB}" dt="2023-08-25T01:09:09.533" v="7436" actId="1076"/>
          <ac:spMkLst>
            <pc:docMk/>
            <pc:sldMk cId="3576904132" sldId="527"/>
            <ac:spMk id="7218" creationId="{DFCED3AB-EC3E-889D-A3B6-75B59C9BECBF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19" creationId="{64162BC8-7E47-F895-7D19-0B4194E78F46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20" creationId="{6C895B37-1C0D-6741-4B34-E155C519F405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24" creationId="{05AE8138-CB17-0C3C-6856-E15F2A7A6AAE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25" creationId="{160032B6-44E3-0E32-362C-171C9DE4D488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28" creationId="{0295F4EE-2ADC-1C35-611A-F433C3B15209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29" creationId="{8E9E92F1-8908-BE8E-BE82-CB8BBEA5A3B7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35" creationId="{DB70DD1A-2179-B905-AAD7-33CB2FCE98DA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37" creationId="{099C71E5-6009-596A-17C6-EBEF5F4E8D1B}"/>
          </ac:spMkLst>
        </pc:spChg>
        <pc:spChg chg="mod">
          <ac:chgData name="Zou Yiguang" userId="f7e4a7e2-fca0-425e-adac-fd568eff2bc8" providerId="ADAL" clId="{7E1C0946-908C-447D-B571-347124F3ECBB}" dt="2023-08-24T10:51:25.797" v="5085"/>
          <ac:spMkLst>
            <pc:docMk/>
            <pc:sldMk cId="3576904132" sldId="527"/>
            <ac:spMk id="7239" creationId="{40D5A778-1192-CAEF-2342-968E75CB3A39}"/>
          </ac:spMkLst>
        </pc:spChg>
        <pc:grpChg chg="add 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7" creationId="{41D19091-67CD-AAB3-CBF2-9BE829BA0CC7}"/>
          </ac:grpSpMkLst>
        </pc:grpChg>
        <pc:grpChg chg="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8" creationId="{86990A72-C564-6AE0-73CE-7F11DE335B83}"/>
          </ac:grpSpMkLst>
        </pc:grpChg>
        <pc:grpChg chg="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10" creationId="{DE5D27BB-E1E8-AAC1-377A-D784F44E4D27}"/>
          </ac:grpSpMkLst>
        </pc:grpChg>
        <pc:grpChg chg="del">
          <ac:chgData name="Zou Yiguang" userId="f7e4a7e2-fca0-425e-adac-fd568eff2bc8" providerId="ADAL" clId="{7E1C0946-908C-447D-B571-347124F3ECBB}" dt="2023-08-24T10:51:13.613" v="5084" actId="478"/>
          <ac:grpSpMkLst>
            <pc:docMk/>
            <pc:sldMk cId="3576904132" sldId="527"/>
            <ac:grpSpMk id="11" creationId="{87C3B342-0C1C-CFB6-C88E-AA4EE66F778A}"/>
          </ac:grpSpMkLst>
        </pc:grpChg>
        <pc:grpChg chg="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12" creationId="{51784B4B-DF47-6A3C-55F0-2F190CD5E5DA}"/>
          </ac:grpSpMkLst>
        </pc:grpChg>
        <pc:grpChg chg="add 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7183" creationId="{683CFA37-AFE7-3EAC-7B5D-B66888381E0D}"/>
          </ac:grpSpMkLst>
        </pc:grpChg>
        <pc:grpChg chg="add 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7189" creationId="{0614D9CB-9D75-A279-B990-D2CE437C6A69}"/>
          </ac:grpSpMkLst>
        </pc:grpChg>
        <pc:grpChg chg="add 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7196" creationId="{24B9A2EF-2513-F8BD-5D79-CC30E0DCC278}"/>
          </ac:grpSpMkLst>
        </pc:grpChg>
        <pc:grpChg chg="add 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7203" creationId="{A9C35D1D-0BB7-7CA5-93F5-7B89A409A2D9}"/>
          </ac:grpSpMkLst>
        </pc:grpChg>
        <pc:grpChg chg="add 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7208" creationId="{FC571FF9-D8F4-54D1-0911-D0884BAC7DBB}"/>
          </ac:grpSpMkLst>
        </pc:grpChg>
        <pc:grpChg chg="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7209" creationId="{27B273FC-C5DC-7035-25BE-CDA02389C9A8}"/>
          </ac:grpSpMkLst>
        </pc:grpChg>
        <pc:grpChg chg="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7211" creationId="{7BFC32CA-8844-065C-44D5-AC29BFF48BE7}"/>
          </ac:grpSpMkLst>
        </pc:grpChg>
        <pc:grpChg chg="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7212" creationId="{CFA28D4D-263D-0376-7AF0-37E26898DF18}"/>
          </ac:grpSpMkLst>
        </pc:grpChg>
        <pc:grpChg chg="add 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7222" creationId="{5D3C86C1-ED64-3085-664D-0AFF03623209}"/>
          </ac:grpSpMkLst>
        </pc:grpChg>
        <pc:grpChg chg="add 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7227" creationId="{9C9A9A54-4CA8-A8FD-724B-2FE72DC87590}"/>
          </ac:grpSpMkLst>
        </pc:grpChg>
        <pc:grpChg chg="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7230" creationId="{8E808F7B-030A-EB0A-52B4-E90A3EDCCA89}"/>
          </ac:grpSpMkLst>
        </pc:grpChg>
        <pc:grpChg chg="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7231" creationId="{A0F65263-35FF-386B-4DE5-6A36698F92F1}"/>
          </ac:grpSpMkLst>
        </pc:grpChg>
        <pc:grpChg chg="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7232" creationId="{6B6272BA-AF03-0A37-98D8-75220944427F}"/>
          </ac:grpSpMkLst>
        </pc:grpChg>
        <pc:grpChg chg="mod">
          <ac:chgData name="Zou Yiguang" userId="f7e4a7e2-fca0-425e-adac-fd568eff2bc8" providerId="ADAL" clId="{7E1C0946-908C-447D-B571-347124F3ECBB}" dt="2023-08-24T10:51:25.797" v="5085"/>
          <ac:grpSpMkLst>
            <pc:docMk/>
            <pc:sldMk cId="3576904132" sldId="527"/>
            <ac:grpSpMk id="7233" creationId="{14B650F2-0FD7-4CE4-334B-CAA519827BFB}"/>
          </ac:grpSpMkLst>
        </pc:grpChg>
        <pc:graphicFrameChg chg="add mod">
          <ac:chgData name="Zou Yiguang" userId="f7e4a7e2-fca0-425e-adac-fd568eff2bc8" providerId="ADAL" clId="{7E1C0946-908C-447D-B571-347124F3ECBB}" dt="2023-08-24T10:51:25.797" v="5085"/>
          <ac:graphicFrameMkLst>
            <pc:docMk/>
            <pc:sldMk cId="3576904132" sldId="527"/>
            <ac:graphicFrameMk id="4" creationId="{726121A3-D115-012C-3AAF-922F3B648906}"/>
          </ac:graphicFrameMkLst>
        </pc:graphicFrameChg>
        <pc:graphicFrameChg chg="mod">
          <ac:chgData name="Zou Yiguang" userId="f7e4a7e2-fca0-425e-adac-fd568eff2bc8" providerId="ADAL" clId="{7E1C0946-908C-447D-B571-347124F3ECBB}" dt="2023-08-24T10:51:25.797" v="5085"/>
          <ac:graphicFrameMkLst>
            <pc:docMk/>
            <pc:sldMk cId="3576904132" sldId="527"/>
            <ac:graphicFrameMk id="7213" creationId="{B717DD23-C8AB-72E3-7544-B0539BD90160}"/>
          </ac:graphicFrameMkLst>
        </pc:graphicFrameChg>
        <pc:graphicFrameChg chg="mod">
          <ac:chgData name="Zou Yiguang" userId="f7e4a7e2-fca0-425e-adac-fd568eff2bc8" providerId="ADAL" clId="{7E1C0946-908C-447D-B571-347124F3ECBB}" dt="2023-08-24T10:51:25.797" v="5085"/>
          <ac:graphicFrameMkLst>
            <pc:docMk/>
            <pc:sldMk cId="3576904132" sldId="527"/>
            <ac:graphicFrameMk id="7221" creationId="{7985BF50-B151-8648-08E9-281E2A6D7076}"/>
          </ac:graphicFrameMkLst>
        </pc:graphicFrame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168" creationId="{E511681D-7415-2260-8AFA-24CD568BDB75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176" creationId="{B8D63E37-7F45-1B2F-81F9-A7D280BFD412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177" creationId="{8C9D4175-9A0E-8E9C-024C-A543A90925EC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179" creationId="{0D222FFF-1BD8-A38B-6BA2-11142FC9A3E1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180" creationId="{7B7D061B-1F73-95D5-5A0F-AD87A90D5568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181" creationId="{3F1D95F6-964D-3FE1-C63C-72553BA07909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182" creationId="{5F42E0F5-18E0-9B20-5C9F-2C4C84038A77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184" creationId="{7212EEE9-7613-048D-4B0C-A01C5F0A8DD7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185" creationId="{6AD335A5-8F4C-3C85-6986-346A9638EDF6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190" creationId="{7E4E43C4-222E-02DA-4FC6-D9E02CFA7A84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192" creationId="{D4063EC6-AE2A-D49B-C21F-765F372ED6FF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198" creationId="{4C9F1B70-485B-2A9B-7BDE-7576EDAFB23A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202" creationId="{1CB3190D-72D5-221B-303A-FA6D73F8D06B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204" creationId="{F7491838-0DB0-8BC7-DC45-920483F6FD90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207" creationId="{59BD7C65-7009-DF79-8C59-1D742A11E9CD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216" creationId="{67ECA50C-E4BC-4B97-84B4-B257F06D22C2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223" creationId="{0F3F53D3-DD32-E717-5768-A426F5189948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226" creationId="{4DF18C0E-789E-9E91-A83F-2233FA3C695A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234" creationId="{7D91E357-3580-C470-6A5C-D1CCF2834D95}"/>
          </ac:picMkLst>
        </pc:picChg>
        <pc:picChg chg="mod">
          <ac:chgData name="Zou Yiguang" userId="f7e4a7e2-fca0-425e-adac-fd568eff2bc8" providerId="ADAL" clId="{7E1C0946-908C-447D-B571-347124F3ECBB}" dt="2023-08-24T10:51:25.797" v="5085"/>
          <ac:picMkLst>
            <pc:docMk/>
            <pc:sldMk cId="3576904132" sldId="527"/>
            <ac:picMk id="7236" creationId="{67F8DA84-B594-5E83-A6CA-987AD25180A9}"/>
          </ac:picMkLst>
        </pc:picChg>
        <pc:picChg chg="mod">
          <ac:chgData name="Zou Yiguang" userId="f7e4a7e2-fca0-425e-adac-fd568eff2bc8" providerId="ADAL" clId="{7E1C0946-908C-447D-B571-347124F3ECBB}" dt="2023-08-25T01:09:18.797" v="7437" actId="1035"/>
          <ac:picMkLst>
            <pc:docMk/>
            <pc:sldMk cId="3576904132" sldId="527"/>
            <ac:picMk id="7238" creationId="{61AE4CDB-6DFA-CEDF-9973-5F0F166A9BB4}"/>
          </ac:picMkLst>
        </pc:picChg>
      </pc:sldChg>
      <pc:sldChg chg="addSp delSp modSp add del mod delAnim modAnim">
        <pc:chgData name="Zou Yiguang" userId="f7e4a7e2-fca0-425e-adac-fd568eff2bc8" providerId="ADAL" clId="{7E1C0946-908C-447D-B571-347124F3ECBB}" dt="2023-08-24T11:24:47.894" v="5726" actId="47"/>
        <pc:sldMkLst>
          <pc:docMk/>
          <pc:sldMk cId="1799213547" sldId="528"/>
        </pc:sldMkLst>
        <pc:spChg chg="del">
          <ac:chgData name="Zou Yiguang" userId="f7e4a7e2-fca0-425e-adac-fd568eff2bc8" providerId="ADAL" clId="{7E1C0946-908C-447D-B571-347124F3ECBB}" dt="2023-08-24T10:57:59.747" v="5123" actId="478"/>
          <ac:spMkLst>
            <pc:docMk/>
            <pc:sldMk cId="1799213547" sldId="528"/>
            <ac:spMk id="5" creationId="{7B820016-7D53-9AAD-8BAB-C2A45249EFA6}"/>
          </ac:spMkLst>
        </pc:spChg>
        <pc:spChg chg="del">
          <ac:chgData name="Zou Yiguang" userId="f7e4a7e2-fca0-425e-adac-fd568eff2bc8" providerId="ADAL" clId="{7E1C0946-908C-447D-B571-347124F3ECBB}" dt="2023-08-24T10:57:58.965" v="5122" actId="478"/>
          <ac:spMkLst>
            <pc:docMk/>
            <pc:sldMk cId="1799213547" sldId="528"/>
            <ac:spMk id="6" creationId="{6DB4CFED-3FA1-ADD1-C17A-F586E65BFA6A}"/>
          </ac:spMkLst>
        </pc:spChg>
        <pc:spChg chg="mod">
          <ac:chgData name="Zou Yiguang" userId="f7e4a7e2-fca0-425e-adac-fd568eff2bc8" providerId="ADAL" clId="{7E1C0946-908C-447D-B571-347124F3ECBB}" dt="2023-08-24T11:05:13.374" v="5225" actId="1076"/>
          <ac:spMkLst>
            <pc:docMk/>
            <pc:sldMk cId="1799213547" sldId="528"/>
            <ac:spMk id="7" creationId="{9CF69713-007F-6370-0008-58509068103B}"/>
          </ac:spMkLst>
        </pc:spChg>
        <pc:spChg chg="del">
          <ac:chgData name="Zou Yiguang" userId="f7e4a7e2-fca0-425e-adac-fd568eff2bc8" providerId="ADAL" clId="{7E1C0946-908C-447D-B571-347124F3ECBB}" dt="2023-08-24T10:57:58.965" v="5122" actId="478"/>
          <ac:spMkLst>
            <pc:docMk/>
            <pc:sldMk cId="1799213547" sldId="528"/>
            <ac:spMk id="9" creationId="{5384111C-2156-1347-DAF5-C5AF823998AC}"/>
          </ac:spMkLst>
        </pc:spChg>
        <pc:spChg chg="del">
          <ac:chgData name="Zou Yiguang" userId="f7e4a7e2-fca0-425e-adac-fd568eff2bc8" providerId="ADAL" clId="{7E1C0946-908C-447D-B571-347124F3ECBB}" dt="2023-08-24T10:57:58.965" v="5122" actId="478"/>
          <ac:spMkLst>
            <pc:docMk/>
            <pc:sldMk cId="1799213547" sldId="528"/>
            <ac:spMk id="10" creationId="{DDC8BF8D-A166-9483-A50A-E353F752624B}"/>
          </ac:spMkLst>
        </pc:spChg>
        <pc:spChg chg="del">
          <ac:chgData name="Zou Yiguang" userId="f7e4a7e2-fca0-425e-adac-fd568eff2bc8" providerId="ADAL" clId="{7E1C0946-908C-447D-B571-347124F3ECBB}" dt="2023-08-24T10:57:58.965" v="5122" actId="478"/>
          <ac:spMkLst>
            <pc:docMk/>
            <pc:sldMk cId="1799213547" sldId="528"/>
            <ac:spMk id="11" creationId="{94AC1B88-761F-F820-9799-B8F3A1D98C40}"/>
          </ac:spMkLst>
        </pc:spChg>
        <pc:spChg chg="del">
          <ac:chgData name="Zou Yiguang" userId="f7e4a7e2-fca0-425e-adac-fd568eff2bc8" providerId="ADAL" clId="{7E1C0946-908C-447D-B571-347124F3ECBB}" dt="2023-08-24T10:57:58.965" v="5122" actId="478"/>
          <ac:spMkLst>
            <pc:docMk/>
            <pc:sldMk cId="1799213547" sldId="528"/>
            <ac:spMk id="12" creationId="{2341E612-1820-AC48-824B-5902DE633625}"/>
          </ac:spMkLst>
        </pc:spChg>
        <pc:spChg chg="del">
          <ac:chgData name="Zou Yiguang" userId="f7e4a7e2-fca0-425e-adac-fd568eff2bc8" providerId="ADAL" clId="{7E1C0946-908C-447D-B571-347124F3ECBB}" dt="2023-08-24T10:58:09.430" v="5126" actId="478"/>
          <ac:spMkLst>
            <pc:docMk/>
            <pc:sldMk cId="1799213547" sldId="528"/>
            <ac:spMk id="13" creationId="{2E3EA88B-1ABB-A2A1-6D1D-AB00107592A9}"/>
          </ac:spMkLst>
        </pc:spChg>
        <pc:spChg chg="mod">
          <ac:chgData name="Zou Yiguang" userId="f7e4a7e2-fca0-425e-adac-fd568eff2bc8" providerId="ADAL" clId="{7E1C0946-908C-447D-B571-347124F3ECBB}" dt="2023-08-24T11:00:49.606" v="5166"/>
          <ac:spMkLst>
            <pc:docMk/>
            <pc:sldMk cId="1799213547" sldId="528"/>
            <ac:spMk id="18" creationId="{8A0C8361-5219-FBD5-9665-343146C42351}"/>
          </ac:spMkLst>
        </pc:spChg>
        <pc:spChg chg="mod">
          <ac:chgData name="Zou Yiguang" userId="f7e4a7e2-fca0-425e-adac-fd568eff2bc8" providerId="ADAL" clId="{7E1C0946-908C-447D-B571-347124F3ECBB}" dt="2023-08-24T11:00:49.606" v="5166"/>
          <ac:spMkLst>
            <pc:docMk/>
            <pc:sldMk cId="1799213547" sldId="528"/>
            <ac:spMk id="19" creationId="{29098A86-1526-22CB-8979-75B1FE3D3D34}"/>
          </ac:spMkLst>
        </pc:spChg>
        <pc:spChg chg="mod">
          <ac:chgData name="Zou Yiguang" userId="f7e4a7e2-fca0-425e-adac-fd568eff2bc8" providerId="ADAL" clId="{7E1C0946-908C-447D-B571-347124F3ECBB}" dt="2023-08-24T11:00:49.606" v="5166"/>
          <ac:spMkLst>
            <pc:docMk/>
            <pc:sldMk cId="1799213547" sldId="528"/>
            <ac:spMk id="20" creationId="{75E68621-D8B8-7DCF-33A3-3E05FCCC24E5}"/>
          </ac:spMkLst>
        </pc:spChg>
        <pc:spChg chg="mod">
          <ac:chgData name="Zou Yiguang" userId="f7e4a7e2-fca0-425e-adac-fd568eff2bc8" providerId="ADAL" clId="{7E1C0946-908C-447D-B571-347124F3ECBB}" dt="2023-08-24T11:00:49.606" v="5166"/>
          <ac:spMkLst>
            <pc:docMk/>
            <pc:sldMk cId="1799213547" sldId="528"/>
            <ac:spMk id="22" creationId="{B2B32E21-29E9-F763-8303-921234AA00F8}"/>
          </ac:spMkLst>
        </pc:spChg>
        <pc:spChg chg="mod">
          <ac:chgData name="Zou Yiguang" userId="f7e4a7e2-fca0-425e-adac-fd568eff2bc8" providerId="ADAL" clId="{7E1C0946-908C-447D-B571-347124F3ECBB}" dt="2023-08-24T11:00:49.606" v="5166"/>
          <ac:spMkLst>
            <pc:docMk/>
            <pc:sldMk cId="1799213547" sldId="528"/>
            <ac:spMk id="23" creationId="{13E6ED3C-1878-8AE9-5EDB-B0A77DB4EFF8}"/>
          </ac:spMkLst>
        </pc:spChg>
        <pc:spChg chg="mod">
          <ac:chgData name="Zou Yiguang" userId="f7e4a7e2-fca0-425e-adac-fd568eff2bc8" providerId="ADAL" clId="{7E1C0946-908C-447D-B571-347124F3ECBB}" dt="2023-08-24T11:00:49.606" v="5166"/>
          <ac:spMkLst>
            <pc:docMk/>
            <pc:sldMk cId="1799213547" sldId="528"/>
            <ac:spMk id="36" creationId="{0B214A33-E21C-5A34-AC65-3349BC75B50E}"/>
          </ac:spMkLst>
        </pc:spChg>
        <pc:spChg chg="mod">
          <ac:chgData name="Zou Yiguang" userId="f7e4a7e2-fca0-425e-adac-fd568eff2bc8" providerId="ADAL" clId="{7E1C0946-908C-447D-B571-347124F3ECBB}" dt="2023-08-24T11:00:49.606" v="5166"/>
          <ac:spMkLst>
            <pc:docMk/>
            <pc:sldMk cId="1799213547" sldId="528"/>
            <ac:spMk id="37" creationId="{7C289007-EE10-6810-CFD6-27C8815E8DC9}"/>
          </ac:spMkLst>
        </pc:spChg>
        <pc:spChg chg="mod">
          <ac:chgData name="Zou Yiguang" userId="f7e4a7e2-fca0-425e-adac-fd568eff2bc8" providerId="ADAL" clId="{7E1C0946-908C-447D-B571-347124F3ECBB}" dt="2023-08-24T11:00:49.606" v="5166"/>
          <ac:spMkLst>
            <pc:docMk/>
            <pc:sldMk cId="1799213547" sldId="528"/>
            <ac:spMk id="38" creationId="{116178A1-A230-B606-143A-D3B9E5229BF9}"/>
          </ac:spMkLst>
        </pc:spChg>
        <pc:spChg chg="mod">
          <ac:chgData name="Zou Yiguang" userId="f7e4a7e2-fca0-425e-adac-fd568eff2bc8" providerId="ADAL" clId="{7E1C0946-908C-447D-B571-347124F3ECBB}" dt="2023-08-24T11:00:49.606" v="5166"/>
          <ac:spMkLst>
            <pc:docMk/>
            <pc:sldMk cId="1799213547" sldId="528"/>
            <ac:spMk id="39" creationId="{78689DEC-5638-8B3A-8EF3-51555C1B18F0}"/>
          </ac:spMkLst>
        </pc:spChg>
        <pc:spChg chg="mod">
          <ac:chgData name="Zou Yiguang" userId="f7e4a7e2-fca0-425e-adac-fd568eff2bc8" providerId="ADAL" clId="{7E1C0946-908C-447D-B571-347124F3ECBB}" dt="2023-08-24T11:00:49.606" v="5166"/>
          <ac:spMkLst>
            <pc:docMk/>
            <pc:sldMk cId="1799213547" sldId="528"/>
            <ac:spMk id="40" creationId="{811D9806-6A2B-AD9F-98D3-7C69DCCA0071}"/>
          </ac:spMkLst>
        </pc:spChg>
        <pc:spChg chg="mod">
          <ac:chgData name="Zou Yiguang" userId="f7e4a7e2-fca0-425e-adac-fd568eff2bc8" providerId="ADAL" clId="{7E1C0946-908C-447D-B571-347124F3ECBB}" dt="2023-08-24T11:00:49.606" v="5166"/>
          <ac:spMkLst>
            <pc:docMk/>
            <pc:sldMk cId="1799213547" sldId="528"/>
            <ac:spMk id="41" creationId="{9C067572-F5A0-824C-4D3B-CE417BFD965F}"/>
          </ac:spMkLst>
        </pc:spChg>
        <pc:spChg chg="mod">
          <ac:chgData name="Zou Yiguang" userId="f7e4a7e2-fca0-425e-adac-fd568eff2bc8" providerId="ADAL" clId="{7E1C0946-908C-447D-B571-347124F3ECBB}" dt="2023-08-24T11:00:49.606" v="5166"/>
          <ac:spMkLst>
            <pc:docMk/>
            <pc:sldMk cId="1799213547" sldId="528"/>
            <ac:spMk id="42" creationId="{D075238A-B8D9-0D88-03AE-11DE69FFDC9B}"/>
          </ac:spMkLst>
        </pc:spChg>
        <pc:spChg chg="add del mod">
          <ac:chgData name="Zou Yiguang" userId="f7e4a7e2-fca0-425e-adac-fd568eff2bc8" providerId="ADAL" clId="{7E1C0946-908C-447D-B571-347124F3ECBB}" dt="2023-08-24T11:01:58.439" v="5174"/>
          <ac:spMkLst>
            <pc:docMk/>
            <pc:sldMk cId="1799213547" sldId="528"/>
            <ac:spMk id="44" creationId="{1CE1DF61-5616-1654-4A7C-9284CF1C859E}"/>
          </ac:spMkLst>
        </pc:spChg>
        <pc:spChg chg="add del mod">
          <ac:chgData name="Zou Yiguang" userId="f7e4a7e2-fca0-425e-adac-fd568eff2bc8" providerId="ADAL" clId="{7E1C0946-908C-447D-B571-347124F3ECBB}" dt="2023-08-24T11:01:58.439" v="5174"/>
          <ac:spMkLst>
            <pc:docMk/>
            <pc:sldMk cId="1799213547" sldId="528"/>
            <ac:spMk id="45" creationId="{B08A24E8-3526-5D57-C8D3-D4AA4957ED70}"/>
          </ac:spMkLst>
        </pc:spChg>
        <pc:spChg chg="add del mod">
          <ac:chgData name="Zou Yiguang" userId="f7e4a7e2-fca0-425e-adac-fd568eff2bc8" providerId="ADAL" clId="{7E1C0946-908C-447D-B571-347124F3ECBB}" dt="2023-08-24T11:01:58.439" v="5174"/>
          <ac:spMkLst>
            <pc:docMk/>
            <pc:sldMk cId="1799213547" sldId="528"/>
            <ac:spMk id="46" creationId="{12A2EC5F-2FE9-56AD-5A4F-BC1BBC45D604}"/>
          </ac:spMkLst>
        </pc:spChg>
        <pc:spChg chg="add del mod">
          <ac:chgData name="Zou Yiguang" userId="f7e4a7e2-fca0-425e-adac-fd568eff2bc8" providerId="ADAL" clId="{7E1C0946-908C-447D-B571-347124F3ECBB}" dt="2023-08-24T11:01:58.439" v="5174"/>
          <ac:spMkLst>
            <pc:docMk/>
            <pc:sldMk cId="1799213547" sldId="528"/>
            <ac:spMk id="47" creationId="{B3C839A7-A00C-9419-461B-B4E5C33C6F08}"/>
          </ac:spMkLst>
        </pc:spChg>
        <pc:spChg chg="add del mod">
          <ac:chgData name="Zou Yiguang" userId="f7e4a7e2-fca0-425e-adac-fd568eff2bc8" providerId="ADAL" clId="{7E1C0946-908C-447D-B571-347124F3ECBB}" dt="2023-08-24T11:01:58.439" v="5174"/>
          <ac:spMkLst>
            <pc:docMk/>
            <pc:sldMk cId="1799213547" sldId="528"/>
            <ac:spMk id="48" creationId="{53D889B4-DC3C-FEB1-12AD-77BC04F7A061}"/>
          </ac:spMkLst>
        </pc:spChg>
        <pc:spChg chg="add mod">
          <ac:chgData name="Zou Yiguang" userId="f7e4a7e2-fca0-425e-adac-fd568eff2bc8" providerId="ADAL" clId="{7E1C0946-908C-447D-B571-347124F3ECBB}" dt="2023-08-24T11:12:27.245" v="5419" actId="14100"/>
          <ac:spMkLst>
            <pc:docMk/>
            <pc:sldMk cId="1799213547" sldId="528"/>
            <ac:spMk id="49" creationId="{52FC4D31-3086-FA98-6160-E6E6A308553B}"/>
          </ac:spMkLst>
        </pc:spChg>
        <pc:spChg chg="add mod">
          <ac:chgData name="Zou Yiguang" userId="f7e4a7e2-fca0-425e-adac-fd568eff2bc8" providerId="ADAL" clId="{7E1C0946-908C-447D-B571-347124F3ECBB}" dt="2023-08-24T11:12:15.540" v="5415" actId="14100"/>
          <ac:spMkLst>
            <pc:docMk/>
            <pc:sldMk cId="1799213547" sldId="528"/>
            <ac:spMk id="50" creationId="{82CB73F1-27E8-4305-D39F-080C648560A6}"/>
          </ac:spMkLst>
        </pc:spChg>
        <pc:spChg chg="add del mod">
          <ac:chgData name="Zou Yiguang" userId="f7e4a7e2-fca0-425e-adac-fd568eff2bc8" providerId="ADAL" clId="{7E1C0946-908C-447D-B571-347124F3ECBB}" dt="2023-08-24T11:13:02.685" v="5428" actId="478"/>
          <ac:spMkLst>
            <pc:docMk/>
            <pc:sldMk cId="1799213547" sldId="528"/>
            <ac:spMk id="51" creationId="{F91DDD79-4DE4-1D4D-30E2-3073C7503875}"/>
          </ac:spMkLst>
        </pc:spChg>
        <pc:spChg chg="add del mod">
          <ac:chgData name="Zou Yiguang" userId="f7e4a7e2-fca0-425e-adac-fd568eff2bc8" providerId="ADAL" clId="{7E1C0946-908C-447D-B571-347124F3ECBB}" dt="2023-08-24T11:13:02.685" v="5428" actId="478"/>
          <ac:spMkLst>
            <pc:docMk/>
            <pc:sldMk cId="1799213547" sldId="528"/>
            <ac:spMk id="52" creationId="{7830EEFE-5481-3CC4-F6C9-FDCEFB7A3BFA}"/>
          </ac:spMkLst>
        </pc:spChg>
        <pc:spChg chg="add del mod">
          <ac:chgData name="Zou Yiguang" userId="f7e4a7e2-fca0-425e-adac-fd568eff2bc8" providerId="ADAL" clId="{7E1C0946-908C-447D-B571-347124F3ECBB}" dt="2023-08-24T11:13:02.685" v="5428" actId="478"/>
          <ac:spMkLst>
            <pc:docMk/>
            <pc:sldMk cId="1799213547" sldId="528"/>
            <ac:spMk id="53" creationId="{B1959E69-A87E-9C7C-9F06-380740598268}"/>
          </ac:spMkLst>
        </pc:spChg>
        <pc:spChg chg="add del mod topLvl">
          <ac:chgData name="Zou Yiguang" userId="f7e4a7e2-fca0-425e-adac-fd568eff2bc8" providerId="ADAL" clId="{7E1C0946-908C-447D-B571-347124F3ECBB}" dt="2023-08-24T11:08:49.710" v="5297" actId="478"/>
          <ac:spMkLst>
            <pc:docMk/>
            <pc:sldMk cId="1799213547" sldId="528"/>
            <ac:spMk id="56" creationId="{EF16913D-9469-A80F-70C3-5AD6FF608351}"/>
          </ac:spMkLst>
        </pc:spChg>
        <pc:spChg chg="mod ord topLvl">
          <ac:chgData name="Zou Yiguang" userId="f7e4a7e2-fca0-425e-adac-fd568eff2bc8" providerId="ADAL" clId="{7E1C0946-908C-447D-B571-347124F3ECBB}" dt="2023-08-24T11:09:51.594" v="5303" actId="164"/>
          <ac:spMkLst>
            <pc:docMk/>
            <pc:sldMk cId="1799213547" sldId="528"/>
            <ac:spMk id="57" creationId="{63FA6823-D594-3171-6556-C6DA50FD2CB4}"/>
          </ac:spMkLst>
        </pc:spChg>
        <pc:spChg chg="mod topLvl">
          <ac:chgData name="Zou Yiguang" userId="f7e4a7e2-fca0-425e-adac-fd568eff2bc8" providerId="ADAL" clId="{7E1C0946-908C-447D-B571-347124F3ECBB}" dt="2023-08-24T11:09:51.594" v="5303" actId="164"/>
          <ac:spMkLst>
            <pc:docMk/>
            <pc:sldMk cId="1799213547" sldId="528"/>
            <ac:spMk id="58" creationId="{E186420E-523F-6D03-E9A5-F145395B7F09}"/>
          </ac:spMkLst>
        </pc:spChg>
        <pc:spChg chg="mod topLvl">
          <ac:chgData name="Zou Yiguang" userId="f7e4a7e2-fca0-425e-adac-fd568eff2bc8" providerId="ADAL" clId="{7E1C0946-908C-447D-B571-347124F3ECBB}" dt="2023-08-24T11:09:51.594" v="5303" actId="164"/>
          <ac:spMkLst>
            <pc:docMk/>
            <pc:sldMk cId="1799213547" sldId="528"/>
            <ac:spMk id="59" creationId="{5DB6505D-FA9F-6BDF-D760-941B22BAD88B}"/>
          </ac:spMkLst>
        </pc:spChg>
        <pc:spChg chg="del mod topLvl">
          <ac:chgData name="Zou Yiguang" userId="f7e4a7e2-fca0-425e-adac-fd568eff2bc8" providerId="ADAL" clId="{7E1C0946-908C-447D-B571-347124F3ECBB}" dt="2023-08-24T11:05:28.233" v="5230" actId="478"/>
          <ac:spMkLst>
            <pc:docMk/>
            <pc:sldMk cId="1799213547" sldId="528"/>
            <ac:spMk id="63" creationId="{25FA1049-8440-BDD0-67B8-AEFC2E11465D}"/>
          </ac:spMkLst>
        </pc:spChg>
        <pc:spChg chg="del mod topLvl">
          <ac:chgData name="Zou Yiguang" userId="f7e4a7e2-fca0-425e-adac-fd568eff2bc8" providerId="ADAL" clId="{7E1C0946-908C-447D-B571-347124F3ECBB}" dt="2023-08-24T11:05:28.233" v="5230" actId="478"/>
          <ac:spMkLst>
            <pc:docMk/>
            <pc:sldMk cId="1799213547" sldId="528"/>
            <ac:spMk id="64" creationId="{FB33222A-7823-2187-839D-78EBF140B62A}"/>
          </ac:spMkLst>
        </pc:spChg>
        <pc:spChg chg="del mod topLvl">
          <ac:chgData name="Zou Yiguang" userId="f7e4a7e2-fca0-425e-adac-fd568eff2bc8" providerId="ADAL" clId="{7E1C0946-908C-447D-B571-347124F3ECBB}" dt="2023-08-24T11:05:28.233" v="5230" actId="478"/>
          <ac:spMkLst>
            <pc:docMk/>
            <pc:sldMk cId="1799213547" sldId="528"/>
            <ac:spMk id="65" creationId="{C5DE8179-1517-025D-04BE-EF83F7FB03CB}"/>
          </ac:spMkLst>
        </pc:spChg>
        <pc:spChg chg="del mod topLvl">
          <ac:chgData name="Zou Yiguang" userId="f7e4a7e2-fca0-425e-adac-fd568eff2bc8" providerId="ADAL" clId="{7E1C0946-908C-447D-B571-347124F3ECBB}" dt="2023-08-24T11:05:28.233" v="5230" actId="478"/>
          <ac:spMkLst>
            <pc:docMk/>
            <pc:sldMk cId="1799213547" sldId="528"/>
            <ac:spMk id="66" creationId="{F06109A0-1BA8-22C6-6E85-482B846DDE4A}"/>
          </ac:spMkLst>
        </pc:spChg>
        <pc:spChg chg="add mod ord topLvl">
          <ac:chgData name="Zou Yiguang" userId="f7e4a7e2-fca0-425e-adac-fd568eff2bc8" providerId="ADAL" clId="{7E1C0946-908C-447D-B571-347124F3ECBB}" dt="2023-08-24T11:09:51.594" v="5303" actId="164"/>
          <ac:spMkLst>
            <pc:docMk/>
            <pc:sldMk cId="1799213547" sldId="528"/>
            <ac:spMk id="68" creationId="{F62EC197-7EBA-4450-C632-E409786BCBD5}"/>
          </ac:spMkLst>
        </pc:spChg>
        <pc:spChg chg="add del mod">
          <ac:chgData name="Zou Yiguang" userId="f7e4a7e2-fca0-425e-adac-fd568eff2bc8" providerId="ADAL" clId="{7E1C0946-908C-447D-B571-347124F3ECBB}" dt="2023-08-24T11:07:42.183" v="5268"/>
          <ac:spMkLst>
            <pc:docMk/>
            <pc:sldMk cId="1799213547" sldId="528"/>
            <ac:spMk id="71" creationId="{D6EBB48A-7AB0-2961-D4F9-C0900911A074}"/>
          </ac:spMkLst>
        </pc:spChg>
        <pc:spChg chg="add del mod">
          <ac:chgData name="Zou Yiguang" userId="f7e4a7e2-fca0-425e-adac-fd568eff2bc8" providerId="ADAL" clId="{7E1C0946-908C-447D-B571-347124F3ECBB}" dt="2023-08-24T11:07:51.917" v="5273"/>
          <ac:spMkLst>
            <pc:docMk/>
            <pc:sldMk cId="1799213547" sldId="528"/>
            <ac:spMk id="72" creationId="{2EAB05EF-8B7C-C795-A25D-E1DDB87D9BAD}"/>
          </ac:spMkLst>
        </pc:spChg>
        <pc:spChg chg="add mod topLvl">
          <ac:chgData name="Zou Yiguang" userId="f7e4a7e2-fca0-425e-adac-fd568eff2bc8" providerId="ADAL" clId="{7E1C0946-908C-447D-B571-347124F3ECBB}" dt="2023-08-24T11:09:51.594" v="5303" actId="164"/>
          <ac:spMkLst>
            <pc:docMk/>
            <pc:sldMk cId="1799213547" sldId="528"/>
            <ac:spMk id="73" creationId="{4CD1723F-CC20-6A70-6FB0-EB6CE30AF9B1}"/>
          </ac:spMkLst>
        </pc:spChg>
        <pc:spChg chg="add mod ord">
          <ac:chgData name="Zou Yiguang" userId="f7e4a7e2-fca0-425e-adac-fd568eff2bc8" providerId="ADAL" clId="{7E1C0946-908C-447D-B571-347124F3ECBB}" dt="2023-08-24T11:12:54.076" v="5425" actId="1076"/>
          <ac:spMkLst>
            <pc:docMk/>
            <pc:sldMk cId="1799213547" sldId="528"/>
            <ac:spMk id="75" creationId="{EFDF28FA-0242-D7C4-5141-F265B373895F}"/>
          </ac:spMkLst>
        </pc:spChg>
        <pc:spChg chg="add mod">
          <ac:chgData name="Zou Yiguang" userId="f7e4a7e2-fca0-425e-adac-fd568eff2bc8" providerId="ADAL" clId="{7E1C0946-908C-447D-B571-347124F3ECBB}" dt="2023-08-24T11:09:51.594" v="5303" actId="164"/>
          <ac:spMkLst>
            <pc:docMk/>
            <pc:sldMk cId="1799213547" sldId="528"/>
            <ac:spMk id="77" creationId="{EA5B1AAB-286C-3BC7-0393-0015AE890011}"/>
          </ac:spMkLst>
        </pc:spChg>
        <pc:spChg chg="add mod">
          <ac:chgData name="Zou Yiguang" userId="f7e4a7e2-fca0-425e-adac-fd568eff2bc8" providerId="ADAL" clId="{7E1C0946-908C-447D-B571-347124F3ECBB}" dt="2023-08-24T11:12:56.934" v="5427" actId="403"/>
          <ac:spMkLst>
            <pc:docMk/>
            <pc:sldMk cId="1799213547" sldId="528"/>
            <ac:spMk id="79" creationId="{7D75A5AB-9B12-3FD0-C1BD-114AD681095F}"/>
          </ac:spMkLst>
        </pc:spChg>
        <pc:spChg chg="add mod">
          <ac:chgData name="Zou Yiguang" userId="f7e4a7e2-fca0-425e-adac-fd568eff2bc8" providerId="ADAL" clId="{7E1C0946-908C-447D-B571-347124F3ECBB}" dt="2023-08-24T11:11:01.623" v="5377" actId="1035"/>
          <ac:spMkLst>
            <pc:docMk/>
            <pc:sldMk cId="1799213547" sldId="528"/>
            <ac:spMk id="80" creationId="{CE9873C2-04CB-CFCF-7B1A-6E75B5AF5699}"/>
          </ac:spMkLst>
        </pc:spChg>
        <pc:spChg chg="add mod">
          <ac:chgData name="Zou Yiguang" userId="f7e4a7e2-fca0-425e-adac-fd568eff2bc8" providerId="ADAL" clId="{7E1C0946-908C-447D-B571-347124F3ECBB}" dt="2023-08-24T11:11:21.910" v="5410" actId="1036"/>
          <ac:spMkLst>
            <pc:docMk/>
            <pc:sldMk cId="1799213547" sldId="528"/>
            <ac:spMk id="82" creationId="{240F0489-69D4-198E-CD1C-41F93A913CE3}"/>
          </ac:spMkLst>
        </pc:spChg>
        <pc:spChg chg="add mod">
          <ac:chgData name="Zou Yiguang" userId="f7e4a7e2-fca0-425e-adac-fd568eff2bc8" providerId="ADAL" clId="{7E1C0946-908C-447D-B571-347124F3ECBB}" dt="2023-08-24T11:11:30.140" v="5411" actId="1076"/>
          <ac:spMkLst>
            <pc:docMk/>
            <pc:sldMk cId="1799213547" sldId="528"/>
            <ac:spMk id="83" creationId="{63996BD2-F09D-6C95-B2BC-03A9B9B65290}"/>
          </ac:spMkLst>
        </pc:spChg>
        <pc:spChg chg="mod">
          <ac:chgData name="Zou Yiguang" userId="f7e4a7e2-fca0-425e-adac-fd568eff2bc8" providerId="ADAL" clId="{7E1C0946-908C-447D-B571-347124F3ECBB}" dt="2023-08-24T11:15:18.101" v="5465" actId="1076"/>
          <ac:spMkLst>
            <pc:docMk/>
            <pc:sldMk cId="1799213547" sldId="528"/>
            <ac:spMk id="88" creationId="{2C699858-D5F7-9D31-8BF3-D57DFA898D67}"/>
          </ac:spMkLst>
        </pc:spChg>
        <pc:spChg chg="mod">
          <ac:chgData name="Zou Yiguang" userId="f7e4a7e2-fca0-425e-adac-fd568eff2bc8" providerId="ADAL" clId="{7E1C0946-908C-447D-B571-347124F3ECBB}" dt="2023-08-24T11:14:28.548" v="5450" actId="1076"/>
          <ac:spMkLst>
            <pc:docMk/>
            <pc:sldMk cId="1799213547" sldId="528"/>
            <ac:spMk id="90" creationId="{CD58A865-676F-B54A-3EDE-023AA3D906DB}"/>
          </ac:spMkLst>
        </pc:spChg>
        <pc:spChg chg="mod">
          <ac:chgData name="Zou Yiguang" userId="f7e4a7e2-fca0-425e-adac-fd568eff2bc8" providerId="ADAL" clId="{7E1C0946-908C-447D-B571-347124F3ECBB}" dt="2023-08-24T11:14:36.045" v="5454" actId="1076"/>
          <ac:spMkLst>
            <pc:docMk/>
            <pc:sldMk cId="1799213547" sldId="528"/>
            <ac:spMk id="91" creationId="{913BD30E-BC9B-C970-AF2C-8DAA339B22D9}"/>
          </ac:spMkLst>
        </pc:spChg>
        <pc:spChg chg="mod">
          <ac:chgData name="Zou Yiguang" userId="f7e4a7e2-fca0-425e-adac-fd568eff2bc8" providerId="ADAL" clId="{7E1C0946-908C-447D-B571-347124F3ECBB}" dt="2023-08-24T11:14:59.124" v="5463" actId="1076"/>
          <ac:spMkLst>
            <pc:docMk/>
            <pc:sldMk cId="1799213547" sldId="528"/>
            <ac:spMk id="92" creationId="{A4F561FE-1A71-D712-8A14-6293A59B15AF}"/>
          </ac:spMkLst>
        </pc:spChg>
        <pc:spChg chg="mod">
          <ac:chgData name="Zou Yiguang" userId="f7e4a7e2-fca0-425e-adac-fd568eff2bc8" providerId="ADAL" clId="{7E1C0946-908C-447D-B571-347124F3ECBB}" dt="2023-08-24T11:14:54.212" v="5462" actId="1076"/>
          <ac:spMkLst>
            <pc:docMk/>
            <pc:sldMk cId="1799213547" sldId="528"/>
            <ac:spMk id="93" creationId="{E71B2BD1-2333-7337-5209-8922853C92E9}"/>
          </ac:spMkLst>
        </pc:spChg>
        <pc:spChg chg="mod">
          <ac:chgData name="Zou Yiguang" userId="f7e4a7e2-fca0-425e-adac-fd568eff2bc8" providerId="ADAL" clId="{7E1C0946-908C-447D-B571-347124F3ECBB}" dt="2023-08-24T11:14:06.897" v="5443" actId="207"/>
          <ac:spMkLst>
            <pc:docMk/>
            <pc:sldMk cId="1799213547" sldId="528"/>
            <ac:spMk id="94" creationId="{8299FE0B-4314-5DB2-C2F6-84741D5F9442}"/>
          </ac:spMkLst>
        </pc:spChg>
        <pc:grpChg chg="add mod">
          <ac:chgData name="Zou Yiguang" userId="f7e4a7e2-fca0-425e-adac-fd568eff2bc8" providerId="ADAL" clId="{7E1C0946-908C-447D-B571-347124F3ECBB}" dt="2023-08-24T11:10:01.381" v="5306" actId="14100"/>
          <ac:grpSpMkLst>
            <pc:docMk/>
            <pc:sldMk cId="1799213547" sldId="528"/>
            <ac:grpSpMk id="16" creationId="{B46CD911-90CD-65B0-AB37-C981354E3564}"/>
          </ac:grpSpMkLst>
        </pc:grpChg>
        <pc:grpChg chg="del">
          <ac:chgData name="Zou Yiguang" userId="f7e4a7e2-fca0-425e-adac-fd568eff2bc8" providerId="ADAL" clId="{7E1C0946-908C-447D-B571-347124F3ECBB}" dt="2023-08-24T10:58:05.684" v="5125" actId="478"/>
          <ac:grpSpMkLst>
            <pc:docMk/>
            <pc:sldMk cId="1799213547" sldId="528"/>
            <ac:grpSpMk id="27" creationId="{381EC90D-F0A6-4066-8F3D-D0FE3964F1AC}"/>
          </ac:grpSpMkLst>
        </pc:grpChg>
        <pc:grpChg chg="add del mod">
          <ac:chgData name="Zou Yiguang" userId="f7e4a7e2-fca0-425e-adac-fd568eff2bc8" providerId="ADAL" clId="{7E1C0946-908C-447D-B571-347124F3ECBB}" dt="2023-08-24T11:03:08.379" v="5197" actId="165"/>
          <ac:grpSpMkLst>
            <pc:docMk/>
            <pc:sldMk cId="1799213547" sldId="528"/>
            <ac:grpSpMk id="54" creationId="{439C4CA4-60D3-D1E6-041D-99EB770C96D4}"/>
          </ac:grpSpMkLst>
        </pc:grpChg>
        <pc:grpChg chg="add del mod">
          <ac:chgData name="Zou Yiguang" userId="f7e4a7e2-fca0-425e-adac-fd568eff2bc8" providerId="ADAL" clId="{7E1C0946-908C-447D-B571-347124F3ECBB}" dt="2023-08-24T11:07:16.306" v="5258" actId="165"/>
          <ac:grpSpMkLst>
            <pc:docMk/>
            <pc:sldMk cId="1799213547" sldId="528"/>
            <ac:grpSpMk id="60" creationId="{AE5E516A-DA3E-AB2B-66F6-A111523B0DF8}"/>
          </ac:grpSpMkLst>
        </pc:grpChg>
        <pc:grpChg chg="add del mod">
          <ac:chgData name="Zou Yiguang" userId="f7e4a7e2-fca0-425e-adac-fd568eff2bc8" providerId="ADAL" clId="{7E1C0946-908C-447D-B571-347124F3ECBB}" dt="2023-08-24T11:05:02.555" v="5222" actId="165"/>
          <ac:grpSpMkLst>
            <pc:docMk/>
            <pc:sldMk cId="1799213547" sldId="528"/>
            <ac:grpSpMk id="61" creationId="{9F6A6A27-0451-082A-187D-7F3ED3D985F7}"/>
          </ac:grpSpMkLst>
        </pc:grpChg>
        <pc:grpChg chg="add del mod">
          <ac:chgData name="Zou Yiguang" userId="f7e4a7e2-fca0-425e-adac-fd568eff2bc8" providerId="ADAL" clId="{7E1C0946-908C-447D-B571-347124F3ECBB}" dt="2023-08-24T11:05:24.171" v="5228" actId="165"/>
          <ac:grpSpMkLst>
            <pc:docMk/>
            <pc:sldMk cId="1799213547" sldId="528"/>
            <ac:grpSpMk id="67" creationId="{5139D907-7521-C6AA-015C-506B5B9BF15E}"/>
          </ac:grpSpMkLst>
        </pc:grpChg>
        <pc:grpChg chg="add del mod topLvl">
          <ac:chgData name="Zou Yiguang" userId="f7e4a7e2-fca0-425e-adac-fd568eff2bc8" providerId="ADAL" clId="{7E1C0946-908C-447D-B571-347124F3ECBB}" dt="2023-08-24T11:09:43.234" v="5302" actId="165"/>
          <ac:grpSpMkLst>
            <pc:docMk/>
            <pc:sldMk cId="1799213547" sldId="528"/>
            <ac:grpSpMk id="69" creationId="{3637FA3D-AEF5-6287-E454-5FF21A9816F6}"/>
          </ac:grpSpMkLst>
        </pc:grpChg>
        <pc:grpChg chg="add del mod">
          <ac:chgData name="Zou Yiguang" userId="f7e4a7e2-fca0-425e-adac-fd568eff2bc8" providerId="ADAL" clId="{7E1C0946-908C-447D-B571-347124F3ECBB}" dt="2023-08-24T11:08:17.932" v="5283" actId="165"/>
          <ac:grpSpMkLst>
            <pc:docMk/>
            <pc:sldMk cId="1799213547" sldId="528"/>
            <ac:grpSpMk id="74" creationId="{B1820C8F-BA2A-A719-F653-BB74E41B91E0}"/>
          </ac:grpSpMkLst>
        </pc:grpChg>
        <pc:grpChg chg="add mod">
          <ac:chgData name="Zou Yiguang" userId="f7e4a7e2-fca0-425e-adac-fd568eff2bc8" providerId="ADAL" clId="{7E1C0946-908C-447D-B571-347124F3ECBB}" dt="2023-08-24T11:08:41.771" v="5293" actId="164"/>
          <ac:grpSpMkLst>
            <pc:docMk/>
            <pc:sldMk cId="1799213547" sldId="528"/>
            <ac:grpSpMk id="76" creationId="{23304C02-2478-9762-BF78-29EFE8426B3C}"/>
          </ac:grpSpMkLst>
        </pc:grpChg>
        <pc:grpChg chg="add mod">
          <ac:chgData name="Zou Yiguang" userId="f7e4a7e2-fca0-425e-adac-fd568eff2bc8" providerId="ADAL" clId="{7E1C0946-908C-447D-B571-347124F3ECBB}" dt="2023-08-24T11:12:43.848" v="5422" actId="164"/>
          <ac:grpSpMkLst>
            <pc:docMk/>
            <pc:sldMk cId="1799213547" sldId="528"/>
            <ac:grpSpMk id="78" creationId="{A4F5785C-5C1D-D0DA-B1DC-558D5A502ED0}"/>
          </ac:grpSpMkLst>
        </pc:grpChg>
        <pc:grpChg chg="add mod">
          <ac:chgData name="Zou Yiguang" userId="f7e4a7e2-fca0-425e-adac-fd568eff2bc8" providerId="ADAL" clId="{7E1C0946-908C-447D-B571-347124F3ECBB}" dt="2023-08-24T11:12:43.848" v="5422" actId="164"/>
          <ac:grpSpMkLst>
            <pc:docMk/>
            <pc:sldMk cId="1799213547" sldId="528"/>
            <ac:grpSpMk id="84" creationId="{AE517E1E-3EBD-9963-CB6B-C184185658FF}"/>
          </ac:grpSpMkLst>
        </pc:grpChg>
        <pc:grpChg chg="add mod">
          <ac:chgData name="Zou Yiguang" userId="f7e4a7e2-fca0-425e-adac-fd568eff2bc8" providerId="ADAL" clId="{7E1C0946-908C-447D-B571-347124F3ECBB}" dt="2023-08-24T11:13:41.444" v="5435" actId="1076"/>
          <ac:grpSpMkLst>
            <pc:docMk/>
            <pc:sldMk cId="1799213547" sldId="528"/>
            <ac:grpSpMk id="86" creationId="{07113541-6874-2F55-0D4B-07240387D750}"/>
          </ac:grpSpMkLst>
        </pc:grpChg>
        <pc:grpChg chg="mod">
          <ac:chgData name="Zou Yiguang" userId="f7e4a7e2-fca0-425e-adac-fd568eff2bc8" providerId="ADAL" clId="{7E1C0946-908C-447D-B571-347124F3ECBB}" dt="2023-08-24T11:13:34.579" v="5433"/>
          <ac:grpSpMkLst>
            <pc:docMk/>
            <pc:sldMk cId="1799213547" sldId="528"/>
            <ac:grpSpMk id="87" creationId="{8773F97A-7211-9E8B-F44D-6A01D733A0E1}"/>
          </ac:grpSpMkLst>
        </pc:grpChg>
        <pc:graphicFrameChg chg="del">
          <ac:chgData name="Zou Yiguang" userId="f7e4a7e2-fca0-425e-adac-fd568eff2bc8" providerId="ADAL" clId="{7E1C0946-908C-447D-B571-347124F3ECBB}" dt="2023-08-24T10:58:09.430" v="5126" actId="478"/>
          <ac:graphicFrameMkLst>
            <pc:docMk/>
            <pc:sldMk cId="1799213547" sldId="528"/>
            <ac:graphicFrameMk id="21" creationId="{7C31E030-02DB-4F0B-A7CC-D84593C4FB33}"/>
          </ac:graphicFrameMkLst>
        </pc:graphicFrameChg>
        <pc:graphicFrameChg chg="add mod">
          <ac:chgData name="Zou Yiguang" userId="f7e4a7e2-fca0-425e-adac-fd568eff2bc8" providerId="ADAL" clId="{7E1C0946-908C-447D-B571-347124F3ECBB}" dt="2023-08-24T11:15:07.372" v="5464" actId="1076"/>
          <ac:graphicFrameMkLst>
            <pc:docMk/>
            <pc:sldMk cId="1799213547" sldId="528"/>
            <ac:graphicFrameMk id="85" creationId="{5D6BB84B-509A-DE70-8895-0D12AA24F7DE}"/>
          </ac:graphicFrameMkLst>
        </pc:graphicFrameChg>
        <pc:picChg chg="add del mod">
          <ac:chgData name="Zou Yiguang" userId="f7e4a7e2-fca0-425e-adac-fd568eff2bc8" providerId="ADAL" clId="{7E1C0946-908C-447D-B571-347124F3ECBB}" dt="2023-08-24T10:58:30.485" v="5130"/>
          <ac:picMkLst>
            <pc:docMk/>
            <pc:sldMk cId="1799213547" sldId="528"/>
            <ac:picMk id="3" creationId="{918E1012-B15C-D380-887F-356180112D67}"/>
          </ac:picMkLst>
        </pc:picChg>
        <pc:picChg chg="del">
          <ac:chgData name="Zou Yiguang" userId="f7e4a7e2-fca0-425e-adac-fd568eff2bc8" providerId="ADAL" clId="{7E1C0946-908C-447D-B571-347124F3ECBB}" dt="2023-08-24T10:57:56.526" v="5121" actId="478"/>
          <ac:picMkLst>
            <pc:docMk/>
            <pc:sldMk cId="1799213547" sldId="528"/>
            <ac:picMk id="4" creationId="{38718875-82BB-1184-D984-30B070321356}"/>
          </ac:picMkLst>
        </pc:picChg>
        <pc:picChg chg="add del mod">
          <ac:chgData name="Zou Yiguang" userId="f7e4a7e2-fca0-425e-adac-fd568eff2bc8" providerId="ADAL" clId="{7E1C0946-908C-447D-B571-347124F3ECBB}" dt="2023-08-24T10:58:36.072" v="5134"/>
          <ac:picMkLst>
            <pc:docMk/>
            <pc:sldMk cId="1799213547" sldId="528"/>
            <ac:picMk id="8" creationId="{97E07D09-FFFB-5992-C4BE-B4F57E4F9ADD}"/>
          </ac:picMkLst>
        </pc:picChg>
        <pc:picChg chg="add del mod">
          <ac:chgData name="Zou Yiguang" userId="f7e4a7e2-fca0-425e-adac-fd568eff2bc8" providerId="ADAL" clId="{7E1C0946-908C-447D-B571-347124F3ECBB}" dt="2023-08-24T11:00:11.863" v="5155"/>
          <ac:picMkLst>
            <pc:docMk/>
            <pc:sldMk cId="1799213547" sldId="528"/>
            <ac:picMk id="14" creationId="{7A54773C-60F6-20D8-289B-BAE93C06F324}"/>
          </ac:picMkLst>
        </pc:picChg>
        <pc:picChg chg="add del mod">
          <ac:chgData name="Zou Yiguang" userId="f7e4a7e2-fca0-425e-adac-fd568eff2bc8" providerId="ADAL" clId="{7E1C0946-908C-447D-B571-347124F3ECBB}" dt="2023-08-24T11:00:31.114" v="5161"/>
          <ac:picMkLst>
            <pc:docMk/>
            <pc:sldMk cId="1799213547" sldId="528"/>
            <ac:picMk id="15" creationId="{36E667B6-5CA7-D0C7-587B-30F2DAD6D479}"/>
          </ac:picMkLst>
        </pc:picChg>
        <pc:picChg chg="mod">
          <ac:chgData name="Zou Yiguang" userId="f7e4a7e2-fca0-425e-adac-fd568eff2bc8" providerId="ADAL" clId="{7E1C0946-908C-447D-B571-347124F3ECBB}" dt="2023-08-24T11:00:49.606" v="5166"/>
          <ac:picMkLst>
            <pc:docMk/>
            <pc:sldMk cId="1799213547" sldId="528"/>
            <ac:picMk id="17" creationId="{C246B971-73A2-FDB0-9875-EA6D8A908B00}"/>
          </ac:picMkLst>
        </pc:picChg>
        <pc:picChg chg="add del mod">
          <ac:chgData name="Zou Yiguang" userId="f7e4a7e2-fca0-425e-adac-fd568eff2bc8" providerId="ADAL" clId="{7E1C0946-908C-447D-B571-347124F3ECBB}" dt="2023-08-24T11:01:58.439" v="5174"/>
          <ac:picMkLst>
            <pc:docMk/>
            <pc:sldMk cId="1799213547" sldId="528"/>
            <ac:picMk id="43" creationId="{B1D34001-A611-BC9F-F6D6-BE7DF294E648}"/>
          </ac:picMkLst>
        </pc:picChg>
        <pc:picChg chg="mod ord topLvl modCrop">
          <ac:chgData name="Zou Yiguang" userId="f7e4a7e2-fca0-425e-adac-fd568eff2bc8" providerId="ADAL" clId="{7E1C0946-908C-447D-B571-347124F3ECBB}" dt="2023-08-24T11:09:51.594" v="5303" actId="164"/>
          <ac:picMkLst>
            <pc:docMk/>
            <pc:sldMk cId="1799213547" sldId="528"/>
            <ac:picMk id="55" creationId="{6E88169C-5DC2-2E0F-9BF9-E779898B0653}"/>
          </ac:picMkLst>
        </pc:picChg>
        <pc:picChg chg="mod ord topLvl modCrop">
          <ac:chgData name="Zou Yiguang" userId="f7e4a7e2-fca0-425e-adac-fd568eff2bc8" providerId="ADAL" clId="{7E1C0946-908C-447D-B571-347124F3ECBB}" dt="2023-08-24T11:12:43.848" v="5422" actId="164"/>
          <ac:picMkLst>
            <pc:docMk/>
            <pc:sldMk cId="1799213547" sldId="528"/>
            <ac:picMk id="62" creationId="{B2FB9D9E-8F79-4655-F296-33C0AD12951C}"/>
          </ac:picMkLst>
        </pc:picChg>
        <pc:picChg chg="add mod">
          <ac:chgData name="Zou Yiguang" userId="f7e4a7e2-fca0-425e-adac-fd568eff2bc8" providerId="ADAL" clId="{7E1C0946-908C-447D-B571-347124F3ECBB}" dt="2023-08-24T11:07:43.116" v="5269" actId="571"/>
          <ac:picMkLst>
            <pc:docMk/>
            <pc:sldMk cId="1799213547" sldId="528"/>
            <ac:picMk id="70" creationId="{D1DEFBAE-6B2F-AC2E-C12D-BD2703D0F96C}"/>
          </ac:picMkLst>
        </pc:picChg>
        <pc:picChg chg="mod">
          <ac:chgData name="Zou Yiguang" userId="f7e4a7e2-fca0-425e-adac-fd568eff2bc8" providerId="ADAL" clId="{7E1C0946-908C-447D-B571-347124F3ECBB}" dt="2023-08-24T11:13:59.549" v="5441" actId="1076"/>
          <ac:picMkLst>
            <pc:docMk/>
            <pc:sldMk cId="1799213547" sldId="528"/>
            <ac:picMk id="89" creationId="{982B2746-1E2E-6E5C-6D3E-3654FC4A9BDB}"/>
          </ac:picMkLst>
        </pc:picChg>
        <pc:cxnChg chg="del mod">
          <ac:chgData name="Zou Yiguang" userId="f7e4a7e2-fca0-425e-adac-fd568eff2bc8" providerId="ADAL" clId="{7E1C0946-908C-447D-B571-347124F3ECBB}" dt="2023-08-24T10:58:01.445" v="5124" actId="478"/>
          <ac:cxnSpMkLst>
            <pc:docMk/>
            <pc:sldMk cId="1799213547" sldId="528"/>
            <ac:cxnSpMk id="24" creationId="{4FE966E6-4283-4610-91AC-9AA44D126B14}"/>
          </ac:cxnSpMkLst>
        </pc:cxnChg>
        <pc:cxnChg chg="del mod">
          <ac:chgData name="Zou Yiguang" userId="f7e4a7e2-fca0-425e-adac-fd568eff2bc8" providerId="ADAL" clId="{7E1C0946-908C-447D-B571-347124F3ECBB}" dt="2023-08-24T10:58:01.445" v="5124" actId="478"/>
          <ac:cxnSpMkLst>
            <pc:docMk/>
            <pc:sldMk cId="1799213547" sldId="528"/>
            <ac:cxnSpMk id="25" creationId="{C92CA3D8-F748-4578-97DE-654FC57B42B7}"/>
          </ac:cxnSpMkLst>
        </pc:cxnChg>
        <pc:cxnChg chg="del">
          <ac:chgData name="Zou Yiguang" userId="f7e4a7e2-fca0-425e-adac-fd568eff2bc8" providerId="ADAL" clId="{7E1C0946-908C-447D-B571-347124F3ECBB}" dt="2023-08-24T10:58:01.445" v="5124" actId="478"/>
          <ac:cxnSpMkLst>
            <pc:docMk/>
            <pc:sldMk cId="1799213547" sldId="528"/>
            <ac:cxnSpMk id="26" creationId="{CF30A98F-20B6-4267-89B1-AEF8103D6C18}"/>
          </ac:cxnSpMkLst>
        </pc:cxnChg>
      </pc:sldChg>
      <pc:sldChg chg="add del">
        <pc:chgData name="Zou Yiguang" userId="f7e4a7e2-fca0-425e-adac-fd568eff2bc8" providerId="ADAL" clId="{7E1C0946-908C-447D-B571-347124F3ECBB}" dt="2023-08-24T10:57:52.479" v="5119" actId="47"/>
        <pc:sldMkLst>
          <pc:docMk/>
          <pc:sldMk cId="1941372450" sldId="528"/>
        </pc:sldMkLst>
      </pc:sldChg>
      <pc:sldChg chg="addSp delSp modSp add del mod">
        <pc:chgData name="Zou Yiguang" userId="f7e4a7e2-fca0-425e-adac-fd568eff2bc8" providerId="ADAL" clId="{7E1C0946-908C-447D-B571-347124F3ECBB}" dt="2023-08-24T11:29:38.303" v="5757" actId="47"/>
        <pc:sldMkLst>
          <pc:docMk/>
          <pc:sldMk cId="3858991601" sldId="529"/>
        </pc:sldMkLst>
        <pc:spChg chg="add del mod">
          <ac:chgData name="Zou Yiguang" userId="f7e4a7e2-fca0-425e-adac-fd568eff2bc8" providerId="ADAL" clId="{7E1C0946-908C-447D-B571-347124F3ECBB}" dt="2023-08-24T11:23:48.201" v="5618" actId="478"/>
          <ac:spMkLst>
            <pc:docMk/>
            <pc:sldMk cId="3858991601" sldId="529"/>
            <ac:spMk id="3" creationId="{09CD862F-D240-5EB9-A14C-317CD93CEEE8}"/>
          </ac:spMkLst>
        </pc:spChg>
        <pc:spChg chg="add del mod">
          <ac:chgData name="Zou Yiguang" userId="f7e4a7e2-fca0-425e-adac-fd568eff2bc8" providerId="ADAL" clId="{7E1C0946-908C-447D-B571-347124F3ECBB}" dt="2023-08-24T11:23:49.506" v="5619" actId="478"/>
          <ac:spMkLst>
            <pc:docMk/>
            <pc:sldMk cId="3858991601" sldId="529"/>
            <ac:spMk id="4" creationId="{26AC85AB-ED97-5B99-56DC-23B8E60EE980}"/>
          </ac:spMkLst>
        </pc:spChg>
        <pc:spChg chg="add del mod">
          <ac:chgData name="Zou Yiguang" userId="f7e4a7e2-fca0-425e-adac-fd568eff2bc8" providerId="ADAL" clId="{7E1C0946-908C-447D-B571-347124F3ECBB}" dt="2023-08-24T11:23:42.694" v="5617" actId="478"/>
          <ac:spMkLst>
            <pc:docMk/>
            <pc:sldMk cId="3858991601" sldId="529"/>
            <ac:spMk id="5" creationId="{9CF8B73A-FDF8-F2C7-6BFC-3ACF19361F1C}"/>
          </ac:spMkLst>
        </pc:spChg>
        <pc:spChg chg="add mod">
          <ac:chgData name="Zou Yiguang" userId="f7e4a7e2-fca0-425e-adac-fd568eff2bc8" providerId="ADAL" clId="{7E1C0946-908C-447D-B571-347124F3ECBB}" dt="2023-08-24T11:24:39.011" v="5725" actId="14100"/>
          <ac:spMkLst>
            <pc:docMk/>
            <pc:sldMk cId="3858991601" sldId="529"/>
            <ac:spMk id="8" creationId="{DF58D818-920D-12C4-0B0E-D48D5E8D2AB6}"/>
          </ac:spMkLst>
        </pc:spChg>
        <pc:spChg chg="add mod">
          <ac:chgData name="Zou Yiguang" userId="f7e4a7e2-fca0-425e-adac-fd568eff2bc8" providerId="ADAL" clId="{7E1C0946-908C-447D-B571-347124F3ECBB}" dt="2023-08-24T11:24:33.820" v="5724" actId="1036"/>
          <ac:spMkLst>
            <pc:docMk/>
            <pc:sldMk cId="3858991601" sldId="529"/>
            <ac:spMk id="9" creationId="{4F373814-A717-B7E7-B3AA-910E0D8E7E20}"/>
          </ac:spMkLst>
        </pc:spChg>
        <pc:spChg chg="add mod">
          <ac:chgData name="Zou Yiguang" userId="f7e4a7e2-fca0-425e-adac-fd568eff2bc8" providerId="ADAL" clId="{7E1C0946-908C-447D-B571-347124F3ECBB}" dt="2023-08-24T11:24:21.417" v="5716" actId="1036"/>
          <ac:spMkLst>
            <pc:docMk/>
            <pc:sldMk cId="3858991601" sldId="529"/>
            <ac:spMk id="10" creationId="{3CBB604C-2B84-7E7A-D650-AA24B34E68E5}"/>
          </ac:spMkLst>
        </pc:spChg>
        <pc:spChg chg="mod">
          <ac:chgData name="Zou Yiguang" userId="f7e4a7e2-fca0-425e-adac-fd568eff2bc8" providerId="ADAL" clId="{7E1C0946-908C-447D-B571-347124F3ECBB}" dt="2023-08-24T11:20:22.179" v="5599" actId="14100"/>
          <ac:spMkLst>
            <pc:docMk/>
            <pc:sldMk cId="3858991601" sldId="529"/>
            <ac:spMk id="49" creationId="{52FC4D31-3086-FA98-6160-E6E6A308553B}"/>
          </ac:spMkLst>
        </pc:spChg>
        <pc:spChg chg="mod ord">
          <ac:chgData name="Zou Yiguang" userId="f7e4a7e2-fca0-425e-adac-fd568eff2bc8" providerId="ADAL" clId="{7E1C0946-908C-447D-B571-347124F3ECBB}" dt="2023-08-24T11:20:15.363" v="5597" actId="14100"/>
          <ac:spMkLst>
            <pc:docMk/>
            <pc:sldMk cId="3858991601" sldId="529"/>
            <ac:spMk id="50" creationId="{82CB73F1-27E8-4305-D39F-080C648560A6}"/>
          </ac:spMkLst>
        </pc:spChg>
        <pc:spChg chg="mod">
          <ac:chgData name="Zou Yiguang" userId="f7e4a7e2-fca0-425e-adac-fd568eff2bc8" providerId="ADAL" clId="{7E1C0946-908C-447D-B571-347124F3ECBB}" dt="2023-08-24T11:19:45.908" v="5593" actId="1036"/>
          <ac:spMkLst>
            <pc:docMk/>
            <pc:sldMk cId="3858991601" sldId="529"/>
            <ac:spMk id="79" creationId="{7D75A5AB-9B12-3FD0-C1BD-114AD681095F}"/>
          </ac:spMkLst>
        </pc:spChg>
        <pc:spChg chg="del">
          <ac:chgData name="Zou Yiguang" userId="f7e4a7e2-fca0-425e-adac-fd568eff2bc8" providerId="ADAL" clId="{7E1C0946-908C-447D-B571-347124F3ECBB}" dt="2023-08-24T11:18:25.876" v="5480" actId="478"/>
          <ac:spMkLst>
            <pc:docMk/>
            <pc:sldMk cId="3858991601" sldId="529"/>
            <ac:spMk id="80" creationId="{CE9873C2-04CB-CFCF-7B1A-6E75B5AF5699}"/>
          </ac:spMkLst>
        </pc:spChg>
        <pc:spChg chg="mod">
          <ac:chgData name="Zou Yiguang" userId="f7e4a7e2-fca0-425e-adac-fd568eff2bc8" providerId="ADAL" clId="{7E1C0946-908C-447D-B571-347124F3ECBB}" dt="2023-08-24T11:16:11.120" v="5473"/>
          <ac:spMkLst>
            <pc:docMk/>
            <pc:sldMk cId="3858991601" sldId="529"/>
            <ac:spMk id="81" creationId="{48457F4D-345F-4509-90D4-8BD70C50005B}"/>
          </ac:spMkLst>
        </pc:spChg>
        <pc:spChg chg="del">
          <ac:chgData name="Zou Yiguang" userId="f7e4a7e2-fca0-425e-adac-fd568eff2bc8" providerId="ADAL" clId="{7E1C0946-908C-447D-B571-347124F3ECBB}" dt="2023-08-24T11:18:29.819" v="5482" actId="478"/>
          <ac:spMkLst>
            <pc:docMk/>
            <pc:sldMk cId="3858991601" sldId="529"/>
            <ac:spMk id="82" creationId="{240F0489-69D4-198E-CD1C-41F93A913CE3}"/>
          </ac:spMkLst>
        </pc:spChg>
        <pc:spChg chg="del">
          <ac:chgData name="Zou Yiguang" userId="f7e4a7e2-fca0-425e-adac-fd568eff2bc8" providerId="ADAL" clId="{7E1C0946-908C-447D-B571-347124F3ECBB}" dt="2023-08-24T11:18:26.995" v="5481" actId="478"/>
          <ac:spMkLst>
            <pc:docMk/>
            <pc:sldMk cId="3858991601" sldId="529"/>
            <ac:spMk id="83" creationId="{63996BD2-F09D-6C95-B2BC-03A9B9B65290}"/>
          </ac:spMkLst>
        </pc:spChg>
        <pc:spChg chg="mod">
          <ac:chgData name="Zou Yiguang" userId="f7e4a7e2-fca0-425e-adac-fd568eff2bc8" providerId="ADAL" clId="{7E1C0946-908C-447D-B571-347124F3ECBB}" dt="2023-08-24T11:16:49.086" v="5476" actId="20577"/>
          <ac:spMkLst>
            <pc:docMk/>
            <pc:sldMk cId="3858991601" sldId="529"/>
            <ac:spMk id="90" creationId="{CD58A865-676F-B54A-3EDE-023AA3D906DB}"/>
          </ac:spMkLst>
        </pc:spChg>
        <pc:grpChg chg="mod">
          <ac:chgData name="Zou Yiguang" userId="f7e4a7e2-fca0-425e-adac-fd568eff2bc8" providerId="ADAL" clId="{7E1C0946-908C-447D-B571-347124F3ECBB}" dt="2023-08-24T11:23:58.021" v="5621" actId="1076"/>
          <ac:grpSpMkLst>
            <pc:docMk/>
            <pc:sldMk cId="3858991601" sldId="529"/>
            <ac:grpSpMk id="16" creationId="{B46CD911-90CD-65B0-AB37-C981354E3564}"/>
          </ac:grpSpMkLst>
        </pc:grpChg>
        <pc:grpChg chg="mod">
          <ac:chgData name="Zou Yiguang" userId="f7e4a7e2-fca0-425e-adac-fd568eff2bc8" providerId="ADAL" clId="{7E1C0946-908C-447D-B571-347124F3ECBB}" dt="2023-08-24T11:19:16.732" v="5547" actId="1076"/>
          <ac:grpSpMkLst>
            <pc:docMk/>
            <pc:sldMk cId="3858991601" sldId="529"/>
            <ac:grpSpMk id="84" creationId="{AE517E1E-3EBD-9963-CB6B-C184185658FF}"/>
          </ac:grpSpMkLst>
        </pc:grpChg>
        <pc:grpChg chg="mod">
          <ac:chgData name="Zou Yiguang" userId="f7e4a7e2-fca0-425e-adac-fd568eff2bc8" providerId="ADAL" clId="{7E1C0946-908C-447D-B571-347124F3ECBB}" dt="2023-08-24T11:21:54.720" v="5602" actId="1076"/>
          <ac:grpSpMkLst>
            <pc:docMk/>
            <pc:sldMk cId="3858991601" sldId="529"/>
            <ac:grpSpMk id="86" creationId="{07113541-6874-2F55-0D4B-07240387D750}"/>
          </ac:grpSpMkLst>
        </pc:grpChg>
        <pc:graphicFrameChg chg="add mod">
          <ac:chgData name="Zou Yiguang" userId="f7e4a7e2-fca0-425e-adac-fd568eff2bc8" providerId="ADAL" clId="{7E1C0946-908C-447D-B571-347124F3ECBB}" dt="2023-08-24T11:20:05.356" v="5596" actId="1076"/>
          <ac:graphicFrameMkLst>
            <pc:docMk/>
            <pc:sldMk cId="3858991601" sldId="529"/>
            <ac:graphicFrameMk id="6" creationId="{BA045181-C671-DBBA-25BB-B99B343D4278}"/>
          </ac:graphicFrameMkLst>
        </pc:graphicFrameChg>
        <pc:graphicFrameChg chg="del">
          <ac:chgData name="Zou Yiguang" userId="f7e4a7e2-fca0-425e-adac-fd568eff2bc8" providerId="ADAL" clId="{7E1C0946-908C-447D-B571-347124F3ECBB}" dt="2023-08-24T11:16:13.201" v="5474" actId="478"/>
          <ac:graphicFrameMkLst>
            <pc:docMk/>
            <pc:sldMk cId="3858991601" sldId="529"/>
            <ac:graphicFrameMk id="85" creationId="{5D6BB84B-509A-DE70-8895-0D12AA24F7DE}"/>
          </ac:graphicFrameMkLst>
        </pc:graphicFrameChg>
        <pc:picChg chg="mod">
          <ac:chgData name="Zou Yiguang" userId="f7e4a7e2-fca0-425e-adac-fd568eff2bc8" providerId="ADAL" clId="{7E1C0946-908C-447D-B571-347124F3ECBB}" dt="2023-08-24T11:21:53.546" v="5601" actId="14100"/>
          <ac:picMkLst>
            <pc:docMk/>
            <pc:sldMk cId="3858991601" sldId="529"/>
            <ac:picMk id="17" creationId="{C246B971-73A2-FDB0-9875-EA6D8A908B00}"/>
          </ac:picMkLst>
        </pc:picChg>
      </pc:sldChg>
      <pc:sldChg chg="addSp delSp modSp add del mod delAnim modAnim">
        <pc:chgData name="Zou Yiguang" userId="f7e4a7e2-fca0-425e-adac-fd568eff2bc8" providerId="ADAL" clId="{7E1C0946-908C-447D-B571-347124F3ECBB}" dt="2023-08-24T11:13:08.201" v="5429" actId="47"/>
        <pc:sldMkLst>
          <pc:docMk/>
          <pc:sldMk cId="4190666616" sldId="529"/>
        </pc:sldMkLst>
        <pc:spChg chg="del">
          <ac:chgData name="Zou Yiguang" userId="f7e4a7e2-fca0-425e-adac-fd568eff2bc8" providerId="ADAL" clId="{7E1C0946-908C-447D-B571-347124F3ECBB}" dt="2023-08-24T10:59:07.632" v="5140" actId="478"/>
          <ac:spMkLst>
            <pc:docMk/>
            <pc:sldMk cId="4190666616" sldId="529"/>
            <ac:spMk id="11" creationId="{C9541F3F-CC83-B64F-D5B9-E00A38B131C9}"/>
          </ac:spMkLst>
        </pc:spChg>
        <pc:spChg chg="del mod">
          <ac:chgData name="Zou Yiguang" userId="f7e4a7e2-fca0-425e-adac-fd568eff2bc8" providerId="ADAL" clId="{7E1C0946-908C-447D-B571-347124F3ECBB}" dt="2023-08-24T10:59:09.200" v="5141" actId="478"/>
          <ac:spMkLst>
            <pc:docMk/>
            <pc:sldMk cId="4190666616" sldId="529"/>
            <ac:spMk id="12" creationId="{BF0DE985-B20B-7E22-84EB-49583FF1BEF4}"/>
          </ac:spMkLst>
        </pc:spChg>
        <pc:spChg chg="del">
          <ac:chgData name="Zou Yiguang" userId="f7e4a7e2-fca0-425e-adac-fd568eff2bc8" providerId="ADAL" clId="{7E1C0946-908C-447D-B571-347124F3ECBB}" dt="2023-08-24T10:59:07.632" v="5140" actId="478"/>
          <ac:spMkLst>
            <pc:docMk/>
            <pc:sldMk cId="4190666616" sldId="529"/>
            <ac:spMk id="15" creationId="{95B1B864-0533-60A7-8BE5-9D616B47B160}"/>
          </ac:spMkLst>
        </pc:spChg>
        <pc:spChg chg="del">
          <ac:chgData name="Zou Yiguang" userId="f7e4a7e2-fca0-425e-adac-fd568eff2bc8" providerId="ADAL" clId="{7E1C0946-908C-447D-B571-347124F3ECBB}" dt="2023-08-24T10:59:00.819" v="5138" actId="478"/>
          <ac:spMkLst>
            <pc:docMk/>
            <pc:sldMk cId="4190666616" sldId="529"/>
            <ac:spMk id="64" creationId="{5C1B1203-D34E-B779-4704-F977A5FEEE41}"/>
          </ac:spMkLst>
        </pc:spChg>
        <pc:spChg chg="mod">
          <ac:chgData name="Zou Yiguang" userId="f7e4a7e2-fca0-425e-adac-fd568eff2bc8" providerId="ADAL" clId="{7E1C0946-908C-447D-B571-347124F3ECBB}" dt="2023-08-24T10:59:39.673" v="5149" actId="164"/>
          <ac:spMkLst>
            <pc:docMk/>
            <pc:sldMk cId="4190666616" sldId="529"/>
            <ac:spMk id="65" creationId="{05E17DD8-7157-ACE0-6B94-3B75B5F9ABA2}"/>
          </ac:spMkLst>
        </pc:spChg>
        <pc:spChg chg="del">
          <ac:chgData name="Zou Yiguang" userId="f7e4a7e2-fca0-425e-adac-fd568eff2bc8" providerId="ADAL" clId="{7E1C0946-908C-447D-B571-347124F3ECBB}" dt="2023-08-24T10:59:09.200" v="5141" actId="478"/>
          <ac:spMkLst>
            <pc:docMk/>
            <pc:sldMk cId="4190666616" sldId="529"/>
            <ac:spMk id="69" creationId="{CA378EED-EE06-2111-8DE5-86B8B8D07D94}"/>
          </ac:spMkLst>
        </pc:spChg>
        <pc:spChg chg="del mod">
          <ac:chgData name="Zou Yiguang" userId="f7e4a7e2-fca0-425e-adac-fd568eff2bc8" providerId="ADAL" clId="{7E1C0946-908C-447D-B571-347124F3ECBB}" dt="2023-08-24T10:59:12.167" v="5144" actId="478"/>
          <ac:spMkLst>
            <pc:docMk/>
            <pc:sldMk cId="4190666616" sldId="529"/>
            <ac:spMk id="71" creationId="{7F260CB3-1F4E-01DF-B293-925ECAB0CA37}"/>
          </ac:spMkLst>
        </pc:spChg>
        <pc:spChg chg="del">
          <ac:chgData name="Zou Yiguang" userId="f7e4a7e2-fca0-425e-adac-fd568eff2bc8" providerId="ADAL" clId="{7E1C0946-908C-447D-B571-347124F3ECBB}" dt="2023-08-24T10:59:07.632" v="5140" actId="478"/>
          <ac:spMkLst>
            <pc:docMk/>
            <pc:sldMk cId="4190666616" sldId="529"/>
            <ac:spMk id="79" creationId="{28F4BFF3-E322-5C80-BF8F-9A0B1A736C0A}"/>
          </ac:spMkLst>
        </pc:spChg>
        <pc:spChg chg="mod topLvl">
          <ac:chgData name="Zou Yiguang" userId="f7e4a7e2-fca0-425e-adac-fd568eff2bc8" providerId="ADAL" clId="{7E1C0946-908C-447D-B571-347124F3ECBB}" dt="2023-08-24T10:59:39.673" v="5149" actId="164"/>
          <ac:spMkLst>
            <pc:docMk/>
            <pc:sldMk cId="4190666616" sldId="529"/>
            <ac:spMk id="107" creationId="{015DB765-4D31-6218-24C1-4C5F06D12625}"/>
          </ac:spMkLst>
        </pc:spChg>
        <pc:spChg chg="mod topLvl">
          <ac:chgData name="Zou Yiguang" userId="f7e4a7e2-fca0-425e-adac-fd568eff2bc8" providerId="ADAL" clId="{7E1C0946-908C-447D-B571-347124F3ECBB}" dt="2023-08-24T10:59:39.673" v="5149" actId="164"/>
          <ac:spMkLst>
            <pc:docMk/>
            <pc:sldMk cId="4190666616" sldId="529"/>
            <ac:spMk id="115" creationId="{F8610D81-5D3C-E095-192D-59EED24AF148}"/>
          </ac:spMkLst>
        </pc:spChg>
        <pc:spChg chg="mod topLvl">
          <ac:chgData name="Zou Yiguang" userId="f7e4a7e2-fca0-425e-adac-fd568eff2bc8" providerId="ADAL" clId="{7E1C0946-908C-447D-B571-347124F3ECBB}" dt="2023-08-24T10:59:39.673" v="5149" actId="164"/>
          <ac:spMkLst>
            <pc:docMk/>
            <pc:sldMk cId="4190666616" sldId="529"/>
            <ac:spMk id="116" creationId="{CBB1493B-81E5-9769-B247-A39AD4FBE825}"/>
          </ac:spMkLst>
        </pc:spChg>
        <pc:spChg chg="mod topLvl">
          <ac:chgData name="Zou Yiguang" userId="f7e4a7e2-fca0-425e-adac-fd568eff2bc8" providerId="ADAL" clId="{7E1C0946-908C-447D-B571-347124F3ECBB}" dt="2023-08-24T10:59:39.673" v="5149" actId="164"/>
          <ac:spMkLst>
            <pc:docMk/>
            <pc:sldMk cId="4190666616" sldId="529"/>
            <ac:spMk id="117" creationId="{CA3E229C-8454-BF7A-0656-D5B76CE4ABC9}"/>
          </ac:spMkLst>
        </pc:spChg>
        <pc:spChg chg="mod topLvl">
          <ac:chgData name="Zou Yiguang" userId="f7e4a7e2-fca0-425e-adac-fd568eff2bc8" providerId="ADAL" clId="{7E1C0946-908C-447D-B571-347124F3ECBB}" dt="2023-08-24T10:59:39.673" v="5149" actId="164"/>
          <ac:spMkLst>
            <pc:docMk/>
            <pc:sldMk cId="4190666616" sldId="529"/>
            <ac:spMk id="118" creationId="{1DB002F0-E1C6-B9AD-B669-148A4A77A068}"/>
          </ac:spMkLst>
        </pc:spChg>
        <pc:spChg chg="mod topLvl">
          <ac:chgData name="Zou Yiguang" userId="f7e4a7e2-fca0-425e-adac-fd568eff2bc8" providerId="ADAL" clId="{7E1C0946-908C-447D-B571-347124F3ECBB}" dt="2023-08-24T10:59:39.673" v="5149" actId="164"/>
          <ac:spMkLst>
            <pc:docMk/>
            <pc:sldMk cId="4190666616" sldId="529"/>
            <ac:spMk id="119" creationId="{40EC4A29-B12D-E804-80A4-4838AA14144F}"/>
          </ac:spMkLst>
        </pc:spChg>
        <pc:spChg chg="mod topLvl">
          <ac:chgData name="Zou Yiguang" userId="f7e4a7e2-fca0-425e-adac-fd568eff2bc8" providerId="ADAL" clId="{7E1C0946-908C-447D-B571-347124F3ECBB}" dt="2023-08-24T10:59:39.673" v="5149" actId="164"/>
          <ac:spMkLst>
            <pc:docMk/>
            <pc:sldMk cId="4190666616" sldId="529"/>
            <ac:spMk id="120" creationId="{294CBEF5-C28E-4E95-F3F1-F211C80FF52B}"/>
          </ac:spMkLst>
        </pc:spChg>
        <pc:spChg chg="mod topLvl">
          <ac:chgData name="Zou Yiguang" userId="f7e4a7e2-fca0-425e-adac-fd568eff2bc8" providerId="ADAL" clId="{7E1C0946-908C-447D-B571-347124F3ECBB}" dt="2023-08-24T10:59:39.673" v="5149" actId="164"/>
          <ac:spMkLst>
            <pc:docMk/>
            <pc:sldMk cId="4190666616" sldId="529"/>
            <ac:spMk id="121" creationId="{9069DD67-BE04-F65B-462C-FB652C46A6EA}"/>
          </ac:spMkLst>
        </pc:spChg>
        <pc:spChg chg="del">
          <ac:chgData name="Zou Yiguang" userId="f7e4a7e2-fca0-425e-adac-fd568eff2bc8" providerId="ADAL" clId="{7E1C0946-908C-447D-B571-347124F3ECBB}" dt="2023-08-24T10:59:20.068" v="5146" actId="478"/>
          <ac:spMkLst>
            <pc:docMk/>
            <pc:sldMk cId="4190666616" sldId="529"/>
            <ac:spMk id="122" creationId="{B7901284-B9B2-550D-AEC4-FA4FD17E46F5}"/>
          </ac:spMkLst>
        </pc:spChg>
        <pc:spChg chg="mod topLvl">
          <ac:chgData name="Zou Yiguang" userId="f7e4a7e2-fca0-425e-adac-fd568eff2bc8" providerId="ADAL" clId="{7E1C0946-908C-447D-B571-347124F3ECBB}" dt="2023-08-24T10:59:39.673" v="5149" actId="164"/>
          <ac:spMkLst>
            <pc:docMk/>
            <pc:sldMk cId="4190666616" sldId="529"/>
            <ac:spMk id="123" creationId="{BF91DCA6-8663-79BC-6D1B-2A55B03EE990}"/>
          </ac:spMkLst>
        </pc:spChg>
        <pc:spChg chg="mod topLvl">
          <ac:chgData name="Zou Yiguang" userId="f7e4a7e2-fca0-425e-adac-fd568eff2bc8" providerId="ADAL" clId="{7E1C0946-908C-447D-B571-347124F3ECBB}" dt="2023-08-24T10:59:39.673" v="5149" actId="164"/>
          <ac:spMkLst>
            <pc:docMk/>
            <pc:sldMk cId="4190666616" sldId="529"/>
            <ac:spMk id="124" creationId="{0AF4D909-BE7C-7866-9FFA-CCB0E2F8FDFB}"/>
          </ac:spMkLst>
        </pc:spChg>
        <pc:spChg chg="mod topLvl">
          <ac:chgData name="Zou Yiguang" userId="f7e4a7e2-fca0-425e-adac-fd568eff2bc8" providerId="ADAL" clId="{7E1C0946-908C-447D-B571-347124F3ECBB}" dt="2023-08-24T10:59:39.673" v="5149" actId="164"/>
          <ac:spMkLst>
            <pc:docMk/>
            <pc:sldMk cId="4190666616" sldId="529"/>
            <ac:spMk id="125" creationId="{9CB0C8AC-D280-3841-37D5-C5AC3CCDB7CF}"/>
          </ac:spMkLst>
        </pc:spChg>
        <pc:spChg chg="del">
          <ac:chgData name="Zou Yiguang" userId="f7e4a7e2-fca0-425e-adac-fd568eff2bc8" providerId="ADAL" clId="{7E1C0946-908C-447D-B571-347124F3ECBB}" dt="2023-08-24T10:59:13.781" v="5145" actId="478"/>
          <ac:spMkLst>
            <pc:docMk/>
            <pc:sldMk cId="4190666616" sldId="529"/>
            <ac:spMk id="126" creationId="{AB81215C-FA6F-76EC-1FD6-4FCED23ECFB9}"/>
          </ac:spMkLst>
        </pc:spChg>
        <pc:spChg chg="del">
          <ac:chgData name="Zou Yiguang" userId="f7e4a7e2-fca0-425e-adac-fd568eff2bc8" providerId="ADAL" clId="{7E1C0946-908C-447D-B571-347124F3ECBB}" dt="2023-08-24T10:59:09.200" v="5141" actId="478"/>
          <ac:spMkLst>
            <pc:docMk/>
            <pc:sldMk cId="4190666616" sldId="529"/>
            <ac:spMk id="127" creationId="{7034B9CA-1F4B-08D0-203C-7627A8BDBF81}"/>
          </ac:spMkLst>
        </pc:spChg>
        <pc:spChg chg="del">
          <ac:chgData name="Zou Yiguang" userId="f7e4a7e2-fca0-425e-adac-fd568eff2bc8" providerId="ADAL" clId="{7E1C0946-908C-447D-B571-347124F3ECBB}" dt="2023-08-24T10:59:27.346" v="5147" actId="478"/>
          <ac:spMkLst>
            <pc:docMk/>
            <pc:sldMk cId="4190666616" sldId="529"/>
            <ac:spMk id="128" creationId="{7095D119-3877-6AB1-95A2-2E0EB249C303}"/>
          </ac:spMkLst>
        </pc:spChg>
        <pc:grpChg chg="del">
          <ac:chgData name="Zou Yiguang" userId="f7e4a7e2-fca0-425e-adac-fd568eff2bc8" providerId="ADAL" clId="{7E1C0946-908C-447D-B571-347124F3ECBB}" dt="2023-08-24T10:59:09.200" v="5141" actId="478"/>
          <ac:grpSpMkLst>
            <pc:docMk/>
            <pc:sldMk cId="4190666616" sldId="529"/>
            <ac:grpSpMk id="2" creationId="{62A73336-0E88-774A-97D6-521A78D561AC}"/>
          </ac:grpSpMkLst>
        </pc:grpChg>
        <pc:grpChg chg="add mod">
          <ac:chgData name="Zou Yiguang" userId="f7e4a7e2-fca0-425e-adac-fd568eff2bc8" providerId="ADAL" clId="{7E1C0946-908C-447D-B571-347124F3ECBB}" dt="2023-08-24T11:00:33.947" v="5163" actId="1076"/>
          <ac:grpSpMkLst>
            <pc:docMk/>
            <pc:sldMk cId="4190666616" sldId="529"/>
            <ac:grpSpMk id="5" creationId="{5F1B5BDB-948E-787D-AA80-2BEFC4EB514F}"/>
          </ac:grpSpMkLst>
        </pc:grpChg>
        <pc:grpChg chg="del">
          <ac:chgData name="Zou Yiguang" userId="f7e4a7e2-fca0-425e-adac-fd568eff2bc8" providerId="ADAL" clId="{7E1C0946-908C-447D-B571-347124F3ECBB}" dt="2023-08-24T10:59:09.200" v="5141" actId="478"/>
          <ac:grpSpMkLst>
            <pc:docMk/>
            <pc:sldMk cId="4190666616" sldId="529"/>
            <ac:grpSpMk id="16" creationId="{01999C2D-F4AC-492E-4ABA-50B59ED4C445}"/>
          </ac:grpSpMkLst>
        </pc:grpChg>
        <pc:grpChg chg="del">
          <ac:chgData name="Zou Yiguang" userId="f7e4a7e2-fca0-425e-adac-fd568eff2bc8" providerId="ADAL" clId="{7E1C0946-908C-447D-B571-347124F3ECBB}" dt="2023-08-24T10:59:09.200" v="5141" actId="478"/>
          <ac:grpSpMkLst>
            <pc:docMk/>
            <pc:sldMk cId="4190666616" sldId="529"/>
            <ac:grpSpMk id="19" creationId="{6FF9E457-F854-4113-CEE3-6DFE7657AD70}"/>
          </ac:grpSpMkLst>
        </pc:grpChg>
        <pc:grpChg chg="del">
          <ac:chgData name="Zou Yiguang" userId="f7e4a7e2-fca0-425e-adac-fd568eff2bc8" providerId="ADAL" clId="{7E1C0946-908C-447D-B571-347124F3ECBB}" dt="2023-08-24T10:59:09.200" v="5141" actId="478"/>
          <ac:grpSpMkLst>
            <pc:docMk/>
            <pc:sldMk cId="4190666616" sldId="529"/>
            <ac:grpSpMk id="24" creationId="{EEF63BAA-6EC3-F05C-49F8-B5EA9429A64D}"/>
          </ac:grpSpMkLst>
        </pc:grpChg>
        <pc:grpChg chg="del">
          <ac:chgData name="Zou Yiguang" userId="f7e4a7e2-fca0-425e-adac-fd568eff2bc8" providerId="ADAL" clId="{7E1C0946-908C-447D-B571-347124F3ECBB}" dt="2023-08-24T10:59:09.200" v="5141" actId="478"/>
          <ac:grpSpMkLst>
            <pc:docMk/>
            <pc:sldMk cId="4190666616" sldId="529"/>
            <ac:grpSpMk id="72" creationId="{91E0CE87-52A4-61C1-0CC7-F03F8290570D}"/>
          </ac:grpSpMkLst>
        </pc:grpChg>
        <pc:grpChg chg="del">
          <ac:chgData name="Zou Yiguang" userId="f7e4a7e2-fca0-425e-adac-fd568eff2bc8" providerId="ADAL" clId="{7E1C0946-908C-447D-B571-347124F3ECBB}" dt="2023-08-24T10:59:35.627" v="5148" actId="165"/>
          <ac:grpSpMkLst>
            <pc:docMk/>
            <pc:sldMk cId="4190666616" sldId="529"/>
            <ac:grpSpMk id="88" creationId="{52EB223E-8B05-73CA-90A2-815E75430BF6}"/>
          </ac:grpSpMkLst>
        </pc:grpChg>
        <pc:picChg chg="del">
          <ac:chgData name="Zou Yiguang" userId="f7e4a7e2-fca0-425e-adac-fd568eff2bc8" providerId="ADAL" clId="{7E1C0946-908C-447D-B571-347124F3ECBB}" dt="2023-08-24T10:59:07.632" v="5140" actId="478"/>
          <ac:picMkLst>
            <pc:docMk/>
            <pc:sldMk cId="4190666616" sldId="529"/>
            <ac:picMk id="13" creationId="{1EC9D7FE-83A9-6907-766A-87004CC96494}"/>
          </ac:picMkLst>
        </pc:picChg>
        <pc:picChg chg="del mod">
          <ac:chgData name="Zou Yiguang" userId="f7e4a7e2-fca0-425e-adac-fd568eff2bc8" providerId="ADAL" clId="{7E1C0946-908C-447D-B571-347124F3ECBB}" dt="2023-08-24T10:58:58.035" v="5137" actId="478"/>
          <ac:picMkLst>
            <pc:docMk/>
            <pc:sldMk cId="4190666616" sldId="529"/>
            <ac:picMk id="14" creationId="{FC36C9A8-0091-ED97-33C0-EDB6AB5B678F}"/>
          </ac:picMkLst>
        </pc:picChg>
        <pc:picChg chg="del">
          <ac:chgData name="Zou Yiguang" userId="f7e4a7e2-fca0-425e-adac-fd568eff2bc8" providerId="ADAL" clId="{7E1C0946-908C-447D-B571-347124F3ECBB}" dt="2023-08-24T10:59:10.415" v="5142" actId="478"/>
          <ac:picMkLst>
            <pc:docMk/>
            <pc:sldMk cId="4190666616" sldId="529"/>
            <ac:picMk id="83" creationId="{51369050-0E72-54E9-6FD6-433762FC9D6C}"/>
          </ac:picMkLst>
        </pc:picChg>
        <pc:picChg chg="add del mod ord topLvl">
          <ac:chgData name="Zou Yiguang" userId="f7e4a7e2-fca0-425e-adac-fd568eff2bc8" providerId="ADAL" clId="{7E1C0946-908C-447D-B571-347124F3ECBB}" dt="2023-08-24T11:00:46.116" v="5165" actId="167"/>
          <ac:picMkLst>
            <pc:docMk/>
            <pc:sldMk cId="4190666616" sldId="529"/>
            <ac:picMk id="89" creationId="{D81FC26B-9E30-ED2E-7533-D5D318B8F88A}"/>
          </ac:picMkLst>
        </pc:picChg>
      </pc:sldChg>
      <pc:sldChg chg="addSp delSp modSp add mod modAnim">
        <pc:chgData name="Zou Yiguang" userId="f7e4a7e2-fca0-425e-adac-fd568eff2bc8" providerId="ADAL" clId="{7E1C0946-908C-447D-B571-347124F3ECBB}" dt="2023-08-25T01:13:50.901" v="7444" actId="1076"/>
        <pc:sldMkLst>
          <pc:docMk/>
          <pc:sldMk cId="967790804" sldId="530"/>
        </pc:sldMkLst>
        <pc:spChg chg="mod">
          <ac:chgData name="Zou Yiguang" userId="f7e4a7e2-fca0-425e-adac-fd568eff2bc8" providerId="ADAL" clId="{7E1C0946-908C-447D-B571-347124F3ECBB}" dt="2023-08-25T01:13:50.901" v="7444" actId="1076"/>
          <ac:spMkLst>
            <pc:docMk/>
            <pc:sldMk cId="967790804" sldId="530"/>
            <ac:spMk id="81" creationId="{48457F4D-345F-4509-90D4-8BD70C50005B}"/>
          </ac:spMkLst>
        </pc:spChg>
        <pc:spChg chg="mod topLvl">
          <ac:chgData name="Zou Yiguang" userId="f7e4a7e2-fca0-425e-adac-fd568eff2bc8" providerId="ADAL" clId="{7E1C0946-908C-447D-B571-347124F3ECBB}" dt="2023-08-24T11:27:43.736" v="5750" actId="1036"/>
          <ac:spMkLst>
            <pc:docMk/>
            <pc:sldMk cId="967790804" sldId="530"/>
            <ac:spMk id="88" creationId="{2C699858-D5F7-9D31-8BF3-D57DFA898D67}"/>
          </ac:spMkLst>
        </pc:spChg>
        <pc:spChg chg="mod topLvl">
          <ac:chgData name="Zou Yiguang" userId="f7e4a7e2-fca0-425e-adac-fd568eff2bc8" providerId="ADAL" clId="{7E1C0946-908C-447D-B571-347124F3ECBB}" dt="2023-08-24T11:27:17.538" v="5746" actId="165"/>
          <ac:spMkLst>
            <pc:docMk/>
            <pc:sldMk cId="967790804" sldId="530"/>
            <ac:spMk id="90" creationId="{CD58A865-676F-B54A-3EDE-023AA3D906DB}"/>
          </ac:spMkLst>
        </pc:spChg>
        <pc:spChg chg="mod topLvl">
          <ac:chgData name="Zou Yiguang" userId="f7e4a7e2-fca0-425e-adac-fd568eff2bc8" providerId="ADAL" clId="{7E1C0946-908C-447D-B571-347124F3ECBB}" dt="2023-08-24T11:29:13.868" v="5754" actId="1076"/>
          <ac:spMkLst>
            <pc:docMk/>
            <pc:sldMk cId="967790804" sldId="530"/>
            <ac:spMk id="91" creationId="{913BD30E-BC9B-C970-AF2C-8DAA339B22D9}"/>
          </ac:spMkLst>
        </pc:spChg>
        <pc:spChg chg="mod topLvl">
          <ac:chgData name="Zou Yiguang" userId="f7e4a7e2-fca0-425e-adac-fd568eff2bc8" providerId="ADAL" clId="{7E1C0946-908C-447D-B571-347124F3ECBB}" dt="2023-08-24T11:29:17.642" v="5755" actId="1076"/>
          <ac:spMkLst>
            <pc:docMk/>
            <pc:sldMk cId="967790804" sldId="530"/>
            <ac:spMk id="92" creationId="{A4F561FE-1A71-D712-8A14-6293A59B15AF}"/>
          </ac:spMkLst>
        </pc:spChg>
        <pc:spChg chg="mod topLvl">
          <ac:chgData name="Zou Yiguang" userId="f7e4a7e2-fca0-425e-adac-fd568eff2bc8" providerId="ADAL" clId="{7E1C0946-908C-447D-B571-347124F3ECBB}" dt="2023-08-24T11:29:22.299" v="5756" actId="1076"/>
          <ac:spMkLst>
            <pc:docMk/>
            <pc:sldMk cId="967790804" sldId="530"/>
            <ac:spMk id="93" creationId="{E71B2BD1-2333-7337-5209-8922853C92E9}"/>
          </ac:spMkLst>
        </pc:spChg>
        <pc:spChg chg="mod topLvl">
          <ac:chgData name="Zou Yiguang" userId="f7e4a7e2-fca0-425e-adac-fd568eff2bc8" providerId="ADAL" clId="{7E1C0946-908C-447D-B571-347124F3ECBB}" dt="2023-08-24T11:28:06.684" v="5751" actId="164"/>
          <ac:spMkLst>
            <pc:docMk/>
            <pc:sldMk cId="967790804" sldId="530"/>
            <ac:spMk id="94" creationId="{8299FE0B-4314-5DB2-C2F6-84741D5F9442}"/>
          </ac:spMkLst>
        </pc:spChg>
        <pc:grpChg chg="add mod">
          <ac:chgData name="Zou Yiguang" userId="f7e4a7e2-fca0-425e-adac-fd568eff2bc8" providerId="ADAL" clId="{7E1C0946-908C-447D-B571-347124F3ECBB}" dt="2023-08-24T11:28:06.684" v="5751" actId="164"/>
          <ac:grpSpMkLst>
            <pc:docMk/>
            <pc:sldMk cId="967790804" sldId="530"/>
            <ac:grpSpMk id="3" creationId="{6A73955B-49C1-933B-2737-B26AD26BC01F}"/>
          </ac:grpSpMkLst>
        </pc:grpChg>
        <pc:grpChg chg="del">
          <ac:chgData name="Zou Yiguang" userId="f7e4a7e2-fca0-425e-adac-fd568eff2bc8" providerId="ADAL" clId="{7E1C0946-908C-447D-B571-347124F3ECBB}" dt="2023-08-24T11:26:57.551" v="5744" actId="165"/>
          <ac:grpSpMkLst>
            <pc:docMk/>
            <pc:sldMk cId="967790804" sldId="530"/>
            <ac:grpSpMk id="86" creationId="{07113541-6874-2F55-0D4B-07240387D750}"/>
          </ac:grpSpMkLst>
        </pc:grpChg>
        <pc:grpChg chg="del mod topLvl">
          <ac:chgData name="Zou Yiguang" userId="f7e4a7e2-fca0-425e-adac-fd568eff2bc8" providerId="ADAL" clId="{7E1C0946-908C-447D-B571-347124F3ECBB}" dt="2023-08-24T11:27:17.538" v="5746" actId="165"/>
          <ac:grpSpMkLst>
            <pc:docMk/>
            <pc:sldMk cId="967790804" sldId="530"/>
            <ac:grpSpMk id="87" creationId="{8773F97A-7211-9E8B-F44D-6A01D733A0E1}"/>
          </ac:grpSpMkLst>
        </pc:grpChg>
        <pc:picChg chg="mod topLvl">
          <ac:chgData name="Zou Yiguang" userId="f7e4a7e2-fca0-425e-adac-fd568eff2bc8" providerId="ADAL" clId="{7E1C0946-908C-447D-B571-347124F3ECBB}" dt="2023-08-24T11:28:06.684" v="5751" actId="164"/>
          <ac:picMkLst>
            <pc:docMk/>
            <pc:sldMk cId="967790804" sldId="530"/>
            <ac:picMk id="89" creationId="{982B2746-1E2E-6E5C-6D3E-3654FC4A9BDB}"/>
          </ac:picMkLst>
        </pc:picChg>
      </pc:sldChg>
      <pc:sldChg chg="addSp delSp modSp add mod delAnim modAnim">
        <pc:chgData name="Zou Yiguang" userId="f7e4a7e2-fca0-425e-adac-fd568eff2bc8" providerId="ADAL" clId="{7E1C0946-908C-447D-B571-347124F3ECBB}" dt="2023-08-25T03:35:42.208" v="9275"/>
        <pc:sldMkLst>
          <pc:docMk/>
          <pc:sldMk cId="1975523079" sldId="531"/>
        </pc:sldMkLst>
        <pc:spChg chg="del">
          <ac:chgData name="Zou Yiguang" userId="f7e4a7e2-fca0-425e-adac-fd568eff2bc8" providerId="ADAL" clId="{7E1C0946-908C-447D-B571-347124F3ECBB}" dt="2023-08-24T11:31:47.430" v="5760" actId="478"/>
          <ac:spMkLst>
            <pc:docMk/>
            <pc:sldMk cId="1975523079" sldId="531"/>
            <ac:spMk id="8" creationId="{DF58D818-920D-12C4-0B0E-D48D5E8D2AB6}"/>
          </ac:spMkLst>
        </pc:spChg>
        <pc:spChg chg="del">
          <ac:chgData name="Zou Yiguang" userId="f7e4a7e2-fca0-425e-adac-fd568eff2bc8" providerId="ADAL" clId="{7E1C0946-908C-447D-B571-347124F3ECBB}" dt="2023-08-24T11:31:47.430" v="5760" actId="478"/>
          <ac:spMkLst>
            <pc:docMk/>
            <pc:sldMk cId="1975523079" sldId="531"/>
            <ac:spMk id="9" creationId="{4F373814-A717-B7E7-B3AA-910E0D8E7E20}"/>
          </ac:spMkLst>
        </pc:spChg>
        <pc:spChg chg="del">
          <ac:chgData name="Zou Yiguang" userId="f7e4a7e2-fca0-425e-adac-fd568eff2bc8" providerId="ADAL" clId="{7E1C0946-908C-447D-B571-347124F3ECBB}" dt="2023-08-24T11:31:47.430" v="5760" actId="478"/>
          <ac:spMkLst>
            <pc:docMk/>
            <pc:sldMk cId="1975523079" sldId="531"/>
            <ac:spMk id="10" creationId="{3CBB604C-2B84-7E7A-D650-AA24B34E68E5}"/>
          </ac:spMkLst>
        </pc:spChg>
        <pc:spChg chg="mod">
          <ac:chgData name="Zou Yiguang" userId="f7e4a7e2-fca0-425e-adac-fd568eff2bc8" providerId="ADAL" clId="{7E1C0946-908C-447D-B571-347124F3ECBB}" dt="2023-08-24T11:46:19.281" v="6059" actId="1076"/>
          <ac:spMkLst>
            <pc:docMk/>
            <pc:sldMk cId="1975523079" sldId="531"/>
            <ac:spMk id="11" creationId="{C7B681A0-AA0A-B8C6-F312-861D193147CF}"/>
          </ac:spMkLst>
        </pc:spChg>
        <pc:spChg chg="mod">
          <ac:chgData name="Zou Yiguang" userId="f7e4a7e2-fca0-425e-adac-fd568eff2bc8" providerId="ADAL" clId="{7E1C0946-908C-447D-B571-347124F3ECBB}" dt="2023-08-24T11:31:55.141" v="5762"/>
          <ac:spMkLst>
            <pc:docMk/>
            <pc:sldMk cId="1975523079" sldId="531"/>
            <ac:spMk id="12" creationId="{CE88091E-92DD-4455-4E1E-13D5E144D301}"/>
          </ac:spMkLst>
        </pc:spChg>
        <pc:spChg chg="mod">
          <ac:chgData name="Zou Yiguang" userId="f7e4a7e2-fca0-425e-adac-fd568eff2bc8" providerId="ADAL" clId="{7E1C0946-908C-447D-B571-347124F3ECBB}" dt="2023-08-24T11:33:03.220" v="5771"/>
          <ac:spMkLst>
            <pc:docMk/>
            <pc:sldMk cId="1975523079" sldId="531"/>
            <ac:spMk id="15" creationId="{D3321B96-D551-E8E6-B230-073E2D1241A9}"/>
          </ac:spMkLst>
        </pc:spChg>
        <pc:spChg chg="mod">
          <ac:chgData name="Zou Yiguang" userId="f7e4a7e2-fca0-425e-adac-fd568eff2bc8" providerId="ADAL" clId="{7E1C0946-908C-447D-B571-347124F3ECBB}" dt="2023-08-24T11:33:03.220" v="5771"/>
          <ac:spMkLst>
            <pc:docMk/>
            <pc:sldMk cId="1975523079" sldId="531"/>
            <ac:spMk id="21" creationId="{A75CD493-BFC9-2424-42F1-90C9187A3ABC}"/>
          </ac:spMkLst>
        </pc:spChg>
        <pc:spChg chg="mod">
          <ac:chgData name="Zou Yiguang" userId="f7e4a7e2-fca0-425e-adac-fd568eff2bc8" providerId="ADAL" clId="{7E1C0946-908C-447D-B571-347124F3ECBB}" dt="2023-08-24T11:33:03.220" v="5771"/>
          <ac:spMkLst>
            <pc:docMk/>
            <pc:sldMk cId="1975523079" sldId="531"/>
            <ac:spMk id="24" creationId="{BDA7B292-B54D-DC7D-63DB-5AB87707F790}"/>
          </ac:spMkLst>
        </pc:spChg>
        <pc:spChg chg="mod">
          <ac:chgData name="Zou Yiguang" userId="f7e4a7e2-fca0-425e-adac-fd568eff2bc8" providerId="ADAL" clId="{7E1C0946-908C-447D-B571-347124F3ECBB}" dt="2023-08-24T11:33:03.220" v="5771"/>
          <ac:spMkLst>
            <pc:docMk/>
            <pc:sldMk cId="1975523079" sldId="531"/>
            <ac:spMk id="25" creationId="{A3983387-23CA-2F2D-5C8B-F2AA93442C2D}"/>
          </ac:spMkLst>
        </pc:spChg>
        <pc:spChg chg="add mod">
          <ac:chgData name="Zou Yiguang" userId="f7e4a7e2-fca0-425e-adac-fd568eff2bc8" providerId="ADAL" clId="{7E1C0946-908C-447D-B571-347124F3ECBB}" dt="2023-08-24T11:47:26.930" v="6092" actId="1035"/>
          <ac:spMkLst>
            <pc:docMk/>
            <pc:sldMk cId="1975523079" sldId="531"/>
            <ac:spMk id="27" creationId="{90B2BAB9-7618-89E2-1CFA-C84333F0FF82}"/>
          </ac:spMkLst>
        </pc:spChg>
        <pc:spChg chg="add mod">
          <ac:chgData name="Zou Yiguang" userId="f7e4a7e2-fca0-425e-adac-fd568eff2bc8" providerId="ADAL" clId="{7E1C0946-908C-447D-B571-347124F3ECBB}" dt="2023-08-25T03:25:11.245" v="9100" actId="164"/>
          <ac:spMkLst>
            <pc:docMk/>
            <pc:sldMk cId="1975523079" sldId="531"/>
            <ac:spMk id="28" creationId="{A1795B99-A4B6-7160-E4EB-8BCF8C99D68D}"/>
          </ac:spMkLst>
        </pc:spChg>
        <pc:spChg chg="add mod">
          <ac:chgData name="Zou Yiguang" userId="f7e4a7e2-fca0-425e-adac-fd568eff2bc8" providerId="ADAL" clId="{7E1C0946-908C-447D-B571-347124F3ECBB}" dt="2023-08-25T03:25:11.245" v="9100" actId="164"/>
          <ac:spMkLst>
            <pc:docMk/>
            <pc:sldMk cId="1975523079" sldId="531"/>
            <ac:spMk id="29" creationId="{46ECB21B-96D6-C500-E1B6-043F852D2C15}"/>
          </ac:spMkLst>
        </pc:spChg>
        <pc:spChg chg="add mod">
          <ac:chgData name="Zou Yiguang" userId="f7e4a7e2-fca0-425e-adac-fd568eff2bc8" providerId="ADAL" clId="{7E1C0946-908C-447D-B571-347124F3ECBB}" dt="2023-08-25T03:25:29.868" v="9104" actId="164"/>
          <ac:spMkLst>
            <pc:docMk/>
            <pc:sldMk cId="1975523079" sldId="531"/>
            <ac:spMk id="30" creationId="{AA81EB32-5D7D-A1DC-AD86-996BD9B872B5}"/>
          </ac:spMkLst>
        </pc:spChg>
        <pc:spChg chg="add mod">
          <ac:chgData name="Zou Yiguang" userId="f7e4a7e2-fca0-425e-adac-fd568eff2bc8" providerId="ADAL" clId="{7E1C0946-908C-447D-B571-347124F3ECBB}" dt="2023-08-24T11:47:21.950" v="6085" actId="555"/>
          <ac:spMkLst>
            <pc:docMk/>
            <pc:sldMk cId="1975523079" sldId="531"/>
            <ac:spMk id="31" creationId="{DFD19069-5498-D98D-FCC3-758D2D9AFFED}"/>
          </ac:spMkLst>
        </pc:spChg>
        <pc:spChg chg="add mod">
          <ac:chgData name="Zou Yiguang" userId="f7e4a7e2-fca0-425e-adac-fd568eff2bc8" providerId="ADAL" clId="{7E1C0946-908C-447D-B571-347124F3ECBB}" dt="2023-08-25T03:25:29.868" v="9104" actId="164"/>
          <ac:spMkLst>
            <pc:docMk/>
            <pc:sldMk cId="1975523079" sldId="531"/>
            <ac:spMk id="32" creationId="{F234A93A-BA07-EB11-9E40-B0BAE8D868A5}"/>
          </ac:spMkLst>
        </pc:spChg>
        <pc:spChg chg="add mod">
          <ac:chgData name="Zou Yiguang" userId="f7e4a7e2-fca0-425e-adac-fd568eff2bc8" providerId="ADAL" clId="{7E1C0946-908C-447D-B571-347124F3ECBB}" dt="2023-08-25T03:26:21.808" v="9113" actId="1076"/>
          <ac:spMkLst>
            <pc:docMk/>
            <pc:sldMk cId="1975523079" sldId="531"/>
            <ac:spMk id="33" creationId="{4BB81809-C6DE-6BC8-9F5C-56C149B5FEBF}"/>
          </ac:spMkLst>
        </pc:spChg>
        <pc:spChg chg="add del mod">
          <ac:chgData name="Zou Yiguang" userId="f7e4a7e2-fca0-425e-adac-fd568eff2bc8" providerId="ADAL" clId="{7E1C0946-908C-447D-B571-347124F3ECBB}" dt="2023-08-24T11:40:08.681" v="5963"/>
          <ac:spMkLst>
            <pc:docMk/>
            <pc:sldMk cId="1975523079" sldId="531"/>
            <ac:spMk id="34" creationId="{C9CA95C5-8871-7EC2-F67F-27526FD3DC5A}"/>
          </ac:spMkLst>
        </pc:spChg>
        <pc:spChg chg="add mod">
          <ac:chgData name="Zou Yiguang" userId="f7e4a7e2-fca0-425e-adac-fd568eff2bc8" providerId="ADAL" clId="{7E1C0946-908C-447D-B571-347124F3ECBB}" dt="2023-08-24T11:45:16.758" v="6020" actId="164"/>
          <ac:spMkLst>
            <pc:docMk/>
            <pc:sldMk cId="1975523079" sldId="531"/>
            <ac:spMk id="35" creationId="{B947F7EE-956F-10D4-0043-7962E451A303}"/>
          </ac:spMkLst>
        </pc:spChg>
        <pc:spChg chg="add mod">
          <ac:chgData name="Zou Yiguang" userId="f7e4a7e2-fca0-425e-adac-fd568eff2bc8" providerId="ADAL" clId="{7E1C0946-908C-447D-B571-347124F3ECBB}" dt="2023-08-24T11:45:16.758" v="6020" actId="164"/>
          <ac:spMkLst>
            <pc:docMk/>
            <pc:sldMk cId="1975523079" sldId="531"/>
            <ac:spMk id="43" creationId="{E83316BD-6D19-1C92-1781-57BEFE7B920B}"/>
          </ac:spMkLst>
        </pc:spChg>
        <pc:spChg chg="add del mod">
          <ac:chgData name="Zou Yiguang" userId="f7e4a7e2-fca0-425e-adac-fd568eff2bc8" providerId="ADAL" clId="{7E1C0946-908C-447D-B571-347124F3ECBB}" dt="2023-08-24T11:40:56" v="5973" actId="478"/>
          <ac:spMkLst>
            <pc:docMk/>
            <pc:sldMk cId="1975523079" sldId="531"/>
            <ac:spMk id="44" creationId="{295B39F6-3F88-0242-3F7F-00A521684004}"/>
          </ac:spMkLst>
        </pc:spChg>
        <pc:spChg chg="add mod">
          <ac:chgData name="Zou Yiguang" userId="f7e4a7e2-fca0-425e-adac-fd568eff2bc8" providerId="ADAL" clId="{7E1C0946-908C-447D-B571-347124F3ECBB}" dt="2023-08-25T03:26:10.968" v="9112" actId="14100"/>
          <ac:spMkLst>
            <pc:docMk/>
            <pc:sldMk cId="1975523079" sldId="531"/>
            <ac:spMk id="45" creationId="{7610E3EB-459C-43CD-9094-95A28E39ECB2}"/>
          </ac:spMkLst>
        </pc:spChg>
        <pc:spChg chg="add mod">
          <ac:chgData name="Zou Yiguang" userId="f7e4a7e2-fca0-425e-adac-fd568eff2bc8" providerId="ADAL" clId="{7E1C0946-908C-447D-B571-347124F3ECBB}" dt="2023-08-24T11:44:52.225" v="6019" actId="1076"/>
          <ac:spMkLst>
            <pc:docMk/>
            <pc:sldMk cId="1975523079" sldId="531"/>
            <ac:spMk id="46" creationId="{B9722E94-782F-FD42-1438-6C2B4E8F07FE}"/>
          </ac:spMkLst>
        </pc:spChg>
        <pc:spChg chg="del">
          <ac:chgData name="Zou Yiguang" userId="f7e4a7e2-fca0-425e-adac-fd568eff2bc8" providerId="ADAL" clId="{7E1C0946-908C-447D-B571-347124F3ECBB}" dt="2023-08-24T11:31:47.430" v="5760" actId="478"/>
          <ac:spMkLst>
            <pc:docMk/>
            <pc:sldMk cId="1975523079" sldId="531"/>
            <ac:spMk id="49" creationId="{52FC4D31-3086-FA98-6160-E6E6A308553B}"/>
          </ac:spMkLst>
        </pc:spChg>
        <pc:spChg chg="del">
          <ac:chgData name="Zou Yiguang" userId="f7e4a7e2-fca0-425e-adac-fd568eff2bc8" providerId="ADAL" clId="{7E1C0946-908C-447D-B571-347124F3ECBB}" dt="2023-08-24T11:31:47.430" v="5760" actId="478"/>
          <ac:spMkLst>
            <pc:docMk/>
            <pc:sldMk cId="1975523079" sldId="531"/>
            <ac:spMk id="50" creationId="{82CB73F1-27E8-4305-D39F-080C648560A6}"/>
          </ac:spMkLst>
        </pc:spChg>
        <pc:spChg chg="del">
          <ac:chgData name="Zou Yiguang" userId="f7e4a7e2-fca0-425e-adac-fd568eff2bc8" providerId="ADAL" clId="{7E1C0946-908C-447D-B571-347124F3ECBB}" dt="2023-08-24T11:31:47.430" v="5760" actId="478"/>
          <ac:spMkLst>
            <pc:docMk/>
            <pc:sldMk cId="1975523079" sldId="531"/>
            <ac:spMk id="79" creationId="{7D75A5AB-9B12-3FD0-C1BD-114AD681095F}"/>
          </ac:spMkLst>
        </pc:spChg>
        <pc:spChg chg="del">
          <ac:chgData name="Zou Yiguang" userId="f7e4a7e2-fca0-425e-adac-fd568eff2bc8" providerId="ADAL" clId="{7E1C0946-908C-447D-B571-347124F3ECBB}" dt="2023-08-24T11:31:47.430" v="5760" actId="478"/>
          <ac:spMkLst>
            <pc:docMk/>
            <pc:sldMk cId="1975523079" sldId="531"/>
            <ac:spMk id="81" creationId="{48457F4D-345F-4509-90D4-8BD70C50005B}"/>
          </ac:spMkLst>
        </pc:spChg>
        <pc:spChg chg="del">
          <ac:chgData name="Zou Yiguang" userId="f7e4a7e2-fca0-425e-adac-fd568eff2bc8" providerId="ADAL" clId="{7E1C0946-908C-447D-B571-347124F3ECBB}" dt="2023-08-24T11:31:47.430" v="5760" actId="478"/>
          <ac:spMkLst>
            <pc:docMk/>
            <pc:sldMk cId="1975523079" sldId="531"/>
            <ac:spMk id="88" creationId="{2C699858-D5F7-9D31-8BF3-D57DFA898D67}"/>
          </ac:spMkLst>
        </pc:spChg>
        <pc:spChg chg="del">
          <ac:chgData name="Zou Yiguang" userId="f7e4a7e2-fca0-425e-adac-fd568eff2bc8" providerId="ADAL" clId="{7E1C0946-908C-447D-B571-347124F3ECBB}" dt="2023-08-24T11:31:48.647" v="5761" actId="478"/>
          <ac:spMkLst>
            <pc:docMk/>
            <pc:sldMk cId="1975523079" sldId="531"/>
            <ac:spMk id="90" creationId="{CD58A865-676F-B54A-3EDE-023AA3D906DB}"/>
          </ac:spMkLst>
        </pc:spChg>
        <pc:spChg chg="del">
          <ac:chgData name="Zou Yiguang" userId="f7e4a7e2-fca0-425e-adac-fd568eff2bc8" providerId="ADAL" clId="{7E1C0946-908C-447D-B571-347124F3ECBB}" dt="2023-08-24T11:31:47.430" v="5760" actId="478"/>
          <ac:spMkLst>
            <pc:docMk/>
            <pc:sldMk cId="1975523079" sldId="531"/>
            <ac:spMk id="91" creationId="{913BD30E-BC9B-C970-AF2C-8DAA339B22D9}"/>
          </ac:spMkLst>
        </pc:spChg>
        <pc:spChg chg="del">
          <ac:chgData name="Zou Yiguang" userId="f7e4a7e2-fca0-425e-adac-fd568eff2bc8" providerId="ADAL" clId="{7E1C0946-908C-447D-B571-347124F3ECBB}" dt="2023-08-24T11:31:47.430" v="5760" actId="478"/>
          <ac:spMkLst>
            <pc:docMk/>
            <pc:sldMk cId="1975523079" sldId="531"/>
            <ac:spMk id="92" creationId="{A4F561FE-1A71-D712-8A14-6293A59B15AF}"/>
          </ac:spMkLst>
        </pc:spChg>
        <pc:spChg chg="del">
          <ac:chgData name="Zou Yiguang" userId="f7e4a7e2-fca0-425e-adac-fd568eff2bc8" providerId="ADAL" clId="{7E1C0946-908C-447D-B571-347124F3ECBB}" dt="2023-08-24T11:31:47.430" v="5760" actId="478"/>
          <ac:spMkLst>
            <pc:docMk/>
            <pc:sldMk cId="1975523079" sldId="531"/>
            <ac:spMk id="93" creationId="{E71B2BD1-2333-7337-5209-8922853C92E9}"/>
          </ac:spMkLst>
        </pc:spChg>
        <pc:grpChg chg="del">
          <ac:chgData name="Zou Yiguang" userId="f7e4a7e2-fca0-425e-adac-fd568eff2bc8" providerId="ADAL" clId="{7E1C0946-908C-447D-B571-347124F3ECBB}" dt="2023-08-24T11:31:47.430" v="5760" actId="478"/>
          <ac:grpSpMkLst>
            <pc:docMk/>
            <pc:sldMk cId="1975523079" sldId="531"/>
            <ac:grpSpMk id="3" creationId="{6A73955B-49C1-933B-2737-B26AD26BC01F}"/>
          </ac:grpSpMkLst>
        </pc:grpChg>
        <pc:grpChg chg="add mod">
          <ac:chgData name="Zou Yiguang" userId="f7e4a7e2-fca0-425e-adac-fd568eff2bc8" providerId="ADAL" clId="{7E1C0946-908C-447D-B571-347124F3ECBB}" dt="2023-08-25T03:25:11.245" v="9100" actId="164"/>
          <ac:grpSpMkLst>
            <pc:docMk/>
            <pc:sldMk cId="1975523079" sldId="531"/>
            <ac:grpSpMk id="3" creationId="{91682EB1-705B-4F26-8D41-E39047E917A1}"/>
          </ac:grpSpMkLst>
        </pc:grpChg>
        <pc:grpChg chg="add mod">
          <ac:chgData name="Zou Yiguang" userId="f7e4a7e2-fca0-425e-adac-fd568eff2bc8" providerId="ADAL" clId="{7E1C0946-908C-447D-B571-347124F3ECBB}" dt="2023-08-25T03:25:11.245" v="9100" actId="164"/>
          <ac:grpSpMkLst>
            <pc:docMk/>
            <pc:sldMk cId="1975523079" sldId="531"/>
            <ac:grpSpMk id="4" creationId="{F43B6911-27FB-1556-D150-2955E605F832}"/>
          </ac:grpSpMkLst>
        </pc:grpChg>
        <pc:grpChg chg="add mod">
          <ac:chgData name="Zou Yiguang" userId="f7e4a7e2-fca0-425e-adac-fd568eff2bc8" providerId="ADAL" clId="{7E1C0946-908C-447D-B571-347124F3ECBB}" dt="2023-08-25T03:25:29.868" v="9104" actId="164"/>
          <ac:grpSpMkLst>
            <pc:docMk/>
            <pc:sldMk cId="1975523079" sldId="531"/>
            <ac:grpSpMk id="6" creationId="{A90BD11F-B168-FD60-68D7-187D1DD871FE}"/>
          </ac:grpSpMkLst>
        </pc:grpChg>
        <pc:grpChg chg="add mod">
          <ac:chgData name="Zou Yiguang" userId="f7e4a7e2-fca0-425e-adac-fd568eff2bc8" providerId="ADAL" clId="{7E1C0946-908C-447D-B571-347124F3ECBB}" dt="2023-08-25T03:25:29.868" v="9104" actId="164"/>
          <ac:grpSpMkLst>
            <pc:docMk/>
            <pc:sldMk cId="1975523079" sldId="531"/>
            <ac:grpSpMk id="13" creationId="{7BF399E1-E477-EE55-E48D-FE64C4E68703}"/>
          </ac:grpSpMkLst>
        </pc:grpChg>
        <pc:grpChg chg="del">
          <ac:chgData name="Zou Yiguang" userId="f7e4a7e2-fca0-425e-adac-fd568eff2bc8" providerId="ADAL" clId="{7E1C0946-908C-447D-B571-347124F3ECBB}" dt="2023-08-24T11:31:47.430" v="5760" actId="478"/>
          <ac:grpSpMkLst>
            <pc:docMk/>
            <pc:sldMk cId="1975523079" sldId="531"/>
            <ac:grpSpMk id="16" creationId="{B46CD911-90CD-65B0-AB37-C981354E3564}"/>
          </ac:grpSpMkLst>
        </pc:grpChg>
        <pc:grpChg chg="add mod">
          <ac:chgData name="Zou Yiguang" userId="f7e4a7e2-fca0-425e-adac-fd568eff2bc8" providerId="ADAL" clId="{7E1C0946-908C-447D-B571-347124F3ECBB}" dt="2023-08-24T11:46:32.979" v="6070" actId="1036"/>
          <ac:grpSpMkLst>
            <pc:docMk/>
            <pc:sldMk cId="1975523079" sldId="531"/>
            <ac:grpSpMk id="47" creationId="{7AC54B24-E67C-0AF7-35B7-FD1719ACF14D}"/>
          </ac:grpSpMkLst>
        </pc:grpChg>
        <pc:grpChg chg="del">
          <ac:chgData name="Zou Yiguang" userId="f7e4a7e2-fca0-425e-adac-fd568eff2bc8" providerId="ADAL" clId="{7E1C0946-908C-447D-B571-347124F3ECBB}" dt="2023-08-24T11:31:47.430" v="5760" actId="478"/>
          <ac:grpSpMkLst>
            <pc:docMk/>
            <pc:sldMk cId="1975523079" sldId="531"/>
            <ac:grpSpMk id="84" creationId="{AE517E1E-3EBD-9963-CB6B-C184185658FF}"/>
          </ac:grpSpMkLst>
        </pc:grpChg>
        <pc:graphicFrameChg chg="del">
          <ac:chgData name="Zou Yiguang" userId="f7e4a7e2-fca0-425e-adac-fd568eff2bc8" providerId="ADAL" clId="{7E1C0946-908C-447D-B571-347124F3ECBB}" dt="2023-08-24T11:31:47.430" v="5760" actId="478"/>
          <ac:graphicFrameMkLst>
            <pc:docMk/>
            <pc:sldMk cId="1975523079" sldId="531"/>
            <ac:graphicFrameMk id="6" creationId="{BA045181-C671-DBBA-25BB-B99B343D4278}"/>
          </ac:graphicFrameMkLst>
        </pc:graphicFrameChg>
        <pc:picChg chg="mod">
          <ac:chgData name="Zou Yiguang" userId="f7e4a7e2-fca0-425e-adac-fd568eff2bc8" providerId="ADAL" clId="{7E1C0946-908C-447D-B571-347124F3ECBB}" dt="2023-08-24T11:31:55.141" v="5762"/>
          <ac:picMkLst>
            <pc:docMk/>
            <pc:sldMk cId="1975523079" sldId="531"/>
            <ac:picMk id="5" creationId="{56677605-A319-898B-A575-3A5863E9B936}"/>
          </ac:picMkLst>
        </pc:picChg>
        <pc:picChg chg="mod">
          <ac:chgData name="Zou Yiguang" userId="f7e4a7e2-fca0-425e-adac-fd568eff2bc8" providerId="ADAL" clId="{7E1C0946-908C-447D-B571-347124F3ECBB}" dt="2023-08-24T11:33:03.220" v="5771"/>
          <ac:picMkLst>
            <pc:docMk/>
            <pc:sldMk cId="1975523079" sldId="531"/>
            <ac:picMk id="14" creationId="{22B6792D-F5F6-E791-9E3D-15F4FA63C20E}"/>
          </ac:picMkLst>
        </pc:picChg>
        <pc:picChg chg="add mod">
          <ac:chgData name="Zou Yiguang" userId="f7e4a7e2-fca0-425e-adac-fd568eff2bc8" providerId="ADAL" clId="{7E1C0946-908C-447D-B571-347124F3ECBB}" dt="2023-08-24T11:45:16.758" v="6020" actId="164"/>
          <ac:picMkLst>
            <pc:docMk/>
            <pc:sldMk cId="1975523079" sldId="531"/>
            <ac:picMk id="26" creationId="{7EA6394C-0B4F-46EB-5BF3-E6CA65B6A8DE}"/>
          </ac:picMkLst>
        </pc:picChg>
      </pc:sldChg>
      <pc:sldChg chg="addSp delSp modSp add mod delAnim modAnim">
        <pc:chgData name="Zou Yiguang" userId="f7e4a7e2-fca0-425e-adac-fd568eff2bc8" providerId="ADAL" clId="{7E1C0946-908C-447D-B571-347124F3ECBB}" dt="2023-08-24T12:39:30.035" v="6710" actId="1076"/>
        <pc:sldMkLst>
          <pc:docMk/>
          <pc:sldMk cId="2028096323" sldId="532"/>
        </pc:sldMkLst>
        <pc:spChg chg="mod">
          <ac:chgData name="Zou Yiguang" userId="f7e4a7e2-fca0-425e-adac-fd568eff2bc8" providerId="ADAL" clId="{7E1C0946-908C-447D-B571-347124F3ECBB}" dt="2023-08-24T11:49:40.109" v="6112" actId="20577"/>
          <ac:spMkLst>
            <pc:docMk/>
            <pc:sldMk cId="2028096323" sldId="532"/>
            <ac:spMk id="2" creationId="{6A3FF2C3-9B17-7D1E-93E5-9A1A886C00D1}"/>
          </ac:spMkLst>
        </pc:spChg>
        <pc:spChg chg="add mod">
          <ac:chgData name="Zou Yiguang" userId="f7e4a7e2-fca0-425e-adac-fd568eff2bc8" providerId="ADAL" clId="{7E1C0946-908C-447D-B571-347124F3ECBB}" dt="2023-08-24T12:39:30.035" v="6710" actId="1076"/>
          <ac:spMkLst>
            <pc:docMk/>
            <pc:sldMk cId="2028096323" sldId="532"/>
            <ac:spMk id="3" creationId="{FB56B37A-2AA4-E006-959B-90C54530E11A}"/>
          </ac:spMkLst>
        </pc:spChg>
        <pc:spChg chg="del">
          <ac:chgData name="Zou Yiguang" userId="f7e4a7e2-fca0-425e-adac-fd568eff2bc8" providerId="ADAL" clId="{7E1C0946-908C-447D-B571-347124F3ECBB}" dt="2023-08-24T11:52:00.187" v="6136" actId="478"/>
          <ac:spMkLst>
            <pc:docMk/>
            <pc:sldMk cId="2028096323" sldId="532"/>
            <ac:spMk id="27" creationId="{90B2BAB9-7618-89E2-1CFA-C84333F0FF82}"/>
          </ac:spMkLst>
        </pc:spChg>
        <pc:spChg chg="del">
          <ac:chgData name="Zou Yiguang" userId="f7e4a7e2-fca0-425e-adac-fd568eff2bc8" providerId="ADAL" clId="{7E1C0946-908C-447D-B571-347124F3ECBB}" dt="2023-08-24T11:50:15.228" v="6114" actId="478"/>
          <ac:spMkLst>
            <pc:docMk/>
            <pc:sldMk cId="2028096323" sldId="532"/>
            <ac:spMk id="28" creationId="{A1795B99-A4B6-7160-E4EB-8BCF8C99D68D}"/>
          </ac:spMkLst>
        </pc:spChg>
        <pc:spChg chg="del">
          <ac:chgData name="Zou Yiguang" userId="f7e4a7e2-fca0-425e-adac-fd568eff2bc8" providerId="ADAL" clId="{7E1C0946-908C-447D-B571-347124F3ECBB}" dt="2023-08-24T11:50:18.388" v="6115" actId="478"/>
          <ac:spMkLst>
            <pc:docMk/>
            <pc:sldMk cId="2028096323" sldId="532"/>
            <ac:spMk id="29" creationId="{46ECB21B-96D6-C500-E1B6-043F852D2C15}"/>
          </ac:spMkLst>
        </pc:spChg>
        <pc:spChg chg="del">
          <ac:chgData name="Zou Yiguang" userId="f7e4a7e2-fca0-425e-adac-fd568eff2bc8" providerId="ADAL" clId="{7E1C0946-908C-447D-B571-347124F3ECBB}" dt="2023-08-24T11:50:24.540" v="6120" actId="478"/>
          <ac:spMkLst>
            <pc:docMk/>
            <pc:sldMk cId="2028096323" sldId="532"/>
            <ac:spMk id="30" creationId="{AA81EB32-5D7D-A1DC-AD86-996BD9B872B5}"/>
          </ac:spMkLst>
        </pc:spChg>
        <pc:spChg chg="del">
          <ac:chgData name="Zou Yiguang" userId="f7e4a7e2-fca0-425e-adac-fd568eff2bc8" providerId="ADAL" clId="{7E1C0946-908C-447D-B571-347124F3ECBB}" dt="2023-08-24T11:50:23.212" v="6119" actId="478"/>
          <ac:spMkLst>
            <pc:docMk/>
            <pc:sldMk cId="2028096323" sldId="532"/>
            <ac:spMk id="31" creationId="{DFD19069-5498-D98D-FCC3-758D2D9AFFED}"/>
          </ac:spMkLst>
        </pc:spChg>
        <pc:spChg chg="del">
          <ac:chgData name="Zou Yiguang" userId="f7e4a7e2-fca0-425e-adac-fd568eff2bc8" providerId="ADAL" clId="{7E1C0946-908C-447D-B571-347124F3ECBB}" dt="2023-08-24T11:50:20.754" v="6116" actId="478"/>
          <ac:spMkLst>
            <pc:docMk/>
            <pc:sldMk cId="2028096323" sldId="532"/>
            <ac:spMk id="32" creationId="{F234A93A-BA07-EB11-9E40-B0BAE8D868A5}"/>
          </ac:spMkLst>
        </pc:spChg>
        <pc:spChg chg="del">
          <ac:chgData name="Zou Yiguang" userId="f7e4a7e2-fca0-425e-adac-fd568eff2bc8" providerId="ADAL" clId="{7E1C0946-908C-447D-B571-347124F3ECBB}" dt="2023-08-24T11:50:20.754" v="6116" actId="478"/>
          <ac:spMkLst>
            <pc:docMk/>
            <pc:sldMk cId="2028096323" sldId="532"/>
            <ac:spMk id="33" creationId="{4BB81809-C6DE-6BC8-9F5C-56C149B5FEBF}"/>
          </ac:spMkLst>
        </pc:spChg>
        <pc:spChg chg="del">
          <ac:chgData name="Zou Yiguang" userId="f7e4a7e2-fca0-425e-adac-fd568eff2bc8" providerId="ADAL" clId="{7E1C0946-908C-447D-B571-347124F3ECBB}" dt="2023-08-24T11:50:20.754" v="6116" actId="478"/>
          <ac:spMkLst>
            <pc:docMk/>
            <pc:sldMk cId="2028096323" sldId="532"/>
            <ac:spMk id="45" creationId="{7610E3EB-459C-43CD-9094-95A28E39ECB2}"/>
          </ac:spMkLst>
        </pc:spChg>
        <pc:spChg chg="del">
          <ac:chgData name="Zou Yiguang" userId="f7e4a7e2-fca0-425e-adac-fd568eff2bc8" providerId="ADAL" clId="{7E1C0946-908C-447D-B571-347124F3ECBB}" dt="2023-08-24T11:50:20.754" v="6116" actId="478"/>
          <ac:spMkLst>
            <pc:docMk/>
            <pc:sldMk cId="2028096323" sldId="532"/>
            <ac:spMk id="46" creationId="{B9722E94-782F-FD42-1438-6C2B4E8F07FE}"/>
          </ac:spMkLst>
        </pc:spChg>
        <pc:grpChg chg="del">
          <ac:chgData name="Zou Yiguang" userId="f7e4a7e2-fca0-425e-adac-fd568eff2bc8" providerId="ADAL" clId="{7E1C0946-908C-447D-B571-347124F3ECBB}" dt="2023-08-24T11:50:13.113" v="6113" actId="478"/>
          <ac:grpSpMkLst>
            <pc:docMk/>
            <pc:sldMk cId="2028096323" sldId="532"/>
            <ac:grpSpMk id="4" creationId="{F43B6911-27FB-1556-D150-2955E605F832}"/>
          </ac:grpSpMkLst>
        </pc:grpChg>
        <pc:grpChg chg="del">
          <ac:chgData name="Zou Yiguang" userId="f7e4a7e2-fca0-425e-adac-fd568eff2bc8" providerId="ADAL" clId="{7E1C0946-908C-447D-B571-347124F3ECBB}" dt="2023-08-24T11:50:21.523" v="6117" actId="478"/>
          <ac:grpSpMkLst>
            <pc:docMk/>
            <pc:sldMk cId="2028096323" sldId="532"/>
            <ac:grpSpMk id="13" creationId="{7BF399E1-E477-EE55-E48D-FE64C4E68703}"/>
          </ac:grpSpMkLst>
        </pc:grpChg>
        <pc:grpChg chg="del">
          <ac:chgData name="Zou Yiguang" userId="f7e4a7e2-fca0-425e-adac-fd568eff2bc8" providerId="ADAL" clId="{7E1C0946-908C-447D-B571-347124F3ECBB}" dt="2023-08-24T11:50:22.031" v="6118" actId="478"/>
          <ac:grpSpMkLst>
            <pc:docMk/>
            <pc:sldMk cId="2028096323" sldId="532"/>
            <ac:grpSpMk id="47" creationId="{7AC54B24-E67C-0AF7-35B7-FD1719ACF14D}"/>
          </ac:grpSpMkLst>
        </pc:grpChg>
        <pc:picChg chg="add mod">
          <ac:chgData name="Zou Yiguang" userId="f7e4a7e2-fca0-425e-adac-fd568eff2bc8" providerId="ADAL" clId="{7E1C0946-908C-447D-B571-347124F3ECBB}" dt="2023-08-24T12:39:17.643" v="6708" actId="1076"/>
          <ac:picMkLst>
            <pc:docMk/>
            <pc:sldMk cId="2028096323" sldId="532"/>
            <ac:picMk id="8" creationId="{643EA4E0-8808-9FB0-04B6-B424955EE753}"/>
          </ac:picMkLst>
        </pc:picChg>
        <pc:picChg chg="add mod">
          <ac:chgData name="Zou Yiguang" userId="f7e4a7e2-fca0-425e-adac-fd568eff2bc8" providerId="ADAL" clId="{7E1C0946-908C-447D-B571-347124F3ECBB}" dt="2023-08-24T12:39:19.180" v="6709" actId="1076"/>
          <ac:picMkLst>
            <pc:docMk/>
            <pc:sldMk cId="2028096323" sldId="532"/>
            <ac:picMk id="9" creationId="{D82E3533-03BE-0706-ABF0-B5FA15A4D146}"/>
          </ac:picMkLst>
        </pc:picChg>
      </pc:sldChg>
      <pc:sldChg chg="add del">
        <pc:chgData name="Zou Yiguang" userId="f7e4a7e2-fca0-425e-adac-fd568eff2bc8" providerId="ADAL" clId="{7E1C0946-908C-447D-B571-347124F3ECBB}" dt="2023-08-24T11:55:45.688" v="6162" actId="47"/>
        <pc:sldMkLst>
          <pc:docMk/>
          <pc:sldMk cId="314654781" sldId="533"/>
        </pc:sldMkLst>
      </pc:sldChg>
      <pc:sldChg chg="addSp delSp modSp add mod">
        <pc:chgData name="Zou Yiguang" userId="f7e4a7e2-fca0-425e-adac-fd568eff2bc8" providerId="ADAL" clId="{7E1C0946-908C-447D-B571-347124F3ECBB}" dt="2023-08-24T12:49:55.131" v="7188" actId="478"/>
        <pc:sldMkLst>
          <pc:docMk/>
          <pc:sldMk cId="1838043058" sldId="534"/>
        </pc:sldMkLst>
        <pc:spChg chg="mod">
          <ac:chgData name="Zou Yiguang" userId="f7e4a7e2-fca0-425e-adac-fd568eff2bc8" providerId="ADAL" clId="{7E1C0946-908C-447D-B571-347124F3ECBB}" dt="2023-08-24T12:44:53.315" v="6959" actId="20577"/>
          <ac:spMkLst>
            <pc:docMk/>
            <pc:sldMk cId="1838043058" sldId="534"/>
            <ac:spMk id="2" creationId="{B656D814-0355-48AB-97AB-DD549D4F589F}"/>
          </ac:spMkLst>
        </pc:spChg>
        <pc:spChg chg="add del mod">
          <ac:chgData name="Zou Yiguang" userId="f7e4a7e2-fca0-425e-adac-fd568eff2bc8" providerId="ADAL" clId="{7E1C0946-908C-447D-B571-347124F3ECBB}" dt="2023-08-24T12:49:55.131" v="7188" actId="478"/>
          <ac:spMkLst>
            <pc:docMk/>
            <pc:sldMk cId="1838043058" sldId="534"/>
            <ac:spMk id="3" creationId="{3C2FB99C-B1BD-02D2-D131-B57B7E67B83A}"/>
          </ac:spMkLst>
        </pc:spChg>
        <pc:spChg chg="mod">
          <ac:chgData name="Zou Yiguang" userId="f7e4a7e2-fca0-425e-adac-fd568eff2bc8" providerId="ADAL" clId="{7E1C0946-908C-447D-B571-347124F3ECBB}" dt="2023-08-24T12:49:31.070" v="7186" actId="20577"/>
          <ac:spMkLst>
            <pc:docMk/>
            <pc:sldMk cId="1838043058" sldId="534"/>
            <ac:spMk id="32" creationId="{C52BB731-ACE1-47E8-BD5D-7B37B8FF71D8}"/>
          </ac:spMkLst>
        </pc:spChg>
      </pc:sldChg>
      <pc:sldChg chg="addSp delSp modSp add mod delAnim modAnim">
        <pc:chgData name="Zou Yiguang" userId="f7e4a7e2-fca0-425e-adac-fd568eff2bc8" providerId="ADAL" clId="{7E1C0946-908C-447D-B571-347124F3ECBB}" dt="2023-08-25T03:24:33.898" v="9098" actId="207"/>
        <pc:sldMkLst>
          <pc:docMk/>
          <pc:sldMk cId="2504382559" sldId="535"/>
        </pc:sldMkLst>
        <pc:spChg chg="add mod">
          <ac:chgData name="Zou Yiguang" userId="f7e4a7e2-fca0-425e-adac-fd568eff2bc8" providerId="ADAL" clId="{7E1C0946-908C-447D-B571-347124F3ECBB}" dt="2023-08-25T01:18:11.281" v="7539" actId="1035"/>
          <ac:spMkLst>
            <pc:docMk/>
            <pc:sldMk cId="2504382559" sldId="535"/>
            <ac:spMk id="4" creationId="{49A0B12D-987B-3164-BF78-5BF7C2F2A442}"/>
          </ac:spMkLst>
        </pc:spChg>
        <pc:spChg chg="add del mod">
          <ac:chgData name="Zou Yiguang" userId="f7e4a7e2-fca0-425e-adac-fd568eff2bc8" providerId="ADAL" clId="{7E1C0946-908C-447D-B571-347124F3ECBB}" dt="2023-08-24T12:25:50.931" v="6460" actId="478"/>
          <ac:spMkLst>
            <pc:docMk/>
            <pc:sldMk cId="2504382559" sldId="535"/>
            <ac:spMk id="5" creationId="{A15AC68C-A4D9-7A30-90F8-50084DE9F1C5}"/>
          </ac:spMkLst>
        </pc:spChg>
        <pc:spChg chg="add mod">
          <ac:chgData name="Zou Yiguang" userId="f7e4a7e2-fca0-425e-adac-fd568eff2bc8" providerId="ADAL" clId="{7E1C0946-908C-447D-B571-347124F3ECBB}" dt="2023-08-25T03:24:33.898" v="9098" actId="207"/>
          <ac:spMkLst>
            <pc:docMk/>
            <pc:sldMk cId="2504382559" sldId="535"/>
            <ac:spMk id="5" creationId="{D4021587-EE94-5F3D-47FE-59BABADF3CDD}"/>
          </ac:spMkLst>
        </pc:spChg>
        <pc:spChg chg="del">
          <ac:chgData name="Zou Yiguang" userId="f7e4a7e2-fca0-425e-adac-fd568eff2bc8" providerId="ADAL" clId="{7E1C0946-908C-447D-B571-347124F3ECBB}" dt="2023-08-24T12:24:15.695" v="6420" actId="478"/>
          <ac:spMkLst>
            <pc:docMk/>
            <pc:sldMk cId="2504382559" sldId="535"/>
            <ac:spMk id="8" creationId="{DF58D818-920D-12C4-0B0E-D48D5E8D2AB6}"/>
          </ac:spMkLst>
        </pc:spChg>
        <pc:spChg chg="del">
          <ac:chgData name="Zou Yiguang" userId="f7e4a7e2-fca0-425e-adac-fd568eff2bc8" providerId="ADAL" clId="{7E1C0946-908C-447D-B571-347124F3ECBB}" dt="2023-08-24T12:24:08.065" v="6418" actId="478"/>
          <ac:spMkLst>
            <pc:docMk/>
            <pc:sldMk cId="2504382559" sldId="535"/>
            <ac:spMk id="9" creationId="{4F373814-A717-B7E7-B3AA-910E0D8E7E20}"/>
          </ac:spMkLst>
        </pc:spChg>
        <pc:spChg chg="del">
          <ac:chgData name="Zou Yiguang" userId="f7e4a7e2-fca0-425e-adac-fd568eff2bc8" providerId="ADAL" clId="{7E1C0946-908C-447D-B571-347124F3ECBB}" dt="2023-08-24T12:24:15.695" v="6420" actId="478"/>
          <ac:spMkLst>
            <pc:docMk/>
            <pc:sldMk cId="2504382559" sldId="535"/>
            <ac:spMk id="10" creationId="{3CBB604C-2B84-7E7A-D650-AA24B34E68E5}"/>
          </ac:spMkLst>
        </pc:spChg>
        <pc:spChg chg="add mod">
          <ac:chgData name="Zou Yiguang" userId="f7e4a7e2-fca0-425e-adac-fd568eff2bc8" providerId="ADAL" clId="{7E1C0946-908C-447D-B571-347124F3ECBB}" dt="2023-08-25T01:19:41.454" v="7552" actId="164"/>
          <ac:spMkLst>
            <pc:docMk/>
            <pc:sldMk cId="2504382559" sldId="535"/>
            <ac:spMk id="11" creationId="{1BA02BB0-D5AE-2F01-8BF4-2267C79992EE}"/>
          </ac:spMkLst>
        </pc:spChg>
        <pc:spChg chg="mod">
          <ac:chgData name="Zou Yiguang" userId="f7e4a7e2-fca0-425e-adac-fd568eff2bc8" providerId="ADAL" clId="{7E1C0946-908C-447D-B571-347124F3ECBB}" dt="2023-08-24T12:24:30.569" v="6421"/>
          <ac:spMkLst>
            <pc:docMk/>
            <pc:sldMk cId="2504382559" sldId="535"/>
            <ac:spMk id="14" creationId="{37C27AFC-D302-41BF-7514-2CAE6DA1B206}"/>
          </ac:spMkLst>
        </pc:spChg>
        <pc:spChg chg="mod">
          <ac:chgData name="Zou Yiguang" userId="f7e4a7e2-fca0-425e-adac-fd568eff2bc8" providerId="ADAL" clId="{7E1C0946-908C-447D-B571-347124F3ECBB}" dt="2023-08-24T12:30:55.799" v="6638" actId="20577"/>
          <ac:spMkLst>
            <pc:docMk/>
            <pc:sldMk cId="2504382559" sldId="535"/>
            <ac:spMk id="15" creationId="{CABE4387-92A1-0327-2CBD-74081A7F4D18}"/>
          </ac:spMkLst>
        </pc:spChg>
        <pc:spChg chg="mod">
          <ac:chgData name="Zou Yiguang" userId="f7e4a7e2-fca0-425e-adac-fd568eff2bc8" providerId="ADAL" clId="{7E1C0946-908C-447D-B571-347124F3ECBB}" dt="2023-08-24T12:25:02.305" v="6440" actId="20577"/>
          <ac:spMkLst>
            <pc:docMk/>
            <pc:sldMk cId="2504382559" sldId="535"/>
            <ac:spMk id="21" creationId="{8CDA89E6-4BB0-E1AC-FE6C-7F9BD5ADDAA7}"/>
          </ac:spMkLst>
        </pc:spChg>
        <pc:spChg chg="mod">
          <ac:chgData name="Zou Yiguang" userId="f7e4a7e2-fca0-425e-adac-fd568eff2bc8" providerId="ADAL" clId="{7E1C0946-908C-447D-B571-347124F3ECBB}" dt="2023-08-24T12:32:33.099" v="6679" actId="1076"/>
          <ac:spMkLst>
            <pc:docMk/>
            <pc:sldMk cId="2504382559" sldId="535"/>
            <ac:spMk id="25" creationId="{F2C7428B-8035-C429-8F75-6D39A73F50DE}"/>
          </ac:spMkLst>
        </pc:spChg>
        <pc:spChg chg="mod">
          <ac:chgData name="Zou Yiguang" userId="f7e4a7e2-fca0-425e-adac-fd568eff2bc8" providerId="ADAL" clId="{7E1C0946-908C-447D-B571-347124F3ECBB}" dt="2023-08-25T01:17:06.461" v="7498" actId="1076"/>
          <ac:spMkLst>
            <pc:docMk/>
            <pc:sldMk cId="2504382559" sldId="535"/>
            <ac:spMk id="27" creationId="{D86A03CA-75FA-601D-84D4-607547A163DC}"/>
          </ac:spMkLst>
        </pc:spChg>
        <pc:spChg chg="add del mod">
          <ac:chgData name="Zou Yiguang" userId="f7e4a7e2-fca0-425e-adac-fd568eff2bc8" providerId="ADAL" clId="{7E1C0946-908C-447D-B571-347124F3ECBB}" dt="2023-08-24T12:27:06.440" v="6501" actId="478"/>
          <ac:spMkLst>
            <pc:docMk/>
            <pc:sldMk cId="2504382559" sldId="535"/>
            <ac:spMk id="28" creationId="{2C0C49D4-1522-EF0C-041E-4F551F5F994D}"/>
          </ac:spMkLst>
        </pc:spChg>
        <pc:spChg chg="mod">
          <ac:chgData name="Zou Yiguang" userId="f7e4a7e2-fca0-425e-adac-fd568eff2bc8" providerId="ADAL" clId="{7E1C0946-908C-447D-B571-347124F3ECBB}" dt="2023-08-24T12:30:18.075" v="6615" actId="14100"/>
          <ac:spMkLst>
            <pc:docMk/>
            <pc:sldMk cId="2504382559" sldId="535"/>
            <ac:spMk id="31" creationId="{5D6ED03B-0614-238A-B88C-AE25B0DC9BE7}"/>
          </ac:spMkLst>
        </pc:spChg>
        <pc:spChg chg="del mod">
          <ac:chgData name="Zou Yiguang" userId="f7e4a7e2-fca0-425e-adac-fd568eff2bc8" providerId="ADAL" clId="{7E1C0946-908C-447D-B571-347124F3ECBB}" dt="2023-08-24T12:28:18.039" v="6519" actId="478"/>
          <ac:spMkLst>
            <pc:docMk/>
            <pc:sldMk cId="2504382559" sldId="535"/>
            <ac:spMk id="35" creationId="{7C048B18-88F8-CCC9-1FA3-5D9A8C74FA89}"/>
          </ac:spMkLst>
        </pc:spChg>
        <pc:spChg chg="mod">
          <ac:chgData name="Zou Yiguang" userId="f7e4a7e2-fca0-425e-adac-fd568eff2bc8" providerId="ADAL" clId="{7E1C0946-908C-447D-B571-347124F3ECBB}" dt="2023-08-24T12:24:30.569" v="6421"/>
          <ac:spMkLst>
            <pc:docMk/>
            <pc:sldMk cId="2504382559" sldId="535"/>
            <ac:spMk id="43" creationId="{8CF4E1FC-E42C-8F14-499C-221EF42C6F70}"/>
          </ac:spMkLst>
        </pc:spChg>
        <pc:spChg chg="mod topLvl">
          <ac:chgData name="Zou Yiguang" userId="f7e4a7e2-fca0-425e-adac-fd568eff2bc8" providerId="ADAL" clId="{7E1C0946-908C-447D-B571-347124F3ECBB}" dt="2023-08-25T01:20:35.351" v="7560" actId="164"/>
          <ac:spMkLst>
            <pc:docMk/>
            <pc:sldMk cId="2504382559" sldId="535"/>
            <ac:spMk id="46" creationId="{03FB4974-14BD-299D-8C95-6CC55C8C3313}"/>
          </ac:spMkLst>
        </pc:spChg>
        <pc:spChg chg="mod topLvl">
          <ac:chgData name="Zou Yiguang" userId="f7e4a7e2-fca0-425e-adac-fd568eff2bc8" providerId="ADAL" clId="{7E1C0946-908C-447D-B571-347124F3ECBB}" dt="2023-08-25T01:20:10.335" v="7556" actId="164"/>
          <ac:spMkLst>
            <pc:docMk/>
            <pc:sldMk cId="2504382559" sldId="535"/>
            <ac:spMk id="48" creationId="{E521AA12-3C1E-0A8C-2DC0-A2F111CB9E51}"/>
          </ac:spMkLst>
        </pc:spChg>
        <pc:spChg chg="del">
          <ac:chgData name="Zou Yiguang" userId="f7e4a7e2-fca0-425e-adac-fd568eff2bc8" providerId="ADAL" clId="{7E1C0946-908C-447D-B571-347124F3ECBB}" dt="2023-08-24T12:24:15.695" v="6420" actId="478"/>
          <ac:spMkLst>
            <pc:docMk/>
            <pc:sldMk cId="2504382559" sldId="535"/>
            <ac:spMk id="49" creationId="{52FC4D31-3086-FA98-6160-E6E6A308553B}"/>
          </ac:spMkLst>
        </pc:spChg>
        <pc:spChg chg="del">
          <ac:chgData name="Zou Yiguang" userId="f7e4a7e2-fca0-425e-adac-fd568eff2bc8" providerId="ADAL" clId="{7E1C0946-908C-447D-B571-347124F3ECBB}" dt="2023-08-24T12:24:15.695" v="6420" actId="478"/>
          <ac:spMkLst>
            <pc:docMk/>
            <pc:sldMk cId="2504382559" sldId="535"/>
            <ac:spMk id="50" creationId="{82CB73F1-27E8-4305-D39F-080C648560A6}"/>
          </ac:spMkLst>
        </pc:spChg>
        <pc:spChg chg="del mod">
          <ac:chgData name="Zou Yiguang" userId="f7e4a7e2-fca0-425e-adac-fd568eff2bc8" providerId="ADAL" clId="{7E1C0946-908C-447D-B571-347124F3ECBB}" dt="2023-08-25T01:17:59.202" v="7524" actId="478"/>
          <ac:spMkLst>
            <pc:docMk/>
            <pc:sldMk cId="2504382559" sldId="535"/>
            <ac:spMk id="51" creationId="{CB0789B8-E9DE-1EB8-E2BD-14B3F6616D10}"/>
          </ac:spMkLst>
        </pc:spChg>
        <pc:spChg chg="mod">
          <ac:chgData name="Zou Yiguang" userId="f7e4a7e2-fca0-425e-adac-fd568eff2bc8" providerId="ADAL" clId="{7E1C0946-908C-447D-B571-347124F3ECBB}" dt="2023-08-25T01:19:22.251" v="7550" actId="165"/>
          <ac:spMkLst>
            <pc:docMk/>
            <pc:sldMk cId="2504382559" sldId="535"/>
            <ac:spMk id="54" creationId="{CDF471C5-8D12-8CEF-5DFC-6D82E045F820}"/>
          </ac:spMkLst>
        </pc:spChg>
        <pc:spChg chg="add del mod">
          <ac:chgData name="Zou Yiguang" userId="f7e4a7e2-fca0-425e-adac-fd568eff2bc8" providerId="ADAL" clId="{7E1C0946-908C-447D-B571-347124F3ECBB}" dt="2023-08-25T01:18:50.260" v="7546" actId="478"/>
          <ac:spMkLst>
            <pc:docMk/>
            <pc:sldMk cId="2504382559" sldId="535"/>
            <ac:spMk id="56" creationId="{D41B7B75-EE61-9715-8FF8-13DA25B93742}"/>
          </ac:spMkLst>
        </pc:spChg>
        <pc:spChg chg="add mod">
          <ac:chgData name="Zou Yiguang" userId="f7e4a7e2-fca0-425e-adac-fd568eff2bc8" providerId="ADAL" clId="{7E1C0946-908C-447D-B571-347124F3ECBB}" dt="2023-08-25T01:19:35.926" v="7551" actId="164"/>
          <ac:spMkLst>
            <pc:docMk/>
            <pc:sldMk cId="2504382559" sldId="535"/>
            <ac:spMk id="61" creationId="{1B9C4FE3-0997-047A-F7D2-EA8727E11C32}"/>
          </ac:spMkLst>
        </pc:spChg>
        <pc:spChg chg="del">
          <ac:chgData name="Zou Yiguang" userId="f7e4a7e2-fca0-425e-adac-fd568eff2bc8" providerId="ADAL" clId="{7E1C0946-908C-447D-B571-347124F3ECBB}" dt="2023-08-24T12:24:15.695" v="6420" actId="478"/>
          <ac:spMkLst>
            <pc:docMk/>
            <pc:sldMk cId="2504382559" sldId="535"/>
            <ac:spMk id="79" creationId="{7D75A5AB-9B12-3FD0-C1BD-114AD681095F}"/>
          </ac:spMkLst>
        </pc:spChg>
        <pc:spChg chg="mod">
          <ac:chgData name="Zou Yiguang" userId="f7e4a7e2-fca0-425e-adac-fd568eff2bc8" providerId="ADAL" clId="{7E1C0946-908C-447D-B571-347124F3ECBB}" dt="2023-08-25T01:18:27.667" v="7542" actId="1076"/>
          <ac:spMkLst>
            <pc:docMk/>
            <pc:sldMk cId="2504382559" sldId="535"/>
            <ac:spMk id="81" creationId="{48457F4D-345F-4509-90D4-8BD70C50005B}"/>
          </ac:spMkLst>
        </pc:spChg>
        <pc:spChg chg="del">
          <ac:chgData name="Zou Yiguang" userId="f7e4a7e2-fca0-425e-adac-fd568eff2bc8" providerId="ADAL" clId="{7E1C0946-908C-447D-B571-347124F3ECBB}" dt="2023-08-24T12:24:13.021" v="6419" actId="478"/>
          <ac:spMkLst>
            <pc:docMk/>
            <pc:sldMk cId="2504382559" sldId="535"/>
            <ac:spMk id="88" creationId="{2C699858-D5F7-9D31-8BF3-D57DFA898D67}"/>
          </ac:spMkLst>
        </pc:spChg>
        <pc:spChg chg="del">
          <ac:chgData name="Zou Yiguang" userId="f7e4a7e2-fca0-425e-adac-fd568eff2bc8" providerId="ADAL" clId="{7E1C0946-908C-447D-B571-347124F3ECBB}" dt="2023-08-24T12:24:13.021" v="6419" actId="478"/>
          <ac:spMkLst>
            <pc:docMk/>
            <pc:sldMk cId="2504382559" sldId="535"/>
            <ac:spMk id="90" creationId="{CD58A865-676F-B54A-3EDE-023AA3D906DB}"/>
          </ac:spMkLst>
        </pc:spChg>
        <pc:spChg chg="del">
          <ac:chgData name="Zou Yiguang" userId="f7e4a7e2-fca0-425e-adac-fd568eff2bc8" providerId="ADAL" clId="{7E1C0946-908C-447D-B571-347124F3ECBB}" dt="2023-08-24T12:24:13.021" v="6419" actId="478"/>
          <ac:spMkLst>
            <pc:docMk/>
            <pc:sldMk cId="2504382559" sldId="535"/>
            <ac:spMk id="91" creationId="{913BD30E-BC9B-C970-AF2C-8DAA339B22D9}"/>
          </ac:spMkLst>
        </pc:spChg>
        <pc:spChg chg="del">
          <ac:chgData name="Zou Yiguang" userId="f7e4a7e2-fca0-425e-adac-fd568eff2bc8" providerId="ADAL" clId="{7E1C0946-908C-447D-B571-347124F3ECBB}" dt="2023-08-24T12:24:13.021" v="6419" actId="478"/>
          <ac:spMkLst>
            <pc:docMk/>
            <pc:sldMk cId="2504382559" sldId="535"/>
            <ac:spMk id="92" creationId="{A4F561FE-1A71-D712-8A14-6293A59B15AF}"/>
          </ac:spMkLst>
        </pc:spChg>
        <pc:spChg chg="del">
          <ac:chgData name="Zou Yiguang" userId="f7e4a7e2-fca0-425e-adac-fd568eff2bc8" providerId="ADAL" clId="{7E1C0946-908C-447D-B571-347124F3ECBB}" dt="2023-08-24T12:24:13.021" v="6419" actId="478"/>
          <ac:spMkLst>
            <pc:docMk/>
            <pc:sldMk cId="2504382559" sldId="535"/>
            <ac:spMk id="93" creationId="{E71B2BD1-2333-7337-5209-8922853C92E9}"/>
          </ac:spMkLst>
        </pc:spChg>
        <pc:grpChg chg="del">
          <ac:chgData name="Zou Yiguang" userId="f7e4a7e2-fca0-425e-adac-fd568eff2bc8" providerId="ADAL" clId="{7E1C0946-908C-447D-B571-347124F3ECBB}" dt="2023-08-24T12:24:13.021" v="6419" actId="478"/>
          <ac:grpSpMkLst>
            <pc:docMk/>
            <pc:sldMk cId="2504382559" sldId="535"/>
            <ac:grpSpMk id="3" creationId="{6A73955B-49C1-933B-2737-B26AD26BC01F}"/>
          </ac:grpSpMkLst>
        </pc:grpChg>
        <pc:grpChg chg="add mod">
          <ac:chgData name="Zou Yiguang" userId="f7e4a7e2-fca0-425e-adac-fd568eff2bc8" providerId="ADAL" clId="{7E1C0946-908C-447D-B571-347124F3ECBB}" dt="2023-08-25T01:19:41.454" v="7552" actId="164"/>
          <ac:grpSpMkLst>
            <pc:docMk/>
            <pc:sldMk cId="2504382559" sldId="535"/>
            <ac:grpSpMk id="6" creationId="{52846728-19A1-4AF2-652F-45DA53932546}"/>
          </ac:grpSpMkLst>
        </pc:grpChg>
        <pc:grpChg chg="add mod">
          <ac:chgData name="Zou Yiguang" userId="f7e4a7e2-fca0-425e-adac-fd568eff2bc8" providerId="ADAL" clId="{7E1C0946-908C-447D-B571-347124F3ECBB}" dt="2023-08-25T01:19:41.454" v="7552" actId="164"/>
          <ac:grpSpMkLst>
            <pc:docMk/>
            <pc:sldMk cId="2504382559" sldId="535"/>
            <ac:grpSpMk id="8" creationId="{26ADDEDA-A962-F260-CF55-F35B385C8ED6}"/>
          </ac:grpSpMkLst>
        </pc:grpChg>
        <pc:grpChg chg="add mod">
          <ac:chgData name="Zou Yiguang" userId="f7e4a7e2-fca0-425e-adac-fd568eff2bc8" providerId="ADAL" clId="{7E1C0946-908C-447D-B571-347124F3ECBB}" dt="2023-08-25T01:20:02.477" v="7555" actId="164"/>
          <ac:grpSpMkLst>
            <pc:docMk/>
            <pc:sldMk cId="2504382559" sldId="535"/>
            <ac:grpSpMk id="9" creationId="{AB6BA8CD-83AD-C637-DDA6-8D3009B12444}"/>
          </ac:grpSpMkLst>
        </pc:grpChg>
        <pc:grpChg chg="add mod">
          <ac:chgData name="Zou Yiguang" userId="f7e4a7e2-fca0-425e-adac-fd568eff2bc8" providerId="ADAL" clId="{7E1C0946-908C-447D-B571-347124F3ECBB}" dt="2023-08-25T01:20:35.351" v="7560" actId="164"/>
          <ac:grpSpMkLst>
            <pc:docMk/>
            <pc:sldMk cId="2504382559" sldId="535"/>
            <ac:grpSpMk id="10" creationId="{8EBD3845-40BE-FEF0-B3D2-DC9339FA8769}"/>
          </ac:grpSpMkLst>
        </pc:grpChg>
        <pc:grpChg chg="add mod">
          <ac:chgData name="Zou Yiguang" userId="f7e4a7e2-fca0-425e-adac-fd568eff2bc8" providerId="ADAL" clId="{7E1C0946-908C-447D-B571-347124F3ECBB}" dt="2023-08-25T01:20:02.477" v="7555" actId="164"/>
          <ac:grpSpMkLst>
            <pc:docMk/>
            <pc:sldMk cId="2504382559" sldId="535"/>
            <ac:grpSpMk id="12" creationId="{FBA58668-AF16-ACC6-108A-B19BFED7FE28}"/>
          </ac:grpSpMkLst>
        </pc:grpChg>
        <pc:grpChg chg="add mod">
          <ac:chgData name="Zou Yiguang" userId="f7e4a7e2-fca0-425e-adac-fd568eff2bc8" providerId="ADAL" clId="{7E1C0946-908C-447D-B571-347124F3ECBB}" dt="2023-08-25T01:20:35.351" v="7560" actId="164"/>
          <ac:grpSpMkLst>
            <pc:docMk/>
            <pc:sldMk cId="2504382559" sldId="535"/>
            <ac:grpSpMk id="16" creationId="{0BDAD6DE-42EF-6E7B-4443-A6780B7516F2}"/>
          </ac:grpSpMkLst>
        </pc:grpChg>
        <pc:grpChg chg="del">
          <ac:chgData name="Zou Yiguang" userId="f7e4a7e2-fca0-425e-adac-fd568eff2bc8" providerId="ADAL" clId="{7E1C0946-908C-447D-B571-347124F3ECBB}" dt="2023-08-24T12:23:55.169" v="6417" actId="478"/>
          <ac:grpSpMkLst>
            <pc:docMk/>
            <pc:sldMk cId="2504382559" sldId="535"/>
            <ac:grpSpMk id="16" creationId="{B46CD911-90CD-65B0-AB37-C981354E3564}"/>
          </ac:grpSpMkLst>
        </pc:grpChg>
        <pc:grpChg chg="add mod">
          <ac:chgData name="Zou Yiguang" userId="f7e4a7e2-fca0-425e-adac-fd568eff2bc8" providerId="ADAL" clId="{7E1C0946-908C-447D-B571-347124F3ECBB}" dt="2023-08-25T01:20:02.477" v="7555" actId="164"/>
          <ac:grpSpMkLst>
            <pc:docMk/>
            <pc:sldMk cId="2504382559" sldId="535"/>
            <ac:grpSpMk id="24" creationId="{80DE56D2-FE4F-ADAC-0CB6-A7EE98935A1D}"/>
          </ac:grpSpMkLst>
        </pc:grpChg>
        <pc:grpChg chg="add mod">
          <ac:chgData name="Zou Yiguang" userId="f7e4a7e2-fca0-425e-adac-fd568eff2bc8" providerId="ADAL" clId="{7E1C0946-908C-447D-B571-347124F3ECBB}" dt="2023-08-25T01:19:35.926" v="7551" actId="164"/>
          <ac:grpSpMkLst>
            <pc:docMk/>
            <pc:sldMk cId="2504382559" sldId="535"/>
            <ac:grpSpMk id="29" creationId="{FD6078AE-ED6D-D425-5C92-8FC890143AAD}"/>
          </ac:grpSpMkLst>
        </pc:grpChg>
        <pc:grpChg chg="mod">
          <ac:chgData name="Zou Yiguang" userId="f7e4a7e2-fca0-425e-adac-fd568eff2bc8" providerId="ADAL" clId="{7E1C0946-908C-447D-B571-347124F3ECBB}" dt="2023-08-24T12:24:30.569" v="6421"/>
          <ac:grpSpMkLst>
            <pc:docMk/>
            <pc:sldMk cId="2504382559" sldId="535"/>
            <ac:grpSpMk id="30" creationId="{FDF27978-722D-7DA8-E358-18392147C207}"/>
          </ac:grpSpMkLst>
        </pc:grpChg>
        <pc:grpChg chg="add del mod">
          <ac:chgData name="Zou Yiguang" userId="f7e4a7e2-fca0-425e-adac-fd568eff2bc8" providerId="ADAL" clId="{7E1C0946-908C-447D-B571-347124F3ECBB}" dt="2023-08-25T01:19:18.647" v="7549" actId="165"/>
          <ac:grpSpMkLst>
            <pc:docMk/>
            <pc:sldMk cId="2504382559" sldId="535"/>
            <ac:grpSpMk id="44" creationId="{3B9343DC-2D3D-5888-2BDC-60B17A29DEF4}"/>
          </ac:grpSpMkLst>
        </pc:grpChg>
        <pc:grpChg chg="del mod topLvl">
          <ac:chgData name="Zou Yiguang" userId="f7e4a7e2-fca0-425e-adac-fd568eff2bc8" providerId="ADAL" clId="{7E1C0946-908C-447D-B571-347124F3ECBB}" dt="2023-08-25T01:19:22.251" v="7550" actId="165"/>
          <ac:grpSpMkLst>
            <pc:docMk/>
            <pc:sldMk cId="2504382559" sldId="535"/>
            <ac:grpSpMk id="45" creationId="{FBBF61E2-B9DA-D521-25EB-1EDF0DD02C27}"/>
          </ac:grpSpMkLst>
        </pc:grpChg>
        <pc:grpChg chg="mod topLvl">
          <ac:chgData name="Zou Yiguang" userId="f7e4a7e2-fca0-425e-adac-fd568eff2bc8" providerId="ADAL" clId="{7E1C0946-908C-447D-B571-347124F3ECBB}" dt="2023-08-25T01:20:10.335" v="7556" actId="164"/>
          <ac:grpSpMkLst>
            <pc:docMk/>
            <pc:sldMk cId="2504382559" sldId="535"/>
            <ac:grpSpMk id="47" creationId="{B2EB1A43-9B4D-D075-F9B5-C727537CA758}"/>
          </ac:grpSpMkLst>
        </pc:grpChg>
        <pc:grpChg chg="del">
          <ac:chgData name="Zou Yiguang" userId="f7e4a7e2-fca0-425e-adac-fd568eff2bc8" providerId="ADAL" clId="{7E1C0946-908C-447D-B571-347124F3ECBB}" dt="2023-08-24T12:24:15.695" v="6420" actId="478"/>
          <ac:grpSpMkLst>
            <pc:docMk/>
            <pc:sldMk cId="2504382559" sldId="535"/>
            <ac:grpSpMk id="84" creationId="{AE517E1E-3EBD-9963-CB6B-C184185658FF}"/>
          </ac:grpSpMkLst>
        </pc:grpChg>
        <pc:graphicFrameChg chg="del">
          <ac:chgData name="Zou Yiguang" userId="f7e4a7e2-fca0-425e-adac-fd568eff2bc8" providerId="ADAL" clId="{7E1C0946-908C-447D-B571-347124F3ECBB}" dt="2023-08-24T12:24:13.021" v="6419" actId="478"/>
          <ac:graphicFrameMkLst>
            <pc:docMk/>
            <pc:sldMk cId="2504382559" sldId="535"/>
            <ac:graphicFrameMk id="6" creationId="{BA045181-C671-DBBA-25BB-B99B343D4278}"/>
          </ac:graphicFrameMkLst>
        </pc:graphicFrameChg>
        <pc:picChg chg="mod">
          <ac:chgData name="Zou Yiguang" userId="f7e4a7e2-fca0-425e-adac-fd568eff2bc8" providerId="ADAL" clId="{7E1C0946-908C-447D-B571-347124F3ECBB}" dt="2023-08-24T12:24:30.569" v="6421"/>
          <ac:picMkLst>
            <pc:docMk/>
            <pc:sldMk cId="2504382559" sldId="535"/>
            <ac:picMk id="13" creationId="{E1B99519-FBEB-BACE-70E3-E5A7C30E2C5C}"/>
          </ac:picMkLst>
        </pc:picChg>
        <pc:picChg chg="mod">
          <ac:chgData name="Zou Yiguang" userId="f7e4a7e2-fca0-425e-adac-fd568eff2bc8" providerId="ADAL" clId="{7E1C0946-908C-447D-B571-347124F3ECBB}" dt="2023-08-24T12:24:30.569" v="6421"/>
          <ac:picMkLst>
            <pc:docMk/>
            <pc:sldMk cId="2504382559" sldId="535"/>
            <ac:picMk id="26" creationId="{E6C6A88F-3E2F-C32F-F785-0769C4F935A2}"/>
          </ac:picMkLst>
        </pc:picChg>
        <pc:picChg chg="mod">
          <ac:chgData name="Zou Yiguang" userId="f7e4a7e2-fca0-425e-adac-fd568eff2bc8" providerId="ADAL" clId="{7E1C0946-908C-447D-B571-347124F3ECBB}" dt="2023-08-24T12:24:30.569" v="6421"/>
          <ac:picMkLst>
            <pc:docMk/>
            <pc:sldMk cId="2504382559" sldId="535"/>
            <ac:picMk id="32" creationId="{D12BC6CA-B1DB-C953-C4C5-1766E9B0AD25}"/>
          </ac:picMkLst>
        </pc:picChg>
        <pc:picChg chg="mod">
          <ac:chgData name="Zou Yiguang" userId="f7e4a7e2-fca0-425e-adac-fd568eff2bc8" providerId="ADAL" clId="{7E1C0946-908C-447D-B571-347124F3ECBB}" dt="2023-08-24T12:24:30.569" v="6421"/>
          <ac:picMkLst>
            <pc:docMk/>
            <pc:sldMk cId="2504382559" sldId="535"/>
            <ac:picMk id="33" creationId="{BAFAA4A2-3D22-A2ED-9FA8-4FE5A9D8013B}"/>
          </ac:picMkLst>
        </pc:picChg>
        <pc:picChg chg="mod">
          <ac:chgData name="Zou Yiguang" userId="f7e4a7e2-fca0-425e-adac-fd568eff2bc8" providerId="ADAL" clId="{7E1C0946-908C-447D-B571-347124F3ECBB}" dt="2023-08-24T12:24:30.569" v="6421"/>
          <ac:picMkLst>
            <pc:docMk/>
            <pc:sldMk cId="2504382559" sldId="535"/>
            <ac:picMk id="34" creationId="{DA737888-2DC2-E767-D821-91AAF52BFFF2}"/>
          </ac:picMkLst>
        </pc:picChg>
        <pc:picChg chg="mod">
          <ac:chgData name="Zou Yiguang" userId="f7e4a7e2-fca0-425e-adac-fd568eff2bc8" providerId="ADAL" clId="{7E1C0946-908C-447D-B571-347124F3ECBB}" dt="2023-08-25T01:19:22.251" v="7550" actId="165"/>
          <ac:picMkLst>
            <pc:docMk/>
            <pc:sldMk cId="2504382559" sldId="535"/>
            <ac:picMk id="52" creationId="{0C5EB60D-B5DE-2642-0AED-583213D2DBD4}"/>
          </ac:picMkLst>
        </pc:picChg>
        <pc:picChg chg="mod">
          <ac:chgData name="Zou Yiguang" userId="f7e4a7e2-fca0-425e-adac-fd568eff2bc8" providerId="ADAL" clId="{7E1C0946-908C-447D-B571-347124F3ECBB}" dt="2023-08-25T01:19:22.251" v="7550" actId="165"/>
          <ac:picMkLst>
            <pc:docMk/>
            <pc:sldMk cId="2504382559" sldId="535"/>
            <ac:picMk id="53" creationId="{D2DAD67B-99E5-92C4-700B-0CCABA173DCE}"/>
          </ac:picMkLst>
        </pc:picChg>
      </pc:sldChg>
      <pc:sldChg chg="addSp delSp modSp add del mod delAnim modAnim">
        <pc:chgData name="Zou Yiguang" userId="f7e4a7e2-fca0-425e-adac-fd568eff2bc8" providerId="ADAL" clId="{7E1C0946-908C-447D-B571-347124F3ECBB}" dt="2023-08-25T02:03:38.753" v="8367" actId="47"/>
        <pc:sldMkLst>
          <pc:docMk/>
          <pc:sldMk cId="54415741" sldId="536"/>
        </pc:sldMkLst>
        <pc:spChg chg="del mod">
          <ac:chgData name="Zou Yiguang" userId="f7e4a7e2-fca0-425e-adac-fd568eff2bc8" providerId="ADAL" clId="{7E1C0946-908C-447D-B571-347124F3ECBB}" dt="2023-08-24T12:50:50.168" v="7195" actId="478"/>
          <ac:spMkLst>
            <pc:docMk/>
            <pc:sldMk cId="54415741" sldId="536"/>
            <ac:spMk id="2" creationId="{B656D814-0355-48AB-97AB-DD549D4F589F}"/>
          </ac:spMkLst>
        </pc:spChg>
        <pc:spChg chg="add mod">
          <ac:chgData name="Zou Yiguang" userId="f7e4a7e2-fca0-425e-adac-fd568eff2bc8" providerId="ADAL" clId="{7E1C0946-908C-447D-B571-347124F3ECBB}" dt="2023-08-25T01:45:44.139" v="7882" actId="1076"/>
          <ac:spMkLst>
            <pc:docMk/>
            <pc:sldMk cId="54415741" sldId="536"/>
            <ac:spMk id="2" creationId="{CE294614-C322-0B49-B688-0639725D1B3C}"/>
          </ac:spMkLst>
        </pc:spChg>
        <pc:spChg chg="del mod">
          <ac:chgData name="Zou Yiguang" userId="f7e4a7e2-fca0-425e-adac-fd568eff2bc8" providerId="ADAL" clId="{7E1C0946-908C-447D-B571-347124F3ECBB}" dt="2023-08-25T02:02:44.281" v="8358" actId="478"/>
          <ac:spMkLst>
            <pc:docMk/>
            <pc:sldMk cId="54415741" sldId="536"/>
            <ac:spMk id="3" creationId="{3C2FB99C-B1BD-02D2-D131-B57B7E67B83A}"/>
          </ac:spMkLst>
        </pc:spChg>
        <pc:spChg chg="add del mod">
          <ac:chgData name="Zou Yiguang" userId="f7e4a7e2-fca0-425e-adac-fd568eff2bc8" providerId="ADAL" clId="{7E1C0946-908C-447D-B571-347124F3ECBB}" dt="2023-08-25T02:02:37.965" v="8353"/>
          <ac:spMkLst>
            <pc:docMk/>
            <pc:sldMk cId="54415741" sldId="536"/>
            <ac:spMk id="5" creationId="{63D2F6C1-8154-7B06-B2B4-F3520DAA0349}"/>
          </ac:spMkLst>
        </pc:spChg>
        <pc:spChg chg="add mod">
          <ac:chgData name="Zou Yiguang" userId="f7e4a7e2-fca0-425e-adac-fd568eff2bc8" providerId="ADAL" clId="{7E1C0946-908C-447D-B571-347124F3ECBB}" dt="2023-08-25T02:03:20.779" v="8363" actId="21"/>
          <ac:spMkLst>
            <pc:docMk/>
            <pc:sldMk cId="54415741" sldId="536"/>
            <ac:spMk id="6" creationId="{CD6F863A-F880-02C0-7218-809CF3A6BF2D}"/>
          </ac:spMkLst>
        </pc:spChg>
        <pc:spChg chg="mod">
          <ac:chgData name="Zou Yiguang" userId="f7e4a7e2-fca0-425e-adac-fd568eff2bc8" providerId="ADAL" clId="{7E1C0946-908C-447D-B571-347124F3ECBB}" dt="2023-08-24T12:50:44.253" v="7190"/>
          <ac:spMkLst>
            <pc:docMk/>
            <pc:sldMk cId="54415741" sldId="536"/>
            <ac:spMk id="7" creationId="{36C283BB-5900-D60F-231D-47E241A95EB0}"/>
          </ac:spMkLst>
        </pc:spChg>
        <pc:spChg chg="mod">
          <ac:chgData name="Zou Yiguang" userId="f7e4a7e2-fca0-425e-adac-fd568eff2bc8" providerId="ADAL" clId="{7E1C0946-908C-447D-B571-347124F3ECBB}" dt="2023-08-24T12:50:44.253" v="7190"/>
          <ac:spMkLst>
            <pc:docMk/>
            <pc:sldMk cId="54415741" sldId="536"/>
            <ac:spMk id="9" creationId="{735FB3FE-CE14-7ACE-5A10-516520E4BE19}"/>
          </ac:spMkLst>
        </pc:spChg>
        <pc:spChg chg="mod">
          <ac:chgData name="Zou Yiguang" userId="f7e4a7e2-fca0-425e-adac-fd568eff2bc8" providerId="ADAL" clId="{7E1C0946-908C-447D-B571-347124F3ECBB}" dt="2023-08-24T12:50:44.253" v="7190"/>
          <ac:spMkLst>
            <pc:docMk/>
            <pc:sldMk cId="54415741" sldId="536"/>
            <ac:spMk id="10" creationId="{DFF12B9A-B406-4482-A028-7187DEAEABD6}"/>
          </ac:spMkLst>
        </pc:spChg>
        <pc:spChg chg="mod">
          <ac:chgData name="Zou Yiguang" userId="f7e4a7e2-fca0-425e-adac-fd568eff2bc8" providerId="ADAL" clId="{7E1C0946-908C-447D-B571-347124F3ECBB}" dt="2023-08-24T12:50:44.253" v="7190"/>
          <ac:spMkLst>
            <pc:docMk/>
            <pc:sldMk cId="54415741" sldId="536"/>
            <ac:spMk id="11" creationId="{B168FE1A-4E96-FB39-8BB2-BDC2DF22F979}"/>
          </ac:spMkLst>
        </pc:spChg>
        <pc:spChg chg="add del mod">
          <ac:chgData name="Zou Yiguang" userId="f7e4a7e2-fca0-425e-adac-fd568eff2bc8" providerId="ADAL" clId="{7E1C0946-908C-447D-B571-347124F3ECBB}" dt="2023-08-24T12:50:46.143" v="7191"/>
          <ac:spMkLst>
            <pc:docMk/>
            <pc:sldMk cId="54415741" sldId="536"/>
            <ac:spMk id="12" creationId="{F3619152-DD8B-8613-B450-74E71C18C0ED}"/>
          </ac:spMkLst>
        </pc:spChg>
        <pc:spChg chg="add del mod">
          <ac:chgData name="Zou Yiguang" userId="f7e4a7e2-fca0-425e-adac-fd568eff2bc8" providerId="ADAL" clId="{7E1C0946-908C-447D-B571-347124F3ECBB}" dt="2023-08-24T12:50:46.143" v="7191"/>
          <ac:spMkLst>
            <pc:docMk/>
            <pc:sldMk cId="54415741" sldId="536"/>
            <ac:spMk id="13" creationId="{9C4BC009-44A3-9B93-43E8-BA5FE3308F83}"/>
          </ac:spMkLst>
        </pc:spChg>
        <pc:spChg chg="add del mod">
          <ac:chgData name="Zou Yiguang" userId="f7e4a7e2-fca0-425e-adac-fd568eff2bc8" providerId="ADAL" clId="{7E1C0946-908C-447D-B571-347124F3ECBB}" dt="2023-08-24T12:50:46.143" v="7191"/>
          <ac:spMkLst>
            <pc:docMk/>
            <pc:sldMk cId="54415741" sldId="536"/>
            <ac:spMk id="14" creationId="{CEB4AA86-5099-789B-CF58-084BAC651C36}"/>
          </ac:spMkLst>
        </pc:spChg>
        <pc:spChg chg="mod">
          <ac:chgData name="Zou Yiguang" userId="f7e4a7e2-fca0-425e-adac-fd568eff2bc8" providerId="ADAL" clId="{7E1C0946-908C-447D-B571-347124F3ECBB}" dt="2023-08-24T12:50:44.253" v="7190"/>
          <ac:spMkLst>
            <pc:docMk/>
            <pc:sldMk cId="54415741" sldId="536"/>
            <ac:spMk id="17" creationId="{82AC9A5A-21C1-D789-83F2-DFBB6F9C949A}"/>
          </ac:spMkLst>
        </pc:spChg>
        <pc:spChg chg="mod">
          <ac:chgData name="Zou Yiguang" userId="f7e4a7e2-fca0-425e-adac-fd568eff2bc8" providerId="ADAL" clId="{7E1C0946-908C-447D-B571-347124F3ECBB}" dt="2023-08-24T12:50:44.253" v="7190"/>
          <ac:spMkLst>
            <pc:docMk/>
            <pc:sldMk cId="54415741" sldId="536"/>
            <ac:spMk id="18" creationId="{95514843-9962-F5CA-A968-46CF464F90FD}"/>
          </ac:spMkLst>
        </pc:spChg>
        <pc:spChg chg="mod">
          <ac:chgData name="Zou Yiguang" userId="f7e4a7e2-fca0-425e-adac-fd568eff2bc8" providerId="ADAL" clId="{7E1C0946-908C-447D-B571-347124F3ECBB}" dt="2023-08-24T12:50:44.253" v="7190"/>
          <ac:spMkLst>
            <pc:docMk/>
            <pc:sldMk cId="54415741" sldId="536"/>
            <ac:spMk id="19" creationId="{6B4B19D1-8209-669C-39AB-5727872E0AE5}"/>
          </ac:spMkLst>
        </pc:spChg>
        <pc:spChg chg="mod">
          <ac:chgData name="Zou Yiguang" userId="f7e4a7e2-fca0-425e-adac-fd568eff2bc8" providerId="ADAL" clId="{7E1C0946-908C-447D-B571-347124F3ECBB}" dt="2023-08-24T12:50:44.253" v="7190"/>
          <ac:spMkLst>
            <pc:docMk/>
            <pc:sldMk cId="54415741" sldId="536"/>
            <ac:spMk id="23" creationId="{FEFB4F33-31B2-69BF-7037-A1B8AD676A32}"/>
          </ac:spMkLst>
        </pc:spChg>
        <pc:spChg chg="mod">
          <ac:chgData name="Zou Yiguang" userId="f7e4a7e2-fca0-425e-adac-fd568eff2bc8" providerId="ADAL" clId="{7E1C0946-908C-447D-B571-347124F3ECBB}" dt="2023-08-24T12:50:44.253" v="7190"/>
          <ac:spMkLst>
            <pc:docMk/>
            <pc:sldMk cId="54415741" sldId="536"/>
            <ac:spMk id="24" creationId="{83603FB5-469A-DB01-B5AF-1148B3EB4499}"/>
          </ac:spMkLst>
        </pc:spChg>
        <pc:spChg chg="mod">
          <ac:chgData name="Zou Yiguang" userId="f7e4a7e2-fca0-425e-adac-fd568eff2bc8" providerId="ADAL" clId="{7E1C0946-908C-447D-B571-347124F3ECBB}" dt="2023-08-24T12:50:44.253" v="7190"/>
          <ac:spMkLst>
            <pc:docMk/>
            <pc:sldMk cId="54415741" sldId="536"/>
            <ac:spMk id="27" creationId="{2CB49FDB-40F8-3FEE-6BE9-D820AAB98DCB}"/>
          </ac:spMkLst>
        </pc:spChg>
        <pc:spChg chg="mod">
          <ac:chgData name="Zou Yiguang" userId="f7e4a7e2-fca0-425e-adac-fd568eff2bc8" providerId="ADAL" clId="{7E1C0946-908C-447D-B571-347124F3ECBB}" dt="2023-08-24T12:50:44.253" v="7190"/>
          <ac:spMkLst>
            <pc:docMk/>
            <pc:sldMk cId="54415741" sldId="536"/>
            <ac:spMk id="29" creationId="{EB848D65-DC3D-CAC2-B5E8-DABD9B8E37CF}"/>
          </ac:spMkLst>
        </pc:spChg>
        <pc:spChg chg="del">
          <ac:chgData name="Zou Yiguang" userId="f7e4a7e2-fca0-425e-adac-fd568eff2bc8" providerId="ADAL" clId="{7E1C0946-908C-447D-B571-347124F3ECBB}" dt="2023-08-24T12:50:01.128" v="7189" actId="478"/>
          <ac:spMkLst>
            <pc:docMk/>
            <pc:sldMk cId="54415741" sldId="536"/>
            <ac:spMk id="32" creationId="{C52BB731-ACE1-47E8-BD5D-7B37B8FF71D8}"/>
          </ac:spMkLst>
        </pc:spChg>
        <pc:spChg chg="mod">
          <ac:chgData name="Zou Yiguang" userId="f7e4a7e2-fca0-425e-adac-fd568eff2bc8" providerId="ADAL" clId="{7E1C0946-908C-447D-B571-347124F3ECBB}" dt="2023-08-24T12:50:44.253" v="7190"/>
          <ac:spMkLst>
            <pc:docMk/>
            <pc:sldMk cId="54415741" sldId="536"/>
            <ac:spMk id="33" creationId="{6B6A01B5-A3FA-001A-2B50-2F7396F106EF}"/>
          </ac:spMkLst>
        </pc:spChg>
        <pc:spChg chg="mod">
          <ac:chgData name="Zou Yiguang" userId="f7e4a7e2-fca0-425e-adac-fd568eff2bc8" providerId="ADAL" clId="{7E1C0946-908C-447D-B571-347124F3ECBB}" dt="2023-08-24T12:50:44.253" v="7190"/>
          <ac:spMkLst>
            <pc:docMk/>
            <pc:sldMk cId="54415741" sldId="536"/>
            <ac:spMk id="35" creationId="{29BBCB1A-FA6C-491F-7D2F-5F39222E2554}"/>
          </ac:spMkLst>
        </pc:spChg>
        <pc:spChg chg="mod">
          <ac:chgData name="Zou Yiguang" userId="f7e4a7e2-fca0-425e-adac-fd568eff2bc8" providerId="ADAL" clId="{7E1C0946-908C-447D-B571-347124F3ECBB}" dt="2023-08-24T12:50:47.861" v="7193"/>
          <ac:spMkLst>
            <pc:docMk/>
            <pc:sldMk cId="54415741" sldId="536"/>
            <ac:spMk id="39" creationId="{9BB7B0E0-F13F-3F18-878F-CC621C5ED8FF}"/>
          </ac:spMkLst>
        </pc:spChg>
        <pc:spChg chg="mod">
          <ac:chgData name="Zou Yiguang" userId="f7e4a7e2-fca0-425e-adac-fd568eff2bc8" providerId="ADAL" clId="{7E1C0946-908C-447D-B571-347124F3ECBB}" dt="2023-08-24T12:50:47.861" v="7193"/>
          <ac:spMkLst>
            <pc:docMk/>
            <pc:sldMk cId="54415741" sldId="536"/>
            <ac:spMk id="40" creationId="{D89A4DB8-C1E8-ECB0-84A3-E47B1066293C}"/>
          </ac:spMkLst>
        </pc:spChg>
        <pc:spChg chg="mod">
          <ac:chgData name="Zou Yiguang" userId="f7e4a7e2-fca0-425e-adac-fd568eff2bc8" providerId="ADAL" clId="{7E1C0946-908C-447D-B571-347124F3ECBB}" dt="2023-08-24T12:50:47.861" v="7193"/>
          <ac:spMkLst>
            <pc:docMk/>
            <pc:sldMk cId="54415741" sldId="536"/>
            <ac:spMk id="41" creationId="{4C5B812A-DB94-0087-5723-3D2139FE32D5}"/>
          </ac:spMkLst>
        </pc:spChg>
        <pc:spChg chg="mod">
          <ac:chgData name="Zou Yiguang" userId="f7e4a7e2-fca0-425e-adac-fd568eff2bc8" providerId="ADAL" clId="{7E1C0946-908C-447D-B571-347124F3ECBB}" dt="2023-08-24T12:50:47.861" v="7193"/>
          <ac:spMkLst>
            <pc:docMk/>
            <pc:sldMk cId="54415741" sldId="536"/>
            <ac:spMk id="42" creationId="{26067855-3239-7409-9CF9-AE6D0561E3D1}"/>
          </ac:spMkLst>
        </pc:spChg>
        <pc:spChg chg="add del mod">
          <ac:chgData name="Zou Yiguang" userId="f7e4a7e2-fca0-425e-adac-fd568eff2bc8" providerId="ADAL" clId="{7E1C0946-908C-447D-B571-347124F3ECBB}" dt="2023-08-24T12:50:48.724" v="7194"/>
          <ac:spMkLst>
            <pc:docMk/>
            <pc:sldMk cId="54415741" sldId="536"/>
            <ac:spMk id="43" creationId="{0AAB84CD-AC4B-9CBC-0FE4-5F9B065497E3}"/>
          </ac:spMkLst>
        </pc:spChg>
        <pc:spChg chg="add del mod">
          <ac:chgData name="Zou Yiguang" userId="f7e4a7e2-fca0-425e-adac-fd568eff2bc8" providerId="ADAL" clId="{7E1C0946-908C-447D-B571-347124F3ECBB}" dt="2023-08-24T12:50:48.724" v="7194"/>
          <ac:spMkLst>
            <pc:docMk/>
            <pc:sldMk cId="54415741" sldId="536"/>
            <ac:spMk id="44" creationId="{7EA2C0E0-C882-ED3C-F0F5-394C7C1B3775}"/>
          </ac:spMkLst>
        </pc:spChg>
        <pc:spChg chg="add del mod">
          <ac:chgData name="Zou Yiguang" userId="f7e4a7e2-fca0-425e-adac-fd568eff2bc8" providerId="ADAL" clId="{7E1C0946-908C-447D-B571-347124F3ECBB}" dt="2023-08-24T12:50:48.724" v="7194"/>
          <ac:spMkLst>
            <pc:docMk/>
            <pc:sldMk cId="54415741" sldId="536"/>
            <ac:spMk id="45" creationId="{27D36B57-0A16-48AB-73B4-9C2285221324}"/>
          </ac:spMkLst>
        </pc:spChg>
        <pc:spChg chg="mod">
          <ac:chgData name="Zou Yiguang" userId="f7e4a7e2-fca0-425e-adac-fd568eff2bc8" providerId="ADAL" clId="{7E1C0946-908C-447D-B571-347124F3ECBB}" dt="2023-08-24T12:50:47.861" v="7193"/>
          <ac:spMkLst>
            <pc:docMk/>
            <pc:sldMk cId="54415741" sldId="536"/>
            <ac:spMk id="48" creationId="{4F15ACC5-C428-368A-82EA-392E77692790}"/>
          </ac:spMkLst>
        </pc:spChg>
        <pc:spChg chg="mod">
          <ac:chgData name="Zou Yiguang" userId="f7e4a7e2-fca0-425e-adac-fd568eff2bc8" providerId="ADAL" clId="{7E1C0946-908C-447D-B571-347124F3ECBB}" dt="2023-08-24T12:50:47.861" v="7193"/>
          <ac:spMkLst>
            <pc:docMk/>
            <pc:sldMk cId="54415741" sldId="536"/>
            <ac:spMk id="49" creationId="{1CED36CB-3725-3776-2E36-50EBF6D03425}"/>
          </ac:spMkLst>
        </pc:spChg>
        <pc:spChg chg="mod">
          <ac:chgData name="Zou Yiguang" userId="f7e4a7e2-fca0-425e-adac-fd568eff2bc8" providerId="ADAL" clId="{7E1C0946-908C-447D-B571-347124F3ECBB}" dt="2023-08-24T12:50:47.861" v="7193"/>
          <ac:spMkLst>
            <pc:docMk/>
            <pc:sldMk cId="54415741" sldId="536"/>
            <ac:spMk id="50" creationId="{52013C30-29D8-0436-D66B-D77D332BE96D}"/>
          </ac:spMkLst>
        </pc:spChg>
        <pc:spChg chg="mod">
          <ac:chgData name="Zou Yiguang" userId="f7e4a7e2-fca0-425e-adac-fd568eff2bc8" providerId="ADAL" clId="{7E1C0946-908C-447D-B571-347124F3ECBB}" dt="2023-08-24T12:50:47.861" v="7193"/>
          <ac:spMkLst>
            <pc:docMk/>
            <pc:sldMk cId="54415741" sldId="536"/>
            <ac:spMk id="54" creationId="{1336D897-811B-F931-E8D8-E095A6F923CF}"/>
          </ac:spMkLst>
        </pc:spChg>
        <pc:spChg chg="mod">
          <ac:chgData name="Zou Yiguang" userId="f7e4a7e2-fca0-425e-adac-fd568eff2bc8" providerId="ADAL" clId="{7E1C0946-908C-447D-B571-347124F3ECBB}" dt="2023-08-24T12:50:47.861" v="7193"/>
          <ac:spMkLst>
            <pc:docMk/>
            <pc:sldMk cId="54415741" sldId="536"/>
            <ac:spMk id="55" creationId="{0318C87B-5D36-8BC3-C08E-0D7483ADFEED}"/>
          </ac:spMkLst>
        </pc:spChg>
        <pc:spChg chg="mod">
          <ac:chgData name="Zou Yiguang" userId="f7e4a7e2-fca0-425e-adac-fd568eff2bc8" providerId="ADAL" clId="{7E1C0946-908C-447D-B571-347124F3ECBB}" dt="2023-08-24T12:50:47.861" v="7193"/>
          <ac:spMkLst>
            <pc:docMk/>
            <pc:sldMk cId="54415741" sldId="536"/>
            <ac:spMk id="58" creationId="{2F755BE4-9715-2350-91A9-3CA4B2F2CA65}"/>
          </ac:spMkLst>
        </pc:spChg>
        <pc:spChg chg="mod">
          <ac:chgData name="Zou Yiguang" userId="f7e4a7e2-fca0-425e-adac-fd568eff2bc8" providerId="ADAL" clId="{7E1C0946-908C-447D-B571-347124F3ECBB}" dt="2023-08-24T12:50:47.861" v="7193"/>
          <ac:spMkLst>
            <pc:docMk/>
            <pc:sldMk cId="54415741" sldId="536"/>
            <ac:spMk id="60" creationId="{CA933751-68EF-4816-A842-4DDBB4A5D106}"/>
          </ac:spMkLst>
        </pc:spChg>
        <pc:spChg chg="mod">
          <ac:chgData name="Zou Yiguang" userId="f7e4a7e2-fca0-425e-adac-fd568eff2bc8" providerId="ADAL" clId="{7E1C0946-908C-447D-B571-347124F3ECBB}" dt="2023-08-24T12:50:47.861" v="7193"/>
          <ac:spMkLst>
            <pc:docMk/>
            <pc:sldMk cId="54415741" sldId="536"/>
            <ac:spMk id="63" creationId="{FD6EAE4C-56E0-5F92-1869-D379DFA6D848}"/>
          </ac:spMkLst>
        </pc:spChg>
        <pc:spChg chg="mod">
          <ac:chgData name="Zou Yiguang" userId="f7e4a7e2-fca0-425e-adac-fd568eff2bc8" providerId="ADAL" clId="{7E1C0946-908C-447D-B571-347124F3ECBB}" dt="2023-08-24T12:50:47.861" v="7193"/>
          <ac:spMkLst>
            <pc:docMk/>
            <pc:sldMk cId="54415741" sldId="536"/>
            <ac:spMk id="65" creationId="{E76100E2-9C61-EE85-CB2F-6B9F57786515}"/>
          </ac:spMkLst>
        </pc:spChg>
        <pc:spChg chg="mod">
          <ac:chgData name="Zou Yiguang" userId="f7e4a7e2-fca0-425e-adac-fd568eff2bc8" providerId="ADAL" clId="{7E1C0946-908C-447D-B571-347124F3ECBB}" dt="2023-08-25T01:42:45.802" v="7816" actId="1076"/>
          <ac:spMkLst>
            <pc:docMk/>
            <pc:sldMk cId="54415741" sldId="536"/>
            <ac:spMk id="69" creationId="{DD6F3633-9A07-3C54-AB5F-06AF892428B3}"/>
          </ac:spMkLst>
        </pc:spChg>
        <pc:spChg chg="mod">
          <ac:chgData name="Zou Yiguang" userId="f7e4a7e2-fca0-425e-adac-fd568eff2bc8" providerId="ADAL" clId="{7E1C0946-908C-447D-B571-347124F3ECBB}" dt="2023-08-24T12:50:50.603" v="7196"/>
          <ac:spMkLst>
            <pc:docMk/>
            <pc:sldMk cId="54415741" sldId="536"/>
            <ac:spMk id="70" creationId="{A5B05366-F54F-3360-9A92-239016808CF2}"/>
          </ac:spMkLst>
        </pc:spChg>
        <pc:spChg chg="mod">
          <ac:chgData name="Zou Yiguang" userId="f7e4a7e2-fca0-425e-adac-fd568eff2bc8" providerId="ADAL" clId="{7E1C0946-908C-447D-B571-347124F3ECBB}" dt="2023-08-24T12:50:50.603" v="7196"/>
          <ac:spMkLst>
            <pc:docMk/>
            <pc:sldMk cId="54415741" sldId="536"/>
            <ac:spMk id="71" creationId="{59C5BE71-DD7A-198B-0539-80075C083E38}"/>
          </ac:spMkLst>
        </pc:spChg>
        <pc:spChg chg="mod">
          <ac:chgData name="Zou Yiguang" userId="f7e4a7e2-fca0-425e-adac-fd568eff2bc8" providerId="ADAL" clId="{7E1C0946-908C-447D-B571-347124F3ECBB}" dt="2023-08-24T12:50:50.603" v="7196"/>
          <ac:spMkLst>
            <pc:docMk/>
            <pc:sldMk cId="54415741" sldId="536"/>
            <ac:spMk id="72" creationId="{65C6E162-9459-738D-00F1-F2E3FB3DEB3B}"/>
          </ac:spMkLst>
        </pc:spChg>
        <pc:spChg chg="add mod">
          <ac:chgData name="Zou Yiguang" userId="f7e4a7e2-fca0-425e-adac-fd568eff2bc8" providerId="ADAL" clId="{7E1C0946-908C-447D-B571-347124F3ECBB}" dt="2023-08-25T02:02:53.991" v="8359" actId="1076"/>
          <ac:spMkLst>
            <pc:docMk/>
            <pc:sldMk cId="54415741" sldId="536"/>
            <ac:spMk id="73" creationId="{837097B0-D726-6F0C-6C5B-903CFDE38C82}"/>
          </ac:spMkLst>
        </pc:spChg>
        <pc:spChg chg="add del mod">
          <ac:chgData name="Zou Yiguang" userId="f7e4a7e2-fca0-425e-adac-fd568eff2bc8" providerId="ADAL" clId="{7E1C0946-908C-447D-B571-347124F3ECBB}" dt="2023-08-24T12:51:13.253" v="7200" actId="478"/>
          <ac:spMkLst>
            <pc:docMk/>
            <pc:sldMk cId="54415741" sldId="536"/>
            <ac:spMk id="74" creationId="{4F9BCBEE-4265-EC3D-D999-45E9C11856C5}"/>
          </ac:spMkLst>
        </pc:spChg>
        <pc:spChg chg="add del mod">
          <ac:chgData name="Zou Yiguang" userId="f7e4a7e2-fca0-425e-adac-fd568eff2bc8" providerId="ADAL" clId="{7E1C0946-908C-447D-B571-347124F3ECBB}" dt="2023-08-25T01:42:37.484" v="7815" actId="478"/>
          <ac:spMkLst>
            <pc:docMk/>
            <pc:sldMk cId="54415741" sldId="536"/>
            <ac:spMk id="75" creationId="{EA023DE0-6701-59D2-8DBD-6D478A685B57}"/>
          </ac:spMkLst>
        </pc:spChg>
        <pc:spChg chg="mod">
          <ac:chgData name="Zou Yiguang" userId="f7e4a7e2-fca0-425e-adac-fd568eff2bc8" providerId="ADAL" clId="{7E1C0946-908C-447D-B571-347124F3ECBB}" dt="2023-08-24T12:50:50.603" v="7196"/>
          <ac:spMkLst>
            <pc:docMk/>
            <pc:sldMk cId="54415741" sldId="536"/>
            <ac:spMk id="78" creationId="{7D5A985B-6646-9028-4D6D-4E9DFC409E14}"/>
          </ac:spMkLst>
        </pc:spChg>
        <pc:spChg chg="mod">
          <ac:chgData name="Zou Yiguang" userId="f7e4a7e2-fca0-425e-adac-fd568eff2bc8" providerId="ADAL" clId="{7E1C0946-908C-447D-B571-347124F3ECBB}" dt="2023-08-24T12:50:50.603" v="7196"/>
          <ac:spMkLst>
            <pc:docMk/>
            <pc:sldMk cId="54415741" sldId="536"/>
            <ac:spMk id="79" creationId="{0671D9DF-373D-BD7B-9F17-E55C57746A35}"/>
          </ac:spMkLst>
        </pc:spChg>
        <pc:spChg chg="mod">
          <ac:chgData name="Zou Yiguang" userId="f7e4a7e2-fca0-425e-adac-fd568eff2bc8" providerId="ADAL" clId="{7E1C0946-908C-447D-B571-347124F3ECBB}" dt="2023-08-24T12:50:50.603" v="7196"/>
          <ac:spMkLst>
            <pc:docMk/>
            <pc:sldMk cId="54415741" sldId="536"/>
            <ac:spMk id="80" creationId="{8B0110BD-CA49-2FDF-CEF8-E1203106C179}"/>
          </ac:spMkLst>
        </pc:spChg>
        <pc:spChg chg="mod">
          <ac:chgData name="Zou Yiguang" userId="f7e4a7e2-fca0-425e-adac-fd568eff2bc8" providerId="ADAL" clId="{7E1C0946-908C-447D-B571-347124F3ECBB}" dt="2023-08-24T12:50:50.603" v="7196"/>
          <ac:spMkLst>
            <pc:docMk/>
            <pc:sldMk cId="54415741" sldId="536"/>
            <ac:spMk id="84" creationId="{62C9D8E9-1814-8089-0752-3EAF67C9F5E3}"/>
          </ac:spMkLst>
        </pc:spChg>
        <pc:spChg chg="mod">
          <ac:chgData name="Zou Yiguang" userId="f7e4a7e2-fca0-425e-adac-fd568eff2bc8" providerId="ADAL" clId="{7E1C0946-908C-447D-B571-347124F3ECBB}" dt="2023-08-24T12:50:50.603" v="7196"/>
          <ac:spMkLst>
            <pc:docMk/>
            <pc:sldMk cId="54415741" sldId="536"/>
            <ac:spMk id="85" creationId="{F160E0DD-5D0E-49B9-F40D-606CD48CE987}"/>
          </ac:spMkLst>
        </pc:spChg>
        <pc:spChg chg="mod">
          <ac:chgData name="Zou Yiguang" userId="f7e4a7e2-fca0-425e-adac-fd568eff2bc8" providerId="ADAL" clId="{7E1C0946-908C-447D-B571-347124F3ECBB}" dt="2023-08-24T12:53:36.661" v="7227" actId="1038"/>
          <ac:spMkLst>
            <pc:docMk/>
            <pc:sldMk cId="54415741" sldId="536"/>
            <ac:spMk id="88" creationId="{8389F8CD-7FAC-6134-8B08-CD8ED5FAF8BA}"/>
          </ac:spMkLst>
        </pc:spChg>
        <pc:spChg chg="mod">
          <ac:chgData name="Zou Yiguang" userId="f7e4a7e2-fca0-425e-adac-fd568eff2bc8" providerId="ADAL" clId="{7E1C0946-908C-447D-B571-347124F3ECBB}" dt="2023-08-24T12:52:31.769" v="7212" actId="1076"/>
          <ac:spMkLst>
            <pc:docMk/>
            <pc:sldMk cId="54415741" sldId="536"/>
            <ac:spMk id="90" creationId="{858F3B10-FE1A-121E-A86C-60B76741F0F6}"/>
          </ac:spMkLst>
        </pc:spChg>
        <pc:spChg chg="mod">
          <ac:chgData name="Zou Yiguang" userId="f7e4a7e2-fca0-425e-adac-fd568eff2bc8" providerId="ADAL" clId="{7E1C0946-908C-447D-B571-347124F3ECBB}" dt="2023-08-24T12:50:50.603" v="7196"/>
          <ac:spMkLst>
            <pc:docMk/>
            <pc:sldMk cId="54415741" sldId="536"/>
            <ac:spMk id="93" creationId="{BE76303A-78B9-7B88-B001-D329AB8D7077}"/>
          </ac:spMkLst>
        </pc:spChg>
        <pc:spChg chg="mod">
          <ac:chgData name="Zou Yiguang" userId="f7e4a7e2-fca0-425e-adac-fd568eff2bc8" providerId="ADAL" clId="{7E1C0946-908C-447D-B571-347124F3ECBB}" dt="2023-08-25T01:43:28.819" v="7826" actId="113"/>
          <ac:spMkLst>
            <pc:docMk/>
            <pc:sldMk cId="54415741" sldId="536"/>
            <ac:spMk id="95" creationId="{5749F3CA-4D60-057C-CBB2-870DAC81038A}"/>
          </ac:spMkLst>
        </pc:spChg>
        <pc:spChg chg="add del mod">
          <ac:chgData name="Zou Yiguang" userId="f7e4a7e2-fca0-425e-adac-fd568eff2bc8" providerId="ADAL" clId="{7E1C0946-908C-447D-B571-347124F3ECBB}" dt="2023-08-24T12:53:14.436" v="7219"/>
          <ac:spMkLst>
            <pc:docMk/>
            <pc:sldMk cId="54415741" sldId="536"/>
            <ac:spMk id="96" creationId="{FBFDCCB7-7036-A2E1-E905-DA0D9AB6D7DF}"/>
          </ac:spMkLst>
        </pc:spChg>
        <pc:spChg chg="add del mod">
          <ac:chgData name="Zou Yiguang" userId="f7e4a7e2-fca0-425e-adac-fd568eff2bc8" providerId="ADAL" clId="{7E1C0946-908C-447D-B571-347124F3ECBB}" dt="2023-08-24T12:53:17.965" v="7221"/>
          <ac:spMkLst>
            <pc:docMk/>
            <pc:sldMk cId="54415741" sldId="536"/>
            <ac:spMk id="97" creationId="{9A1A266B-0C21-C0FA-515C-E605742E2EA7}"/>
          </ac:spMkLst>
        </pc:spChg>
        <pc:spChg chg="add mod">
          <ac:chgData name="Zou Yiguang" userId="f7e4a7e2-fca0-425e-adac-fd568eff2bc8" providerId="ADAL" clId="{7E1C0946-908C-447D-B571-347124F3ECBB}" dt="2023-08-25T01:45:16.440" v="7879" actId="164"/>
          <ac:spMkLst>
            <pc:docMk/>
            <pc:sldMk cId="54415741" sldId="536"/>
            <ac:spMk id="98" creationId="{BE30A014-5E64-677D-4DAC-1D94DA19AB1C}"/>
          </ac:spMkLst>
        </pc:spChg>
        <pc:grpChg chg="add del mod">
          <ac:chgData name="Zou Yiguang" userId="f7e4a7e2-fca0-425e-adac-fd568eff2bc8" providerId="ADAL" clId="{7E1C0946-908C-447D-B571-347124F3ECBB}" dt="2023-08-24T12:50:46.143" v="7191"/>
          <ac:grpSpMkLst>
            <pc:docMk/>
            <pc:sldMk cId="54415741" sldId="536"/>
            <ac:grpSpMk id="4" creationId="{4D696F6B-59A6-3C90-1934-CDE8CE99E7EA}"/>
          </ac:grpSpMkLst>
        </pc:grpChg>
        <pc:grpChg chg="add mod">
          <ac:chgData name="Zou Yiguang" userId="f7e4a7e2-fca0-425e-adac-fd568eff2bc8" providerId="ADAL" clId="{7E1C0946-908C-447D-B571-347124F3ECBB}" dt="2023-08-25T01:45:16.440" v="7879" actId="164"/>
          <ac:grpSpMkLst>
            <pc:docMk/>
            <pc:sldMk cId="54415741" sldId="536"/>
            <ac:grpSpMk id="4" creationId="{603A2B7A-4A55-1FB8-4D2D-CE11361FF0DC}"/>
          </ac:grpSpMkLst>
        </pc:grpChg>
        <pc:grpChg chg="add del mod">
          <ac:chgData name="Zou Yiguang" userId="f7e4a7e2-fca0-425e-adac-fd568eff2bc8" providerId="ADAL" clId="{7E1C0946-908C-447D-B571-347124F3ECBB}" dt="2023-08-24T12:50:46.143" v="7191"/>
          <ac:grpSpMkLst>
            <pc:docMk/>
            <pc:sldMk cId="54415741" sldId="536"/>
            <ac:grpSpMk id="15" creationId="{D9A3F2D1-7F66-19E5-1EBC-3CD214636AC4}"/>
          </ac:grpSpMkLst>
        </pc:grpChg>
        <pc:grpChg chg="mod">
          <ac:chgData name="Zou Yiguang" userId="f7e4a7e2-fca0-425e-adac-fd568eff2bc8" providerId="ADAL" clId="{7E1C0946-908C-447D-B571-347124F3ECBB}" dt="2023-08-24T12:50:44.253" v="7190"/>
          <ac:grpSpMkLst>
            <pc:docMk/>
            <pc:sldMk cId="54415741" sldId="536"/>
            <ac:grpSpMk id="16" creationId="{7B897468-27FB-9777-C6E9-27D15059109B}"/>
          </ac:grpSpMkLst>
        </pc:grpChg>
        <pc:grpChg chg="add del mod">
          <ac:chgData name="Zou Yiguang" userId="f7e4a7e2-fca0-425e-adac-fd568eff2bc8" providerId="ADAL" clId="{7E1C0946-908C-447D-B571-347124F3ECBB}" dt="2023-08-24T12:50:46.143" v="7191"/>
          <ac:grpSpMkLst>
            <pc:docMk/>
            <pc:sldMk cId="54415741" sldId="536"/>
            <ac:grpSpMk id="25" creationId="{416BCE41-51D1-F2AB-B852-735BB875BD53}"/>
          </ac:grpSpMkLst>
        </pc:grpChg>
        <pc:grpChg chg="mod">
          <ac:chgData name="Zou Yiguang" userId="f7e4a7e2-fca0-425e-adac-fd568eff2bc8" providerId="ADAL" clId="{7E1C0946-908C-447D-B571-347124F3ECBB}" dt="2023-08-24T12:50:44.253" v="7190"/>
          <ac:grpSpMkLst>
            <pc:docMk/>
            <pc:sldMk cId="54415741" sldId="536"/>
            <ac:grpSpMk id="26" creationId="{ABB97F0B-CCCA-8047-CF99-27A81640CAE1}"/>
          </ac:grpSpMkLst>
        </pc:grpChg>
        <pc:grpChg chg="add del mod">
          <ac:chgData name="Zou Yiguang" userId="f7e4a7e2-fca0-425e-adac-fd568eff2bc8" providerId="ADAL" clId="{7E1C0946-908C-447D-B571-347124F3ECBB}" dt="2023-08-24T12:50:46.143" v="7191"/>
          <ac:grpSpMkLst>
            <pc:docMk/>
            <pc:sldMk cId="54415741" sldId="536"/>
            <ac:grpSpMk id="30" creationId="{19E53337-EE95-333F-AA0E-28A767DBA53E}"/>
          </ac:grpSpMkLst>
        </pc:grpChg>
        <pc:grpChg chg="mod">
          <ac:chgData name="Zou Yiguang" userId="f7e4a7e2-fca0-425e-adac-fd568eff2bc8" providerId="ADAL" clId="{7E1C0946-908C-447D-B571-347124F3ECBB}" dt="2023-08-24T12:50:44.253" v="7190"/>
          <ac:grpSpMkLst>
            <pc:docMk/>
            <pc:sldMk cId="54415741" sldId="536"/>
            <ac:grpSpMk id="31" creationId="{8C3261EE-A020-4634-4107-FC5C1A88F47C}"/>
          </ac:grpSpMkLst>
        </pc:grpChg>
        <pc:grpChg chg="add del mod">
          <ac:chgData name="Zou Yiguang" userId="f7e4a7e2-fca0-425e-adac-fd568eff2bc8" providerId="ADAL" clId="{7E1C0946-908C-447D-B571-347124F3ECBB}" dt="2023-08-24T12:50:48.724" v="7194"/>
          <ac:grpSpMkLst>
            <pc:docMk/>
            <pc:sldMk cId="54415741" sldId="536"/>
            <ac:grpSpMk id="36" creationId="{5DF8A82F-10BF-151E-F424-AA9EFDDE329F}"/>
          </ac:grpSpMkLst>
        </pc:grpChg>
        <pc:grpChg chg="add del mod">
          <ac:chgData name="Zou Yiguang" userId="f7e4a7e2-fca0-425e-adac-fd568eff2bc8" providerId="ADAL" clId="{7E1C0946-908C-447D-B571-347124F3ECBB}" dt="2023-08-24T12:50:48.724" v="7194"/>
          <ac:grpSpMkLst>
            <pc:docMk/>
            <pc:sldMk cId="54415741" sldId="536"/>
            <ac:grpSpMk id="46" creationId="{8889E616-24EA-FE56-A0D9-0789F791B280}"/>
          </ac:grpSpMkLst>
        </pc:grpChg>
        <pc:grpChg chg="mod">
          <ac:chgData name="Zou Yiguang" userId="f7e4a7e2-fca0-425e-adac-fd568eff2bc8" providerId="ADAL" clId="{7E1C0946-908C-447D-B571-347124F3ECBB}" dt="2023-08-24T12:50:47.861" v="7193"/>
          <ac:grpSpMkLst>
            <pc:docMk/>
            <pc:sldMk cId="54415741" sldId="536"/>
            <ac:grpSpMk id="47" creationId="{BDAD8450-2E6E-5640-73F0-599EF1027B7F}"/>
          </ac:grpSpMkLst>
        </pc:grpChg>
        <pc:grpChg chg="add del mod">
          <ac:chgData name="Zou Yiguang" userId="f7e4a7e2-fca0-425e-adac-fd568eff2bc8" providerId="ADAL" clId="{7E1C0946-908C-447D-B571-347124F3ECBB}" dt="2023-08-24T12:50:48.724" v="7194"/>
          <ac:grpSpMkLst>
            <pc:docMk/>
            <pc:sldMk cId="54415741" sldId="536"/>
            <ac:grpSpMk id="56" creationId="{85DBEFEF-5F68-DAA7-DB9A-F48AA13FB047}"/>
          </ac:grpSpMkLst>
        </pc:grpChg>
        <pc:grpChg chg="mod">
          <ac:chgData name="Zou Yiguang" userId="f7e4a7e2-fca0-425e-adac-fd568eff2bc8" providerId="ADAL" clId="{7E1C0946-908C-447D-B571-347124F3ECBB}" dt="2023-08-24T12:50:47.861" v="7193"/>
          <ac:grpSpMkLst>
            <pc:docMk/>
            <pc:sldMk cId="54415741" sldId="536"/>
            <ac:grpSpMk id="57" creationId="{25B258B1-8554-2320-CB17-8A6F8FCAB4C2}"/>
          </ac:grpSpMkLst>
        </pc:grpChg>
        <pc:grpChg chg="add del mod">
          <ac:chgData name="Zou Yiguang" userId="f7e4a7e2-fca0-425e-adac-fd568eff2bc8" providerId="ADAL" clId="{7E1C0946-908C-447D-B571-347124F3ECBB}" dt="2023-08-24T12:50:48.724" v="7194"/>
          <ac:grpSpMkLst>
            <pc:docMk/>
            <pc:sldMk cId="54415741" sldId="536"/>
            <ac:grpSpMk id="61" creationId="{4476DDD3-7689-7D24-7D9C-7E7DDF91F619}"/>
          </ac:grpSpMkLst>
        </pc:grpChg>
        <pc:grpChg chg="mod">
          <ac:chgData name="Zou Yiguang" userId="f7e4a7e2-fca0-425e-adac-fd568eff2bc8" providerId="ADAL" clId="{7E1C0946-908C-447D-B571-347124F3ECBB}" dt="2023-08-24T12:50:47.861" v="7193"/>
          <ac:grpSpMkLst>
            <pc:docMk/>
            <pc:sldMk cId="54415741" sldId="536"/>
            <ac:grpSpMk id="62" creationId="{13055976-6346-1D66-740F-B2CF8732FBDE}"/>
          </ac:grpSpMkLst>
        </pc:grpChg>
        <pc:grpChg chg="add mod">
          <ac:chgData name="Zou Yiguang" userId="f7e4a7e2-fca0-425e-adac-fd568eff2bc8" providerId="ADAL" clId="{7E1C0946-908C-447D-B571-347124F3ECBB}" dt="2023-08-25T01:44:36.340" v="7873" actId="1038"/>
          <ac:grpSpMkLst>
            <pc:docMk/>
            <pc:sldMk cId="54415741" sldId="536"/>
            <ac:grpSpMk id="66" creationId="{130DD3BC-1434-BDB5-713E-B4FA7B50686D}"/>
          </ac:grpSpMkLst>
        </pc:grpChg>
        <pc:grpChg chg="add mod">
          <ac:chgData name="Zou Yiguang" userId="f7e4a7e2-fca0-425e-adac-fd568eff2bc8" providerId="ADAL" clId="{7E1C0946-908C-447D-B571-347124F3ECBB}" dt="2023-08-25T01:44:36.340" v="7873" actId="1038"/>
          <ac:grpSpMkLst>
            <pc:docMk/>
            <pc:sldMk cId="54415741" sldId="536"/>
            <ac:grpSpMk id="76" creationId="{CA9E4350-7C1F-65A0-0C63-CF1573855D1F}"/>
          </ac:grpSpMkLst>
        </pc:grpChg>
        <pc:grpChg chg="mod">
          <ac:chgData name="Zou Yiguang" userId="f7e4a7e2-fca0-425e-adac-fd568eff2bc8" providerId="ADAL" clId="{7E1C0946-908C-447D-B571-347124F3ECBB}" dt="2023-08-24T12:50:50.603" v="7196"/>
          <ac:grpSpMkLst>
            <pc:docMk/>
            <pc:sldMk cId="54415741" sldId="536"/>
            <ac:grpSpMk id="77" creationId="{A64C9B96-200E-C611-AAE4-06C0CFE56D68}"/>
          </ac:grpSpMkLst>
        </pc:grpChg>
        <pc:grpChg chg="add mod">
          <ac:chgData name="Zou Yiguang" userId="f7e4a7e2-fca0-425e-adac-fd568eff2bc8" providerId="ADAL" clId="{7E1C0946-908C-447D-B571-347124F3ECBB}" dt="2023-08-25T01:45:16.440" v="7879" actId="164"/>
          <ac:grpSpMkLst>
            <pc:docMk/>
            <pc:sldMk cId="54415741" sldId="536"/>
            <ac:grpSpMk id="86" creationId="{5DAD1DD3-4C6B-0BB5-E751-49E1F0D5D888}"/>
          </ac:grpSpMkLst>
        </pc:grpChg>
        <pc:grpChg chg="mod">
          <ac:chgData name="Zou Yiguang" userId="f7e4a7e2-fca0-425e-adac-fd568eff2bc8" providerId="ADAL" clId="{7E1C0946-908C-447D-B571-347124F3ECBB}" dt="2023-08-24T12:50:50.603" v="7196"/>
          <ac:grpSpMkLst>
            <pc:docMk/>
            <pc:sldMk cId="54415741" sldId="536"/>
            <ac:grpSpMk id="87" creationId="{68EA3BE5-2FF6-3CBB-38F2-2793786E75C9}"/>
          </ac:grpSpMkLst>
        </pc:grpChg>
        <pc:grpChg chg="add mod">
          <ac:chgData name="Zou Yiguang" userId="f7e4a7e2-fca0-425e-adac-fd568eff2bc8" providerId="ADAL" clId="{7E1C0946-908C-447D-B571-347124F3ECBB}" dt="2023-08-25T01:44:36.340" v="7873" actId="1038"/>
          <ac:grpSpMkLst>
            <pc:docMk/>
            <pc:sldMk cId="54415741" sldId="536"/>
            <ac:grpSpMk id="91" creationId="{F0D17701-203F-6241-0ECB-F72E2D6F55B1}"/>
          </ac:grpSpMkLst>
        </pc:grpChg>
        <pc:grpChg chg="mod">
          <ac:chgData name="Zou Yiguang" userId="f7e4a7e2-fca0-425e-adac-fd568eff2bc8" providerId="ADAL" clId="{7E1C0946-908C-447D-B571-347124F3ECBB}" dt="2023-08-24T12:50:50.603" v="7196"/>
          <ac:grpSpMkLst>
            <pc:docMk/>
            <pc:sldMk cId="54415741" sldId="536"/>
            <ac:grpSpMk id="92" creationId="{E3161FE3-AB87-58B4-1BCC-8A3042C178CE}"/>
          </ac:grpSpMkLst>
        </pc:grpChg>
        <pc:picChg chg="mod">
          <ac:chgData name="Zou Yiguang" userId="f7e4a7e2-fca0-425e-adac-fd568eff2bc8" providerId="ADAL" clId="{7E1C0946-908C-447D-B571-347124F3ECBB}" dt="2023-08-24T12:50:44.253" v="7190"/>
          <ac:picMkLst>
            <pc:docMk/>
            <pc:sldMk cId="54415741" sldId="536"/>
            <ac:picMk id="5" creationId="{7D5B4E39-8F64-B504-E781-67B877BC2C94}"/>
          </ac:picMkLst>
        </pc:picChg>
        <pc:picChg chg="mod">
          <ac:chgData name="Zou Yiguang" userId="f7e4a7e2-fca0-425e-adac-fd568eff2bc8" providerId="ADAL" clId="{7E1C0946-908C-447D-B571-347124F3ECBB}" dt="2023-08-24T12:50:44.253" v="7190"/>
          <ac:picMkLst>
            <pc:docMk/>
            <pc:sldMk cId="54415741" sldId="536"/>
            <ac:picMk id="6" creationId="{5FC8ED76-3912-7139-A278-4B66365ACE36}"/>
          </ac:picMkLst>
        </pc:picChg>
        <pc:picChg chg="mod">
          <ac:chgData name="Zou Yiguang" userId="f7e4a7e2-fca0-425e-adac-fd568eff2bc8" providerId="ADAL" clId="{7E1C0946-908C-447D-B571-347124F3ECBB}" dt="2023-08-24T12:50:44.253" v="7190"/>
          <ac:picMkLst>
            <pc:docMk/>
            <pc:sldMk cId="54415741" sldId="536"/>
            <ac:picMk id="20" creationId="{5D146613-D5D4-6C4F-DD35-B49C689F6585}"/>
          </ac:picMkLst>
        </pc:picChg>
        <pc:picChg chg="mod">
          <ac:chgData name="Zou Yiguang" userId="f7e4a7e2-fca0-425e-adac-fd568eff2bc8" providerId="ADAL" clId="{7E1C0946-908C-447D-B571-347124F3ECBB}" dt="2023-08-24T12:50:44.253" v="7190"/>
          <ac:picMkLst>
            <pc:docMk/>
            <pc:sldMk cId="54415741" sldId="536"/>
            <ac:picMk id="21" creationId="{6536DB0B-3B16-4827-6DC1-F10BA259CB2D}"/>
          </ac:picMkLst>
        </pc:picChg>
        <pc:picChg chg="mod">
          <ac:chgData name="Zou Yiguang" userId="f7e4a7e2-fca0-425e-adac-fd568eff2bc8" providerId="ADAL" clId="{7E1C0946-908C-447D-B571-347124F3ECBB}" dt="2023-08-24T12:50:44.253" v="7190"/>
          <ac:picMkLst>
            <pc:docMk/>
            <pc:sldMk cId="54415741" sldId="536"/>
            <ac:picMk id="22" creationId="{8A21C83D-EE73-42AC-5FCB-BE907EF84D21}"/>
          </ac:picMkLst>
        </pc:picChg>
        <pc:picChg chg="mod">
          <ac:chgData name="Zou Yiguang" userId="f7e4a7e2-fca0-425e-adac-fd568eff2bc8" providerId="ADAL" clId="{7E1C0946-908C-447D-B571-347124F3ECBB}" dt="2023-08-24T12:50:44.253" v="7190"/>
          <ac:picMkLst>
            <pc:docMk/>
            <pc:sldMk cId="54415741" sldId="536"/>
            <ac:picMk id="28" creationId="{341B141E-916C-DD6D-6527-CF1BA1B7841D}"/>
          </ac:picMkLst>
        </pc:picChg>
        <pc:picChg chg="mod">
          <ac:chgData name="Zou Yiguang" userId="f7e4a7e2-fca0-425e-adac-fd568eff2bc8" providerId="ADAL" clId="{7E1C0946-908C-447D-B571-347124F3ECBB}" dt="2023-08-24T12:50:44.253" v="7190"/>
          <ac:picMkLst>
            <pc:docMk/>
            <pc:sldMk cId="54415741" sldId="536"/>
            <ac:picMk id="34" creationId="{FB2A6CBB-575E-3845-17A6-8FDD56360730}"/>
          </ac:picMkLst>
        </pc:picChg>
        <pc:picChg chg="mod">
          <ac:chgData name="Zou Yiguang" userId="f7e4a7e2-fca0-425e-adac-fd568eff2bc8" providerId="ADAL" clId="{7E1C0946-908C-447D-B571-347124F3ECBB}" dt="2023-08-24T12:50:47.861" v="7193"/>
          <ac:picMkLst>
            <pc:docMk/>
            <pc:sldMk cId="54415741" sldId="536"/>
            <ac:picMk id="37" creationId="{CB63697B-7525-5A5E-0BB7-3B6BBD9A97FD}"/>
          </ac:picMkLst>
        </pc:picChg>
        <pc:picChg chg="mod">
          <ac:chgData name="Zou Yiguang" userId="f7e4a7e2-fca0-425e-adac-fd568eff2bc8" providerId="ADAL" clId="{7E1C0946-908C-447D-B571-347124F3ECBB}" dt="2023-08-24T12:50:47.861" v="7193"/>
          <ac:picMkLst>
            <pc:docMk/>
            <pc:sldMk cId="54415741" sldId="536"/>
            <ac:picMk id="38" creationId="{9B696D71-FC1B-9EF4-A48D-361727F66208}"/>
          </ac:picMkLst>
        </pc:picChg>
        <pc:picChg chg="mod">
          <ac:chgData name="Zou Yiguang" userId="f7e4a7e2-fca0-425e-adac-fd568eff2bc8" providerId="ADAL" clId="{7E1C0946-908C-447D-B571-347124F3ECBB}" dt="2023-08-24T12:50:47.861" v="7193"/>
          <ac:picMkLst>
            <pc:docMk/>
            <pc:sldMk cId="54415741" sldId="536"/>
            <ac:picMk id="51" creationId="{254919E1-F919-021D-691F-B623CD7B7996}"/>
          </ac:picMkLst>
        </pc:picChg>
        <pc:picChg chg="mod">
          <ac:chgData name="Zou Yiguang" userId="f7e4a7e2-fca0-425e-adac-fd568eff2bc8" providerId="ADAL" clId="{7E1C0946-908C-447D-B571-347124F3ECBB}" dt="2023-08-24T12:50:47.861" v="7193"/>
          <ac:picMkLst>
            <pc:docMk/>
            <pc:sldMk cId="54415741" sldId="536"/>
            <ac:picMk id="52" creationId="{D1A8AD16-67AC-CBF7-3A85-C3D35DD5126C}"/>
          </ac:picMkLst>
        </pc:picChg>
        <pc:picChg chg="mod">
          <ac:chgData name="Zou Yiguang" userId="f7e4a7e2-fca0-425e-adac-fd568eff2bc8" providerId="ADAL" clId="{7E1C0946-908C-447D-B571-347124F3ECBB}" dt="2023-08-24T12:50:47.861" v="7193"/>
          <ac:picMkLst>
            <pc:docMk/>
            <pc:sldMk cId="54415741" sldId="536"/>
            <ac:picMk id="53" creationId="{79993D13-A52C-F4F1-83E2-0D721EB222C8}"/>
          </ac:picMkLst>
        </pc:picChg>
        <pc:picChg chg="mod">
          <ac:chgData name="Zou Yiguang" userId="f7e4a7e2-fca0-425e-adac-fd568eff2bc8" providerId="ADAL" clId="{7E1C0946-908C-447D-B571-347124F3ECBB}" dt="2023-08-24T12:50:47.861" v="7193"/>
          <ac:picMkLst>
            <pc:docMk/>
            <pc:sldMk cId="54415741" sldId="536"/>
            <ac:picMk id="59" creationId="{BCBF693A-7EAE-EC6D-C519-9E8DC89FC2FA}"/>
          </ac:picMkLst>
        </pc:picChg>
        <pc:picChg chg="mod">
          <ac:chgData name="Zou Yiguang" userId="f7e4a7e2-fca0-425e-adac-fd568eff2bc8" providerId="ADAL" clId="{7E1C0946-908C-447D-B571-347124F3ECBB}" dt="2023-08-24T12:50:47.861" v="7193"/>
          <ac:picMkLst>
            <pc:docMk/>
            <pc:sldMk cId="54415741" sldId="536"/>
            <ac:picMk id="64" creationId="{5FF8C01F-5135-A0BA-0790-1FB735450743}"/>
          </ac:picMkLst>
        </pc:picChg>
        <pc:picChg chg="mod">
          <ac:chgData name="Zou Yiguang" userId="f7e4a7e2-fca0-425e-adac-fd568eff2bc8" providerId="ADAL" clId="{7E1C0946-908C-447D-B571-347124F3ECBB}" dt="2023-08-24T12:50:50.603" v="7196"/>
          <ac:picMkLst>
            <pc:docMk/>
            <pc:sldMk cId="54415741" sldId="536"/>
            <ac:picMk id="67" creationId="{57DB3940-0F5A-DFB0-7950-655E070A61D7}"/>
          </ac:picMkLst>
        </pc:picChg>
        <pc:picChg chg="mod">
          <ac:chgData name="Zou Yiguang" userId="f7e4a7e2-fca0-425e-adac-fd568eff2bc8" providerId="ADAL" clId="{7E1C0946-908C-447D-B571-347124F3ECBB}" dt="2023-08-24T12:50:50.603" v="7196"/>
          <ac:picMkLst>
            <pc:docMk/>
            <pc:sldMk cId="54415741" sldId="536"/>
            <ac:picMk id="68" creationId="{7C636FC3-E938-939A-1544-2834B73F4E18}"/>
          </ac:picMkLst>
        </pc:picChg>
        <pc:picChg chg="mod">
          <ac:chgData name="Zou Yiguang" userId="f7e4a7e2-fca0-425e-adac-fd568eff2bc8" providerId="ADAL" clId="{7E1C0946-908C-447D-B571-347124F3ECBB}" dt="2023-08-24T12:50:50.603" v="7196"/>
          <ac:picMkLst>
            <pc:docMk/>
            <pc:sldMk cId="54415741" sldId="536"/>
            <ac:picMk id="81" creationId="{37B420BF-0793-1CBC-E8AF-69D30475D53C}"/>
          </ac:picMkLst>
        </pc:picChg>
        <pc:picChg chg="mod">
          <ac:chgData name="Zou Yiguang" userId="f7e4a7e2-fca0-425e-adac-fd568eff2bc8" providerId="ADAL" clId="{7E1C0946-908C-447D-B571-347124F3ECBB}" dt="2023-08-24T12:50:50.603" v="7196"/>
          <ac:picMkLst>
            <pc:docMk/>
            <pc:sldMk cId="54415741" sldId="536"/>
            <ac:picMk id="82" creationId="{89D431CA-5033-D13A-AC59-17F140F3B911}"/>
          </ac:picMkLst>
        </pc:picChg>
        <pc:picChg chg="mod">
          <ac:chgData name="Zou Yiguang" userId="f7e4a7e2-fca0-425e-adac-fd568eff2bc8" providerId="ADAL" clId="{7E1C0946-908C-447D-B571-347124F3ECBB}" dt="2023-08-24T12:50:50.603" v="7196"/>
          <ac:picMkLst>
            <pc:docMk/>
            <pc:sldMk cId="54415741" sldId="536"/>
            <ac:picMk id="83" creationId="{4AB1AF02-67A0-98E0-8868-9658ACD76F9D}"/>
          </ac:picMkLst>
        </pc:picChg>
        <pc:picChg chg="mod">
          <ac:chgData name="Zou Yiguang" userId="f7e4a7e2-fca0-425e-adac-fd568eff2bc8" providerId="ADAL" clId="{7E1C0946-908C-447D-B571-347124F3ECBB}" dt="2023-08-24T12:52:50.343" v="7214" actId="1076"/>
          <ac:picMkLst>
            <pc:docMk/>
            <pc:sldMk cId="54415741" sldId="536"/>
            <ac:picMk id="89" creationId="{C0ABFC5D-E30D-A9D8-74EC-CA74B521DB80}"/>
          </ac:picMkLst>
        </pc:picChg>
        <pc:picChg chg="mod">
          <ac:chgData name="Zou Yiguang" userId="f7e4a7e2-fca0-425e-adac-fd568eff2bc8" providerId="ADAL" clId="{7E1C0946-908C-447D-B571-347124F3ECBB}" dt="2023-08-24T12:50:50.603" v="7196"/>
          <ac:picMkLst>
            <pc:docMk/>
            <pc:sldMk cId="54415741" sldId="536"/>
            <ac:picMk id="94" creationId="{D531F0DB-C8A3-82BC-0499-445B86DD9033}"/>
          </ac:picMkLst>
        </pc:picChg>
      </pc:sldChg>
      <pc:sldChg chg="addSp delSp modSp add mod ord delAnim modAnim">
        <pc:chgData name="Zou Yiguang" userId="f7e4a7e2-fca0-425e-adac-fd568eff2bc8" providerId="ADAL" clId="{7E1C0946-908C-447D-B571-347124F3ECBB}" dt="2023-08-25T01:42:04.738" v="7812" actId="1076"/>
        <pc:sldMkLst>
          <pc:docMk/>
          <pc:sldMk cId="390763681" sldId="537"/>
        </pc:sldMkLst>
        <pc:spChg chg="del">
          <ac:chgData name="Zou Yiguang" userId="f7e4a7e2-fca0-425e-adac-fd568eff2bc8" providerId="ADAL" clId="{7E1C0946-908C-447D-B571-347124F3ECBB}" dt="2023-08-25T01:25:51.884" v="7617" actId="478"/>
          <ac:spMkLst>
            <pc:docMk/>
            <pc:sldMk cId="390763681" sldId="537"/>
            <ac:spMk id="3" creationId="{3C2FB99C-B1BD-02D2-D131-B57B7E67B83A}"/>
          </ac:spMkLst>
        </pc:spChg>
        <pc:spChg chg="add mod">
          <ac:chgData name="Zou Yiguang" userId="f7e4a7e2-fca0-425e-adac-fd568eff2bc8" providerId="ADAL" clId="{7E1C0946-908C-447D-B571-347124F3ECBB}" dt="2023-08-25T01:23:33.867" v="7591" actId="1076"/>
          <ac:spMkLst>
            <pc:docMk/>
            <pc:sldMk cId="390763681" sldId="537"/>
            <ac:spMk id="4" creationId="{37CEF359-EB9B-096B-021A-7F74CB69BB53}"/>
          </ac:spMkLst>
        </pc:spChg>
        <pc:spChg chg="add mod">
          <ac:chgData name="Zou Yiguang" userId="f7e4a7e2-fca0-425e-adac-fd568eff2bc8" providerId="ADAL" clId="{7E1C0946-908C-447D-B571-347124F3ECBB}" dt="2023-08-25T01:40:19.178" v="7792" actId="14100"/>
          <ac:spMkLst>
            <pc:docMk/>
            <pc:sldMk cId="390763681" sldId="537"/>
            <ac:spMk id="7" creationId="{FEF7F4C3-3546-04F6-B238-F99226877157}"/>
          </ac:spMkLst>
        </pc:spChg>
        <pc:spChg chg="add mod">
          <ac:chgData name="Zou Yiguang" userId="f7e4a7e2-fca0-425e-adac-fd568eff2bc8" providerId="ADAL" clId="{7E1C0946-908C-447D-B571-347124F3ECBB}" dt="2023-08-25T01:42:04.738" v="7812" actId="1076"/>
          <ac:spMkLst>
            <pc:docMk/>
            <pc:sldMk cId="390763681" sldId="537"/>
            <ac:spMk id="9" creationId="{4C3B722D-9531-B764-ED77-295CF8C95F08}"/>
          </ac:spMkLst>
        </pc:spChg>
        <pc:spChg chg="add mod">
          <ac:chgData name="Zou Yiguang" userId="f7e4a7e2-fca0-425e-adac-fd568eff2bc8" providerId="ADAL" clId="{7E1C0946-908C-447D-B571-347124F3ECBB}" dt="2023-08-25T01:40:39.434" v="7799" actId="14100"/>
          <ac:spMkLst>
            <pc:docMk/>
            <pc:sldMk cId="390763681" sldId="537"/>
            <ac:spMk id="10" creationId="{83891460-CAEE-B7CA-7EFD-A2AC851B9A38}"/>
          </ac:spMkLst>
        </pc:spChg>
        <pc:spChg chg="add del mod">
          <ac:chgData name="Zou Yiguang" userId="f7e4a7e2-fca0-425e-adac-fd568eff2bc8" providerId="ADAL" clId="{7E1C0946-908C-447D-B571-347124F3ECBB}" dt="2023-08-25T01:41:30.521" v="7808"/>
          <ac:spMkLst>
            <pc:docMk/>
            <pc:sldMk cId="390763681" sldId="537"/>
            <ac:spMk id="11" creationId="{70813474-7108-22B2-A7FE-30C9A56CEEBA}"/>
          </ac:spMkLst>
        </pc:spChg>
        <pc:spChg chg="add del mod">
          <ac:chgData name="Zou Yiguang" userId="f7e4a7e2-fca0-425e-adac-fd568eff2bc8" providerId="ADAL" clId="{7E1C0946-908C-447D-B571-347124F3ECBB}" dt="2023-08-25T01:41:34.247" v="7810"/>
          <ac:spMkLst>
            <pc:docMk/>
            <pc:sldMk cId="390763681" sldId="537"/>
            <ac:spMk id="12" creationId="{9627B718-8048-3A91-31C1-401D0C4961B4}"/>
          </ac:spMkLst>
        </pc:spChg>
        <pc:spChg chg="del">
          <ac:chgData name="Zou Yiguang" userId="f7e4a7e2-fca0-425e-adac-fd568eff2bc8" providerId="ADAL" clId="{7E1C0946-908C-447D-B571-347124F3ECBB}" dt="2023-08-24T12:56:55.844" v="7234" actId="478"/>
          <ac:spMkLst>
            <pc:docMk/>
            <pc:sldMk cId="390763681" sldId="537"/>
            <ac:spMk id="73" creationId="{837097B0-D726-6F0C-6C5B-903CFDE38C82}"/>
          </ac:spMkLst>
        </pc:spChg>
        <pc:spChg chg="del">
          <ac:chgData name="Zou Yiguang" userId="f7e4a7e2-fca0-425e-adac-fd568eff2bc8" providerId="ADAL" clId="{7E1C0946-908C-447D-B571-347124F3ECBB}" dt="2023-08-24T12:56:53.200" v="7233" actId="478"/>
          <ac:spMkLst>
            <pc:docMk/>
            <pc:sldMk cId="390763681" sldId="537"/>
            <ac:spMk id="75" creationId="{EA023DE0-6701-59D2-8DBD-6D478A685B57}"/>
          </ac:spMkLst>
        </pc:spChg>
        <pc:spChg chg="del">
          <ac:chgData name="Zou Yiguang" userId="f7e4a7e2-fca0-425e-adac-fd568eff2bc8" providerId="ADAL" clId="{7E1C0946-908C-447D-B571-347124F3ECBB}" dt="2023-08-24T12:56:51.607" v="7232" actId="478"/>
          <ac:spMkLst>
            <pc:docMk/>
            <pc:sldMk cId="390763681" sldId="537"/>
            <ac:spMk id="98" creationId="{BE30A014-5E64-677D-4DAC-1D94DA19AB1C}"/>
          </ac:spMkLst>
        </pc:spChg>
        <pc:grpChg chg="add mod">
          <ac:chgData name="Zou Yiguang" userId="f7e4a7e2-fca0-425e-adac-fd568eff2bc8" providerId="ADAL" clId="{7E1C0946-908C-447D-B571-347124F3ECBB}" dt="2023-08-25T01:23:48.712" v="7600" actId="1036"/>
          <ac:grpSpMkLst>
            <pc:docMk/>
            <pc:sldMk cId="390763681" sldId="537"/>
            <ac:grpSpMk id="6" creationId="{838BAC64-5393-7CF4-EF0D-121D60ECD622}"/>
          </ac:grpSpMkLst>
        </pc:grpChg>
        <pc:grpChg chg="del">
          <ac:chgData name="Zou Yiguang" userId="f7e4a7e2-fca0-425e-adac-fd568eff2bc8" providerId="ADAL" clId="{7E1C0946-908C-447D-B571-347124F3ECBB}" dt="2023-08-24T12:56:51.607" v="7232" actId="478"/>
          <ac:grpSpMkLst>
            <pc:docMk/>
            <pc:sldMk cId="390763681" sldId="537"/>
            <ac:grpSpMk id="66" creationId="{130DD3BC-1434-BDB5-713E-B4FA7B50686D}"/>
          </ac:grpSpMkLst>
        </pc:grpChg>
        <pc:grpChg chg="del">
          <ac:chgData name="Zou Yiguang" userId="f7e4a7e2-fca0-425e-adac-fd568eff2bc8" providerId="ADAL" clId="{7E1C0946-908C-447D-B571-347124F3ECBB}" dt="2023-08-24T12:56:51.607" v="7232" actId="478"/>
          <ac:grpSpMkLst>
            <pc:docMk/>
            <pc:sldMk cId="390763681" sldId="537"/>
            <ac:grpSpMk id="76" creationId="{CA9E4350-7C1F-65A0-0C63-CF1573855D1F}"/>
          </ac:grpSpMkLst>
        </pc:grpChg>
        <pc:grpChg chg="del">
          <ac:chgData name="Zou Yiguang" userId="f7e4a7e2-fca0-425e-adac-fd568eff2bc8" providerId="ADAL" clId="{7E1C0946-908C-447D-B571-347124F3ECBB}" dt="2023-08-24T12:56:49.170" v="7231" actId="478"/>
          <ac:grpSpMkLst>
            <pc:docMk/>
            <pc:sldMk cId="390763681" sldId="537"/>
            <ac:grpSpMk id="86" creationId="{5DAD1DD3-4C6B-0BB5-E751-49E1F0D5D888}"/>
          </ac:grpSpMkLst>
        </pc:grpChg>
        <pc:grpChg chg="del">
          <ac:chgData name="Zou Yiguang" userId="f7e4a7e2-fca0-425e-adac-fd568eff2bc8" providerId="ADAL" clId="{7E1C0946-908C-447D-B571-347124F3ECBB}" dt="2023-08-24T12:56:51.607" v="7232" actId="478"/>
          <ac:grpSpMkLst>
            <pc:docMk/>
            <pc:sldMk cId="390763681" sldId="537"/>
            <ac:grpSpMk id="91" creationId="{F0D17701-203F-6241-0ECB-F72E2D6F55B1}"/>
          </ac:grpSpMkLst>
        </pc:grpChg>
        <pc:picChg chg="add mod">
          <ac:chgData name="Zou Yiguang" userId="f7e4a7e2-fca0-425e-adac-fd568eff2bc8" providerId="ADAL" clId="{7E1C0946-908C-447D-B571-347124F3ECBB}" dt="2023-08-25T01:23:48.712" v="7600" actId="1036"/>
          <ac:picMkLst>
            <pc:docMk/>
            <pc:sldMk cId="390763681" sldId="537"/>
            <ac:picMk id="2" creationId="{F75B3A75-F758-361B-9545-F51021F5138A}"/>
          </ac:picMkLst>
        </pc:picChg>
        <pc:picChg chg="add mod">
          <ac:chgData name="Zou Yiguang" userId="f7e4a7e2-fca0-425e-adac-fd568eff2bc8" providerId="ADAL" clId="{7E1C0946-908C-447D-B571-347124F3ECBB}" dt="2023-08-25T01:23:48.712" v="7600" actId="1036"/>
          <ac:picMkLst>
            <pc:docMk/>
            <pc:sldMk cId="390763681" sldId="537"/>
            <ac:picMk id="5" creationId="{B5F7ABA7-9F1B-16A1-159E-B37C7011C988}"/>
          </ac:picMkLst>
        </pc:picChg>
        <pc:picChg chg="add mod">
          <ac:chgData name="Zou Yiguang" userId="f7e4a7e2-fca0-425e-adac-fd568eff2bc8" providerId="ADAL" clId="{7E1C0946-908C-447D-B571-347124F3ECBB}" dt="2023-08-25T01:23:48.712" v="7600" actId="1036"/>
          <ac:picMkLst>
            <pc:docMk/>
            <pc:sldMk cId="390763681" sldId="537"/>
            <ac:picMk id="1026" creationId="{49A04811-3678-E2E0-A56A-EFE880FDEAA9}"/>
          </ac:picMkLst>
        </pc:picChg>
        <pc:picChg chg="add mod">
          <ac:chgData name="Zou Yiguang" userId="f7e4a7e2-fca0-425e-adac-fd568eff2bc8" providerId="ADAL" clId="{7E1C0946-908C-447D-B571-347124F3ECBB}" dt="2023-08-25T01:24:03.204" v="7605" actId="14100"/>
          <ac:picMkLst>
            <pc:docMk/>
            <pc:sldMk cId="390763681" sldId="537"/>
            <ac:picMk id="1028" creationId="{0DE46DA9-728B-3468-DCF9-D17BE6DA71E4}"/>
          </ac:picMkLst>
        </pc:picChg>
        <pc:picChg chg="add del">
          <ac:chgData name="Zou Yiguang" userId="f7e4a7e2-fca0-425e-adac-fd568eff2bc8" providerId="ADAL" clId="{7E1C0946-908C-447D-B571-347124F3ECBB}" dt="2023-08-24T13:01:28.354" v="7283"/>
          <ac:picMkLst>
            <pc:docMk/>
            <pc:sldMk cId="390763681" sldId="537"/>
            <ac:picMk id="1030" creationId="{3E25CCE1-6C00-E3B9-54C6-0C4461BD4558}"/>
          </ac:picMkLst>
        </pc:picChg>
      </pc:sldChg>
      <pc:sldChg chg="addSp delSp modSp add mod">
        <pc:chgData name="Zou Yiguang" userId="f7e4a7e2-fca0-425e-adac-fd568eff2bc8" providerId="ADAL" clId="{7E1C0946-908C-447D-B571-347124F3ECBB}" dt="2023-08-25T04:44:24.022" v="9365" actId="1076"/>
        <pc:sldMkLst>
          <pc:docMk/>
          <pc:sldMk cId="2607170201" sldId="538"/>
        </pc:sldMkLst>
        <pc:spChg chg="add mod">
          <ac:chgData name="Zou Yiguang" userId="f7e4a7e2-fca0-425e-adac-fd568eff2bc8" providerId="ADAL" clId="{7E1C0946-908C-447D-B571-347124F3ECBB}" dt="2023-08-25T01:26:20.068" v="7618"/>
          <ac:spMkLst>
            <pc:docMk/>
            <pc:sldMk cId="2607170201" sldId="538"/>
            <ac:spMk id="2" creationId="{BDED97C9-E7E3-CDD7-DE82-D72D7FB01E05}"/>
          </ac:spMkLst>
        </pc:spChg>
        <pc:spChg chg="del mod">
          <ac:chgData name="Zou Yiguang" userId="f7e4a7e2-fca0-425e-adac-fd568eff2bc8" providerId="ADAL" clId="{7E1C0946-908C-447D-B571-347124F3ECBB}" dt="2023-08-25T03:11:00.287" v="8944" actId="478"/>
          <ac:spMkLst>
            <pc:docMk/>
            <pc:sldMk cId="2607170201" sldId="538"/>
            <ac:spMk id="3" creationId="{3C2FB99C-B1BD-02D2-D131-B57B7E67B83A}"/>
          </ac:spMkLst>
        </pc:spChg>
        <pc:spChg chg="mod">
          <ac:chgData name="Zou Yiguang" userId="f7e4a7e2-fca0-425e-adac-fd568eff2bc8" providerId="ADAL" clId="{7E1C0946-908C-447D-B571-347124F3ECBB}" dt="2023-08-25T03:10:52.127" v="8943" actId="1076"/>
          <ac:spMkLst>
            <pc:docMk/>
            <pc:sldMk cId="2607170201" sldId="538"/>
            <ac:spMk id="9" creationId="{4C3B722D-9531-B764-ED77-295CF8C95F08}"/>
          </ac:spMkLst>
        </pc:spChg>
        <pc:spChg chg="add mod">
          <ac:chgData name="Zou Yiguang" userId="f7e4a7e2-fca0-425e-adac-fd568eff2bc8" providerId="ADAL" clId="{7E1C0946-908C-447D-B571-347124F3ECBB}" dt="2023-08-25T04:44:24.022" v="9365" actId="1076"/>
          <ac:spMkLst>
            <pc:docMk/>
            <pc:sldMk cId="2607170201" sldId="538"/>
            <ac:spMk id="14" creationId="{6CE39A3B-84A9-D0F9-D253-A4CE698B4F5F}"/>
          </ac:spMkLst>
        </pc:spChg>
        <pc:spChg chg="add del mod">
          <ac:chgData name="Zou Yiguang" userId="f7e4a7e2-fca0-425e-adac-fd568eff2bc8" providerId="ADAL" clId="{7E1C0946-908C-447D-B571-347124F3ECBB}" dt="2023-08-25T03:36:21.825" v="9281" actId="478"/>
          <ac:spMkLst>
            <pc:docMk/>
            <pc:sldMk cId="2607170201" sldId="538"/>
            <ac:spMk id="23" creationId="{B1E88653-6F8B-3FBB-438B-BAC145FFA0C5}"/>
          </ac:spMkLst>
        </pc:spChg>
        <pc:grpChg chg="add del mod topLvl">
          <ac:chgData name="Zou Yiguang" userId="f7e4a7e2-fca0-425e-adac-fd568eff2bc8" providerId="ADAL" clId="{7E1C0946-908C-447D-B571-347124F3ECBB}" dt="2023-08-25T04:32:26.941" v="9315" actId="165"/>
          <ac:grpSpMkLst>
            <pc:docMk/>
            <pc:sldMk cId="2607170201" sldId="538"/>
            <ac:grpSpMk id="4" creationId="{A7F41F82-081F-CDA4-4C6A-1463474BE3BB}"/>
          </ac:grpSpMkLst>
        </pc:grpChg>
        <pc:grpChg chg="add del mod topLvl">
          <ac:chgData name="Zou Yiguang" userId="f7e4a7e2-fca0-425e-adac-fd568eff2bc8" providerId="ADAL" clId="{7E1C0946-908C-447D-B571-347124F3ECBB}" dt="2023-08-25T04:32:23.141" v="9314" actId="165"/>
          <ac:grpSpMkLst>
            <pc:docMk/>
            <pc:sldMk cId="2607170201" sldId="538"/>
            <ac:grpSpMk id="5" creationId="{5C2B2EA2-FA91-964D-398D-491890BA859D}"/>
          </ac:grpSpMkLst>
        </pc:grpChg>
        <pc:grpChg chg="del">
          <ac:chgData name="Zou Yiguang" userId="f7e4a7e2-fca0-425e-adac-fd568eff2bc8" providerId="ADAL" clId="{7E1C0946-908C-447D-B571-347124F3ECBB}" dt="2023-08-24T13:03:32.501" v="7309" actId="478"/>
          <ac:grpSpMkLst>
            <pc:docMk/>
            <pc:sldMk cId="2607170201" sldId="538"/>
            <ac:grpSpMk id="6" creationId="{838BAC64-5393-7CF4-EF0D-121D60ECD622}"/>
          </ac:grpSpMkLst>
        </pc:grpChg>
        <pc:grpChg chg="add del mod">
          <ac:chgData name="Zou Yiguang" userId="f7e4a7e2-fca0-425e-adac-fd568eff2bc8" providerId="ADAL" clId="{7E1C0946-908C-447D-B571-347124F3ECBB}" dt="2023-08-25T04:32:19.580" v="9313" actId="165"/>
          <ac:grpSpMkLst>
            <pc:docMk/>
            <pc:sldMk cId="2607170201" sldId="538"/>
            <ac:grpSpMk id="12" creationId="{32C29FAA-B403-7AE6-58B0-1B1357D54168}"/>
          </ac:grpSpMkLst>
        </pc:grpChg>
        <pc:grpChg chg="add mod">
          <ac:chgData name="Zou Yiguang" userId="f7e4a7e2-fca0-425e-adac-fd568eff2bc8" providerId="ADAL" clId="{7E1C0946-908C-447D-B571-347124F3ECBB}" dt="2023-08-25T03:36:00.047" v="9277" actId="571"/>
          <ac:grpSpMkLst>
            <pc:docMk/>
            <pc:sldMk cId="2607170201" sldId="538"/>
            <ac:grpSpMk id="15" creationId="{2D24C93E-A108-0FB8-4E66-7DD9BD46C7AC}"/>
          </ac:grpSpMkLst>
        </pc:grpChg>
        <pc:grpChg chg="mod">
          <ac:chgData name="Zou Yiguang" userId="f7e4a7e2-fca0-425e-adac-fd568eff2bc8" providerId="ADAL" clId="{7E1C0946-908C-447D-B571-347124F3ECBB}" dt="2023-08-25T03:36:00.047" v="9277" actId="571"/>
          <ac:grpSpMkLst>
            <pc:docMk/>
            <pc:sldMk cId="2607170201" sldId="538"/>
            <ac:grpSpMk id="16" creationId="{B8370A7B-06FC-74D6-D630-6D5F93508695}"/>
          </ac:grpSpMkLst>
        </pc:grpChg>
        <pc:grpChg chg="mod">
          <ac:chgData name="Zou Yiguang" userId="f7e4a7e2-fca0-425e-adac-fd568eff2bc8" providerId="ADAL" clId="{7E1C0946-908C-447D-B571-347124F3ECBB}" dt="2023-08-25T03:36:00.047" v="9277" actId="571"/>
          <ac:grpSpMkLst>
            <pc:docMk/>
            <pc:sldMk cId="2607170201" sldId="538"/>
            <ac:grpSpMk id="18" creationId="{DA6B9C69-F43C-A23E-809E-39F0D49B25ED}"/>
          </ac:grpSpMkLst>
        </pc:grpChg>
        <pc:grpChg chg="add mod">
          <ac:chgData name="Zou Yiguang" userId="f7e4a7e2-fca0-425e-adac-fd568eff2bc8" providerId="ADAL" clId="{7E1C0946-908C-447D-B571-347124F3ECBB}" dt="2023-08-25T03:38:24.720" v="9309" actId="571"/>
          <ac:grpSpMkLst>
            <pc:docMk/>
            <pc:sldMk cId="2607170201" sldId="538"/>
            <ac:grpSpMk id="26" creationId="{D9623463-66C5-7D90-94DF-C67A243D67EA}"/>
          </ac:grpSpMkLst>
        </pc:grpChg>
        <pc:grpChg chg="mod">
          <ac:chgData name="Zou Yiguang" userId="f7e4a7e2-fca0-425e-adac-fd568eff2bc8" providerId="ADAL" clId="{7E1C0946-908C-447D-B571-347124F3ECBB}" dt="2023-08-25T03:38:24.720" v="9309" actId="571"/>
          <ac:grpSpMkLst>
            <pc:docMk/>
            <pc:sldMk cId="2607170201" sldId="538"/>
            <ac:grpSpMk id="27" creationId="{1CC1E0CE-50C2-A72D-F45D-E78D5093264F}"/>
          </ac:grpSpMkLst>
        </pc:grpChg>
        <pc:grpChg chg="mod">
          <ac:chgData name="Zou Yiguang" userId="f7e4a7e2-fca0-425e-adac-fd568eff2bc8" providerId="ADAL" clId="{7E1C0946-908C-447D-B571-347124F3ECBB}" dt="2023-08-25T03:38:24.720" v="9309" actId="571"/>
          <ac:grpSpMkLst>
            <pc:docMk/>
            <pc:sldMk cId="2607170201" sldId="538"/>
            <ac:grpSpMk id="29" creationId="{C8A3DAC3-D225-D3ED-6E0D-7EEBC096DAB3}"/>
          </ac:grpSpMkLst>
        </pc:grpChg>
        <pc:grpChg chg="add mod">
          <ac:chgData name="Zou Yiguang" userId="f7e4a7e2-fca0-425e-adac-fd568eff2bc8" providerId="ADAL" clId="{7E1C0946-908C-447D-B571-347124F3ECBB}" dt="2023-08-25T04:44:21.285" v="9364" actId="14100"/>
          <ac:grpSpMkLst>
            <pc:docMk/>
            <pc:sldMk cId="2607170201" sldId="538"/>
            <ac:grpSpMk id="2054" creationId="{1FF6CBA0-E91C-BC38-9893-FD19C065AFB2}"/>
          </ac:grpSpMkLst>
        </pc:grpChg>
        <pc:graphicFrameChg chg="add mod modGraphic">
          <ac:chgData name="Zou Yiguang" userId="f7e4a7e2-fca0-425e-adac-fd568eff2bc8" providerId="ADAL" clId="{7E1C0946-908C-447D-B571-347124F3ECBB}" dt="2023-08-25T04:32:52.262" v="9316" actId="1076"/>
          <ac:graphicFrameMkLst>
            <pc:docMk/>
            <pc:sldMk cId="2607170201" sldId="538"/>
            <ac:graphicFrameMk id="24" creationId="{9CC348C1-EE54-F098-E4AB-7C47F00CEB0C}"/>
          </ac:graphicFrameMkLst>
        </pc:graphicFrameChg>
        <pc:graphicFrameChg chg="add del mod modGraphic">
          <ac:chgData name="Zou Yiguang" userId="f7e4a7e2-fca0-425e-adac-fd568eff2bc8" providerId="ADAL" clId="{7E1C0946-908C-447D-B571-347124F3ECBB}" dt="2023-08-25T03:36:42.127" v="9287" actId="478"/>
          <ac:graphicFrameMkLst>
            <pc:docMk/>
            <pc:sldMk cId="2607170201" sldId="538"/>
            <ac:graphicFrameMk id="25" creationId="{FC260342-4521-4AF6-3765-07C4B51D14D6}"/>
          </ac:graphicFrameMkLst>
        </pc:graphicFrameChg>
        <pc:picChg chg="del">
          <ac:chgData name="Zou Yiguang" userId="f7e4a7e2-fca0-425e-adac-fd568eff2bc8" providerId="ADAL" clId="{7E1C0946-908C-447D-B571-347124F3ECBB}" dt="2023-08-24T13:04:56.871" v="7311" actId="478"/>
          <ac:picMkLst>
            <pc:docMk/>
            <pc:sldMk cId="2607170201" sldId="538"/>
            <ac:picMk id="5" creationId="{B5F7ABA7-9F1B-16A1-159E-B37C7011C988}"/>
          </ac:picMkLst>
        </pc:picChg>
        <pc:picChg chg="add mod topLvl">
          <ac:chgData name="Zou Yiguang" userId="f7e4a7e2-fca0-425e-adac-fd568eff2bc8" providerId="ADAL" clId="{7E1C0946-908C-447D-B571-347124F3ECBB}" dt="2023-08-25T04:44:21.285" v="9364" actId="14100"/>
          <ac:picMkLst>
            <pc:docMk/>
            <pc:sldMk cId="2607170201" sldId="538"/>
            <ac:picMk id="6" creationId="{51EA6121-9917-7682-8215-B985E5EB337C}"/>
          </ac:picMkLst>
        </pc:picChg>
        <pc:picChg chg="add mod">
          <ac:chgData name="Zou Yiguang" userId="f7e4a7e2-fca0-425e-adac-fd568eff2bc8" providerId="ADAL" clId="{7E1C0946-908C-447D-B571-347124F3ECBB}" dt="2023-08-25T01:35:02.610" v="7652" actId="1076"/>
          <ac:picMkLst>
            <pc:docMk/>
            <pc:sldMk cId="2607170201" sldId="538"/>
            <ac:picMk id="7" creationId="{352F5707-02F1-A919-184B-8579037FD333}"/>
          </ac:picMkLst>
        </pc:picChg>
        <pc:picChg chg="add mod topLvl">
          <ac:chgData name="Zou Yiguang" userId="f7e4a7e2-fca0-425e-adac-fd568eff2bc8" providerId="ADAL" clId="{7E1C0946-908C-447D-B571-347124F3ECBB}" dt="2023-08-25T04:44:21.285" v="9364" actId="14100"/>
          <ac:picMkLst>
            <pc:docMk/>
            <pc:sldMk cId="2607170201" sldId="538"/>
            <ac:picMk id="10" creationId="{8D4D1328-BB56-742D-7E18-7D0ADCCEF837}"/>
          </ac:picMkLst>
        </pc:picChg>
        <pc:picChg chg="add mod topLvl">
          <ac:chgData name="Zou Yiguang" userId="f7e4a7e2-fca0-425e-adac-fd568eff2bc8" providerId="ADAL" clId="{7E1C0946-908C-447D-B571-347124F3ECBB}" dt="2023-08-25T04:44:21.285" v="9364" actId="14100"/>
          <ac:picMkLst>
            <pc:docMk/>
            <pc:sldMk cId="2607170201" sldId="538"/>
            <ac:picMk id="11" creationId="{A7E17312-94F2-E49C-29B7-DA5D8B530EDD}"/>
          </ac:picMkLst>
        </pc:picChg>
        <pc:picChg chg="add del mod">
          <ac:chgData name="Zou Yiguang" userId="f7e4a7e2-fca0-425e-adac-fd568eff2bc8" providerId="ADAL" clId="{7E1C0946-908C-447D-B571-347124F3ECBB}" dt="2023-08-24T13:11:33.387" v="7378"/>
          <ac:picMkLst>
            <pc:docMk/>
            <pc:sldMk cId="2607170201" sldId="538"/>
            <ac:picMk id="12" creationId="{AC13D31A-9C2A-D657-007B-3C09D5733DC1}"/>
          </ac:picMkLst>
        </pc:picChg>
        <pc:picChg chg="add mod topLvl">
          <ac:chgData name="Zou Yiguang" userId="f7e4a7e2-fca0-425e-adac-fd568eff2bc8" providerId="ADAL" clId="{7E1C0946-908C-447D-B571-347124F3ECBB}" dt="2023-08-25T04:40:10.966" v="9327" actId="1076"/>
          <ac:picMkLst>
            <pc:docMk/>
            <pc:sldMk cId="2607170201" sldId="538"/>
            <ac:picMk id="13" creationId="{21CC1150-D30E-51B3-05BB-77675A04251A}"/>
          </ac:picMkLst>
        </pc:picChg>
        <pc:picChg chg="mod">
          <ac:chgData name="Zou Yiguang" userId="f7e4a7e2-fca0-425e-adac-fd568eff2bc8" providerId="ADAL" clId="{7E1C0946-908C-447D-B571-347124F3ECBB}" dt="2023-08-25T03:36:00.047" v="9277" actId="571"/>
          <ac:picMkLst>
            <pc:docMk/>
            <pc:sldMk cId="2607170201" sldId="538"/>
            <ac:picMk id="17" creationId="{6A8FC09C-A803-8584-0A6B-90271D90239A}"/>
          </ac:picMkLst>
        </pc:picChg>
        <pc:picChg chg="mod">
          <ac:chgData name="Zou Yiguang" userId="f7e4a7e2-fca0-425e-adac-fd568eff2bc8" providerId="ADAL" clId="{7E1C0946-908C-447D-B571-347124F3ECBB}" dt="2023-08-25T03:36:00.047" v="9277" actId="571"/>
          <ac:picMkLst>
            <pc:docMk/>
            <pc:sldMk cId="2607170201" sldId="538"/>
            <ac:picMk id="19" creationId="{853527A5-8163-7514-2CF8-89657DBC6B78}"/>
          </ac:picMkLst>
        </pc:picChg>
        <pc:picChg chg="mod">
          <ac:chgData name="Zou Yiguang" userId="f7e4a7e2-fca0-425e-adac-fd568eff2bc8" providerId="ADAL" clId="{7E1C0946-908C-447D-B571-347124F3ECBB}" dt="2023-08-25T03:36:00.047" v="9277" actId="571"/>
          <ac:picMkLst>
            <pc:docMk/>
            <pc:sldMk cId="2607170201" sldId="538"/>
            <ac:picMk id="20" creationId="{9C417A76-3CB1-3A8D-69C6-9EBEC3FD3E2B}"/>
          </ac:picMkLst>
        </pc:picChg>
        <pc:picChg chg="mod">
          <ac:chgData name="Zou Yiguang" userId="f7e4a7e2-fca0-425e-adac-fd568eff2bc8" providerId="ADAL" clId="{7E1C0946-908C-447D-B571-347124F3ECBB}" dt="2023-08-25T03:36:00.047" v="9277" actId="571"/>
          <ac:picMkLst>
            <pc:docMk/>
            <pc:sldMk cId="2607170201" sldId="538"/>
            <ac:picMk id="21" creationId="{4AC9B748-2190-31F9-37BF-6F57B87F1E53}"/>
          </ac:picMkLst>
        </pc:picChg>
        <pc:picChg chg="mod">
          <ac:chgData name="Zou Yiguang" userId="f7e4a7e2-fca0-425e-adac-fd568eff2bc8" providerId="ADAL" clId="{7E1C0946-908C-447D-B571-347124F3ECBB}" dt="2023-08-25T03:36:00.047" v="9277" actId="571"/>
          <ac:picMkLst>
            <pc:docMk/>
            <pc:sldMk cId="2607170201" sldId="538"/>
            <ac:picMk id="22" creationId="{4FB9D7AA-3EB8-9DC2-59C4-372D0CA4C096}"/>
          </ac:picMkLst>
        </pc:picChg>
        <pc:picChg chg="mod">
          <ac:chgData name="Zou Yiguang" userId="f7e4a7e2-fca0-425e-adac-fd568eff2bc8" providerId="ADAL" clId="{7E1C0946-908C-447D-B571-347124F3ECBB}" dt="2023-08-25T03:38:24.720" v="9309" actId="571"/>
          <ac:picMkLst>
            <pc:docMk/>
            <pc:sldMk cId="2607170201" sldId="538"/>
            <ac:picMk id="28" creationId="{848E5C05-FCA1-401D-B40A-3C2EE777A232}"/>
          </ac:picMkLst>
        </pc:picChg>
        <pc:picChg chg="mod">
          <ac:chgData name="Zou Yiguang" userId="f7e4a7e2-fca0-425e-adac-fd568eff2bc8" providerId="ADAL" clId="{7E1C0946-908C-447D-B571-347124F3ECBB}" dt="2023-08-25T03:38:24.720" v="9309" actId="571"/>
          <ac:picMkLst>
            <pc:docMk/>
            <pc:sldMk cId="2607170201" sldId="538"/>
            <ac:picMk id="30" creationId="{A8D8BC1D-59BC-C13F-1F08-01E414F5F0ED}"/>
          </ac:picMkLst>
        </pc:picChg>
        <pc:picChg chg="mod">
          <ac:chgData name="Zou Yiguang" userId="f7e4a7e2-fca0-425e-adac-fd568eff2bc8" providerId="ADAL" clId="{7E1C0946-908C-447D-B571-347124F3ECBB}" dt="2023-08-25T03:38:24.720" v="9309" actId="571"/>
          <ac:picMkLst>
            <pc:docMk/>
            <pc:sldMk cId="2607170201" sldId="538"/>
            <ac:picMk id="31" creationId="{E490FF67-B22D-150A-AEEB-789A52953FB4}"/>
          </ac:picMkLst>
        </pc:picChg>
        <pc:picChg chg="del">
          <ac:chgData name="Zou Yiguang" userId="f7e4a7e2-fca0-425e-adac-fd568eff2bc8" providerId="ADAL" clId="{7E1C0946-908C-447D-B571-347124F3ECBB}" dt="2023-08-24T13:03:31.951" v="7308" actId="478"/>
          <ac:picMkLst>
            <pc:docMk/>
            <pc:sldMk cId="2607170201" sldId="538"/>
            <ac:picMk id="1028" creationId="{0DE46DA9-728B-3468-DCF9-D17BE6DA71E4}"/>
          </ac:picMkLst>
        </pc:picChg>
        <pc:picChg chg="mod">
          <ac:chgData name="Zou Yiguang" userId="f7e4a7e2-fca0-425e-adac-fd568eff2bc8" providerId="ADAL" clId="{7E1C0946-908C-447D-B571-347124F3ECBB}" dt="2023-08-25T03:38:24.720" v="9309" actId="571"/>
          <ac:picMkLst>
            <pc:docMk/>
            <pc:sldMk cId="2607170201" sldId="538"/>
            <ac:picMk id="2048" creationId="{2A29B65E-02B4-0F1B-A9A7-05F5FD612A0A}"/>
          </ac:picMkLst>
        </pc:picChg>
        <pc:picChg chg="mod">
          <ac:chgData name="Zou Yiguang" userId="f7e4a7e2-fca0-425e-adac-fd568eff2bc8" providerId="ADAL" clId="{7E1C0946-908C-447D-B571-347124F3ECBB}" dt="2023-08-25T03:38:24.720" v="9309" actId="571"/>
          <ac:picMkLst>
            <pc:docMk/>
            <pc:sldMk cId="2607170201" sldId="538"/>
            <ac:picMk id="2049" creationId="{322A41BF-8F31-FB33-31BB-9E66AC5E2AAC}"/>
          </ac:picMkLst>
        </pc:picChg>
        <pc:picChg chg="add mod">
          <ac:chgData name="Zou Yiguang" userId="f7e4a7e2-fca0-425e-adac-fd568eff2bc8" providerId="ADAL" clId="{7E1C0946-908C-447D-B571-347124F3ECBB}" dt="2023-08-25T01:32:19.442" v="7646" actId="1076"/>
          <ac:picMkLst>
            <pc:docMk/>
            <pc:sldMk cId="2607170201" sldId="538"/>
            <ac:picMk id="2050" creationId="{7C7EC169-C036-C434-DB68-2041D392D5C2}"/>
          </ac:picMkLst>
        </pc:picChg>
        <pc:picChg chg="add mod">
          <ac:chgData name="Zou Yiguang" userId="f7e4a7e2-fca0-425e-adac-fd568eff2bc8" providerId="ADAL" clId="{7E1C0946-908C-447D-B571-347124F3ECBB}" dt="2023-08-25T04:44:21.285" v="9364" actId="14100"/>
          <ac:picMkLst>
            <pc:docMk/>
            <pc:sldMk cId="2607170201" sldId="538"/>
            <ac:picMk id="2051" creationId="{02ABBC90-E41A-0A75-A5F2-AADAEC96DC2D}"/>
          </ac:picMkLst>
        </pc:picChg>
        <pc:picChg chg="add mod topLvl">
          <ac:chgData name="Zou Yiguang" userId="f7e4a7e2-fca0-425e-adac-fd568eff2bc8" providerId="ADAL" clId="{7E1C0946-908C-447D-B571-347124F3ECBB}" dt="2023-08-25T04:44:21.285" v="9364" actId="14100"/>
          <ac:picMkLst>
            <pc:docMk/>
            <pc:sldMk cId="2607170201" sldId="538"/>
            <ac:picMk id="2052" creationId="{7CBE47AF-4E58-5393-2124-B73A36BAB710}"/>
          </ac:picMkLst>
        </pc:picChg>
        <pc:picChg chg="add mod">
          <ac:chgData name="Zou Yiguang" userId="f7e4a7e2-fca0-425e-adac-fd568eff2bc8" providerId="ADAL" clId="{7E1C0946-908C-447D-B571-347124F3ECBB}" dt="2023-08-25T04:44:21.285" v="9364" actId="14100"/>
          <ac:picMkLst>
            <pc:docMk/>
            <pc:sldMk cId="2607170201" sldId="538"/>
            <ac:picMk id="2053" creationId="{A105E9BA-A6C6-DFDB-489F-8ED619831A4F}"/>
          </ac:picMkLst>
        </pc:picChg>
      </pc:sldChg>
      <pc:sldChg chg="addSp delSp modSp add mod delAnim">
        <pc:chgData name="Zou Yiguang" userId="f7e4a7e2-fca0-425e-adac-fd568eff2bc8" providerId="ADAL" clId="{7E1C0946-908C-447D-B571-347124F3ECBB}" dt="2023-08-25T01:21:48.851" v="7572" actId="1076"/>
        <pc:sldMkLst>
          <pc:docMk/>
          <pc:sldMk cId="1300799961" sldId="539"/>
        </pc:sldMkLst>
        <pc:spChg chg="mod">
          <ac:chgData name="Zou Yiguang" userId="f7e4a7e2-fca0-425e-adac-fd568eff2bc8" providerId="ADAL" clId="{7E1C0946-908C-447D-B571-347124F3ECBB}" dt="2023-08-25T01:21:48.851" v="7572" actId="1076"/>
          <ac:spMkLst>
            <pc:docMk/>
            <pc:sldMk cId="1300799961" sldId="539"/>
            <ac:spMk id="3" creationId="{FB56B37A-2AA4-E006-959B-90C54530E11A}"/>
          </ac:spMkLst>
        </pc:spChg>
        <pc:spChg chg="add mod">
          <ac:chgData name="Zou Yiguang" userId="f7e4a7e2-fca0-425e-adac-fd568eff2bc8" providerId="ADAL" clId="{7E1C0946-908C-447D-B571-347124F3ECBB}" dt="2023-08-25T01:21:46.149" v="7571" actId="1076"/>
          <ac:spMkLst>
            <pc:docMk/>
            <pc:sldMk cId="1300799961" sldId="539"/>
            <ac:spMk id="4" creationId="{1DA28F25-07D4-DEDF-2599-25A7EFE24CF6}"/>
          </ac:spMkLst>
        </pc:spChg>
        <pc:picChg chg="del">
          <ac:chgData name="Zou Yiguang" userId="f7e4a7e2-fca0-425e-adac-fd568eff2bc8" providerId="ADAL" clId="{7E1C0946-908C-447D-B571-347124F3ECBB}" dt="2023-08-25T01:20:51.088" v="7564" actId="478"/>
          <ac:picMkLst>
            <pc:docMk/>
            <pc:sldMk cId="1300799961" sldId="539"/>
            <ac:picMk id="8" creationId="{643EA4E0-8808-9FB0-04B6-B424955EE753}"/>
          </ac:picMkLst>
        </pc:picChg>
        <pc:picChg chg="del">
          <ac:chgData name="Zou Yiguang" userId="f7e4a7e2-fca0-425e-adac-fd568eff2bc8" providerId="ADAL" clId="{7E1C0946-908C-447D-B571-347124F3ECBB}" dt="2023-08-25T01:20:50.083" v="7563" actId="478"/>
          <ac:picMkLst>
            <pc:docMk/>
            <pc:sldMk cId="1300799961" sldId="539"/>
            <ac:picMk id="9" creationId="{D82E3533-03BE-0706-ABF0-B5FA15A4D146}"/>
          </ac:picMkLst>
        </pc:picChg>
      </pc:sldChg>
      <pc:sldChg chg="addSp delSp modSp add mod modAnim">
        <pc:chgData name="Zou Yiguang" userId="f7e4a7e2-fca0-425e-adac-fd568eff2bc8" providerId="ADAL" clId="{7E1C0946-908C-447D-B571-347124F3ECBB}" dt="2023-08-25T02:38:16.622" v="8528" actId="478"/>
        <pc:sldMkLst>
          <pc:docMk/>
          <pc:sldMk cId="1170624975" sldId="540"/>
        </pc:sldMkLst>
        <pc:spChg chg="del mod">
          <ac:chgData name="Zou Yiguang" userId="f7e4a7e2-fca0-425e-adac-fd568eff2bc8" providerId="ADAL" clId="{7E1C0946-908C-447D-B571-347124F3ECBB}" dt="2023-08-25T02:38:16.622" v="8528" actId="478"/>
          <ac:spMkLst>
            <pc:docMk/>
            <pc:sldMk cId="1170624975" sldId="540"/>
            <ac:spMk id="2" creationId="{CE294614-C322-0B49-B688-0639725D1B3C}"/>
          </ac:spMkLst>
        </pc:spChg>
        <pc:spChg chg="del">
          <ac:chgData name="Zou Yiguang" userId="f7e4a7e2-fca0-425e-adac-fd568eff2bc8" providerId="ADAL" clId="{7E1C0946-908C-447D-B571-347124F3ECBB}" dt="2023-08-25T02:03:28.040" v="8364" actId="478"/>
          <ac:spMkLst>
            <pc:docMk/>
            <pc:sldMk cId="1170624975" sldId="540"/>
            <ac:spMk id="3" creationId="{3C2FB99C-B1BD-02D2-D131-B57B7E67B83A}"/>
          </ac:spMkLst>
        </pc:spChg>
        <pc:spChg chg="add del mod">
          <ac:chgData name="Zou Yiguang" userId="f7e4a7e2-fca0-425e-adac-fd568eff2bc8" providerId="ADAL" clId="{7E1C0946-908C-447D-B571-347124F3ECBB}" dt="2023-08-25T01:57:04.691" v="8245" actId="478"/>
          <ac:spMkLst>
            <pc:docMk/>
            <pc:sldMk cId="1170624975" sldId="540"/>
            <ac:spMk id="13" creationId="{FCF3DD4E-EC64-D202-8AE7-AB0DDFECF929}"/>
          </ac:spMkLst>
        </pc:spChg>
        <pc:spChg chg="add mod">
          <ac:chgData name="Zou Yiguang" userId="f7e4a7e2-fca0-425e-adac-fd568eff2bc8" providerId="ADAL" clId="{7E1C0946-908C-447D-B571-347124F3ECBB}" dt="2023-08-25T02:01:08.866" v="8321" actId="164"/>
          <ac:spMkLst>
            <pc:docMk/>
            <pc:sldMk cId="1170624975" sldId="540"/>
            <ac:spMk id="14" creationId="{AE443DD5-6E35-4566-736B-5A7E027D359D}"/>
          </ac:spMkLst>
        </pc:spChg>
        <pc:spChg chg="add mod">
          <ac:chgData name="Zou Yiguang" userId="f7e4a7e2-fca0-425e-adac-fd568eff2bc8" providerId="ADAL" clId="{7E1C0946-908C-447D-B571-347124F3ECBB}" dt="2023-08-25T02:03:28.347" v="8365"/>
          <ac:spMkLst>
            <pc:docMk/>
            <pc:sldMk cId="1170624975" sldId="540"/>
            <ac:spMk id="21" creationId="{6455902C-9B8C-22BA-8DDA-E7308EB230A6}"/>
          </ac:spMkLst>
        </pc:spChg>
        <pc:spChg chg="del mod topLvl">
          <ac:chgData name="Zou Yiguang" userId="f7e4a7e2-fca0-425e-adac-fd568eff2bc8" providerId="ADAL" clId="{7E1C0946-908C-447D-B571-347124F3ECBB}" dt="2023-08-25T02:01:50.603" v="8342" actId="478"/>
          <ac:spMkLst>
            <pc:docMk/>
            <pc:sldMk cId="1170624975" sldId="540"/>
            <ac:spMk id="69" creationId="{DD6F3633-9A07-3C54-AB5F-06AF892428B3}"/>
          </ac:spMkLst>
        </pc:spChg>
        <pc:spChg chg="mod topLvl">
          <ac:chgData name="Zou Yiguang" userId="f7e4a7e2-fca0-425e-adac-fd568eff2bc8" providerId="ADAL" clId="{7E1C0946-908C-447D-B571-347124F3ECBB}" dt="2023-08-25T01:59:18.992" v="8283" actId="164"/>
          <ac:spMkLst>
            <pc:docMk/>
            <pc:sldMk cId="1170624975" sldId="540"/>
            <ac:spMk id="70" creationId="{A5B05366-F54F-3360-9A92-239016808CF2}"/>
          </ac:spMkLst>
        </pc:spChg>
        <pc:spChg chg="mod topLvl">
          <ac:chgData name="Zou Yiguang" userId="f7e4a7e2-fca0-425e-adac-fd568eff2bc8" providerId="ADAL" clId="{7E1C0946-908C-447D-B571-347124F3ECBB}" dt="2023-08-25T02:01:42.583" v="8336" actId="1035"/>
          <ac:spMkLst>
            <pc:docMk/>
            <pc:sldMk cId="1170624975" sldId="540"/>
            <ac:spMk id="71" creationId="{59C5BE71-DD7A-198B-0539-80075C083E38}"/>
          </ac:spMkLst>
        </pc:spChg>
        <pc:spChg chg="mod topLvl">
          <ac:chgData name="Zou Yiguang" userId="f7e4a7e2-fca0-425e-adac-fd568eff2bc8" providerId="ADAL" clId="{7E1C0946-908C-447D-B571-347124F3ECBB}" dt="2023-08-25T01:59:18.992" v="8283" actId="164"/>
          <ac:spMkLst>
            <pc:docMk/>
            <pc:sldMk cId="1170624975" sldId="540"/>
            <ac:spMk id="72" creationId="{65C6E162-9459-738D-00F1-F2E3FB3DEB3B}"/>
          </ac:spMkLst>
        </pc:spChg>
        <pc:spChg chg="mod">
          <ac:chgData name="Zou Yiguang" userId="f7e4a7e2-fca0-425e-adac-fd568eff2bc8" providerId="ADAL" clId="{7E1C0946-908C-447D-B571-347124F3ECBB}" dt="2023-08-25T02:36:12.756" v="8526" actId="1076"/>
          <ac:spMkLst>
            <pc:docMk/>
            <pc:sldMk cId="1170624975" sldId="540"/>
            <ac:spMk id="73" creationId="{837097B0-D726-6F0C-6C5B-903CFDE38C82}"/>
          </ac:spMkLst>
        </pc:spChg>
        <pc:spChg chg="mod topLvl">
          <ac:chgData name="Zou Yiguang" userId="f7e4a7e2-fca0-425e-adac-fd568eff2bc8" providerId="ADAL" clId="{7E1C0946-908C-447D-B571-347124F3ECBB}" dt="2023-08-25T02:01:38.672" v="8334" actId="1037"/>
          <ac:spMkLst>
            <pc:docMk/>
            <pc:sldMk cId="1170624975" sldId="540"/>
            <ac:spMk id="78" creationId="{7D5A985B-6646-9028-4D6D-4E9DFC409E14}"/>
          </ac:spMkLst>
        </pc:spChg>
        <pc:spChg chg="mod topLvl">
          <ac:chgData name="Zou Yiguang" userId="f7e4a7e2-fca0-425e-adac-fd568eff2bc8" providerId="ADAL" clId="{7E1C0946-908C-447D-B571-347124F3ECBB}" dt="2023-08-25T02:01:31.754" v="8326" actId="1037"/>
          <ac:spMkLst>
            <pc:docMk/>
            <pc:sldMk cId="1170624975" sldId="540"/>
            <ac:spMk id="79" creationId="{0671D9DF-373D-BD7B-9F17-E55C57746A35}"/>
          </ac:spMkLst>
        </pc:spChg>
        <pc:spChg chg="mod topLvl">
          <ac:chgData name="Zou Yiguang" userId="f7e4a7e2-fca0-425e-adac-fd568eff2bc8" providerId="ADAL" clId="{7E1C0946-908C-447D-B571-347124F3ECBB}" dt="2023-08-25T02:01:33.339" v="8328" actId="1037"/>
          <ac:spMkLst>
            <pc:docMk/>
            <pc:sldMk cId="1170624975" sldId="540"/>
            <ac:spMk id="80" creationId="{8B0110BD-CA49-2FDF-CEF8-E1203106C179}"/>
          </ac:spMkLst>
        </pc:spChg>
        <pc:spChg chg="mod ord topLvl">
          <ac:chgData name="Zou Yiguang" userId="f7e4a7e2-fca0-425e-adac-fd568eff2bc8" providerId="ADAL" clId="{7E1C0946-908C-447D-B571-347124F3ECBB}" dt="2023-08-25T01:51:12.469" v="8011" actId="164"/>
          <ac:spMkLst>
            <pc:docMk/>
            <pc:sldMk cId="1170624975" sldId="540"/>
            <ac:spMk id="84" creationId="{62C9D8E9-1814-8089-0752-3EAF67C9F5E3}"/>
          </ac:spMkLst>
        </pc:spChg>
        <pc:spChg chg="mod ord topLvl">
          <ac:chgData name="Zou Yiguang" userId="f7e4a7e2-fca0-425e-adac-fd568eff2bc8" providerId="ADAL" clId="{7E1C0946-908C-447D-B571-347124F3ECBB}" dt="2023-08-25T01:59:46.152" v="8302" actId="1038"/>
          <ac:spMkLst>
            <pc:docMk/>
            <pc:sldMk cId="1170624975" sldId="540"/>
            <ac:spMk id="85" creationId="{F160E0DD-5D0E-49B9-F40D-606CD48CE987}"/>
          </ac:spMkLst>
        </pc:spChg>
        <pc:spChg chg="mod topLvl">
          <ac:chgData name="Zou Yiguang" userId="f7e4a7e2-fca0-425e-adac-fd568eff2bc8" providerId="ADAL" clId="{7E1C0946-908C-447D-B571-347124F3ECBB}" dt="2023-08-25T02:01:34.992" v="8329" actId="1037"/>
          <ac:spMkLst>
            <pc:docMk/>
            <pc:sldMk cId="1170624975" sldId="540"/>
            <ac:spMk id="88" creationId="{8389F8CD-7FAC-6134-8B08-CD8ED5FAF8BA}"/>
          </ac:spMkLst>
        </pc:spChg>
        <pc:spChg chg="mod topLvl">
          <ac:chgData name="Zou Yiguang" userId="f7e4a7e2-fca0-425e-adac-fd568eff2bc8" providerId="ADAL" clId="{7E1C0946-908C-447D-B571-347124F3ECBB}" dt="2023-08-25T01:58:32.768" v="8273" actId="207"/>
          <ac:spMkLst>
            <pc:docMk/>
            <pc:sldMk cId="1170624975" sldId="540"/>
            <ac:spMk id="90" creationId="{858F3B10-FE1A-121E-A86C-60B76741F0F6}"/>
          </ac:spMkLst>
        </pc:spChg>
        <pc:spChg chg="mod">
          <ac:chgData name="Zou Yiguang" userId="f7e4a7e2-fca0-425e-adac-fd568eff2bc8" providerId="ADAL" clId="{7E1C0946-908C-447D-B571-347124F3ECBB}" dt="2023-08-25T02:01:45.698" v="8341" actId="1036"/>
          <ac:spMkLst>
            <pc:docMk/>
            <pc:sldMk cId="1170624975" sldId="540"/>
            <ac:spMk id="93" creationId="{BE76303A-78B9-7B88-B001-D329AB8D7077}"/>
          </ac:spMkLst>
        </pc:spChg>
        <pc:spChg chg="mod">
          <ac:chgData name="Zou Yiguang" userId="f7e4a7e2-fca0-425e-adac-fd568eff2bc8" providerId="ADAL" clId="{7E1C0946-908C-447D-B571-347124F3ECBB}" dt="2023-08-25T01:58:09.089" v="8269" actId="207"/>
          <ac:spMkLst>
            <pc:docMk/>
            <pc:sldMk cId="1170624975" sldId="540"/>
            <ac:spMk id="95" creationId="{5749F3CA-4D60-057C-CBB2-870DAC81038A}"/>
          </ac:spMkLst>
        </pc:spChg>
        <pc:spChg chg="del mod topLvl">
          <ac:chgData name="Zou Yiguang" userId="f7e4a7e2-fca0-425e-adac-fd568eff2bc8" providerId="ADAL" clId="{7E1C0946-908C-447D-B571-347124F3ECBB}" dt="2023-08-25T01:47:37.825" v="7925" actId="478"/>
          <ac:spMkLst>
            <pc:docMk/>
            <pc:sldMk cId="1170624975" sldId="540"/>
            <ac:spMk id="98" creationId="{BE30A014-5E64-677D-4DAC-1D94DA19AB1C}"/>
          </ac:spMkLst>
        </pc:spChg>
        <pc:grpChg chg="del">
          <ac:chgData name="Zou Yiguang" userId="f7e4a7e2-fca0-425e-adac-fd568eff2bc8" providerId="ADAL" clId="{7E1C0946-908C-447D-B571-347124F3ECBB}" dt="2023-08-25T01:47:23.212" v="7922" actId="165"/>
          <ac:grpSpMkLst>
            <pc:docMk/>
            <pc:sldMk cId="1170624975" sldId="540"/>
            <ac:grpSpMk id="4" creationId="{603A2B7A-4A55-1FB8-4D2D-CE11361FF0DC}"/>
          </ac:grpSpMkLst>
        </pc:grpChg>
        <pc:grpChg chg="add mod">
          <ac:chgData name="Zou Yiguang" userId="f7e4a7e2-fca0-425e-adac-fd568eff2bc8" providerId="ADAL" clId="{7E1C0946-908C-447D-B571-347124F3ECBB}" dt="2023-08-25T01:51:12.469" v="8011" actId="164"/>
          <ac:grpSpMkLst>
            <pc:docMk/>
            <pc:sldMk cId="1170624975" sldId="540"/>
            <ac:grpSpMk id="5" creationId="{BAEBD53B-F4D4-3766-DC80-CFCC4B121F84}"/>
          </ac:grpSpMkLst>
        </pc:grpChg>
        <pc:grpChg chg="add mod">
          <ac:chgData name="Zou Yiguang" userId="f7e4a7e2-fca0-425e-adac-fd568eff2bc8" providerId="ADAL" clId="{7E1C0946-908C-447D-B571-347124F3ECBB}" dt="2023-08-25T01:51:12.469" v="8011" actId="164"/>
          <ac:grpSpMkLst>
            <pc:docMk/>
            <pc:sldMk cId="1170624975" sldId="540"/>
            <ac:grpSpMk id="6" creationId="{C43925A3-53A3-B3D4-3A8B-38831118085D}"/>
          </ac:grpSpMkLst>
        </pc:grpChg>
        <pc:grpChg chg="add mod">
          <ac:chgData name="Zou Yiguang" userId="f7e4a7e2-fca0-425e-adac-fd568eff2bc8" providerId="ADAL" clId="{7E1C0946-908C-447D-B571-347124F3ECBB}" dt="2023-08-25T01:51:12.469" v="8011" actId="164"/>
          <ac:grpSpMkLst>
            <pc:docMk/>
            <pc:sldMk cId="1170624975" sldId="540"/>
            <ac:grpSpMk id="7" creationId="{76BD1FE2-3F5B-1EDC-3A67-133D44816E64}"/>
          </ac:grpSpMkLst>
        </pc:grpChg>
        <pc:grpChg chg="add mod">
          <ac:chgData name="Zou Yiguang" userId="f7e4a7e2-fca0-425e-adac-fd568eff2bc8" providerId="ADAL" clId="{7E1C0946-908C-447D-B571-347124F3ECBB}" dt="2023-08-25T01:51:12.469" v="8011" actId="164"/>
          <ac:grpSpMkLst>
            <pc:docMk/>
            <pc:sldMk cId="1170624975" sldId="540"/>
            <ac:grpSpMk id="9" creationId="{E392C78F-10B9-B7EB-B3CB-840042715754}"/>
          </ac:grpSpMkLst>
        </pc:grpChg>
        <pc:grpChg chg="add mod">
          <ac:chgData name="Zou Yiguang" userId="f7e4a7e2-fca0-425e-adac-fd568eff2bc8" providerId="ADAL" clId="{7E1C0946-908C-447D-B571-347124F3ECBB}" dt="2023-08-25T01:56:34.096" v="8202" actId="1036"/>
          <ac:grpSpMkLst>
            <pc:docMk/>
            <pc:sldMk cId="1170624975" sldId="540"/>
            <ac:grpSpMk id="10" creationId="{7871106E-824A-1D13-B90E-BE362654DB80}"/>
          </ac:grpSpMkLst>
        </pc:grpChg>
        <pc:grpChg chg="add mod">
          <ac:chgData name="Zou Yiguang" userId="f7e4a7e2-fca0-425e-adac-fd568eff2bc8" providerId="ADAL" clId="{7E1C0946-908C-447D-B571-347124F3ECBB}" dt="2023-08-25T01:57:53.981" v="8261" actId="164"/>
          <ac:grpSpMkLst>
            <pc:docMk/>
            <pc:sldMk cId="1170624975" sldId="540"/>
            <ac:grpSpMk id="15" creationId="{11A01A99-2518-91BB-C734-FE082BB1D4A5}"/>
          </ac:grpSpMkLst>
        </pc:grpChg>
        <pc:grpChg chg="add mod">
          <ac:chgData name="Zou Yiguang" userId="f7e4a7e2-fca0-425e-adac-fd568eff2bc8" providerId="ADAL" clId="{7E1C0946-908C-447D-B571-347124F3ECBB}" dt="2023-08-25T01:59:53.954" v="8305" actId="1037"/>
          <ac:grpSpMkLst>
            <pc:docMk/>
            <pc:sldMk cId="1170624975" sldId="540"/>
            <ac:grpSpMk id="16" creationId="{65C92FF0-F1A0-7354-FF62-21EC51BA763E}"/>
          </ac:grpSpMkLst>
        </pc:grpChg>
        <pc:grpChg chg="add mod">
          <ac:chgData name="Zou Yiguang" userId="f7e4a7e2-fca0-425e-adac-fd568eff2bc8" providerId="ADAL" clId="{7E1C0946-908C-447D-B571-347124F3ECBB}" dt="2023-08-25T02:01:08.866" v="8321" actId="164"/>
          <ac:grpSpMkLst>
            <pc:docMk/>
            <pc:sldMk cId="1170624975" sldId="540"/>
            <ac:grpSpMk id="20" creationId="{D9D1859B-E79F-B121-95D7-47E860684290}"/>
          </ac:grpSpMkLst>
        </pc:grpChg>
        <pc:grpChg chg="del mod">
          <ac:chgData name="Zou Yiguang" userId="f7e4a7e2-fca0-425e-adac-fd568eff2bc8" providerId="ADAL" clId="{7E1C0946-908C-447D-B571-347124F3ECBB}" dt="2023-08-25T01:57:47.566" v="8260" actId="165"/>
          <ac:grpSpMkLst>
            <pc:docMk/>
            <pc:sldMk cId="1170624975" sldId="540"/>
            <ac:grpSpMk id="66" creationId="{130DD3BC-1434-BDB5-713E-B4FA7B50686D}"/>
          </ac:grpSpMkLst>
        </pc:grpChg>
        <pc:grpChg chg="del">
          <ac:chgData name="Zou Yiguang" userId="f7e4a7e2-fca0-425e-adac-fd568eff2bc8" providerId="ADAL" clId="{7E1C0946-908C-447D-B571-347124F3ECBB}" dt="2023-08-25T01:47:49.445" v="7927" actId="165"/>
          <ac:grpSpMkLst>
            <pc:docMk/>
            <pc:sldMk cId="1170624975" sldId="540"/>
            <ac:grpSpMk id="76" creationId="{CA9E4350-7C1F-65A0-0C63-CF1573855D1F}"/>
          </ac:grpSpMkLst>
        </pc:grpChg>
        <pc:grpChg chg="del mod topLvl">
          <ac:chgData name="Zou Yiguang" userId="f7e4a7e2-fca0-425e-adac-fd568eff2bc8" providerId="ADAL" clId="{7E1C0946-908C-447D-B571-347124F3ECBB}" dt="2023-08-25T01:48:19.742" v="7935" actId="165"/>
          <ac:grpSpMkLst>
            <pc:docMk/>
            <pc:sldMk cId="1170624975" sldId="540"/>
            <ac:grpSpMk id="77" creationId="{A64C9B96-200E-C611-AAE4-06C0CFE56D68}"/>
          </ac:grpSpMkLst>
        </pc:grpChg>
        <pc:grpChg chg="del mod topLvl">
          <ac:chgData name="Zou Yiguang" userId="f7e4a7e2-fca0-425e-adac-fd568eff2bc8" providerId="ADAL" clId="{7E1C0946-908C-447D-B571-347124F3ECBB}" dt="2023-08-25T01:47:27.494" v="7923" actId="165"/>
          <ac:grpSpMkLst>
            <pc:docMk/>
            <pc:sldMk cId="1170624975" sldId="540"/>
            <ac:grpSpMk id="86" creationId="{5DAD1DD3-4C6B-0BB5-E751-49E1F0D5D888}"/>
          </ac:grpSpMkLst>
        </pc:grpChg>
        <pc:grpChg chg="del mod topLvl">
          <ac:chgData name="Zou Yiguang" userId="f7e4a7e2-fca0-425e-adac-fd568eff2bc8" providerId="ADAL" clId="{7E1C0946-908C-447D-B571-347124F3ECBB}" dt="2023-08-25T01:47:31.212" v="7924" actId="165"/>
          <ac:grpSpMkLst>
            <pc:docMk/>
            <pc:sldMk cId="1170624975" sldId="540"/>
            <ac:grpSpMk id="87" creationId="{68EA3BE5-2FF6-3CBB-38F2-2793786E75C9}"/>
          </ac:grpSpMkLst>
        </pc:grpChg>
        <pc:grpChg chg="mod">
          <ac:chgData name="Zou Yiguang" userId="f7e4a7e2-fca0-425e-adac-fd568eff2bc8" providerId="ADAL" clId="{7E1C0946-908C-447D-B571-347124F3ECBB}" dt="2023-08-25T01:56:38.237" v="8210" actId="1036"/>
          <ac:grpSpMkLst>
            <pc:docMk/>
            <pc:sldMk cId="1170624975" sldId="540"/>
            <ac:grpSpMk id="91" creationId="{F0D17701-203F-6241-0ECB-F72E2D6F55B1}"/>
          </ac:grpSpMkLst>
        </pc:grpChg>
        <pc:picChg chg="add mod">
          <ac:chgData name="Zou Yiguang" userId="f7e4a7e2-fca0-425e-adac-fd568eff2bc8" providerId="ADAL" clId="{7E1C0946-908C-447D-B571-347124F3ECBB}" dt="2023-08-25T02:01:08.866" v="8321" actId="164"/>
          <ac:picMkLst>
            <pc:docMk/>
            <pc:sldMk cId="1170624975" sldId="540"/>
            <ac:picMk id="12" creationId="{133EFB78-5CD4-35C8-6BA3-DDB6C6042B63}"/>
          </ac:picMkLst>
        </pc:picChg>
        <pc:picChg chg="mod topLvl">
          <ac:chgData name="Zou Yiguang" userId="f7e4a7e2-fca0-425e-adac-fd568eff2bc8" providerId="ADAL" clId="{7E1C0946-908C-447D-B571-347124F3ECBB}" dt="2023-08-25T01:57:53.981" v="8261" actId="164"/>
          <ac:picMkLst>
            <pc:docMk/>
            <pc:sldMk cId="1170624975" sldId="540"/>
            <ac:picMk id="67" creationId="{57DB3940-0F5A-DFB0-7950-655E070A61D7}"/>
          </ac:picMkLst>
        </pc:picChg>
        <pc:picChg chg="mod topLvl modCrop">
          <ac:chgData name="Zou Yiguang" userId="f7e4a7e2-fca0-425e-adac-fd568eff2bc8" providerId="ADAL" clId="{7E1C0946-908C-447D-B571-347124F3ECBB}" dt="2023-08-25T01:59:18.992" v="8283" actId="164"/>
          <ac:picMkLst>
            <pc:docMk/>
            <pc:sldMk cId="1170624975" sldId="540"/>
            <ac:picMk id="68" creationId="{7C636FC3-E938-939A-1544-2834B73F4E18}"/>
          </ac:picMkLst>
        </pc:picChg>
        <pc:picChg chg="mod topLvl">
          <ac:chgData name="Zou Yiguang" userId="f7e4a7e2-fca0-425e-adac-fd568eff2bc8" providerId="ADAL" clId="{7E1C0946-908C-447D-B571-347124F3ECBB}" dt="2023-08-25T01:48:28.413" v="7937" actId="164"/>
          <ac:picMkLst>
            <pc:docMk/>
            <pc:sldMk cId="1170624975" sldId="540"/>
            <ac:picMk id="81" creationId="{37B420BF-0793-1CBC-E8AF-69D30475D53C}"/>
          </ac:picMkLst>
        </pc:picChg>
        <pc:picChg chg="mod ord topLvl">
          <ac:chgData name="Zou Yiguang" userId="f7e4a7e2-fca0-425e-adac-fd568eff2bc8" providerId="ADAL" clId="{7E1C0946-908C-447D-B571-347124F3ECBB}" dt="2023-08-25T01:48:46.454" v="7950" actId="166"/>
          <ac:picMkLst>
            <pc:docMk/>
            <pc:sldMk cId="1170624975" sldId="540"/>
            <ac:picMk id="82" creationId="{89D431CA-5033-D13A-AC59-17F140F3B911}"/>
          </ac:picMkLst>
        </pc:picChg>
        <pc:picChg chg="mod topLvl">
          <ac:chgData name="Zou Yiguang" userId="f7e4a7e2-fca0-425e-adac-fd568eff2bc8" providerId="ADAL" clId="{7E1C0946-908C-447D-B571-347124F3ECBB}" dt="2023-08-25T01:48:24.590" v="7936" actId="164"/>
          <ac:picMkLst>
            <pc:docMk/>
            <pc:sldMk cId="1170624975" sldId="540"/>
            <ac:picMk id="83" creationId="{4AB1AF02-67A0-98E0-8868-9658ACD76F9D}"/>
          </ac:picMkLst>
        </pc:picChg>
        <pc:picChg chg="mod ord topLvl">
          <ac:chgData name="Zou Yiguang" userId="f7e4a7e2-fca0-425e-adac-fd568eff2bc8" providerId="ADAL" clId="{7E1C0946-908C-447D-B571-347124F3ECBB}" dt="2023-08-25T01:49:14.118" v="7997" actId="1035"/>
          <ac:picMkLst>
            <pc:docMk/>
            <pc:sldMk cId="1170624975" sldId="540"/>
            <ac:picMk id="89" creationId="{C0ABFC5D-E30D-A9D8-74EC-CA74B521DB80}"/>
          </ac:picMkLst>
        </pc:picChg>
        <pc:picChg chg="mod">
          <ac:chgData name="Zou Yiguang" userId="f7e4a7e2-fca0-425e-adac-fd568eff2bc8" providerId="ADAL" clId="{7E1C0946-908C-447D-B571-347124F3ECBB}" dt="2023-08-25T01:58:02.344" v="8262" actId="14100"/>
          <ac:picMkLst>
            <pc:docMk/>
            <pc:sldMk cId="1170624975" sldId="540"/>
            <ac:picMk id="94" creationId="{D531F0DB-C8A3-82BC-0499-445B86DD9033}"/>
          </ac:picMkLst>
        </pc:picChg>
        <pc:cxnChg chg="add mod">
          <ac:chgData name="Zou Yiguang" userId="f7e4a7e2-fca0-425e-adac-fd568eff2bc8" providerId="ADAL" clId="{7E1C0946-908C-447D-B571-347124F3ECBB}" dt="2023-08-25T02:36:22.332" v="8527" actId="14100"/>
          <ac:cxnSpMkLst>
            <pc:docMk/>
            <pc:sldMk cId="1170624975" sldId="540"/>
            <ac:cxnSpMk id="18" creationId="{1EB0E0A2-EE8D-CDAC-142C-F242C9C24998}"/>
          </ac:cxnSpMkLst>
        </pc:cxnChg>
      </pc:sldChg>
      <pc:sldChg chg="addSp delSp modSp add mod delAnim modAnim">
        <pc:chgData name="Zou Yiguang" userId="f7e4a7e2-fca0-425e-adac-fd568eff2bc8" providerId="ADAL" clId="{7E1C0946-908C-447D-B571-347124F3ECBB}" dt="2023-08-25T02:40:26.914" v="8607" actId="478"/>
        <pc:sldMkLst>
          <pc:docMk/>
          <pc:sldMk cId="2441720538" sldId="541"/>
        </pc:sldMkLst>
        <pc:spChg chg="del">
          <ac:chgData name="Zou Yiguang" userId="f7e4a7e2-fca0-425e-adac-fd568eff2bc8" providerId="ADAL" clId="{7E1C0946-908C-447D-B571-347124F3ECBB}" dt="2023-08-25T02:40:26.914" v="8607" actId="478"/>
          <ac:spMkLst>
            <pc:docMk/>
            <pc:sldMk cId="2441720538" sldId="541"/>
            <ac:spMk id="2" creationId="{CE294614-C322-0B49-B688-0639725D1B3C}"/>
          </ac:spMkLst>
        </pc:spChg>
        <pc:spChg chg="add mod">
          <ac:chgData name="Zou Yiguang" userId="f7e4a7e2-fca0-425e-adac-fd568eff2bc8" providerId="ADAL" clId="{7E1C0946-908C-447D-B571-347124F3ECBB}" dt="2023-08-25T02:35:13.875" v="8516" actId="164"/>
          <ac:spMkLst>
            <pc:docMk/>
            <pc:sldMk cId="2441720538" sldId="541"/>
            <ac:spMk id="13" creationId="{44A64B91-561A-F308-3EC7-4F6243722F60}"/>
          </ac:spMkLst>
        </pc:spChg>
        <pc:spChg chg="add mod">
          <ac:chgData name="Zou Yiguang" userId="f7e4a7e2-fca0-425e-adac-fd568eff2bc8" providerId="ADAL" clId="{7E1C0946-908C-447D-B571-347124F3ECBB}" dt="2023-08-25T02:38:34.011" v="8529" actId="1076"/>
          <ac:spMkLst>
            <pc:docMk/>
            <pc:sldMk cId="2441720538" sldId="541"/>
            <ac:spMk id="22" creationId="{617FA2B9-3F5A-132A-92BD-3447D35CB627}"/>
          </ac:spMkLst>
        </pc:spChg>
        <pc:spChg chg="add del mod">
          <ac:chgData name="Zou Yiguang" userId="f7e4a7e2-fca0-425e-adac-fd568eff2bc8" providerId="ADAL" clId="{7E1C0946-908C-447D-B571-347124F3ECBB}" dt="2023-08-25T02:34:14.664" v="8504" actId="478"/>
          <ac:spMkLst>
            <pc:docMk/>
            <pc:sldMk cId="2441720538" sldId="541"/>
            <ac:spMk id="23" creationId="{61FB003F-CCC7-F293-A018-4910657F1C99}"/>
          </ac:spMkLst>
        </pc:spChg>
        <pc:spChg chg="add mod">
          <ac:chgData name="Zou Yiguang" userId="f7e4a7e2-fca0-425e-adac-fd568eff2bc8" providerId="ADAL" clId="{7E1C0946-908C-447D-B571-347124F3ECBB}" dt="2023-08-25T02:40:03.367" v="8605" actId="1035"/>
          <ac:spMkLst>
            <pc:docMk/>
            <pc:sldMk cId="2441720538" sldId="541"/>
            <ac:spMk id="26" creationId="{0817DD24-FF1B-F3D0-613D-EA2EC6CFB5E4}"/>
          </ac:spMkLst>
        </pc:spChg>
        <pc:spChg chg="mod">
          <ac:chgData name="Zou Yiguang" userId="f7e4a7e2-fca0-425e-adac-fd568eff2bc8" providerId="ADAL" clId="{7E1C0946-908C-447D-B571-347124F3ECBB}" dt="2023-08-25T02:03:45.631" v="8372" actId="6549"/>
          <ac:spMkLst>
            <pc:docMk/>
            <pc:sldMk cId="2441720538" sldId="541"/>
            <ac:spMk id="70" creationId="{A5B05366-F54F-3360-9A92-239016808CF2}"/>
          </ac:spMkLst>
        </pc:spChg>
        <pc:spChg chg="mod">
          <ac:chgData name="Zou Yiguang" userId="f7e4a7e2-fca0-425e-adac-fd568eff2bc8" providerId="ADAL" clId="{7E1C0946-908C-447D-B571-347124F3ECBB}" dt="2023-08-25T02:10:55.070" v="8461" actId="1076"/>
          <ac:spMkLst>
            <pc:docMk/>
            <pc:sldMk cId="2441720538" sldId="541"/>
            <ac:spMk id="73" creationId="{837097B0-D726-6F0C-6C5B-903CFDE38C82}"/>
          </ac:spMkLst>
        </pc:spChg>
        <pc:spChg chg="del">
          <ac:chgData name="Zou Yiguang" userId="f7e4a7e2-fca0-425e-adac-fd568eff2bc8" providerId="ADAL" clId="{7E1C0946-908C-447D-B571-347124F3ECBB}" dt="2023-08-25T02:03:49.240" v="8375" actId="478"/>
          <ac:spMkLst>
            <pc:docMk/>
            <pc:sldMk cId="2441720538" sldId="541"/>
            <ac:spMk id="90" creationId="{858F3B10-FE1A-121E-A86C-60B76741F0F6}"/>
          </ac:spMkLst>
        </pc:spChg>
        <pc:grpChg chg="del">
          <ac:chgData name="Zou Yiguang" userId="f7e4a7e2-fca0-425e-adac-fd568eff2bc8" providerId="ADAL" clId="{7E1C0946-908C-447D-B571-347124F3ECBB}" dt="2023-08-25T02:03:43.458" v="8369" actId="478"/>
          <ac:grpSpMkLst>
            <pc:docMk/>
            <pc:sldMk cId="2441720538" sldId="541"/>
            <ac:grpSpMk id="10" creationId="{7871106E-824A-1D13-B90E-BE362654DB80}"/>
          </ac:grpSpMkLst>
        </pc:grpChg>
        <pc:grpChg chg="del">
          <ac:chgData name="Zou Yiguang" userId="f7e4a7e2-fca0-425e-adac-fd568eff2bc8" providerId="ADAL" clId="{7E1C0946-908C-447D-B571-347124F3ECBB}" dt="2023-08-25T02:03:45.005" v="8371" actId="478"/>
          <ac:grpSpMkLst>
            <pc:docMk/>
            <pc:sldMk cId="2441720538" sldId="541"/>
            <ac:grpSpMk id="15" creationId="{11A01A99-2518-91BB-C734-FE082BB1D4A5}"/>
          </ac:grpSpMkLst>
        </pc:grpChg>
        <pc:grpChg chg="del">
          <ac:chgData name="Zou Yiguang" userId="f7e4a7e2-fca0-425e-adac-fd568eff2bc8" providerId="ADAL" clId="{7E1C0946-908C-447D-B571-347124F3ECBB}" dt="2023-08-25T02:03:46.540" v="8373" actId="478"/>
          <ac:grpSpMkLst>
            <pc:docMk/>
            <pc:sldMk cId="2441720538" sldId="541"/>
            <ac:grpSpMk id="16" creationId="{65C92FF0-F1A0-7354-FF62-21EC51BA763E}"/>
          </ac:grpSpMkLst>
        </pc:grpChg>
        <pc:grpChg chg="del">
          <ac:chgData name="Zou Yiguang" userId="f7e4a7e2-fca0-425e-adac-fd568eff2bc8" providerId="ADAL" clId="{7E1C0946-908C-447D-B571-347124F3ECBB}" dt="2023-08-25T02:03:47.955" v="8374" actId="478"/>
          <ac:grpSpMkLst>
            <pc:docMk/>
            <pc:sldMk cId="2441720538" sldId="541"/>
            <ac:grpSpMk id="20" creationId="{D9D1859B-E79F-B121-95D7-47E860684290}"/>
          </ac:grpSpMkLst>
        </pc:grpChg>
        <pc:grpChg chg="add mod">
          <ac:chgData name="Zou Yiguang" userId="f7e4a7e2-fca0-425e-adac-fd568eff2bc8" providerId="ADAL" clId="{7E1C0946-908C-447D-B571-347124F3ECBB}" dt="2023-08-25T02:35:13.875" v="8516" actId="164"/>
          <ac:grpSpMkLst>
            <pc:docMk/>
            <pc:sldMk cId="2441720538" sldId="541"/>
            <ac:grpSpMk id="24" creationId="{F5B37655-5E10-6C79-9341-04E1E5606919}"/>
          </ac:grpSpMkLst>
        </pc:grpChg>
        <pc:grpChg chg="add mod">
          <ac:chgData name="Zou Yiguang" userId="f7e4a7e2-fca0-425e-adac-fd568eff2bc8" providerId="ADAL" clId="{7E1C0946-908C-447D-B571-347124F3ECBB}" dt="2023-08-25T02:38:34.011" v="8529" actId="1076"/>
          <ac:grpSpMkLst>
            <pc:docMk/>
            <pc:sldMk cId="2441720538" sldId="541"/>
            <ac:grpSpMk id="25" creationId="{98D0D8D3-1B62-3FE8-2AD3-762F18740B0F}"/>
          </ac:grpSpMkLst>
        </pc:grpChg>
        <pc:grpChg chg="del">
          <ac:chgData name="Zou Yiguang" userId="f7e4a7e2-fca0-425e-adac-fd568eff2bc8" providerId="ADAL" clId="{7E1C0946-908C-447D-B571-347124F3ECBB}" dt="2023-08-25T02:03:44.334" v="8370" actId="478"/>
          <ac:grpSpMkLst>
            <pc:docMk/>
            <pc:sldMk cId="2441720538" sldId="541"/>
            <ac:grpSpMk id="91" creationId="{F0D17701-203F-6241-0ECB-F72E2D6F55B1}"/>
          </ac:grpSpMkLst>
        </pc:grpChg>
        <pc:picChg chg="add mod">
          <ac:chgData name="Zou Yiguang" userId="f7e4a7e2-fca0-425e-adac-fd568eff2bc8" providerId="ADAL" clId="{7E1C0946-908C-447D-B571-347124F3ECBB}" dt="2023-08-25T02:35:13.875" v="8516" actId="164"/>
          <ac:picMkLst>
            <pc:docMk/>
            <pc:sldMk cId="2441720538" sldId="541"/>
            <ac:picMk id="4" creationId="{82BD443A-2D2D-D681-98D2-A82BFB1C53AE}"/>
          </ac:picMkLst>
        </pc:picChg>
        <pc:picChg chg="add mod">
          <ac:chgData name="Zou Yiguang" userId="f7e4a7e2-fca0-425e-adac-fd568eff2bc8" providerId="ADAL" clId="{7E1C0946-908C-447D-B571-347124F3ECBB}" dt="2023-08-25T02:38:34.011" v="8529" actId="1076"/>
          <ac:picMkLst>
            <pc:docMk/>
            <pc:sldMk cId="2441720538" sldId="541"/>
            <ac:picMk id="19" creationId="{BA8A3205-128E-886E-7096-956AC6C39F4C}"/>
          </ac:picMkLst>
        </pc:picChg>
        <pc:picChg chg="add mod">
          <ac:chgData name="Zou Yiguang" userId="f7e4a7e2-fca0-425e-adac-fd568eff2bc8" providerId="ADAL" clId="{7E1C0946-908C-447D-B571-347124F3ECBB}" dt="2023-08-25T02:35:13.875" v="8516" actId="164"/>
          <ac:picMkLst>
            <pc:docMk/>
            <pc:sldMk cId="2441720538" sldId="541"/>
            <ac:picMk id="1026" creationId="{88AE40A5-6987-5ABB-5E8E-0204D72A7EF9}"/>
          </ac:picMkLst>
        </pc:picChg>
        <pc:picChg chg="add mod">
          <ac:chgData name="Zou Yiguang" userId="f7e4a7e2-fca0-425e-adac-fd568eff2bc8" providerId="ADAL" clId="{7E1C0946-908C-447D-B571-347124F3ECBB}" dt="2023-08-25T02:38:34.011" v="8529" actId="1076"/>
          <ac:picMkLst>
            <pc:docMk/>
            <pc:sldMk cId="2441720538" sldId="541"/>
            <ac:picMk id="1028" creationId="{91AA9081-C1BE-58A1-834A-D1B1AF8B479E}"/>
          </ac:picMkLst>
        </pc:picChg>
        <pc:cxnChg chg="mod">
          <ac:chgData name="Zou Yiguang" userId="f7e4a7e2-fca0-425e-adac-fd568eff2bc8" providerId="ADAL" clId="{7E1C0946-908C-447D-B571-347124F3ECBB}" dt="2023-08-25T02:03:47.955" v="8374" actId="478"/>
          <ac:cxnSpMkLst>
            <pc:docMk/>
            <pc:sldMk cId="2441720538" sldId="541"/>
            <ac:cxnSpMk id="18" creationId="{1EB0E0A2-EE8D-CDAC-142C-F242C9C24998}"/>
          </ac:cxnSpMkLst>
        </pc:cxnChg>
      </pc:sldChg>
      <pc:sldChg chg="addSp delSp modSp add mod modAnim">
        <pc:chgData name="Zou Yiguang" userId="f7e4a7e2-fca0-425e-adac-fd568eff2bc8" providerId="ADAL" clId="{7E1C0946-908C-447D-B571-347124F3ECBB}" dt="2023-08-25T03:33:56.413" v="9267" actId="1076"/>
        <pc:sldMkLst>
          <pc:docMk/>
          <pc:sldMk cId="4062900757" sldId="542"/>
        </pc:sldMkLst>
        <pc:spChg chg="mod">
          <ac:chgData name="Zou Yiguang" userId="f7e4a7e2-fca0-425e-adac-fd568eff2bc8" providerId="ADAL" clId="{7E1C0946-908C-447D-B571-347124F3ECBB}" dt="2023-08-25T03:33:56.413" v="9267" actId="1076"/>
          <ac:spMkLst>
            <pc:docMk/>
            <pc:sldMk cId="4062900757" sldId="542"/>
            <ac:spMk id="2" creationId="{CE294614-C322-0B49-B688-0639725D1B3C}"/>
          </ac:spMkLst>
        </pc:spChg>
        <pc:spChg chg="add mod">
          <ac:chgData name="Zou Yiguang" userId="f7e4a7e2-fca0-425e-adac-fd568eff2bc8" providerId="ADAL" clId="{7E1C0946-908C-447D-B571-347124F3ECBB}" dt="2023-08-25T03:15:03.642" v="9014" actId="20577"/>
          <ac:spMkLst>
            <pc:docMk/>
            <pc:sldMk cId="4062900757" sldId="542"/>
            <ac:spMk id="7" creationId="{53EBEADE-671A-F851-2426-FF8A0D920D93}"/>
          </ac:spMkLst>
        </pc:spChg>
        <pc:spChg chg="add mod ord">
          <ac:chgData name="Zou Yiguang" userId="f7e4a7e2-fca0-425e-adac-fd568eff2bc8" providerId="ADAL" clId="{7E1C0946-908C-447D-B571-347124F3ECBB}" dt="2023-08-25T03:33:32.389" v="9263" actId="164"/>
          <ac:spMkLst>
            <pc:docMk/>
            <pc:sldMk cId="4062900757" sldId="542"/>
            <ac:spMk id="9" creationId="{BE8A563B-0F52-5D2E-E72B-2E48B97E4E47}"/>
          </ac:spMkLst>
        </pc:spChg>
        <pc:spChg chg="del">
          <ac:chgData name="Zou Yiguang" userId="f7e4a7e2-fca0-425e-adac-fd568eff2bc8" providerId="ADAL" clId="{7E1C0946-908C-447D-B571-347124F3ECBB}" dt="2023-08-25T02:40:35.423" v="8610" actId="478"/>
          <ac:spMkLst>
            <pc:docMk/>
            <pc:sldMk cId="4062900757" sldId="542"/>
            <ac:spMk id="13" creationId="{44A64B91-561A-F308-3EC7-4F6243722F60}"/>
          </ac:spMkLst>
        </pc:spChg>
        <pc:spChg chg="add mod">
          <ac:chgData name="Zou Yiguang" userId="f7e4a7e2-fca0-425e-adac-fd568eff2bc8" providerId="ADAL" clId="{7E1C0946-908C-447D-B571-347124F3ECBB}" dt="2023-08-25T03:32:32.241" v="9236" actId="1035"/>
          <ac:spMkLst>
            <pc:docMk/>
            <pc:sldMk cId="4062900757" sldId="542"/>
            <ac:spMk id="15" creationId="{3BE3B31E-6DED-B81F-01A8-7BEE2E39E0BB}"/>
          </ac:spMkLst>
        </pc:spChg>
        <pc:spChg chg="add del mod">
          <ac:chgData name="Zou Yiguang" userId="f7e4a7e2-fca0-425e-adac-fd568eff2bc8" providerId="ADAL" clId="{7E1C0946-908C-447D-B571-347124F3ECBB}" dt="2023-08-25T03:33:32.389" v="9263" actId="164"/>
          <ac:spMkLst>
            <pc:docMk/>
            <pc:sldMk cId="4062900757" sldId="542"/>
            <ac:spMk id="16" creationId="{CDBBA150-37C1-3D9A-893B-34B86FC30140}"/>
          </ac:spMkLst>
        </pc:spChg>
        <pc:spChg chg="add mod">
          <ac:chgData name="Zou Yiguang" userId="f7e4a7e2-fca0-425e-adac-fd568eff2bc8" providerId="ADAL" clId="{7E1C0946-908C-447D-B571-347124F3ECBB}" dt="2023-08-25T03:33:32.389" v="9263" actId="164"/>
          <ac:spMkLst>
            <pc:docMk/>
            <pc:sldMk cId="4062900757" sldId="542"/>
            <ac:spMk id="17" creationId="{A489BECD-2A10-BCC3-AB63-2D2F80A0EC46}"/>
          </ac:spMkLst>
        </pc:spChg>
        <pc:spChg chg="del">
          <ac:chgData name="Zou Yiguang" userId="f7e4a7e2-fca0-425e-adac-fd568eff2bc8" providerId="ADAL" clId="{7E1C0946-908C-447D-B571-347124F3ECBB}" dt="2023-08-25T02:35:04.712" v="8515" actId="478"/>
          <ac:spMkLst>
            <pc:docMk/>
            <pc:sldMk cId="4062900757" sldId="542"/>
            <ac:spMk id="22" creationId="{617FA2B9-3F5A-132A-92BD-3447D35CB627}"/>
          </ac:spMkLst>
        </pc:spChg>
        <pc:spChg chg="mod">
          <ac:chgData name="Zou Yiguang" userId="f7e4a7e2-fca0-425e-adac-fd568eff2bc8" providerId="ADAL" clId="{7E1C0946-908C-447D-B571-347124F3ECBB}" dt="2023-08-25T02:52:05.561" v="8666" actId="1076"/>
          <ac:spMkLst>
            <pc:docMk/>
            <pc:sldMk cId="4062900757" sldId="542"/>
            <ac:spMk id="73" creationId="{837097B0-D726-6F0C-6C5B-903CFDE38C82}"/>
          </ac:spMkLst>
        </pc:spChg>
        <pc:grpChg chg="add mod">
          <ac:chgData name="Zou Yiguang" userId="f7e4a7e2-fca0-425e-adac-fd568eff2bc8" providerId="ADAL" clId="{7E1C0946-908C-447D-B571-347124F3ECBB}" dt="2023-08-25T03:14:33.718" v="8977" actId="164"/>
          <ac:grpSpMkLst>
            <pc:docMk/>
            <pc:sldMk cId="4062900757" sldId="542"/>
            <ac:grpSpMk id="14" creationId="{E880CA4F-6D1F-92A2-45CF-F19DC4F85C14}"/>
          </ac:grpSpMkLst>
        </pc:grpChg>
        <pc:grpChg chg="add mod">
          <ac:chgData name="Zou Yiguang" userId="f7e4a7e2-fca0-425e-adac-fd568eff2bc8" providerId="ADAL" clId="{7E1C0946-908C-447D-B571-347124F3ECBB}" dt="2023-08-25T03:33:32.389" v="9263" actId="164"/>
          <ac:grpSpMkLst>
            <pc:docMk/>
            <pc:sldMk cId="4062900757" sldId="542"/>
            <ac:grpSpMk id="18" creationId="{CB398AE1-A662-AA04-BE4F-6ED03318C30F}"/>
          </ac:grpSpMkLst>
        </pc:grpChg>
        <pc:picChg chg="del">
          <ac:chgData name="Zou Yiguang" userId="f7e4a7e2-fca0-425e-adac-fd568eff2bc8" providerId="ADAL" clId="{7E1C0946-908C-447D-B571-347124F3ECBB}" dt="2023-08-25T02:40:32.830" v="8608" actId="478"/>
          <ac:picMkLst>
            <pc:docMk/>
            <pc:sldMk cId="4062900757" sldId="542"/>
            <ac:picMk id="4" creationId="{82BD443A-2D2D-D681-98D2-A82BFB1C53AE}"/>
          </ac:picMkLst>
        </pc:picChg>
        <pc:picChg chg="add mod">
          <ac:chgData name="Zou Yiguang" userId="f7e4a7e2-fca0-425e-adac-fd568eff2bc8" providerId="ADAL" clId="{7E1C0946-908C-447D-B571-347124F3ECBB}" dt="2023-08-25T03:13:15.624" v="8964" actId="1076"/>
          <ac:picMkLst>
            <pc:docMk/>
            <pc:sldMk cId="4062900757" sldId="542"/>
            <ac:picMk id="5" creationId="{31301CFD-47C2-3B07-AC47-573F792FBFA5}"/>
          </ac:picMkLst>
        </pc:picChg>
        <pc:picChg chg="add mod">
          <ac:chgData name="Zou Yiguang" userId="f7e4a7e2-fca0-425e-adac-fd568eff2bc8" providerId="ADAL" clId="{7E1C0946-908C-447D-B571-347124F3ECBB}" dt="2023-08-25T03:13:13.855" v="8963" actId="1076"/>
          <ac:picMkLst>
            <pc:docMk/>
            <pc:sldMk cId="4062900757" sldId="542"/>
            <ac:picMk id="11" creationId="{26767CC7-0250-C97C-5940-3C773D3BABF0}"/>
          </ac:picMkLst>
        </pc:picChg>
        <pc:picChg chg="add mod">
          <ac:chgData name="Zou Yiguang" userId="f7e4a7e2-fca0-425e-adac-fd568eff2bc8" providerId="ADAL" clId="{7E1C0946-908C-447D-B571-347124F3ECBB}" dt="2023-08-25T03:14:33.718" v="8977" actId="164"/>
          <ac:picMkLst>
            <pc:docMk/>
            <pc:sldMk cId="4062900757" sldId="542"/>
            <ac:picMk id="12" creationId="{F86A448D-9436-2D85-68DB-7B0E84264F98}"/>
          </ac:picMkLst>
        </pc:picChg>
        <pc:picChg chg="del">
          <ac:chgData name="Zou Yiguang" userId="f7e4a7e2-fca0-425e-adac-fd568eff2bc8" providerId="ADAL" clId="{7E1C0946-908C-447D-B571-347124F3ECBB}" dt="2023-08-25T02:35:02.544" v="8513" actId="478"/>
          <ac:picMkLst>
            <pc:docMk/>
            <pc:sldMk cId="4062900757" sldId="542"/>
            <ac:picMk id="19" creationId="{BA8A3205-128E-886E-7096-956AC6C39F4C}"/>
          </ac:picMkLst>
        </pc:picChg>
        <pc:picChg chg="del">
          <ac:chgData name="Zou Yiguang" userId="f7e4a7e2-fca0-425e-adac-fd568eff2bc8" providerId="ADAL" clId="{7E1C0946-908C-447D-B571-347124F3ECBB}" dt="2023-08-25T02:40:33.308" v="8609" actId="478"/>
          <ac:picMkLst>
            <pc:docMk/>
            <pc:sldMk cId="4062900757" sldId="542"/>
            <ac:picMk id="1026" creationId="{88AE40A5-6987-5ABB-5E8E-0204D72A7EF9}"/>
          </ac:picMkLst>
        </pc:picChg>
        <pc:picChg chg="del">
          <ac:chgData name="Zou Yiguang" userId="f7e4a7e2-fca0-425e-adac-fd568eff2bc8" providerId="ADAL" clId="{7E1C0946-908C-447D-B571-347124F3ECBB}" dt="2023-08-25T02:35:03.496" v="8514" actId="478"/>
          <ac:picMkLst>
            <pc:docMk/>
            <pc:sldMk cId="4062900757" sldId="542"/>
            <ac:picMk id="1028" creationId="{91AA9081-C1BE-58A1-834A-D1B1AF8B479E}"/>
          </ac:picMkLst>
        </pc:picChg>
        <pc:picChg chg="add mod">
          <ac:chgData name="Zou Yiguang" userId="f7e4a7e2-fca0-425e-adac-fd568eff2bc8" providerId="ADAL" clId="{7E1C0946-908C-447D-B571-347124F3ECBB}" dt="2023-08-25T03:33:32.389" v="9263" actId="164"/>
          <ac:picMkLst>
            <pc:docMk/>
            <pc:sldMk cId="4062900757" sldId="542"/>
            <ac:picMk id="2050" creationId="{76DE286B-C78A-2481-18CE-63F952E5B9C9}"/>
          </ac:picMkLst>
        </pc:picChg>
        <pc:picChg chg="add mod">
          <ac:chgData name="Zou Yiguang" userId="f7e4a7e2-fca0-425e-adac-fd568eff2bc8" providerId="ADAL" clId="{7E1C0946-908C-447D-B571-347124F3ECBB}" dt="2023-08-25T03:14:33.718" v="8977" actId="164"/>
          <ac:picMkLst>
            <pc:docMk/>
            <pc:sldMk cId="4062900757" sldId="542"/>
            <ac:picMk id="2052" creationId="{B590DC80-6745-2242-EE73-00F4E75AF017}"/>
          </ac:picMkLst>
        </pc:picChg>
      </pc:sldChg>
      <pc:sldChg chg="addSp delSp modSp add modAnim">
        <pc:chgData name="Zou Yiguang" userId="f7e4a7e2-fca0-425e-adac-fd568eff2bc8" providerId="ADAL" clId="{7E1C0946-908C-447D-B571-347124F3ECBB}" dt="2023-08-25T03:21:51.588" v="9056"/>
        <pc:sldMkLst>
          <pc:docMk/>
          <pc:sldMk cId="3443765478" sldId="543"/>
        </pc:sldMkLst>
        <pc:spChg chg="add del">
          <ac:chgData name="Zou Yiguang" userId="f7e4a7e2-fca0-425e-adac-fd568eff2bc8" providerId="ADAL" clId="{7E1C0946-908C-447D-B571-347124F3ECBB}" dt="2023-08-25T03:21:45.567" v="9055" actId="478"/>
          <ac:spMkLst>
            <pc:docMk/>
            <pc:sldMk cId="3443765478" sldId="543"/>
            <ac:spMk id="2" creationId="{B705389C-F6CE-6943-7B07-F8976B64E1ED}"/>
          </ac:spMkLst>
        </pc:spChg>
        <pc:spChg chg="add del">
          <ac:chgData name="Zou Yiguang" userId="f7e4a7e2-fca0-425e-adac-fd568eff2bc8" providerId="ADAL" clId="{7E1C0946-908C-447D-B571-347124F3ECBB}" dt="2023-08-25T03:21:45.567" v="9055" actId="478"/>
          <ac:spMkLst>
            <pc:docMk/>
            <pc:sldMk cId="3443765478" sldId="543"/>
            <ac:spMk id="3" creationId="{F9B5B482-00D5-6371-9CB4-D8D5F72E5F5B}"/>
          </ac:spMkLst>
        </pc:spChg>
        <pc:spChg chg="mod">
          <ac:chgData name="Zou Yiguang" userId="f7e4a7e2-fca0-425e-adac-fd568eff2bc8" providerId="ADAL" clId="{7E1C0946-908C-447D-B571-347124F3ECBB}" dt="2023-08-25T03:21:51.588" v="9056"/>
          <ac:spMkLst>
            <pc:docMk/>
            <pc:sldMk cId="3443765478" sldId="543"/>
            <ac:spMk id="9" creationId="{6ED8D0F9-6C1F-CF23-0E46-96C9A8C2E483}"/>
          </ac:spMkLst>
        </pc:spChg>
        <pc:spChg chg="mod">
          <ac:chgData name="Zou Yiguang" userId="f7e4a7e2-fca0-425e-adac-fd568eff2bc8" providerId="ADAL" clId="{7E1C0946-908C-447D-B571-347124F3ECBB}" dt="2023-08-25T03:21:51.588" v="9056"/>
          <ac:spMkLst>
            <pc:docMk/>
            <pc:sldMk cId="3443765478" sldId="543"/>
            <ac:spMk id="10" creationId="{345DEEC4-2D59-9EEA-665B-7CEF737317A4}"/>
          </ac:spMkLst>
        </pc:spChg>
        <pc:spChg chg="add mod">
          <ac:chgData name="Zou Yiguang" userId="f7e4a7e2-fca0-425e-adac-fd568eff2bc8" providerId="ADAL" clId="{7E1C0946-908C-447D-B571-347124F3ECBB}" dt="2023-08-25T03:21:51.588" v="9056"/>
          <ac:spMkLst>
            <pc:docMk/>
            <pc:sldMk cId="3443765478" sldId="543"/>
            <ac:spMk id="11" creationId="{F60C3198-F8AF-A4E7-7629-9FB6C2894468}"/>
          </ac:spMkLst>
        </pc:spChg>
        <pc:spChg chg="mod">
          <ac:chgData name="Zou Yiguang" userId="f7e4a7e2-fca0-425e-adac-fd568eff2bc8" providerId="ADAL" clId="{7E1C0946-908C-447D-B571-347124F3ECBB}" dt="2023-08-25T03:21:51.588" v="9056"/>
          <ac:spMkLst>
            <pc:docMk/>
            <pc:sldMk cId="3443765478" sldId="543"/>
            <ac:spMk id="15" creationId="{63C1698C-B34E-E151-7777-30D289D478C3}"/>
          </ac:spMkLst>
        </pc:spChg>
        <pc:spChg chg="mod">
          <ac:chgData name="Zou Yiguang" userId="f7e4a7e2-fca0-425e-adac-fd568eff2bc8" providerId="ADAL" clId="{7E1C0946-908C-447D-B571-347124F3ECBB}" dt="2023-08-25T03:21:51.588" v="9056"/>
          <ac:spMkLst>
            <pc:docMk/>
            <pc:sldMk cId="3443765478" sldId="543"/>
            <ac:spMk id="16" creationId="{445F861B-E07A-73FF-57A1-DE1D22E2AE3A}"/>
          </ac:spMkLst>
        </pc:spChg>
        <pc:spChg chg="mod">
          <ac:chgData name="Zou Yiguang" userId="f7e4a7e2-fca0-425e-adac-fd568eff2bc8" providerId="ADAL" clId="{7E1C0946-908C-447D-B571-347124F3ECBB}" dt="2023-08-25T03:21:51.588" v="9056"/>
          <ac:spMkLst>
            <pc:docMk/>
            <pc:sldMk cId="3443765478" sldId="543"/>
            <ac:spMk id="19" creationId="{D6A26448-B8F3-2EA5-0906-844DC88569CB}"/>
          </ac:spMkLst>
        </pc:spChg>
        <pc:spChg chg="mod">
          <ac:chgData name="Zou Yiguang" userId="f7e4a7e2-fca0-425e-adac-fd568eff2bc8" providerId="ADAL" clId="{7E1C0946-908C-447D-B571-347124F3ECBB}" dt="2023-08-25T03:21:51.588" v="9056"/>
          <ac:spMkLst>
            <pc:docMk/>
            <pc:sldMk cId="3443765478" sldId="543"/>
            <ac:spMk id="22" creationId="{09786AF3-C39B-EAE8-1CF6-EFF04ED91270}"/>
          </ac:spMkLst>
        </pc:spChg>
        <pc:spChg chg="mod">
          <ac:chgData name="Zou Yiguang" userId="f7e4a7e2-fca0-425e-adac-fd568eff2bc8" providerId="ADAL" clId="{7E1C0946-908C-447D-B571-347124F3ECBB}" dt="2023-08-25T03:21:51.588" v="9056"/>
          <ac:spMkLst>
            <pc:docMk/>
            <pc:sldMk cId="3443765478" sldId="543"/>
            <ac:spMk id="34" creationId="{70D57CD2-560E-E9D5-D8AE-B5D900A6BA0B}"/>
          </ac:spMkLst>
        </pc:spChg>
        <pc:spChg chg="add del">
          <ac:chgData name="Zou Yiguang" userId="f7e4a7e2-fca0-425e-adac-fd568eff2bc8" providerId="ADAL" clId="{7E1C0946-908C-447D-B571-347124F3ECBB}" dt="2023-08-25T03:21:45.567" v="9055" actId="478"/>
          <ac:spMkLst>
            <pc:docMk/>
            <pc:sldMk cId="3443765478" sldId="543"/>
            <ac:spMk id="37" creationId="{B2DED51E-9EE6-4615-8393-9D2EA5A117C0}"/>
          </ac:spMkLst>
        </pc:spChg>
        <pc:spChg chg="add del">
          <ac:chgData name="Zou Yiguang" userId="f7e4a7e2-fca0-425e-adac-fd568eff2bc8" providerId="ADAL" clId="{7E1C0946-908C-447D-B571-347124F3ECBB}" dt="2023-08-25T03:21:45.567" v="9055" actId="478"/>
          <ac:spMkLst>
            <pc:docMk/>
            <pc:sldMk cId="3443765478" sldId="543"/>
            <ac:spMk id="38" creationId="{09A8B361-D321-43F1-B347-6567303B93DD}"/>
          </ac:spMkLst>
        </pc:spChg>
        <pc:spChg chg="mod">
          <ac:chgData name="Zou Yiguang" userId="f7e4a7e2-fca0-425e-adac-fd568eff2bc8" providerId="ADAL" clId="{7E1C0946-908C-447D-B571-347124F3ECBB}" dt="2023-08-25T03:21:51.588" v="9056"/>
          <ac:spMkLst>
            <pc:docMk/>
            <pc:sldMk cId="3443765478" sldId="543"/>
            <ac:spMk id="40" creationId="{F6E15FBA-DC21-2242-9D42-4C9F315588F6}"/>
          </ac:spMkLst>
        </pc:spChg>
        <pc:spChg chg="mod">
          <ac:chgData name="Zou Yiguang" userId="f7e4a7e2-fca0-425e-adac-fd568eff2bc8" providerId="ADAL" clId="{7E1C0946-908C-447D-B571-347124F3ECBB}" dt="2023-08-25T03:21:51.588" v="9056"/>
          <ac:spMkLst>
            <pc:docMk/>
            <pc:sldMk cId="3443765478" sldId="543"/>
            <ac:spMk id="43" creationId="{A5460467-565E-9F6D-36F4-486080B786EA}"/>
          </ac:spMkLst>
        </pc:spChg>
        <pc:spChg chg="mod">
          <ac:chgData name="Zou Yiguang" userId="f7e4a7e2-fca0-425e-adac-fd568eff2bc8" providerId="ADAL" clId="{7E1C0946-908C-447D-B571-347124F3ECBB}" dt="2023-08-25T03:21:51.588" v="9056"/>
          <ac:spMkLst>
            <pc:docMk/>
            <pc:sldMk cId="3443765478" sldId="543"/>
            <ac:spMk id="44" creationId="{DD9B4788-3554-B913-A3A1-9292EC15F0B2}"/>
          </ac:spMkLst>
        </pc:spChg>
        <pc:spChg chg="add mod">
          <ac:chgData name="Zou Yiguang" userId="f7e4a7e2-fca0-425e-adac-fd568eff2bc8" providerId="ADAL" clId="{7E1C0946-908C-447D-B571-347124F3ECBB}" dt="2023-08-25T03:21:51.588" v="9056"/>
          <ac:spMkLst>
            <pc:docMk/>
            <pc:sldMk cId="3443765478" sldId="543"/>
            <ac:spMk id="45" creationId="{AE3B5A9A-739F-BF70-BAF3-1CAB872DB89E}"/>
          </ac:spMkLst>
        </pc:spChg>
        <pc:spChg chg="add mod">
          <ac:chgData name="Zou Yiguang" userId="f7e4a7e2-fca0-425e-adac-fd568eff2bc8" providerId="ADAL" clId="{7E1C0946-908C-447D-B571-347124F3ECBB}" dt="2023-08-25T03:21:51.588" v="9056"/>
          <ac:spMkLst>
            <pc:docMk/>
            <pc:sldMk cId="3443765478" sldId="543"/>
            <ac:spMk id="48" creationId="{668F6684-3377-14F4-3D42-96279CBF5973}"/>
          </ac:spMkLst>
        </pc:spChg>
        <pc:spChg chg="add mod">
          <ac:chgData name="Zou Yiguang" userId="f7e4a7e2-fca0-425e-adac-fd568eff2bc8" providerId="ADAL" clId="{7E1C0946-908C-447D-B571-347124F3ECBB}" dt="2023-08-25T03:21:51.588" v="9056"/>
          <ac:spMkLst>
            <pc:docMk/>
            <pc:sldMk cId="3443765478" sldId="543"/>
            <ac:spMk id="50" creationId="{F610C98E-7A90-D245-7E0E-E72F7CB2DEE0}"/>
          </ac:spMkLst>
        </pc:spChg>
        <pc:grpChg chg="add mod">
          <ac:chgData name="Zou Yiguang" userId="f7e4a7e2-fca0-425e-adac-fd568eff2bc8" providerId="ADAL" clId="{7E1C0946-908C-447D-B571-347124F3ECBB}" dt="2023-08-25T03:21:51.588" v="9056"/>
          <ac:grpSpMkLst>
            <pc:docMk/>
            <pc:sldMk cId="3443765478" sldId="543"/>
            <ac:grpSpMk id="4" creationId="{71A7395D-E8DD-4165-08CF-43A4BB1B37B6}"/>
          </ac:grpSpMkLst>
        </pc:grpChg>
        <pc:grpChg chg="add del">
          <ac:chgData name="Zou Yiguang" userId="f7e4a7e2-fca0-425e-adac-fd568eff2bc8" providerId="ADAL" clId="{7E1C0946-908C-447D-B571-347124F3ECBB}" dt="2023-08-25T03:21:45.567" v="9055" actId="478"/>
          <ac:grpSpMkLst>
            <pc:docMk/>
            <pc:sldMk cId="3443765478" sldId="543"/>
            <ac:grpSpMk id="6" creationId="{1B98B877-E65B-49E7-AA92-C1C2E276D74D}"/>
          </ac:grpSpMkLst>
        </pc:grpChg>
        <pc:grpChg chg="add del">
          <ac:chgData name="Zou Yiguang" userId="f7e4a7e2-fca0-425e-adac-fd568eff2bc8" providerId="ADAL" clId="{7E1C0946-908C-447D-B571-347124F3ECBB}" dt="2023-08-25T03:21:45.567" v="9055" actId="478"/>
          <ac:grpSpMkLst>
            <pc:docMk/>
            <pc:sldMk cId="3443765478" sldId="543"/>
            <ac:grpSpMk id="8" creationId="{D0CC8A8E-6EC5-47B9-AD02-C15D88AC4D81}"/>
          </ac:grpSpMkLst>
        </pc:grpChg>
        <pc:grpChg chg="add mod">
          <ac:chgData name="Zou Yiguang" userId="f7e4a7e2-fca0-425e-adac-fd568eff2bc8" providerId="ADAL" clId="{7E1C0946-908C-447D-B571-347124F3ECBB}" dt="2023-08-25T03:21:51.588" v="9056"/>
          <ac:grpSpMkLst>
            <pc:docMk/>
            <pc:sldMk cId="3443765478" sldId="543"/>
            <ac:grpSpMk id="13" creationId="{82CB4D66-DBBD-9575-836C-A7FA5E588350}"/>
          </ac:grpSpMkLst>
        </pc:grpChg>
        <pc:grpChg chg="add mod">
          <ac:chgData name="Zou Yiguang" userId="f7e4a7e2-fca0-425e-adac-fd568eff2bc8" providerId="ADAL" clId="{7E1C0946-908C-447D-B571-347124F3ECBB}" dt="2023-08-25T03:21:51.588" v="9056"/>
          <ac:grpSpMkLst>
            <pc:docMk/>
            <pc:sldMk cId="3443765478" sldId="543"/>
            <ac:grpSpMk id="17" creationId="{E84D60C1-6EA5-BB8B-EDBE-2DFB50F26521}"/>
          </ac:grpSpMkLst>
        </pc:grpChg>
        <pc:grpChg chg="add del">
          <ac:chgData name="Zou Yiguang" userId="f7e4a7e2-fca0-425e-adac-fd568eff2bc8" providerId="ADAL" clId="{7E1C0946-908C-447D-B571-347124F3ECBB}" dt="2023-08-25T03:21:45.567" v="9055" actId="478"/>
          <ac:grpSpMkLst>
            <pc:docMk/>
            <pc:sldMk cId="3443765478" sldId="543"/>
            <ac:grpSpMk id="20" creationId="{00701528-20D1-4D77-A10D-B9F35C0692FE}"/>
          </ac:grpSpMkLst>
        </pc:grpChg>
        <pc:grpChg chg="add del">
          <ac:chgData name="Zou Yiguang" userId="f7e4a7e2-fca0-425e-adac-fd568eff2bc8" providerId="ADAL" clId="{7E1C0946-908C-447D-B571-347124F3ECBB}" dt="2023-08-25T03:21:45.567" v="9055" actId="478"/>
          <ac:grpSpMkLst>
            <pc:docMk/>
            <pc:sldMk cId="3443765478" sldId="543"/>
            <ac:grpSpMk id="21" creationId="{115C3868-4D23-4BEB-9C5F-BCBD857F17D4}"/>
          </ac:grpSpMkLst>
        </pc:grpChg>
        <pc:grpChg chg="add mod">
          <ac:chgData name="Zou Yiguang" userId="f7e4a7e2-fca0-425e-adac-fd568eff2bc8" providerId="ADAL" clId="{7E1C0946-908C-447D-B571-347124F3ECBB}" dt="2023-08-25T03:21:51.588" v="9056"/>
          <ac:grpSpMkLst>
            <pc:docMk/>
            <pc:sldMk cId="3443765478" sldId="543"/>
            <ac:grpSpMk id="23" creationId="{4E7A8EFB-8B1F-D529-96BB-241E2EA7AF53}"/>
          </ac:grpSpMkLst>
        </pc:grpChg>
        <pc:grpChg chg="add mod">
          <ac:chgData name="Zou Yiguang" userId="f7e4a7e2-fca0-425e-adac-fd568eff2bc8" providerId="ADAL" clId="{7E1C0946-908C-447D-B571-347124F3ECBB}" dt="2023-08-25T03:21:51.588" v="9056"/>
          <ac:grpSpMkLst>
            <pc:docMk/>
            <pc:sldMk cId="3443765478" sldId="543"/>
            <ac:grpSpMk id="41" creationId="{41B5CD9E-161E-967F-8E21-ADE15B8B1AF0}"/>
          </ac:grpSpMkLst>
        </pc:grpChg>
        <pc:picChg chg="mod">
          <ac:chgData name="Zou Yiguang" userId="f7e4a7e2-fca0-425e-adac-fd568eff2bc8" providerId="ADAL" clId="{7E1C0946-908C-447D-B571-347124F3ECBB}" dt="2023-08-25T03:21:51.588" v="9056"/>
          <ac:picMkLst>
            <pc:docMk/>
            <pc:sldMk cId="3443765478" sldId="543"/>
            <ac:picMk id="7" creationId="{8E6EFDF8-E8CE-2BCC-4695-0463B464CD2D}"/>
          </ac:picMkLst>
        </pc:picChg>
        <pc:picChg chg="mod">
          <ac:chgData name="Zou Yiguang" userId="f7e4a7e2-fca0-425e-adac-fd568eff2bc8" providerId="ADAL" clId="{7E1C0946-908C-447D-B571-347124F3ECBB}" dt="2023-08-25T03:21:51.588" v="9056"/>
          <ac:picMkLst>
            <pc:docMk/>
            <pc:sldMk cId="3443765478" sldId="543"/>
            <ac:picMk id="14" creationId="{23162F45-01CF-BA32-4CA9-777E4864D397}"/>
          </ac:picMkLst>
        </pc:picChg>
        <pc:picChg chg="mod">
          <ac:chgData name="Zou Yiguang" userId="f7e4a7e2-fca0-425e-adac-fd568eff2bc8" providerId="ADAL" clId="{7E1C0946-908C-447D-B571-347124F3ECBB}" dt="2023-08-25T03:21:51.588" v="9056"/>
          <ac:picMkLst>
            <pc:docMk/>
            <pc:sldMk cId="3443765478" sldId="543"/>
            <ac:picMk id="18" creationId="{A5F4EFDC-0033-187A-3D8A-525916C2185D}"/>
          </ac:picMkLst>
        </pc:picChg>
        <pc:picChg chg="mod">
          <ac:chgData name="Zou Yiguang" userId="f7e4a7e2-fca0-425e-adac-fd568eff2bc8" providerId="ADAL" clId="{7E1C0946-908C-447D-B571-347124F3ECBB}" dt="2023-08-25T03:21:51.588" v="9056"/>
          <ac:picMkLst>
            <pc:docMk/>
            <pc:sldMk cId="3443765478" sldId="543"/>
            <ac:picMk id="24" creationId="{C5CF2143-B646-BDED-BCED-9C9734948E25}"/>
          </ac:picMkLst>
        </pc:picChg>
        <pc:picChg chg="mod">
          <ac:chgData name="Zou Yiguang" userId="f7e4a7e2-fca0-425e-adac-fd568eff2bc8" providerId="ADAL" clId="{7E1C0946-908C-447D-B571-347124F3ECBB}" dt="2023-08-25T03:21:51.588" v="9056"/>
          <ac:picMkLst>
            <pc:docMk/>
            <pc:sldMk cId="3443765478" sldId="543"/>
            <ac:picMk id="42" creationId="{A3C5631B-764F-53A3-729A-257F3315E31A}"/>
          </ac:picMkLst>
        </pc:picChg>
        <pc:picChg chg="add mod">
          <ac:chgData name="Zou Yiguang" userId="f7e4a7e2-fca0-425e-adac-fd568eff2bc8" providerId="ADAL" clId="{7E1C0946-908C-447D-B571-347124F3ECBB}" dt="2023-08-25T03:21:51.588" v="9056"/>
          <ac:picMkLst>
            <pc:docMk/>
            <pc:sldMk cId="3443765478" sldId="543"/>
            <ac:picMk id="46" creationId="{2E5363F4-5148-FA21-C8E1-AE5D22EEE8F9}"/>
          </ac:picMkLst>
        </pc:picChg>
        <pc:picChg chg="add mod">
          <ac:chgData name="Zou Yiguang" userId="f7e4a7e2-fca0-425e-adac-fd568eff2bc8" providerId="ADAL" clId="{7E1C0946-908C-447D-B571-347124F3ECBB}" dt="2023-08-25T03:21:51.588" v="9056"/>
          <ac:picMkLst>
            <pc:docMk/>
            <pc:sldMk cId="3443765478" sldId="543"/>
            <ac:picMk id="47" creationId="{D5BCA72D-9AEC-C2A4-9F9F-5853FF834532}"/>
          </ac:picMkLst>
        </pc:picChg>
        <pc:picChg chg="add mod">
          <ac:chgData name="Zou Yiguang" userId="f7e4a7e2-fca0-425e-adac-fd568eff2bc8" providerId="ADAL" clId="{7E1C0946-908C-447D-B571-347124F3ECBB}" dt="2023-08-25T03:21:51.588" v="9056"/>
          <ac:picMkLst>
            <pc:docMk/>
            <pc:sldMk cId="3443765478" sldId="543"/>
            <ac:picMk id="49" creationId="{F0DE108E-33F3-2214-54F4-D2E7883834BB}"/>
          </ac:picMkLst>
        </pc:picChg>
      </pc:sldChg>
      <pc:sldChg chg="addSp delSp modSp add mod delAnim modAnim">
        <pc:chgData name="Zou Yiguang" userId="f7e4a7e2-fca0-425e-adac-fd568eff2bc8" providerId="ADAL" clId="{7E1C0946-908C-447D-B571-347124F3ECBB}" dt="2023-08-25T03:22:14.712" v="9061"/>
        <pc:sldMkLst>
          <pc:docMk/>
          <pc:sldMk cId="2413859557" sldId="544"/>
        </pc:sldMkLst>
        <pc:spChg chg="add 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2" creationId="{025AF5C7-CAD7-03EC-5895-302B5A9F5672}"/>
          </ac:spMkLst>
        </pc:spChg>
        <pc:spChg chg="del">
          <ac:chgData name="Zou Yiguang" userId="f7e4a7e2-fca0-425e-adac-fd568eff2bc8" providerId="ADAL" clId="{7E1C0946-908C-447D-B571-347124F3ECBB}" dt="2023-08-25T03:22:06.509" v="9059" actId="478"/>
          <ac:spMkLst>
            <pc:docMk/>
            <pc:sldMk cId="2413859557" sldId="544"/>
            <ac:spMk id="11" creationId="{F60C3198-F8AF-A4E7-7629-9FB6C2894468}"/>
          </ac:spMkLst>
        </pc:spChg>
        <pc:spChg chg="add 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21" creationId="{BDCF12EF-0793-0D58-9F38-54517EAD38D6}"/>
          </ac:spMkLst>
        </pc:spChg>
        <pc:spChg chg="add 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26" creationId="{D02845CF-CF4F-35D0-2CDC-BD4C9853FE61}"/>
          </ac:spMkLst>
        </pc:spChg>
        <pc:spChg chg="add 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27" creationId="{618B0EA4-5834-40AC-3B15-F040BD4479BA}"/>
          </ac:spMkLst>
        </pc:spChg>
        <pc:spChg chg="add 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28" creationId="{7D34CDE9-FE64-128D-8529-6BDC4A89F704}"/>
          </ac:spMkLst>
        </pc:spChg>
        <pc:spChg chg="add 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29" creationId="{545E58EC-0754-FA87-C1E8-10A7A4EF1F80}"/>
          </ac:spMkLst>
        </pc:spChg>
        <pc:spChg chg="add 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30" creationId="{B45F1AEC-A543-0F9E-843D-21C177D5E206}"/>
          </ac:spMkLst>
        </pc:spChg>
        <pc:spChg chg="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33" creationId="{4FFD7680-5030-E061-A134-85EB81E18C92}"/>
          </ac:spMkLst>
        </pc:spChg>
        <pc:spChg chg="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36" creationId="{7EE192EA-BFDA-2A40-8A2D-CD1F84C57D63}"/>
          </ac:spMkLst>
        </pc:spChg>
        <pc:spChg chg="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39" creationId="{2B46B234-A818-F0F9-14E1-1B86ABF916EB}"/>
          </ac:spMkLst>
        </pc:spChg>
        <pc:spChg chg="del">
          <ac:chgData name="Zou Yiguang" userId="f7e4a7e2-fca0-425e-adac-fd568eff2bc8" providerId="ADAL" clId="{7E1C0946-908C-447D-B571-347124F3ECBB}" dt="2023-08-25T03:22:06.509" v="9059" actId="478"/>
          <ac:spMkLst>
            <pc:docMk/>
            <pc:sldMk cId="2413859557" sldId="544"/>
            <ac:spMk id="45" creationId="{AE3B5A9A-739F-BF70-BAF3-1CAB872DB89E}"/>
          </ac:spMkLst>
        </pc:spChg>
        <pc:spChg chg="del">
          <ac:chgData name="Zou Yiguang" userId="f7e4a7e2-fca0-425e-adac-fd568eff2bc8" providerId="ADAL" clId="{7E1C0946-908C-447D-B571-347124F3ECBB}" dt="2023-08-25T03:22:06.509" v="9059" actId="478"/>
          <ac:spMkLst>
            <pc:docMk/>
            <pc:sldMk cId="2413859557" sldId="544"/>
            <ac:spMk id="48" creationId="{668F6684-3377-14F4-3D42-96279CBF5973}"/>
          </ac:spMkLst>
        </pc:spChg>
        <pc:spChg chg="del">
          <ac:chgData name="Zou Yiguang" userId="f7e4a7e2-fca0-425e-adac-fd568eff2bc8" providerId="ADAL" clId="{7E1C0946-908C-447D-B571-347124F3ECBB}" dt="2023-08-25T03:22:06.509" v="9059" actId="478"/>
          <ac:spMkLst>
            <pc:docMk/>
            <pc:sldMk cId="2413859557" sldId="544"/>
            <ac:spMk id="50" creationId="{F610C98E-7A90-D245-7E0E-E72F7CB2DEE0}"/>
          </ac:spMkLst>
        </pc:spChg>
        <pc:spChg chg="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51" creationId="{8A9D0D62-E405-B368-1584-D7A74D390EDB}"/>
          </ac:spMkLst>
        </pc:spChg>
        <pc:spChg chg="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52" creationId="{BA676A84-D856-D422-B317-1B40A89D5C0B}"/>
          </ac:spMkLst>
        </pc:spChg>
        <pc:spChg chg="add 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53" creationId="{A903385E-EEDF-16B5-6B5E-A8389D97A39D}"/>
          </ac:spMkLst>
        </pc:spChg>
        <pc:spChg chg="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56" creationId="{758F99CE-81BE-3495-6580-63595E3A23E5}"/>
          </ac:spMkLst>
        </pc:spChg>
        <pc:spChg chg="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57" creationId="{76938079-5E02-294C-EA02-FA93845BF67D}"/>
          </ac:spMkLst>
        </pc:spChg>
        <pc:spChg chg="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59" creationId="{4817B479-BAB5-7C7D-706D-B7D9AC48C5AC}"/>
          </ac:spMkLst>
        </pc:spChg>
        <pc:spChg chg="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62" creationId="{5C1ED83D-ABD8-FFC4-DDE9-B048F7B84FE1}"/>
          </ac:spMkLst>
        </pc:spChg>
        <pc:spChg chg="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64" creationId="{3E1067C8-9CC0-9568-6F29-BFC25DC9D6A9}"/>
          </ac:spMkLst>
        </pc:spChg>
        <pc:spChg chg="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67" creationId="{AD1BE7EF-D34C-F6D8-A85F-B716513ECAD9}"/>
          </ac:spMkLst>
        </pc:spChg>
        <pc:spChg chg="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70" creationId="{7B421B4E-890A-90A2-CBBB-BB57C930833A}"/>
          </ac:spMkLst>
        </pc:spChg>
        <pc:spChg chg="add mod">
          <ac:chgData name="Zou Yiguang" userId="f7e4a7e2-fca0-425e-adac-fd568eff2bc8" providerId="ADAL" clId="{7E1C0946-908C-447D-B571-347124F3ECBB}" dt="2023-08-25T03:22:14.712" v="9061"/>
          <ac:spMkLst>
            <pc:docMk/>
            <pc:sldMk cId="2413859557" sldId="544"/>
            <ac:spMk id="71" creationId="{093A89BA-AF51-75AE-05B5-36D66EC7307A}"/>
          </ac:spMkLst>
        </pc:spChg>
        <pc:grpChg chg="del">
          <ac:chgData name="Zou Yiguang" userId="f7e4a7e2-fca0-425e-adac-fd568eff2bc8" providerId="ADAL" clId="{7E1C0946-908C-447D-B571-347124F3ECBB}" dt="2023-08-25T03:22:06.509" v="9059" actId="478"/>
          <ac:grpSpMkLst>
            <pc:docMk/>
            <pc:sldMk cId="2413859557" sldId="544"/>
            <ac:grpSpMk id="4" creationId="{71A7395D-E8DD-4165-08CF-43A4BB1B37B6}"/>
          </ac:grpSpMkLst>
        </pc:grpChg>
        <pc:grpChg chg="del">
          <ac:chgData name="Zou Yiguang" userId="f7e4a7e2-fca0-425e-adac-fd568eff2bc8" providerId="ADAL" clId="{7E1C0946-908C-447D-B571-347124F3ECBB}" dt="2023-08-25T03:22:06.509" v="9059" actId="478"/>
          <ac:grpSpMkLst>
            <pc:docMk/>
            <pc:sldMk cId="2413859557" sldId="544"/>
            <ac:grpSpMk id="13" creationId="{82CB4D66-DBBD-9575-836C-A7FA5E588350}"/>
          </ac:grpSpMkLst>
        </pc:grpChg>
        <pc:grpChg chg="del">
          <ac:chgData name="Zou Yiguang" userId="f7e4a7e2-fca0-425e-adac-fd568eff2bc8" providerId="ADAL" clId="{7E1C0946-908C-447D-B571-347124F3ECBB}" dt="2023-08-25T03:22:06.509" v="9059" actId="478"/>
          <ac:grpSpMkLst>
            <pc:docMk/>
            <pc:sldMk cId="2413859557" sldId="544"/>
            <ac:grpSpMk id="17" creationId="{E84D60C1-6EA5-BB8B-EDBE-2DFB50F26521}"/>
          </ac:grpSpMkLst>
        </pc:grpChg>
        <pc:grpChg chg="del">
          <ac:chgData name="Zou Yiguang" userId="f7e4a7e2-fca0-425e-adac-fd568eff2bc8" providerId="ADAL" clId="{7E1C0946-908C-447D-B571-347124F3ECBB}" dt="2023-08-25T03:22:06.509" v="9059" actId="478"/>
          <ac:grpSpMkLst>
            <pc:docMk/>
            <pc:sldMk cId="2413859557" sldId="544"/>
            <ac:grpSpMk id="23" creationId="{4E7A8EFB-8B1F-D529-96BB-241E2EA7AF53}"/>
          </ac:grpSpMkLst>
        </pc:grpChg>
        <pc:grpChg chg="add mod">
          <ac:chgData name="Zou Yiguang" userId="f7e4a7e2-fca0-425e-adac-fd568eff2bc8" providerId="ADAL" clId="{7E1C0946-908C-447D-B571-347124F3ECBB}" dt="2023-08-25T03:22:14.712" v="9061"/>
          <ac:grpSpMkLst>
            <pc:docMk/>
            <pc:sldMk cId="2413859557" sldId="544"/>
            <ac:grpSpMk id="31" creationId="{8982E73E-A13B-5E67-8D4B-8FF47C069B7C}"/>
          </ac:grpSpMkLst>
        </pc:grpChg>
        <pc:grpChg chg="mod">
          <ac:chgData name="Zou Yiguang" userId="f7e4a7e2-fca0-425e-adac-fd568eff2bc8" providerId="ADAL" clId="{7E1C0946-908C-447D-B571-347124F3ECBB}" dt="2023-08-25T03:22:14.712" v="9061"/>
          <ac:grpSpMkLst>
            <pc:docMk/>
            <pc:sldMk cId="2413859557" sldId="544"/>
            <ac:grpSpMk id="32" creationId="{53A6575E-776B-893A-B5B6-018479DEF052}"/>
          </ac:grpSpMkLst>
        </pc:grpChg>
        <pc:grpChg chg="add mod">
          <ac:chgData name="Zou Yiguang" userId="f7e4a7e2-fca0-425e-adac-fd568eff2bc8" providerId="ADAL" clId="{7E1C0946-908C-447D-B571-347124F3ECBB}" dt="2023-08-25T03:22:14.712" v="9061"/>
          <ac:grpSpMkLst>
            <pc:docMk/>
            <pc:sldMk cId="2413859557" sldId="544"/>
            <ac:grpSpMk id="37" creationId="{1049FAE4-E95F-26C3-9817-401A14A5C4A5}"/>
          </ac:grpSpMkLst>
        </pc:grpChg>
        <pc:grpChg chg="del">
          <ac:chgData name="Zou Yiguang" userId="f7e4a7e2-fca0-425e-adac-fd568eff2bc8" providerId="ADAL" clId="{7E1C0946-908C-447D-B571-347124F3ECBB}" dt="2023-08-25T03:22:06.509" v="9059" actId="478"/>
          <ac:grpSpMkLst>
            <pc:docMk/>
            <pc:sldMk cId="2413859557" sldId="544"/>
            <ac:grpSpMk id="41" creationId="{41B5CD9E-161E-967F-8E21-ADE15B8B1AF0}"/>
          </ac:grpSpMkLst>
        </pc:grpChg>
        <pc:grpChg chg="add mod">
          <ac:chgData name="Zou Yiguang" userId="f7e4a7e2-fca0-425e-adac-fd568eff2bc8" providerId="ADAL" clId="{7E1C0946-908C-447D-B571-347124F3ECBB}" dt="2023-08-25T03:22:14.712" v="9061"/>
          <ac:grpSpMkLst>
            <pc:docMk/>
            <pc:sldMk cId="2413859557" sldId="544"/>
            <ac:grpSpMk id="54" creationId="{75507DE2-1472-7828-9B6A-BFBE32CBA3A2}"/>
          </ac:grpSpMkLst>
        </pc:grpChg>
        <pc:grpChg chg="add mod">
          <ac:chgData name="Zou Yiguang" userId="f7e4a7e2-fca0-425e-adac-fd568eff2bc8" providerId="ADAL" clId="{7E1C0946-908C-447D-B571-347124F3ECBB}" dt="2023-08-25T03:22:14.712" v="9061"/>
          <ac:grpSpMkLst>
            <pc:docMk/>
            <pc:sldMk cId="2413859557" sldId="544"/>
            <ac:grpSpMk id="60" creationId="{E3AAA981-EDA0-83BB-7AD1-C1583DE923F7}"/>
          </ac:grpSpMkLst>
        </pc:grpChg>
        <pc:grpChg chg="mod">
          <ac:chgData name="Zou Yiguang" userId="f7e4a7e2-fca0-425e-adac-fd568eff2bc8" providerId="ADAL" clId="{7E1C0946-908C-447D-B571-347124F3ECBB}" dt="2023-08-25T03:22:14.712" v="9061"/>
          <ac:grpSpMkLst>
            <pc:docMk/>
            <pc:sldMk cId="2413859557" sldId="544"/>
            <ac:grpSpMk id="61" creationId="{7F76BC60-6390-DEDB-EDE8-B75B029690FE}"/>
          </ac:grpSpMkLst>
        </pc:grpChg>
        <pc:grpChg chg="mod">
          <ac:chgData name="Zou Yiguang" userId="f7e4a7e2-fca0-425e-adac-fd568eff2bc8" providerId="ADAL" clId="{7E1C0946-908C-447D-B571-347124F3ECBB}" dt="2023-08-25T03:22:14.712" v="9061"/>
          <ac:grpSpMkLst>
            <pc:docMk/>
            <pc:sldMk cId="2413859557" sldId="544"/>
            <ac:grpSpMk id="63" creationId="{26260D6E-9A94-567D-C83A-0D837C0FA203}"/>
          </ac:grpSpMkLst>
        </pc:grpChg>
        <pc:grpChg chg="mod">
          <ac:chgData name="Zou Yiguang" userId="f7e4a7e2-fca0-425e-adac-fd568eff2bc8" providerId="ADAL" clId="{7E1C0946-908C-447D-B571-347124F3ECBB}" dt="2023-08-25T03:22:14.712" v="9061"/>
          <ac:grpSpMkLst>
            <pc:docMk/>
            <pc:sldMk cId="2413859557" sldId="544"/>
            <ac:grpSpMk id="65" creationId="{D2798FC1-0904-6E20-D683-B158E9E594FF}"/>
          </ac:grpSpMkLst>
        </pc:grpChg>
        <pc:graphicFrameChg chg="mod">
          <ac:chgData name="Zou Yiguang" userId="f7e4a7e2-fca0-425e-adac-fd568eff2bc8" providerId="ADAL" clId="{7E1C0946-908C-447D-B571-347124F3ECBB}" dt="2023-08-25T03:22:14.712" v="9061"/>
          <ac:graphicFrameMkLst>
            <pc:docMk/>
            <pc:sldMk cId="2413859557" sldId="544"/>
            <ac:graphicFrameMk id="69" creationId="{1CF197FC-9CA4-A129-BAF7-D9A3E2D4D49E}"/>
          </ac:graphicFrameMkLst>
        </pc:graphicFrameChg>
        <pc:picChg chg="add mod">
          <ac:chgData name="Zou Yiguang" userId="f7e4a7e2-fca0-425e-adac-fd568eff2bc8" providerId="ADAL" clId="{7E1C0946-908C-447D-B571-347124F3ECBB}" dt="2023-08-25T03:22:14.712" v="9061"/>
          <ac:picMkLst>
            <pc:docMk/>
            <pc:sldMk cId="2413859557" sldId="544"/>
            <ac:picMk id="3" creationId="{F584C5F1-ACA2-40B3-73A9-0B9D5089F52C}"/>
          </ac:picMkLst>
        </pc:picChg>
        <pc:picChg chg="add mod">
          <ac:chgData name="Zou Yiguang" userId="f7e4a7e2-fca0-425e-adac-fd568eff2bc8" providerId="ADAL" clId="{7E1C0946-908C-447D-B571-347124F3ECBB}" dt="2023-08-25T03:22:14.712" v="9061"/>
          <ac:picMkLst>
            <pc:docMk/>
            <pc:sldMk cId="2413859557" sldId="544"/>
            <ac:picMk id="5" creationId="{0330C4E9-BB20-A959-05B4-2A2DE9E108A5}"/>
          </ac:picMkLst>
        </pc:picChg>
        <pc:picChg chg="add mod">
          <ac:chgData name="Zou Yiguang" userId="f7e4a7e2-fca0-425e-adac-fd568eff2bc8" providerId="ADAL" clId="{7E1C0946-908C-447D-B571-347124F3ECBB}" dt="2023-08-25T03:22:14.712" v="9061"/>
          <ac:picMkLst>
            <pc:docMk/>
            <pc:sldMk cId="2413859557" sldId="544"/>
            <ac:picMk id="6" creationId="{9AE2336A-DA3B-BE63-563F-A93ACF349A7F}"/>
          </ac:picMkLst>
        </pc:picChg>
        <pc:picChg chg="add mod">
          <ac:chgData name="Zou Yiguang" userId="f7e4a7e2-fca0-425e-adac-fd568eff2bc8" providerId="ADAL" clId="{7E1C0946-908C-447D-B571-347124F3ECBB}" dt="2023-08-25T03:22:14.712" v="9061"/>
          <ac:picMkLst>
            <pc:docMk/>
            <pc:sldMk cId="2413859557" sldId="544"/>
            <ac:picMk id="8" creationId="{75B6F74A-7A34-C151-2E78-3FD83A53E708}"/>
          </ac:picMkLst>
        </pc:picChg>
        <pc:picChg chg="add mod">
          <ac:chgData name="Zou Yiguang" userId="f7e4a7e2-fca0-425e-adac-fd568eff2bc8" providerId="ADAL" clId="{7E1C0946-908C-447D-B571-347124F3ECBB}" dt="2023-08-25T03:22:14.712" v="9061"/>
          <ac:picMkLst>
            <pc:docMk/>
            <pc:sldMk cId="2413859557" sldId="544"/>
            <ac:picMk id="20" creationId="{023CC64A-F3AA-9501-E0D8-62007CC9191B}"/>
          </ac:picMkLst>
        </pc:picChg>
        <pc:picChg chg="add mod">
          <ac:chgData name="Zou Yiguang" userId="f7e4a7e2-fca0-425e-adac-fd568eff2bc8" providerId="ADAL" clId="{7E1C0946-908C-447D-B571-347124F3ECBB}" dt="2023-08-25T03:22:14.712" v="9061"/>
          <ac:picMkLst>
            <pc:docMk/>
            <pc:sldMk cId="2413859557" sldId="544"/>
            <ac:picMk id="25" creationId="{5C31F28E-40CC-7EB3-1472-34B701E077CC}"/>
          </ac:picMkLst>
        </pc:picChg>
        <pc:picChg chg="mod">
          <ac:chgData name="Zou Yiguang" userId="f7e4a7e2-fca0-425e-adac-fd568eff2bc8" providerId="ADAL" clId="{7E1C0946-908C-447D-B571-347124F3ECBB}" dt="2023-08-25T03:22:14.712" v="9061"/>
          <ac:picMkLst>
            <pc:docMk/>
            <pc:sldMk cId="2413859557" sldId="544"/>
            <ac:picMk id="35" creationId="{A4224E18-3B93-6F6C-A00A-DC2C8330EAED}"/>
          </ac:picMkLst>
        </pc:picChg>
        <pc:picChg chg="mod">
          <ac:chgData name="Zou Yiguang" userId="f7e4a7e2-fca0-425e-adac-fd568eff2bc8" providerId="ADAL" clId="{7E1C0946-908C-447D-B571-347124F3ECBB}" dt="2023-08-25T03:22:14.712" v="9061"/>
          <ac:picMkLst>
            <pc:docMk/>
            <pc:sldMk cId="2413859557" sldId="544"/>
            <ac:picMk id="38" creationId="{6E109CAA-7419-875E-2A34-5D9D5DCC7A34}"/>
          </ac:picMkLst>
        </pc:picChg>
        <pc:picChg chg="del">
          <ac:chgData name="Zou Yiguang" userId="f7e4a7e2-fca0-425e-adac-fd568eff2bc8" providerId="ADAL" clId="{7E1C0946-908C-447D-B571-347124F3ECBB}" dt="2023-08-25T03:22:06.509" v="9059" actId="478"/>
          <ac:picMkLst>
            <pc:docMk/>
            <pc:sldMk cId="2413859557" sldId="544"/>
            <ac:picMk id="46" creationId="{2E5363F4-5148-FA21-C8E1-AE5D22EEE8F9}"/>
          </ac:picMkLst>
        </pc:picChg>
        <pc:picChg chg="del">
          <ac:chgData name="Zou Yiguang" userId="f7e4a7e2-fca0-425e-adac-fd568eff2bc8" providerId="ADAL" clId="{7E1C0946-908C-447D-B571-347124F3ECBB}" dt="2023-08-25T03:22:06.509" v="9059" actId="478"/>
          <ac:picMkLst>
            <pc:docMk/>
            <pc:sldMk cId="2413859557" sldId="544"/>
            <ac:picMk id="47" creationId="{D5BCA72D-9AEC-C2A4-9F9F-5853FF834532}"/>
          </ac:picMkLst>
        </pc:picChg>
        <pc:picChg chg="del">
          <ac:chgData name="Zou Yiguang" userId="f7e4a7e2-fca0-425e-adac-fd568eff2bc8" providerId="ADAL" clId="{7E1C0946-908C-447D-B571-347124F3ECBB}" dt="2023-08-25T03:22:07.439" v="9060" actId="478"/>
          <ac:picMkLst>
            <pc:docMk/>
            <pc:sldMk cId="2413859557" sldId="544"/>
            <ac:picMk id="49" creationId="{F0DE108E-33F3-2214-54F4-D2E7883834BB}"/>
          </ac:picMkLst>
        </pc:picChg>
        <pc:picChg chg="mod">
          <ac:chgData name="Zou Yiguang" userId="f7e4a7e2-fca0-425e-adac-fd568eff2bc8" providerId="ADAL" clId="{7E1C0946-908C-447D-B571-347124F3ECBB}" dt="2023-08-25T03:22:14.712" v="9061"/>
          <ac:picMkLst>
            <pc:docMk/>
            <pc:sldMk cId="2413859557" sldId="544"/>
            <ac:picMk id="55" creationId="{5EB2B629-57EE-91A7-D2BF-E81ECF930242}"/>
          </ac:picMkLst>
        </pc:picChg>
        <pc:picChg chg="mod">
          <ac:chgData name="Zou Yiguang" userId="f7e4a7e2-fca0-425e-adac-fd568eff2bc8" providerId="ADAL" clId="{7E1C0946-908C-447D-B571-347124F3ECBB}" dt="2023-08-25T03:22:14.712" v="9061"/>
          <ac:picMkLst>
            <pc:docMk/>
            <pc:sldMk cId="2413859557" sldId="544"/>
            <ac:picMk id="58" creationId="{DA688849-07A2-A39A-8BC2-5FFDDB29E1A2}"/>
          </ac:picMkLst>
        </pc:picChg>
        <pc:picChg chg="mod">
          <ac:chgData name="Zou Yiguang" userId="f7e4a7e2-fca0-425e-adac-fd568eff2bc8" providerId="ADAL" clId="{7E1C0946-908C-447D-B571-347124F3ECBB}" dt="2023-08-25T03:22:14.712" v="9061"/>
          <ac:picMkLst>
            <pc:docMk/>
            <pc:sldMk cId="2413859557" sldId="544"/>
            <ac:picMk id="66" creationId="{04FFC776-38FF-53A1-472B-9AE5CAAA275B}"/>
          </ac:picMkLst>
        </pc:picChg>
        <pc:picChg chg="mod">
          <ac:chgData name="Zou Yiguang" userId="f7e4a7e2-fca0-425e-adac-fd568eff2bc8" providerId="ADAL" clId="{7E1C0946-908C-447D-B571-347124F3ECBB}" dt="2023-08-25T03:22:14.712" v="9061"/>
          <ac:picMkLst>
            <pc:docMk/>
            <pc:sldMk cId="2413859557" sldId="544"/>
            <ac:picMk id="68" creationId="{3F77A7B5-04EC-D303-083A-126D80A88D59}"/>
          </ac:picMkLst>
        </pc:picChg>
      </pc:sldChg>
      <pc:sldChg chg="addSp delSp modSp add modAnim">
        <pc:chgData name="Zou Yiguang" userId="f7e4a7e2-fca0-425e-adac-fd568eff2bc8" providerId="ADAL" clId="{7E1C0946-908C-447D-B571-347124F3ECBB}" dt="2023-08-25T03:23:09.810" v="9076"/>
        <pc:sldMkLst>
          <pc:docMk/>
          <pc:sldMk cId="3892361883" sldId="545"/>
        </pc:sldMkLst>
        <pc:spChg chg="add 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2" creationId="{1783DCC1-80C1-B7A2-E63D-5A4437E5BD88}"/>
          </ac:spMkLst>
        </pc:spChg>
        <pc:spChg chg="add 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3" creationId="{58399DCB-9DAC-F816-9352-0C2FA82878DF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8" creationId="{AD0B7750-68AD-D019-A44F-558FE8183254}"/>
          </ac:spMkLst>
        </pc:spChg>
        <pc:spChg chg="add del">
          <ac:chgData name="Zou Yiguang" userId="f7e4a7e2-fca0-425e-adac-fd568eff2bc8" providerId="ADAL" clId="{7E1C0946-908C-447D-B571-347124F3ECBB}" dt="2023-08-25T03:22:36.727" v="9066" actId="478"/>
          <ac:spMkLst>
            <pc:docMk/>
            <pc:sldMk cId="3892361883" sldId="545"/>
            <ac:spMk id="11" creationId="{F60C3198-F8AF-A4E7-7629-9FB6C2894468}"/>
          </ac:spMkLst>
        </pc:spChg>
        <pc:spChg chg="add del">
          <ac:chgData name="Zou Yiguang" userId="f7e4a7e2-fca0-425e-adac-fd568eff2bc8" providerId="ADAL" clId="{7E1C0946-908C-447D-B571-347124F3ECBB}" dt="2023-08-25T03:22:33.876" v="9065" actId="478"/>
          <ac:spMkLst>
            <pc:docMk/>
            <pc:sldMk cId="3892361883" sldId="545"/>
            <ac:spMk id="12" creationId="{60E75269-6215-7354-AF01-DA02C12E9232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21" creationId="{1031DEBE-89C8-0657-3DDF-A5816551DA59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27" creationId="{19D0DDDA-C40B-4264-5A5A-86E0530FA93E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28" creationId="{3117456C-3A71-9496-4C2C-B0547EED34A5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31" creationId="{70542B3D-D51E-5716-F9EE-8227CE0310D6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32" creationId="{0E96C4B8-6283-160D-B7FA-3BFBDA370228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33" creationId="{62CF3D4F-D4DB-1C0F-A484-F8F7704F97F7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35" creationId="{49E3E5F1-E897-C1A2-8469-E57E8A256056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36" creationId="{ABB6BD0A-BD63-7EAD-6893-13867B8D7D7B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37" creationId="{D021ED56-BD89-F234-022E-323E158D5FD9}"/>
          </ac:spMkLst>
        </pc:spChg>
        <pc:spChg chg="add del">
          <ac:chgData name="Zou Yiguang" userId="f7e4a7e2-fca0-425e-adac-fd568eff2bc8" providerId="ADAL" clId="{7E1C0946-908C-447D-B571-347124F3ECBB}" dt="2023-08-25T03:22:36.727" v="9066" actId="478"/>
          <ac:spMkLst>
            <pc:docMk/>
            <pc:sldMk cId="3892361883" sldId="545"/>
            <ac:spMk id="45" creationId="{AE3B5A9A-739F-BF70-BAF3-1CAB872DB89E}"/>
          </ac:spMkLst>
        </pc:spChg>
        <pc:spChg chg="add del">
          <ac:chgData name="Zou Yiguang" userId="f7e4a7e2-fca0-425e-adac-fd568eff2bc8" providerId="ADAL" clId="{7E1C0946-908C-447D-B571-347124F3ECBB}" dt="2023-08-25T03:22:36.727" v="9066" actId="478"/>
          <ac:spMkLst>
            <pc:docMk/>
            <pc:sldMk cId="3892361883" sldId="545"/>
            <ac:spMk id="48" creationId="{668F6684-3377-14F4-3D42-96279CBF5973}"/>
          </ac:spMkLst>
        </pc:spChg>
        <pc:spChg chg="add del">
          <ac:chgData name="Zou Yiguang" userId="f7e4a7e2-fca0-425e-adac-fd568eff2bc8" providerId="ADAL" clId="{7E1C0946-908C-447D-B571-347124F3ECBB}" dt="2023-08-25T03:22:36.727" v="9066" actId="478"/>
          <ac:spMkLst>
            <pc:docMk/>
            <pc:sldMk cId="3892361883" sldId="545"/>
            <ac:spMk id="50" creationId="{F610C98E-7A90-D245-7E0E-E72F7CB2DEE0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51" creationId="{57F95DB1-3A5A-38B9-5F54-4DBEAA250EF1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53" creationId="{9921D40C-37BC-F577-28EB-80C46570284C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56" creationId="{3C7C1A23-40F2-85CC-D208-EA71AD8C8ED1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57" creationId="{40112E02-F459-3CF0-818A-E32072AEF314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58" creationId="{0AEA01DA-6A27-2A8D-40A3-01BB124F112D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61" creationId="{B5D03D85-17DC-17F6-A6F2-385883BF2257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62" creationId="{A43EF300-A096-BB49-7ACF-E9565A670508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63" creationId="{D900F8B3-84C1-71B4-4407-D4C1966841AD}"/>
          </ac:spMkLst>
        </pc:spChg>
        <pc:spChg chg="add 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68" creationId="{54D5D62E-3203-8B45-76AF-167C38F1BA73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71" creationId="{0AD71C9C-BB9A-78D6-8E53-29415882F077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73" creationId="{69CCF477-91A5-966E-C4F0-241621912D50}"/>
          </ac:spMkLst>
        </pc:spChg>
        <pc:spChg chg="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74" creationId="{60CCE39E-BF7A-C62F-2DBB-EAC979AAB053}"/>
          </ac:spMkLst>
        </pc:spChg>
        <pc:spChg chg="add 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75" creationId="{A4D891E5-78D4-656F-5465-CCF4D790B60A}"/>
          </ac:spMkLst>
        </pc:spChg>
        <pc:spChg chg="add 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76" creationId="{23FFAB6E-E847-372B-27D5-EFF71ADAFF1D}"/>
          </ac:spMkLst>
        </pc:spChg>
        <pc:spChg chg="add 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77" creationId="{1C0DA4F2-2BD2-9A5F-E4F6-25DB6F7F51FD}"/>
          </ac:spMkLst>
        </pc:spChg>
        <pc:spChg chg="add mod">
          <ac:chgData name="Zou Yiguang" userId="f7e4a7e2-fca0-425e-adac-fd568eff2bc8" providerId="ADAL" clId="{7E1C0946-908C-447D-B571-347124F3ECBB}" dt="2023-08-25T03:23:09.810" v="9076"/>
          <ac:spMkLst>
            <pc:docMk/>
            <pc:sldMk cId="3892361883" sldId="545"/>
            <ac:spMk id="78" creationId="{F065D2DE-49E1-B783-B988-CEC2DBF67ED1}"/>
          </ac:spMkLst>
        </pc:spChg>
        <pc:grpChg chg="add del">
          <ac:chgData name="Zou Yiguang" userId="f7e4a7e2-fca0-425e-adac-fd568eff2bc8" providerId="ADAL" clId="{7E1C0946-908C-447D-B571-347124F3ECBB}" dt="2023-08-25T03:22:36.727" v="9066" actId="478"/>
          <ac:grpSpMkLst>
            <pc:docMk/>
            <pc:sldMk cId="3892361883" sldId="545"/>
            <ac:grpSpMk id="4" creationId="{71A7395D-E8DD-4165-08CF-43A4BB1B37B6}"/>
          </ac:grpSpMkLst>
        </pc:grpChg>
        <pc:grpChg chg="add mod">
          <ac:chgData name="Zou Yiguang" userId="f7e4a7e2-fca0-425e-adac-fd568eff2bc8" providerId="ADAL" clId="{7E1C0946-908C-447D-B571-347124F3ECBB}" dt="2023-08-25T03:23:09.810" v="9076"/>
          <ac:grpSpMkLst>
            <pc:docMk/>
            <pc:sldMk cId="3892361883" sldId="545"/>
            <ac:grpSpMk id="5" creationId="{849C027A-3966-BB52-5057-7C1688B488DC}"/>
          </ac:grpSpMkLst>
        </pc:grpChg>
        <pc:grpChg chg="mod">
          <ac:chgData name="Zou Yiguang" userId="f7e4a7e2-fca0-425e-adac-fd568eff2bc8" providerId="ADAL" clId="{7E1C0946-908C-447D-B571-347124F3ECBB}" dt="2023-08-25T03:23:09.810" v="9076"/>
          <ac:grpSpMkLst>
            <pc:docMk/>
            <pc:sldMk cId="3892361883" sldId="545"/>
            <ac:grpSpMk id="6" creationId="{67E2B332-2B6F-3C66-C3F5-181007F8261D}"/>
          </ac:grpSpMkLst>
        </pc:grpChg>
        <pc:grpChg chg="add del">
          <ac:chgData name="Zou Yiguang" userId="f7e4a7e2-fca0-425e-adac-fd568eff2bc8" providerId="ADAL" clId="{7E1C0946-908C-447D-B571-347124F3ECBB}" dt="2023-08-25T03:22:36.727" v="9066" actId="478"/>
          <ac:grpSpMkLst>
            <pc:docMk/>
            <pc:sldMk cId="3892361883" sldId="545"/>
            <ac:grpSpMk id="13" creationId="{82CB4D66-DBBD-9575-836C-A7FA5E588350}"/>
          </ac:grpSpMkLst>
        </pc:grpChg>
        <pc:grpChg chg="add del">
          <ac:chgData name="Zou Yiguang" userId="f7e4a7e2-fca0-425e-adac-fd568eff2bc8" providerId="ADAL" clId="{7E1C0946-908C-447D-B571-347124F3ECBB}" dt="2023-08-25T03:22:36.727" v="9066" actId="478"/>
          <ac:grpSpMkLst>
            <pc:docMk/>
            <pc:sldMk cId="3892361883" sldId="545"/>
            <ac:grpSpMk id="17" creationId="{E84D60C1-6EA5-BB8B-EDBE-2DFB50F26521}"/>
          </ac:grpSpMkLst>
        </pc:grpChg>
        <pc:grpChg chg="add del">
          <ac:chgData name="Zou Yiguang" userId="f7e4a7e2-fca0-425e-adac-fd568eff2bc8" providerId="ADAL" clId="{7E1C0946-908C-447D-B571-347124F3ECBB}" dt="2023-08-25T03:22:36.727" v="9066" actId="478"/>
          <ac:grpSpMkLst>
            <pc:docMk/>
            <pc:sldMk cId="3892361883" sldId="545"/>
            <ac:grpSpMk id="23" creationId="{4E7A8EFB-8B1F-D529-96BB-241E2EA7AF53}"/>
          </ac:grpSpMkLst>
        </pc:grpChg>
        <pc:grpChg chg="add mod">
          <ac:chgData name="Zou Yiguang" userId="f7e4a7e2-fca0-425e-adac-fd568eff2bc8" providerId="ADAL" clId="{7E1C0946-908C-447D-B571-347124F3ECBB}" dt="2023-08-25T03:23:09.810" v="9076"/>
          <ac:grpSpMkLst>
            <pc:docMk/>
            <pc:sldMk cId="3892361883" sldId="545"/>
            <ac:grpSpMk id="25" creationId="{E25907A2-1047-8611-F4DA-92B0B8C07454}"/>
          </ac:grpSpMkLst>
        </pc:grpChg>
        <pc:grpChg chg="add mod">
          <ac:chgData name="Zou Yiguang" userId="f7e4a7e2-fca0-425e-adac-fd568eff2bc8" providerId="ADAL" clId="{7E1C0946-908C-447D-B571-347124F3ECBB}" dt="2023-08-25T03:23:09.810" v="9076"/>
          <ac:grpSpMkLst>
            <pc:docMk/>
            <pc:sldMk cId="3892361883" sldId="545"/>
            <ac:grpSpMk id="29" creationId="{24BF7B3B-0FB9-773D-3179-53B67747CC51}"/>
          </ac:grpSpMkLst>
        </pc:grpChg>
        <pc:grpChg chg="add mod">
          <ac:chgData name="Zou Yiguang" userId="f7e4a7e2-fca0-425e-adac-fd568eff2bc8" providerId="ADAL" clId="{7E1C0946-908C-447D-B571-347124F3ECBB}" dt="2023-08-25T03:23:09.810" v="9076"/>
          <ac:grpSpMkLst>
            <pc:docMk/>
            <pc:sldMk cId="3892361883" sldId="545"/>
            <ac:grpSpMk id="38" creationId="{F53E45F0-72CA-3364-27D8-572837FE2FE4}"/>
          </ac:grpSpMkLst>
        </pc:grpChg>
        <pc:grpChg chg="mod">
          <ac:chgData name="Zou Yiguang" userId="f7e4a7e2-fca0-425e-adac-fd568eff2bc8" providerId="ADAL" clId="{7E1C0946-908C-447D-B571-347124F3ECBB}" dt="2023-08-25T03:23:09.810" v="9076"/>
          <ac:grpSpMkLst>
            <pc:docMk/>
            <pc:sldMk cId="3892361883" sldId="545"/>
            <ac:grpSpMk id="39" creationId="{552EB2FF-80D4-8EF1-6063-E163C0D44641}"/>
          </ac:grpSpMkLst>
        </pc:grpChg>
        <pc:grpChg chg="add del">
          <ac:chgData name="Zou Yiguang" userId="f7e4a7e2-fca0-425e-adac-fd568eff2bc8" providerId="ADAL" clId="{7E1C0946-908C-447D-B571-347124F3ECBB}" dt="2023-08-25T03:22:36.727" v="9066" actId="478"/>
          <ac:grpSpMkLst>
            <pc:docMk/>
            <pc:sldMk cId="3892361883" sldId="545"/>
            <ac:grpSpMk id="41" creationId="{41B5CD9E-161E-967F-8E21-ADE15B8B1AF0}"/>
          </ac:grpSpMkLst>
        </pc:grpChg>
        <pc:grpChg chg="add mod">
          <ac:chgData name="Zou Yiguang" userId="f7e4a7e2-fca0-425e-adac-fd568eff2bc8" providerId="ADAL" clId="{7E1C0946-908C-447D-B571-347124F3ECBB}" dt="2023-08-25T03:23:09.810" v="9076"/>
          <ac:grpSpMkLst>
            <pc:docMk/>
            <pc:sldMk cId="3892361883" sldId="545"/>
            <ac:grpSpMk id="54" creationId="{9716D695-FD95-73DE-A014-7AAF3953B7FE}"/>
          </ac:grpSpMkLst>
        </pc:grpChg>
        <pc:grpChg chg="mod">
          <ac:chgData name="Zou Yiguang" userId="f7e4a7e2-fca0-425e-adac-fd568eff2bc8" providerId="ADAL" clId="{7E1C0946-908C-447D-B571-347124F3ECBB}" dt="2023-08-25T03:23:09.810" v="9076"/>
          <ac:grpSpMkLst>
            <pc:docMk/>
            <pc:sldMk cId="3892361883" sldId="545"/>
            <ac:grpSpMk id="55" creationId="{667E6F53-4A28-2478-8014-0EF36ECC2A03}"/>
          </ac:grpSpMkLst>
        </pc:grpChg>
        <pc:grpChg chg="mod">
          <ac:chgData name="Zou Yiguang" userId="f7e4a7e2-fca0-425e-adac-fd568eff2bc8" providerId="ADAL" clId="{7E1C0946-908C-447D-B571-347124F3ECBB}" dt="2023-08-25T03:23:09.810" v="9076"/>
          <ac:grpSpMkLst>
            <pc:docMk/>
            <pc:sldMk cId="3892361883" sldId="545"/>
            <ac:grpSpMk id="59" creationId="{37EE4C93-1F65-3429-D2E4-4EE9D180C732}"/>
          </ac:grpSpMkLst>
        </pc:grpChg>
        <pc:grpChg chg="mod">
          <ac:chgData name="Zou Yiguang" userId="f7e4a7e2-fca0-425e-adac-fd568eff2bc8" providerId="ADAL" clId="{7E1C0946-908C-447D-B571-347124F3ECBB}" dt="2023-08-25T03:23:09.810" v="9076"/>
          <ac:grpSpMkLst>
            <pc:docMk/>
            <pc:sldMk cId="3892361883" sldId="545"/>
            <ac:grpSpMk id="60" creationId="{E1119A6C-1284-76A9-FA26-429D4A6FFD62}"/>
          </ac:grpSpMkLst>
        </pc:grpChg>
        <pc:grpChg chg="add mod">
          <ac:chgData name="Zou Yiguang" userId="f7e4a7e2-fca0-425e-adac-fd568eff2bc8" providerId="ADAL" clId="{7E1C0946-908C-447D-B571-347124F3ECBB}" dt="2023-08-25T03:23:09.810" v="9076"/>
          <ac:grpSpMkLst>
            <pc:docMk/>
            <pc:sldMk cId="3892361883" sldId="545"/>
            <ac:grpSpMk id="69" creationId="{1EDE9568-C46F-3245-5491-685132B79AB5}"/>
          </ac:grpSpMkLst>
        </pc:grpChg>
        <pc:grpChg chg="mod">
          <ac:chgData name="Zou Yiguang" userId="f7e4a7e2-fca0-425e-adac-fd568eff2bc8" providerId="ADAL" clId="{7E1C0946-908C-447D-B571-347124F3ECBB}" dt="2023-08-25T03:23:09.810" v="9076"/>
          <ac:grpSpMkLst>
            <pc:docMk/>
            <pc:sldMk cId="3892361883" sldId="545"/>
            <ac:grpSpMk id="70" creationId="{005E004B-7C0F-C079-8BC9-69125DF3108D}"/>
          </ac:grpSpMkLst>
        </pc:grpChg>
        <pc:picChg chg="mod">
          <ac:chgData name="Zou Yiguang" userId="f7e4a7e2-fca0-425e-adac-fd568eff2bc8" providerId="ADAL" clId="{7E1C0946-908C-447D-B571-347124F3ECBB}" dt="2023-08-25T03:23:09.810" v="9076"/>
          <ac:picMkLst>
            <pc:docMk/>
            <pc:sldMk cId="3892361883" sldId="545"/>
            <ac:picMk id="20" creationId="{C89883DC-BDBD-3CF6-442B-4E20DDAC9CFF}"/>
          </ac:picMkLst>
        </pc:picChg>
        <pc:picChg chg="mod">
          <ac:chgData name="Zou Yiguang" userId="f7e4a7e2-fca0-425e-adac-fd568eff2bc8" providerId="ADAL" clId="{7E1C0946-908C-447D-B571-347124F3ECBB}" dt="2023-08-25T03:23:09.810" v="9076"/>
          <ac:picMkLst>
            <pc:docMk/>
            <pc:sldMk cId="3892361883" sldId="545"/>
            <ac:picMk id="26" creationId="{E979C7EF-DC46-6777-7071-F326F8ABA8E4}"/>
          </ac:picMkLst>
        </pc:picChg>
        <pc:picChg chg="mod">
          <ac:chgData name="Zou Yiguang" userId="f7e4a7e2-fca0-425e-adac-fd568eff2bc8" providerId="ADAL" clId="{7E1C0946-908C-447D-B571-347124F3ECBB}" dt="2023-08-25T03:23:09.810" v="9076"/>
          <ac:picMkLst>
            <pc:docMk/>
            <pc:sldMk cId="3892361883" sldId="545"/>
            <ac:picMk id="30" creationId="{4D72BA91-49A3-6D52-5B9C-F77C79B2FA11}"/>
          </ac:picMkLst>
        </pc:picChg>
        <pc:picChg chg="add del">
          <ac:chgData name="Zou Yiguang" userId="f7e4a7e2-fca0-425e-adac-fd568eff2bc8" providerId="ADAL" clId="{7E1C0946-908C-447D-B571-347124F3ECBB}" dt="2023-08-25T03:22:36.727" v="9066" actId="478"/>
          <ac:picMkLst>
            <pc:docMk/>
            <pc:sldMk cId="3892361883" sldId="545"/>
            <ac:picMk id="46" creationId="{2E5363F4-5148-FA21-C8E1-AE5D22EEE8F9}"/>
          </ac:picMkLst>
        </pc:picChg>
        <pc:picChg chg="add del">
          <ac:chgData name="Zou Yiguang" userId="f7e4a7e2-fca0-425e-adac-fd568eff2bc8" providerId="ADAL" clId="{7E1C0946-908C-447D-B571-347124F3ECBB}" dt="2023-08-25T03:22:36.727" v="9066" actId="478"/>
          <ac:picMkLst>
            <pc:docMk/>
            <pc:sldMk cId="3892361883" sldId="545"/>
            <ac:picMk id="47" creationId="{D5BCA72D-9AEC-C2A4-9F9F-5853FF834532}"/>
          </ac:picMkLst>
        </pc:picChg>
        <pc:picChg chg="add del">
          <ac:chgData name="Zou Yiguang" userId="f7e4a7e2-fca0-425e-adac-fd568eff2bc8" providerId="ADAL" clId="{7E1C0946-908C-447D-B571-347124F3ECBB}" dt="2023-08-25T03:22:36.727" v="9066" actId="478"/>
          <ac:picMkLst>
            <pc:docMk/>
            <pc:sldMk cId="3892361883" sldId="545"/>
            <ac:picMk id="49" creationId="{F0DE108E-33F3-2214-54F4-D2E7883834BB}"/>
          </ac:picMkLst>
        </pc:picChg>
        <pc:picChg chg="mod">
          <ac:chgData name="Zou Yiguang" userId="f7e4a7e2-fca0-425e-adac-fd568eff2bc8" providerId="ADAL" clId="{7E1C0946-908C-447D-B571-347124F3ECBB}" dt="2023-08-25T03:23:09.810" v="9076"/>
          <ac:picMkLst>
            <pc:docMk/>
            <pc:sldMk cId="3892361883" sldId="545"/>
            <ac:picMk id="52" creationId="{E2AF3D79-FE4B-0B05-0D0C-AE0DF7C4DD3E}"/>
          </ac:picMkLst>
        </pc:picChg>
        <pc:picChg chg="mod">
          <ac:chgData name="Zou Yiguang" userId="f7e4a7e2-fca0-425e-adac-fd568eff2bc8" providerId="ADAL" clId="{7E1C0946-908C-447D-B571-347124F3ECBB}" dt="2023-08-25T03:23:09.810" v="9076"/>
          <ac:picMkLst>
            <pc:docMk/>
            <pc:sldMk cId="3892361883" sldId="545"/>
            <ac:picMk id="64" creationId="{0CEDA798-2368-30B4-1DAC-208DA9B55D53}"/>
          </ac:picMkLst>
        </pc:picChg>
        <pc:picChg chg="mod">
          <ac:chgData name="Zou Yiguang" userId="f7e4a7e2-fca0-425e-adac-fd568eff2bc8" providerId="ADAL" clId="{7E1C0946-908C-447D-B571-347124F3ECBB}" dt="2023-08-25T03:23:09.810" v="9076"/>
          <ac:picMkLst>
            <pc:docMk/>
            <pc:sldMk cId="3892361883" sldId="545"/>
            <ac:picMk id="65" creationId="{6378D431-B63E-CAF6-B005-7EC781619542}"/>
          </ac:picMkLst>
        </pc:picChg>
        <pc:picChg chg="mod">
          <ac:chgData name="Zou Yiguang" userId="f7e4a7e2-fca0-425e-adac-fd568eff2bc8" providerId="ADAL" clId="{7E1C0946-908C-447D-B571-347124F3ECBB}" dt="2023-08-25T03:23:09.810" v="9076"/>
          <ac:picMkLst>
            <pc:docMk/>
            <pc:sldMk cId="3892361883" sldId="545"/>
            <ac:picMk id="66" creationId="{3E41B4CC-1B69-4EC7-4F94-88224847F773}"/>
          </ac:picMkLst>
        </pc:picChg>
        <pc:picChg chg="mod">
          <ac:chgData name="Zou Yiguang" userId="f7e4a7e2-fca0-425e-adac-fd568eff2bc8" providerId="ADAL" clId="{7E1C0946-908C-447D-B571-347124F3ECBB}" dt="2023-08-25T03:23:09.810" v="9076"/>
          <ac:picMkLst>
            <pc:docMk/>
            <pc:sldMk cId="3892361883" sldId="545"/>
            <ac:picMk id="67" creationId="{8031F18E-5B55-DC31-01DB-AA3256599E9A}"/>
          </ac:picMkLst>
        </pc:picChg>
        <pc:picChg chg="mod">
          <ac:chgData name="Zou Yiguang" userId="f7e4a7e2-fca0-425e-adac-fd568eff2bc8" providerId="ADAL" clId="{7E1C0946-908C-447D-B571-347124F3ECBB}" dt="2023-08-25T03:23:09.810" v="9076"/>
          <ac:picMkLst>
            <pc:docMk/>
            <pc:sldMk cId="3892361883" sldId="545"/>
            <ac:picMk id="72" creationId="{880500C9-A77D-FA5B-02A9-5068AD0D92C2}"/>
          </ac:picMkLst>
        </pc:picChg>
      </pc:sldChg>
      <pc:sldChg chg="addSp modSp add">
        <pc:chgData name="Zou Yiguang" userId="f7e4a7e2-fca0-425e-adac-fd568eff2bc8" providerId="ADAL" clId="{7E1C0946-908C-447D-B571-347124F3ECBB}" dt="2023-08-25T03:23:29.810" v="9078"/>
        <pc:sldMkLst>
          <pc:docMk/>
          <pc:sldMk cId="1477476123" sldId="546"/>
        </pc:sldMkLst>
        <pc:spChg chg="add mod">
          <ac:chgData name="Zou Yiguang" userId="f7e4a7e2-fca0-425e-adac-fd568eff2bc8" providerId="ADAL" clId="{7E1C0946-908C-447D-B571-347124F3ECBB}" dt="2023-08-25T03:23:29.810" v="9078"/>
          <ac:spMkLst>
            <pc:docMk/>
            <pc:sldMk cId="1477476123" sldId="546"/>
            <ac:spMk id="2" creationId="{6A98DDB3-63B2-BD1D-0C63-829009433F74}"/>
          </ac:spMkLst>
        </pc:spChg>
        <pc:spChg chg="add mod">
          <ac:chgData name="Zou Yiguang" userId="f7e4a7e2-fca0-425e-adac-fd568eff2bc8" providerId="ADAL" clId="{7E1C0946-908C-447D-B571-347124F3ECBB}" dt="2023-08-25T03:23:29.810" v="9078"/>
          <ac:spMkLst>
            <pc:docMk/>
            <pc:sldMk cId="1477476123" sldId="546"/>
            <ac:spMk id="3" creationId="{7C03F987-6723-8A30-A199-F6FFCE788333}"/>
          </ac:spMkLst>
        </pc:spChg>
        <pc:spChg chg="mod">
          <ac:chgData name="Zou Yiguang" userId="f7e4a7e2-fca0-425e-adac-fd568eff2bc8" providerId="ADAL" clId="{7E1C0946-908C-447D-B571-347124F3ECBB}" dt="2023-08-25T03:23:29.810" v="9078"/>
          <ac:spMkLst>
            <pc:docMk/>
            <pc:sldMk cId="1477476123" sldId="546"/>
            <ac:spMk id="6" creationId="{6D0C6EC4-41CC-445A-E2AC-6B13069580B1}"/>
          </ac:spMkLst>
        </pc:spChg>
        <pc:spChg chg="mod">
          <ac:chgData name="Zou Yiguang" userId="f7e4a7e2-fca0-425e-adac-fd568eff2bc8" providerId="ADAL" clId="{7E1C0946-908C-447D-B571-347124F3ECBB}" dt="2023-08-25T03:23:29.810" v="9078"/>
          <ac:spMkLst>
            <pc:docMk/>
            <pc:sldMk cId="1477476123" sldId="546"/>
            <ac:spMk id="8" creationId="{D3B9608A-650C-C5F6-550E-20BA73BB7E85}"/>
          </ac:spMkLst>
        </pc:spChg>
        <pc:spChg chg="mod">
          <ac:chgData name="Zou Yiguang" userId="f7e4a7e2-fca0-425e-adac-fd568eff2bc8" providerId="ADAL" clId="{7E1C0946-908C-447D-B571-347124F3ECBB}" dt="2023-08-25T03:23:29.810" v="9078"/>
          <ac:spMkLst>
            <pc:docMk/>
            <pc:sldMk cId="1477476123" sldId="546"/>
            <ac:spMk id="9" creationId="{9035660E-410A-3FDA-916C-F7D7E3CD8FB0}"/>
          </ac:spMkLst>
        </pc:spChg>
        <pc:spChg chg="mod">
          <ac:chgData name="Zou Yiguang" userId="f7e4a7e2-fca0-425e-adac-fd568eff2bc8" providerId="ADAL" clId="{7E1C0946-908C-447D-B571-347124F3ECBB}" dt="2023-08-25T03:23:29.810" v="9078"/>
          <ac:spMkLst>
            <pc:docMk/>
            <pc:sldMk cId="1477476123" sldId="546"/>
            <ac:spMk id="10" creationId="{311C328C-48E3-9937-173C-FB29EA4889F2}"/>
          </ac:spMkLst>
        </pc:spChg>
        <pc:spChg chg="mod">
          <ac:chgData name="Zou Yiguang" userId="f7e4a7e2-fca0-425e-adac-fd568eff2bc8" providerId="ADAL" clId="{7E1C0946-908C-447D-B571-347124F3ECBB}" dt="2023-08-25T03:23:29.810" v="9078"/>
          <ac:spMkLst>
            <pc:docMk/>
            <pc:sldMk cId="1477476123" sldId="546"/>
            <ac:spMk id="11" creationId="{014929ED-EF89-4851-B30C-6B3CAB190EFA}"/>
          </ac:spMkLst>
        </pc:spChg>
        <pc:spChg chg="mod">
          <ac:chgData name="Zou Yiguang" userId="f7e4a7e2-fca0-425e-adac-fd568eff2bc8" providerId="ADAL" clId="{7E1C0946-908C-447D-B571-347124F3ECBB}" dt="2023-08-25T03:23:29.810" v="9078"/>
          <ac:spMkLst>
            <pc:docMk/>
            <pc:sldMk cId="1477476123" sldId="546"/>
            <ac:spMk id="13" creationId="{610E5C6C-DC25-17FA-6AEC-4FE774360F9C}"/>
          </ac:spMkLst>
        </pc:spChg>
        <pc:spChg chg="mod">
          <ac:chgData name="Zou Yiguang" userId="f7e4a7e2-fca0-425e-adac-fd568eff2bc8" providerId="ADAL" clId="{7E1C0946-908C-447D-B571-347124F3ECBB}" dt="2023-08-25T03:23:29.810" v="9078"/>
          <ac:spMkLst>
            <pc:docMk/>
            <pc:sldMk cId="1477476123" sldId="546"/>
            <ac:spMk id="14" creationId="{AC621617-0DDB-842B-1DA2-599F50095133}"/>
          </ac:spMkLst>
        </pc:spChg>
        <pc:spChg chg="mod">
          <ac:chgData name="Zou Yiguang" userId="f7e4a7e2-fca0-425e-adac-fd568eff2bc8" providerId="ADAL" clId="{7E1C0946-908C-447D-B571-347124F3ECBB}" dt="2023-08-25T03:23:29.810" v="9078"/>
          <ac:spMkLst>
            <pc:docMk/>
            <pc:sldMk cId="1477476123" sldId="546"/>
            <ac:spMk id="15" creationId="{EB1A0A9F-6E32-F511-E8B0-2D72A4D626E0}"/>
          </ac:spMkLst>
        </pc:spChg>
        <pc:spChg chg="mod">
          <ac:chgData name="Zou Yiguang" userId="f7e4a7e2-fca0-425e-adac-fd568eff2bc8" providerId="ADAL" clId="{7E1C0946-908C-447D-B571-347124F3ECBB}" dt="2023-08-25T03:23:29.810" v="9078"/>
          <ac:spMkLst>
            <pc:docMk/>
            <pc:sldMk cId="1477476123" sldId="546"/>
            <ac:spMk id="16" creationId="{955B335A-7D11-D4B3-D675-0EB04E9CAA6C}"/>
          </ac:spMkLst>
        </pc:spChg>
        <pc:spChg chg="add mod">
          <ac:chgData name="Zou Yiguang" userId="f7e4a7e2-fca0-425e-adac-fd568eff2bc8" providerId="ADAL" clId="{7E1C0946-908C-447D-B571-347124F3ECBB}" dt="2023-08-25T03:23:29.810" v="9078"/>
          <ac:spMkLst>
            <pc:docMk/>
            <pc:sldMk cId="1477476123" sldId="546"/>
            <ac:spMk id="17" creationId="{729A3E1A-50D6-E91B-D563-B1626833BB0F}"/>
          </ac:spMkLst>
        </pc:spChg>
        <pc:spChg chg="add mod">
          <ac:chgData name="Zou Yiguang" userId="f7e4a7e2-fca0-425e-adac-fd568eff2bc8" providerId="ADAL" clId="{7E1C0946-908C-447D-B571-347124F3ECBB}" dt="2023-08-25T03:23:29.810" v="9078"/>
          <ac:spMkLst>
            <pc:docMk/>
            <pc:sldMk cId="1477476123" sldId="546"/>
            <ac:spMk id="18" creationId="{3163F4BA-14A9-3A0A-E022-53FF85D48F19}"/>
          </ac:spMkLst>
        </pc:spChg>
        <pc:spChg chg="add mod">
          <ac:chgData name="Zou Yiguang" userId="f7e4a7e2-fca0-425e-adac-fd568eff2bc8" providerId="ADAL" clId="{7E1C0946-908C-447D-B571-347124F3ECBB}" dt="2023-08-25T03:23:29.810" v="9078"/>
          <ac:spMkLst>
            <pc:docMk/>
            <pc:sldMk cId="1477476123" sldId="546"/>
            <ac:spMk id="19" creationId="{31CEAAF7-84B9-2F7C-8504-C077C30B12B2}"/>
          </ac:spMkLst>
        </pc:spChg>
        <pc:grpChg chg="add mod">
          <ac:chgData name="Zou Yiguang" userId="f7e4a7e2-fca0-425e-adac-fd568eff2bc8" providerId="ADAL" clId="{7E1C0946-908C-447D-B571-347124F3ECBB}" dt="2023-08-25T03:23:29.810" v="9078"/>
          <ac:grpSpMkLst>
            <pc:docMk/>
            <pc:sldMk cId="1477476123" sldId="546"/>
            <ac:grpSpMk id="4" creationId="{CFC70073-1180-7C79-81AB-C74A0FFE3375}"/>
          </ac:grpSpMkLst>
        </pc:grpChg>
        <pc:grpChg chg="mod">
          <ac:chgData name="Zou Yiguang" userId="f7e4a7e2-fca0-425e-adac-fd568eff2bc8" providerId="ADAL" clId="{7E1C0946-908C-447D-B571-347124F3ECBB}" dt="2023-08-25T03:23:29.810" v="9078"/>
          <ac:grpSpMkLst>
            <pc:docMk/>
            <pc:sldMk cId="1477476123" sldId="546"/>
            <ac:grpSpMk id="5" creationId="{4A12A869-1BD6-788A-0BA4-517F4C300E8C}"/>
          </ac:grpSpMkLst>
        </pc:grpChg>
        <pc:grpChg chg="mod">
          <ac:chgData name="Zou Yiguang" userId="f7e4a7e2-fca0-425e-adac-fd568eff2bc8" providerId="ADAL" clId="{7E1C0946-908C-447D-B571-347124F3ECBB}" dt="2023-08-25T03:23:29.810" v="9078"/>
          <ac:grpSpMkLst>
            <pc:docMk/>
            <pc:sldMk cId="1477476123" sldId="546"/>
            <ac:grpSpMk id="7" creationId="{7D12FD27-6DA8-C2EA-DCD3-A48AB89E60DE}"/>
          </ac:grpSpMkLst>
        </pc:grpChg>
      </pc:sldChg>
      <pc:sldChg chg="add del">
        <pc:chgData name="Zou Yiguang" userId="f7e4a7e2-fca0-425e-adac-fd568eff2bc8" providerId="ADAL" clId="{7E1C0946-908C-447D-B571-347124F3ECBB}" dt="2023-08-25T03:34:17.161" v="9268" actId="47"/>
        <pc:sldMkLst>
          <pc:docMk/>
          <pc:sldMk cId="2248647812" sldId="547"/>
        </pc:sldMkLst>
      </pc:sldChg>
      <pc:sldChg chg="addSp modSp add ord modAnim">
        <pc:chgData name="Zou Yiguang" userId="f7e4a7e2-fca0-425e-adac-fd568eff2bc8" providerId="ADAL" clId="{7E1C0946-908C-447D-B571-347124F3ECBB}" dt="2023-08-25T03:22:59.321" v="9074"/>
        <pc:sldMkLst>
          <pc:docMk/>
          <pc:sldMk cId="1930420051" sldId="548"/>
        </pc:sldMkLst>
        <pc:spChg chg="add mod">
          <ac:chgData name="Zou Yiguang" userId="f7e4a7e2-fca0-425e-adac-fd568eff2bc8" providerId="ADAL" clId="{7E1C0946-908C-447D-B571-347124F3ECBB}" dt="2023-08-25T03:22:50.570" v="9070"/>
          <ac:spMkLst>
            <pc:docMk/>
            <pc:sldMk cId="1930420051" sldId="548"/>
            <ac:spMk id="2" creationId="{A445AD09-167C-A8F5-0B35-B3CBD186E2B5}"/>
          </ac:spMkLst>
        </pc:spChg>
        <pc:spChg chg="mod">
          <ac:chgData name="Zou Yiguang" userId="f7e4a7e2-fca0-425e-adac-fd568eff2bc8" providerId="ADAL" clId="{7E1C0946-908C-447D-B571-347124F3ECBB}" dt="2023-08-25T03:22:50.570" v="9070"/>
          <ac:spMkLst>
            <pc:docMk/>
            <pc:sldMk cId="1930420051" sldId="548"/>
            <ac:spMk id="5" creationId="{1E8FC781-AEB3-E16B-BD4D-D1A5AAF934CA}"/>
          </ac:spMkLst>
        </pc:spChg>
        <pc:spChg chg="mod">
          <ac:chgData name="Zou Yiguang" userId="f7e4a7e2-fca0-425e-adac-fd568eff2bc8" providerId="ADAL" clId="{7E1C0946-908C-447D-B571-347124F3ECBB}" dt="2023-08-25T03:22:50.570" v="9070"/>
          <ac:spMkLst>
            <pc:docMk/>
            <pc:sldMk cId="1930420051" sldId="548"/>
            <ac:spMk id="6" creationId="{2E3DF3CC-711D-2238-494C-B1B2F6934518}"/>
          </ac:spMkLst>
        </pc:spChg>
        <pc:spChg chg="mod">
          <ac:chgData name="Zou Yiguang" userId="f7e4a7e2-fca0-425e-adac-fd568eff2bc8" providerId="ADAL" clId="{7E1C0946-908C-447D-B571-347124F3ECBB}" dt="2023-08-25T03:22:50.570" v="9070"/>
          <ac:spMkLst>
            <pc:docMk/>
            <pc:sldMk cId="1930420051" sldId="548"/>
            <ac:spMk id="9" creationId="{BD697C0A-FB61-5DBF-CC28-080C050EBD9E}"/>
          </ac:spMkLst>
        </pc:spChg>
        <pc:spChg chg="mod">
          <ac:chgData name="Zou Yiguang" userId="f7e4a7e2-fca0-425e-adac-fd568eff2bc8" providerId="ADAL" clId="{7E1C0946-908C-447D-B571-347124F3ECBB}" dt="2023-08-25T03:22:50.570" v="9070"/>
          <ac:spMkLst>
            <pc:docMk/>
            <pc:sldMk cId="1930420051" sldId="548"/>
            <ac:spMk id="10" creationId="{97727113-E41F-E1F9-AE7C-3E2165CA74AA}"/>
          </ac:spMkLst>
        </pc:spChg>
        <pc:spChg chg="mod">
          <ac:chgData name="Zou Yiguang" userId="f7e4a7e2-fca0-425e-adac-fd568eff2bc8" providerId="ADAL" clId="{7E1C0946-908C-447D-B571-347124F3ECBB}" dt="2023-08-25T03:22:50.570" v="9070"/>
          <ac:spMkLst>
            <pc:docMk/>
            <pc:sldMk cId="1930420051" sldId="548"/>
            <ac:spMk id="11" creationId="{1B68CAC7-22CB-E325-D983-1A1E803BBF8F}"/>
          </ac:spMkLst>
        </pc:spChg>
        <pc:spChg chg="mod">
          <ac:chgData name="Zou Yiguang" userId="f7e4a7e2-fca0-425e-adac-fd568eff2bc8" providerId="ADAL" clId="{7E1C0946-908C-447D-B571-347124F3ECBB}" dt="2023-08-25T03:22:50.570" v="9070"/>
          <ac:spMkLst>
            <pc:docMk/>
            <pc:sldMk cId="1930420051" sldId="548"/>
            <ac:spMk id="15" creationId="{4F55531A-E1A8-37C9-AF3D-98CA4F442A48}"/>
          </ac:spMkLst>
        </pc:spChg>
        <pc:spChg chg="mod">
          <ac:chgData name="Zou Yiguang" userId="f7e4a7e2-fca0-425e-adac-fd568eff2bc8" providerId="ADAL" clId="{7E1C0946-908C-447D-B571-347124F3ECBB}" dt="2023-08-25T03:22:50.570" v="9070"/>
          <ac:spMkLst>
            <pc:docMk/>
            <pc:sldMk cId="1930420051" sldId="548"/>
            <ac:spMk id="18" creationId="{372EA620-BE97-8A5E-0600-93FA7E6D5458}"/>
          </ac:spMkLst>
        </pc:spChg>
        <pc:spChg chg="mod">
          <ac:chgData name="Zou Yiguang" userId="f7e4a7e2-fca0-425e-adac-fd568eff2bc8" providerId="ADAL" clId="{7E1C0946-908C-447D-B571-347124F3ECBB}" dt="2023-08-25T03:22:50.570" v="9070"/>
          <ac:spMkLst>
            <pc:docMk/>
            <pc:sldMk cId="1930420051" sldId="548"/>
            <ac:spMk id="19" creationId="{E199A50D-07E8-24EB-E8EA-4FF5C6717BE8}"/>
          </ac:spMkLst>
        </pc:spChg>
        <pc:spChg chg="mod">
          <ac:chgData name="Zou Yiguang" userId="f7e4a7e2-fca0-425e-adac-fd568eff2bc8" providerId="ADAL" clId="{7E1C0946-908C-447D-B571-347124F3ECBB}" dt="2023-08-25T03:22:50.570" v="9070"/>
          <ac:spMkLst>
            <pc:docMk/>
            <pc:sldMk cId="1930420051" sldId="548"/>
            <ac:spMk id="20" creationId="{62E891FE-B4EB-EA50-0F68-1FB0588F257C}"/>
          </ac:spMkLst>
        </pc:spChg>
        <pc:spChg chg="mod">
          <ac:chgData name="Zou Yiguang" userId="f7e4a7e2-fca0-425e-adac-fd568eff2bc8" providerId="ADAL" clId="{7E1C0946-908C-447D-B571-347124F3ECBB}" dt="2023-08-25T03:22:50.570" v="9070"/>
          <ac:spMkLst>
            <pc:docMk/>
            <pc:sldMk cId="1930420051" sldId="548"/>
            <ac:spMk id="22" creationId="{A8918AF3-4256-1242-BFC2-C74041C72F47}"/>
          </ac:spMkLst>
        </pc:spChg>
        <pc:spChg chg="mod">
          <ac:chgData name="Zou Yiguang" userId="f7e4a7e2-fca0-425e-adac-fd568eff2bc8" providerId="ADAL" clId="{7E1C0946-908C-447D-B571-347124F3ECBB}" dt="2023-08-25T03:22:50.570" v="9070"/>
          <ac:spMkLst>
            <pc:docMk/>
            <pc:sldMk cId="1930420051" sldId="548"/>
            <ac:spMk id="23" creationId="{220FCBDC-4D88-B7CC-87E9-5927284F3D66}"/>
          </ac:spMkLst>
        </pc:spChg>
        <pc:spChg chg="mod">
          <ac:chgData name="Zou Yiguang" userId="f7e4a7e2-fca0-425e-adac-fd568eff2bc8" providerId="ADAL" clId="{7E1C0946-908C-447D-B571-347124F3ECBB}" dt="2023-08-25T03:22:50.570" v="9070"/>
          <ac:spMkLst>
            <pc:docMk/>
            <pc:sldMk cId="1930420051" sldId="548"/>
            <ac:spMk id="24" creationId="{3FA343DB-3AEF-6B34-6459-637A5C1D1612}"/>
          </ac:spMkLst>
        </pc:spChg>
        <pc:spChg chg="add mod">
          <ac:chgData name="Zou Yiguang" userId="f7e4a7e2-fca0-425e-adac-fd568eff2bc8" providerId="ADAL" clId="{7E1C0946-908C-447D-B571-347124F3ECBB}" dt="2023-08-25T03:22:50.570" v="9070"/>
          <ac:spMkLst>
            <pc:docMk/>
            <pc:sldMk cId="1930420051" sldId="548"/>
            <ac:spMk id="25" creationId="{58F7B1AB-7C37-837C-1C0C-B29BC559D886}"/>
          </ac:spMkLst>
        </pc:spChg>
        <pc:spChg chg="add mod">
          <ac:chgData name="Zou Yiguang" userId="f7e4a7e2-fca0-425e-adac-fd568eff2bc8" providerId="ADAL" clId="{7E1C0946-908C-447D-B571-347124F3ECBB}" dt="2023-08-25T03:22:50.570" v="9070"/>
          <ac:spMkLst>
            <pc:docMk/>
            <pc:sldMk cId="1930420051" sldId="548"/>
            <ac:spMk id="26" creationId="{A8EF5244-4CA1-7AF7-4F70-92C9CD50D631}"/>
          </ac:spMkLst>
        </pc:spChg>
        <pc:grpChg chg="add mod">
          <ac:chgData name="Zou Yiguang" userId="f7e4a7e2-fca0-425e-adac-fd568eff2bc8" providerId="ADAL" clId="{7E1C0946-908C-447D-B571-347124F3ECBB}" dt="2023-08-25T03:22:50.570" v="9070"/>
          <ac:grpSpMkLst>
            <pc:docMk/>
            <pc:sldMk cId="1930420051" sldId="548"/>
            <ac:grpSpMk id="3" creationId="{4FC06506-DF13-B6C8-9425-ADDD37DA2F6E}"/>
          </ac:grpSpMkLst>
        </pc:grpChg>
        <pc:grpChg chg="mod">
          <ac:chgData name="Zou Yiguang" userId="f7e4a7e2-fca0-425e-adac-fd568eff2bc8" providerId="ADAL" clId="{7E1C0946-908C-447D-B571-347124F3ECBB}" dt="2023-08-25T03:22:50.570" v="9070"/>
          <ac:grpSpMkLst>
            <pc:docMk/>
            <pc:sldMk cId="1930420051" sldId="548"/>
            <ac:grpSpMk id="8" creationId="{FB7FE48D-008E-14A4-1A1B-A17083073D9E}"/>
          </ac:grpSpMkLst>
        </pc:grpChg>
        <pc:grpChg chg="add mod">
          <ac:chgData name="Zou Yiguang" userId="f7e4a7e2-fca0-425e-adac-fd568eff2bc8" providerId="ADAL" clId="{7E1C0946-908C-447D-B571-347124F3ECBB}" dt="2023-08-25T03:22:50.570" v="9070"/>
          <ac:grpSpMkLst>
            <pc:docMk/>
            <pc:sldMk cId="1930420051" sldId="548"/>
            <ac:grpSpMk id="13" creationId="{819BCFAC-2F41-3587-D510-B17163C4C99E}"/>
          </ac:grpSpMkLst>
        </pc:grpChg>
        <pc:picChg chg="mod">
          <ac:chgData name="Zou Yiguang" userId="f7e4a7e2-fca0-425e-adac-fd568eff2bc8" providerId="ADAL" clId="{7E1C0946-908C-447D-B571-347124F3ECBB}" dt="2023-08-25T03:22:50.570" v="9070"/>
          <ac:picMkLst>
            <pc:docMk/>
            <pc:sldMk cId="1930420051" sldId="548"/>
            <ac:picMk id="4" creationId="{63E566A6-15B9-4836-8F3B-AFFEDBE0D0B5}"/>
          </ac:picMkLst>
        </pc:picChg>
        <pc:picChg chg="mod">
          <ac:chgData name="Zou Yiguang" userId="f7e4a7e2-fca0-425e-adac-fd568eff2bc8" providerId="ADAL" clId="{7E1C0946-908C-447D-B571-347124F3ECBB}" dt="2023-08-25T03:22:50.570" v="9070"/>
          <ac:picMkLst>
            <pc:docMk/>
            <pc:sldMk cId="1930420051" sldId="548"/>
            <ac:picMk id="7" creationId="{F75973CE-5826-242A-F022-52DE8F6EAAA9}"/>
          </ac:picMkLst>
        </pc:picChg>
        <pc:picChg chg="mod">
          <ac:chgData name="Zou Yiguang" userId="f7e4a7e2-fca0-425e-adac-fd568eff2bc8" providerId="ADAL" clId="{7E1C0946-908C-447D-B571-347124F3ECBB}" dt="2023-08-25T03:22:50.570" v="9070"/>
          <ac:picMkLst>
            <pc:docMk/>
            <pc:sldMk cId="1930420051" sldId="548"/>
            <ac:picMk id="14" creationId="{61DED0E0-D7E3-FA90-15B4-E90FE1704DDA}"/>
          </ac:picMkLst>
        </pc:picChg>
        <pc:picChg chg="mod">
          <ac:chgData name="Zou Yiguang" userId="f7e4a7e2-fca0-425e-adac-fd568eff2bc8" providerId="ADAL" clId="{7E1C0946-908C-447D-B571-347124F3ECBB}" dt="2023-08-25T03:22:50.570" v="9070"/>
          <ac:picMkLst>
            <pc:docMk/>
            <pc:sldMk cId="1930420051" sldId="548"/>
            <ac:picMk id="16" creationId="{92C46217-9104-DB18-2A6D-D6DCFE5DEC02}"/>
          </ac:picMkLst>
        </pc:picChg>
        <pc:picChg chg="mod">
          <ac:chgData name="Zou Yiguang" userId="f7e4a7e2-fca0-425e-adac-fd568eff2bc8" providerId="ADAL" clId="{7E1C0946-908C-447D-B571-347124F3ECBB}" dt="2023-08-25T03:22:50.570" v="9070"/>
          <ac:picMkLst>
            <pc:docMk/>
            <pc:sldMk cId="1930420051" sldId="548"/>
            <ac:picMk id="17" creationId="{B2B39AC9-BC0F-0458-3B98-C0549A05ED28}"/>
          </ac:picMkLst>
        </pc:picChg>
        <pc:picChg chg="mod">
          <ac:chgData name="Zou Yiguang" userId="f7e4a7e2-fca0-425e-adac-fd568eff2bc8" providerId="ADAL" clId="{7E1C0946-908C-447D-B571-347124F3ECBB}" dt="2023-08-25T03:22:50.570" v="9070"/>
          <ac:picMkLst>
            <pc:docMk/>
            <pc:sldMk cId="1930420051" sldId="548"/>
            <ac:picMk id="21" creationId="{B20973D0-676E-D475-AD54-77739E0112EB}"/>
          </ac:picMkLst>
        </pc:picChg>
      </pc:sldChg>
      <pc:sldChg chg="addSp delSp modSp add">
        <pc:chgData name="Zou Yiguang" userId="f7e4a7e2-fca0-425e-adac-fd568eff2bc8" providerId="ADAL" clId="{7E1C0946-908C-447D-B571-347124F3ECBB}" dt="2023-08-25T03:26:42.409" v="9116"/>
        <pc:sldMkLst>
          <pc:docMk/>
          <pc:sldMk cId="1628795175" sldId="549"/>
        </pc:sldMkLst>
        <pc:spChg chg="del">
          <ac:chgData name="Zou Yiguang" userId="f7e4a7e2-fca0-425e-adac-fd568eff2bc8" providerId="ADAL" clId="{7E1C0946-908C-447D-B571-347124F3ECBB}" dt="2023-08-25T03:26:37.208" v="9115" actId="478"/>
          <ac:spMkLst>
            <pc:docMk/>
            <pc:sldMk cId="1628795175" sldId="549"/>
            <ac:spMk id="2" creationId="{CE294614-C322-0B49-B688-0639725D1B3C}"/>
          </ac:spMkLst>
        </pc:spChg>
        <pc:spChg chg="add mod">
          <ac:chgData name="Zou Yiguang" userId="f7e4a7e2-fca0-425e-adac-fd568eff2bc8" providerId="ADAL" clId="{7E1C0946-908C-447D-B571-347124F3ECBB}" dt="2023-08-25T03:26:42.409" v="9116"/>
          <ac:spMkLst>
            <pc:docMk/>
            <pc:sldMk cId="1628795175" sldId="549"/>
            <ac:spMk id="3" creationId="{84E27838-9951-4711-A4FA-7EE3DB0D9D73}"/>
          </ac:spMkLst>
        </pc:spChg>
        <pc:spChg chg="del">
          <ac:chgData name="Zou Yiguang" userId="f7e4a7e2-fca0-425e-adac-fd568eff2bc8" providerId="ADAL" clId="{7E1C0946-908C-447D-B571-347124F3ECBB}" dt="2023-08-25T03:26:37.208" v="9115" actId="478"/>
          <ac:spMkLst>
            <pc:docMk/>
            <pc:sldMk cId="1628795175" sldId="549"/>
            <ac:spMk id="7" creationId="{53EBEADE-671A-F851-2426-FF8A0D920D93}"/>
          </ac:spMkLst>
        </pc:spChg>
        <pc:spChg chg="del">
          <ac:chgData name="Zou Yiguang" userId="f7e4a7e2-fca0-425e-adac-fd568eff2bc8" providerId="ADAL" clId="{7E1C0946-908C-447D-B571-347124F3ECBB}" dt="2023-08-25T03:26:37.208" v="9115" actId="478"/>
          <ac:spMkLst>
            <pc:docMk/>
            <pc:sldMk cId="1628795175" sldId="549"/>
            <ac:spMk id="9" creationId="{BE8A563B-0F52-5D2E-E72B-2E48B97E4E47}"/>
          </ac:spMkLst>
        </pc:spChg>
        <pc:spChg chg="del">
          <ac:chgData name="Zou Yiguang" userId="f7e4a7e2-fca0-425e-adac-fd568eff2bc8" providerId="ADAL" clId="{7E1C0946-908C-447D-B571-347124F3ECBB}" dt="2023-08-25T03:26:37.208" v="9115" actId="478"/>
          <ac:spMkLst>
            <pc:docMk/>
            <pc:sldMk cId="1628795175" sldId="549"/>
            <ac:spMk id="21" creationId="{6455902C-9B8C-22BA-8DDA-E7308EB230A6}"/>
          </ac:spMkLst>
        </pc:spChg>
        <pc:spChg chg="del">
          <ac:chgData name="Zou Yiguang" userId="f7e4a7e2-fca0-425e-adac-fd568eff2bc8" providerId="ADAL" clId="{7E1C0946-908C-447D-B571-347124F3ECBB}" dt="2023-08-25T03:26:37.208" v="9115" actId="478"/>
          <ac:spMkLst>
            <pc:docMk/>
            <pc:sldMk cId="1628795175" sldId="549"/>
            <ac:spMk id="73" creationId="{837097B0-D726-6F0C-6C5B-903CFDE38C82}"/>
          </ac:spMkLst>
        </pc:spChg>
        <pc:grpChg chg="del">
          <ac:chgData name="Zou Yiguang" userId="f7e4a7e2-fca0-425e-adac-fd568eff2bc8" providerId="ADAL" clId="{7E1C0946-908C-447D-B571-347124F3ECBB}" dt="2023-08-25T03:26:37.208" v="9115" actId="478"/>
          <ac:grpSpMkLst>
            <pc:docMk/>
            <pc:sldMk cId="1628795175" sldId="549"/>
            <ac:grpSpMk id="14" creationId="{E880CA4F-6D1F-92A2-45CF-F19DC4F85C14}"/>
          </ac:grpSpMkLst>
        </pc:grpChg>
        <pc:picChg chg="del">
          <ac:chgData name="Zou Yiguang" userId="f7e4a7e2-fca0-425e-adac-fd568eff2bc8" providerId="ADAL" clId="{7E1C0946-908C-447D-B571-347124F3ECBB}" dt="2023-08-25T03:26:37.208" v="9115" actId="478"/>
          <ac:picMkLst>
            <pc:docMk/>
            <pc:sldMk cId="1628795175" sldId="549"/>
            <ac:picMk id="5" creationId="{31301CFD-47C2-3B07-AC47-573F792FBFA5}"/>
          </ac:picMkLst>
        </pc:picChg>
        <pc:picChg chg="del">
          <ac:chgData name="Zou Yiguang" userId="f7e4a7e2-fca0-425e-adac-fd568eff2bc8" providerId="ADAL" clId="{7E1C0946-908C-447D-B571-347124F3ECBB}" dt="2023-08-25T03:26:37.208" v="9115" actId="478"/>
          <ac:picMkLst>
            <pc:docMk/>
            <pc:sldMk cId="1628795175" sldId="549"/>
            <ac:picMk id="11" creationId="{26767CC7-0250-C97C-5940-3C773D3BABF0}"/>
          </ac:picMkLst>
        </pc:picChg>
        <pc:picChg chg="del">
          <ac:chgData name="Zou Yiguang" userId="f7e4a7e2-fca0-425e-adac-fd568eff2bc8" providerId="ADAL" clId="{7E1C0946-908C-447D-B571-347124F3ECBB}" dt="2023-08-25T03:26:37.208" v="9115" actId="478"/>
          <ac:picMkLst>
            <pc:docMk/>
            <pc:sldMk cId="1628795175" sldId="549"/>
            <ac:picMk id="2050" creationId="{76DE286B-C78A-2481-18CE-63F952E5B9C9}"/>
          </ac:picMkLst>
        </pc:picChg>
      </pc:sldChg>
    </pc:docChg>
  </pc:docChgLst>
  <pc:docChgLst>
    <pc:chgData name="邹一光" userId="115a8f5f-5b28-4450-8572-5ccc3b196581" providerId="ADAL" clId="{1ED701CB-4DFE-4B0F-B117-AA11C9667429}"/>
    <pc:docChg chg="undo custSel addSld delSld modSld sldOrd addMainMaster modMainMaster modShowInfo">
      <pc:chgData name="邹一光" userId="115a8f5f-5b28-4450-8572-5ccc3b196581" providerId="ADAL" clId="{1ED701CB-4DFE-4B0F-B117-AA11C9667429}" dt="2023-04-20T04:56:43.201" v="10729" actId="1076"/>
      <pc:docMkLst>
        <pc:docMk/>
      </pc:docMkLst>
      <pc:sldChg chg="delSp modSp add mod">
        <pc:chgData name="邹一光" userId="115a8f5f-5b28-4450-8572-5ccc3b196581" providerId="ADAL" clId="{1ED701CB-4DFE-4B0F-B117-AA11C9667429}" dt="2023-04-20T04:56:43.201" v="10729" actId="1076"/>
        <pc:sldMkLst>
          <pc:docMk/>
          <pc:sldMk cId="2775957906" sldId="317"/>
        </pc:sldMkLst>
        <pc:spChg chg="del">
          <ac:chgData name="邹一光" userId="115a8f5f-5b28-4450-8572-5ccc3b196581" providerId="ADAL" clId="{1ED701CB-4DFE-4B0F-B117-AA11C9667429}" dt="2023-04-20T04:23:53.268" v="10567" actId="478"/>
          <ac:spMkLst>
            <pc:docMk/>
            <pc:sldMk cId="2775957906" sldId="317"/>
            <ac:spMk id="4" creationId="{F975D584-3447-4A24-A107-57CB44BEA212}"/>
          </ac:spMkLst>
        </pc:spChg>
        <pc:spChg chg="mod">
          <ac:chgData name="邹一光" userId="115a8f5f-5b28-4450-8572-5ccc3b196581" providerId="ADAL" clId="{1ED701CB-4DFE-4B0F-B117-AA11C9667429}" dt="2023-04-20T04:56:43.201" v="10729" actId="1076"/>
          <ac:spMkLst>
            <pc:docMk/>
            <pc:sldMk cId="2775957906" sldId="317"/>
            <ac:spMk id="32" creationId="{C52BB731-ACE1-47E8-BD5D-7B37B8FF71D8}"/>
          </ac:spMkLst>
        </pc:spChg>
      </pc:sldChg>
      <pc:sldChg chg="addSp delSp modSp del mod">
        <pc:chgData name="邹一光" userId="115a8f5f-5b28-4450-8572-5ccc3b196581" providerId="ADAL" clId="{1ED701CB-4DFE-4B0F-B117-AA11C9667429}" dt="2023-04-18T14:03:32.807" v="4493" actId="47"/>
        <pc:sldMkLst>
          <pc:docMk/>
          <pc:sldMk cId="690477892" sldId="328"/>
        </pc:sldMkLst>
        <pc:spChg chg="del">
          <ac:chgData name="邹一光" userId="115a8f5f-5b28-4450-8572-5ccc3b196581" providerId="ADAL" clId="{1ED701CB-4DFE-4B0F-B117-AA11C9667429}" dt="2023-04-18T14:02:38.317" v="4490" actId="478"/>
          <ac:spMkLst>
            <pc:docMk/>
            <pc:sldMk cId="690477892" sldId="328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4:02:35.395" v="4489"/>
          <ac:spMkLst>
            <pc:docMk/>
            <pc:sldMk cId="690477892" sldId="328"/>
            <ac:spMk id="3" creationId="{265DF204-27DD-7917-7B89-2BAE6C94E3D8}"/>
          </ac:spMkLst>
        </pc:spChg>
      </pc:sldChg>
      <pc:sldChg chg="addSp delSp modSp mod">
        <pc:chgData name="邹一光" userId="115a8f5f-5b28-4450-8572-5ccc3b196581" providerId="ADAL" clId="{1ED701CB-4DFE-4B0F-B117-AA11C9667429}" dt="2023-04-18T15:21:31.642" v="4793" actId="20577"/>
        <pc:sldMkLst>
          <pc:docMk/>
          <pc:sldMk cId="253507906" sldId="329"/>
        </pc:sldMkLst>
        <pc:spChg chg="del">
          <ac:chgData name="邹一光" userId="115a8f5f-5b28-4450-8572-5ccc3b196581" providerId="ADAL" clId="{1ED701CB-4DFE-4B0F-B117-AA11C9667429}" dt="2023-04-18T14:02:45.035" v="4492" actId="478"/>
          <ac:spMkLst>
            <pc:docMk/>
            <pc:sldMk cId="253507906" sldId="329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1:31.642" v="4793" actId="20577"/>
          <ac:spMkLst>
            <pc:docMk/>
            <pc:sldMk cId="253507906" sldId="329"/>
            <ac:spMk id="3" creationId="{B509FEAA-6B24-D6B2-4DA8-6AA4FF129528}"/>
          </ac:spMkLst>
        </pc:spChg>
      </pc:sldChg>
      <pc:sldChg chg="addSp delSp modSp mod">
        <pc:chgData name="邹一光" userId="115a8f5f-5b28-4450-8572-5ccc3b196581" providerId="ADAL" clId="{1ED701CB-4DFE-4B0F-B117-AA11C9667429}" dt="2023-04-20T03:11:14.324" v="10363" actId="1076"/>
        <pc:sldMkLst>
          <pc:docMk/>
          <pc:sldMk cId="1651576413" sldId="330"/>
        </pc:sldMkLst>
        <pc:spChg chg="del">
          <ac:chgData name="邹一光" userId="115a8f5f-5b28-4450-8572-5ccc3b196581" providerId="ADAL" clId="{1ED701CB-4DFE-4B0F-B117-AA11C9667429}" dt="2023-04-18T14:03:58.700" v="4494" actId="478"/>
          <ac:spMkLst>
            <pc:docMk/>
            <pc:sldMk cId="1651576413" sldId="330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1:35.639" v="4794" actId="20577"/>
          <ac:spMkLst>
            <pc:docMk/>
            <pc:sldMk cId="1651576413" sldId="330"/>
            <ac:spMk id="3" creationId="{93DD84F4-D5E1-BDE4-34F3-1E9F177B9EA1}"/>
          </ac:spMkLst>
        </pc:spChg>
        <pc:spChg chg="mod">
          <ac:chgData name="邹一光" userId="115a8f5f-5b28-4450-8572-5ccc3b196581" providerId="ADAL" clId="{1ED701CB-4DFE-4B0F-B117-AA11C9667429}" dt="2023-04-20T03:11:14.324" v="10363" actId="1076"/>
          <ac:spMkLst>
            <pc:docMk/>
            <pc:sldMk cId="1651576413" sldId="330"/>
            <ac:spMk id="4" creationId="{64684F61-D22E-4549-A3EF-C0CD90AC885C}"/>
          </ac:spMkLst>
        </pc:spChg>
        <pc:spChg chg="add mod">
          <ac:chgData name="邹一光" userId="115a8f5f-5b28-4450-8572-5ccc3b196581" providerId="ADAL" clId="{1ED701CB-4DFE-4B0F-B117-AA11C9667429}" dt="2023-04-19T11:29:02.152" v="10070" actId="167"/>
          <ac:spMkLst>
            <pc:docMk/>
            <pc:sldMk cId="1651576413" sldId="330"/>
            <ac:spMk id="5" creationId="{2F9CBB4B-124A-E51A-04BB-56F40247FC8C}"/>
          </ac:spMkLst>
        </pc:spChg>
        <pc:spChg chg="mod">
          <ac:chgData name="邹一光" userId="115a8f5f-5b28-4450-8572-5ccc3b196581" providerId="ADAL" clId="{1ED701CB-4DFE-4B0F-B117-AA11C9667429}" dt="2023-04-19T11:28:44.215" v="10066" actId="478"/>
          <ac:spMkLst>
            <pc:docMk/>
            <pc:sldMk cId="1651576413" sldId="330"/>
            <ac:spMk id="41" creationId="{2694EA9B-42A2-4C9B-AA29-3BBC10418668}"/>
          </ac:spMkLst>
        </pc:spChg>
        <pc:spChg chg="mod">
          <ac:chgData name="邹一光" userId="115a8f5f-5b28-4450-8572-5ccc3b196581" providerId="ADAL" clId="{1ED701CB-4DFE-4B0F-B117-AA11C9667429}" dt="2023-04-19T11:28:44.215" v="10066" actId="478"/>
          <ac:spMkLst>
            <pc:docMk/>
            <pc:sldMk cId="1651576413" sldId="330"/>
            <ac:spMk id="42" creationId="{6F94180B-54A9-4438-98F4-24D30997465C}"/>
          </ac:spMkLst>
        </pc:spChg>
        <pc:spChg chg="mod">
          <ac:chgData name="邹一光" userId="115a8f5f-5b28-4450-8572-5ccc3b196581" providerId="ADAL" clId="{1ED701CB-4DFE-4B0F-B117-AA11C9667429}" dt="2023-04-19T11:29:11.453" v="10071" actId="1076"/>
          <ac:spMkLst>
            <pc:docMk/>
            <pc:sldMk cId="1651576413" sldId="330"/>
            <ac:spMk id="44" creationId="{58562DCE-6E68-49C5-BECF-745744508EDA}"/>
          </ac:spMkLst>
        </pc:spChg>
        <pc:spChg chg="del mod">
          <ac:chgData name="邹一光" userId="115a8f5f-5b28-4450-8572-5ccc3b196581" providerId="ADAL" clId="{1ED701CB-4DFE-4B0F-B117-AA11C9667429}" dt="2023-04-19T11:28:44.215" v="10066" actId="478"/>
          <ac:spMkLst>
            <pc:docMk/>
            <pc:sldMk cId="1651576413" sldId="330"/>
            <ac:spMk id="45" creationId="{C536C6A0-C95A-4418-8971-3678A81D71BF}"/>
          </ac:spMkLst>
        </pc:spChg>
        <pc:spChg chg="mod">
          <ac:chgData name="邹一光" userId="115a8f5f-5b28-4450-8572-5ccc3b196581" providerId="ADAL" clId="{1ED701CB-4DFE-4B0F-B117-AA11C9667429}" dt="2023-04-19T11:28:44.215" v="10066" actId="478"/>
          <ac:spMkLst>
            <pc:docMk/>
            <pc:sldMk cId="1651576413" sldId="330"/>
            <ac:spMk id="47" creationId="{3D843B98-CAFF-46AA-A320-82DF3F9291DA}"/>
          </ac:spMkLst>
        </pc:spChg>
        <pc:spChg chg="mod">
          <ac:chgData name="邹一光" userId="115a8f5f-5b28-4450-8572-5ccc3b196581" providerId="ADAL" clId="{1ED701CB-4DFE-4B0F-B117-AA11C9667429}" dt="2023-04-19T11:28:44.215" v="10066" actId="478"/>
          <ac:spMkLst>
            <pc:docMk/>
            <pc:sldMk cId="1651576413" sldId="330"/>
            <ac:spMk id="48" creationId="{1A2813B7-C506-4FFE-9205-A0113BAF8305}"/>
          </ac:spMkLst>
        </pc:spChg>
        <pc:spChg chg="mod">
          <ac:chgData name="邹一光" userId="115a8f5f-5b28-4450-8572-5ccc3b196581" providerId="ADAL" clId="{1ED701CB-4DFE-4B0F-B117-AA11C9667429}" dt="2023-04-19T11:28:44.215" v="10066" actId="478"/>
          <ac:spMkLst>
            <pc:docMk/>
            <pc:sldMk cId="1651576413" sldId="330"/>
            <ac:spMk id="50" creationId="{55849966-380C-4293-B917-BED6F95EF637}"/>
          </ac:spMkLst>
        </pc:spChg>
        <pc:spChg chg="mod">
          <ac:chgData name="邹一光" userId="115a8f5f-5b28-4450-8572-5ccc3b196581" providerId="ADAL" clId="{1ED701CB-4DFE-4B0F-B117-AA11C9667429}" dt="2023-04-19T11:28:44.215" v="10066" actId="478"/>
          <ac:spMkLst>
            <pc:docMk/>
            <pc:sldMk cId="1651576413" sldId="330"/>
            <ac:spMk id="51" creationId="{6CD0005A-612C-402F-AB2D-8721F40EFA36}"/>
          </ac:spMkLst>
        </pc:spChg>
        <pc:spChg chg="mod">
          <ac:chgData name="邹一光" userId="115a8f5f-5b28-4450-8572-5ccc3b196581" providerId="ADAL" clId="{1ED701CB-4DFE-4B0F-B117-AA11C9667429}" dt="2023-04-19T11:28:44.215" v="10066" actId="478"/>
          <ac:spMkLst>
            <pc:docMk/>
            <pc:sldMk cId="1651576413" sldId="330"/>
            <ac:spMk id="53" creationId="{CCE7BDD1-A179-4349-8B91-D3713BF35898}"/>
          </ac:spMkLst>
        </pc:spChg>
        <pc:spChg chg="mod">
          <ac:chgData name="邹一光" userId="115a8f5f-5b28-4450-8572-5ccc3b196581" providerId="ADAL" clId="{1ED701CB-4DFE-4B0F-B117-AA11C9667429}" dt="2023-04-19T11:28:44.215" v="10066" actId="478"/>
          <ac:spMkLst>
            <pc:docMk/>
            <pc:sldMk cId="1651576413" sldId="330"/>
            <ac:spMk id="54" creationId="{3BA60EC9-4744-4798-854E-45A4659BCBBC}"/>
          </ac:spMkLst>
        </pc:spChg>
        <pc:grpChg chg="mod">
          <ac:chgData name="邹一光" userId="115a8f5f-5b28-4450-8572-5ccc3b196581" providerId="ADAL" clId="{1ED701CB-4DFE-4B0F-B117-AA11C9667429}" dt="2023-04-19T11:28:44.215" v="10066" actId="478"/>
          <ac:grpSpMkLst>
            <pc:docMk/>
            <pc:sldMk cId="1651576413" sldId="330"/>
            <ac:grpSpMk id="34" creationId="{C1DF56E8-0786-45BE-BC43-5DE126DB07CC}"/>
          </ac:grpSpMkLst>
        </pc:grpChg>
        <pc:grpChg chg="mod">
          <ac:chgData name="邹一光" userId="115a8f5f-5b28-4450-8572-5ccc3b196581" providerId="ADAL" clId="{1ED701CB-4DFE-4B0F-B117-AA11C9667429}" dt="2023-04-19T11:28:44.215" v="10066" actId="478"/>
          <ac:grpSpMkLst>
            <pc:docMk/>
            <pc:sldMk cId="1651576413" sldId="330"/>
            <ac:grpSpMk id="35" creationId="{05FDCA7D-9613-4385-88E8-4AC6D048D44B}"/>
          </ac:grpSpMkLst>
        </pc:grpChg>
        <pc:grpChg chg="mod">
          <ac:chgData name="邹一光" userId="115a8f5f-5b28-4450-8572-5ccc3b196581" providerId="ADAL" clId="{1ED701CB-4DFE-4B0F-B117-AA11C9667429}" dt="2023-04-19T11:28:44.215" v="10066" actId="478"/>
          <ac:grpSpMkLst>
            <pc:docMk/>
            <pc:sldMk cId="1651576413" sldId="330"/>
            <ac:grpSpMk id="36" creationId="{5041DEB0-FD01-4BA7-87C2-A6E700808B6B}"/>
          </ac:grpSpMkLst>
        </pc:grpChg>
        <pc:grpChg chg="mod">
          <ac:chgData name="邹一光" userId="115a8f5f-5b28-4450-8572-5ccc3b196581" providerId="ADAL" clId="{1ED701CB-4DFE-4B0F-B117-AA11C9667429}" dt="2023-04-19T11:28:44.215" v="10066" actId="478"/>
          <ac:grpSpMkLst>
            <pc:docMk/>
            <pc:sldMk cId="1651576413" sldId="330"/>
            <ac:grpSpMk id="37" creationId="{8A2D91AE-CB3F-4FEC-B41E-EE6BC516149B}"/>
          </ac:grpSpMkLst>
        </pc:grpChg>
        <pc:grpChg chg="del mod">
          <ac:chgData name="邹一光" userId="115a8f5f-5b28-4450-8572-5ccc3b196581" providerId="ADAL" clId="{1ED701CB-4DFE-4B0F-B117-AA11C9667429}" dt="2023-04-19T11:28:44.215" v="10066" actId="478"/>
          <ac:grpSpMkLst>
            <pc:docMk/>
            <pc:sldMk cId="1651576413" sldId="330"/>
            <ac:grpSpMk id="38" creationId="{0DD242EB-AB0D-494C-AA57-6098AD5B9B78}"/>
          </ac:grpSpMkLst>
        </pc:grpChg>
        <pc:grpChg chg="mod">
          <ac:chgData name="邹一光" userId="115a8f5f-5b28-4450-8572-5ccc3b196581" providerId="ADAL" clId="{1ED701CB-4DFE-4B0F-B117-AA11C9667429}" dt="2023-04-19T11:28:44.215" v="10066" actId="478"/>
          <ac:grpSpMkLst>
            <pc:docMk/>
            <pc:sldMk cId="1651576413" sldId="330"/>
            <ac:grpSpMk id="39" creationId="{FE977263-3EA6-4DCD-A1AD-C482518382F2}"/>
          </ac:grpSpMkLst>
        </pc:grpChg>
        <pc:picChg chg="add mod">
          <ac:chgData name="邹一光" userId="115a8f5f-5b28-4450-8572-5ccc3b196581" providerId="ADAL" clId="{1ED701CB-4DFE-4B0F-B117-AA11C9667429}" dt="2023-04-19T11:29:02.152" v="10070" actId="167"/>
          <ac:picMkLst>
            <pc:docMk/>
            <pc:sldMk cId="1651576413" sldId="330"/>
            <ac:picMk id="2" creationId="{CE686B52-2AD8-1260-D45C-94A3B87BF1A6}"/>
          </ac:picMkLst>
        </pc:picChg>
        <pc:picChg chg="mod">
          <ac:chgData name="邹一光" userId="115a8f5f-5b28-4450-8572-5ccc3b196581" providerId="ADAL" clId="{1ED701CB-4DFE-4B0F-B117-AA11C9667429}" dt="2023-04-19T11:28:44.215" v="10066" actId="478"/>
          <ac:picMkLst>
            <pc:docMk/>
            <pc:sldMk cId="1651576413" sldId="330"/>
            <ac:picMk id="40" creationId="{60BD7130-5196-4222-A683-45DA6674F2F2}"/>
          </ac:picMkLst>
        </pc:picChg>
        <pc:picChg chg="del">
          <ac:chgData name="邹一光" userId="115a8f5f-5b28-4450-8572-5ccc3b196581" providerId="ADAL" clId="{1ED701CB-4DFE-4B0F-B117-AA11C9667429}" dt="2023-04-19T11:28:43.263" v="10065" actId="478"/>
          <ac:picMkLst>
            <pc:docMk/>
            <pc:sldMk cId="1651576413" sldId="330"/>
            <ac:picMk id="43" creationId="{38AA4988-A679-41B3-9272-7198B7A7DE80}"/>
          </ac:picMkLst>
        </pc:picChg>
        <pc:picChg chg="mod">
          <ac:chgData name="邹一光" userId="115a8f5f-5b28-4450-8572-5ccc3b196581" providerId="ADAL" clId="{1ED701CB-4DFE-4B0F-B117-AA11C9667429}" dt="2023-04-19T11:28:44.215" v="10066" actId="478"/>
          <ac:picMkLst>
            <pc:docMk/>
            <pc:sldMk cId="1651576413" sldId="330"/>
            <ac:picMk id="46" creationId="{BBCF72AE-EE32-4201-BB78-EA4C92BC63CC}"/>
          </ac:picMkLst>
        </pc:picChg>
        <pc:picChg chg="mod">
          <ac:chgData name="邹一光" userId="115a8f5f-5b28-4450-8572-5ccc3b196581" providerId="ADAL" clId="{1ED701CB-4DFE-4B0F-B117-AA11C9667429}" dt="2023-04-19T11:28:44.215" v="10066" actId="478"/>
          <ac:picMkLst>
            <pc:docMk/>
            <pc:sldMk cId="1651576413" sldId="330"/>
            <ac:picMk id="49" creationId="{E8CE92AA-B8E2-4A80-BE0D-EEFDB74BBF06}"/>
          </ac:picMkLst>
        </pc:picChg>
        <pc:picChg chg="mod">
          <ac:chgData name="邹一光" userId="115a8f5f-5b28-4450-8572-5ccc3b196581" providerId="ADAL" clId="{1ED701CB-4DFE-4B0F-B117-AA11C9667429}" dt="2023-04-19T11:28:44.215" v="10066" actId="478"/>
          <ac:picMkLst>
            <pc:docMk/>
            <pc:sldMk cId="1651576413" sldId="330"/>
            <ac:picMk id="52" creationId="{E1CEE12B-19A8-4876-BCEC-B926B92A6EB6}"/>
          </ac:picMkLst>
        </pc:picChg>
      </pc:sldChg>
      <pc:sldChg chg="addSp delSp modSp mod">
        <pc:chgData name="邹一光" userId="115a8f5f-5b28-4450-8572-5ccc3b196581" providerId="ADAL" clId="{1ED701CB-4DFE-4B0F-B117-AA11C9667429}" dt="2023-04-20T03:11:17.940" v="10364" actId="1076"/>
        <pc:sldMkLst>
          <pc:docMk/>
          <pc:sldMk cId="883903088" sldId="331"/>
        </pc:sldMkLst>
        <pc:spChg chg="del">
          <ac:chgData name="邹一光" userId="115a8f5f-5b28-4450-8572-5ccc3b196581" providerId="ADAL" clId="{1ED701CB-4DFE-4B0F-B117-AA11C9667429}" dt="2023-04-18T14:04:48.023" v="4497" actId="478"/>
          <ac:spMkLst>
            <pc:docMk/>
            <pc:sldMk cId="883903088" sldId="331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1:40.689" v="4795" actId="20577"/>
          <ac:spMkLst>
            <pc:docMk/>
            <pc:sldMk cId="883903088" sldId="331"/>
            <ac:spMk id="3" creationId="{0A2AD3AE-F30D-489F-90C4-58952F1A6677}"/>
          </ac:spMkLst>
        </pc:spChg>
        <pc:spChg chg="mod">
          <ac:chgData name="邹一光" userId="115a8f5f-5b28-4450-8572-5ccc3b196581" providerId="ADAL" clId="{1ED701CB-4DFE-4B0F-B117-AA11C9667429}" dt="2023-04-20T03:11:17.940" v="10364" actId="1076"/>
          <ac:spMkLst>
            <pc:docMk/>
            <pc:sldMk cId="883903088" sldId="331"/>
            <ac:spMk id="4" creationId="{64684F61-D22E-4549-A3EF-C0CD90AC885C}"/>
          </ac:spMkLst>
        </pc:spChg>
      </pc:sldChg>
      <pc:sldChg chg="del">
        <pc:chgData name="邹一光" userId="115a8f5f-5b28-4450-8572-5ccc3b196581" providerId="ADAL" clId="{1ED701CB-4DFE-4B0F-B117-AA11C9667429}" dt="2023-04-18T14:05:19.128" v="4498" actId="47"/>
        <pc:sldMkLst>
          <pc:docMk/>
          <pc:sldMk cId="540107652" sldId="332"/>
        </pc:sldMkLst>
      </pc:sldChg>
      <pc:sldChg chg="addSp delSp modSp mod">
        <pc:chgData name="邹一光" userId="115a8f5f-5b28-4450-8572-5ccc3b196581" providerId="ADAL" clId="{1ED701CB-4DFE-4B0F-B117-AA11C9667429}" dt="2023-04-20T03:13:16.524" v="10399" actId="1076"/>
        <pc:sldMkLst>
          <pc:docMk/>
          <pc:sldMk cId="3451299199" sldId="333"/>
        </pc:sldMkLst>
        <pc:spChg chg="del">
          <ac:chgData name="邹一光" userId="115a8f5f-5b28-4450-8572-5ccc3b196581" providerId="ADAL" clId="{1ED701CB-4DFE-4B0F-B117-AA11C9667429}" dt="2023-04-18T14:05:26.338" v="4500" actId="478"/>
          <ac:spMkLst>
            <pc:docMk/>
            <pc:sldMk cId="3451299199" sldId="333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1:44.307" v="4796" actId="20577"/>
          <ac:spMkLst>
            <pc:docMk/>
            <pc:sldMk cId="3451299199" sldId="333"/>
            <ac:spMk id="3" creationId="{DE65D3BD-584A-3E95-4D87-833A58AEFFBC}"/>
          </ac:spMkLst>
        </pc:spChg>
        <pc:spChg chg="mod">
          <ac:chgData name="邹一光" userId="115a8f5f-5b28-4450-8572-5ccc3b196581" providerId="ADAL" clId="{1ED701CB-4DFE-4B0F-B117-AA11C9667429}" dt="2023-04-20T03:13:16.524" v="10399" actId="1076"/>
          <ac:spMkLst>
            <pc:docMk/>
            <pc:sldMk cId="3451299199" sldId="333"/>
            <ac:spMk id="5" creationId="{D7D50B68-4BF6-4C8E-966B-232CA729F19E}"/>
          </ac:spMkLst>
        </pc:spChg>
      </pc:sldChg>
      <pc:sldChg chg="addSp delSp modSp mod">
        <pc:chgData name="邹一光" userId="115a8f5f-5b28-4450-8572-5ccc3b196581" providerId="ADAL" clId="{1ED701CB-4DFE-4B0F-B117-AA11C9667429}" dt="2023-04-20T04:40:54.073" v="10615" actId="1076"/>
        <pc:sldMkLst>
          <pc:docMk/>
          <pc:sldMk cId="3114569519" sldId="334"/>
        </pc:sldMkLst>
        <pc:spChg chg="add mod">
          <ac:chgData name="邹一光" userId="115a8f5f-5b28-4450-8572-5ccc3b196581" providerId="ADAL" clId="{1ED701CB-4DFE-4B0F-B117-AA11C9667429}" dt="2023-04-20T04:40:50.426" v="10614" actId="1076"/>
          <ac:spMkLst>
            <pc:docMk/>
            <pc:sldMk cId="3114569519" sldId="334"/>
            <ac:spMk id="2" creationId="{6E0FDE65-5797-1F1F-FC53-6AA274BED079}"/>
          </ac:spMkLst>
        </pc:spChg>
        <pc:spChg chg="del mod">
          <ac:chgData name="邹一光" userId="115a8f5f-5b28-4450-8572-5ccc3b196581" providerId="ADAL" clId="{1ED701CB-4DFE-4B0F-B117-AA11C9667429}" dt="2023-04-18T14:05:43.719" v="4503" actId="478"/>
          <ac:spMkLst>
            <pc:docMk/>
            <pc:sldMk cId="3114569519" sldId="334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1:51.085" v="4797" actId="20577"/>
          <ac:spMkLst>
            <pc:docMk/>
            <pc:sldMk cId="3114569519" sldId="334"/>
            <ac:spMk id="3" creationId="{71D1E258-6BC0-C19A-F840-A685DA54FF51}"/>
          </ac:spMkLst>
        </pc:spChg>
        <pc:spChg chg="mod">
          <ac:chgData name="邹一光" userId="115a8f5f-5b28-4450-8572-5ccc3b196581" providerId="ADAL" clId="{1ED701CB-4DFE-4B0F-B117-AA11C9667429}" dt="2023-04-20T03:11:54.579" v="10379" actId="1076"/>
          <ac:spMkLst>
            <pc:docMk/>
            <pc:sldMk cId="3114569519" sldId="334"/>
            <ac:spMk id="5" creationId="{D7D50B68-4BF6-4C8E-966B-232CA729F19E}"/>
          </ac:spMkLst>
        </pc:spChg>
        <pc:spChg chg="mod">
          <ac:chgData name="邹一光" userId="115a8f5f-5b28-4450-8572-5ccc3b196581" providerId="ADAL" clId="{1ED701CB-4DFE-4B0F-B117-AA11C9667429}" dt="2023-04-20T04:40:54.073" v="10615" actId="1076"/>
          <ac:spMkLst>
            <pc:docMk/>
            <pc:sldMk cId="3114569519" sldId="334"/>
            <ac:spMk id="62" creationId="{27CDE880-6544-4E70-AFE4-8B70A2DDC264}"/>
          </ac:spMkLst>
        </pc:spChg>
        <pc:spChg chg="mod">
          <ac:chgData name="邹一光" userId="115a8f5f-5b28-4450-8572-5ccc3b196581" providerId="ADAL" clId="{1ED701CB-4DFE-4B0F-B117-AA11C9667429}" dt="2023-04-20T04:40:14.466" v="10597" actId="404"/>
          <ac:spMkLst>
            <pc:docMk/>
            <pc:sldMk cId="3114569519" sldId="334"/>
            <ac:spMk id="68" creationId="{B08ECB54-AE0E-48AE-9011-92C322799D5E}"/>
          </ac:spMkLst>
        </pc:spChg>
      </pc:sldChg>
      <pc:sldChg chg="addSp delSp modSp mod modAnim">
        <pc:chgData name="邹一光" userId="115a8f5f-5b28-4450-8572-5ccc3b196581" providerId="ADAL" clId="{1ED701CB-4DFE-4B0F-B117-AA11C9667429}" dt="2023-04-20T04:43:32.741" v="10635"/>
        <pc:sldMkLst>
          <pc:docMk/>
          <pc:sldMk cId="298528547" sldId="344"/>
        </pc:sldMkLst>
        <pc:spChg chg="del">
          <ac:chgData name="邹一光" userId="115a8f5f-5b28-4450-8572-5ccc3b196581" providerId="ADAL" clId="{1ED701CB-4DFE-4B0F-B117-AA11C9667429}" dt="2023-04-18T14:10:18.273" v="4517" actId="478"/>
          <ac:spMkLst>
            <pc:docMk/>
            <pc:sldMk cId="298528547" sldId="344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1:58.619" v="4799" actId="20577"/>
          <ac:spMkLst>
            <pc:docMk/>
            <pc:sldMk cId="298528547" sldId="344"/>
            <ac:spMk id="3" creationId="{D58F061D-5AD1-08F5-777E-69FB9572BE26}"/>
          </ac:spMkLst>
        </pc:spChg>
        <pc:spChg chg="mod">
          <ac:chgData name="邹一光" userId="115a8f5f-5b28-4450-8572-5ccc3b196581" providerId="ADAL" clId="{1ED701CB-4DFE-4B0F-B117-AA11C9667429}" dt="2023-04-20T03:14:22.816" v="10412"/>
          <ac:spMkLst>
            <pc:docMk/>
            <pc:sldMk cId="298528547" sldId="344"/>
            <ac:spMk id="8" creationId="{87B96815-FB4C-332B-6D54-64C114E288D2}"/>
          </ac:spMkLst>
        </pc:spChg>
        <pc:spChg chg="mod">
          <ac:chgData name="邹一光" userId="115a8f5f-5b28-4450-8572-5ccc3b196581" providerId="ADAL" clId="{1ED701CB-4DFE-4B0F-B117-AA11C9667429}" dt="2023-04-20T03:14:22.816" v="10412"/>
          <ac:spMkLst>
            <pc:docMk/>
            <pc:sldMk cId="298528547" sldId="344"/>
            <ac:spMk id="9" creationId="{9EFFA17E-4438-ECEE-6FDD-4BB5EC07AA02}"/>
          </ac:spMkLst>
        </pc:spChg>
        <pc:spChg chg="mod">
          <ac:chgData name="邹一光" userId="115a8f5f-5b28-4450-8572-5ccc3b196581" providerId="ADAL" clId="{1ED701CB-4DFE-4B0F-B117-AA11C9667429}" dt="2023-04-20T03:14:22.816" v="10412"/>
          <ac:spMkLst>
            <pc:docMk/>
            <pc:sldMk cId="298528547" sldId="344"/>
            <ac:spMk id="12" creationId="{8D8ED510-CAFF-7357-6DB5-3388C4864E0D}"/>
          </ac:spMkLst>
        </pc:spChg>
        <pc:spChg chg="mod">
          <ac:chgData name="邹一光" userId="115a8f5f-5b28-4450-8572-5ccc3b196581" providerId="ADAL" clId="{1ED701CB-4DFE-4B0F-B117-AA11C9667429}" dt="2023-04-20T03:14:22.816" v="10412"/>
          <ac:spMkLst>
            <pc:docMk/>
            <pc:sldMk cId="298528547" sldId="344"/>
            <ac:spMk id="13" creationId="{78D50A0D-05E8-BD4D-7695-3DBAD1F9F9C6}"/>
          </ac:spMkLst>
        </pc:spChg>
        <pc:spChg chg="mod">
          <ac:chgData name="邹一光" userId="115a8f5f-5b28-4450-8572-5ccc3b196581" providerId="ADAL" clId="{1ED701CB-4DFE-4B0F-B117-AA11C9667429}" dt="2023-04-20T03:14:22.816" v="10412"/>
          <ac:spMkLst>
            <pc:docMk/>
            <pc:sldMk cId="298528547" sldId="344"/>
            <ac:spMk id="14" creationId="{EA2209B7-D7CC-E6C4-A1FE-9C0392D6CA62}"/>
          </ac:spMkLst>
        </pc:spChg>
        <pc:spChg chg="mod">
          <ac:chgData name="邹一光" userId="115a8f5f-5b28-4450-8572-5ccc3b196581" providerId="ADAL" clId="{1ED701CB-4DFE-4B0F-B117-AA11C9667429}" dt="2023-04-20T03:14:22.816" v="10412"/>
          <ac:spMkLst>
            <pc:docMk/>
            <pc:sldMk cId="298528547" sldId="344"/>
            <ac:spMk id="15" creationId="{2E801FC4-A916-89E9-32D7-634B432E1D65}"/>
          </ac:spMkLst>
        </pc:spChg>
        <pc:spChg chg="mod">
          <ac:chgData name="邹一光" userId="115a8f5f-5b28-4450-8572-5ccc3b196581" providerId="ADAL" clId="{1ED701CB-4DFE-4B0F-B117-AA11C9667429}" dt="2023-04-20T03:14:22.816" v="10412"/>
          <ac:spMkLst>
            <pc:docMk/>
            <pc:sldMk cId="298528547" sldId="344"/>
            <ac:spMk id="16" creationId="{558C403B-FA69-BB1F-4BD1-322EFB3F8D83}"/>
          </ac:spMkLst>
        </pc:spChg>
        <pc:spChg chg="mod">
          <ac:chgData name="邹一光" userId="115a8f5f-5b28-4450-8572-5ccc3b196581" providerId="ADAL" clId="{1ED701CB-4DFE-4B0F-B117-AA11C9667429}" dt="2023-04-20T03:14:22.816" v="10412"/>
          <ac:spMkLst>
            <pc:docMk/>
            <pc:sldMk cId="298528547" sldId="344"/>
            <ac:spMk id="17" creationId="{BB9FB072-0DF2-B9A8-31EE-7D9661C95230}"/>
          </ac:spMkLst>
        </pc:spChg>
        <pc:spChg chg="mod">
          <ac:chgData name="邹一光" userId="115a8f5f-5b28-4450-8572-5ccc3b196581" providerId="ADAL" clId="{1ED701CB-4DFE-4B0F-B117-AA11C9667429}" dt="2023-04-20T03:14:32.112" v="10418"/>
          <ac:spMkLst>
            <pc:docMk/>
            <pc:sldMk cId="298528547" sldId="344"/>
            <ac:spMk id="21" creationId="{A4FB4CCB-143A-F30A-203C-ACD6AAED4203}"/>
          </ac:spMkLst>
        </pc:spChg>
        <pc:spChg chg="mod">
          <ac:chgData name="邹一光" userId="115a8f5f-5b28-4450-8572-5ccc3b196581" providerId="ADAL" clId="{1ED701CB-4DFE-4B0F-B117-AA11C9667429}" dt="2023-04-20T03:14:32.112" v="10418"/>
          <ac:spMkLst>
            <pc:docMk/>
            <pc:sldMk cId="298528547" sldId="344"/>
            <ac:spMk id="22" creationId="{40CFA180-1013-31CC-2C18-E5FF35510ABE}"/>
          </ac:spMkLst>
        </pc:spChg>
        <pc:spChg chg="mod">
          <ac:chgData name="邹一光" userId="115a8f5f-5b28-4450-8572-5ccc3b196581" providerId="ADAL" clId="{1ED701CB-4DFE-4B0F-B117-AA11C9667429}" dt="2023-04-20T03:14:32.112" v="10418"/>
          <ac:spMkLst>
            <pc:docMk/>
            <pc:sldMk cId="298528547" sldId="344"/>
            <ac:spMk id="25" creationId="{33CF680F-8E17-0DEB-46FF-4F2A9A288720}"/>
          </ac:spMkLst>
        </pc:spChg>
        <pc:spChg chg="mod">
          <ac:chgData name="邹一光" userId="115a8f5f-5b28-4450-8572-5ccc3b196581" providerId="ADAL" clId="{1ED701CB-4DFE-4B0F-B117-AA11C9667429}" dt="2023-04-20T03:14:32.112" v="10418"/>
          <ac:spMkLst>
            <pc:docMk/>
            <pc:sldMk cId="298528547" sldId="344"/>
            <ac:spMk id="26" creationId="{BF387530-5895-ACFE-63E5-7DD98B3A42C9}"/>
          </ac:spMkLst>
        </pc:spChg>
        <pc:spChg chg="mod">
          <ac:chgData name="邹一光" userId="115a8f5f-5b28-4450-8572-5ccc3b196581" providerId="ADAL" clId="{1ED701CB-4DFE-4B0F-B117-AA11C9667429}" dt="2023-04-20T03:14:32.112" v="10418"/>
          <ac:spMkLst>
            <pc:docMk/>
            <pc:sldMk cId="298528547" sldId="344"/>
            <ac:spMk id="27" creationId="{8CF802D4-6B2D-FAE2-1E14-D7C42A3D58EA}"/>
          </ac:spMkLst>
        </pc:spChg>
        <pc:spChg chg="mod">
          <ac:chgData name="邹一光" userId="115a8f5f-5b28-4450-8572-5ccc3b196581" providerId="ADAL" clId="{1ED701CB-4DFE-4B0F-B117-AA11C9667429}" dt="2023-04-20T03:14:32.112" v="10418"/>
          <ac:spMkLst>
            <pc:docMk/>
            <pc:sldMk cId="298528547" sldId="344"/>
            <ac:spMk id="28" creationId="{ED730024-3023-6459-F9F8-2179C3A9B678}"/>
          </ac:spMkLst>
        </pc:spChg>
        <pc:spChg chg="mod">
          <ac:chgData name="邹一光" userId="115a8f5f-5b28-4450-8572-5ccc3b196581" providerId="ADAL" clId="{1ED701CB-4DFE-4B0F-B117-AA11C9667429}" dt="2023-04-20T03:14:32.112" v="10418"/>
          <ac:spMkLst>
            <pc:docMk/>
            <pc:sldMk cId="298528547" sldId="344"/>
            <ac:spMk id="29" creationId="{531D352A-BA9E-D3B8-E0F7-5AD174CFDBE0}"/>
          </ac:spMkLst>
        </pc:spChg>
        <pc:spChg chg="mod">
          <ac:chgData name="邹一光" userId="115a8f5f-5b28-4450-8572-5ccc3b196581" providerId="ADAL" clId="{1ED701CB-4DFE-4B0F-B117-AA11C9667429}" dt="2023-04-20T03:14:32.112" v="10418"/>
          <ac:spMkLst>
            <pc:docMk/>
            <pc:sldMk cId="298528547" sldId="344"/>
            <ac:spMk id="30" creationId="{53E02FCE-28A5-A20A-F7BD-FCCB8618B206}"/>
          </ac:spMkLst>
        </pc:spChg>
        <pc:spChg chg="add mod">
          <ac:chgData name="邹一光" userId="115a8f5f-5b28-4450-8572-5ccc3b196581" providerId="ADAL" clId="{1ED701CB-4DFE-4B0F-B117-AA11C9667429}" dt="2023-04-20T03:17:36.175" v="10477"/>
          <ac:spMkLst>
            <pc:docMk/>
            <pc:sldMk cId="298528547" sldId="344"/>
            <ac:spMk id="31" creationId="{89DA694E-DDF4-51A4-57D4-A976AEC8F51B}"/>
          </ac:spMkLst>
        </pc:spChg>
        <pc:spChg chg="del mod">
          <ac:chgData name="邹一光" userId="115a8f5f-5b28-4450-8572-5ccc3b196581" providerId="ADAL" clId="{1ED701CB-4DFE-4B0F-B117-AA11C9667429}" dt="2023-04-20T03:17:35.678" v="10476" actId="478"/>
          <ac:spMkLst>
            <pc:docMk/>
            <pc:sldMk cId="298528547" sldId="344"/>
            <ac:spMk id="81" creationId="{48457F4D-345F-4509-90D4-8BD70C50005B}"/>
          </ac:spMkLst>
        </pc:spChg>
        <pc:spChg chg="mod topLvl">
          <ac:chgData name="邹一光" userId="115a8f5f-5b28-4450-8572-5ccc3b196581" providerId="ADAL" clId="{1ED701CB-4DFE-4B0F-B117-AA11C9667429}" dt="2023-04-20T04:42:38.699" v="10629" actId="165"/>
          <ac:spMkLst>
            <pc:docMk/>
            <pc:sldMk cId="298528547" sldId="344"/>
            <ac:spMk id="86" creationId="{51C6E3C4-2E09-4092-8FBB-3B1FD95757B2}"/>
          </ac:spMkLst>
        </pc:spChg>
        <pc:grpChg chg="add del mod">
          <ac:chgData name="邹一光" userId="115a8f5f-5b28-4450-8572-5ccc3b196581" providerId="ADAL" clId="{1ED701CB-4DFE-4B0F-B117-AA11C9667429}" dt="2023-04-20T04:42:38.699" v="10629" actId="165"/>
          <ac:grpSpMkLst>
            <pc:docMk/>
            <pc:sldMk cId="298528547" sldId="344"/>
            <ac:grpSpMk id="2" creationId="{5D7A98D8-3FD2-5686-A3E3-D46E6EFE65DA}"/>
          </ac:grpSpMkLst>
        </pc:grpChg>
        <pc:grpChg chg="add del mod">
          <ac:chgData name="邹一光" userId="115a8f5f-5b28-4450-8572-5ccc3b196581" providerId="ADAL" clId="{1ED701CB-4DFE-4B0F-B117-AA11C9667429}" dt="2023-04-20T03:14:31.021" v="10417"/>
          <ac:grpSpMkLst>
            <pc:docMk/>
            <pc:sldMk cId="298528547" sldId="344"/>
            <ac:grpSpMk id="4" creationId="{FBDFFE1A-A2CD-56F8-F720-031606F6E654}"/>
          </ac:grpSpMkLst>
        </pc:grpChg>
        <pc:grpChg chg="mod">
          <ac:chgData name="邹一光" userId="115a8f5f-5b28-4450-8572-5ccc3b196581" providerId="ADAL" clId="{1ED701CB-4DFE-4B0F-B117-AA11C9667429}" dt="2023-04-20T03:14:22.816" v="10412"/>
          <ac:grpSpMkLst>
            <pc:docMk/>
            <pc:sldMk cId="298528547" sldId="344"/>
            <ac:grpSpMk id="5" creationId="{A9DCE157-9091-0168-6129-3A06269EF7D3}"/>
          </ac:grpSpMkLst>
        </pc:grpChg>
        <pc:grpChg chg="mod">
          <ac:chgData name="邹一光" userId="115a8f5f-5b28-4450-8572-5ccc3b196581" providerId="ADAL" clId="{1ED701CB-4DFE-4B0F-B117-AA11C9667429}" dt="2023-04-20T03:14:22.816" v="10412"/>
          <ac:grpSpMkLst>
            <pc:docMk/>
            <pc:sldMk cId="298528547" sldId="344"/>
            <ac:grpSpMk id="6" creationId="{BCB6516D-7235-9B6A-5058-C3D67AC3912C}"/>
          </ac:grpSpMkLst>
        </pc:grpChg>
        <pc:grpChg chg="add mod ord">
          <ac:chgData name="邹一光" userId="115a8f5f-5b28-4450-8572-5ccc3b196581" providerId="ADAL" clId="{1ED701CB-4DFE-4B0F-B117-AA11C9667429}" dt="2023-04-20T04:43:26.385" v="10633" actId="1076"/>
          <ac:grpSpMkLst>
            <pc:docMk/>
            <pc:sldMk cId="298528547" sldId="344"/>
            <ac:grpSpMk id="18" creationId="{60476B90-5C9D-E47E-15CF-834AE2E62369}"/>
          </ac:grpSpMkLst>
        </pc:grpChg>
        <pc:grpChg chg="mod">
          <ac:chgData name="邹一光" userId="115a8f5f-5b28-4450-8572-5ccc3b196581" providerId="ADAL" clId="{1ED701CB-4DFE-4B0F-B117-AA11C9667429}" dt="2023-04-20T03:14:32.112" v="10418"/>
          <ac:grpSpMkLst>
            <pc:docMk/>
            <pc:sldMk cId="298528547" sldId="344"/>
            <ac:grpSpMk id="19" creationId="{2C345A85-4136-FA42-9EB1-FC5A502C4951}"/>
          </ac:grpSpMkLst>
        </pc:grpChg>
        <pc:grpChg chg="mod">
          <ac:chgData name="邹一光" userId="115a8f5f-5b28-4450-8572-5ccc3b196581" providerId="ADAL" clId="{1ED701CB-4DFE-4B0F-B117-AA11C9667429}" dt="2023-04-20T03:14:32.112" v="10418"/>
          <ac:grpSpMkLst>
            <pc:docMk/>
            <pc:sldMk cId="298528547" sldId="344"/>
            <ac:grpSpMk id="20" creationId="{BF14A4C1-1344-50B4-79B3-CBF697B48BE9}"/>
          </ac:grpSpMkLst>
        </pc:grpChg>
        <pc:picChg chg="mod">
          <ac:chgData name="邹一光" userId="115a8f5f-5b28-4450-8572-5ccc3b196581" providerId="ADAL" clId="{1ED701CB-4DFE-4B0F-B117-AA11C9667429}" dt="2023-04-20T03:14:22.816" v="10412"/>
          <ac:picMkLst>
            <pc:docMk/>
            <pc:sldMk cId="298528547" sldId="344"/>
            <ac:picMk id="10" creationId="{259CFAB1-A462-5FD7-ACE6-3D57BE8F21D9}"/>
          </ac:picMkLst>
        </pc:picChg>
        <pc:picChg chg="mod">
          <ac:chgData name="邹一光" userId="115a8f5f-5b28-4450-8572-5ccc3b196581" providerId="ADAL" clId="{1ED701CB-4DFE-4B0F-B117-AA11C9667429}" dt="2023-04-20T03:14:22.816" v="10412"/>
          <ac:picMkLst>
            <pc:docMk/>
            <pc:sldMk cId="298528547" sldId="344"/>
            <ac:picMk id="11" creationId="{AE22B5CC-7C5D-C0B9-C2A4-4B2886EE4928}"/>
          </ac:picMkLst>
        </pc:picChg>
        <pc:picChg chg="mod">
          <ac:chgData name="邹一光" userId="115a8f5f-5b28-4450-8572-5ccc3b196581" providerId="ADAL" clId="{1ED701CB-4DFE-4B0F-B117-AA11C9667429}" dt="2023-04-20T03:14:32.112" v="10418"/>
          <ac:picMkLst>
            <pc:docMk/>
            <pc:sldMk cId="298528547" sldId="344"/>
            <ac:picMk id="23" creationId="{6E1218BF-5A62-598B-9B17-2F7B67AECDA8}"/>
          </ac:picMkLst>
        </pc:picChg>
        <pc:picChg chg="mod">
          <ac:chgData name="邹一光" userId="115a8f5f-5b28-4450-8572-5ccc3b196581" providerId="ADAL" clId="{1ED701CB-4DFE-4B0F-B117-AA11C9667429}" dt="2023-04-20T03:14:32.112" v="10418"/>
          <ac:picMkLst>
            <pc:docMk/>
            <pc:sldMk cId="298528547" sldId="344"/>
            <ac:picMk id="24" creationId="{529A616D-60EF-93F7-DFEB-434BC12C7E31}"/>
          </ac:picMkLst>
        </pc:picChg>
        <pc:picChg chg="mod topLvl">
          <ac:chgData name="邹一光" userId="115a8f5f-5b28-4450-8572-5ccc3b196581" providerId="ADAL" clId="{1ED701CB-4DFE-4B0F-B117-AA11C9667429}" dt="2023-04-20T04:42:38.699" v="10629" actId="165"/>
          <ac:picMkLst>
            <pc:docMk/>
            <pc:sldMk cId="298528547" sldId="344"/>
            <ac:picMk id="83" creationId="{2267A6CE-EA9B-4E27-8D70-2BAC691D1BD4}"/>
          </ac:picMkLst>
        </pc:picChg>
        <pc:picChg chg="mod topLvl">
          <ac:chgData name="邹一光" userId="115a8f5f-5b28-4450-8572-5ccc3b196581" providerId="ADAL" clId="{1ED701CB-4DFE-4B0F-B117-AA11C9667429}" dt="2023-04-20T04:42:38.699" v="10629" actId="165"/>
          <ac:picMkLst>
            <pc:docMk/>
            <pc:sldMk cId="298528547" sldId="344"/>
            <ac:picMk id="84" creationId="{B0421E97-4DFE-4C0F-B4E3-D9AA9D33B23B}"/>
          </ac:picMkLst>
        </pc:picChg>
        <pc:picChg chg="mod topLvl">
          <ac:chgData name="邹一光" userId="115a8f5f-5b28-4450-8572-5ccc3b196581" providerId="ADAL" clId="{1ED701CB-4DFE-4B0F-B117-AA11C9667429}" dt="2023-04-20T04:42:38.699" v="10629" actId="165"/>
          <ac:picMkLst>
            <pc:docMk/>
            <pc:sldMk cId="298528547" sldId="344"/>
            <ac:picMk id="85" creationId="{9D9FF23D-6468-4EAC-A440-2EA74E8FE994}"/>
          </ac:picMkLst>
        </pc:picChg>
      </pc:sldChg>
      <pc:sldChg chg="addSp delSp modSp mod">
        <pc:chgData name="邹一光" userId="115a8f5f-5b28-4450-8572-5ccc3b196581" providerId="ADAL" clId="{1ED701CB-4DFE-4B0F-B117-AA11C9667429}" dt="2023-04-20T03:17:32.287" v="10475"/>
        <pc:sldMkLst>
          <pc:docMk/>
          <pc:sldMk cId="2704855213" sldId="345"/>
        </pc:sldMkLst>
        <pc:spChg chg="add del mod">
          <ac:chgData name="邹一光" userId="115a8f5f-5b28-4450-8572-5ccc3b196581" providerId="ADAL" clId="{1ED701CB-4DFE-4B0F-B117-AA11C9667429}" dt="2023-04-20T03:17:32.085" v="10474" actId="478"/>
          <ac:spMkLst>
            <pc:docMk/>
            <pc:sldMk cId="2704855213" sldId="345"/>
            <ac:spMk id="2" creationId="{6496218C-B4EC-9FB8-C012-CF08F082733D}"/>
          </ac:spMkLst>
        </pc:spChg>
        <pc:spChg chg="del">
          <ac:chgData name="邹一光" userId="115a8f5f-5b28-4450-8572-5ccc3b196581" providerId="ADAL" clId="{1ED701CB-4DFE-4B0F-B117-AA11C9667429}" dt="2023-04-18T14:10:38.118" v="4521" actId="478"/>
          <ac:spMkLst>
            <pc:docMk/>
            <pc:sldMk cId="2704855213" sldId="345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2:08.815" v="4801" actId="20577"/>
          <ac:spMkLst>
            <pc:docMk/>
            <pc:sldMk cId="2704855213" sldId="345"/>
            <ac:spMk id="3" creationId="{16B156AC-5F6D-6F40-4918-13B3E0318A34}"/>
          </ac:spMkLst>
        </pc:spChg>
        <pc:spChg chg="add mod">
          <ac:chgData name="邹一光" userId="115a8f5f-5b28-4450-8572-5ccc3b196581" providerId="ADAL" clId="{1ED701CB-4DFE-4B0F-B117-AA11C9667429}" dt="2023-04-20T03:17:32.287" v="10475"/>
          <ac:spMkLst>
            <pc:docMk/>
            <pc:sldMk cId="2704855213" sldId="345"/>
            <ac:spMk id="4" creationId="{53266E0C-BED7-D46E-C9C8-D9CDE7B866FB}"/>
          </ac:spMkLst>
        </pc:spChg>
        <pc:spChg chg="del">
          <ac:chgData name="邹一光" userId="115a8f5f-5b28-4450-8572-5ccc3b196581" providerId="ADAL" clId="{1ED701CB-4DFE-4B0F-B117-AA11C9667429}" dt="2023-04-20T03:15:53.165" v="10434" actId="478"/>
          <ac:spMkLst>
            <pc:docMk/>
            <pc:sldMk cId="2704855213" sldId="345"/>
            <ac:spMk id="81" creationId="{48457F4D-345F-4509-90D4-8BD70C50005B}"/>
          </ac:spMkLst>
        </pc:spChg>
      </pc:sldChg>
      <pc:sldChg chg="addSp delSp modSp mod">
        <pc:chgData name="邹一光" userId="115a8f5f-5b28-4450-8572-5ccc3b196581" providerId="ADAL" clId="{1ED701CB-4DFE-4B0F-B117-AA11C9667429}" dt="2023-04-20T03:17:26.359" v="10472"/>
        <pc:sldMkLst>
          <pc:docMk/>
          <pc:sldMk cId="1725151348" sldId="346"/>
        </pc:sldMkLst>
        <pc:spChg chg="add del mod">
          <ac:chgData name="邹一光" userId="115a8f5f-5b28-4450-8572-5ccc3b196581" providerId="ADAL" clId="{1ED701CB-4DFE-4B0F-B117-AA11C9667429}" dt="2023-04-20T03:17:26.214" v="10471" actId="478"/>
          <ac:spMkLst>
            <pc:docMk/>
            <pc:sldMk cId="1725151348" sldId="346"/>
            <ac:spMk id="2" creationId="{94E10FEE-3811-45D1-C1C0-CD1F73859BD2}"/>
          </ac:spMkLst>
        </pc:spChg>
        <pc:spChg chg="del">
          <ac:chgData name="邹一光" userId="115a8f5f-5b28-4450-8572-5ccc3b196581" providerId="ADAL" clId="{1ED701CB-4DFE-4B0F-B117-AA11C9667429}" dt="2023-04-18T14:10:42.271" v="4523" actId="478"/>
          <ac:spMkLst>
            <pc:docMk/>
            <pc:sldMk cId="1725151348" sldId="346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2:12.649" v="4802" actId="20577"/>
          <ac:spMkLst>
            <pc:docMk/>
            <pc:sldMk cId="1725151348" sldId="346"/>
            <ac:spMk id="3" creationId="{2462CA01-1614-CB66-D505-133D25DAC8B3}"/>
          </ac:spMkLst>
        </pc:spChg>
        <pc:spChg chg="add mod">
          <ac:chgData name="邹一光" userId="115a8f5f-5b28-4450-8572-5ccc3b196581" providerId="ADAL" clId="{1ED701CB-4DFE-4B0F-B117-AA11C9667429}" dt="2023-04-20T03:17:26.359" v="10472"/>
          <ac:spMkLst>
            <pc:docMk/>
            <pc:sldMk cId="1725151348" sldId="346"/>
            <ac:spMk id="4" creationId="{B6458564-81A7-9DAE-936A-1FFB5F2ADCAA}"/>
          </ac:spMkLst>
        </pc:spChg>
        <pc:spChg chg="del">
          <ac:chgData name="邹一光" userId="115a8f5f-5b28-4450-8572-5ccc3b196581" providerId="ADAL" clId="{1ED701CB-4DFE-4B0F-B117-AA11C9667429}" dt="2023-04-20T03:15:58.069" v="10436" actId="478"/>
          <ac:spMkLst>
            <pc:docMk/>
            <pc:sldMk cId="1725151348" sldId="346"/>
            <ac:spMk id="81" creationId="{48457F4D-345F-4509-90D4-8BD70C50005B}"/>
          </ac:spMkLst>
        </pc:spChg>
      </pc:sldChg>
      <pc:sldChg chg="addSp delSp modSp mod">
        <pc:chgData name="邹一光" userId="115a8f5f-5b28-4450-8572-5ccc3b196581" providerId="ADAL" clId="{1ED701CB-4DFE-4B0F-B117-AA11C9667429}" dt="2023-04-20T03:17:22.815" v="10470"/>
        <pc:sldMkLst>
          <pc:docMk/>
          <pc:sldMk cId="193136299" sldId="347"/>
        </pc:sldMkLst>
        <pc:spChg chg="add mod">
          <ac:chgData name="邹一光" userId="115a8f5f-5b28-4450-8572-5ccc3b196581" providerId="ADAL" clId="{1ED701CB-4DFE-4B0F-B117-AA11C9667429}" dt="2023-04-20T03:17:22.815" v="10470"/>
          <ac:spMkLst>
            <pc:docMk/>
            <pc:sldMk cId="193136299" sldId="347"/>
            <ac:spMk id="2" creationId="{8FF57441-0952-7B47-DF99-A7078BE475C5}"/>
          </ac:spMkLst>
        </pc:spChg>
        <pc:spChg chg="del">
          <ac:chgData name="邹一光" userId="115a8f5f-5b28-4450-8572-5ccc3b196581" providerId="ADAL" clId="{1ED701CB-4DFE-4B0F-B117-AA11C9667429}" dt="2023-04-18T14:11:15.870" v="4536" actId="478"/>
          <ac:spMkLst>
            <pc:docMk/>
            <pc:sldMk cId="193136299" sldId="347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2:17.231" v="4803" actId="20577"/>
          <ac:spMkLst>
            <pc:docMk/>
            <pc:sldMk cId="193136299" sldId="347"/>
            <ac:spMk id="3" creationId="{CE6FE2C3-2DE1-3709-93C3-F578F84BAE16}"/>
          </ac:spMkLst>
        </pc:spChg>
        <pc:spChg chg="del">
          <ac:chgData name="邹一光" userId="115a8f5f-5b28-4450-8572-5ccc3b196581" providerId="ADAL" clId="{1ED701CB-4DFE-4B0F-B117-AA11C9667429}" dt="2023-04-20T03:17:22.557" v="10469" actId="478"/>
          <ac:spMkLst>
            <pc:docMk/>
            <pc:sldMk cId="193136299" sldId="347"/>
            <ac:spMk id="81" creationId="{48457F4D-345F-4509-90D4-8BD70C50005B}"/>
          </ac:spMkLst>
        </pc:spChg>
      </pc:sldChg>
      <pc:sldChg chg="addSp delSp modSp mod">
        <pc:chgData name="邹一光" userId="115a8f5f-5b28-4450-8572-5ccc3b196581" providerId="ADAL" clId="{1ED701CB-4DFE-4B0F-B117-AA11C9667429}" dt="2023-04-20T03:17:17.752" v="10468"/>
        <pc:sldMkLst>
          <pc:docMk/>
          <pc:sldMk cId="1900330942" sldId="348"/>
        </pc:sldMkLst>
        <pc:spChg chg="add del mod">
          <ac:chgData name="邹一光" userId="115a8f5f-5b28-4450-8572-5ccc3b196581" providerId="ADAL" clId="{1ED701CB-4DFE-4B0F-B117-AA11C9667429}" dt="2023-04-20T03:17:17.581" v="10467" actId="478"/>
          <ac:spMkLst>
            <pc:docMk/>
            <pc:sldMk cId="1900330942" sldId="348"/>
            <ac:spMk id="2" creationId="{353863E9-5ECC-CB7F-464A-AB45C39ABC3B}"/>
          </ac:spMkLst>
        </pc:spChg>
        <pc:spChg chg="del">
          <ac:chgData name="邹一光" userId="115a8f5f-5b28-4450-8572-5ccc3b196581" providerId="ADAL" clId="{1ED701CB-4DFE-4B0F-B117-AA11C9667429}" dt="2023-04-18T14:11:19.972" v="4538" actId="478"/>
          <ac:spMkLst>
            <pc:docMk/>
            <pc:sldMk cId="1900330942" sldId="348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2:20.579" v="4804" actId="20577"/>
          <ac:spMkLst>
            <pc:docMk/>
            <pc:sldMk cId="1900330942" sldId="348"/>
            <ac:spMk id="3" creationId="{BCDF8F4D-573A-B527-3A04-BC5B94475BE9}"/>
          </ac:spMkLst>
        </pc:spChg>
        <pc:spChg chg="add mod">
          <ac:chgData name="邹一光" userId="115a8f5f-5b28-4450-8572-5ccc3b196581" providerId="ADAL" clId="{1ED701CB-4DFE-4B0F-B117-AA11C9667429}" dt="2023-04-20T03:17:17.752" v="10468"/>
          <ac:spMkLst>
            <pc:docMk/>
            <pc:sldMk cId="1900330942" sldId="348"/>
            <ac:spMk id="4" creationId="{9FA9A642-5E83-A687-A3EA-DF178D8E03B9}"/>
          </ac:spMkLst>
        </pc:spChg>
        <pc:spChg chg="del">
          <ac:chgData name="邹一光" userId="115a8f5f-5b28-4450-8572-5ccc3b196581" providerId="ADAL" clId="{1ED701CB-4DFE-4B0F-B117-AA11C9667429}" dt="2023-04-20T03:16:01.877" v="10438" actId="478"/>
          <ac:spMkLst>
            <pc:docMk/>
            <pc:sldMk cId="1900330942" sldId="348"/>
            <ac:spMk id="81" creationId="{48457F4D-345F-4509-90D4-8BD70C50005B}"/>
          </ac:spMkLst>
        </pc:spChg>
      </pc:sldChg>
      <pc:sldChg chg="addSp delSp modSp mod">
        <pc:chgData name="邹一光" userId="115a8f5f-5b28-4450-8572-5ccc3b196581" providerId="ADAL" clId="{1ED701CB-4DFE-4B0F-B117-AA11C9667429}" dt="2023-04-20T03:17:04.525" v="10464" actId="20577"/>
        <pc:sldMkLst>
          <pc:docMk/>
          <pc:sldMk cId="1363702133" sldId="350"/>
        </pc:sldMkLst>
        <pc:spChg chg="add mod">
          <ac:chgData name="邹一光" userId="115a8f5f-5b28-4450-8572-5ccc3b196581" providerId="ADAL" clId="{1ED701CB-4DFE-4B0F-B117-AA11C9667429}" dt="2023-04-20T03:17:04.525" v="10464" actId="20577"/>
          <ac:spMkLst>
            <pc:docMk/>
            <pc:sldMk cId="1363702133" sldId="350"/>
            <ac:spMk id="2" creationId="{63934618-BADE-EB78-6385-011DED5D6458}"/>
          </ac:spMkLst>
        </pc:spChg>
        <pc:spChg chg="del">
          <ac:chgData name="邹一光" userId="115a8f5f-5b28-4450-8572-5ccc3b196581" providerId="ADAL" clId="{1ED701CB-4DFE-4B0F-B117-AA11C9667429}" dt="2023-04-18T14:11:30.682" v="4542" actId="478"/>
          <ac:spMkLst>
            <pc:docMk/>
            <pc:sldMk cId="1363702133" sldId="350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2:27.560" v="4806" actId="20577"/>
          <ac:spMkLst>
            <pc:docMk/>
            <pc:sldMk cId="1363702133" sldId="350"/>
            <ac:spMk id="3" creationId="{CE32D7BC-1F7A-8AA5-B9A6-D8152C3F9927}"/>
          </ac:spMkLst>
        </pc:spChg>
        <pc:spChg chg="del">
          <ac:chgData name="邹一光" userId="115a8f5f-5b28-4450-8572-5ccc3b196581" providerId="ADAL" clId="{1ED701CB-4DFE-4B0F-B117-AA11C9667429}" dt="2023-04-20T03:16:10.172" v="10442" actId="478"/>
          <ac:spMkLst>
            <pc:docMk/>
            <pc:sldMk cId="1363702133" sldId="350"/>
            <ac:spMk id="81" creationId="{48457F4D-345F-4509-90D4-8BD70C50005B}"/>
          </ac:spMkLst>
        </pc:spChg>
      </pc:sldChg>
      <pc:sldChg chg="addSp modSp mod ord">
        <pc:chgData name="邹一光" userId="115a8f5f-5b28-4450-8572-5ccc3b196581" providerId="ADAL" clId="{1ED701CB-4DFE-4B0F-B117-AA11C9667429}" dt="2023-04-19T09:54:00.231" v="10032"/>
        <pc:sldMkLst>
          <pc:docMk/>
          <pc:sldMk cId="3107297533" sldId="353"/>
        </pc:sldMkLst>
        <pc:spChg chg="mod">
          <ac:chgData name="邹一光" userId="115a8f5f-5b28-4450-8572-5ccc3b196581" providerId="ADAL" clId="{1ED701CB-4DFE-4B0F-B117-AA11C9667429}" dt="2023-04-18T02:16:24.178" v="2794" actId="1076"/>
          <ac:spMkLst>
            <pc:docMk/>
            <pc:sldMk cId="3107297533" sldId="353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9T09:54:00.231" v="10032"/>
          <ac:spMkLst>
            <pc:docMk/>
            <pc:sldMk cId="3107297533" sldId="353"/>
            <ac:spMk id="3" creationId="{C3EA1D9F-D586-51DA-DD6F-5E12A675ED93}"/>
          </ac:spMkLst>
        </pc:spChg>
        <pc:spChg chg="mod">
          <ac:chgData name="邹一光" userId="115a8f5f-5b28-4450-8572-5ccc3b196581" providerId="ADAL" clId="{1ED701CB-4DFE-4B0F-B117-AA11C9667429}" dt="2023-04-18T07:30:46.092" v="4001" actId="1076"/>
          <ac:spMkLst>
            <pc:docMk/>
            <pc:sldMk cId="3107297533" sldId="353"/>
            <ac:spMk id="32" creationId="{C52BB731-ACE1-47E8-BD5D-7B37B8FF71D8}"/>
          </ac:spMkLst>
        </pc:spChg>
      </pc:sldChg>
      <pc:sldChg chg="addSp delSp modSp mod">
        <pc:chgData name="邹一光" userId="115a8f5f-5b28-4450-8572-5ccc3b196581" providerId="ADAL" clId="{1ED701CB-4DFE-4B0F-B117-AA11C9667429}" dt="2023-04-20T03:16:33.094" v="10453" actId="14100"/>
        <pc:sldMkLst>
          <pc:docMk/>
          <pc:sldMk cId="2824584998" sldId="354"/>
        </pc:sldMkLst>
        <pc:spChg chg="del">
          <ac:chgData name="邹一光" userId="115a8f5f-5b28-4450-8572-5ccc3b196581" providerId="ADAL" clId="{1ED701CB-4DFE-4B0F-B117-AA11C9667429}" dt="2023-04-18T14:14:01.647" v="4544" actId="478"/>
          <ac:spMkLst>
            <pc:docMk/>
            <pc:sldMk cId="2824584998" sldId="354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2:31.525" v="4807" actId="20577"/>
          <ac:spMkLst>
            <pc:docMk/>
            <pc:sldMk cId="2824584998" sldId="354"/>
            <ac:spMk id="5" creationId="{CF898B97-D0BD-CD19-C9C8-B7F9F346FC8E}"/>
          </ac:spMkLst>
        </pc:spChg>
        <pc:spChg chg="mod">
          <ac:chgData name="邹一光" userId="115a8f5f-5b28-4450-8572-5ccc3b196581" providerId="ADAL" clId="{1ED701CB-4DFE-4B0F-B117-AA11C9667429}" dt="2023-04-20T03:16:33.094" v="10453" actId="14100"/>
          <ac:spMkLst>
            <pc:docMk/>
            <pc:sldMk cId="2824584998" sldId="354"/>
            <ac:spMk id="81" creationId="{48457F4D-345F-4509-90D4-8BD70C50005B}"/>
          </ac:spMkLst>
        </pc:spChg>
      </pc:sldChg>
      <pc:sldChg chg="addSp delSp modSp mod">
        <pc:chgData name="邹一光" userId="115a8f5f-5b28-4450-8572-5ccc3b196581" providerId="ADAL" clId="{1ED701CB-4DFE-4B0F-B117-AA11C9667429}" dt="2023-04-20T03:18:05.162" v="10487" actId="20577"/>
        <pc:sldMkLst>
          <pc:docMk/>
          <pc:sldMk cId="3754022620" sldId="355"/>
        </pc:sldMkLst>
        <pc:spChg chg="del">
          <ac:chgData name="邹一光" userId="115a8f5f-5b28-4450-8572-5ccc3b196581" providerId="ADAL" clId="{1ED701CB-4DFE-4B0F-B117-AA11C9667429}" dt="2023-04-18T14:14:23.369" v="4553" actId="478"/>
          <ac:spMkLst>
            <pc:docMk/>
            <pc:sldMk cId="3754022620" sldId="355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2:34.778" v="4808" actId="20577"/>
          <ac:spMkLst>
            <pc:docMk/>
            <pc:sldMk cId="3754022620" sldId="355"/>
            <ac:spMk id="3" creationId="{2EF24B56-B677-6E08-9F21-40BBB1D6A1DF}"/>
          </ac:spMkLst>
        </pc:spChg>
        <pc:spChg chg="mod">
          <ac:chgData name="邹一光" userId="115a8f5f-5b28-4450-8572-5ccc3b196581" providerId="ADAL" clId="{1ED701CB-4DFE-4B0F-B117-AA11C9667429}" dt="2023-04-20T03:18:05.162" v="10487" actId="20577"/>
          <ac:spMkLst>
            <pc:docMk/>
            <pc:sldMk cId="3754022620" sldId="355"/>
            <ac:spMk id="81" creationId="{48457F4D-345F-4509-90D4-8BD70C50005B}"/>
          </ac:spMkLst>
        </pc:spChg>
      </pc:sldChg>
      <pc:sldChg chg="addSp delSp modSp mod">
        <pc:chgData name="邹一光" userId="115a8f5f-5b28-4450-8572-5ccc3b196581" providerId="ADAL" clId="{1ED701CB-4DFE-4B0F-B117-AA11C9667429}" dt="2023-04-20T03:18:29.364" v="10495" actId="1076"/>
        <pc:sldMkLst>
          <pc:docMk/>
          <pc:sldMk cId="4099797143" sldId="356"/>
        </pc:sldMkLst>
        <pc:spChg chg="del mod">
          <ac:chgData name="邹一光" userId="115a8f5f-5b28-4450-8572-5ccc3b196581" providerId="ADAL" clId="{1ED701CB-4DFE-4B0F-B117-AA11C9667429}" dt="2023-04-18T14:14:27.495" v="4556" actId="478"/>
          <ac:spMkLst>
            <pc:docMk/>
            <pc:sldMk cId="4099797143" sldId="356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20T03:18:29.364" v="10495" actId="1076"/>
          <ac:spMkLst>
            <pc:docMk/>
            <pc:sldMk cId="4099797143" sldId="356"/>
            <ac:spMk id="2" creationId="{DB993569-FFBA-C234-E82E-FDCF149B8529}"/>
          </ac:spMkLst>
        </pc:spChg>
        <pc:spChg chg="add mod">
          <ac:chgData name="邹一光" userId="115a8f5f-5b28-4450-8572-5ccc3b196581" providerId="ADAL" clId="{1ED701CB-4DFE-4B0F-B117-AA11C9667429}" dt="2023-04-18T15:22:39.333" v="4809" actId="20577"/>
          <ac:spMkLst>
            <pc:docMk/>
            <pc:sldMk cId="4099797143" sldId="356"/>
            <ac:spMk id="3" creationId="{656463EE-2FDE-2BDD-6750-516D681F37DA}"/>
          </ac:spMkLst>
        </pc:spChg>
        <pc:spChg chg="del mod">
          <ac:chgData name="邹一光" userId="115a8f5f-5b28-4450-8572-5ccc3b196581" providerId="ADAL" clId="{1ED701CB-4DFE-4B0F-B117-AA11C9667429}" dt="2023-04-20T03:18:25.117" v="10494" actId="478"/>
          <ac:spMkLst>
            <pc:docMk/>
            <pc:sldMk cId="4099797143" sldId="356"/>
            <ac:spMk id="81" creationId="{48457F4D-345F-4509-90D4-8BD70C50005B}"/>
          </ac:spMkLst>
        </pc:spChg>
      </pc:sldChg>
      <pc:sldChg chg="addSp delSp modSp mod">
        <pc:chgData name="邹一光" userId="115a8f5f-5b28-4450-8572-5ccc3b196581" providerId="ADAL" clId="{1ED701CB-4DFE-4B0F-B117-AA11C9667429}" dt="2023-04-20T03:19:10.236" v="10508" actId="1076"/>
        <pc:sldMkLst>
          <pc:docMk/>
          <pc:sldMk cId="3902970804" sldId="357"/>
        </pc:sldMkLst>
        <pc:spChg chg="del">
          <ac:chgData name="邹一光" userId="115a8f5f-5b28-4450-8572-5ccc3b196581" providerId="ADAL" clId="{1ED701CB-4DFE-4B0F-B117-AA11C9667429}" dt="2023-04-18T14:32:05.144" v="4561" actId="478"/>
          <ac:spMkLst>
            <pc:docMk/>
            <pc:sldMk cId="3902970804" sldId="357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2:43.687" v="4810" actId="20577"/>
          <ac:spMkLst>
            <pc:docMk/>
            <pc:sldMk cId="3902970804" sldId="357"/>
            <ac:spMk id="4" creationId="{D48DCE8A-E443-C335-279B-4B65D7365AD6}"/>
          </ac:spMkLst>
        </pc:spChg>
        <pc:spChg chg="mod">
          <ac:chgData name="邹一光" userId="115a8f5f-5b28-4450-8572-5ccc3b196581" providerId="ADAL" clId="{1ED701CB-4DFE-4B0F-B117-AA11C9667429}" dt="2023-04-20T03:18:51.417" v="10504" actId="1035"/>
          <ac:spMkLst>
            <pc:docMk/>
            <pc:sldMk cId="3902970804" sldId="357"/>
            <ac:spMk id="8" creationId="{EADA6867-D2A9-FBE9-3980-F0DC03031757}"/>
          </ac:spMkLst>
        </pc:spChg>
        <pc:spChg chg="mod">
          <ac:chgData name="邹一光" userId="115a8f5f-5b28-4450-8572-5ccc3b196581" providerId="ADAL" clId="{1ED701CB-4DFE-4B0F-B117-AA11C9667429}" dt="2023-04-20T03:19:01.884" v="10505" actId="1076"/>
          <ac:spMkLst>
            <pc:docMk/>
            <pc:sldMk cId="3902970804" sldId="357"/>
            <ac:spMk id="24" creationId="{55CC9E1E-F248-4230-978F-61D9B7E32860}"/>
          </ac:spMkLst>
        </pc:spChg>
        <pc:spChg chg="mod">
          <ac:chgData name="邹一光" userId="115a8f5f-5b28-4450-8572-5ccc3b196581" providerId="ADAL" clId="{1ED701CB-4DFE-4B0F-B117-AA11C9667429}" dt="2023-04-20T03:19:01.884" v="10505" actId="1076"/>
          <ac:spMkLst>
            <pc:docMk/>
            <pc:sldMk cId="3902970804" sldId="357"/>
            <ac:spMk id="25" creationId="{94BA6E58-89C5-4EA4-9AB4-F91A4FF26828}"/>
          </ac:spMkLst>
        </pc:spChg>
        <pc:spChg chg="mod">
          <ac:chgData name="邹一光" userId="115a8f5f-5b28-4450-8572-5ccc3b196581" providerId="ADAL" clId="{1ED701CB-4DFE-4B0F-B117-AA11C9667429}" dt="2023-04-20T03:19:01.884" v="10505" actId="1076"/>
          <ac:spMkLst>
            <pc:docMk/>
            <pc:sldMk cId="3902970804" sldId="357"/>
            <ac:spMk id="30" creationId="{345100F4-E097-407D-9BC9-BCE0A65CE3D9}"/>
          </ac:spMkLst>
        </pc:spChg>
        <pc:spChg chg="mod">
          <ac:chgData name="邹一光" userId="115a8f5f-5b28-4450-8572-5ccc3b196581" providerId="ADAL" clId="{1ED701CB-4DFE-4B0F-B117-AA11C9667429}" dt="2023-04-20T03:19:01.884" v="10505" actId="1076"/>
          <ac:spMkLst>
            <pc:docMk/>
            <pc:sldMk cId="3902970804" sldId="357"/>
            <ac:spMk id="31" creationId="{001B1910-56C3-434C-8B24-219FF759D5BD}"/>
          </ac:spMkLst>
        </pc:spChg>
        <pc:spChg chg="mod">
          <ac:chgData name="邹一光" userId="115a8f5f-5b28-4450-8572-5ccc3b196581" providerId="ADAL" clId="{1ED701CB-4DFE-4B0F-B117-AA11C9667429}" dt="2023-04-20T03:19:10.236" v="10508" actId="1076"/>
          <ac:spMkLst>
            <pc:docMk/>
            <pc:sldMk cId="3902970804" sldId="357"/>
            <ac:spMk id="81" creationId="{48457F4D-345F-4509-90D4-8BD70C50005B}"/>
          </ac:spMkLst>
        </pc:spChg>
        <pc:grpChg chg="mod">
          <ac:chgData name="邹一光" userId="115a8f5f-5b28-4450-8572-5ccc3b196581" providerId="ADAL" clId="{1ED701CB-4DFE-4B0F-B117-AA11C9667429}" dt="2023-04-20T03:19:01.884" v="10505" actId="1076"/>
          <ac:grpSpMkLst>
            <pc:docMk/>
            <pc:sldMk cId="3902970804" sldId="357"/>
            <ac:grpSpMk id="3" creationId="{EB9E807E-4904-4877-93CA-59CADB7F7CA2}"/>
          </ac:grpSpMkLst>
        </pc:grpChg>
        <pc:grpChg chg="mod">
          <ac:chgData name="邹一光" userId="115a8f5f-5b28-4450-8572-5ccc3b196581" providerId="ADAL" clId="{1ED701CB-4DFE-4B0F-B117-AA11C9667429}" dt="2023-04-20T03:19:01.884" v="10505" actId="1076"/>
          <ac:grpSpMkLst>
            <pc:docMk/>
            <pc:sldMk cId="3902970804" sldId="357"/>
            <ac:grpSpMk id="26" creationId="{B6706D67-4996-49AD-AF69-DB50DBBCD516}"/>
          </ac:grpSpMkLst>
        </pc:grpChg>
        <pc:grpChg chg="mod">
          <ac:chgData name="邹一光" userId="115a8f5f-5b28-4450-8572-5ccc3b196581" providerId="ADAL" clId="{1ED701CB-4DFE-4B0F-B117-AA11C9667429}" dt="2023-04-20T03:19:01.884" v="10505" actId="1076"/>
          <ac:grpSpMkLst>
            <pc:docMk/>
            <pc:sldMk cId="3902970804" sldId="357"/>
            <ac:grpSpMk id="28" creationId="{D51DD9A9-CA2D-49BE-B305-CDC52045E21E}"/>
          </ac:grpSpMkLst>
        </pc:grpChg>
        <pc:picChg chg="mod">
          <ac:chgData name="邹一光" userId="115a8f5f-5b28-4450-8572-5ccc3b196581" providerId="ADAL" clId="{1ED701CB-4DFE-4B0F-B117-AA11C9667429}" dt="2023-04-20T03:19:01.884" v="10505" actId="1076"/>
          <ac:picMkLst>
            <pc:docMk/>
            <pc:sldMk cId="3902970804" sldId="357"/>
            <ac:picMk id="21" creationId="{9D350891-97DD-401C-8450-7EF2BE742DDB}"/>
          </ac:picMkLst>
        </pc:picChg>
        <pc:picChg chg="mod">
          <ac:chgData name="邹一光" userId="115a8f5f-5b28-4450-8572-5ccc3b196581" providerId="ADAL" clId="{1ED701CB-4DFE-4B0F-B117-AA11C9667429}" dt="2023-04-20T03:19:01.884" v="10505" actId="1076"/>
          <ac:picMkLst>
            <pc:docMk/>
            <pc:sldMk cId="3902970804" sldId="357"/>
            <ac:picMk id="22" creationId="{546FAE63-A296-414A-8FA7-350215E14DC5}"/>
          </ac:picMkLst>
        </pc:picChg>
        <pc:picChg chg="mod">
          <ac:chgData name="邹一光" userId="115a8f5f-5b28-4450-8572-5ccc3b196581" providerId="ADAL" clId="{1ED701CB-4DFE-4B0F-B117-AA11C9667429}" dt="2023-04-20T03:19:01.884" v="10505" actId="1076"/>
          <ac:picMkLst>
            <pc:docMk/>
            <pc:sldMk cId="3902970804" sldId="357"/>
            <ac:picMk id="23" creationId="{38F7E114-9097-42DE-AFAD-3D6F1A9EB456}"/>
          </ac:picMkLst>
        </pc:picChg>
        <pc:picChg chg="mod">
          <ac:chgData name="邹一光" userId="115a8f5f-5b28-4450-8572-5ccc3b196581" providerId="ADAL" clId="{1ED701CB-4DFE-4B0F-B117-AA11C9667429}" dt="2023-04-20T03:19:01.884" v="10505" actId="1076"/>
          <ac:picMkLst>
            <pc:docMk/>
            <pc:sldMk cId="3902970804" sldId="357"/>
            <ac:picMk id="27" creationId="{B9EAED00-4AAB-45A1-A663-1254A72A39EF}"/>
          </ac:picMkLst>
        </pc:picChg>
        <pc:picChg chg="mod">
          <ac:chgData name="邹一光" userId="115a8f5f-5b28-4450-8572-5ccc3b196581" providerId="ADAL" clId="{1ED701CB-4DFE-4B0F-B117-AA11C9667429}" dt="2023-04-20T03:19:01.884" v="10505" actId="1076"/>
          <ac:picMkLst>
            <pc:docMk/>
            <pc:sldMk cId="3902970804" sldId="357"/>
            <ac:picMk id="29" creationId="{BC72A972-0C0D-4D98-A2AC-A8265DE8E90D}"/>
          </ac:picMkLst>
        </pc:picChg>
      </pc:sldChg>
      <pc:sldChg chg="addSp delSp modSp mod">
        <pc:chgData name="邹一光" userId="115a8f5f-5b28-4450-8572-5ccc3b196581" providerId="ADAL" clId="{1ED701CB-4DFE-4B0F-B117-AA11C9667429}" dt="2023-04-20T03:19:34.412" v="10514" actId="1076"/>
        <pc:sldMkLst>
          <pc:docMk/>
          <pc:sldMk cId="4123742782" sldId="358"/>
        </pc:sldMkLst>
        <pc:spChg chg="add mod">
          <ac:chgData name="邹一光" userId="115a8f5f-5b28-4450-8572-5ccc3b196581" providerId="ADAL" clId="{1ED701CB-4DFE-4B0F-B117-AA11C9667429}" dt="2023-04-20T03:19:23.403" v="10510"/>
          <ac:spMkLst>
            <pc:docMk/>
            <pc:sldMk cId="4123742782" sldId="358"/>
            <ac:spMk id="2" creationId="{9C1ADEB5-7F11-1133-18E4-5298A926A202}"/>
          </ac:spMkLst>
        </pc:spChg>
        <pc:spChg chg="del">
          <ac:chgData name="邹一光" userId="115a8f5f-5b28-4450-8572-5ccc3b196581" providerId="ADAL" clId="{1ED701CB-4DFE-4B0F-B117-AA11C9667429}" dt="2023-04-18T14:32:12.483" v="4562" actId="478"/>
          <ac:spMkLst>
            <pc:docMk/>
            <pc:sldMk cId="4123742782" sldId="358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2:48.875" v="4811" actId="20577"/>
          <ac:spMkLst>
            <pc:docMk/>
            <pc:sldMk cId="4123742782" sldId="358"/>
            <ac:spMk id="3" creationId="{06160198-1107-0D70-EAA9-08EE3F9F4E46}"/>
          </ac:spMkLst>
        </pc:spChg>
        <pc:spChg chg="mod">
          <ac:chgData name="邹一光" userId="115a8f5f-5b28-4450-8572-5ccc3b196581" providerId="ADAL" clId="{1ED701CB-4DFE-4B0F-B117-AA11C9667429}" dt="2023-04-20T03:19:34.412" v="10514" actId="1076"/>
          <ac:spMkLst>
            <pc:docMk/>
            <pc:sldMk cId="4123742782" sldId="358"/>
            <ac:spMk id="8" creationId="{EAE4E1E0-C9A8-4D27-85C4-B1FF316FF349}"/>
          </ac:spMkLst>
        </pc:spChg>
        <pc:spChg chg="del">
          <ac:chgData name="邹一光" userId="115a8f5f-5b28-4450-8572-5ccc3b196581" providerId="ADAL" clId="{1ED701CB-4DFE-4B0F-B117-AA11C9667429}" dt="2023-04-20T03:19:25.324" v="10511" actId="478"/>
          <ac:spMkLst>
            <pc:docMk/>
            <pc:sldMk cId="4123742782" sldId="358"/>
            <ac:spMk id="81" creationId="{48457F4D-345F-4509-90D4-8BD70C50005B}"/>
          </ac:spMkLst>
        </pc:spChg>
        <pc:picChg chg="mod">
          <ac:chgData name="邹一光" userId="115a8f5f-5b28-4450-8572-5ccc3b196581" providerId="ADAL" clId="{1ED701CB-4DFE-4B0F-B117-AA11C9667429}" dt="2023-04-20T03:19:29.291" v="10512" actId="1076"/>
          <ac:picMkLst>
            <pc:docMk/>
            <pc:sldMk cId="4123742782" sldId="358"/>
            <ac:picMk id="17" creationId="{EC2E0CDA-EF36-446C-8102-34EA2D326435}"/>
          </ac:picMkLst>
        </pc:picChg>
        <pc:picChg chg="mod">
          <ac:chgData name="邹一光" userId="115a8f5f-5b28-4450-8572-5ccc3b196581" providerId="ADAL" clId="{1ED701CB-4DFE-4B0F-B117-AA11C9667429}" dt="2023-04-20T03:19:30.907" v="10513" actId="1076"/>
          <ac:picMkLst>
            <pc:docMk/>
            <pc:sldMk cId="4123742782" sldId="358"/>
            <ac:picMk id="19" creationId="{C4276B2E-AFDB-439C-9309-D0C0CFF417D5}"/>
          </ac:picMkLst>
        </pc:picChg>
      </pc:sldChg>
      <pc:sldChg chg="addSp delSp modSp mod">
        <pc:chgData name="邹一光" userId="115a8f5f-5b28-4450-8572-5ccc3b196581" providerId="ADAL" clId="{1ED701CB-4DFE-4B0F-B117-AA11C9667429}" dt="2023-04-18T15:22:52.058" v="4812" actId="20577"/>
        <pc:sldMkLst>
          <pc:docMk/>
          <pc:sldMk cId="570014051" sldId="360"/>
        </pc:sldMkLst>
        <pc:spChg chg="del">
          <ac:chgData name="邹一光" userId="115a8f5f-5b28-4450-8572-5ccc3b196581" providerId="ADAL" clId="{1ED701CB-4DFE-4B0F-B117-AA11C9667429}" dt="2023-04-18T14:32:20.058" v="4564" actId="478"/>
          <ac:spMkLst>
            <pc:docMk/>
            <pc:sldMk cId="570014051" sldId="360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2:52.058" v="4812" actId="20577"/>
          <ac:spMkLst>
            <pc:docMk/>
            <pc:sldMk cId="570014051" sldId="360"/>
            <ac:spMk id="3" creationId="{AA934FA2-5596-A764-B64A-491C886C3D35}"/>
          </ac:spMkLst>
        </pc:spChg>
      </pc:sldChg>
      <pc:sldChg chg="addSp delSp modSp mod modAnim">
        <pc:chgData name="邹一光" userId="115a8f5f-5b28-4450-8572-5ccc3b196581" providerId="ADAL" clId="{1ED701CB-4DFE-4B0F-B117-AA11C9667429}" dt="2023-04-20T03:20:43.308" v="10543" actId="1076"/>
        <pc:sldMkLst>
          <pc:docMk/>
          <pc:sldMk cId="1085788938" sldId="361"/>
        </pc:sldMkLst>
        <pc:spChg chg="add mod">
          <ac:chgData name="邹一光" userId="115a8f5f-5b28-4450-8572-5ccc3b196581" providerId="ADAL" clId="{1ED701CB-4DFE-4B0F-B117-AA11C9667429}" dt="2023-04-20T03:20:24.129" v="10535"/>
          <ac:spMkLst>
            <pc:docMk/>
            <pc:sldMk cId="1085788938" sldId="361"/>
            <ac:spMk id="2" creationId="{3D5B349D-D734-9046-7C3C-5FB06C6C3BF2}"/>
          </ac:spMkLst>
        </pc:spChg>
        <pc:spChg chg="del">
          <ac:chgData name="邹一光" userId="115a8f5f-5b28-4450-8572-5ccc3b196581" providerId="ADAL" clId="{1ED701CB-4DFE-4B0F-B117-AA11C9667429}" dt="2023-04-18T14:32:29.204" v="4566" actId="478"/>
          <ac:spMkLst>
            <pc:docMk/>
            <pc:sldMk cId="1085788938" sldId="361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2:54.672" v="4813" actId="20577"/>
          <ac:spMkLst>
            <pc:docMk/>
            <pc:sldMk cId="1085788938" sldId="361"/>
            <ac:spMk id="3" creationId="{F747368C-8F1A-2FBD-51EC-5E3289F55EF6}"/>
          </ac:spMkLst>
        </pc:spChg>
        <pc:spChg chg="mod">
          <ac:chgData name="邹一光" userId="115a8f5f-5b28-4450-8572-5ccc3b196581" providerId="ADAL" clId="{1ED701CB-4DFE-4B0F-B117-AA11C9667429}" dt="2023-04-20T03:20:31.678" v="10539" actId="1076"/>
          <ac:spMkLst>
            <pc:docMk/>
            <pc:sldMk cId="1085788938" sldId="361"/>
            <ac:spMk id="34" creationId="{3ACC494D-CEEB-480A-A34D-14CFA5CB4881}"/>
          </ac:spMkLst>
        </pc:spChg>
        <pc:spChg chg="mod">
          <ac:chgData name="邹一光" userId="115a8f5f-5b28-4450-8572-5ccc3b196581" providerId="ADAL" clId="{1ED701CB-4DFE-4B0F-B117-AA11C9667429}" dt="2023-04-20T03:20:37.980" v="10541" actId="1076"/>
          <ac:spMkLst>
            <pc:docMk/>
            <pc:sldMk cId="1085788938" sldId="361"/>
            <ac:spMk id="38" creationId="{5BAF69F5-9ECB-4FA2-AA74-F0439A3E1C08}"/>
          </ac:spMkLst>
        </pc:spChg>
        <pc:spChg chg="del">
          <ac:chgData name="邹一光" userId="115a8f5f-5b28-4450-8572-5ccc3b196581" providerId="ADAL" clId="{1ED701CB-4DFE-4B0F-B117-AA11C9667429}" dt="2023-04-20T03:20:25.653" v="10536" actId="478"/>
          <ac:spMkLst>
            <pc:docMk/>
            <pc:sldMk cId="1085788938" sldId="361"/>
            <ac:spMk id="81" creationId="{48457F4D-345F-4509-90D4-8BD70C50005B}"/>
          </ac:spMkLst>
        </pc:spChg>
        <pc:grpChg chg="mod">
          <ac:chgData name="邹一光" userId="115a8f5f-5b28-4450-8572-5ccc3b196581" providerId="ADAL" clId="{1ED701CB-4DFE-4B0F-B117-AA11C9667429}" dt="2023-04-20T03:20:35.892" v="10540" actId="1076"/>
          <ac:grpSpMkLst>
            <pc:docMk/>
            <pc:sldMk cId="1085788938" sldId="361"/>
            <ac:grpSpMk id="33" creationId="{96C42262-250C-4DA2-8A89-F7B0DC305534}"/>
          </ac:grpSpMkLst>
        </pc:grpChg>
        <pc:picChg chg="mod">
          <ac:chgData name="邹一光" userId="115a8f5f-5b28-4450-8572-5ccc3b196581" providerId="ADAL" clId="{1ED701CB-4DFE-4B0F-B117-AA11C9667429}" dt="2023-04-20T03:20:27.715" v="10537" actId="1076"/>
          <ac:picMkLst>
            <pc:docMk/>
            <pc:sldMk cId="1085788938" sldId="361"/>
            <ac:picMk id="36" creationId="{3F17C34A-B445-406C-90C5-7D793DCD9FB3}"/>
          </ac:picMkLst>
        </pc:picChg>
        <pc:picChg chg="mod">
          <ac:chgData name="邹一光" userId="115a8f5f-5b28-4450-8572-5ccc3b196581" providerId="ADAL" clId="{1ED701CB-4DFE-4B0F-B117-AA11C9667429}" dt="2023-04-20T03:20:43.308" v="10543" actId="1076"/>
          <ac:picMkLst>
            <pc:docMk/>
            <pc:sldMk cId="1085788938" sldId="361"/>
            <ac:picMk id="37" creationId="{A9E8DF3A-31DC-47B4-B73A-632C3D0FE9A1}"/>
          </ac:picMkLst>
        </pc:picChg>
      </pc:sldChg>
      <pc:sldChg chg="addSp delSp modSp mod">
        <pc:chgData name="邹一光" userId="115a8f5f-5b28-4450-8572-5ccc3b196581" providerId="ADAL" clId="{1ED701CB-4DFE-4B0F-B117-AA11C9667429}" dt="2023-04-20T03:21:04.443" v="10548" actId="1076"/>
        <pc:sldMkLst>
          <pc:docMk/>
          <pc:sldMk cId="1403040035" sldId="362"/>
        </pc:sldMkLst>
        <pc:spChg chg="del">
          <ac:chgData name="邹一光" userId="115a8f5f-5b28-4450-8572-5ccc3b196581" providerId="ADAL" clId="{1ED701CB-4DFE-4B0F-B117-AA11C9667429}" dt="2023-04-18T14:32:36.694" v="4568" actId="478"/>
          <ac:spMkLst>
            <pc:docMk/>
            <pc:sldMk cId="1403040035" sldId="362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2:57.986" v="4814" actId="20577"/>
          <ac:spMkLst>
            <pc:docMk/>
            <pc:sldMk cId="1403040035" sldId="362"/>
            <ac:spMk id="4" creationId="{005C8523-343F-CFCE-175C-28E3B3A4BBC6}"/>
          </ac:spMkLst>
        </pc:spChg>
        <pc:spChg chg="mod">
          <ac:chgData name="邹一光" userId="115a8f5f-5b28-4450-8572-5ccc3b196581" providerId="ADAL" clId="{1ED701CB-4DFE-4B0F-B117-AA11C9667429}" dt="2023-04-20T03:20:59.388" v="10547" actId="1076"/>
          <ac:spMkLst>
            <pc:docMk/>
            <pc:sldMk cId="1403040035" sldId="362"/>
            <ac:spMk id="16" creationId="{042B3DBF-350B-4B95-8615-3AF475076060}"/>
          </ac:spMkLst>
        </pc:spChg>
        <pc:spChg chg="mod">
          <ac:chgData name="邹一光" userId="115a8f5f-5b28-4450-8572-5ccc3b196581" providerId="ADAL" clId="{1ED701CB-4DFE-4B0F-B117-AA11C9667429}" dt="2023-04-20T03:20:53.956" v="10546" actId="1076"/>
          <ac:spMkLst>
            <pc:docMk/>
            <pc:sldMk cId="1403040035" sldId="362"/>
            <ac:spMk id="17" creationId="{69061FB4-65FA-4A6B-BEFD-2D1530D00A1E}"/>
          </ac:spMkLst>
        </pc:spChg>
        <pc:spChg chg="mod">
          <ac:chgData name="邹一光" userId="115a8f5f-5b28-4450-8572-5ccc3b196581" providerId="ADAL" clId="{1ED701CB-4DFE-4B0F-B117-AA11C9667429}" dt="2023-04-20T03:20:50.164" v="10544" actId="1076"/>
          <ac:spMkLst>
            <pc:docMk/>
            <pc:sldMk cId="1403040035" sldId="362"/>
            <ac:spMk id="81" creationId="{48457F4D-345F-4509-90D4-8BD70C50005B}"/>
          </ac:spMkLst>
        </pc:spChg>
        <pc:grpChg chg="mod">
          <ac:chgData name="邹一光" userId="115a8f5f-5b28-4450-8572-5ccc3b196581" providerId="ADAL" clId="{1ED701CB-4DFE-4B0F-B117-AA11C9667429}" dt="2023-04-20T03:21:04.443" v="10548" actId="1076"/>
          <ac:grpSpMkLst>
            <pc:docMk/>
            <pc:sldMk cId="1403040035" sldId="362"/>
            <ac:grpSpMk id="3" creationId="{E50F53ED-F417-4FB1-B96C-2152A454B963}"/>
          </ac:grpSpMkLst>
        </pc:grpChg>
      </pc:sldChg>
      <pc:sldChg chg="addSp delSp modSp mod">
        <pc:chgData name="邹一光" userId="115a8f5f-5b28-4450-8572-5ccc3b196581" providerId="ADAL" clId="{1ED701CB-4DFE-4B0F-B117-AA11C9667429}" dt="2023-04-20T03:21:29.165" v="10555" actId="1076"/>
        <pc:sldMkLst>
          <pc:docMk/>
          <pc:sldMk cId="112469628" sldId="363"/>
        </pc:sldMkLst>
        <pc:spChg chg="del">
          <ac:chgData name="邹一光" userId="115a8f5f-5b28-4450-8572-5ccc3b196581" providerId="ADAL" clId="{1ED701CB-4DFE-4B0F-B117-AA11C9667429}" dt="2023-04-18T14:32:42.228" v="4570" actId="478"/>
          <ac:spMkLst>
            <pc:docMk/>
            <pc:sldMk cId="112469628" sldId="363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3:02.113" v="4815" actId="20577"/>
          <ac:spMkLst>
            <pc:docMk/>
            <pc:sldMk cId="112469628" sldId="363"/>
            <ac:spMk id="3" creationId="{3F1CF7B7-2EA1-8136-8F39-98B9F96A0ADB}"/>
          </ac:spMkLst>
        </pc:spChg>
        <pc:spChg chg="mod">
          <ac:chgData name="邹一光" userId="115a8f5f-5b28-4450-8572-5ccc3b196581" providerId="ADAL" clId="{1ED701CB-4DFE-4B0F-B117-AA11C9667429}" dt="2023-04-20T03:21:08.916" v="10549" actId="1076"/>
          <ac:spMkLst>
            <pc:docMk/>
            <pc:sldMk cId="112469628" sldId="363"/>
            <ac:spMk id="81" creationId="{48457F4D-345F-4509-90D4-8BD70C50005B}"/>
          </ac:spMkLst>
        </pc:spChg>
        <pc:grpChg chg="mod">
          <ac:chgData name="邹一光" userId="115a8f5f-5b28-4450-8572-5ccc3b196581" providerId="ADAL" clId="{1ED701CB-4DFE-4B0F-B117-AA11C9667429}" dt="2023-04-20T03:21:29.165" v="10555" actId="1076"/>
          <ac:grpSpMkLst>
            <pc:docMk/>
            <pc:sldMk cId="112469628" sldId="363"/>
            <ac:grpSpMk id="9" creationId="{AA49E9E1-C1DE-465F-9DE0-53E749ACC515}"/>
          </ac:grpSpMkLst>
        </pc:grpChg>
      </pc:sldChg>
      <pc:sldChg chg="addSp delSp modSp mod">
        <pc:chgData name="邹一光" userId="115a8f5f-5b28-4450-8572-5ccc3b196581" providerId="ADAL" clId="{1ED701CB-4DFE-4B0F-B117-AA11C9667429}" dt="2023-04-20T03:21:43.396" v="10563" actId="1035"/>
        <pc:sldMkLst>
          <pc:docMk/>
          <pc:sldMk cId="353335056" sldId="364"/>
        </pc:sldMkLst>
        <pc:spChg chg="del">
          <ac:chgData name="邹一光" userId="115a8f5f-5b28-4450-8572-5ccc3b196581" providerId="ADAL" clId="{1ED701CB-4DFE-4B0F-B117-AA11C9667429}" dt="2023-04-18T14:32:49.460" v="4572" actId="478"/>
          <ac:spMkLst>
            <pc:docMk/>
            <pc:sldMk cId="353335056" sldId="364"/>
            <ac:spMk id="2" creationId="{B656D814-0355-48AB-97AB-DD549D4F589F}"/>
          </ac:spMkLst>
        </pc:spChg>
        <pc:spChg chg="mod">
          <ac:chgData name="邹一光" userId="115a8f5f-5b28-4450-8572-5ccc3b196581" providerId="ADAL" clId="{1ED701CB-4DFE-4B0F-B117-AA11C9667429}" dt="2023-04-20T03:21:43.396" v="10563" actId="1035"/>
          <ac:spMkLst>
            <pc:docMk/>
            <pc:sldMk cId="353335056" sldId="364"/>
            <ac:spMk id="3" creationId="{2761B047-3C91-40DA-99E6-4762AC81958A}"/>
          </ac:spMkLst>
        </pc:spChg>
        <pc:spChg chg="add mod">
          <ac:chgData name="邹一光" userId="115a8f5f-5b28-4450-8572-5ccc3b196581" providerId="ADAL" clId="{1ED701CB-4DFE-4B0F-B117-AA11C9667429}" dt="2023-04-18T15:23:04.995" v="4816" actId="20577"/>
          <ac:spMkLst>
            <pc:docMk/>
            <pc:sldMk cId="353335056" sldId="364"/>
            <ac:spMk id="4" creationId="{BE8BF213-6D68-17D7-3EC7-5BBDDF00C471}"/>
          </ac:spMkLst>
        </pc:spChg>
        <pc:spChg chg="mod">
          <ac:chgData name="邹一光" userId="115a8f5f-5b28-4450-8572-5ccc3b196581" providerId="ADAL" clId="{1ED701CB-4DFE-4B0F-B117-AA11C9667429}" dt="2023-04-18T15:12:44.566" v="4714" actId="1076"/>
          <ac:spMkLst>
            <pc:docMk/>
            <pc:sldMk cId="353335056" sldId="364"/>
            <ac:spMk id="12" creationId="{206781D2-4E42-4DAA-A2ED-207365172FA7}"/>
          </ac:spMkLst>
        </pc:spChg>
        <pc:spChg chg="mod">
          <ac:chgData name="邹一光" userId="115a8f5f-5b28-4450-8572-5ccc3b196581" providerId="ADAL" clId="{1ED701CB-4DFE-4B0F-B117-AA11C9667429}" dt="2023-04-18T15:12:44.566" v="4714" actId="1076"/>
          <ac:spMkLst>
            <pc:docMk/>
            <pc:sldMk cId="353335056" sldId="364"/>
            <ac:spMk id="14" creationId="{055C1317-28B5-43DF-9D7A-C15D2B2D5450}"/>
          </ac:spMkLst>
        </pc:spChg>
        <pc:spChg chg="mod">
          <ac:chgData name="邹一光" userId="115a8f5f-5b28-4450-8572-5ccc3b196581" providerId="ADAL" clId="{1ED701CB-4DFE-4B0F-B117-AA11C9667429}" dt="2023-04-18T15:12:44.566" v="4714" actId="1076"/>
          <ac:spMkLst>
            <pc:docMk/>
            <pc:sldMk cId="353335056" sldId="364"/>
            <ac:spMk id="20" creationId="{74A54285-E269-4C1A-B2E9-86497B3FE248}"/>
          </ac:spMkLst>
        </pc:spChg>
        <pc:spChg chg="mod">
          <ac:chgData name="邹一光" userId="115a8f5f-5b28-4450-8572-5ccc3b196581" providerId="ADAL" clId="{1ED701CB-4DFE-4B0F-B117-AA11C9667429}" dt="2023-04-20T03:21:43.396" v="10563" actId="1035"/>
          <ac:spMkLst>
            <pc:docMk/>
            <pc:sldMk cId="353335056" sldId="364"/>
            <ac:spMk id="24" creationId="{99BB7A83-69E4-4D01-8A49-3E1F015A7E32}"/>
          </ac:spMkLst>
        </pc:spChg>
        <pc:spChg chg="mod">
          <ac:chgData name="邹一光" userId="115a8f5f-5b28-4450-8572-5ccc3b196581" providerId="ADAL" clId="{1ED701CB-4DFE-4B0F-B117-AA11C9667429}" dt="2023-04-20T03:21:43.396" v="10563" actId="1035"/>
          <ac:spMkLst>
            <pc:docMk/>
            <pc:sldMk cId="353335056" sldId="364"/>
            <ac:spMk id="25" creationId="{AC2B0C3F-622E-4295-BF10-3847E5DF51FD}"/>
          </ac:spMkLst>
        </pc:spChg>
        <pc:spChg chg="mod">
          <ac:chgData name="邹一光" userId="115a8f5f-5b28-4450-8572-5ccc3b196581" providerId="ADAL" clId="{1ED701CB-4DFE-4B0F-B117-AA11C9667429}" dt="2023-04-18T15:12:44.566" v="4714" actId="1076"/>
          <ac:spMkLst>
            <pc:docMk/>
            <pc:sldMk cId="353335056" sldId="364"/>
            <ac:spMk id="26" creationId="{2D8D1872-2B69-4A7E-8804-7BC07693FB71}"/>
          </ac:spMkLst>
        </pc:spChg>
        <pc:spChg chg="mod">
          <ac:chgData name="邹一光" userId="115a8f5f-5b28-4450-8572-5ccc3b196581" providerId="ADAL" clId="{1ED701CB-4DFE-4B0F-B117-AA11C9667429}" dt="2023-04-18T15:12:44.566" v="4714" actId="1076"/>
          <ac:spMkLst>
            <pc:docMk/>
            <pc:sldMk cId="353335056" sldId="364"/>
            <ac:spMk id="27" creationId="{C2ADF5C7-F651-4CC0-8942-5992B506B910}"/>
          </ac:spMkLst>
        </pc:spChg>
        <pc:spChg chg="mod">
          <ac:chgData name="邹一光" userId="115a8f5f-5b28-4450-8572-5ccc3b196581" providerId="ADAL" clId="{1ED701CB-4DFE-4B0F-B117-AA11C9667429}" dt="2023-04-20T03:21:43.396" v="10563" actId="1035"/>
          <ac:spMkLst>
            <pc:docMk/>
            <pc:sldMk cId="353335056" sldId="364"/>
            <ac:spMk id="28" creationId="{6F6778F0-86FE-406D-B2BF-0FFDAFBF9F27}"/>
          </ac:spMkLst>
        </pc:spChg>
        <pc:spChg chg="mod">
          <ac:chgData name="邹一光" userId="115a8f5f-5b28-4450-8572-5ccc3b196581" providerId="ADAL" clId="{1ED701CB-4DFE-4B0F-B117-AA11C9667429}" dt="2023-04-20T03:21:43.396" v="10563" actId="1035"/>
          <ac:spMkLst>
            <pc:docMk/>
            <pc:sldMk cId="353335056" sldId="364"/>
            <ac:spMk id="29" creationId="{A46A2555-5E5F-4324-B6FD-C6D69C92566C}"/>
          </ac:spMkLst>
        </pc:spChg>
        <pc:spChg chg="mod">
          <ac:chgData name="邹一光" userId="115a8f5f-5b28-4450-8572-5ccc3b196581" providerId="ADAL" clId="{1ED701CB-4DFE-4B0F-B117-AA11C9667429}" dt="2023-04-18T15:12:26.788" v="4713" actId="1076"/>
          <ac:spMkLst>
            <pc:docMk/>
            <pc:sldMk cId="353335056" sldId="364"/>
            <ac:spMk id="81" creationId="{48457F4D-345F-4509-90D4-8BD70C50005B}"/>
          </ac:spMkLst>
        </pc:spChg>
        <pc:picChg chg="mod">
          <ac:chgData name="邹一光" userId="115a8f5f-5b28-4450-8572-5ccc3b196581" providerId="ADAL" clId="{1ED701CB-4DFE-4B0F-B117-AA11C9667429}" dt="2023-04-18T15:12:44.566" v="4714" actId="1076"/>
          <ac:picMkLst>
            <pc:docMk/>
            <pc:sldMk cId="353335056" sldId="364"/>
            <ac:picMk id="13" creationId="{DD82845D-4DBA-42F4-966F-0B1447F97246}"/>
          </ac:picMkLst>
        </pc:picChg>
      </pc:sldChg>
      <pc:sldChg chg="addSp delSp modSp mod modAnim">
        <pc:chgData name="邹一光" userId="115a8f5f-5b28-4450-8572-5ccc3b196581" providerId="ADAL" clId="{1ED701CB-4DFE-4B0F-B117-AA11C9667429}" dt="2023-04-19T04:55:05.371" v="8679"/>
        <pc:sldMkLst>
          <pc:docMk/>
          <pc:sldMk cId="124255198" sldId="365"/>
        </pc:sldMkLst>
        <pc:spChg chg="del">
          <ac:chgData name="邹一光" userId="115a8f5f-5b28-4450-8572-5ccc3b196581" providerId="ADAL" clId="{1ED701CB-4DFE-4B0F-B117-AA11C9667429}" dt="2023-04-18T14:42:48.346" v="4574" actId="478"/>
          <ac:spMkLst>
            <pc:docMk/>
            <pc:sldMk cId="124255198" sldId="365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3:08.833" v="4817" actId="20577"/>
          <ac:spMkLst>
            <pc:docMk/>
            <pc:sldMk cId="124255198" sldId="365"/>
            <ac:spMk id="3" creationId="{38310336-DD01-CD15-68EC-B6BBBCFACB6F}"/>
          </ac:spMkLst>
        </pc:spChg>
        <pc:spChg chg="mod">
          <ac:chgData name="邹一光" userId="115a8f5f-5b28-4450-8572-5ccc3b196581" providerId="ADAL" clId="{1ED701CB-4DFE-4B0F-B117-AA11C9667429}" dt="2023-04-19T04:54:50.959" v="8672" actId="1076"/>
          <ac:spMkLst>
            <pc:docMk/>
            <pc:sldMk cId="124255198" sldId="365"/>
            <ac:spMk id="15" creationId="{FC7AA862-F9FF-44B7-BE09-27540A7CC0AB}"/>
          </ac:spMkLst>
        </pc:spChg>
        <pc:picChg chg="add mod">
          <ac:chgData name="邹一光" userId="115a8f5f-5b28-4450-8572-5ccc3b196581" providerId="ADAL" clId="{1ED701CB-4DFE-4B0F-B117-AA11C9667429}" dt="2023-04-19T04:54:36.238" v="8664" actId="1076"/>
          <ac:picMkLst>
            <pc:docMk/>
            <pc:sldMk cId="124255198" sldId="365"/>
            <ac:picMk id="4" creationId="{D6C28D68-FCE9-FAEE-0336-E77AA558F298}"/>
          </ac:picMkLst>
        </pc:picChg>
        <pc:picChg chg="add mod">
          <ac:chgData name="邹一光" userId="115a8f5f-5b28-4450-8572-5ccc3b196581" providerId="ADAL" clId="{1ED701CB-4DFE-4B0F-B117-AA11C9667429}" dt="2023-04-19T04:54:57.254" v="8677" actId="1076"/>
          <ac:picMkLst>
            <pc:docMk/>
            <pc:sldMk cId="124255198" sldId="365"/>
            <ac:picMk id="5" creationId="{B69E5A0A-E666-20E0-7C1C-F26348737D15}"/>
          </ac:picMkLst>
        </pc:picChg>
      </pc:sldChg>
      <pc:sldChg chg="addSp delSp modSp mod">
        <pc:chgData name="邹一光" userId="115a8f5f-5b28-4450-8572-5ccc3b196581" providerId="ADAL" clId="{1ED701CB-4DFE-4B0F-B117-AA11C9667429}" dt="2023-04-19T10:09:04.705" v="10040" actId="1037"/>
        <pc:sldMkLst>
          <pc:docMk/>
          <pc:sldMk cId="3925698995" sldId="366"/>
        </pc:sldMkLst>
        <pc:spChg chg="del mod">
          <ac:chgData name="邹一光" userId="115a8f5f-5b28-4450-8572-5ccc3b196581" providerId="ADAL" clId="{1ED701CB-4DFE-4B0F-B117-AA11C9667429}" dt="2023-04-19T07:13:23.405" v="8835" actId="478"/>
          <ac:spMkLst>
            <pc:docMk/>
            <pc:sldMk cId="3925698995" sldId="366"/>
            <ac:spMk id="3" creationId="{404A0F17-36DE-58FC-E10E-18E425273200}"/>
          </ac:spMkLst>
        </pc:spChg>
        <pc:spChg chg="mod">
          <ac:chgData name="邹一光" userId="115a8f5f-5b28-4450-8572-5ccc3b196581" providerId="ADAL" clId="{1ED701CB-4DFE-4B0F-B117-AA11C9667429}" dt="2023-04-19T07:22:24.949" v="8911" actId="1076"/>
          <ac:spMkLst>
            <pc:docMk/>
            <pc:sldMk cId="3925698995" sldId="366"/>
            <ac:spMk id="5" creationId="{DF432810-3B87-4AD7-3ED6-90536E5AC24B}"/>
          </ac:spMkLst>
        </pc:spChg>
        <pc:spChg chg="add del mod">
          <ac:chgData name="邹一光" userId="115a8f5f-5b28-4450-8572-5ccc3b196581" providerId="ADAL" clId="{1ED701CB-4DFE-4B0F-B117-AA11C9667429}" dt="2023-04-19T07:38:01.274" v="8994" actId="478"/>
          <ac:spMkLst>
            <pc:docMk/>
            <pc:sldMk cId="3925698995" sldId="366"/>
            <ac:spMk id="7" creationId="{BAA1148D-10B0-C3BB-27F0-C1A86D1CA00E}"/>
          </ac:spMkLst>
        </pc:spChg>
        <pc:spChg chg="mod">
          <ac:chgData name="邹一光" userId="115a8f5f-5b28-4450-8572-5ccc3b196581" providerId="ADAL" clId="{1ED701CB-4DFE-4B0F-B117-AA11C9667429}" dt="2023-04-19T10:09:04.705" v="10040" actId="1037"/>
          <ac:spMkLst>
            <pc:docMk/>
            <pc:sldMk cId="3925698995" sldId="366"/>
            <ac:spMk id="8" creationId="{A0C2E592-1FEC-FE1E-30AB-C20E1D9DBC8F}"/>
          </ac:spMkLst>
        </pc:spChg>
      </pc:sldChg>
      <pc:sldChg chg="addSp delSp modSp mod">
        <pc:chgData name="邹一光" userId="115a8f5f-5b28-4450-8572-5ccc3b196581" providerId="ADAL" clId="{1ED701CB-4DFE-4B0F-B117-AA11C9667429}" dt="2023-04-20T03:17:14.711" v="10466"/>
        <pc:sldMkLst>
          <pc:docMk/>
          <pc:sldMk cId="2841673880" sldId="367"/>
        </pc:sldMkLst>
        <pc:spChg chg="add del mod">
          <ac:chgData name="邹一光" userId="115a8f5f-5b28-4450-8572-5ccc3b196581" providerId="ADAL" clId="{1ED701CB-4DFE-4B0F-B117-AA11C9667429}" dt="2023-04-20T03:17:14.436" v="10465" actId="478"/>
          <ac:spMkLst>
            <pc:docMk/>
            <pc:sldMk cId="2841673880" sldId="367"/>
            <ac:spMk id="2" creationId="{5A08184C-A5D9-A22C-5CF8-C33B476CE0C0}"/>
          </ac:spMkLst>
        </pc:spChg>
        <pc:spChg chg="del">
          <ac:chgData name="邹一光" userId="115a8f5f-5b28-4450-8572-5ccc3b196581" providerId="ADAL" clId="{1ED701CB-4DFE-4B0F-B117-AA11C9667429}" dt="2023-04-18T14:11:25.540" v="4540" actId="478"/>
          <ac:spMkLst>
            <pc:docMk/>
            <pc:sldMk cId="2841673880" sldId="367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2:24.218" v="4805" actId="20577"/>
          <ac:spMkLst>
            <pc:docMk/>
            <pc:sldMk cId="2841673880" sldId="367"/>
            <ac:spMk id="3" creationId="{66D59DC2-1055-8C89-977F-0BE865FAC6F0}"/>
          </ac:spMkLst>
        </pc:spChg>
        <pc:spChg chg="add mod">
          <ac:chgData name="邹一光" userId="115a8f5f-5b28-4450-8572-5ccc3b196581" providerId="ADAL" clId="{1ED701CB-4DFE-4B0F-B117-AA11C9667429}" dt="2023-04-20T03:17:14.711" v="10466"/>
          <ac:spMkLst>
            <pc:docMk/>
            <pc:sldMk cId="2841673880" sldId="367"/>
            <ac:spMk id="4" creationId="{3E533973-1E90-6465-16DF-0168D5B9AAA8}"/>
          </ac:spMkLst>
        </pc:spChg>
        <pc:spChg chg="del">
          <ac:chgData name="邹一光" userId="115a8f5f-5b28-4450-8572-5ccc3b196581" providerId="ADAL" clId="{1ED701CB-4DFE-4B0F-B117-AA11C9667429}" dt="2023-04-20T03:16:05.373" v="10440" actId="478"/>
          <ac:spMkLst>
            <pc:docMk/>
            <pc:sldMk cId="2841673880" sldId="367"/>
            <ac:spMk id="81" creationId="{48457F4D-345F-4509-90D4-8BD70C50005B}"/>
          </ac:spMkLst>
        </pc:spChg>
      </pc:sldChg>
      <pc:sldChg chg="addSp delSp modSp del mod">
        <pc:chgData name="邹一光" userId="115a8f5f-5b28-4450-8572-5ccc3b196581" providerId="ADAL" clId="{1ED701CB-4DFE-4B0F-B117-AA11C9667429}" dt="2023-04-20T03:15:47.449" v="10433" actId="47"/>
        <pc:sldMkLst>
          <pc:docMk/>
          <pc:sldMk cId="3528265191" sldId="368"/>
        </pc:sldMkLst>
        <pc:spChg chg="del">
          <ac:chgData name="邹一光" userId="115a8f5f-5b28-4450-8572-5ccc3b196581" providerId="ADAL" clId="{1ED701CB-4DFE-4B0F-B117-AA11C9667429}" dt="2023-04-18T14:10:23.059" v="4519" actId="478"/>
          <ac:spMkLst>
            <pc:docMk/>
            <pc:sldMk cId="3528265191" sldId="368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22:04.346" v="4800" actId="20577"/>
          <ac:spMkLst>
            <pc:docMk/>
            <pc:sldMk cId="3528265191" sldId="368"/>
            <ac:spMk id="3" creationId="{657CA27B-749E-1AB5-0356-7A9E0C09006C}"/>
          </ac:spMkLst>
        </pc:spChg>
        <pc:grpChg chg="mod">
          <ac:chgData name="邹一光" userId="115a8f5f-5b28-4450-8572-5ccc3b196581" providerId="ADAL" clId="{1ED701CB-4DFE-4B0F-B117-AA11C9667429}" dt="2023-04-20T03:14:01.572" v="10409" actId="1076"/>
          <ac:grpSpMkLst>
            <pc:docMk/>
            <pc:sldMk cId="3528265191" sldId="368"/>
            <ac:grpSpMk id="87" creationId="{DFBFF13D-A4F6-47BC-8150-3D7871344615}"/>
          </ac:grpSpMkLst>
        </pc:grpChg>
      </pc:sldChg>
      <pc:sldChg chg="addSp delSp modSp mod">
        <pc:chgData name="邹一光" userId="115a8f5f-5b28-4450-8572-5ccc3b196581" providerId="ADAL" clId="{1ED701CB-4DFE-4B0F-B117-AA11C9667429}" dt="2023-04-18T15:21:55.109" v="4798" actId="20577"/>
        <pc:sldMkLst>
          <pc:docMk/>
          <pc:sldMk cId="3447624594" sldId="369"/>
        </pc:sldMkLst>
        <pc:spChg chg="del">
          <ac:chgData name="邹一光" userId="115a8f5f-5b28-4450-8572-5ccc3b196581" providerId="ADAL" clId="{1ED701CB-4DFE-4B0F-B117-AA11C9667429}" dt="2023-04-18T14:06:12.722" v="4508" actId="478"/>
          <ac:spMkLst>
            <pc:docMk/>
            <pc:sldMk cId="3447624594" sldId="369"/>
            <ac:spMk id="2" creationId="{B656D814-0355-48AB-97AB-DD549D4F589F}"/>
          </ac:spMkLst>
        </pc:spChg>
        <pc:spChg chg="add del mod">
          <ac:chgData name="邹一光" userId="115a8f5f-5b28-4450-8572-5ccc3b196581" providerId="ADAL" clId="{1ED701CB-4DFE-4B0F-B117-AA11C9667429}" dt="2023-04-18T14:06:06.903" v="4506"/>
          <ac:spMkLst>
            <pc:docMk/>
            <pc:sldMk cId="3447624594" sldId="369"/>
            <ac:spMk id="3" creationId="{679D409D-B086-BBBD-6C34-27BD356A0F8F}"/>
          </ac:spMkLst>
        </pc:spChg>
        <pc:spChg chg="add mod">
          <ac:chgData name="邹一光" userId="115a8f5f-5b28-4450-8572-5ccc3b196581" providerId="ADAL" clId="{1ED701CB-4DFE-4B0F-B117-AA11C9667429}" dt="2023-04-18T15:21:55.109" v="4798" actId="20577"/>
          <ac:spMkLst>
            <pc:docMk/>
            <pc:sldMk cId="3447624594" sldId="369"/>
            <ac:spMk id="4" creationId="{7EBC1A86-D569-A2AF-141E-0A192976ADA3}"/>
          </ac:spMkLst>
        </pc:spChg>
      </pc:sldChg>
      <pc:sldChg chg="del ord">
        <pc:chgData name="邹一光" userId="115a8f5f-5b28-4450-8572-5ccc3b196581" providerId="ADAL" clId="{1ED701CB-4DFE-4B0F-B117-AA11C9667429}" dt="2023-04-18T02:11:11.385" v="2576" actId="47"/>
        <pc:sldMkLst>
          <pc:docMk/>
          <pc:sldMk cId="2457259524" sldId="370"/>
        </pc:sldMkLst>
      </pc:sldChg>
      <pc:sldChg chg="addSp delSp modSp mod">
        <pc:chgData name="邹一光" userId="115a8f5f-5b28-4450-8572-5ccc3b196581" providerId="ADAL" clId="{1ED701CB-4DFE-4B0F-B117-AA11C9667429}" dt="2023-04-20T03:11:02.597" v="10356" actId="14100"/>
        <pc:sldMkLst>
          <pc:docMk/>
          <pc:sldMk cId="2927616706" sldId="371"/>
        </pc:sldMkLst>
        <pc:spChg chg="del mod">
          <ac:chgData name="邹一光" userId="115a8f5f-5b28-4450-8572-5ccc3b196581" providerId="ADAL" clId="{1ED701CB-4DFE-4B0F-B117-AA11C9667429}" dt="2023-04-18T14:02:12.975" v="4487" actId="478"/>
          <ac:spMkLst>
            <pc:docMk/>
            <pc:sldMk cId="2927616706" sldId="371"/>
            <ac:spMk id="2" creationId="{B656D814-0355-48AB-97AB-DD549D4F589F}"/>
          </ac:spMkLst>
        </pc:spChg>
        <pc:spChg chg="add del mod">
          <ac:chgData name="邹一光" userId="115a8f5f-5b28-4450-8572-5ccc3b196581" providerId="ADAL" clId="{1ED701CB-4DFE-4B0F-B117-AA11C9667429}" dt="2023-04-18T14:01:56.369" v="4472"/>
          <ac:spMkLst>
            <pc:docMk/>
            <pc:sldMk cId="2927616706" sldId="371"/>
            <ac:spMk id="3" creationId="{05C2F2A1-4757-7574-36AD-D9038B669C23}"/>
          </ac:spMkLst>
        </pc:spChg>
        <pc:spChg chg="add del mod">
          <ac:chgData name="邹一光" userId="115a8f5f-5b28-4450-8572-5ccc3b196581" providerId="ADAL" clId="{1ED701CB-4DFE-4B0F-B117-AA11C9667429}" dt="2023-04-18T14:02:00.557" v="4475"/>
          <ac:spMkLst>
            <pc:docMk/>
            <pc:sldMk cId="2927616706" sldId="371"/>
            <ac:spMk id="4" creationId="{633016D7-5FD2-03A1-3AA9-AD6B190856C3}"/>
          </ac:spMkLst>
        </pc:spChg>
        <pc:spChg chg="add mod">
          <ac:chgData name="邹一光" userId="115a8f5f-5b28-4450-8572-5ccc3b196581" providerId="ADAL" clId="{1ED701CB-4DFE-4B0F-B117-AA11C9667429}" dt="2023-04-18T15:21:27.687" v="4792" actId="20577"/>
          <ac:spMkLst>
            <pc:docMk/>
            <pc:sldMk cId="2927616706" sldId="371"/>
            <ac:spMk id="7" creationId="{463C512B-25C8-4B33-005B-A070D4C8C181}"/>
          </ac:spMkLst>
        </pc:spChg>
        <pc:spChg chg="mod">
          <ac:chgData name="邹一光" userId="115a8f5f-5b28-4450-8572-5ccc3b196581" providerId="ADAL" clId="{1ED701CB-4DFE-4B0F-B117-AA11C9667429}" dt="2023-04-20T03:11:02.597" v="10356" actId="14100"/>
          <ac:spMkLst>
            <pc:docMk/>
            <pc:sldMk cId="2927616706" sldId="371"/>
            <ac:spMk id="37" creationId="{B2DED51E-9EE6-4615-8393-9D2EA5A117C0}"/>
          </ac:spMkLst>
        </pc:spChg>
      </pc:sldChg>
      <pc:sldChg chg="addSp delSp modSp add del mod addAnim delAnim modAnim">
        <pc:chgData name="邹一光" userId="115a8f5f-5b28-4450-8572-5ccc3b196581" providerId="ADAL" clId="{1ED701CB-4DFE-4B0F-B117-AA11C9667429}" dt="2023-04-20T01:35:32.047" v="10174" actId="1076"/>
        <pc:sldMkLst>
          <pc:docMk/>
          <pc:sldMk cId="1887763867" sldId="378"/>
        </pc:sldMkLst>
        <pc:spChg chg="add del mod">
          <ac:chgData name="邹一光" userId="115a8f5f-5b28-4450-8572-5ccc3b196581" providerId="ADAL" clId="{1ED701CB-4DFE-4B0F-B117-AA11C9667429}" dt="2023-04-17T15:12:26.172" v="835" actId="478"/>
          <ac:spMkLst>
            <pc:docMk/>
            <pc:sldMk cId="1887763867" sldId="378"/>
            <ac:spMk id="3" creationId="{ACDB5F04-C101-69F7-DF6D-23C6F71F3D90}"/>
          </ac:spMkLst>
        </pc:spChg>
        <pc:spChg chg="mod">
          <ac:chgData name="邹一光" userId="115a8f5f-5b28-4450-8572-5ccc3b196581" providerId="ADAL" clId="{1ED701CB-4DFE-4B0F-B117-AA11C9667429}" dt="2023-04-17T15:28:55.192" v="1278" actId="404"/>
          <ac:spMkLst>
            <pc:docMk/>
            <pc:sldMk cId="1887763867" sldId="378"/>
            <ac:spMk id="4" creationId="{0B20DBAB-3F92-4A72-9684-683D5865FCEA}"/>
          </ac:spMkLst>
        </pc:spChg>
        <pc:spChg chg="add mod">
          <ac:chgData name="邹一光" userId="115a8f5f-5b28-4450-8572-5ccc3b196581" providerId="ADAL" clId="{1ED701CB-4DFE-4B0F-B117-AA11C9667429}" dt="2023-04-18T00:34:49.425" v="1799" actId="1035"/>
          <ac:spMkLst>
            <pc:docMk/>
            <pc:sldMk cId="1887763867" sldId="378"/>
            <ac:spMk id="5" creationId="{92FD7FA0-2283-C16D-57E0-BD2607EBDB28}"/>
          </ac:spMkLst>
        </pc:spChg>
        <pc:spChg chg="add del mod">
          <ac:chgData name="邹一光" userId="115a8f5f-5b28-4450-8572-5ccc3b196581" providerId="ADAL" clId="{1ED701CB-4DFE-4B0F-B117-AA11C9667429}" dt="2023-04-18T00:25:20.865" v="1682" actId="478"/>
          <ac:spMkLst>
            <pc:docMk/>
            <pc:sldMk cId="1887763867" sldId="378"/>
            <ac:spMk id="6" creationId="{5809708C-1F8C-1201-E2E2-F162D6848FD2}"/>
          </ac:spMkLst>
        </pc:spChg>
        <pc:spChg chg="add del mod">
          <ac:chgData name="邹一光" userId="115a8f5f-5b28-4450-8572-5ccc3b196581" providerId="ADAL" clId="{1ED701CB-4DFE-4B0F-B117-AA11C9667429}" dt="2023-04-17T15:46:30.785" v="1551" actId="478"/>
          <ac:spMkLst>
            <pc:docMk/>
            <pc:sldMk cId="1887763867" sldId="378"/>
            <ac:spMk id="7" creationId="{CEFDE29C-9980-1D5C-D49D-13CE5F8F7304}"/>
          </ac:spMkLst>
        </pc:spChg>
        <pc:spChg chg="add del mod">
          <ac:chgData name="邹一光" userId="115a8f5f-5b28-4450-8572-5ccc3b196581" providerId="ADAL" clId="{1ED701CB-4DFE-4B0F-B117-AA11C9667429}" dt="2023-04-18T00:25:20.865" v="1682" actId="478"/>
          <ac:spMkLst>
            <pc:docMk/>
            <pc:sldMk cId="1887763867" sldId="378"/>
            <ac:spMk id="8" creationId="{F517DC83-C44E-5E59-3BDA-2B820C3E2DBC}"/>
          </ac:spMkLst>
        </pc:spChg>
        <pc:spChg chg="mod">
          <ac:chgData name="邹一光" userId="115a8f5f-5b28-4450-8572-5ccc3b196581" providerId="ADAL" clId="{1ED701CB-4DFE-4B0F-B117-AA11C9667429}" dt="2023-04-18T00:18:43.561" v="1615" actId="1076"/>
          <ac:spMkLst>
            <pc:docMk/>
            <pc:sldMk cId="1887763867" sldId="378"/>
            <ac:spMk id="10" creationId="{79331CA3-2730-431B-A4C4-173F16EB98D5}"/>
          </ac:spMkLst>
        </pc:spChg>
        <pc:spChg chg="add del mod">
          <ac:chgData name="邹一光" userId="115a8f5f-5b28-4450-8572-5ccc3b196581" providerId="ADAL" clId="{1ED701CB-4DFE-4B0F-B117-AA11C9667429}" dt="2023-04-17T15:22:02.373" v="1103" actId="478"/>
          <ac:spMkLst>
            <pc:docMk/>
            <pc:sldMk cId="1887763867" sldId="378"/>
            <ac:spMk id="11" creationId="{8FE32C8D-BCDE-67A2-20C5-F2140A74B589}"/>
          </ac:spMkLst>
        </pc:spChg>
        <pc:spChg chg="add mod topLvl">
          <ac:chgData name="邹一光" userId="115a8f5f-5b28-4450-8572-5ccc3b196581" providerId="ADAL" clId="{1ED701CB-4DFE-4B0F-B117-AA11C9667429}" dt="2023-04-18T00:29:14.632" v="1725" actId="164"/>
          <ac:spMkLst>
            <pc:docMk/>
            <pc:sldMk cId="1887763867" sldId="378"/>
            <ac:spMk id="12" creationId="{8DDFE92B-F993-A9D9-70CD-927304CFD71F}"/>
          </ac:spMkLst>
        </pc:spChg>
        <pc:spChg chg="add mod topLvl">
          <ac:chgData name="邹一光" userId="115a8f5f-5b28-4450-8572-5ccc3b196581" providerId="ADAL" clId="{1ED701CB-4DFE-4B0F-B117-AA11C9667429}" dt="2023-04-18T00:29:14.632" v="1725" actId="164"/>
          <ac:spMkLst>
            <pc:docMk/>
            <pc:sldMk cId="1887763867" sldId="378"/>
            <ac:spMk id="13" creationId="{19A68240-9632-2CC4-3C19-7F4F473A6D88}"/>
          </ac:spMkLst>
        </pc:spChg>
        <pc:spChg chg="add mod topLvl">
          <ac:chgData name="邹一光" userId="115a8f5f-5b28-4450-8572-5ccc3b196581" providerId="ADAL" clId="{1ED701CB-4DFE-4B0F-B117-AA11C9667429}" dt="2023-04-18T00:29:14.632" v="1725" actId="164"/>
          <ac:spMkLst>
            <pc:docMk/>
            <pc:sldMk cId="1887763867" sldId="378"/>
            <ac:spMk id="14" creationId="{C353C1FF-4C39-5CAD-2CD2-A90D6818C8E5}"/>
          </ac:spMkLst>
        </pc:spChg>
        <pc:spChg chg="add del mod">
          <ac:chgData name="邹一光" userId="115a8f5f-5b28-4450-8572-5ccc3b196581" providerId="ADAL" clId="{1ED701CB-4DFE-4B0F-B117-AA11C9667429}" dt="2023-04-17T15:23:41.784" v="1136"/>
          <ac:spMkLst>
            <pc:docMk/>
            <pc:sldMk cId="1887763867" sldId="378"/>
            <ac:spMk id="15" creationId="{523D0983-DB03-C400-B48A-E1563B24DA23}"/>
          </ac:spMkLst>
        </pc:spChg>
        <pc:spChg chg="add del mod">
          <ac:chgData name="邹一光" userId="115a8f5f-5b28-4450-8572-5ccc3b196581" providerId="ADAL" clId="{1ED701CB-4DFE-4B0F-B117-AA11C9667429}" dt="2023-04-17T15:23:41.784" v="1136"/>
          <ac:spMkLst>
            <pc:docMk/>
            <pc:sldMk cId="1887763867" sldId="378"/>
            <ac:spMk id="16" creationId="{1D0F22FD-9888-22B0-96F8-45923BAB0E7F}"/>
          </ac:spMkLst>
        </pc:spChg>
        <pc:spChg chg="add del mod">
          <ac:chgData name="邹一光" userId="115a8f5f-5b28-4450-8572-5ccc3b196581" providerId="ADAL" clId="{1ED701CB-4DFE-4B0F-B117-AA11C9667429}" dt="2023-04-17T15:23:41.784" v="1136"/>
          <ac:spMkLst>
            <pc:docMk/>
            <pc:sldMk cId="1887763867" sldId="378"/>
            <ac:spMk id="17" creationId="{7CC26A8F-1A80-074A-329F-177448456BB0}"/>
          </ac:spMkLst>
        </pc:spChg>
        <pc:spChg chg="add mod topLvl">
          <ac:chgData name="邹一光" userId="115a8f5f-5b28-4450-8572-5ccc3b196581" providerId="ADAL" clId="{1ED701CB-4DFE-4B0F-B117-AA11C9667429}" dt="2023-04-18T00:29:20.640" v="1727" actId="164"/>
          <ac:spMkLst>
            <pc:docMk/>
            <pc:sldMk cId="1887763867" sldId="378"/>
            <ac:spMk id="18" creationId="{AD19E331-76C8-6120-79FF-8B3085AC488E}"/>
          </ac:spMkLst>
        </pc:spChg>
        <pc:spChg chg="add mod topLvl">
          <ac:chgData name="邹一光" userId="115a8f5f-5b28-4450-8572-5ccc3b196581" providerId="ADAL" clId="{1ED701CB-4DFE-4B0F-B117-AA11C9667429}" dt="2023-04-18T00:29:20.640" v="1727" actId="164"/>
          <ac:spMkLst>
            <pc:docMk/>
            <pc:sldMk cId="1887763867" sldId="378"/>
            <ac:spMk id="19" creationId="{5B627331-C303-552E-0408-CAF30733455B}"/>
          </ac:spMkLst>
        </pc:spChg>
        <pc:spChg chg="add mod topLvl">
          <ac:chgData name="邹一光" userId="115a8f5f-5b28-4450-8572-5ccc3b196581" providerId="ADAL" clId="{1ED701CB-4DFE-4B0F-B117-AA11C9667429}" dt="2023-04-18T00:29:20.640" v="1727" actId="164"/>
          <ac:spMkLst>
            <pc:docMk/>
            <pc:sldMk cId="1887763867" sldId="378"/>
            <ac:spMk id="20" creationId="{7AB10C19-94C8-B2F6-E138-C678D5C17D2C}"/>
          </ac:spMkLst>
        </pc:spChg>
        <pc:spChg chg="add mod topLvl">
          <ac:chgData name="邹一光" userId="115a8f5f-5b28-4450-8572-5ccc3b196581" providerId="ADAL" clId="{1ED701CB-4DFE-4B0F-B117-AA11C9667429}" dt="2023-04-18T00:29:30.751" v="1731" actId="164"/>
          <ac:spMkLst>
            <pc:docMk/>
            <pc:sldMk cId="1887763867" sldId="378"/>
            <ac:spMk id="21" creationId="{6A0706E8-815D-0F9C-0AD6-B59316FEA81B}"/>
          </ac:spMkLst>
        </pc:spChg>
        <pc:spChg chg="add mod topLvl">
          <ac:chgData name="邹一光" userId="115a8f5f-5b28-4450-8572-5ccc3b196581" providerId="ADAL" clId="{1ED701CB-4DFE-4B0F-B117-AA11C9667429}" dt="2023-04-18T00:29:30.751" v="1731" actId="164"/>
          <ac:spMkLst>
            <pc:docMk/>
            <pc:sldMk cId="1887763867" sldId="378"/>
            <ac:spMk id="22" creationId="{00AD6EAC-7E1F-C8EC-D526-9FE5B1AB2C3D}"/>
          </ac:spMkLst>
        </pc:spChg>
        <pc:spChg chg="add mod topLvl">
          <ac:chgData name="邹一光" userId="115a8f5f-5b28-4450-8572-5ccc3b196581" providerId="ADAL" clId="{1ED701CB-4DFE-4B0F-B117-AA11C9667429}" dt="2023-04-18T00:29:30.751" v="1731" actId="164"/>
          <ac:spMkLst>
            <pc:docMk/>
            <pc:sldMk cId="1887763867" sldId="378"/>
            <ac:spMk id="23" creationId="{CD7D0F34-9140-F5E0-54B1-3C2A2D4D8200}"/>
          </ac:spMkLst>
        </pc:spChg>
        <pc:spChg chg="add mod topLvl">
          <ac:chgData name="邹一光" userId="115a8f5f-5b28-4450-8572-5ccc3b196581" providerId="ADAL" clId="{1ED701CB-4DFE-4B0F-B117-AA11C9667429}" dt="2023-04-20T01:35:24.089" v="10173" actId="20577"/>
          <ac:spMkLst>
            <pc:docMk/>
            <pc:sldMk cId="1887763867" sldId="378"/>
            <ac:spMk id="24" creationId="{1FF709F1-2A2E-9DBB-9BA3-FE015C9DCEE8}"/>
          </ac:spMkLst>
        </pc:spChg>
        <pc:spChg chg="add mod topLvl">
          <ac:chgData name="邹一光" userId="115a8f5f-5b28-4450-8572-5ccc3b196581" providerId="ADAL" clId="{1ED701CB-4DFE-4B0F-B117-AA11C9667429}" dt="2023-04-18T00:29:37.103" v="1732" actId="164"/>
          <ac:spMkLst>
            <pc:docMk/>
            <pc:sldMk cId="1887763867" sldId="378"/>
            <ac:spMk id="25" creationId="{6CE875EA-FC87-9FB2-368E-897BC817D527}"/>
          </ac:spMkLst>
        </pc:spChg>
        <pc:spChg chg="add mod topLvl">
          <ac:chgData name="邹一光" userId="115a8f5f-5b28-4450-8572-5ccc3b196581" providerId="ADAL" clId="{1ED701CB-4DFE-4B0F-B117-AA11C9667429}" dt="2023-04-18T00:29:41.312" v="1733" actId="164"/>
          <ac:spMkLst>
            <pc:docMk/>
            <pc:sldMk cId="1887763867" sldId="378"/>
            <ac:spMk id="26" creationId="{A2F8EF35-3A32-A3A2-29D7-E863C103B7E8}"/>
          </ac:spMkLst>
        </pc:spChg>
        <pc:spChg chg="add mod">
          <ac:chgData name="邹一光" userId="115a8f5f-5b28-4450-8572-5ccc3b196581" providerId="ADAL" clId="{1ED701CB-4DFE-4B0F-B117-AA11C9667429}" dt="2023-04-18T00:21:56.568" v="1653" actId="1076"/>
          <ac:spMkLst>
            <pc:docMk/>
            <pc:sldMk cId="1887763867" sldId="378"/>
            <ac:spMk id="27" creationId="{6E422DAE-06F4-2174-5A87-D653435DD074}"/>
          </ac:spMkLst>
        </pc:spChg>
        <pc:spChg chg="add mod topLvl">
          <ac:chgData name="邹一光" userId="115a8f5f-5b28-4450-8572-5ccc3b196581" providerId="ADAL" clId="{1ED701CB-4DFE-4B0F-B117-AA11C9667429}" dt="2023-04-18T00:29:41.312" v="1733" actId="164"/>
          <ac:spMkLst>
            <pc:docMk/>
            <pc:sldMk cId="1887763867" sldId="378"/>
            <ac:spMk id="30" creationId="{D8D1B8F4-6962-C291-7DA1-37DAEF81D70C}"/>
          </ac:spMkLst>
        </pc:spChg>
        <pc:spChg chg="add mod topLvl">
          <ac:chgData name="邹一光" userId="115a8f5f-5b28-4450-8572-5ccc3b196581" providerId="ADAL" clId="{1ED701CB-4DFE-4B0F-B117-AA11C9667429}" dt="2023-04-18T00:29:37.103" v="1732" actId="164"/>
          <ac:spMkLst>
            <pc:docMk/>
            <pc:sldMk cId="1887763867" sldId="378"/>
            <ac:spMk id="31" creationId="{C5413D51-CA30-C222-20FC-7B8CBC232986}"/>
          </ac:spMkLst>
        </pc:spChg>
        <pc:spChg chg="add mod topLvl">
          <ac:chgData name="邹一光" userId="115a8f5f-5b28-4450-8572-5ccc3b196581" providerId="ADAL" clId="{1ED701CB-4DFE-4B0F-B117-AA11C9667429}" dt="2023-04-18T00:29:41.312" v="1733" actId="164"/>
          <ac:spMkLst>
            <pc:docMk/>
            <pc:sldMk cId="1887763867" sldId="378"/>
            <ac:spMk id="32" creationId="{B5809151-D0F1-4B4D-BC37-B0D68A232970}"/>
          </ac:spMkLst>
        </pc:spChg>
        <pc:spChg chg="add del mod">
          <ac:chgData name="邹一光" userId="115a8f5f-5b28-4450-8572-5ccc3b196581" providerId="ADAL" clId="{1ED701CB-4DFE-4B0F-B117-AA11C9667429}" dt="2023-04-18T00:44:57.189" v="1906"/>
          <ac:spMkLst>
            <pc:docMk/>
            <pc:sldMk cId="1887763867" sldId="378"/>
            <ac:spMk id="33" creationId="{54A909CC-9E24-8092-C841-FB5208F54D4F}"/>
          </ac:spMkLst>
        </pc:spChg>
        <pc:spChg chg="add mod">
          <ac:chgData name="邹一光" userId="115a8f5f-5b28-4450-8572-5ccc3b196581" providerId="ADAL" clId="{1ED701CB-4DFE-4B0F-B117-AA11C9667429}" dt="2023-04-18T01:05:15.295" v="1990" actId="1036"/>
          <ac:spMkLst>
            <pc:docMk/>
            <pc:sldMk cId="1887763867" sldId="378"/>
            <ac:spMk id="37" creationId="{59EBE575-03B9-99B2-3AAB-E819770DBE27}"/>
          </ac:spMkLst>
        </pc:spChg>
        <pc:spChg chg="add mod">
          <ac:chgData name="邹一光" userId="115a8f5f-5b28-4450-8572-5ccc3b196581" providerId="ADAL" clId="{1ED701CB-4DFE-4B0F-B117-AA11C9667429}" dt="2023-04-18T00:30:54.437" v="1744" actId="12788"/>
          <ac:spMkLst>
            <pc:docMk/>
            <pc:sldMk cId="1887763867" sldId="378"/>
            <ac:spMk id="38" creationId="{8EC5E97B-D3A6-1E0F-2CAD-796BC2C1B74F}"/>
          </ac:spMkLst>
        </pc:spChg>
        <pc:spChg chg="add mod">
          <ac:chgData name="邹一光" userId="115a8f5f-5b28-4450-8572-5ccc3b196581" providerId="ADAL" clId="{1ED701CB-4DFE-4B0F-B117-AA11C9667429}" dt="2023-04-18T01:05:12.936" v="1989" actId="1036"/>
          <ac:spMkLst>
            <pc:docMk/>
            <pc:sldMk cId="1887763867" sldId="378"/>
            <ac:spMk id="39" creationId="{54A22340-F03F-5BAA-3156-C94A38098236}"/>
          </ac:spMkLst>
        </pc:spChg>
        <pc:spChg chg="add mod">
          <ac:chgData name="邹一光" userId="115a8f5f-5b28-4450-8572-5ccc3b196581" providerId="ADAL" clId="{1ED701CB-4DFE-4B0F-B117-AA11C9667429}" dt="2023-04-17T15:46:02.211" v="1538" actId="571"/>
          <ac:spMkLst>
            <pc:docMk/>
            <pc:sldMk cId="1887763867" sldId="378"/>
            <ac:spMk id="40" creationId="{5FBBB5D7-2FE2-1B13-CD82-05B4D2C63843}"/>
          </ac:spMkLst>
        </pc:spChg>
        <pc:spChg chg="add del mod">
          <ac:chgData name="邹一光" userId="115a8f5f-5b28-4450-8572-5ccc3b196581" providerId="ADAL" clId="{1ED701CB-4DFE-4B0F-B117-AA11C9667429}" dt="2023-04-17T15:46:00.906" v="1537"/>
          <ac:spMkLst>
            <pc:docMk/>
            <pc:sldMk cId="1887763867" sldId="378"/>
            <ac:spMk id="41" creationId="{05CCBCFE-77F4-F156-6939-2DFF6FFF801E}"/>
          </ac:spMkLst>
        </pc:spChg>
        <pc:spChg chg="add mod">
          <ac:chgData name="邹一光" userId="115a8f5f-5b28-4450-8572-5ccc3b196581" providerId="ADAL" clId="{1ED701CB-4DFE-4B0F-B117-AA11C9667429}" dt="2023-04-18T01:05:22.111" v="1998" actId="1036"/>
          <ac:spMkLst>
            <pc:docMk/>
            <pc:sldMk cId="1887763867" sldId="378"/>
            <ac:spMk id="42" creationId="{66738E28-625D-541C-618C-ECCBA55B9729}"/>
          </ac:spMkLst>
        </pc:spChg>
        <pc:spChg chg="add del mod">
          <ac:chgData name="邹一光" userId="115a8f5f-5b28-4450-8572-5ccc3b196581" providerId="ADAL" clId="{1ED701CB-4DFE-4B0F-B117-AA11C9667429}" dt="2023-04-18T00:25:20.865" v="1682" actId="478"/>
          <ac:spMkLst>
            <pc:docMk/>
            <pc:sldMk cId="1887763867" sldId="378"/>
            <ac:spMk id="43" creationId="{7C8E9B91-3B23-E578-12BC-5D4677FCBAE3}"/>
          </ac:spMkLst>
        </pc:spChg>
        <pc:spChg chg="add mod">
          <ac:chgData name="邹一光" userId="115a8f5f-5b28-4450-8572-5ccc3b196581" providerId="ADAL" clId="{1ED701CB-4DFE-4B0F-B117-AA11C9667429}" dt="2023-04-18T01:05:17.887" v="1991" actId="1035"/>
          <ac:spMkLst>
            <pc:docMk/>
            <pc:sldMk cId="1887763867" sldId="378"/>
            <ac:spMk id="49" creationId="{16CCB1EC-F815-A56E-8F2A-72E32A251959}"/>
          </ac:spMkLst>
        </pc:spChg>
        <pc:spChg chg="add mod">
          <ac:chgData name="邹一光" userId="115a8f5f-5b28-4450-8572-5ccc3b196581" providerId="ADAL" clId="{1ED701CB-4DFE-4B0F-B117-AA11C9667429}" dt="2023-04-18T00:34:56.234" v="1803" actId="1035"/>
          <ac:spMkLst>
            <pc:docMk/>
            <pc:sldMk cId="1887763867" sldId="378"/>
            <ac:spMk id="50" creationId="{B7033945-6332-16F3-BDF9-18DF1D0B292C}"/>
          </ac:spMkLst>
        </pc:spChg>
        <pc:spChg chg="add mod">
          <ac:chgData name="邹一光" userId="115a8f5f-5b28-4450-8572-5ccc3b196581" providerId="ADAL" clId="{1ED701CB-4DFE-4B0F-B117-AA11C9667429}" dt="2023-04-18T01:05:20.303" v="1994" actId="1036"/>
          <ac:spMkLst>
            <pc:docMk/>
            <pc:sldMk cId="1887763867" sldId="378"/>
            <ac:spMk id="51" creationId="{571DB2F3-C9DA-C8A8-80D5-CF97885895F0}"/>
          </ac:spMkLst>
        </pc:spChg>
        <pc:spChg chg="add mod">
          <ac:chgData name="邹一光" userId="115a8f5f-5b28-4450-8572-5ccc3b196581" providerId="ADAL" clId="{1ED701CB-4DFE-4B0F-B117-AA11C9667429}" dt="2023-04-18T00:34:42.986" v="1794" actId="1036"/>
          <ac:spMkLst>
            <pc:docMk/>
            <pc:sldMk cId="1887763867" sldId="378"/>
            <ac:spMk id="56" creationId="{0CB69660-452F-042E-F0E5-F6B32B2E6D82}"/>
          </ac:spMkLst>
        </pc:spChg>
        <pc:spChg chg="add mod">
          <ac:chgData name="邹一光" userId="115a8f5f-5b28-4450-8572-5ccc3b196581" providerId="ADAL" clId="{1ED701CB-4DFE-4B0F-B117-AA11C9667429}" dt="2023-04-18T00:34:47.690" v="1798" actId="1036"/>
          <ac:spMkLst>
            <pc:docMk/>
            <pc:sldMk cId="1887763867" sldId="378"/>
            <ac:spMk id="57" creationId="{94D87D2F-6E8F-A354-2666-FE36D6D39FE8}"/>
          </ac:spMkLst>
        </pc:spChg>
        <pc:spChg chg="add mod">
          <ac:chgData name="邹一光" userId="115a8f5f-5b28-4450-8572-5ccc3b196581" providerId="ADAL" clId="{1ED701CB-4DFE-4B0F-B117-AA11C9667429}" dt="2023-04-18T00:34:55.185" v="1801" actId="1035"/>
          <ac:spMkLst>
            <pc:docMk/>
            <pc:sldMk cId="1887763867" sldId="378"/>
            <ac:spMk id="58" creationId="{8C3692D1-F1C6-511D-2FF1-9B79592F8585}"/>
          </ac:spMkLst>
        </pc:spChg>
        <pc:spChg chg="add mod">
          <ac:chgData name="邹一光" userId="115a8f5f-5b28-4450-8572-5ccc3b196581" providerId="ADAL" clId="{1ED701CB-4DFE-4B0F-B117-AA11C9667429}" dt="2023-04-20T01:35:32.047" v="10174" actId="1076"/>
          <ac:spMkLst>
            <pc:docMk/>
            <pc:sldMk cId="1887763867" sldId="378"/>
            <ac:spMk id="59" creationId="{A0E5D1E8-05AD-3973-6546-891A8211E0D9}"/>
          </ac:spMkLst>
        </pc:spChg>
        <pc:spChg chg="add mod">
          <ac:chgData name="邹一光" userId="115a8f5f-5b28-4450-8572-5ccc3b196581" providerId="ADAL" clId="{1ED701CB-4DFE-4B0F-B117-AA11C9667429}" dt="2023-04-18T00:34:24.072" v="1786" actId="1076"/>
          <ac:spMkLst>
            <pc:docMk/>
            <pc:sldMk cId="1887763867" sldId="378"/>
            <ac:spMk id="60" creationId="{8951C7F9-6D1C-AD76-48B0-5786843D329E}"/>
          </ac:spMkLst>
        </pc:spChg>
        <pc:spChg chg="mod">
          <ac:chgData name="邹一光" userId="115a8f5f-5b28-4450-8572-5ccc3b196581" providerId="ADAL" clId="{1ED701CB-4DFE-4B0F-B117-AA11C9667429}" dt="2023-04-18T00:45:58.865" v="1925" actId="165"/>
          <ac:spMkLst>
            <pc:docMk/>
            <pc:sldMk cId="1887763867" sldId="378"/>
            <ac:spMk id="79" creationId="{8AAE9B9E-855D-9B47-0276-BD5F6AFC5FA0}"/>
          </ac:spMkLst>
        </pc:spChg>
        <pc:spChg chg="mod">
          <ac:chgData name="邹一光" userId="115a8f5f-5b28-4450-8572-5ccc3b196581" providerId="ADAL" clId="{1ED701CB-4DFE-4B0F-B117-AA11C9667429}" dt="2023-04-18T00:43:45.678" v="1892"/>
          <ac:spMkLst>
            <pc:docMk/>
            <pc:sldMk cId="1887763867" sldId="378"/>
            <ac:spMk id="82" creationId="{591727BA-E2F3-164A-7B6D-A8B98F00000E}"/>
          </ac:spMkLst>
        </pc:spChg>
        <pc:spChg chg="mod">
          <ac:chgData name="邹一光" userId="115a8f5f-5b28-4450-8572-5ccc3b196581" providerId="ADAL" clId="{1ED701CB-4DFE-4B0F-B117-AA11C9667429}" dt="2023-04-18T00:43:45.678" v="1892"/>
          <ac:spMkLst>
            <pc:docMk/>
            <pc:sldMk cId="1887763867" sldId="378"/>
            <ac:spMk id="85" creationId="{7545DD4F-115D-349C-CBAD-35E06AEF769C}"/>
          </ac:spMkLst>
        </pc:spChg>
        <pc:spChg chg="mod">
          <ac:chgData name="邹一光" userId="115a8f5f-5b28-4450-8572-5ccc3b196581" providerId="ADAL" clId="{1ED701CB-4DFE-4B0F-B117-AA11C9667429}" dt="2023-04-18T00:45:58.865" v="1925" actId="165"/>
          <ac:spMkLst>
            <pc:docMk/>
            <pc:sldMk cId="1887763867" sldId="378"/>
            <ac:spMk id="88" creationId="{439A7869-6FEA-7829-6BEB-C82ED56BD434}"/>
          </ac:spMkLst>
        </pc:spChg>
        <pc:spChg chg="mod">
          <ac:chgData name="邹一光" userId="115a8f5f-5b28-4450-8572-5ccc3b196581" providerId="ADAL" clId="{1ED701CB-4DFE-4B0F-B117-AA11C9667429}" dt="2023-04-18T00:43:45.678" v="1892"/>
          <ac:spMkLst>
            <pc:docMk/>
            <pc:sldMk cId="1887763867" sldId="378"/>
            <ac:spMk id="91" creationId="{A65C5BA8-829C-F93B-911E-DDFB27D6EC17}"/>
          </ac:spMkLst>
        </pc:spChg>
        <pc:spChg chg="add mod topLvl">
          <ac:chgData name="邹一光" userId="115a8f5f-5b28-4450-8572-5ccc3b196581" providerId="ADAL" clId="{1ED701CB-4DFE-4B0F-B117-AA11C9667429}" dt="2023-04-18T00:45:58.865" v="1925" actId="165"/>
          <ac:spMkLst>
            <pc:docMk/>
            <pc:sldMk cId="1887763867" sldId="378"/>
            <ac:spMk id="92" creationId="{A3960124-6615-A7CC-9C3C-AECBB93DD0F4}"/>
          </ac:spMkLst>
        </pc:spChg>
        <pc:spChg chg="add mod">
          <ac:chgData name="邹一光" userId="115a8f5f-5b28-4450-8572-5ccc3b196581" providerId="ADAL" clId="{1ED701CB-4DFE-4B0F-B117-AA11C9667429}" dt="2023-04-18T01:14:20.884" v="2093" actId="1076"/>
          <ac:spMkLst>
            <pc:docMk/>
            <pc:sldMk cId="1887763867" sldId="378"/>
            <ac:spMk id="94" creationId="{EE5121FE-7A49-F435-5951-00304488871E}"/>
          </ac:spMkLst>
        </pc:spChg>
        <pc:spChg chg="add mod">
          <ac:chgData name="邹一光" userId="115a8f5f-5b28-4450-8572-5ccc3b196581" providerId="ADAL" clId="{1ED701CB-4DFE-4B0F-B117-AA11C9667429}" dt="2023-04-18T00:46:59.997" v="1937" actId="164"/>
          <ac:spMkLst>
            <pc:docMk/>
            <pc:sldMk cId="1887763867" sldId="378"/>
            <ac:spMk id="96" creationId="{562E9229-97C5-754C-B4EA-CCD7074F9D10}"/>
          </ac:spMkLst>
        </pc:spChg>
        <pc:spChg chg="add mod">
          <ac:chgData name="邹一光" userId="115a8f5f-5b28-4450-8572-5ccc3b196581" providerId="ADAL" clId="{1ED701CB-4DFE-4B0F-B117-AA11C9667429}" dt="2023-04-18T00:48:17.877" v="1963" actId="164"/>
          <ac:spMkLst>
            <pc:docMk/>
            <pc:sldMk cId="1887763867" sldId="378"/>
            <ac:spMk id="100" creationId="{11076158-DBDF-80AF-F3E7-CD45F9FA965B}"/>
          </ac:spMkLst>
        </pc:spChg>
        <pc:spChg chg="add del">
          <ac:chgData name="邹一光" userId="115a8f5f-5b28-4450-8572-5ccc3b196581" providerId="ADAL" clId="{1ED701CB-4DFE-4B0F-B117-AA11C9667429}" dt="2023-04-18T01:03:34.868" v="1973" actId="478"/>
          <ac:spMkLst>
            <pc:docMk/>
            <pc:sldMk cId="1887763867" sldId="378"/>
            <ac:spMk id="102" creationId="{075A43B6-A30D-BBC9-A4D4-3C8E8A94B458}"/>
          </ac:spMkLst>
        </pc:spChg>
        <pc:spChg chg="add mod">
          <ac:chgData name="邹一光" userId="115a8f5f-5b28-4450-8572-5ccc3b196581" providerId="ADAL" clId="{1ED701CB-4DFE-4B0F-B117-AA11C9667429}" dt="2023-04-18T01:48:21.143" v="2351" actId="1076"/>
          <ac:spMkLst>
            <pc:docMk/>
            <pc:sldMk cId="1887763867" sldId="378"/>
            <ac:spMk id="116" creationId="{29AB574A-DA83-CBF7-544F-9DF68CF8B1D0}"/>
          </ac:spMkLst>
        </pc:spChg>
        <pc:spChg chg="add mod">
          <ac:chgData name="邹一光" userId="115a8f5f-5b28-4450-8572-5ccc3b196581" providerId="ADAL" clId="{1ED701CB-4DFE-4B0F-B117-AA11C9667429}" dt="2023-04-18T01:47:54.561" v="2344" actId="1076"/>
          <ac:spMkLst>
            <pc:docMk/>
            <pc:sldMk cId="1887763867" sldId="378"/>
            <ac:spMk id="118" creationId="{222558E4-F1AE-0E1B-7A07-9ED303D678FB}"/>
          </ac:spMkLst>
        </pc:spChg>
        <pc:spChg chg="add mod">
          <ac:chgData name="邹一光" userId="115a8f5f-5b28-4450-8572-5ccc3b196581" providerId="ADAL" clId="{1ED701CB-4DFE-4B0F-B117-AA11C9667429}" dt="2023-04-18T01:48:10.343" v="2347" actId="1076"/>
          <ac:spMkLst>
            <pc:docMk/>
            <pc:sldMk cId="1887763867" sldId="378"/>
            <ac:spMk id="119" creationId="{C0E9E21A-716A-2246-809E-CE4D6272C850}"/>
          </ac:spMkLst>
        </pc:spChg>
        <pc:spChg chg="add del mod">
          <ac:chgData name="邹一光" userId="115a8f5f-5b28-4450-8572-5ccc3b196581" providerId="ADAL" clId="{1ED701CB-4DFE-4B0F-B117-AA11C9667429}" dt="2023-04-19T07:23:21.988" v="8926" actId="478"/>
          <ac:spMkLst>
            <pc:docMk/>
            <pc:sldMk cId="1887763867" sldId="378"/>
            <ac:spMk id="1031" creationId="{F0811904-9BCD-C5E7-5D3B-EC8325EF1774}"/>
          </ac:spMkLst>
        </pc:spChg>
        <pc:grpChg chg="add mod">
          <ac:chgData name="邹一光" userId="115a8f5f-5b28-4450-8572-5ccc3b196581" providerId="ADAL" clId="{1ED701CB-4DFE-4B0F-B117-AA11C9667429}" dt="2023-04-17T15:19:03.979" v="1038" actId="164"/>
          <ac:grpSpMkLst>
            <pc:docMk/>
            <pc:sldMk cId="1887763867" sldId="378"/>
            <ac:grpSpMk id="9" creationId="{7F96FF67-CDAA-2E69-E477-4A179C6043FB}"/>
          </ac:grpSpMkLst>
        </pc:grpChg>
        <pc:grpChg chg="add del mod">
          <ac:chgData name="邹一光" userId="115a8f5f-5b28-4450-8572-5ccc3b196581" providerId="ADAL" clId="{1ED701CB-4DFE-4B0F-B117-AA11C9667429}" dt="2023-04-18T00:23:17.699" v="1657" actId="165"/>
          <ac:grpSpMkLst>
            <pc:docMk/>
            <pc:sldMk cId="1887763867" sldId="378"/>
            <ac:grpSpMk id="44" creationId="{823FDDBD-DAA2-86C4-4107-945CE9F07B3F}"/>
          </ac:grpSpMkLst>
        </pc:grpChg>
        <pc:grpChg chg="add del mod">
          <ac:chgData name="邹一光" userId="115a8f5f-5b28-4450-8572-5ccc3b196581" providerId="ADAL" clId="{1ED701CB-4DFE-4B0F-B117-AA11C9667429}" dt="2023-04-18T00:23:17.699" v="1657" actId="165"/>
          <ac:grpSpMkLst>
            <pc:docMk/>
            <pc:sldMk cId="1887763867" sldId="378"/>
            <ac:grpSpMk id="45" creationId="{9F6C657A-7162-60BB-60C7-33390FA17E0C}"/>
          </ac:grpSpMkLst>
        </pc:grpChg>
        <pc:grpChg chg="add del mod">
          <ac:chgData name="邹一光" userId="115a8f5f-5b28-4450-8572-5ccc3b196581" providerId="ADAL" clId="{1ED701CB-4DFE-4B0F-B117-AA11C9667429}" dt="2023-04-18T00:23:17.699" v="1657" actId="165"/>
          <ac:grpSpMkLst>
            <pc:docMk/>
            <pc:sldMk cId="1887763867" sldId="378"/>
            <ac:grpSpMk id="46" creationId="{E426032F-8CA1-755F-BD07-34615EA64538}"/>
          </ac:grpSpMkLst>
        </pc:grpChg>
        <pc:grpChg chg="add del mod">
          <ac:chgData name="邹一光" userId="115a8f5f-5b28-4450-8572-5ccc3b196581" providerId="ADAL" clId="{1ED701CB-4DFE-4B0F-B117-AA11C9667429}" dt="2023-04-18T00:23:17.699" v="1657" actId="165"/>
          <ac:grpSpMkLst>
            <pc:docMk/>
            <pc:sldMk cId="1887763867" sldId="378"/>
            <ac:grpSpMk id="47" creationId="{E1C2834B-2664-50F0-D4DF-8D2D951A768F}"/>
          </ac:grpSpMkLst>
        </pc:grpChg>
        <pc:grpChg chg="add del mod">
          <ac:chgData name="邹一光" userId="115a8f5f-5b28-4450-8572-5ccc3b196581" providerId="ADAL" clId="{1ED701CB-4DFE-4B0F-B117-AA11C9667429}" dt="2023-04-18T00:23:27.474" v="1658" actId="165"/>
          <ac:grpSpMkLst>
            <pc:docMk/>
            <pc:sldMk cId="1887763867" sldId="378"/>
            <ac:grpSpMk id="48" creationId="{3DDE7EF6-9F81-B171-51EF-CBC0CCCA54C0}"/>
          </ac:grpSpMkLst>
        </pc:grpChg>
        <pc:grpChg chg="add mod">
          <ac:chgData name="邹一光" userId="115a8f5f-5b28-4450-8572-5ccc3b196581" providerId="ADAL" clId="{1ED701CB-4DFE-4B0F-B117-AA11C9667429}" dt="2023-04-18T00:34:24.072" v="1786" actId="1076"/>
          <ac:grpSpMkLst>
            <pc:docMk/>
            <pc:sldMk cId="1887763867" sldId="378"/>
            <ac:grpSpMk id="61" creationId="{EE146326-E50D-885D-6C55-86FF66B14C03}"/>
          </ac:grpSpMkLst>
        </pc:grpChg>
        <pc:grpChg chg="add mod">
          <ac:chgData name="邹一光" userId="115a8f5f-5b28-4450-8572-5ccc3b196581" providerId="ADAL" clId="{1ED701CB-4DFE-4B0F-B117-AA11C9667429}" dt="2023-04-18T00:34:24.072" v="1786" actId="1076"/>
          <ac:grpSpMkLst>
            <pc:docMk/>
            <pc:sldMk cId="1887763867" sldId="378"/>
            <ac:grpSpMk id="62" creationId="{F698AD1C-FB5A-689F-D07A-BC900FEF0368}"/>
          </ac:grpSpMkLst>
        </pc:grpChg>
        <pc:grpChg chg="add mod">
          <ac:chgData name="邹一光" userId="115a8f5f-5b28-4450-8572-5ccc3b196581" providerId="ADAL" clId="{1ED701CB-4DFE-4B0F-B117-AA11C9667429}" dt="2023-04-18T00:34:24.072" v="1786" actId="1076"/>
          <ac:grpSpMkLst>
            <pc:docMk/>
            <pc:sldMk cId="1887763867" sldId="378"/>
            <ac:grpSpMk id="63" creationId="{4C0A5D56-4532-DF66-0CFB-E38EC07BB901}"/>
          </ac:grpSpMkLst>
        </pc:grpChg>
        <pc:grpChg chg="add mod">
          <ac:chgData name="邹一光" userId="115a8f5f-5b28-4450-8572-5ccc3b196581" providerId="ADAL" clId="{1ED701CB-4DFE-4B0F-B117-AA11C9667429}" dt="2023-04-18T00:34:24.072" v="1786" actId="1076"/>
          <ac:grpSpMkLst>
            <pc:docMk/>
            <pc:sldMk cId="1887763867" sldId="378"/>
            <ac:grpSpMk id="64" creationId="{BF1050F5-8411-103E-6F1E-E90BCFC5101A}"/>
          </ac:grpSpMkLst>
        </pc:grpChg>
        <pc:grpChg chg="add mod">
          <ac:chgData name="邹一光" userId="115a8f5f-5b28-4450-8572-5ccc3b196581" providerId="ADAL" clId="{1ED701CB-4DFE-4B0F-B117-AA11C9667429}" dt="2023-04-18T00:34:24.072" v="1786" actId="1076"/>
          <ac:grpSpMkLst>
            <pc:docMk/>
            <pc:sldMk cId="1887763867" sldId="378"/>
            <ac:grpSpMk id="65" creationId="{C97CA0CB-5C3A-7F05-080A-934AD162E53D}"/>
          </ac:grpSpMkLst>
        </pc:grpChg>
        <pc:grpChg chg="add mod">
          <ac:chgData name="邹一光" userId="115a8f5f-5b28-4450-8572-5ccc3b196581" providerId="ADAL" clId="{1ED701CB-4DFE-4B0F-B117-AA11C9667429}" dt="2023-04-18T01:47:54.561" v="2344" actId="1076"/>
          <ac:grpSpMkLst>
            <pc:docMk/>
            <pc:sldMk cId="1887763867" sldId="378"/>
            <ac:grpSpMk id="73" creationId="{B2D826F9-2AA2-191F-B9F1-6FF89D412111}"/>
          </ac:grpSpMkLst>
        </pc:grpChg>
        <pc:grpChg chg="add mod">
          <ac:chgData name="邹一光" userId="115a8f5f-5b28-4450-8572-5ccc3b196581" providerId="ADAL" clId="{1ED701CB-4DFE-4B0F-B117-AA11C9667429}" dt="2023-04-18T01:31:15.152" v="2211" actId="1076"/>
          <ac:grpSpMkLst>
            <pc:docMk/>
            <pc:sldMk cId="1887763867" sldId="378"/>
            <ac:grpSpMk id="74" creationId="{33AECE85-809B-3398-3C55-0AE1C951F7E4}"/>
          </ac:grpSpMkLst>
        </pc:grpChg>
        <pc:grpChg chg="add mod">
          <ac:chgData name="邹一光" userId="115a8f5f-5b28-4450-8572-5ccc3b196581" providerId="ADAL" clId="{1ED701CB-4DFE-4B0F-B117-AA11C9667429}" dt="2023-04-18T01:48:10.343" v="2347" actId="1076"/>
          <ac:grpSpMkLst>
            <pc:docMk/>
            <pc:sldMk cId="1887763867" sldId="378"/>
            <ac:grpSpMk id="76" creationId="{48BE5F56-F968-1208-6827-BE97D6444B77}"/>
          </ac:grpSpMkLst>
        </pc:grpChg>
        <pc:grpChg chg="add mod topLvl">
          <ac:chgData name="邹一光" userId="115a8f5f-5b28-4450-8572-5ccc3b196581" providerId="ADAL" clId="{1ED701CB-4DFE-4B0F-B117-AA11C9667429}" dt="2023-04-18T00:45:58.865" v="1925" actId="165"/>
          <ac:grpSpMkLst>
            <pc:docMk/>
            <pc:sldMk cId="1887763867" sldId="378"/>
            <ac:grpSpMk id="77" creationId="{DD092A6A-1F1F-AA86-860D-C5E765A283DD}"/>
          </ac:grpSpMkLst>
        </pc:grpChg>
        <pc:grpChg chg="add del mod">
          <ac:chgData name="邹一光" userId="115a8f5f-5b28-4450-8572-5ccc3b196581" providerId="ADAL" clId="{1ED701CB-4DFE-4B0F-B117-AA11C9667429}" dt="2023-04-18T01:44:54.496" v="2316" actId="478"/>
          <ac:grpSpMkLst>
            <pc:docMk/>
            <pc:sldMk cId="1887763867" sldId="378"/>
            <ac:grpSpMk id="80" creationId="{B87DF51A-1D4A-9201-C3F3-9B9B6AF9A35C}"/>
          </ac:grpSpMkLst>
        </pc:grpChg>
        <pc:grpChg chg="add del mod">
          <ac:chgData name="邹一光" userId="115a8f5f-5b28-4450-8572-5ccc3b196581" providerId="ADAL" clId="{1ED701CB-4DFE-4B0F-B117-AA11C9667429}" dt="2023-04-18T01:44:54.496" v="2316" actId="478"/>
          <ac:grpSpMkLst>
            <pc:docMk/>
            <pc:sldMk cId="1887763867" sldId="378"/>
            <ac:grpSpMk id="83" creationId="{EA4944CD-2ECE-D12E-C137-FAA30273F57D}"/>
          </ac:grpSpMkLst>
        </pc:grpChg>
        <pc:grpChg chg="add mod topLvl">
          <ac:chgData name="邹一光" userId="115a8f5f-5b28-4450-8572-5ccc3b196581" providerId="ADAL" clId="{1ED701CB-4DFE-4B0F-B117-AA11C9667429}" dt="2023-04-18T00:45:58.865" v="1925" actId="165"/>
          <ac:grpSpMkLst>
            <pc:docMk/>
            <pc:sldMk cId="1887763867" sldId="378"/>
            <ac:grpSpMk id="86" creationId="{CDE88B1B-C119-9DE8-66CD-C62AFC58003D}"/>
          </ac:grpSpMkLst>
        </pc:grpChg>
        <pc:grpChg chg="add del mod">
          <ac:chgData name="邹一光" userId="115a8f5f-5b28-4450-8572-5ccc3b196581" providerId="ADAL" clId="{1ED701CB-4DFE-4B0F-B117-AA11C9667429}" dt="2023-04-18T01:44:54.496" v="2316" actId="478"/>
          <ac:grpSpMkLst>
            <pc:docMk/>
            <pc:sldMk cId="1887763867" sldId="378"/>
            <ac:grpSpMk id="89" creationId="{30468F96-802E-D5C8-BE8A-916099DC4424}"/>
          </ac:grpSpMkLst>
        </pc:grpChg>
        <pc:grpChg chg="add del mod ord">
          <ac:chgData name="邹一光" userId="115a8f5f-5b28-4450-8572-5ccc3b196581" providerId="ADAL" clId="{1ED701CB-4DFE-4B0F-B117-AA11C9667429}" dt="2023-04-18T01:32:20.584" v="2220" actId="1076"/>
          <ac:grpSpMkLst>
            <pc:docMk/>
            <pc:sldMk cId="1887763867" sldId="378"/>
            <ac:grpSpMk id="93" creationId="{F3EE7C32-A971-B95C-EAD5-FA10324F97E4}"/>
          </ac:grpSpMkLst>
        </pc:grpChg>
        <pc:grpChg chg="add mod ord">
          <ac:chgData name="邹一光" userId="115a8f5f-5b28-4450-8572-5ccc3b196581" providerId="ADAL" clId="{1ED701CB-4DFE-4B0F-B117-AA11C9667429}" dt="2023-04-18T01:32:43.952" v="2224" actId="1076"/>
          <ac:grpSpMkLst>
            <pc:docMk/>
            <pc:sldMk cId="1887763867" sldId="378"/>
            <ac:grpSpMk id="97" creationId="{4F8CD2F6-4567-8599-5A99-71377D6A99DB}"/>
          </ac:grpSpMkLst>
        </pc:grpChg>
        <pc:grpChg chg="add mod ord">
          <ac:chgData name="邹一光" userId="115a8f5f-5b28-4450-8572-5ccc3b196581" providerId="ADAL" clId="{1ED701CB-4DFE-4B0F-B117-AA11C9667429}" dt="2023-04-18T01:33:10.168" v="2229" actId="1076"/>
          <ac:grpSpMkLst>
            <pc:docMk/>
            <pc:sldMk cId="1887763867" sldId="378"/>
            <ac:grpSpMk id="101" creationId="{7D0B996B-F4F1-2885-C496-5CCA5D665751}"/>
          </ac:grpSpMkLst>
        </pc:grpChg>
        <pc:grpChg chg="add del mod">
          <ac:chgData name="邹一光" userId="115a8f5f-5b28-4450-8572-5ccc3b196581" providerId="ADAL" clId="{1ED701CB-4DFE-4B0F-B117-AA11C9667429}" dt="2023-04-18T01:06:29.678" v="2002" actId="478"/>
          <ac:grpSpMkLst>
            <pc:docMk/>
            <pc:sldMk cId="1887763867" sldId="378"/>
            <ac:grpSpMk id="107" creationId="{9DFD408A-59FB-9DC6-BCD1-0CC0C0A32C6F}"/>
          </ac:grpSpMkLst>
        </pc:grpChg>
        <pc:grpChg chg="add mod">
          <ac:chgData name="邹一光" userId="115a8f5f-5b28-4450-8572-5ccc3b196581" providerId="ADAL" clId="{1ED701CB-4DFE-4B0F-B117-AA11C9667429}" dt="2023-04-18T01:07:20.467" v="2017" actId="1076"/>
          <ac:grpSpMkLst>
            <pc:docMk/>
            <pc:sldMk cId="1887763867" sldId="378"/>
            <ac:grpSpMk id="108" creationId="{80D01738-D782-0DF8-5E99-45FF6D24AB4D}"/>
          </ac:grpSpMkLst>
        </pc:grpChg>
        <pc:grpChg chg="add mod ord">
          <ac:chgData name="邹一光" userId="115a8f5f-5b28-4450-8572-5ccc3b196581" providerId="ADAL" clId="{1ED701CB-4DFE-4B0F-B117-AA11C9667429}" dt="2023-04-18T01:33:30.888" v="2233" actId="1076"/>
          <ac:grpSpMkLst>
            <pc:docMk/>
            <pc:sldMk cId="1887763867" sldId="378"/>
            <ac:grpSpMk id="109" creationId="{437D213B-B009-AEFF-E70B-6E1D70E9CF8F}"/>
          </ac:grpSpMkLst>
        </pc:grpChg>
        <pc:grpChg chg="add del mod ord">
          <ac:chgData name="邹一光" userId="115a8f5f-5b28-4450-8572-5ccc3b196581" providerId="ADAL" clId="{1ED701CB-4DFE-4B0F-B117-AA11C9667429}" dt="2023-04-18T01:48:29.334" v="2352" actId="1076"/>
          <ac:grpSpMkLst>
            <pc:docMk/>
            <pc:sldMk cId="1887763867" sldId="378"/>
            <ac:grpSpMk id="117" creationId="{2CBA5C03-9382-DBBE-9295-085B7483726E}"/>
          </ac:grpSpMkLst>
        </pc:grpChg>
        <pc:grpChg chg="add mod">
          <ac:chgData name="邹一光" userId="115a8f5f-5b28-4450-8572-5ccc3b196581" providerId="ADAL" clId="{1ED701CB-4DFE-4B0F-B117-AA11C9667429}" dt="2023-04-18T01:47:54.561" v="2344" actId="1076"/>
          <ac:grpSpMkLst>
            <pc:docMk/>
            <pc:sldMk cId="1887763867" sldId="378"/>
            <ac:grpSpMk id="120" creationId="{D74BF960-ABDE-FDF5-D56F-8330CF75C0DB}"/>
          </ac:grpSpMkLst>
        </pc:grpChg>
        <pc:grpChg chg="add mod">
          <ac:chgData name="邹一光" userId="115a8f5f-5b28-4450-8572-5ccc3b196581" providerId="ADAL" clId="{1ED701CB-4DFE-4B0F-B117-AA11C9667429}" dt="2023-04-18T01:48:10.343" v="2347" actId="1076"/>
          <ac:grpSpMkLst>
            <pc:docMk/>
            <pc:sldMk cId="1887763867" sldId="378"/>
            <ac:grpSpMk id="121" creationId="{5D19D5DB-E22D-2110-4CDF-0995D3DCBF47}"/>
          </ac:grpSpMkLst>
        </pc:grpChg>
        <pc:grpChg chg="add mod">
          <ac:chgData name="邹一光" userId="115a8f5f-5b28-4450-8572-5ccc3b196581" providerId="ADAL" clId="{1ED701CB-4DFE-4B0F-B117-AA11C9667429}" dt="2023-04-18T01:52:49.905" v="2393" actId="1038"/>
          <ac:grpSpMkLst>
            <pc:docMk/>
            <pc:sldMk cId="1887763867" sldId="378"/>
            <ac:grpSpMk id="126" creationId="{BD44BFA0-0556-AADA-D34F-8A24FA643574}"/>
          </ac:grpSpMkLst>
        </pc:grpChg>
        <pc:grpChg chg="add mod">
          <ac:chgData name="邹一光" userId="115a8f5f-5b28-4450-8572-5ccc3b196581" providerId="ADAL" clId="{1ED701CB-4DFE-4B0F-B117-AA11C9667429}" dt="2023-04-18T01:56:46.799" v="2408" actId="1076"/>
          <ac:grpSpMkLst>
            <pc:docMk/>
            <pc:sldMk cId="1887763867" sldId="378"/>
            <ac:grpSpMk id="1027" creationId="{81658FB8-EF95-C1DC-8405-CF664C9B8157}"/>
          </ac:grpSpMkLst>
        </pc:grpChg>
        <pc:graphicFrameChg chg="add mod modGraphic">
          <ac:chgData name="邹一光" userId="115a8f5f-5b28-4450-8572-5ccc3b196581" providerId="ADAL" clId="{1ED701CB-4DFE-4B0F-B117-AA11C9667429}" dt="2023-04-18T07:38:26.339" v="4003" actId="1076"/>
          <ac:graphicFrameMkLst>
            <pc:docMk/>
            <pc:sldMk cId="1887763867" sldId="378"/>
            <ac:graphicFrameMk id="2" creationId="{4EEE5692-75E4-A26E-0A42-996843D88CAD}"/>
          </ac:graphicFrameMkLst>
        </pc:graphicFrameChg>
        <pc:picChg chg="add mod">
          <ac:chgData name="邹一光" userId="115a8f5f-5b28-4450-8572-5ccc3b196581" providerId="ADAL" clId="{1ED701CB-4DFE-4B0F-B117-AA11C9667429}" dt="2023-04-18T01:31:15.152" v="2211" actId="1076"/>
          <ac:picMkLst>
            <pc:docMk/>
            <pc:sldMk cId="1887763867" sldId="378"/>
            <ac:picMk id="28" creationId="{B31AC0AE-212F-746C-5835-AA9E8573B301}"/>
          </ac:picMkLst>
        </pc:picChg>
        <pc:picChg chg="add mod">
          <ac:chgData name="邹一光" userId="115a8f5f-5b28-4450-8572-5ccc3b196581" providerId="ADAL" clId="{1ED701CB-4DFE-4B0F-B117-AA11C9667429}" dt="2023-04-18T01:31:15.152" v="2211" actId="1076"/>
          <ac:picMkLst>
            <pc:docMk/>
            <pc:sldMk cId="1887763867" sldId="378"/>
            <ac:picMk id="29" creationId="{FD3E047B-A219-7F9E-4AFD-B41AE07890A2}"/>
          </ac:picMkLst>
        </pc:picChg>
        <pc:picChg chg="add del mod">
          <ac:chgData name="邹一光" userId="115a8f5f-5b28-4450-8572-5ccc3b196581" providerId="ADAL" clId="{1ED701CB-4DFE-4B0F-B117-AA11C9667429}" dt="2023-04-17T15:40:58.074" v="1420" actId="478"/>
          <ac:picMkLst>
            <pc:docMk/>
            <pc:sldMk cId="1887763867" sldId="378"/>
            <ac:picMk id="34" creationId="{0FFD11E8-6150-A0E5-3EA1-7D93BA05B067}"/>
          </ac:picMkLst>
        </pc:picChg>
        <pc:picChg chg="add del mod">
          <ac:chgData name="邹一光" userId="115a8f5f-5b28-4450-8572-5ccc3b196581" providerId="ADAL" clId="{1ED701CB-4DFE-4B0F-B117-AA11C9667429}" dt="2023-04-18T00:36:22.024" v="1814" actId="478"/>
          <ac:picMkLst>
            <pc:docMk/>
            <pc:sldMk cId="1887763867" sldId="378"/>
            <ac:picMk id="36" creationId="{8D7BAF7E-2021-662B-C83F-CB254A033092}"/>
          </ac:picMkLst>
        </pc:picChg>
        <pc:picChg chg="add del mod">
          <ac:chgData name="邹一光" userId="115a8f5f-5b28-4450-8572-5ccc3b196581" providerId="ADAL" clId="{1ED701CB-4DFE-4B0F-B117-AA11C9667429}" dt="2023-04-18T00:27:01.489" v="1696" actId="478"/>
          <ac:picMkLst>
            <pc:docMk/>
            <pc:sldMk cId="1887763867" sldId="378"/>
            <ac:picMk id="53" creationId="{DACA030B-B3EF-BBE4-198F-5FCC3146DF05}"/>
          </ac:picMkLst>
        </pc:picChg>
        <pc:picChg chg="add mod topLvl">
          <ac:chgData name="邹一光" userId="115a8f5f-5b28-4450-8572-5ccc3b196581" providerId="ADAL" clId="{1ED701CB-4DFE-4B0F-B117-AA11C9667429}" dt="2023-04-18T01:07:20.467" v="2017" actId="1076"/>
          <ac:picMkLst>
            <pc:docMk/>
            <pc:sldMk cId="1887763867" sldId="378"/>
            <ac:picMk id="55" creationId="{B0AE4518-3C37-2651-71E0-AB7D2D10825C}"/>
          </ac:picMkLst>
        </pc:picChg>
        <pc:picChg chg="add mod">
          <ac:chgData name="邹一光" userId="115a8f5f-5b28-4450-8572-5ccc3b196581" providerId="ADAL" clId="{1ED701CB-4DFE-4B0F-B117-AA11C9667429}" dt="2023-04-18T01:48:10.343" v="2347" actId="1076"/>
          <ac:picMkLst>
            <pc:docMk/>
            <pc:sldMk cId="1887763867" sldId="378"/>
            <ac:picMk id="67" creationId="{435F33F7-36D0-8DEB-661E-8A76AAED2F20}"/>
          </ac:picMkLst>
        </pc:picChg>
        <pc:picChg chg="add mod">
          <ac:chgData name="邹一光" userId="115a8f5f-5b28-4450-8572-5ccc3b196581" providerId="ADAL" clId="{1ED701CB-4DFE-4B0F-B117-AA11C9667429}" dt="2023-04-18T01:30:17.481" v="2200" actId="1076"/>
          <ac:picMkLst>
            <pc:docMk/>
            <pc:sldMk cId="1887763867" sldId="378"/>
            <ac:picMk id="69" creationId="{3A08511F-BC62-D505-8E40-BC54263B921F}"/>
          </ac:picMkLst>
        </pc:picChg>
        <pc:picChg chg="add mod">
          <ac:chgData name="邹一光" userId="115a8f5f-5b28-4450-8572-5ccc3b196581" providerId="ADAL" clId="{1ED701CB-4DFE-4B0F-B117-AA11C9667429}" dt="2023-04-18T01:47:54.561" v="2344" actId="1076"/>
          <ac:picMkLst>
            <pc:docMk/>
            <pc:sldMk cId="1887763867" sldId="378"/>
            <ac:picMk id="70" creationId="{5139990A-C15C-6CF8-419C-485DF78ACD9C}"/>
          </ac:picMkLst>
        </pc:picChg>
        <pc:picChg chg="add mod">
          <ac:chgData name="邹一光" userId="115a8f5f-5b28-4450-8572-5ccc3b196581" providerId="ADAL" clId="{1ED701CB-4DFE-4B0F-B117-AA11C9667429}" dt="2023-04-18T01:47:54.561" v="2344" actId="1076"/>
          <ac:picMkLst>
            <pc:docMk/>
            <pc:sldMk cId="1887763867" sldId="378"/>
            <ac:picMk id="71" creationId="{4C641EEF-5198-5C79-6781-20220D87A88A}"/>
          </ac:picMkLst>
        </pc:picChg>
        <pc:picChg chg="add del mod">
          <ac:chgData name="邹一光" userId="115a8f5f-5b28-4450-8572-5ccc3b196581" providerId="ADAL" clId="{1ED701CB-4DFE-4B0F-B117-AA11C9667429}" dt="2023-04-18T00:40:13.351" v="1845" actId="478"/>
          <ac:picMkLst>
            <pc:docMk/>
            <pc:sldMk cId="1887763867" sldId="378"/>
            <ac:picMk id="72" creationId="{8A804F71-D6FB-15F3-ACC6-4EF6C5085604}"/>
          </ac:picMkLst>
        </pc:picChg>
        <pc:picChg chg="add mod">
          <ac:chgData name="邹一光" userId="115a8f5f-5b28-4450-8572-5ccc3b196581" providerId="ADAL" clId="{1ED701CB-4DFE-4B0F-B117-AA11C9667429}" dt="2023-04-18T01:48:10.343" v="2347" actId="1076"/>
          <ac:picMkLst>
            <pc:docMk/>
            <pc:sldMk cId="1887763867" sldId="378"/>
            <ac:picMk id="75" creationId="{DFBBB153-A8F7-E45F-3ABA-4F2C7CD21E08}"/>
          </ac:picMkLst>
        </pc:picChg>
        <pc:picChg chg="mod">
          <ac:chgData name="邹一光" userId="115a8f5f-5b28-4450-8572-5ccc3b196581" providerId="ADAL" clId="{1ED701CB-4DFE-4B0F-B117-AA11C9667429}" dt="2023-04-18T00:45:58.865" v="1925" actId="165"/>
          <ac:picMkLst>
            <pc:docMk/>
            <pc:sldMk cId="1887763867" sldId="378"/>
            <ac:picMk id="78" creationId="{413AE031-9B08-D0B1-F445-EA9041952B39}"/>
          </ac:picMkLst>
        </pc:picChg>
        <pc:picChg chg="mod">
          <ac:chgData name="邹一光" userId="115a8f5f-5b28-4450-8572-5ccc3b196581" providerId="ADAL" clId="{1ED701CB-4DFE-4B0F-B117-AA11C9667429}" dt="2023-04-18T00:43:45.678" v="1892"/>
          <ac:picMkLst>
            <pc:docMk/>
            <pc:sldMk cId="1887763867" sldId="378"/>
            <ac:picMk id="81" creationId="{3087EF52-F56D-B3C9-8C01-CD4BDFD771FC}"/>
          </ac:picMkLst>
        </pc:picChg>
        <pc:picChg chg="mod">
          <ac:chgData name="邹一光" userId="115a8f5f-5b28-4450-8572-5ccc3b196581" providerId="ADAL" clId="{1ED701CB-4DFE-4B0F-B117-AA11C9667429}" dt="2023-04-18T00:43:45.678" v="1892"/>
          <ac:picMkLst>
            <pc:docMk/>
            <pc:sldMk cId="1887763867" sldId="378"/>
            <ac:picMk id="84" creationId="{BCE6B14B-5C34-BF9B-D0EF-CAFD65DA156A}"/>
          </ac:picMkLst>
        </pc:picChg>
        <pc:picChg chg="mod">
          <ac:chgData name="邹一光" userId="115a8f5f-5b28-4450-8572-5ccc3b196581" providerId="ADAL" clId="{1ED701CB-4DFE-4B0F-B117-AA11C9667429}" dt="2023-04-18T01:32:13.250" v="2219" actId="14100"/>
          <ac:picMkLst>
            <pc:docMk/>
            <pc:sldMk cId="1887763867" sldId="378"/>
            <ac:picMk id="87" creationId="{8A80A974-4934-659A-1D27-0D0A73F2144F}"/>
          </ac:picMkLst>
        </pc:picChg>
        <pc:picChg chg="mod">
          <ac:chgData name="邹一光" userId="115a8f5f-5b28-4450-8572-5ccc3b196581" providerId="ADAL" clId="{1ED701CB-4DFE-4B0F-B117-AA11C9667429}" dt="2023-04-18T00:43:45.678" v="1892"/>
          <ac:picMkLst>
            <pc:docMk/>
            <pc:sldMk cId="1887763867" sldId="378"/>
            <ac:picMk id="90" creationId="{91A19FD9-495D-ED69-04EE-5A623B4FA225}"/>
          </ac:picMkLst>
        </pc:picChg>
        <pc:picChg chg="add mod">
          <ac:chgData name="邹一光" userId="115a8f5f-5b28-4450-8572-5ccc3b196581" providerId="ADAL" clId="{1ED701CB-4DFE-4B0F-B117-AA11C9667429}" dt="2023-04-18T00:46:59.997" v="1937" actId="164"/>
          <ac:picMkLst>
            <pc:docMk/>
            <pc:sldMk cId="1887763867" sldId="378"/>
            <ac:picMk id="95" creationId="{D7256D56-E789-E6E5-B649-B4675CF649F4}"/>
          </ac:picMkLst>
        </pc:picChg>
        <pc:picChg chg="add mod">
          <ac:chgData name="邹一光" userId="115a8f5f-5b28-4450-8572-5ccc3b196581" providerId="ADAL" clId="{1ED701CB-4DFE-4B0F-B117-AA11C9667429}" dt="2023-04-18T00:48:17.877" v="1963" actId="164"/>
          <ac:picMkLst>
            <pc:docMk/>
            <pc:sldMk cId="1887763867" sldId="378"/>
            <ac:picMk id="98" creationId="{802726AD-6169-16C2-EEFD-BE64C82F83A0}"/>
          </ac:picMkLst>
        </pc:picChg>
        <pc:picChg chg="add mod">
          <ac:chgData name="邹一光" userId="115a8f5f-5b28-4450-8572-5ccc3b196581" providerId="ADAL" clId="{1ED701CB-4DFE-4B0F-B117-AA11C9667429}" dt="2023-04-18T00:48:17.877" v="1963" actId="164"/>
          <ac:picMkLst>
            <pc:docMk/>
            <pc:sldMk cId="1887763867" sldId="378"/>
            <ac:picMk id="99" creationId="{4E7C7478-1ED5-8ECB-1907-48EFC7CFEB89}"/>
          </ac:picMkLst>
        </pc:picChg>
        <pc:picChg chg="add del mod">
          <ac:chgData name="邹一光" userId="115a8f5f-5b28-4450-8572-5ccc3b196581" providerId="ADAL" clId="{1ED701CB-4DFE-4B0F-B117-AA11C9667429}" dt="2023-04-18T01:03:46.077" v="1975" actId="478"/>
          <ac:picMkLst>
            <pc:docMk/>
            <pc:sldMk cId="1887763867" sldId="378"/>
            <ac:picMk id="104" creationId="{5E5B6E3A-8528-5424-BBD9-20047582093D}"/>
          </ac:picMkLst>
        </pc:picChg>
        <pc:picChg chg="add del mod topLvl">
          <ac:chgData name="邹一光" userId="115a8f5f-5b28-4450-8572-5ccc3b196581" providerId="ADAL" clId="{1ED701CB-4DFE-4B0F-B117-AA11C9667429}" dt="2023-04-18T01:06:29.678" v="2002" actId="478"/>
          <ac:picMkLst>
            <pc:docMk/>
            <pc:sldMk cId="1887763867" sldId="378"/>
            <ac:picMk id="106" creationId="{69D65989-67B3-26C1-B9CA-B224B1ACA875}"/>
          </ac:picMkLst>
        </pc:picChg>
        <pc:picChg chg="add del mod">
          <ac:chgData name="邹一光" userId="115a8f5f-5b28-4450-8572-5ccc3b196581" providerId="ADAL" clId="{1ED701CB-4DFE-4B0F-B117-AA11C9667429}" dt="2023-04-18T01:30:15.209" v="2198" actId="478"/>
          <ac:picMkLst>
            <pc:docMk/>
            <pc:sldMk cId="1887763867" sldId="378"/>
            <ac:picMk id="111" creationId="{BB4803CC-1151-673E-1F77-F9BF87FDD15F}"/>
          </ac:picMkLst>
        </pc:picChg>
        <pc:picChg chg="add mod modCrop">
          <ac:chgData name="邹一光" userId="115a8f5f-5b28-4450-8572-5ccc3b196581" providerId="ADAL" clId="{1ED701CB-4DFE-4B0F-B117-AA11C9667429}" dt="2023-04-18T01:48:17.631" v="2349" actId="1076"/>
          <ac:picMkLst>
            <pc:docMk/>
            <pc:sldMk cId="1887763867" sldId="378"/>
            <ac:picMk id="113" creationId="{1E4DFFFD-C3E1-92FE-C0A5-35B8ACE3E780}"/>
          </ac:picMkLst>
        </pc:picChg>
        <pc:picChg chg="add del mod">
          <ac:chgData name="邹一光" userId="115a8f5f-5b28-4450-8572-5ccc3b196581" providerId="ADAL" clId="{1ED701CB-4DFE-4B0F-B117-AA11C9667429}" dt="2023-04-18T01:25:52.138" v="2137" actId="478"/>
          <ac:picMkLst>
            <pc:docMk/>
            <pc:sldMk cId="1887763867" sldId="378"/>
            <ac:picMk id="115" creationId="{6D7FC819-A0DC-9173-BE29-AE0ACF8F8E0B}"/>
          </ac:picMkLst>
        </pc:picChg>
        <pc:picChg chg="add mod modCrop">
          <ac:chgData name="邹一光" userId="115a8f5f-5b28-4450-8572-5ccc3b196581" providerId="ADAL" clId="{1ED701CB-4DFE-4B0F-B117-AA11C9667429}" dt="2023-04-18T01:51:48.005" v="2374" actId="164"/>
          <ac:picMkLst>
            <pc:docMk/>
            <pc:sldMk cId="1887763867" sldId="378"/>
            <ac:picMk id="122" creationId="{9799911C-9A83-8914-8010-A41563A98D55}"/>
          </ac:picMkLst>
        </pc:picChg>
        <pc:picChg chg="add mod modCrop">
          <ac:chgData name="邹一光" userId="115a8f5f-5b28-4450-8572-5ccc3b196581" providerId="ADAL" clId="{1ED701CB-4DFE-4B0F-B117-AA11C9667429}" dt="2023-04-18T01:51:50.354" v="2376" actId="1037"/>
          <ac:picMkLst>
            <pc:docMk/>
            <pc:sldMk cId="1887763867" sldId="378"/>
            <ac:picMk id="123" creationId="{AF954595-BA69-8809-A6F5-3E10FAD998FA}"/>
          </ac:picMkLst>
        </pc:picChg>
        <pc:picChg chg="add mod">
          <ac:chgData name="邹一光" userId="115a8f5f-5b28-4450-8572-5ccc3b196581" providerId="ADAL" clId="{1ED701CB-4DFE-4B0F-B117-AA11C9667429}" dt="2023-04-18T01:51:48.005" v="2374" actId="164"/>
          <ac:picMkLst>
            <pc:docMk/>
            <pc:sldMk cId="1887763867" sldId="378"/>
            <ac:picMk id="125" creationId="{2FBB922B-1FD4-0D9E-DCC3-036F8135EE58}"/>
          </ac:picMkLst>
        </pc:picChg>
        <pc:picChg chg="add mod">
          <ac:chgData name="邹一光" userId="115a8f5f-5b28-4450-8572-5ccc3b196581" providerId="ADAL" clId="{1ED701CB-4DFE-4B0F-B117-AA11C9667429}" dt="2023-04-18T01:56:33.342" v="2405" actId="164"/>
          <ac:picMkLst>
            <pc:docMk/>
            <pc:sldMk cId="1887763867" sldId="378"/>
            <ac:picMk id="1024" creationId="{F223A95A-376B-25EC-150D-DFEBE2EE993F}"/>
          </ac:picMkLst>
        </pc:picChg>
        <pc:picChg chg="add mod">
          <ac:chgData name="邹一光" userId="115a8f5f-5b28-4450-8572-5ccc3b196581" providerId="ADAL" clId="{1ED701CB-4DFE-4B0F-B117-AA11C9667429}" dt="2023-04-18T01:56:33.342" v="2405" actId="164"/>
          <ac:picMkLst>
            <pc:docMk/>
            <pc:sldMk cId="1887763867" sldId="378"/>
            <ac:picMk id="1026" creationId="{91BF126F-7060-F49D-2BF2-77050BB2C1DC}"/>
          </ac:picMkLst>
        </pc:picChg>
        <pc:picChg chg="add mod">
          <ac:chgData name="邹一光" userId="115a8f5f-5b28-4450-8572-5ccc3b196581" providerId="ADAL" clId="{1ED701CB-4DFE-4B0F-B117-AA11C9667429}" dt="2023-04-18T01:07:20.467" v="2017" actId="1076"/>
          <ac:picMkLst>
            <pc:docMk/>
            <pc:sldMk cId="1887763867" sldId="378"/>
            <ac:picMk id="1028" creationId="{EC0AA155-018E-3BB1-7561-D5FECD69D735}"/>
          </ac:picMkLst>
        </pc:picChg>
      </pc:sldChg>
      <pc:sldChg chg="addSp delSp modSp add mod">
        <pc:chgData name="邹一光" userId="115a8f5f-5b28-4450-8572-5ccc3b196581" providerId="ADAL" clId="{1ED701CB-4DFE-4B0F-B117-AA11C9667429}" dt="2023-04-19T09:53:33.450" v="10027" actId="1076"/>
        <pc:sldMkLst>
          <pc:docMk/>
          <pc:sldMk cId="3707978690" sldId="379"/>
        </pc:sldMkLst>
        <pc:spChg chg="mod">
          <ac:chgData name="邹一光" userId="115a8f5f-5b28-4450-8572-5ccc3b196581" providerId="ADAL" clId="{1ED701CB-4DFE-4B0F-B117-AA11C9667429}" dt="2023-04-18T02:10:45.019" v="2571" actId="1076"/>
          <ac:spMkLst>
            <pc:docMk/>
            <pc:sldMk cId="3707978690" sldId="379"/>
            <ac:spMk id="2" creationId="{B656D814-0355-48AB-97AB-DD549D4F589F}"/>
          </ac:spMkLst>
        </pc:spChg>
        <pc:spChg chg="mod">
          <ac:chgData name="邹一光" userId="115a8f5f-5b28-4450-8572-5ccc3b196581" providerId="ADAL" clId="{1ED701CB-4DFE-4B0F-B117-AA11C9667429}" dt="2023-04-19T04:57:09.440" v="8695"/>
          <ac:spMkLst>
            <pc:docMk/>
            <pc:sldMk cId="3707978690" sldId="379"/>
            <ac:spMk id="3" creationId="{715526AF-C0B5-C7C6-74FA-575030810A65}"/>
          </ac:spMkLst>
        </pc:spChg>
        <pc:spChg chg="add del mod">
          <ac:chgData name="邹一光" userId="115a8f5f-5b28-4450-8572-5ccc3b196581" providerId="ADAL" clId="{1ED701CB-4DFE-4B0F-B117-AA11C9667429}" dt="2023-04-19T07:23:08.845" v="8924" actId="478"/>
          <ac:spMkLst>
            <pc:docMk/>
            <pc:sldMk cId="3707978690" sldId="379"/>
            <ac:spMk id="5" creationId="{440C646C-2A95-B73A-2114-26E932E4D117}"/>
          </ac:spMkLst>
        </pc:spChg>
        <pc:spChg chg="mod">
          <ac:chgData name="邹一光" userId="115a8f5f-5b28-4450-8572-5ccc3b196581" providerId="ADAL" clId="{1ED701CB-4DFE-4B0F-B117-AA11C9667429}" dt="2023-04-19T09:53:33.450" v="10027" actId="1076"/>
          <ac:spMkLst>
            <pc:docMk/>
            <pc:sldMk cId="3707978690" sldId="379"/>
            <ac:spMk id="32" creationId="{C52BB731-ACE1-47E8-BD5D-7B37B8FF71D8}"/>
          </ac:spMkLst>
        </pc:spChg>
      </pc:sldChg>
      <pc:sldChg chg="delSp modSp add del mod">
        <pc:chgData name="邹一光" userId="115a8f5f-5b28-4450-8572-5ccc3b196581" providerId="ADAL" clId="{1ED701CB-4DFE-4B0F-B117-AA11C9667429}" dt="2023-04-18T14:43:12.983" v="4581" actId="47"/>
        <pc:sldMkLst>
          <pc:docMk/>
          <pc:sldMk cId="2067021381" sldId="380"/>
        </pc:sldMkLst>
        <pc:spChg chg="mod">
          <ac:chgData name="邹一光" userId="115a8f5f-5b28-4450-8572-5ccc3b196581" providerId="ADAL" clId="{1ED701CB-4DFE-4B0F-B117-AA11C9667429}" dt="2023-04-18T02:11:25.679" v="2580"/>
          <ac:spMkLst>
            <pc:docMk/>
            <pc:sldMk cId="2067021381" sldId="380"/>
            <ac:spMk id="2" creationId="{B656D814-0355-48AB-97AB-DD549D4F589F}"/>
          </ac:spMkLst>
        </pc:spChg>
        <pc:spChg chg="del">
          <ac:chgData name="邹一光" userId="115a8f5f-5b28-4450-8572-5ccc3b196581" providerId="ADAL" clId="{1ED701CB-4DFE-4B0F-B117-AA11C9667429}" dt="2023-04-18T14:01:21.973" v="4455" actId="21"/>
          <ac:spMkLst>
            <pc:docMk/>
            <pc:sldMk cId="2067021381" sldId="380"/>
            <ac:spMk id="32" creationId="{C52BB731-ACE1-47E8-BD5D-7B37B8FF71D8}"/>
          </ac:spMkLst>
        </pc:spChg>
      </pc:sldChg>
      <pc:sldChg chg="addSp delSp modSp add mod">
        <pc:chgData name="邹一光" userId="115a8f5f-5b28-4450-8572-5ccc3b196581" providerId="ADAL" clId="{1ED701CB-4DFE-4B0F-B117-AA11C9667429}" dt="2023-04-20T01:30:36.273" v="10159"/>
        <pc:sldMkLst>
          <pc:docMk/>
          <pc:sldMk cId="2610612611" sldId="381"/>
        </pc:sldMkLst>
        <pc:spChg chg="del mod ord topLvl">
          <ac:chgData name="邹一光" userId="115a8f5f-5b28-4450-8572-5ccc3b196581" providerId="ADAL" clId="{1ED701CB-4DFE-4B0F-B117-AA11C9667429}" dt="2023-04-18T02:44:40.688" v="3038" actId="478"/>
          <ac:spMkLst>
            <pc:docMk/>
            <pc:sldMk cId="2610612611" sldId="381"/>
            <ac:spMk id="2" creationId="{B656D814-0355-48AB-97AB-DD549D4F589F}"/>
          </ac:spMkLst>
        </pc:spChg>
        <pc:spChg chg="mod">
          <ac:chgData name="邹一光" userId="115a8f5f-5b28-4450-8572-5ccc3b196581" providerId="ADAL" clId="{1ED701CB-4DFE-4B0F-B117-AA11C9667429}" dt="2023-04-18T02:19:56.193" v="2813"/>
          <ac:spMkLst>
            <pc:docMk/>
            <pc:sldMk cId="2610612611" sldId="381"/>
            <ac:spMk id="11" creationId="{BF0A9CCE-3491-B004-9615-375A041B5AF6}"/>
          </ac:spMkLst>
        </pc:spChg>
        <pc:spChg chg="add mod">
          <ac:chgData name="邹一光" userId="115a8f5f-5b28-4450-8572-5ccc3b196581" providerId="ADAL" clId="{1ED701CB-4DFE-4B0F-B117-AA11C9667429}" dt="2023-04-18T15:19:28.462" v="4764" actId="20577"/>
          <ac:spMkLst>
            <pc:docMk/>
            <pc:sldMk cId="2610612611" sldId="381"/>
            <ac:spMk id="12" creationId="{9B56CBA4-87F1-3AE7-92C9-7EBABA48A748}"/>
          </ac:spMkLst>
        </pc:spChg>
        <pc:spChg chg="del">
          <ac:chgData name="邹一光" userId="115a8f5f-5b28-4450-8572-5ccc3b196581" providerId="ADAL" clId="{1ED701CB-4DFE-4B0F-B117-AA11C9667429}" dt="2023-04-18T02:17:19.268" v="2803" actId="478"/>
          <ac:spMkLst>
            <pc:docMk/>
            <pc:sldMk cId="2610612611" sldId="381"/>
            <ac:spMk id="37" creationId="{B2DED51E-9EE6-4615-8393-9D2EA5A117C0}"/>
          </ac:spMkLst>
        </pc:spChg>
        <pc:spChg chg="del">
          <ac:chgData name="邹一光" userId="115a8f5f-5b28-4450-8572-5ccc3b196581" providerId="ADAL" clId="{1ED701CB-4DFE-4B0F-B117-AA11C9667429}" dt="2023-04-18T02:17:19.268" v="2803" actId="478"/>
          <ac:spMkLst>
            <pc:docMk/>
            <pc:sldMk cId="2610612611" sldId="381"/>
            <ac:spMk id="38" creationId="{09A8B361-D321-43F1-B347-6567303B93DD}"/>
          </ac:spMkLst>
        </pc:spChg>
        <pc:grpChg chg="del">
          <ac:chgData name="邹一光" userId="115a8f5f-5b28-4450-8572-5ccc3b196581" providerId="ADAL" clId="{1ED701CB-4DFE-4B0F-B117-AA11C9667429}" dt="2023-04-18T02:17:19.268" v="2803" actId="478"/>
          <ac:grpSpMkLst>
            <pc:docMk/>
            <pc:sldMk cId="2610612611" sldId="381"/>
            <ac:grpSpMk id="6" creationId="{1B98B877-E65B-49E7-AA92-C1C2E276D74D}"/>
          </ac:grpSpMkLst>
        </pc:grpChg>
        <pc:grpChg chg="add del mod">
          <ac:chgData name="邹一光" userId="115a8f5f-5b28-4450-8572-5ccc3b196581" providerId="ADAL" clId="{1ED701CB-4DFE-4B0F-B117-AA11C9667429}" dt="2023-04-18T02:33:44.144" v="2956" actId="165"/>
          <ac:grpSpMkLst>
            <pc:docMk/>
            <pc:sldMk cId="2610612611" sldId="381"/>
            <ac:grpSpMk id="7" creationId="{E520B745-24D9-E73B-1745-021B90EFF1F1}"/>
          </ac:grpSpMkLst>
        </pc:grpChg>
        <pc:grpChg chg="del">
          <ac:chgData name="邹一光" userId="115a8f5f-5b28-4450-8572-5ccc3b196581" providerId="ADAL" clId="{1ED701CB-4DFE-4B0F-B117-AA11C9667429}" dt="2023-04-18T02:17:19.268" v="2803" actId="478"/>
          <ac:grpSpMkLst>
            <pc:docMk/>
            <pc:sldMk cId="2610612611" sldId="381"/>
            <ac:grpSpMk id="8" creationId="{D0CC8A8E-6EC5-47B9-AD02-C15D88AC4D81}"/>
          </ac:grpSpMkLst>
        </pc:grpChg>
        <pc:grpChg chg="add del mod">
          <ac:chgData name="邹一光" userId="115a8f5f-5b28-4450-8572-5ccc3b196581" providerId="ADAL" clId="{1ED701CB-4DFE-4B0F-B117-AA11C9667429}" dt="2023-04-18T02:19:57.605" v="2814"/>
          <ac:grpSpMkLst>
            <pc:docMk/>
            <pc:sldMk cId="2610612611" sldId="381"/>
            <ac:grpSpMk id="9" creationId="{D91CFD83-E68E-4A5F-5074-200CC98EC621}"/>
          </ac:grpSpMkLst>
        </pc:grpChg>
        <pc:grpChg chg="del">
          <ac:chgData name="邹一光" userId="115a8f5f-5b28-4450-8572-5ccc3b196581" providerId="ADAL" clId="{1ED701CB-4DFE-4B0F-B117-AA11C9667429}" dt="2023-04-18T02:17:19.268" v="2803" actId="478"/>
          <ac:grpSpMkLst>
            <pc:docMk/>
            <pc:sldMk cId="2610612611" sldId="381"/>
            <ac:grpSpMk id="20" creationId="{00701528-20D1-4D77-A10D-B9F35C0692FE}"/>
          </ac:grpSpMkLst>
        </pc:grpChg>
        <pc:grpChg chg="del">
          <ac:chgData name="邹一光" userId="115a8f5f-5b28-4450-8572-5ccc3b196581" providerId="ADAL" clId="{1ED701CB-4DFE-4B0F-B117-AA11C9667429}" dt="2023-04-18T02:17:19.268" v="2803" actId="478"/>
          <ac:grpSpMkLst>
            <pc:docMk/>
            <pc:sldMk cId="2610612611" sldId="381"/>
            <ac:grpSpMk id="21" creationId="{115C3868-4D23-4BEB-9C5F-BCBD857F17D4}"/>
          </ac:grpSpMkLst>
        </pc:grpChg>
        <pc:picChg chg="add del mod">
          <ac:chgData name="邹一光" userId="115a8f5f-5b28-4450-8572-5ccc3b196581" providerId="ADAL" clId="{1ED701CB-4DFE-4B0F-B117-AA11C9667429}" dt="2023-04-20T01:30:36.273" v="10159"/>
          <ac:picMkLst>
            <pc:docMk/>
            <pc:sldMk cId="2610612611" sldId="381"/>
            <ac:picMk id="2" creationId="{A5B28CCC-3270-342E-47C3-D113CA2F8ACB}"/>
          </ac:picMkLst>
        </pc:picChg>
        <pc:picChg chg="add del mod topLvl">
          <ac:chgData name="邹一光" userId="115a8f5f-5b28-4450-8572-5ccc3b196581" providerId="ADAL" clId="{1ED701CB-4DFE-4B0F-B117-AA11C9667429}" dt="2023-04-20T01:30:30.329" v="10156" actId="478"/>
          <ac:picMkLst>
            <pc:docMk/>
            <pc:sldMk cId="2610612611" sldId="381"/>
            <ac:picMk id="4" creationId="{8A7516EB-C443-0FEE-BE6F-9EC6D82FECE4}"/>
          </ac:picMkLst>
        </pc:picChg>
        <pc:picChg chg="mod">
          <ac:chgData name="邹一光" userId="115a8f5f-5b28-4450-8572-5ccc3b196581" providerId="ADAL" clId="{1ED701CB-4DFE-4B0F-B117-AA11C9667429}" dt="2023-04-18T02:19:56.193" v="2813"/>
          <ac:picMkLst>
            <pc:docMk/>
            <pc:sldMk cId="2610612611" sldId="381"/>
            <ac:picMk id="10" creationId="{54646B2F-7F3F-AAC5-69E8-6C1F74DF6EF1}"/>
          </ac:picMkLst>
        </pc:picChg>
      </pc:sldChg>
      <pc:sldChg chg="addSp delSp modSp add mod">
        <pc:chgData name="邹一光" userId="115a8f5f-5b28-4450-8572-5ccc3b196581" providerId="ADAL" clId="{1ED701CB-4DFE-4B0F-B117-AA11C9667429}" dt="2023-04-18T15:19:31.886" v="4765" actId="20577"/>
        <pc:sldMkLst>
          <pc:docMk/>
          <pc:sldMk cId="1245981299" sldId="382"/>
        </pc:sldMkLst>
        <pc:spChg chg="del">
          <ac:chgData name="邹一光" userId="115a8f5f-5b28-4450-8572-5ccc3b196581" providerId="ADAL" clId="{1ED701CB-4DFE-4B0F-B117-AA11C9667429}" dt="2023-04-18T02:44:57.552" v="3049" actId="478"/>
          <ac:spMkLst>
            <pc:docMk/>
            <pc:sldMk cId="1245981299" sldId="382"/>
            <ac:spMk id="2" creationId="{B656D814-0355-48AB-97AB-DD549D4F589F}"/>
          </ac:spMkLst>
        </pc:spChg>
        <pc:spChg chg="add del mod">
          <ac:chgData name="邹一光" userId="115a8f5f-5b28-4450-8572-5ccc3b196581" providerId="ADAL" clId="{1ED701CB-4DFE-4B0F-B117-AA11C9667429}" dt="2023-04-18T02:45:09.632" v="3053" actId="478"/>
          <ac:spMkLst>
            <pc:docMk/>
            <pc:sldMk cId="1245981299" sldId="382"/>
            <ac:spMk id="3" creationId="{8178AE15-D7CB-4DCB-EE9C-1200BBF2BC2A}"/>
          </ac:spMkLst>
        </pc:spChg>
        <pc:spChg chg="add mod">
          <ac:chgData name="邹一光" userId="115a8f5f-5b28-4450-8572-5ccc3b196581" providerId="ADAL" clId="{1ED701CB-4DFE-4B0F-B117-AA11C9667429}" dt="2023-04-18T15:19:31.886" v="4765" actId="20577"/>
          <ac:spMkLst>
            <pc:docMk/>
            <pc:sldMk cId="1245981299" sldId="382"/>
            <ac:spMk id="5" creationId="{F1067315-20FB-9F41-3E4B-5351A73013B8}"/>
          </ac:spMkLst>
        </pc:spChg>
        <pc:picChg chg="mod">
          <ac:chgData name="邹一光" userId="115a8f5f-5b28-4450-8572-5ccc3b196581" providerId="ADAL" clId="{1ED701CB-4DFE-4B0F-B117-AA11C9667429}" dt="2023-04-18T02:34:11.662" v="2974" actId="14826"/>
          <ac:picMkLst>
            <pc:docMk/>
            <pc:sldMk cId="1245981299" sldId="382"/>
            <ac:picMk id="4" creationId="{8A7516EB-C443-0FEE-BE6F-9EC6D82FECE4}"/>
          </ac:picMkLst>
        </pc:picChg>
      </pc:sldChg>
      <pc:sldChg chg="add del">
        <pc:chgData name="邹一光" userId="115a8f5f-5b28-4450-8572-5ccc3b196581" providerId="ADAL" clId="{1ED701CB-4DFE-4B0F-B117-AA11C9667429}" dt="2023-04-18T02:20:43.288" v="2827" actId="47"/>
        <pc:sldMkLst>
          <pc:docMk/>
          <pc:sldMk cId="2410623294" sldId="382"/>
        </pc:sldMkLst>
      </pc:sldChg>
      <pc:sldChg chg="addSp delSp modSp add del mod">
        <pc:chgData name="邹一光" userId="115a8f5f-5b28-4450-8572-5ccc3b196581" providerId="ADAL" clId="{1ED701CB-4DFE-4B0F-B117-AA11C9667429}" dt="2023-04-18T02:33:36.978" v="2954" actId="47"/>
        <pc:sldMkLst>
          <pc:docMk/>
          <pc:sldMk cId="3808555194" sldId="382"/>
        </pc:sldMkLst>
        <pc:spChg chg="topLvl">
          <ac:chgData name="邹一光" userId="115a8f5f-5b28-4450-8572-5ccc3b196581" providerId="ADAL" clId="{1ED701CB-4DFE-4B0F-B117-AA11C9667429}" dt="2023-04-18T02:32:26.977" v="2947" actId="478"/>
          <ac:spMkLst>
            <pc:docMk/>
            <pc:sldMk cId="3808555194" sldId="382"/>
            <ac:spMk id="2" creationId="{B656D814-0355-48AB-97AB-DD549D4F589F}"/>
          </ac:spMkLst>
        </pc:spChg>
        <pc:grpChg chg="add del">
          <ac:chgData name="邹一光" userId="115a8f5f-5b28-4450-8572-5ccc3b196581" providerId="ADAL" clId="{1ED701CB-4DFE-4B0F-B117-AA11C9667429}" dt="2023-04-18T02:32:26.977" v="2947" actId="478"/>
          <ac:grpSpMkLst>
            <pc:docMk/>
            <pc:sldMk cId="3808555194" sldId="382"/>
            <ac:grpSpMk id="7" creationId="{E520B745-24D9-E73B-1745-021B90EFF1F1}"/>
          </ac:grpSpMkLst>
        </pc:grpChg>
        <pc:picChg chg="del topLvl">
          <ac:chgData name="邹一光" userId="115a8f5f-5b28-4450-8572-5ccc3b196581" providerId="ADAL" clId="{1ED701CB-4DFE-4B0F-B117-AA11C9667429}" dt="2023-04-18T02:32:26.977" v="2947" actId="478"/>
          <ac:picMkLst>
            <pc:docMk/>
            <pc:sldMk cId="3808555194" sldId="382"/>
            <ac:picMk id="4" creationId="{8A7516EB-C443-0FEE-BE6F-9EC6D82FECE4}"/>
          </ac:picMkLst>
        </pc:picChg>
        <pc:picChg chg="add mod ord">
          <ac:chgData name="邹一光" userId="115a8f5f-5b28-4450-8572-5ccc3b196581" providerId="ADAL" clId="{1ED701CB-4DFE-4B0F-B117-AA11C9667429}" dt="2023-04-18T02:32:32.497" v="2949" actId="171"/>
          <ac:picMkLst>
            <pc:docMk/>
            <pc:sldMk cId="3808555194" sldId="382"/>
            <ac:picMk id="5" creationId="{2D5A1730-8E6D-3CC7-3F35-84B8B3A7E5F8}"/>
          </ac:picMkLst>
        </pc:picChg>
      </pc:sldChg>
      <pc:sldChg chg="addSp delSp modSp add del mod">
        <pc:chgData name="邹一光" userId="115a8f5f-5b28-4450-8572-5ccc3b196581" providerId="ADAL" clId="{1ED701CB-4DFE-4B0F-B117-AA11C9667429}" dt="2023-04-18T02:20:42.408" v="2826" actId="47"/>
        <pc:sldMkLst>
          <pc:docMk/>
          <pc:sldMk cId="84147008" sldId="383"/>
        </pc:sldMkLst>
        <pc:spChg chg="mod topLvl">
          <ac:chgData name="邹一光" userId="115a8f5f-5b28-4450-8572-5ccc3b196581" providerId="ADAL" clId="{1ED701CB-4DFE-4B0F-B117-AA11C9667429}" dt="2023-04-18T02:20:34.849" v="2824" actId="1076"/>
          <ac:spMkLst>
            <pc:docMk/>
            <pc:sldMk cId="84147008" sldId="383"/>
            <ac:spMk id="2" creationId="{B656D814-0355-48AB-97AB-DD549D4F589F}"/>
          </ac:spMkLst>
        </pc:spChg>
        <pc:grpChg chg="del">
          <ac:chgData name="邹一光" userId="115a8f5f-5b28-4450-8572-5ccc3b196581" providerId="ADAL" clId="{1ED701CB-4DFE-4B0F-B117-AA11C9667429}" dt="2023-04-18T02:20:07.139" v="2821" actId="478"/>
          <ac:grpSpMkLst>
            <pc:docMk/>
            <pc:sldMk cId="84147008" sldId="383"/>
            <ac:grpSpMk id="7" creationId="{E520B745-24D9-E73B-1745-021B90EFF1F1}"/>
          </ac:grpSpMkLst>
        </pc:grpChg>
        <pc:picChg chg="del topLvl">
          <ac:chgData name="邹一光" userId="115a8f5f-5b28-4450-8572-5ccc3b196581" providerId="ADAL" clId="{1ED701CB-4DFE-4B0F-B117-AA11C9667429}" dt="2023-04-18T02:20:07.139" v="2821" actId="478"/>
          <ac:picMkLst>
            <pc:docMk/>
            <pc:sldMk cId="84147008" sldId="383"/>
            <ac:picMk id="4" creationId="{8A7516EB-C443-0FEE-BE6F-9EC6D82FECE4}"/>
          </ac:picMkLst>
        </pc:picChg>
        <pc:picChg chg="add mod ord">
          <ac:chgData name="邹一光" userId="115a8f5f-5b28-4450-8572-5ccc3b196581" providerId="ADAL" clId="{1ED701CB-4DFE-4B0F-B117-AA11C9667429}" dt="2023-04-18T02:20:27.587" v="2823" actId="171"/>
          <ac:picMkLst>
            <pc:docMk/>
            <pc:sldMk cId="84147008" sldId="383"/>
            <ac:picMk id="5" creationId="{A5BDE938-2AA1-2213-6D99-8BA35D466E14}"/>
          </ac:picMkLst>
        </pc:picChg>
      </pc:sldChg>
      <pc:sldChg chg="addSp delSp modSp add del mod">
        <pc:chgData name="邹一光" userId="115a8f5f-5b28-4450-8572-5ccc3b196581" providerId="ADAL" clId="{1ED701CB-4DFE-4B0F-B117-AA11C9667429}" dt="2023-04-18T02:33:36.978" v="2954" actId="47"/>
        <pc:sldMkLst>
          <pc:docMk/>
          <pc:sldMk cId="2006907538" sldId="383"/>
        </pc:sldMkLst>
        <pc:spChg chg="topLvl">
          <ac:chgData name="邹一光" userId="115a8f5f-5b28-4450-8572-5ccc3b196581" providerId="ADAL" clId="{1ED701CB-4DFE-4B0F-B117-AA11C9667429}" dt="2023-04-18T02:32:39.410" v="2950" actId="478"/>
          <ac:spMkLst>
            <pc:docMk/>
            <pc:sldMk cId="2006907538" sldId="383"/>
            <ac:spMk id="2" creationId="{B656D814-0355-48AB-97AB-DD549D4F589F}"/>
          </ac:spMkLst>
        </pc:spChg>
        <pc:grpChg chg="del">
          <ac:chgData name="邹一光" userId="115a8f5f-5b28-4450-8572-5ccc3b196581" providerId="ADAL" clId="{1ED701CB-4DFE-4B0F-B117-AA11C9667429}" dt="2023-04-18T02:32:39.410" v="2950" actId="478"/>
          <ac:grpSpMkLst>
            <pc:docMk/>
            <pc:sldMk cId="2006907538" sldId="383"/>
            <ac:grpSpMk id="7" creationId="{E520B745-24D9-E73B-1745-021B90EFF1F1}"/>
          </ac:grpSpMkLst>
        </pc:grpChg>
        <pc:picChg chg="del topLvl">
          <ac:chgData name="邹一光" userId="115a8f5f-5b28-4450-8572-5ccc3b196581" providerId="ADAL" clId="{1ED701CB-4DFE-4B0F-B117-AA11C9667429}" dt="2023-04-18T02:32:39.410" v="2950" actId="478"/>
          <ac:picMkLst>
            <pc:docMk/>
            <pc:sldMk cId="2006907538" sldId="383"/>
            <ac:picMk id="4" creationId="{8A7516EB-C443-0FEE-BE6F-9EC6D82FECE4}"/>
          </ac:picMkLst>
        </pc:picChg>
        <pc:picChg chg="add mod ord">
          <ac:chgData name="邹一光" userId="115a8f5f-5b28-4450-8572-5ccc3b196581" providerId="ADAL" clId="{1ED701CB-4DFE-4B0F-B117-AA11C9667429}" dt="2023-04-18T02:32:46.145" v="2952" actId="171"/>
          <ac:picMkLst>
            <pc:docMk/>
            <pc:sldMk cId="2006907538" sldId="383"/>
            <ac:picMk id="5" creationId="{563BE39C-5CC4-261D-8EF1-8750974BC19C}"/>
          </ac:picMkLst>
        </pc:picChg>
      </pc:sldChg>
      <pc:sldChg chg="addSp delSp modSp add mod">
        <pc:chgData name="邹一光" userId="115a8f5f-5b28-4450-8572-5ccc3b196581" providerId="ADAL" clId="{1ED701CB-4DFE-4B0F-B117-AA11C9667429}" dt="2023-04-18T15:19:35.642" v="4766" actId="20577"/>
        <pc:sldMkLst>
          <pc:docMk/>
          <pc:sldMk cId="3626946344" sldId="383"/>
        </pc:sldMkLst>
        <pc:spChg chg="del">
          <ac:chgData name="邹一光" userId="115a8f5f-5b28-4450-8572-5ccc3b196581" providerId="ADAL" clId="{1ED701CB-4DFE-4B0F-B117-AA11C9667429}" dt="2023-04-18T02:45:17.968" v="3055" actId="478"/>
          <ac:spMkLst>
            <pc:docMk/>
            <pc:sldMk cId="3626946344" sldId="383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19:35.642" v="4766" actId="20577"/>
          <ac:spMkLst>
            <pc:docMk/>
            <pc:sldMk cId="3626946344" sldId="383"/>
            <ac:spMk id="6" creationId="{35DECD66-D1DD-68C7-2A5B-BE9BB57AB0A7}"/>
          </ac:spMkLst>
        </pc:spChg>
        <pc:picChg chg="del">
          <ac:chgData name="邹一光" userId="115a8f5f-5b28-4450-8572-5ccc3b196581" providerId="ADAL" clId="{1ED701CB-4DFE-4B0F-B117-AA11C9667429}" dt="2023-04-18T02:34:35.905" v="2975" actId="478"/>
          <ac:picMkLst>
            <pc:docMk/>
            <pc:sldMk cId="3626946344" sldId="383"/>
            <ac:picMk id="4" creationId="{8A7516EB-C443-0FEE-BE6F-9EC6D82FECE4}"/>
          </ac:picMkLst>
        </pc:picChg>
        <pc:picChg chg="add mod ord">
          <ac:chgData name="邹一光" userId="115a8f5f-5b28-4450-8572-5ccc3b196581" providerId="ADAL" clId="{1ED701CB-4DFE-4B0F-B117-AA11C9667429}" dt="2023-04-18T02:34:40.777" v="2977" actId="171"/>
          <ac:picMkLst>
            <pc:docMk/>
            <pc:sldMk cId="3626946344" sldId="383"/>
            <ac:picMk id="5" creationId="{A41EABB9-7507-AA33-1F3B-F43B76F900EC}"/>
          </ac:picMkLst>
        </pc:picChg>
      </pc:sldChg>
      <pc:sldChg chg="addSp delSp modSp add mod">
        <pc:chgData name="邹一光" userId="115a8f5f-5b28-4450-8572-5ccc3b196581" providerId="ADAL" clId="{1ED701CB-4DFE-4B0F-B117-AA11C9667429}" dt="2023-04-18T15:19:38.443" v="4767" actId="20577"/>
        <pc:sldMkLst>
          <pc:docMk/>
          <pc:sldMk cId="1077747246" sldId="384"/>
        </pc:sldMkLst>
        <pc:spChg chg="del mod">
          <ac:chgData name="邹一光" userId="115a8f5f-5b28-4450-8572-5ccc3b196581" providerId="ADAL" clId="{1ED701CB-4DFE-4B0F-B117-AA11C9667429}" dt="2023-04-18T02:45:24.816" v="3058" actId="478"/>
          <ac:spMkLst>
            <pc:docMk/>
            <pc:sldMk cId="1077747246" sldId="384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19:38.443" v="4767" actId="20577"/>
          <ac:spMkLst>
            <pc:docMk/>
            <pc:sldMk cId="1077747246" sldId="384"/>
            <ac:spMk id="6" creationId="{88535F10-A0D3-3671-A575-B348F91E544E}"/>
          </ac:spMkLst>
        </pc:spChg>
        <pc:picChg chg="del">
          <ac:chgData name="邹一光" userId="115a8f5f-5b28-4450-8572-5ccc3b196581" providerId="ADAL" clId="{1ED701CB-4DFE-4B0F-B117-AA11C9667429}" dt="2023-04-18T02:34:43.793" v="2978" actId="478"/>
          <ac:picMkLst>
            <pc:docMk/>
            <pc:sldMk cId="1077747246" sldId="384"/>
            <ac:picMk id="4" creationId="{8A7516EB-C443-0FEE-BE6F-9EC6D82FECE4}"/>
          </ac:picMkLst>
        </pc:picChg>
        <pc:picChg chg="add mod ord">
          <ac:chgData name="邹一光" userId="115a8f5f-5b28-4450-8572-5ccc3b196581" providerId="ADAL" clId="{1ED701CB-4DFE-4B0F-B117-AA11C9667429}" dt="2023-04-18T02:34:48.209" v="2980" actId="171"/>
          <ac:picMkLst>
            <pc:docMk/>
            <pc:sldMk cId="1077747246" sldId="384"/>
            <ac:picMk id="5" creationId="{8C634603-041B-2D7F-E8EE-C6F60F7C2DE7}"/>
          </ac:picMkLst>
        </pc:picChg>
      </pc:sldChg>
      <pc:sldChg chg="add del">
        <pc:chgData name="邹一光" userId="115a8f5f-5b28-4450-8572-5ccc3b196581" providerId="ADAL" clId="{1ED701CB-4DFE-4B0F-B117-AA11C9667429}" dt="2023-04-18T02:20:38.467" v="2825" actId="47"/>
        <pc:sldMkLst>
          <pc:docMk/>
          <pc:sldMk cId="1991099014" sldId="384"/>
        </pc:sldMkLst>
      </pc:sldChg>
      <pc:sldChg chg="delSp add del mod">
        <pc:chgData name="邹一光" userId="115a8f5f-5b28-4450-8572-5ccc3b196581" providerId="ADAL" clId="{1ED701CB-4DFE-4B0F-B117-AA11C9667429}" dt="2023-04-18T02:33:36.978" v="2954" actId="47"/>
        <pc:sldMkLst>
          <pc:docMk/>
          <pc:sldMk cId="3992302633" sldId="384"/>
        </pc:sldMkLst>
        <pc:spChg chg="topLvl">
          <ac:chgData name="邹一光" userId="115a8f5f-5b28-4450-8572-5ccc3b196581" providerId="ADAL" clId="{1ED701CB-4DFE-4B0F-B117-AA11C9667429}" dt="2023-04-18T02:33:28.849" v="2953" actId="478"/>
          <ac:spMkLst>
            <pc:docMk/>
            <pc:sldMk cId="3992302633" sldId="384"/>
            <ac:spMk id="2" creationId="{B656D814-0355-48AB-97AB-DD549D4F589F}"/>
          </ac:spMkLst>
        </pc:spChg>
        <pc:grpChg chg="del">
          <ac:chgData name="邹一光" userId="115a8f5f-5b28-4450-8572-5ccc3b196581" providerId="ADAL" clId="{1ED701CB-4DFE-4B0F-B117-AA11C9667429}" dt="2023-04-18T02:33:28.849" v="2953" actId="478"/>
          <ac:grpSpMkLst>
            <pc:docMk/>
            <pc:sldMk cId="3992302633" sldId="384"/>
            <ac:grpSpMk id="7" creationId="{E520B745-24D9-E73B-1745-021B90EFF1F1}"/>
          </ac:grpSpMkLst>
        </pc:grpChg>
        <pc:picChg chg="del topLvl">
          <ac:chgData name="邹一光" userId="115a8f5f-5b28-4450-8572-5ccc3b196581" providerId="ADAL" clId="{1ED701CB-4DFE-4B0F-B117-AA11C9667429}" dt="2023-04-18T02:33:28.849" v="2953" actId="478"/>
          <ac:picMkLst>
            <pc:docMk/>
            <pc:sldMk cId="3992302633" sldId="384"/>
            <ac:picMk id="4" creationId="{8A7516EB-C443-0FEE-BE6F-9EC6D82FECE4}"/>
          </ac:picMkLst>
        </pc:picChg>
      </pc:sldChg>
      <pc:sldChg chg="add del">
        <pc:chgData name="邹一光" userId="115a8f5f-5b28-4450-8572-5ccc3b196581" providerId="ADAL" clId="{1ED701CB-4DFE-4B0F-B117-AA11C9667429}" dt="2023-04-18T02:20:38.467" v="2825" actId="47"/>
        <pc:sldMkLst>
          <pc:docMk/>
          <pc:sldMk cId="280436077" sldId="385"/>
        </pc:sldMkLst>
      </pc:sldChg>
      <pc:sldChg chg="add del">
        <pc:chgData name="邹一光" userId="115a8f5f-5b28-4450-8572-5ccc3b196581" providerId="ADAL" clId="{1ED701CB-4DFE-4B0F-B117-AA11C9667429}" dt="2023-04-18T02:33:40.452" v="2955" actId="47"/>
        <pc:sldMkLst>
          <pc:docMk/>
          <pc:sldMk cId="1013044469" sldId="385"/>
        </pc:sldMkLst>
      </pc:sldChg>
      <pc:sldChg chg="addSp delSp modSp add mod">
        <pc:chgData name="邹一光" userId="115a8f5f-5b28-4450-8572-5ccc3b196581" providerId="ADAL" clId="{1ED701CB-4DFE-4B0F-B117-AA11C9667429}" dt="2023-04-18T15:19:41.550" v="4768" actId="20577"/>
        <pc:sldMkLst>
          <pc:docMk/>
          <pc:sldMk cId="1457368409" sldId="385"/>
        </pc:sldMkLst>
        <pc:spChg chg="del">
          <ac:chgData name="邹一光" userId="115a8f5f-5b28-4450-8572-5ccc3b196581" providerId="ADAL" clId="{1ED701CB-4DFE-4B0F-B117-AA11C9667429}" dt="2023-04-18T02:45:29.176" v="3060" actId="478"/>
          <ac:spMkLst>
            <pc:docMk/>
            <pc:sldMk cId="1457368409" sldId="385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19:41.550" v="4768" actId="20577"/>
          <ac:spMkLst>
            <pc:docMk/>
            <pc:sldMk cId="1457368409" sldId="385"/>
            <ac:spMk id="6" creationId="{0EC868C0-2871-4F95-6170-CC6615DAD3EA}"/>
          </ac:spMkLst>
        </pc:spChg>
        <pc:picChg chg="del">
          <ac:chgData name="邹一光" userId="115a8f5f-5b28-4450-8572-5ccc3b196581" providerId="ADAL" clId="{1ED701CB-4DFE-4B0F-B117-AA11C9667429}" dt="2023-04-18T02:36:05.569" v="2981" actId="478"/>
          <ac:picMkLst>
            <pc:docMk/>
            <pc:sldMk cId="1457368409" sldId="385"/>
            <ac:picMk id="4" creationId="{8A7516EB-C443-0FEE-BE6F-9EC6D82FECE4}"/>
          </ac:picMkLst>
        </pc:picChg>
        <pc:picChg chg="add mod ord">
          <ac:chgData name="邹一光" userId="115a8f5f-5b28-4450-8572-5ccc3b196581" providerId="ADAL" clId="{1ED701CB-4DFE-4B0F-B117-AA11C9667429}" dt="2023-04-18T02:36:10.833" v="2983" actId="171"/>
          <ac:picMkLst>
            <pc:docMk/>
            <pc:sldMk cId="1457368409" sldId="385"/>
            <ac:picMk id="5" creationId="{3F4DE77D-502E-E316-B006-524BDE6AA523}"/>
          </ac:picMkLst>
        </pc:picChg>
      </pc:sldChg>
      <pc:sldChg chg="add del">
        <pc:chgData name="邹一光" userId="115a8f5f-5b28-4450-8572-5ccc3b196581" providerId="ADAL" clId="{1ED701CB-4DFE-4B0F-B117-AA11C9667429}" dt="2023-04-18T02:33:40.452" v="2955" actId="47"/>
        <pc:sldMkLst>
          <pc:docMk/>
          <pc:sldMk cId="2562794413" sldId="386"/>
        </pc:sldMkLst>
      </pc:sldChg>
      <pc:sldChg chg="addSp delSp modSp add mod">
        <pc:chgData name="邹一光" userId="115a8f5f-5b28-4450-8572-5ccc3b196581" providerId="ADAL" clId="{1ED701CB-4DFE-4B0F-B117-AA11C9667429}" dt="2023-04-19T07:19:43.461" v="8879" actId="732"/>
        <pc:sldMkLst>
          <pc:docMk/>
          <pc:sldMk cId="2750134223" sldId="386"/>
        </pc:sldMkLst>
        <pc:spChg chg="del">
          <ac:chgData name="邹一光" userId="115a8f5f-5b28-4450-8572-5ccc3b196581" providerId="ADAL" clId="{1ED701CB-4DFE-4B0F-B117-AA11C9667429}" dt="2023-04-18T02:45:34.584" v="3062" actId="478"/>
          <ac:spMkLst>
            <pc:docMk/>
            <pc:sldMk cId="2750134223" sldId="386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19:44.976" v="4769" actId="20577"/>
          <ac:spMkLst>
            <pc:docMk/>
            <pc:sldMk cId="2750134223" sldId="386"/>
            <ac:spMk id="6" creationId="{8755B9E4-75AD-01B9-A007-326732B5C9CC}"/>
          </ac:spMkLst>
        </pc:spChg>
        <pc:picChg chg="del">
          <ac:chgData name="邹一光" userId="115a8f5f-5b28-4450-8572-5ccc3b196581" providerId="ADAL" clId="{1ED701CB-4DFE-4B0F-B117-AA11C9667429}" dt="2023-04-18T02:36:51.121" v="2984" actId="478"/>
          <ac:picMkLst>
            <pc:docMk/>
            <pc:sldMk cId="2750134223" sldId="386"/>
            <ac:picMk id="4" creationId="{8A7516EB-C443-0FEE-BE6F-9EC6D82FECE4}"/>
          </ac:picMkLst>
        </pc:picChg>
        <pc:picChg chg="add mod ord modCrop">
          <ac:chgData name="邹一光" userId="115a8f5f-5b28-4450-8572-5ccc3b196581" providerId="ADAL" clId="{1ED701CB-4DFE-4B0F-B117-AA11C9667429}" dt="2023-04-19T07:19:43.461" v="8879" actId="732"/>
          <ac:picMkLst>
            <pc:docMk/>
            <pc:sldMk cId="2750134223" sldId="386"/>
            <ac:picMk id="5" creationId="{E52A29FF-781F-EA03-C6C6-95179D58BBA4}"/>
          </ac:picMkLst>
        </pc:picChg>
      </pc:sldChg>
      <pc:sldChg chg="add del">
        <pc:chgData name="邹一光" userId="115a8f5f-5b28-4450-8572-5ccc3b196581" providerId="ADAL" clId="{1ED701CB-4DFE-4B0F-B117-AA11C9667429}" dt="2023-04-18T02:20:38.467" v="2825" actId="47"/>
        <pc:sldMkLst>
          <pc:docMk/>
          <pc:sldMk cId="3509720681" sldId="386"/>
        </pc:sldMkLst>
      </pc:sldChg>
      <pc:sldChg chg="add del">
        <pc:chgData name="邹一光" userId="115a8f5f-5b28-4450-8572-5ccc3b196581" providerId="ADAL" clId="{1ED701CB-4DFE-4B0F-B117-AA11C9667429}" dt="2023-04-18T02:20:38.467" v="2825" actId="47"/>
        <pc:sldMkLst>
          <pc:docMk/>
          <pc:sldMk cId="986785939" sldId="387"/>
        </pc:sldMkLst>
      </pc:sldChg>
      <pc:sldChg chg="add del">
        <pc:chgData name="邹一光" userId="115a8f5f-5b28-4450-8572-5ccc3b196581" providerId="ADAL" clId="{1ED701CB-4DFE-4B0F-B117-AA11C9667429}" dt="2023-04-18T02:33:40.452" v="2955" actId="47"/>
        <pc:sldMkLst>
          <pc:docMk/>
          <pc:sldMk cId="1119835800" sldId="387"/>
        </pc:sldMkLst>
      </pc:sldChg>
      <pc:sldChg chg="addSp delSp modSp add mod">
        <pc:chgData name="邹一光" userId="115a8f5f-5b28-4450-8572-5ccc3b196581" providerId="ADAL" clId="{1ED701CB-4DFE-4B0F-B117-AA11C9667429}" dt="2023-04-19T07:19:13.271" v="8875" actId="1035"/>
        <pc:sldMkLst>
          <pc:docMk/>
          <pc:sldMk cId="1311801971" sldId="387"/>
        </pc:sldMkLst>
        <pc:spChg chg="del">
          <ac:chgData name="邹一光" userId="115a8f5f-5b28-4450-8572-5ccc3b196581" providerId="ADAL" clId="{1ED701CB-4DFE-4B0F-B117-AA11C9667429}" dt="2023-04-18T02:46:12.816" v="3064" actId="478"/>
          <ac:spMkLst>
            <pc:docMk/>
            <pc:sldMk cId="1311801971" sldId="387"/>
            <ac:spMk id="2" creationId="{B656D814-0355-48AB-97AB-DD549D4F589F}"/>
          </ac:spMkLst>
        </pc:spChg>
        <pc:spChg chg="add mod ord">
          <ac:chgData name="邹一光" userId="115a8f5f-5b28-4450-8572-5ccc3b196581" providerId="ADAL" clId="{1ED701CB-4DFE-4B0F-B117-AA11C9667429}" dt="2023-04-18T02:46:34.758" v="3072" actId="1076"/>
          <ac:spMkLst>
            <pc:docMk/>
            <pc:sldMk cId="1311801971" sldId="387"/>
            <ac:spMk id="8" creationId="{90B51F99-EC1A-A1F4-E584-C2652B84660D}"/>
          </ac:spMkLst>
        </pc:spChg>
        <pc:spChg chg="add del mod">
          <ac:chgData name="邹一光" userId="115a8f5f-5b28-4450-8572-5ccc3b196581" providerId="ADAL" clId="{1ED701CB-4DFE-4B0F-B117-AA11C9667429}" dt="2023-04-18T02:46:15.522" v="3066"/>
          <ac:spMkLst>
            <pc:docMk/>
            <pc:sldMk cId="1311801971" sldId="387"/>
            <ac:spMk id="9" creationId="{94DE34F1-2DAF-1688-4470-0B652475E791}"/>
          </ac:spMkLst>
        </pc:spChg>
        <pc:spChg chg="add mod">
          <ac:chgData name="邹一光" userId="115a8f5f-5b28-4450-8572-5ccc3b196581" providerId="ADAL" clId="{1ED701CB-4DFE-4B0F-B117-AA11C9667429}" dt="2023-04-18T15:19:50.166" v="4770" actId="20577"/>
          <ac:spMkLst>
            <pc:docMk/>
            <pc:sldMk cId="1311801971" sldId="387"/>
            <ac:spMk id="10" creationId="{8D6C3F33-C28F-53B4-2B90-DA29275C3FC3}"/>
          </ac:spMkLst>
        </pc:spChg>
        <pc:picChg chg="del">
          <ac:chgData name="邹一光" userId="115a8f5f-5b28-4450-8572-5ccc3b196581" providerId="ADAL" clId="{1ED701CB-4DFE-4B0F-B117-AA11C9667429}" dt="2023-04-18T02:38:00.641" v="2987" actId="478"/>
          <ac:picMkLst>
            <pc:docMk/>
            <pc:sldMk cId="1311801971" sldId="387"/>
            <ac:picMk id="4" creationId="{8A7516EB-C443-0FEE-BE6F-9EC6D82FECE4}"/>
          </ac:picMkLst>
        </pc:picChg>
        <pc:picChg chg="add del mod ord">
          <ac:chgData name="邹一光" userId="115a8f5f-5b28-4450-8572-5ccc3b196581" providerId="ADAL" clId="{1ED701CB-4DFE-4B0F-B117-AA11C9667429}" dt="2023-04-18T02:38:32.321" v="2990" actId="478"/>
          <ac:picMkLst>
            <pc:docMk/>
            <pc:sldMk cId="1311801971" sldId="387"/>
            <ac:picMk id="5" creationId="{FF8CA76C-0AB1-7E88-656C-41CAD0C3AE21}"/>
          </ac:picMkLst>
        </pc:picChg>
        <pc:picChg chg="add mod ord">
          <ac:chgData name="邹一光" userId="115a8f5f-5b28-4450-8572-5ccc3b196581" providerId="ADAL" clId="{1ED701CB-4DFE-4B0F-B117-AA11C9667429}" dt="2023-04-19T07:19:13.271" v="8875" actId="1035"/>
          <ac:picMkLst>
            <pc:docMk/>
            <pc:sldMk cId="1311801971" sldId="387"/>
            <ac:picMk id="7" creationId="{F1EBC94E-40DE-96A9-C29B-D149653F730D}"/>
          </ac:picMkLst>
        </pc:picChg>
      </pc:sldChg>
      <pc:sldChg chg="addSp delSp modSp add mod">
        <pc:chgData name="邹一光" userId="115a8f5f-5b28-4450-8572-5ccc3b196581" providerId="ADAL" clId="{1ED701CB-4DFE-4B0F-B117-AA11C9667429}" dt="2023-04-19T07:21:14.517" v="8909" actId="171"/>
        <pc:sldMkLst>
          <pc:docMk/>
          <pc:sldMk cId="171002748" sldId="388"/>
        </pc:sldMkLst>
        <pc:spChg chg="del">
          <ac:chgData name="邹一光" userId="115a8f5f-5b28-4450-8572-5ccc3b196581" providerId="ADAL" clId="{1ED701CB-4DFE-4B0F-B117-AA11C9667429}" dt="2023-04-18T02:46:41.240" v="3073" actId="478"/>
          <ac:spMkLst>
            <pc:docMk/>
            <pc:sldMk cId="171002748" sldId="388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19:53.659" v="4771" actId="20577"/>
          <ac:spMkLst>
            <pc:docMk/>
            <pc:sldMk cId="171002748" sldId="388"/>
            <ac:spMk id="6" creationId="{87FF0B4A-B85C-C80B-5372-59A571541624}"/>
          </ac:spMkLst>
        </pc:spChg>
        <pc:picChg chg="del">
          <ac:chgData name="邹一光" userId="115a8f5f-5b28-4450-8572-5ccc3b196581" providerId="ADAL" clId="{1ED701CB-4DFE-4B0F-B117-AA11C9667429}" dt="2023-04-18T02:42:33.392" v="3026" actId="478"/>
          <ac:picMkLst>
            <pc:docMk/>
            <pc:sldMk cId="171002748" sldId="388"/>
            <ac:picMk id="4" creationId="{8A7516EB-C443-0FEE-BE6F-9EC6D82FECE4}"/>
          </ac:picMkLst>
        </pc:picChg>
        <pc:picChg chg="add mod ord">
          <ac:chgData name="邹一光" userId="115a8f5f-5b28-4450-8572-5ccc3b196581" providerId="ADAL" clId="{1ED701CB-4DFE-4B0F-B117-AA11C9667429}" dt="2023-04-19T07:21:14.517" v="8909" actId="171"/>
          <ac:picMkLst>
            <pc:docMk/>
            <pc:sldMk cId="171002748" sldId="388"/>
            <ac:picMk id="5" creationId="{A3BC4E1F-F116-E431-6426-B47E1A590DFD}"/>
          </ac:picMkLst>
        </pc:picChg>
      </pc:sldChg>
      <pc:sldChg chg="add del">
        <pc:chgData name="邹一光" userId="115a8f5f-5b28-4450-8572-5ccc3b196581" providerId="ADAL" clId="{1ED701CB-4DFE-4B0F-B117-AA11C9667429}" dt="2023-04-18T02:33:40.452" v="2955" actId="47"/>
        <pc:sldMkLst>
          <pc:docMk/>
          <pc:sldMk cId="1535906415" sldId="388"/>
        </pc:sldMkLst>
      </pc:sldChg>
      <pc:sldChg chg="add del">
        <pc:chgData name="邹一光" userId="115a8f5f-5b28-4450-8572-5ccc3b196581" providerId="ADAL" clId="{1ED701CB-4DFE-4B0F-B117-AA11C9667429}" dt="2023-04-18T02:33:40.452" v="2955" actId="47"/>
        <pc:sldMkLst>
          <pc:docMk/>
          <pc:sldMk cId="2531646834" sldId="389"/>
        </pc:sldMkLst>
      </pc:sldChg>
      <pc:sldChg chg="addSp delSp modSp add mod">
        <pc:chgData name="邹一光" userId="115a8f5f-5b28-4450-8572-5ccc3b196581" providerId="ADAL" clId="{1ED701CB-4DFE-4B0F-B117-AA11C9667429}" dt="2023-04-18T15:19:56.797" v="4772" actId="20577"/>
        <pc:sldMkLst>
          <pc:docMk/>
          <pc:sldMk cId="2841053235" sldId="389"/>
        </pc:sldMkLst>
        <pc:spChg chg="del mod">
          <ac:chgData name="邹一光" userId="115a8f5f-5b28-4450-8572-5ccc3b196581" providerId="ADAL" clId="{1ED701CB-4DFE-4B0F-B117-AA11C9667429}" dt="2023-04-18T02:46:45.992" v="3075" actId="478"/>
          <ac:spMkLst>
            <pc:docMk/>
            <pc:sldMk cId="2841053235" sldId="389"/>
            <ac:spMk id="2" creationId="{B656D814-0355-48AB-97AB-DD549D4F589F}"/>
          </ac:spMkLst>
        </pc:spChg>
        <pc:spChg chg="add mod">
          <ac:chgData name="邹一光" userId="115a8f5f-5b28-4450-8572-5ccc3b196581" providerId="ADAL" clId="{1ED701CB-4DFE-4B0F-B117-AA11C9667429}" dt="2023-04-18T15:19:56.797" v="4772" actId="20577"/>
          <ac:spMkLst>
            <pc:docMk/>
            <pc:sldMk cId="2841053235" sldId="389"/>
            <ac:spMk id="6" creationId="{FC2A7891-7F95-C5E1-441A-6144402AC2C9}"/>
          </ac:spMkLst>
        </pc:spChg>
        <pc:spChg chg="add mod">
          <ac:chgData name="邹一光" userId="115a8f5f-5b28-4450-8572-5ccc3b196581" providerId="ADAL" clId="{1ED701CB-4DFE-4B0F-B117-AA11C9667429}" dt="2023-04-18T02:51:10.928" v="3109" actId="20577"/>
          <ac:spMkLst>
            <pc:docMk/>
            <pc:sldMk cId="2841053235" sldId="389"/>
            <ac:spMk id="7" creationId="{CEF5432E-07A0-BEBB-9743-72BB58B78DA4}"/>
          </ac:spMkLst>
        </pc:spChg>
        <pc:picChg chg="del">
          <ac:chgData name="邹一光" userId="115a8f5f-5b28-4450-8572-5ccc3b196581" providerId="ADAL" clId="{1ED701CB-4DFE-4B0F-B117-AA11C9667429}" dt="2023-04-18T02:42:38.632" v="3029" actId="478"/>
          <ac:picMkLst>
            <pc:docMk/>
            <pc:sldMk cId="2841053235" sldId="389"/>
            <ac:picMk id="4" creationId="{8A7516EB-C443-0FEE-BE6F-9EC6D82FECE4}"/>
          </ac:picMkLst>
        </pc:picChg>
        <pc:picChg chg="add mod ord">
          <ac:chgData name="邹一光" userId="115a8f5f-5b28-4450-8572-5ccc3b196581" providerId="ADAL" clId="{1ED701CB-4DFE-4B0F-B117-AA11C9667429}" dt="2023-04-18T02:42:42.001" v="3031" actId="171"/>
          <ac:picMkLst>
            <pc:docMk/>
            <pc:sldMk cId="2841053235" sldId="389"/>
            <ac:picMk id="5" creationId="{455C6BEA-0D59-909B-2B8D-65758602E2D7}"/>
          </ac:picMkLst>
        </pc:picChg>
      </pc:sldChg>
      <pc:sldChg chg="add del">
        <pc:chgData name="邹一光" userId="115a8f5f-5b28-4450-8572-5ccc3b196581" providerId="ADAL" clId="{1ED701CB-4DFE-4B0F-B117-AA11C9667429}" dt="2023-04-18T02:51:16.735" v="3110" actId="47"/>
        <pc:sldMkLst>
          <pc:docMk/>
          <pc:sldMk cId="1878505481" sldId="390"/>
        </pc:sldMkLst>
      </pc:sldChg>
      <pc:sldChg chg="add del">
        <pc:chgData name="邹一光" userId="115a8f5f-5b28-4450-8572-5ccc3b196581" providerId="ADAL" clId="{1ED701CB-4DFE-4B0F-B117-AA11C9667429}" dt="2023-04-18T02:33:40.452" v="2955" actId="47"/>
        <pc:sldMkLst>
          <pc:docMk/>
          <pc:sldMk cId="2715581066" sldId="390"/>
        </pc:sldMkLst>
      </pc:sldChg>
      <pc:sldChg chg="addSp delSp modSp add del mod">
        <pc:chgData name="邹一光" userId="115a8f5f-5b28-4450-8572-5ccc3b196581" providerId="ADAL" clId="{1ED701CB-4DFE-4B0F-B117-AA11C9667429}" dt="2023-04-20T04:28:25.800" v="10570" actId="47"/>
        <pc:sldMkLst>
          <pc:docMk/>
          <pc:sldMk cId="3966817060" sldId="390"/>
        </pc:sldMkLst>
        <pc:spChg chg="mod">
          <ac:chgData name="邹一光" userId="115a8f5f-5b28-4450-8572-5ccc3b196581" providerId="ADAL" clId="{1ED701CB-4DFE-4B0F-B117-AA11C9667429}" dt="2023-04-18T15:20:00.652" v="4773" actId="20577"/>
          <ac:spMkLst>
            <pc:docMk/>
            <pc:sldMk cId="3966817060" sldId="390"/>
            <ac:spMk id="6" creationId="{FC2A7891-7F95-C5E1-441A-6144402AC2C9}"/>
          </ac:spMkLst>
        </pc:spChg>
        <pc:spChg chg="del">
          <ac:chgData name="邹一光" userId="115a8f5f-5b28-4450-8572-5ccc3b196581" providerId="ADAL" clId="{1ED701CB-4DFE-4B0F-B117-AA11C9667429}" dt="2023-04-18T02:53:49.823" v="3129" actId="478"/>
          <ac:spMkLst>
            <pc:docMk/>
            <pc:sldMk cId="3966817060" sldId="390"/>
            <ac:spMk id="7" creationId="{CEF5432E-07A0-BEBB-9743-72BB58B78DA4}"/>
          </ac:spMkLst>
        </pc:spChg>
        <pc:picChg chg="add del mod ord">
          <ac:chgData name="邹一光" userId="115a8f5f-5b28-4450-8572-5ccc3b196581" providerId="ADAL" clId="{1ED701CB-4DFE-4B0F-B117-AA11C9667429}" dt="2023-04-18T02:53:05.327" v="3125" actId="478"/>
          <ac:picMkLst>
            <pc:docMk/>
            <pc:sldMk cId="3966817060" sldId="390"/>
            <ac:picMk id="3" creationId="{D06E06CA-0049-988F-9D2B-ACFF8BA6265C}"/>
          </ac:picMkLst>
        </pc:picChg>
        <pc:picChg chg="del">
          <ac:chgData name="邹一光" userId="115a8f5f-5b28-4450-8572-5ccc3b196581" providerId="ADAL" clId="{1ED701CB-4DFE-4B0F-B117-AA11C9667429}" dt="2023-04-18T02:51:27.143" v="3122" actId="478"/>
          <ac:picMkLst>
            <pc:docMk/>
            <pc:sldMk cId="3966817060" sldId="390"/>
            <ac:picMk id="5" creationId="{455C6BEA-0D59-909B-2B8D-65758602E2D7}"/>
          </ac:picMkLst>
        </pc:picChg>
        <pc:picChg chg="add mod ord modCrop">
          <ac:chgData name="邹一光" userId="115a8f5f-5b28-4450-8572-5ccc3b196581" providerId="ADAL" clId="{1ED701CB-4DFE-4B0F-B117-AA11C9667429}" dt="2023-04-18T11:53:26.113" v="4295" actId="1035"/>
          <ac:picMkLst>
            <pc:docMk/>
            <pc:sldMk cId="3966817060" sldId="390"/>
            <ac:picMk id="8" creationId="{65C0AC23-967E-D9EE-F544-22E1290EBFFF}"/>
          </ac:picMkLst>
        </pc:picChg>
      </pc:sldChg>
      <pc:sldChg chg="add del">
        <pc:chgData name="邹一光" userId="115a8f5f-5b28-4450-8572-5ccc3b196581" providerId="ADAL" clId="{1ED701CB-4DFE-4B0F-B117-AA11C9667429}" dt="2023-04-18T02:33:40.452" v="2955" actId="47"/>
        <pc:sldMkLst>
          <pc:docMk/>
          <pc:sldMk cId="1822188748" sldId="391"/>
        </pc:sldMkLst>
      </pc:sldChg>
      <pc:sldChg chg="addSp delSp modSp add mod">
        <pc:chgData name="邹一光" userId="115a8f5f-5b28-4450-8572-5ccc3b196581" providerId="ADAL" clId="{1ED701CB-4DFE-4B0F-B117-AA11C9667429}" dt="2023-04-19T07:24:31.861" v="8936" actId="732"/>
        <pc:sldMkLst>
          <pc:docMk/>
          <pc:sldMk cId="1852321954" sldId="391"/>
        </pc:sldMkLst>
        <pc:spChg chg="mod">
          <ac:chgData name="邹一光" userId="115a8f5f-5b28-4450-8572-5ccc3b196581" providerId="ADAL" clId="{1ED701CB-4DFE-4B0F-B117-AA11C9667429}" dt="2023-04-18T15:20:07.762" v="4774" actId="20577"/>
          <ac:spMkLst>
            <pc:docMk/>
            <pc:sldMk cId="1852321954" sldId="391"/>
            <ac:spMk id="6" creationId="{FC2A7891-7F95-C5E1-441A-6144402AC2C9}"/>
          </ac:spMkLst>
        </pc:spChg>
        <pc:spChg chg="del mod">
          <ac:chgData name="邹一光" userId="115a8f5f-5b28-4450-8572-5ccc3b196581" providerId="ADAL" clId="{1ED701CB-4DFE-4B0F-B117-AA11C9667429}" dt="2023-04-18T02:54:33.671" v="3151" actId="478"/>
          <ac:spMkLst>
            <pc:docMk/>
            <pc:sldMk cId="1852321954" sldId="391"/>
            <ac:spMk id="7" creationId="{CEF5432E-07A0-BEBB-9743-72BB58B78DA4}"/>
          </ac:spMkLst>
        </pc:spChg>
        <pc:picChg chg="add mod ord modCrop">
          <ac:chgData name="邹一光" userId="115a8f5f-5b28-4450-8572-5ccc3b196581" providerId="ADAL" clId="{1ED701CB-4DFE-4B0F-B117-AA11C9667429}" dt="2023-04-19T07:24:31.861" v="8936" actId="732"/>
          <ac:picMkLst>
            <pc:docMk/>
            <pc:sldMk cId="1852321954" sldId="391"/>
            <ac:picMk id="3" creationId="{6B93E424-5B19-944F-D9AB-7E2626AB7E7F}"/>
          </ac:picMkLst>
        </pc:picChg>
        <pc:picChg chg="del">
          <ac:chgData name="邹一光" userId="115a8f5f-5b28-4450-8572-5ccc3b196581" providerId="ADAL" clId="{1ED701CB-4DFE-4B0F-B117-AA11C9667429}" dt="2023-04-18T02:54:54.839" v="3160" actId="478"/>
          <ac:picMkLst>
            <pc:docMk/>
            <pc:sldMk cId="1852321954" sldId="391"/>
            <ac:picMk id="5" creationId="{455C6BEA-0D59-909B-2B8D-65758602E2D7}"/>
          </ac:picMkLst>
        </pc:picChg>
      </pc:sldChg>
      <pc:sldChg chg="add del">
        <pc:chgData name="邹一光" userId="115a8f5f-5b28-4450-8572-5ccc3b196581" providerId="ADAL" clId="{1ED701CB-4DFE-4B0F-B117-AA11C9667429}" dt="2023-04-18T02:51:18.092" v="3111" actId="47"/>
        <pc:sldMkLst>
          <pc:docMk/>
          <pc:sldMk cId="1898051141" sldId="391"/>
        </pc:sldMkLst>
      </pc:sldChg>
      <pc:sldChg chg="add del">
        <pc:chgData name="邹一光" userId="115a8f5f-5b28-4450-8572-5ccc3b196581" providerId="ADAL" clId="{1ED701CB-4DFE-4B0F-B117-AA11C9667429}" dt="2023-04-18T02:51:21.105" v="3112" actId="47"/>
        <pc:sldMkLst>
          <pc:docMk/>
          <pc:sldMk cId="682297718" sldId="392"/>
        </pc:sldMkLst>
      </pc:sldChg>
      <pc:sldChg chg="addSp delSp modSp add del mod">
        <pc:chgData name="邹一光" userId="115a8f5f-5b28-4450-8572-5ccc3b196581" providerId="ADAL" clId="{1ED701CB-4DFE-4B0F-B117-AA11C9667429}" dt="2023-04-18T03:06:13.875" v="3168" actId="47"/>
        <pc:sldMkLst>
          <pc:docMk/>
          <pc:sldMk cId="1526060335" sldId="392"/>
        </pc:sldMkLst>
        <pc:spChg chg="del">
          <ac:chgData name="邹一光" userId="115a8f5f-5b28-4450-8572-5ccc3b196581" providerId="ADAL" clId="{1ED701CB-4DFE-4B0F-B117-AA11C9667429}" dt="2023-04-18T03:05:59.357" v="3164" actId="478"/>
          <ac:spMkLst>
            <pc:docMk/>
            <pc:sldMk cId="1526060335" sldId="392"/>
            <ac:spMk id="7" creationId="{CEF5432E-07A0-BEBB-9743-72BB58B78DA4}"/>
          </ac:spMkLst>
        </pc:spChg>
        <pc:picChg chg="add mod ord">
          <ac:chgData name="邹一光" userId="115a8f5f-5b28-4450-8572-5ccc3b196581" providerId="ADAL" clId="{1ED701CB-4DFE-4B0F-B117-AA11C9667429}" dt="2023-04-18T03:06:08.582" v="3167" actId="171"/>
          <ac:picMkLst>
            <pc:docMk/>
            <pc:sldMk cId="1526060335" sldId="392"/>
            <ac:picMk id="3" creationId="{A9C1FD09-F04C-C3C5-2F91-7250A508CC4D}"/>
          </ac:picMkLst>
        </pc:picChg>
        <pc:picChg chg="del">
          <ac:chgData name="邹一光" userId="115a8f5f-5b28-4450-8572-5ccc3b196581" providerId="ADAL" clId="{1ED701CB-4DFE-4B0F-B117-AA11C9667429}" dt="2023-04-18T03:05:58.254" v="3163" actId="478"/>
          <ac:picMkLst>
            <pc:docMk/>
            <pc:sldMk cId="1526060335" sldId="392"/>
            <ac:picMk id="5" creationId="{455C6BEA-0D59-909B-2B8D-65758602E2D7}"/>
          </ac:picMkLst>
        </pc:picChg>
      </pc:sldChg>
      <pc:sldChg chg="addSp delSp modSp add mod">
        <pc:chgData name="邹一光" userId="115a8f5f-5b28-4450-8572-5ccc3b196581" providerId="ADAL" clId="{1ED701CB-4DFE-4B0F-B117-AA11C9667429}" dt="2023-04-18T15:20:10.996" v="4775" actId="20577"/>
        <pc:sldMkLst>
          <pc:docMk/>
          <pc:sldMk cId="3420835932" sldId="392"/>
        </pc:sldMkLst>
        <pc:spChg chg="mod">
          <ac:chgData name="邹一光" userId="115a8f5f-5b28-4450-8572-5ccc3b196581" providerId="ADAL" clId="{1ED701CB-4DFE-4B0F-B117-AA11C9667429}" dt="2023-04-18T15:20:10.996" v="4775" actId="20577"/>
          <ac:spMkLst>
            <pc:docMk/>
            <pc:sldMk cId="3420835932" sldId="392"/>
            <ac:spMk id="6" creationId="{FC2A7891-7F95-C5E1-441A-6144402AC2C9}"/>
          </ac:spMkLst>
        </pc:spChg>
        <pc:picChg chg="del">
          <ac:chgData name="邹一光" userId="115a8f5f-5b28-4450-8572-5ccc3b196581" providerId="ADAL" clId="{1ED701CB-4DFE-4B0F-B117-AA11C9667429}" dt="2023-04-18T03:06:16.845" v="3170" actId="478"/>
          <ac:picMkLst>
            <pc:docMk/>
            <pc:sldMk cId="3420835932" sldId="392"/>
            <ac:picMk id="3" creationId="{6B93E424-5B19-944F-D9AB-7E2626AB7E7F}"/>
          </ac:picMkLst>
        </pc:picChg>
        <pc:picChg chg="add mod ord">
          <ac:chgData name="邹一光" userId="115a8f5f-5b28-4450-8572-5ccc3b196581" providerId="ADAL" clId="{1ED701CB-4DFE-4B0F-B117-AA11C9667429}" dt="2023-04-18T03:06:20.782" v="3172" actId="171"/>
          <ac:picMkLst>
            <pc:docMk/>
            <pc:sldMk cId="3420835932" sldId="392"/>
            <ac:picMk id="4" creationId="{9724EFAE-F1D0-70D7-3C5A-F2699196741B}"/>
          </ac:picMkLst>
        </pc:picChg>
      </pc:sldChg>
      <pc:sldChg chg="add del">
        <pc:chgData name="邹一光" userId="115a8f5f-5b28-4450-8572-5ccc3b196581" providerId="ADAL" clId="{1ED701CB-4DFE-4B0F-B117-AA11C9667429}" dt="2023-04-18T03:06:13.875" v="3168" actId="47"/>
        <pc:sldMkLst>
          <pc:docMk/>
          <pc:sldMk cId="1157192501" sldId="393"/>
        </pc:sldMkLst>
      </pc:sldChg>
      <pc:sldChg chg="addSp delSp modSp add mod">
        <pc:chgData name="邹一光" userId="115a8f5f-5b28-4450-8572-5ccc3b196581" providerId="ADAL" clId="{1ED701CB-4DFE-4B0F-B117-AA11C9667429}" dt="2023-04-18T15:20:16.934" v="4776" actId="20577"/>
        <pc:sldMkLst>
          <pc:docMk/>
          <pc:sldMk cId="4054981104" sldId="393"/>
        </pc:sldMkLst>
        <pc:spChg chg="mod">
          <ac:chgData name="邹一光" userId="115a8f5f-5b28-4450-8572-5ccc3b196581" providerId="ADAL" clId="{1ED701CB-4DFE-4B0F-B117-AA11C9667429}" dt="2023-04-18T15:20:16.934" v="4776" actId="20577"/>
          <ac:spMkLst>
            <pc:docMk/>
            <pc:sldMk cId="4054981104" sldId="393"/>
            <ac:spMk id="6" creationId="{FC2A7891-7F95-C5E1-441A-6144402AC2C9}"/>
          </ac:spMkLst>
        </pc:spChg>
        <pc:picChg chg="add mod ord">
          <ac:chgData name="邹一光" userId="115a8f5f-5b28-4450-8572-5ccc3b196581" providerId="ADAL" clId="{1ED701CB-4DFE-4B0F-B117-AA11C9667429}" dt="2023-04-18T03:06:34.653" v="3176" actId="171"/>
          <ac:picMkLst>
            <pc:docMk/>
            <pc:sldMk cId="4054981104" sldId="393"/>
            <ac:picMk id="3" creationId="{AC0CF6B3-F618-6EF4-AD3D-26E858E46B53}"/>
          </ac:picMkLst>
        </pc:picChg>
        <pc:picChg chg="del">
          <ac:chgData name="邹一光" userId="115a8f5f-5b28-4450-8572-5ccc3b196581" providerId="ADAL" clId="{1ED701CB-4DFE-4B0F-B117-AA11C9667429}" dt="2023-04-18T03:06:31.774" v="3174" actId="478"/>
          <ac:picMkLst>
            <pc:docMk/>
            <pc:sldMk cId="4054981104" sldId="393"/>
            <ac:picMk id="4" creationId="{9724EFAE-F1D0-70D7-3C5A-F2699196741B}"/>
          </ac:picMkLst>
        </pc:picChg>
        <pc:picChg chg="add del mod">
          <ac:chgData name="邹一光" userId="115a8f5f-5b28-4450-8572-5ccc3b196581" providerId="ADAL" clId="{1ED701CB-4DFE-4B0F-B117-AA11C9667429}" dt="2023-04-18T03:07:00.319" v="3178"/>
          <ac:picMkLst>
            <pc:docMk/>
            <pc:sldMk cId="4054981104" sldId="393"/>
            <ac:picMk id="5" creationId="{C91AA322-DD67-A811-597D-05A30131CB29}"/>
          </ac:picMkLst>
        </pc:picChg>
      </pc:sldChg>
      <pc:sldChg chg="add del">
        <pc:chgData name="邹一光" userId="115a8f5f-5b28-4450-8572-5ccc3b196581" providerId="ADAL" clId="{1ED701CB-4DFE-4B0F-B117-AA11C9667429}" dt="2023-04-18T02:51:21.105" v="3112" actId="47"/>
        <pc:sldMkLst>
          <pc:docMk/>
          <pc:sldMk cId="4262221518" sldId="393"/>
        </pc:sldMkLst>
      </pc:sldChg>
      <pc:sldChg chg="add del">
        <pc:chgData name="邹一光" userId="115a8f5f-5b28-4450-8572-5ccc3b196581" providerId="ADAL" clId="{1ED701CB-4DFE-4B0F-B117-AA11C9667429}" dt="2023-04-18T03:06:13.875" v="3168" actId="47"/>
        <pc:sldMkLst>
          <pc:docMk/>
          <pc:sldMk cId="462368269" sldId="394"/>
        </pc:sldMkLst>
      </pc:sldChg>
      <pc:sldChg chg="addSp delSp modSp add mod">
        <pc:chgData name="邹一光" userId="115a8f5f-5b28-4450-8572-5ccc3b196581" providerId="ADAL" clId="{1ED701CB-4DFE-4B0F-B117-AA11C9667429}" dt="2023-04-19T10:19:40.438" v="10060" actId="1076"/>
        <pc:sldMkLst>
          <pc:docMk/>
          <pc:sldMk cId="2949646629" sldId="394"/>
        </pc:sldMkLst>
        <pc:spChg chg="add mod">
          <ac:chgData name="邹一光" userId="115a8f5f-5b28-4450-8572-5ccc3b196581" providerId="ADAL" clId="{1ED701CB-4DFE-4B0F-B117-AA11C9667429}" dt="2023-04-18T03:08:10.485" v="3205" actId="20577"/>
          <ac:spMkLst>
            <pc:docMk/>
            <pc:sldMk cId="2949646629" sldId="394"/>
            <ac:spMk id="5" creationId="{30EF3955-22D0-17E8-EE1B-B9E6ABCF66BE}"/>
          </ac:spMkLst>
        </pc:spChg>
        <pc:spChg chg="add del mod">
          <ac:chgData name="邹一光" userId="115a8f5f-5b28-4450-8572-5ccc3b196581" providerId="ADAL" clId="{1ED701CB-4DFE-4B0F-B117-AA11C9667429}" dt="2023-04-18T15:20:22.079" v="4777" actId="20577"/>
          <ac:spMkLst>
            <pc:docMk/>
            <pc:sldMk cId="2949646629" sldId="394"/>
            <ac:spMk id="6" creationId="{FC2A7891-7F95-C5E1-441A-6144402AC2C9}"/>
          </ac:spMkLst>
        </pc:spChg>
        <pc:spChg chg="add del mod">
          <ac:chgData name="邹一光" userId="115a8f5f-5b28-4450-8572-5ccc3b196581" providerId="ADAL" clId="{1ED701CB-4DFE-4B0F-B117-AA11C9667429}" dt="2023-04-18T03:11:50.550" v="3207"/>
          <ac:spMkLst>
            <pc:docMk/>
            <pc:sldMk cId="2949646629" sldId="394"/>
            <ac:spMk id="7" creationId="{1D8D9107-9A6A-110F-A4B6-183F4FFFDDC6}"/>
          </ac:spMkLst>
        </pc:spChg>
        <pc:spChg chg="add mod">
          <ac:chgData name="邹一光" userId="115a8f5f-5b28-4450-8572-5ccc3b196581" providerId="ADAL" clId="{1ED701CB-4DFE-4B0F-B117-AA11C9667429}" dt="2023-04-18T03:50:46.800" v="3283" actId="1036"/>
          <ac:spMkLst>
            <pc:docMk/>
            <pc:sldMk cId="2949646629" sldId="394"/>
            <ac:spMk id="8" creationId="{A1CCF0A7-B06E-E431-7B9E-1AD71F0B19F1}"/>
          </ac:spMkLst>
        </pc:spChg>
        <pc:spChg chg="add del mod">
          <ac:chgData name="邹一光" userId="115a8f5f-5b28-4450-8572-5ccc3b196581" providerId="ADAL" clId="{1ED701CB-4DFE-4B0F-B117-AA11C9667429}" dt="2023-04-18T05:54:35.001" v="3356" actId="478"/>
          <ac:spMkLst>
            <pc:docMk/>
            <pc:sldMk cId="2949646629" sldId="394"/>
            <ac:spMk id="11" creationId="{77AF4AC4-1527-7E40-C354-BBD796AB2F93}"/>
          </ac:spMkLst>
        </pc:spChg>
        <pc:spChg chg="add mod">
          <ac:chgData name="邹一光" userId="115a8f5f-5b28-4450-8572-5ccc3b196581" providerId="ADAL" clId="{1ED701CB-4DFE-4B0F-B117-AA11C9667429}" dt="2023-04-18T05:55:25.017" v="3395" actId="1036"/>
          <ac:spMkLst>
            <pc:docMk/>
            <pc:sldMk cId="2949646629" sldId="394"/>
            <ac:spMk id="12" creationId="{4BC6BD21-CD71-F1D8-852F-FB556E41F77A}"/>
          </ac:spMkLst>
        </pc:spChg>
        <pc:spChg chg="add mod">
          <ac:chgData name="邹一光" userId="115a8f5f-5b28-4450-8572-5ccc3b196581" providerId="ADAL" clId="{1ED701CB-4DFE-4B0F-B117-AA11C9667429}" dt="2023-04-19T10:19:40.438" v="10060" actId="1076"/>
          <ac:spMkLst>
            <pc:docMk/>
            <pc:sldMk cId="2949646629" sldId="394"/>
            <ac:spMk id="13" creationId="{58B4D094-564B-0712-1E28-840DF73F01AE}"/>
          </ac:spMkLst>
        </pc:spChg>
        <pc:picChg chg="del">
          <ac:chgData name="邹一光" userId="115a8f5f-5b28-4450-8572-5ccc3b196581" providerId="ADAL" clId="{1ED701CB-4DFE-4B0F-B117-AA11C9667429}" dt="2023-04-18T03:07:42.661" v="3191" actId="478"/>
          <ac:picMkLst>
            <pc:docMk/>
            <pc:sldMk cId="2949646629" sldId="394"/>
            <ac:picMk id="3" creationId="{AC0CF6B3-F618-6EF4-AD3D-26E858E46B53}"/>
          </ac:picMkLst>
        </pc:picChg>
        <pc:picChg chg="add mod ord">
          <ac:chgData name="邹一光" userId="115a8f5f-5b28-4450-8572-5ccc3b196581" providerId="ADAL" clId="{1ED701CB-4DFE-4B0F-B117-AA11C9667429}" dt="2023-04-18T05:55:40.162" v="3399" actId="1076"/>
          <ac:picMkLst>
            <pc:docMk/>
            <pc:sldMk cId="2949646629" sldId="394"/>
            <ac:picMk id="4" creationId="{BFA31B26-73FE-9D43-AEC3-E7015675F18D}"/>
          </ac:picMkLst>
        </pc:picChg>
        <pc:picChg chg="add mod">
          <ac:chgData name="邹一光" userId="115a8f5f-5b28-4450-8572-5ccc3b196581" providerId="ADAL" clId="{1ED701CB-4DFE-4B0F-B117-AA11C9667429}" dt="2023-04-18T06:22:40.981" v="3458" actId="1076"/>
          <ac:picMkLst>
            <pc:docMk/>
            <pc:sldMk cId="2949646629" sldId="394"/>
            <ac:picMk id="10" creationId="{E3DB0C5C-472C-53A0-FA45-DC9796FD7A94}"/>
          </ac:picMkLst>
        </pc:picChg>
      </pc:sldChg>
      <pc:sldChg chg="add del">
        <pc:chgData name="邹一光" userId="115a8f5f-5b28-4450-8572-5ccc3b196581" providerId="ADAL" clId="{1ED701CB-4DFE-4B0F-B117-AA11C9667429}" dt="2023-04-18T02:51:21.105" v="3112" actId="47"/>
        <pc:sldMkLst>
          <pc:docMk/>
          <pc:sldMk cId="3040423459" sldId="394"/>
        </pc:sldMkLst>
      </pc:sldChg>
      <pc:sldChg chg="add del">
        <pc:chgData name="邹一光" userId="115a8f5f-5b28-4450-8572-5ccc3b196581" providerId="ADAL" clId="{1ED701CB-4DFE-4B0F-B117-AA11C9667429}" dt="2023-04-18T03:06:13.875" v="3168" actId="47"/>
        <pc:sldMkLst>
          <pc:docMk/>
          <pc:sldMk cId="341488033" sldId="395"/>
        </pc:sldMkLst>
      </pc:sldChg>
      <pc:sldChg chg="addSp delSp modSp add mod modAnim">
        <pc:chgData name="邹一光" userId="115a8f5f-5b28-4450-8572-5ccc3b196581" providerId="ADAL" clId="{1ED701CB-4DFE-4B0F-B117-AA11C9667429}" dt="2023-04-18T15:20:26.980" v="4778" actId="20577"/>
        <pc:sldMkLst>
          <pc:docMk/>
          <pc:sldMk cId="886173090" sldId="395"/>
        </pc:sldMkLst>
        <pc:spChg chg="mod">
          <ac:chgData name="邹一光" userId="115a8f5f-5b28-4450-8572-5ccc3b196581" providerId="ADAL" clId="{1ED701CB-4DFE-4B0F-B117-AA11C9667429}" dt="2023-04-18T03:12:17.843" v="3237" actId="1076"/>
          <ac:spMkLst>
            <pc:docMk/>
            <pc:sldMk cId="886173090" sldId="395"/>
            <ac:spMk id="5" creationId="{30EF3955-22D0-17E8-EE1B-B9E6ABCF66BE}"/>
          </ac:spMkLst>
        </pc:spChg>
        <pc:spChg chg="mod">
          <ac:chgData name="邹一光" userId="115a8f5f-5b28-4450-8572-5ccc3b196581" providerId="ADAL" clId="{1ED701CB-4DFE-4B0F-B117-AA11C9667429}" dt="2023-04-18T15:20:26.980" v="4778" actId="20577"/>
          <ac:spMkLst>
            <pc:docMk/>
            <pc:sldMk cId="886173090" sldId="395"/>
            <ac:spMk id="6" creationId="{FC2A7891-7F95-C5E1-441A-6144402AC2C9}"/>
          </ac:spMkLst>
        </pc:spChg>
        <pc:spChg chg="add mod">
          <ac:chgData name="邹一光" userId="115a8f5f-5b28-4450-8572-5ccc3b196581" providerId="ADAL" clId="{1ED701CB-4DFE-4B0F-B117-AA11C9667429}" dt="2023-04-18T06:25:56.403" v="3484" actId="1076"/>
          <ac:spMkLst>
            <pc:docMk/>
            <pc:sldMk cId="886173090" sldId="395"/>
            <ac:spMk id="8" creationId="{A1B19B58-1E8A-820E-1061-0ECEC288A6A8}"/>
          </ac:spMkLst>
        </pc:spChg>
        <pc:spChg chg="add del">
          <ac:chgData name="邹一光" userId="115a8f5f-5b28-4450-8572-5ccc3b196581" providerId="ADAL" clId="{1ED701CB-4DFE-4B0F-B117-AA11C9667429}" dt="2023-04-18T03:16:12.644" v="3249" actId="478"/>
          <ac:spMkLst>
            <pc:docMk/>
            <pc:sldMk cId="886173090" sldId="395"/>
            <ac:spMk id="9" creationId="{0B74160E-E52A-12B8-9BC7-9F730EACB447}"/>
          </ac:spMkLst>
        </pc:spChg>
        <pc:spChg chg="add del">
          <ac:chgData name="邹一光" userId="115a8f5f-5b28-4450-8572-5ccc3b196581" providerId="ADAL" clId="{1ED701CB-4DFE-4B0F-B117-AA11C9667429}" dt="2023-04-18T06:37:09.924" v="3606" actId="478"/>
          <ac:spMkLst>
            <pc:docMk/>
            <pc:sldMk cId="886173090" sldId="395"/>
            <ac:spMk id="22" creationId="{B96E4B3D-051F-810B-DB1F-FAE2B9A1000E}"/>
          </ac:spMkLst>
        </pc:spChg>
        <pc:spChg chg="add mod">
          <ac:chgData name="邹一光" userId="115a8f5f-5b28-4450-8572-5ccc3b196581" providerId="ADAL" clId="{1ED701CB-4DFE-4B0F-B117-AA11C9667429}" dt="2023-04-18T06:26:44.629" v="3495" actId="164"/>
          <ac:spMkLst>
            <pc:docMk/>
            <pc:sldMk cId="886173090" sldId="395"/>
            <ac:spMk id="23" creationId="{09E8ED68-18C8-94E4-DA63-78DA0CDB5F8C}"/>
          </ac:spMkLst>
        </pc:spChg>
        <pc:spChg chg="add mod">
          <ac:chgData name="邹一光" userId="115a8f5f-5b28-4450-8572-5ccc3b196581" providerId="ADAL" clId="{1ED701CB-4DFE-4B0F-B117-AA11C9667429}" dt="2023-04-18T11:56:59.469" v="4316" actId="1582"/>
          <ac:spMkLst>
            <pc:docMk/>
            <pc:sldMk cId="886173090" sldId="395"/>
            <ac:spMk id="25" creationId="{F385020B-5646-F7F6-192B-873396E4DA2F}"/>
          </ac:spMkLst>
        </pc:spChg>
        <pc:grpChg chg="add mod">
          <ac:chgData name="邹一光" userId="115a8f5f-5b28-4450-8572-5ccc3b196581" providerId="ADAL" clId="{1ED701CB-4DFE-4B0F-B117-AA11C9667429}" dt="2023-04-18T06:26:44.629" v="3495" actId="164"/>
          <ac:grpSpMkLst>
            <pc:docMk/>
            <pc:sldMk cId="886173090" sldId="395"/>
            <ac:grpSpMk id="24" creationId="{2BDD74D8-50E1-DDD5-4DF0-65E76C17497E}"/>
          </ac:grpSpMkLst>
        </pc:grpChg>
        <pc:graphicFrameChg chg="del mod">
          <ac:chgData name="邹一光" userId="115a8f5f-5b28-4450-8572-5ccc3b196581" providerId="ADAL" clId="{1ED701CB-4DFE-4B0F-B117-AA11C9667429}" dt="2023-04-18T04:05:39.903" v="3329" actId="478"/>
          <ac:graphicFrameMkLst>
            <pc:docMk/>
            <pc:sldMk cId="886173090" sldId="395"/>
            <ac:graphicFrameMk id="18" creationId="{A104779F-486D-6E91-B0CB-3E27B87AFBAA}"/>
          </ac:graphicFrameMkLst>
        </pc:graphicFrameChg>
        <pc:picChg chg="add mod">
          <ac:chgData name="邹一光" userId="115a8f5f-5b28-4450-8572-5ccc3b196581" providerId="ADAL" clId="{1ED701CB-4DFE-4B0F-B117-AA11C9667429}" dt="2023-04-18T06:39:20.818" v="3607" actId="1076"/>
          <ac:picMkLst>
            <pc:docMk/>
            <pc:sldMk cId="886173090" sldId="395"/>
            <ac:picMk id="3" creationId="{94A8E804-6DE9-2BEB-DCB8-9E0E091CE473}"/>
          </ac:picMkLst>
        </pc:picChg>
        <pc:picChg chg="del">
          <ac:chgData name="邹一光" userId="115a8f5f-5b28-4450-8572-5ccc3b196581" providerId="ADAL" clId="{1ED701CB-4DFE-4B0F-B117-AA11C9667429}" dt="2023-04-18T03:11:54.294" v="3209" actId="478"/>
          <ac:picMkLst>
            <pc:docMk/>
            <pc:sldMk cId="886173090" sldId="395"/>
            <ac:picMk id="4" creationId="{BFA31B26-73FE-9D43-AEC3-E7015675F18D}"/>
          </ac:picMkLst>
        </pc:picChg>
        <pc:picChg chg="add del mod">
          <ac:chgData name="邹一光" userId="115a8f5f-5b28-4450-8572-5ccc3b196581" providerId="ADAL" clId="{1ED701CB-4DFE-4B0F-B117-AA11C9667429}" dt="2023-04-18T06:27:06.083" v="3498" actId="1076"/>
          <ac:picMkLst>
            <pc:docMk/>
            <pc:sldMk cId="886173090" sldId="395"/>
            <ac:picMk id="11" creationId="{C4D11E78-FEC4-CA26-D25A-33611A148913}"/>
          </ac:picMkLst>
        </pc:picChg>
        <pc:picChg chg="add del mod">
          <ac:chgData name="邹一光" userId="115a8f5f-5b28-4450-8572-5ccc3b196581" providerId="ADAL" clId="{1ED701CB-4DFE-4B0F-B117-AA11C9667429}" dt="2023-04-18T03:51:20.551" v="3287" actId="478"/>
          <ac:picMkLst>
            <pc:docMk/>
            <pc:sldMk cId="886173090" sldId="395"/>
            <ac:picMk id="13" creationId="{CEADE314-A245-AC2B-6D3E-D7EFD1B3E46F}"/>
          </ac:picMkLst>
        </pc:picChg>
        <pc:picChg chg="add mod">
          <ac:chgData name="邹一光" userId="115a8f5f-5b28-4450-8572-5ccc3b196581" providerId="ADAL" clId="{1ED701CB-4DFE-4B0F-B117-AA11C9667429}" dt="2023-04-18T03:53:46.182" v="3306" actId="1076"/>
          <ac:picMkLst>
            <pc:docMk/>
            <pc:sldMk cId="886173090" sldId="395"/>
            <ac:picMk id="15" creationId="{A732FCB7-8A3C-FCA6-295C-9613E4FA92D5}"/>
          </ac:picMkLst>
        </pc:picChg>
        <pc:picChg chg="add mod">
          <ac:chgData name="邹一光" userId="115a8f5f-5b28-4450-8572-5ccc3b196581" providerId="ADAL" clId="{1ED701CB-4DFE-4B0F-B117-AA11C9667429}" dt="2023-04-18T06:21:28.460" v="3424" actId="1076"/>
          <ac:picMkLst>
            <pc:docMk/>
            <pc:sldMk cId="886173090" sldId="395"/>
            <ac:picMk id="17" creationId="{6DA4693F-7978-DC49-4F92-64EA348030B2}"/>
          </ac:picMkLst>
        </pc:picChg>
        <pc:picChg chg="add mod">
          <ac:chgData name="邹一光" userId="115a8f5f-5b28-4450-8572-5ccc3b196581" providerId="ADAL" clId="{1ED701CB-4DFE-4B0F-B117-AA11C9667429}" dt="2023-04-18T05:53:35.480" v="3337" actId="14100"/>
          <ac:picMkLst>
            <pc:docMk/>
            <pc:sldMk cId="886173090" sldId="395"/>
            <ac:picMk id="20" creationId="{F8CA5053-9DAE-4A6C-0348-D18ABDB02160}"/>
          </ac:picMkLst>
        </pc:picChg>
        <pc:picChg chg="add del mod">
          <ac:chgData name="邹一光" userId="115a8f5f-5b28-4450-8572-5ccc3b196581" providerId="ADAL" clId="{1ED701CB-4DFE-4B0F-B117-AA11C9667429}" dt="2023-04-18T07:22:07.785" v="3946" actId="21"/>
          <ac:picMkLst>
            <pc:docMk/>
            <pc:sldMk cId="886173090" sldId="395"/>
            <ac:picMk id="2052" creationId="{34EB4CB5-B9DE-84D7-D6F7-4D946C4A9932}"/>
          </ac:picMkLst>
        </pc:picChg>
        <pc:picChg chg="add mod">
          <ac:chgData name="邹一光" userId="115a8f5f-5b28-4450-8572-5ccc3b196581" providerId="ADAL" clId="{1ED701CB-4DFE-4B0F-B117-AA11C9667429}" dt="2023-04-18T06:26:44.629" v="3495" actId="164"/>
          <ac:picMkLst>
            <pc:docMk/>
            <pc:sldMk cId="886173090" sldId="395"/>
            <ac:picMk id="2054" creationId="{0C0D9333-C335-B6CF-3413-452BCDF04E21}"/>
          </ac:picMkLst>
        </pc:picChg>
      </pc:sldChg>
      <pc:sldChg chg="add del">
        <pc:chgData name="邹一光" userId="115a8f5f-5b28-4450-8572-5ccc3b196581" providerId="ADAL" clId="{1ED701CB-4DFE-4B0F-B117-AA11C9667429}" dt="2023-04-18T02:51:21.105" v="3112" actId="47"/>
        <pc:sldMkLst>
          <pc:docMk/>
          <pc:sldMk cId="1285624538" sldId="395"/>
        </pc:sldMkLst>
      </pc:sldChg>
      <pc:sldChg chg="add del">
        <pc:chgData name="邹一光" userId="115a8f5f-5b28-4450-8572-5ccc3b196581" providerId="ADAL" clId="{1ED701CB-4DFE-4B0F-B117-AA11C9667429}" dt="2023-04-18T02:51:21.105" v="3112" actId="47"/>
        <pc:sldMkLst>
          <pc:docMk/>
          <pc:sldMk cId="551958991" sldId="396"/>
        </pc:sldMkLst>
      </pc:sldChg>
      <pc:sldChg chg="addSp delSp modSp add mod delAnim modAnim">
        <pc:chgData name="邹一光" userId="115a8f5f-5b28-4450-8572-5ccc3b196581" providerId="ADAL" clId="{1ED701CB-4DFE-4B0F-B117-AA11C9667429}" dt="2023-04-18T15:20:30.531" v="4779" actId="20577"/>
        <pc:sldMkLst>
          <pc:docMk/>
          <pc:sldMk cId="1268631998" sldId="396"/>
        </pc:sldMkLst>
        <pc:spChg chg="del">
          <ac:chgData name="邹一光" userId="115a8f5f-5b28-4450-8572-5ccc3b196581" providerId="ADAL" clId="{1ED701CB-4DFE-4B0F-B117-AA11C9667429}" dt="2023-04-18T06:24:25.948" v="3473" actId="478"/>
          <ac:spMkLst>
            <pc:docMk/>
            <pc:sldMk cId="1268631998" sldId="396"/>
            <ac:spMk id="5" creationId="{30EF3955-22D0-17E8-EE1B-B9E6ABCF66BE}"/>
          </ac:spMkLst>
        </pc:spChg>
        <pc:spChg chg="mod">
          <ac:chgData name="邹一光" userId="115a8f5f-5b28-4450-8572-5ccc3b196581" providerId="ADAL" clId="{1ED701CB-4DFE-4B0F-B117-AA11C9667429}" dt="2023-04-18T15:20:30.531" v="4779" actId="20577"/>
          <ac:spMkLst>
            <pc:docMk/>
            <pc:sldMk cId="1268631998" sldId="396"/>
            <ac:spMk id="6" creationId="{FC2A7891-7F95-C5E1-441A-6144402AC2C9}"/>
          </ac:spMkLst>
        </pc:spChg>
        <pc:spChg chg="add del mod">
          <ac:chgData name="邹一光" userId="115a8f5f-5b28-4450-8572-5ccc3b196581" providerId="ADAL" clId="{1ED701CB-4DFE-4B0F-B117-AA11C9667429}" dt="2023-04-18T06:27:32.492" v="3502" actId="478"/>
          <ac:spMkLst>
            <pc:docMk/>
            <pc:sldMk cId="1268631998" sldId="396"/>
            <ac:spMk id="7" creationId="{39CAE7E0-81B7-C636-4ABF-4BC82F598692}"/>
          </ac:spMkLst>
        </pc:spChg>
        <pc:spChg chg="del">
          <ac:chgData name="邹一光" userId="115a8f5f-5b28-4450-8572-5ccc3b196581" providerId="ADAL" clId="{1ED701CB-4DFE-4B0F-B117-AA11C9667429}" dt="2023-04-18T06:23:18.813" v="3469" actId="478"/>
          <ac:spMkLst>
            <pc:docMk/>
            <pc:sldMk cId="1268631998" sldId="396"/>
            <ac:spMk id="8" creationId="{A1B19B58-1E8A-820E-1061-0ECEC288A6A8}"/>
          </ac:spMkLst>
        </pc:spChg>
        <pc:spChg chg="del">
          <ac:chgData name="邹一光" userId="115a8f5f-5b28-4450-8572-5ccc3b196581" providerId="ADAL" clId="{1ED701CB-4DFE-4B0F-B117-AA11C9667429}" dt="2023-04-18T06:23:15.198" v="3464" actId="478"/>
          <ac:spMkLst>
            <pc:docMk/>
            <pc:sldMk cId="1268631998" sldId="396"/>
            <ac:spMk id="22" creationId="{B96E4B3D-051F-810B-DB1F-FAE2B9A1000E}"/>
          </ac:spMkLst>
        </pc:spChg>
        <pc:spChg chg="add del mod ord">
          <ac:chgData name="邹一光" userId="115a8f5f-5b28-4450-8572-5ccc3b196581" providerId="ADAL" clId="{1ED701CB-4DFE-4B0F-B117-AA11C9667429}" dt="2023-04-18T12:01:07.091" v="4326" actId="478"/>
          <ac:spMkLst>
            <pc:docMk/>
            <pc:sldMk cId="1268631998" sldId="396"/>
            <ac:spMk id="27" creationId="{9395CAD5-15CC-D4B0-4C78-6F67710F8CCE}"/>
          </ac:spMkLst>
        </pc:spChg>
        <pc:spChg chg="add mod">
          <ac:chgData name="邹一光" userId="115a8f5f-5b28-4450-8572-5ccc3b196581" providerId="ADAL" clId="{1ED701CB-4DFE-4B0F-B117-AA11C9667429}" dt="2023-04-18T12:06:41.474" v="4359" actId="20577"/>
          <ac:spMkLst>
            <pc:docMk/>
            <pc:sldMk cId="1268631998" sldId="396"/>
            <ac:spMk id="2050" creationId="{5735F500-880F-93E0-0DF7-72F3C34E0C5C}"/>
          </ac:spMkLst>
        </pc:spChg>
        <pc:picChg chg="del mod">
          <ac:chgData name="邹一光" userId="115a8f5f-5b28-4450-8572-5ccc3b196581" providerId="ADAL" clId="{1ED701CB-4DFE-4B0F-B117-AA11C9667429}" dt="2023-04-18T06:23:16.989" v="3468" actId="478"/>
          <ac:picMkLst>
            <pc:docMk/>
            <pc:sldMk cId="1268631998" sldId="396"/>
            <ac:picMk id="3" creationId="{94A8E804-6DE9-2BEB-DCB8-9E0E091CE473}"/>
          </ac:picMkLst>
        </pc:picChg>
        <pc:picChg chg="add del mod ord">
          <ac:chgData name="邹一光" userId="115a8f5f-5b28-4450-8572-5ccc3b196581" providerId="ADAL" clId="{1ED701CB-4DFE-4B0F-B117-AA11C9667429}" dt="2023-04-18T06:25:06.406" v="3476" actId="478"/>
          <ac:picMkLst>
            <pc:docMk/>
            <pc:sldMk cId="1268631998" sldId="396"/>
            <ac:picMk id="4" creationId="{4CB13546-2091-E6C1-1D15-68301F537F3F}"/>
          </ac:picMkLst>
        </pc:picChg>
        <pc:picChg chg="add mod ord modCrop">
          <ac:chgData name="邹一光" userId="115a8f5f-5b28-4450-8572-5ccc3b196581" providerId="ADAL" clId="{1ED701CB-4DFE-4B0F-B117-AA11C9667429}" dt="2023-04-18T12:00:55.699" v="4321" actId="732"/>
          <ac:picMkLst>
            <pc:docMk/>
            <pc:sldMk cId="1268631998" sldId="396"/>
            <ac:picMk id="10" creationId="{E2BD3F95-BB0E-25FB-672E-CE6063E2F459}"/>
          </ac:picMkLst>
        </pc:picChg>
        <pc:picChg chg="del">
          <ac:chgData name="邹一光" userId="115a8f5f-5b28-4450-8572-5ccc3b196581" providerId="ADAL" clId="{1ED701CB-4DFE-4B0F-B117-AA11C9667429}" dt="2023-04-18T06:23:14.573" v="3462" actId="478"/>
          <ac:picMkLst>
            <pc:docMk/>
            <pc:sldMk cId="1268631998" sldId="396"/>
            <ac:picMk id="11" creationId="{C4D11E78-FEC4-CA26-D25A-33611A148913}"/>
          </ac:picMkLst>
        </pc:picChg>
        <pc:picChg chg="add del mod">
          <ac:chgData name="邹一光" userId="115a8f5f-5b28-4450-8572-5ccc3b196581" providerId="ADAL" clId="{1ED701CB-4DFE-4B0F-B117-AA11C9667429}" dt="2023-04-18T06:29:22.221" v="3506" actId="478"/>
          <ac:picMkLst>
            <pc:docMk/>
            <pc:sldMk cId="1268631998" sldId="396"/>
            <ac:picMk id="13" creationId="{F255070D-F6F5-08DC-D81C-9CE7385F0E29}"/>
          </ac:picMkLst>
        </pc:picChg>
        <pc:picChg chg="del">
          <ac:chgData name="邹一光" userId="115a8f5f-5b28-4450-8572-5ccc3b196581" providerId="ADAL" clId="{1ED701CB-4DFE-4B0F-B117-AA11C9667429}" dt="2023-04-18T06:23:16.589" v="3466" actId="478"/>
          <ac:picMkLst>
            <pc:docMk/>
            <pc:sldMk cId="1268631998" sldId="396"/>
            <ac:picMk id="15" creationId="{A732FCB7-8A3C-FCA6-295C-9613E4FA92D5}"/>
          </ac:picMkLst>
        </pc:picChg>
        <pc:picChg chg="add del mod">
          <ac:chgData name="邹一光" userId="115a8f5f-5b28-4450-8572-5ccc3b196581" providerId="ADAL" clId="{1ED701CB-4DFE-4B0F-B117-AA11C9667429}" dt="2023-04-18T06:33:32.212" v="3544" actId="478"/>
          <ac:picMkLst>
            <pc:docMk/>
            <pc:sldMk cId="1268631998" sldId="396"/>
            <ac:picMk id="16" creationId="{56572341-77F2-019D-37EB-19E452231210}"/>
          </ac:picMkLst>
        </pc:picChg>
        <pc:picChg chg="del">
          <ac:chgData name="邹一光" userId="115a8f5f-5b28-4450-8572-5ccc3b196581" providerId="ADAL" clId="{1ED701CB-4DFE-4B0F-B117-AA11C9667429}" dt="2023-04-18T06:23:19.209" v="3470" actId="478"/>
          <ac:picMkLst>
            <pc:docMk/>
            <pc:sldMk cId="1268631998" sldId="396"/>
            <ac:picMk id="17" creationId="{6DA4693F-7978-DC49-4F92-64EA348030B2}"/>
          </ac:picMkLst>
        </pc:picChg>
        <pc:picChg chg="add del mod">
          <ac:chgData name="邹一光" userId="115a8f5f-5b28-4450-8572-5ccc3b196581" providerId="ADAL" clId="{1ED701CB-4DFE-4B0F-B117-AA11C9667429}" dt="2023-04-18T06:31:43.300" v="3517" actId="478"/>
          <ac:picMkLst>
            <pc:docMk/>
            <pc:sldMk cId="1268631998" sldId="396"/>
            <ac:picMk id="19" creationId="{698B2CE1-1FF3-4FC5-5647-D1D35B46A29B}"/>
          </ac:picMkLst>
        </pc:picChg>
        <pc:picChg chg="del">
          <ac:chgData name="邹一光" userId="115a8f5f-5b28-4450-8572-5ccc3b196581" providerId="ADAL" clId="{1ED701CB-4DFE-4B0F-B117-AA11C9667429}" dt="2023-04-18T06:23:14.933" v="3463" actId="478"/>
          <ac:picMkLst>
            <pc:docMk/>
            <pc:sldMk cId="1268631998" sldId="396"/>
            <ac:picMk id="20" creationId="{F8CA5053-9DAE-4A6C-0348-D18ABDB02160}"/>
          </ac:picMkLst>
        </pc:picChg>
        <pc:picChg chg="add del mod ord modCrop">
          <ac:chgData name="邹一光" userId="115a8f5f-5b28-4450-8572-5ccc3b196581" providerId="ADAL" clId="{1ED701CB-4DFE-4B0F-B117-AA11C9667429}" dt="2023-04-18T12:05:30.131" v="4336" actId="478"/>
          <ac:picMkLst>
            <pc:docMk/>
            <pc:sldMk cId="1268631998" sldId="396"/>
            <ac:picMk id="23" creationId="{D4886AF8-4B92-09A3-7DAF-CCFFCFFEAB73}"/>
          </ac:picMkLst>
        </pc:picChg>
        <pc:picChg chg="add del mod modCrop">
          <ac:chgData name="邹一光" userId="115a8f5f-5b28-4450-8572-5ccc3b196581" providerId="ADAL" clId="{1ED701CB-4DFE-4B0F-B117-AA11C9667429}" dt="2023-04-18T12:05:30.656" v="4337" actId="478"/>
          <ac:picMkLst>
            <pc:docMk/>
            <pc:sldMk cId="1268631998" sldId="396"/>
            <ac:picMk id="24" creationId="{FA194194-748E-2EB2-1F54-E9D2607C2F84}"/>
          </ac:picMkLst>
        </pc:picChg>
        <pc:picChg chg="add del mod ord modCrop">
          <ac:chgData name="邹一光" userId="115a8f5f-5b28-4450-8572-5ccc3b196581" providerId="ADAL" clId="{1ED701CB-4DFE-4B0F-B117-AA11C9667429}" dt="2023-04-18T12:05:29.669" v="4335" actId="478"/>
          <ac:picMkLst>
            <pc:docMk/>
            <pc:sldMk cId="1268631998" sldId="396"/>
            <ac:picMk id="25" creationId="{8B4DCA08-0475-921A-76D2-5D91C6C420BB}"/>
          </ac:picMkLst>
        </pc:picChg>
        <pc:picChg chg="add del mod ord modCrop">
          <ac:chgData name="邹一光" userId="115a8f5f-5b28-4450-8572-5ccc3b196581" providerId="ADAL" clId="{1ED701CB-4DFE-4B0F-B117-AA11C9667429}" dt="2023-04-18T12:05:29.069" v="4334" actId="478"/>
          <ac:picMkLst>
            <pc:docMk/>
            <pc:sldMk cId="1268631998" sldId="396"/>
            <ac:picMk id="26" creationId="{7761CA20-62A2-DF71-E607-BBE6DAF6D37A}"/>
          </ac:picMkLst>
        </pc:picChg>
        <pc:picChg chg="add mod">
          <ac:chgData name="邹一光" userId="115a8f5f-5b28-4450-8572-5ccc3b196581" providerId="ADAL" clId="{1ED701CB-4DFE-4B0F-B117-AA11C9667429}" dt="2023-04-18T12:06:28.019" v="4347" actId="1076"/>
          <ac:picMkLst>
            <pc:docMk/>
            <pc:sldMk cId="1268631998" sldId="396"/>
            <ac:picMk id="29" creationId="{42B994A8-6AFE-85A9-7845-D0DEF80BAB01}"/>
          </ac:picMkLst>
        </pc:picChg>
        <pc:picChg chg="add mod">
          <ac:chgData name="邹一光" userId="115a8f5f-5b28-4450-8572-5ccc3b196581" providerId="ADAL" clId="{1ED701CB-4DFE-4B0F-B117-AA11C9667429}" dt="2023-04-18T12:10:27.388" v="4387" actId="1035"/>
          <ac:picMkLst>
            <pc:docMk/>
            <pc:sldMk cId="1268631998" sldId="396"/>
            <ac:picMk id="31" creationId="{B8B63AC1-867C-DC08-61B3-06D0FC17CDC2}"/>
          </ac:picMkLst>
        </pc:picChg>
        <pc:picChg chg="add mod">
          <ac:chgData name="邹一光" userId="115a8f5f-5b28-4450-8572-5ccc3b196581" providerId="ADAL" clId="{1ED701CB-4DFE-4B0F-B117-AA11C9667429}" dt="2023-04-18T12:10:46.341" v="4389" actId="1035"/>
          <ac:picMkLst>
            <pc:docMk/>
            <pc:sldMk cId="1268631998" sldId="396"/>
            <ac:picMk id="2049" creationId="{26D51192-2E67-445D-DC0D-8D1D9674C2E7}"/>
          </ac:picMkLst>
        </pc:picChg>
        <pc:picChg chg="del">
          <ac:chgData name="邹一光" userId="115a8f5f-5b28-4450-8572-5ccc3b196581" providerId="ADAL" clId="{1ED701CB-4DFE-4B0F-B117-AA11C9667429}" dt="2023-04-18T06:23:14.222" v="3461" actId="478"/>
          <ac:picMkLst>
            <pc:docMk/>
            <pc:sldMk cId="1268631998" sldId="396"/>
            <ac:picMk id="2052" creationId="{34EB4CB5-B9DE-84D7-D6F7-4D946C4A9932}"/>
          </ac:picMkLst>
        </pc:picChg>
        <pc:picChg chg="add mod">
          <ac:chgData name="邹一光" userId="115a8f5f-5b28-4450-8572-5ccc3b196581" providerId="ADAL" clId="{1ED701CB-4DFE-4B0F-B117-AA11C9667429}" dt="2023-04-18T12:10:49.250" v="4390" actId="1076"/>
          <ac:picMkLst>
            <pc:docMk/>
            <pc:sldMk cId="1268631998" sldId="396"/>
            <ac:picMk id="2053" creationId="{299D82D4-EAAB-27DC-3FBB-64F70BFB56D4}"/>
          </ac:picMkLst>
        </pc:picChg>
        <pc:picChg chg="del">
          <ac:chgData name="邹一光" userId="115a8f5f-5b28-4450-8572-5ccc3b196581" providerId="ADAL" clId="{1ED701CB-4DFE-4B0F-B117-AA11C9667429}" dt="2023-04-18T06:23:16.069" v="3465" actId="478"/>
          <ac:picMkLst>
            <pc:docMk/>
            <pc:sldMk cId="1268631998" sldId="396"/>
            <ac:picMk id="2054" creationId="{0C0D9333-C335-B6CF-3413-452BCDF04E21}"/>
          </ac:picMkLst>
        </pc:picChg>
      </pc:sldChg>
      <pc:sldChg chg="add del">
        <pc:chgData name="邹一光" userId="115a8f5f-5b28-4450-8572-5ccc3b196581" providerId="ADAL" clId="{1ED701CB-4DFE-4B0F-B117-AA11C9667429}" dt="2023-04-18T03:06:13.875" v="3168" actId="47"/>
        <pc:sldMkLst>
          <pc:docMk/>
          <pc:sldMk cId="1308965050" sldId="396"/>
        </pc:sldMkLst>
      </pc:sldChg>
      <pc:sldChg chg="add del">
        <pc:chgData name="邹一光" userId="115a8f5f-5b28-4450-8572-5ccc3b196581" providerId="ADAL" clId="{1ED701CB-4DFE-4B0F-B117-AA11C9667429}" dt="2023-04-18T03:06:13.875" v="3168" actId="47"/>
        <pc:sldMkLst>
          <pc:docMk/>
          <pc:sldMk cId="1196317206" sldId="397"/>
        </pc:sldMkLst>
      </pc:sldChg>
      <pc:sldChg chg="addSp delSp modSp add mod delAnim">
        <pc:chgData name="邹一光" userId="115a8f5f-5b28-4450-8572-5ccc3b196581" providerId="ADAL" clId="{1ED701CB-4DFE-4B0F-B117-AA11C9667429}" dt="2023-04-19T07:24:45.348" v="8937" actId="732"/>
        <pc:sldMkLst>
          <pc:docMk/>
          <pc:sldMk cId="1646353362" sldId="397"/>
        </pc:sldMkLst>
        <pc:spChg chg="add mod">
          <ac:chgData name="邹一光" userId="115a8f5f-5b28-4450-8572-5ccc3b196581" providerId="ADAL" clId="{1ED701CB-4DFE-4B0F-B117-AA11C9667429}" dt="2023-04-18T06:41:35.607" v="3641" actId="20577"/>
          <ac:spMkLst>
            <pc:docMk/>
            <pc:sldMk cId="1646353362" sldId="397"/>
            <ac:spMk id="4" creationId="{68765326-1BB6-18F6-131A-9CBB8CB0B92F}"/>
          </ac:spMkLst>
        </pc:spChg>
        <pc:spChg chg="mod">
          <ac:chgData name="邹一光" userId="115a8f5f-5b28-4450-8572-5ccc3b196581" providerId="ADAL" clId="{1ED701CB-4DFE-4B0F-B117-AA11C9667429}" dt="2023-04-18T15:20:34.688" v="4780" actId="20577"/>
          <ac:spMkLst>
            <pc:docMk/>
            <pc:sldMk cId="1646353362" sldId="397"/>
            <ac:spMk id="6" creationId="{FC2A7891-7F95-C5E1-441A-6144402AC2C9}"/>
          </ac:spMkLst>
        </pc:spChg>
        <pc:spChg chg="del">
          <ac:chgData name="邹一光" userId="115a8f5f-5b28-4450-8572-5ccc3b196581" providerId="ADAL" clId="{1ED701CB-4DFE-4B0F-B117-AA11C9667429}" dt="2023-04-18T06:41:00.059" v="3610" actId="478"/>
          <ac:spMkLst>
            <pc:docMk/>
            <pc:sldMk cId="1646353362" sldId="397"/>
            <ac:spMk id="27" creationId="{9395CAD5-15CC-D4B0-4C78-6F67710F8CCE}"/>
          </ac:spMkLst>
        </pc:spChg>
        <pc:picChg chg="add mod ord modCrop">
          <ac:chgData name="邹一光" userId="115a8f5f-5b28-4450-8572-5ccc3b196581" providerId="ADAL" clId="{1ED701CB-4DFE-4B0F-B117-AA11C9667429}" dt="2023-04-19T07:24:45.348" v="8937" actId="732"/>
          <ac:picMkLst>
            <pc:docMk/>
            <pc:sldMk cId="1646353362" sldId="397"/>
            <ac:picMk id="3" creationId="{1E1DB015-BBCA-E28F-B2A9-482107827B94}"/>
          </ac:picMkLst>
        </pc:picChg>
        <pc:picChg chg="del">
          <ac:chgData name="邹一光" userId="115a8f5f-5b28-4450-8572-5ccc3b196581" providerId="ADAL" clId="{1ED701CB-4DFE-4B0F-B117-AA11C9667429}" dt="2023-04-18T06:41:01.146" v="3611" actId="478"/>
          <ac:picMkLst>
            <pc:docMk/>
            <pc:sldMk cId="1646353362" sldId="397"/>
            <ac:picMk id="10" creationId="{E2BD3F95-BB0E-25FB-672E-CE6063E2F459}"/>
          </ac:picMkLst>
        </pc:picChg>
        <pc:picChg chg="del">
          <ac:chgData name="邹一光" userId="115a8f5f-5b28-4450-8572-5ccc3b196581" providerId="ADAL" clId="{1ED701CB-4DFE-4B0F-B117-AA11C9667429}" dt="2023-04-18T06:41:00.059" v="3610" actId="478"/>
          <ac:picMkLst>
            <pc:docMk/>
            <pc:sldMk cId="1646353362" sldId="397"/>
            <ac:picMk id="23" creationId="{D4886AF8-4B92-09A3-7DAF-CCFFCFFEAB73}"/>
          </ac:picMkLst>
        </pc:picChg>
        <pc:picChg chg="del">
          <ac:chgData name="邹一光" userId="115a8f5f-5b28-4450-8572-5ccc3b196581" providerId="ADAL" clId="{1ED701CB-4DFE-4B0F-B117-AA11C9667429}" dt="2023-04-18T06:41:00.059" v="3610" actId="478"/>
          <ac:picMkLst>
            <pc:docMk/>
            <pc:sldMk cId="1646353362" sldId="397"/>
            <ac:picMk id="24" creationId="{FA194194-748E-2EB2-1F54-E9D2607C2F84}"/>
          </ac:picMkLst>
        </pc:picChg>
        <pc:picChg chg="del">
          <ac:chgData name="邹一光" userId="115a8f5f-5b28-4450-8572-5ccc3b196581" providerId="ADAL" clId="{1ED701CB-4DFE-4B0F-B117-AA11C9667429}" dt="2023-04-18T06:41:00.059" v="3610" actId="478"/>
          <ac:picMkLst>
            <pc:docMk/>
            <pc:sldMk cId="1646353362" sldId="397"/>
            <ac:picMk id="25" creationId="{8B4DCA08-0475-921A-76D2-5D91C6C420BB}"/>
          </ac:picMkLst>
        </pc:picChg>
        <pc:picChg chg="del">
          <ac:chgData name="邹一光" userId="115a8f5f-5b28-4450-8572-5ccc3b196581" providerId="ADAL" clId="{1ED701CB-4DFE-4B0F-B117-AA11C9667429}" dt="2023-04-18T06:40:58.894" v="3609" actId="478"/>
          <ac:picMkLst>
            <pc:docMk/>
            <pc:sldMk cId="1646353362" sldId="397"/>
            <ac:picMk id="26" creationId="{7761CA20-62A2-DF71-E607-BBE6DAF6D37A}"/>
          </ac:picMkLst>
        </pc:picChg>
      </pc:sldChg>
      <pc:sldChg chg="add del">
        <pc:chgData name="邹一光" userId="115a8f5f-5b28-4450-8572-5ccc3b196581" providerId="ADAL" clId="{1ED701CB-4DFE-4B0F-B117-AA11C9667429}" dt="2023-04-18T02:51:21.105" v="3112" actId="47"/>
        <pc:sldMkLst>
          <pc:docMk/>
          <pc:sldMk cId="2700176036" sldId="397"/>
        </pc:sldMkLst>
      </pc:sldChg>
      <pc:sldChg chg="add del">
        <pc:chgData name="邹一光" userId="115a8f5f-5b28-4450-8572-5ccc3b196581" providerId="ADAL" clId="{1ED701CB-4DFE-4B0F-B117-AA11C9667429}" dt="2023-04-18T02:51:21.105" v="3112" actId="47"/>
        <pc:sldMkLst>
          <pc:docMk/>
          <pc:sldMk cId="65657985" sldId="398"/>
        </pc:sldMkLst>
      </pc:sldChg>
      <pc:sldChg chg="add del">
        <pc:chgData name="邹一光" userId="115a8f5f-5b28-4450-8572-5ccc3b196581" providerId="ADAL" clId="{1ED701CB-4DFE-4B0F-B117-AA11C9667429}" dt="2023-04-18T03:06:13.875" v="3168" actId="47"/>
        <pc:sldMkLst>
          <pc:docMk/>
          <pc:sldMk cId="2084332757" sldId="398"/>
        </pc:sldMkLst>
      </pc:sldChg>
      <pc:sldChg chg="addSp delSp modSp add mod">
        <pc:chgData name="邹一光" userId="115a8f5f-5b28-4450-8572-5ccc3b196581" providerId="ADAL" clId="{1ED701CB-4DFE-4B0F-B117-AA11C9667429}" dt="2023-04-18T15:20:37.955" v="4781" actId="20577"/>
        <pc:sldMkLst>
          <pc:docMk/>
          <pc:sldMk cId="3497673488" sldId="398"/>
        </pc:sldMkLst>
        <pc:spChg chg="mod">
          <ac:chgData name="邹一光" userId="115a8f5f-5b28-4450-8572-5ccc3b196581" providerId="ADAL" clId="{1ED701CB-4DFE-4B0F-B117-AA11C9667429}" dt="2023-04-18T15:20:37.955" v="4781" actId="20577"/>
          <ac:spMkLst>
            <pc:docMk/>
            <pc:sldMk cId="3497673488" sldId="398"/>
            <ac:spMk id="6" creationId="{FC2A7891-7F95-C5E1-441A-6144402AC2C9}"/>
          </ac:spMkLst>
        </pc:spChg>
        <pc:spChg chg="add mod">
          <ac:chgData name="邹一光" userId="115a8f5f-5b28-4450-8572-5ccc3b196581" providerId="ADAL" clId="{1ED701CB-4DFE-4B0F-B117-AA11C9667429}" dt="2023-04-18T06:44:03.345" v="3698" actId="1076"/>
          <ac:spMkLst>
            <pc:docMk/>
            <pc:sldMk cId="3497673488" sldId="398"/>
            <ac:spMk id="7" creationId="{BF06A7DD-550D-B6C2-5A9D-DD151A75C812}"/>
          </ac:spMkLst>
        </pc:spChg>
        <pc:picChg chg="del">
          <ac:chgData name="邹一光" userId="115a8f5f-5b28-4450-8572-5ccc3b196581" providerId="ADAL" clId="{1ED701CB-4DFE-4B0F-B117-AA11C9667429}" dt="2023-04-18T06:41:56.707" v="3643" actId="478"/>
          <ac:picMkLst>
            <pc:docMk/>
            <pc:sldMk cId="3497673488" sldId="398"/>
            <ac:picMk id="3" creationId="{1E1DB015-BBCA-E28F-B2A9-482107827B94}"/>
          </ac:picMkLst>
        </pc:picChg>
        <pc:picChg chg="add mod ord">
          <ac:chgData name="邹一光" userId="115a8f5f-5b28-4450-8572-5ccc3b196581" providerId="ADAL" clId="{1ED701CB-4DFE-4B0F-B117-AA11C9667429}" dt="2023-04-18T06:44:01.412" v="3697" actId="1076"/>
          <ac:picMkLst>
            <pc:docMk/>
            <pc:sldMk cId="3497673488" sldId="398"/>
            <ac:picMk id="5" creationId="{09DDDFA3-3711-A843-9A23-8AB17C345870}"/>
          </ac:picMkLst>
        </pc:picChg>
      </pc:sldChg>
      <pc:sldChg chg="addSp delSp modSp add mod">
        <pc:chgData name="邹一光" userId="115a8f5f-5b28-4450-8572-5ccc3b196581" providerId="ADAL" clId="{1ED701CB-4DFE-4B0F-B117-AA11C9667429}" dt="2023-04-20T01:45:41.656" v="10194" actId="14100"/>
        <pc:sldMkLst>
          <pc:docMk/>
          <pc:sldMk cId="1853988401" sldId="399"/>
        </pc:sldMkLst>
        <pc:spChg chg="mod">
          <ac:chgData name="邹一光" userId="115a8f5f-5b28-4450-8572-5ccc3b196581" providerId="ADAL" clId="{1ED701CB-4DFE-4B0F-B117-AA11C9667429}" dt="2023-04-18T15:20:41.514" v="4782" actId="20577"/>
          <ac:spMkLst>
            <pc:docMk/>
            <pc:sldMk cId="1853988401" sldId="399"/>
            <ac:spMk id="6" creationId="{FC2A7891-7F95-C5E1-441A-6144402AC2C9}"/>
          </ac:spMkLst>
        </pc:spChg>
        <pc:spChg chg="mod">
          <ac:chgData name="邹一光" userId="115a8f5f-5b28-4450-8572-5ccc3b196581" providerId="ADAL" clId="{1ED701CB-4DFE-4B0F-B117-AA11C9667429}" dt="2023-04-20T01:45:41.656" v="10194" actId="14100"/>
          <ac:spMkLst>
            <pc:docMk/>
            <pc:sldMk cId="1853988401" sldId="399"/>
            <ac:spMk id="7" creationId="{47DA76D5-6C98-C123-0BA8-EE8753415477}"/>
          </ac:spMkLst>
        </pc:spChg>
        <pc:spChg chg="del">
          <ac:chgData name="邹一光" userId="115a8f5f-5b28-4450-8572-5ccc3b196581" providerId="ADAL" clId="{1ED701CB-4DFE-4B0F-B117-AA11C9667429}" dt="2023-04-18T06:52:33.458" v="3701" actId="478"/>
          <ac:spMkLst>
            <pc:docMk/>
            <pc:sldMk cId="1853988401" sldId="399"/>
            <ac:spMk id="7" creationId="{BF06A7DD-550D-B6C2-5A9D-DD151A75C812}"/>
          </ac:spMkLst>
        </pc:spChg>
        <pc:spChg chg="add mod">
          <ac:chgData name="邹一光" userId="115a8f5f-5b28-4450-8572-5ccc3b196581" providerId="ADAL" clId="{1ED701CB-4DFE-4B0F-B117-AA11C9667429}" dt="2023-04-18T07:49:10.730" v="4048" actId="164"/>
          <ac:spMkLst>
            <pc:docMk/>
            <pc:sldMk cId="1853988401" sldId="399"/>
            <ac:spMk id="10" creationId="{CC7BCAA2-CC22-1FBF-03A4-84CE1C094DEC}"/>
          </ac:spMkLst>
        </pc:spChg>
        <pc:spChg chg="add del mod">
          <ac:chgData name="邹一光" userId="115a8f5f-5b28-4450-8572-5ccc3b196581" providerId="ADAL" clId="{1ED701CB-4DFE-4B0F-B117-AA11C9667429}" dt="2023-04-18T07:49:16.190" v="4051" actId="21"/>
          <ac:spMkLst>
            <pc:docMk/>
            <pc:sldMk cId="1853988401" sldId="399"/>
            <ac:spMk id="12" creationId="{39313FE1-A054-24DA-AAE2-406A0670723E}"/>
          </ac:spMkLst>
        </pc:spChg>
        <pc:grpChg chg="add mod">
          <ac:chgData name="邹一光" userId="115a8f5f-5b28-4450-8572-5ccc3b196581" providerId="ADAL" clId="{1ED701CB-4DFE-4B0F-B117-AA11C9667429}" dt="2023-04-20T01:45:41.656" v="10194" actId="14100"/>
          <ac:grpSpMkLst>
            <pc:docMk/>
            <pc:sldMk cId="1853988401" sldId="399"/>
            <ac:grpSpMk id="2" creationId="{B15DFBCE-9037-321A-C92B-7AF519C2D600}"/>
          </ac:grpSpMkLst>
        </pc:grpChg>
        <pc:grpChg chg="add del mod">
          <ac:chgData name="邹一光" userId="115a8f5f-5b28-4450-8572-5ccc3b196581" providerId="ADAL" clId="{1ED701CB-4DFE-4B0F-B117-AA11C9667429}" dt="2023-04-20T01:44:47.152" v="10177" actId="478"/>
          <ac:grpSpMkLst>
            <pc:docMk/>
            <pc:sldMk cId="1853988401" sldId="399"/>
            <ac:grpSpMk id="11" creationId="{1D18CA56-A1FE-F551-77DF-9CDDA554365A}"/>
          </ac:grpSpMkLst>
        </pc:grpChg>
        <pc:picChg chg="add mod ord modCrop">
          <ac:chgData name="邹一光" userId="115a8f5f-5b28-4450-8572-5ccc3b196581" providerId="ADAL" clId="{1ED701CB-4DFE-4B0F-B117-AA11C9667429}" dt="2023-04-20T01:45:29.446" v="10189" actId="1076"/>
          <ac:picMkLst>
            <pc:docMk/>
            <pc:sldMk cId="1853988401" sldId="399"/>
            <ac:picMk id="3" creationId="{26303033-498C-21DF-EEBC-2BB1BF595E33}"/>
          </ac:picMkLst>
        </pc:picChg>
        <pc:picChg chg="del">
          <ac:chgData name="邹一光" userId="115a8f5f-5b28-4450-8572-5ccc3b196581" providerId="ADAL" clId="{1ED701CB-4DFE-4B0F-B117-AA11C9667429}" dt="2023-04-18T06:52:32.226" v="3700" actId="478"/>
          <ac:picMkLst>
            <pc:docMk/>
            <pc:sldMk cId="1853988401" sldId="399"/>
            <ac:picMk id="5" creationId="{09DDDFA3-3711-A843-9A23-8AB17C345870}"/>
          </ac:picMkLst>
        </pc:picChg>
        <pc:picChg chg="mod">
          <ac:chgData name="邹一光" userId="115a8f5f-5b28-4450-8572-5ccc3b196581" providerId="ADAL" clId="{1ED701CB-4DFE-4B0F-B117-AA11C9667429}" dt="2023-04-20T01:45:41.656" v="10194" actId="14100"/>
          <ac:picMkLst>
            <pc:docMk/>
            <pc:sldMk cId="1853988401" sldId="399"/>
            <ac:picMk id="5" creationId="{DEB4D99A-76C1-ED0A-9444-88D2512A41E3}"/>
          </ac:picMkLst>
        </pc:picChg>
        <pc:picChg chg="add del mod">
          <ac:chgData name="邹一光" userId="115a8f5f-5b28-4450-8572-5ccc3b196581" providerId="ADAL" clId="{1ED701CB-4DFE-4B0F-B117-AA11C9667429}" dt="2023-04-18T06:52:59.891" v="3706"/>
          <ac:picMkLst>
            <pc:docMk/>
            <pc:sldMk cId="1853988401" sldId="399"/>
            <ac:picMk id="8" creationId="{84C60EFF-C033-9E8D-F4E9-430C1B00FDDE}"/>
          </ac:picMkLst>
        </pc:picChg>
        <pc:picChg chg="add mod modCrop">
          <ac:chgData name="邹一光" userId="115a8f5f-5b28-4450-8572-5ccc3b196581" providerId="ADAL" clId="{1ED701CB-4DFE-4B0F-B117-AA11C9667429}" dt="2023-04-20T01:45:32.006" v="10190" actId="1076"/>
          <ac:picMkLst>
            <pc:docMk/>
            <pc:sldMk cId="1853988401" sldId="399"/>
            <ac:picMk id="8" creationId="{9489FF97-3BB9-BF17-57A9-CC4F2D1E0FFC}"/>
          </ac:picMkLst>
        </pc:picChg>
        <pc:picChg chg="add del mod">
          <ac:chgData name="邹一光" userId="115a8f5f-5b28-4450-8572-5ccc3b196581" providerId="ADAL" clId="{1ED701CB-4DFE-4B0F-B117-AA11C9667429}" dt="2023-04-18T07:49:16.190" v="4051" actId="21"/>
          <ac:picMkLst>
            <pc:docMk/>
            <pc:sldMk cId="1853988401" sldId="399"/>
            <ac:picMk id="9" creationId="{2367F441-C23E-EBC0-3F49-A5F68D4A4980}"/>
          </ac:picMkLst>
        </pc:picChg>
        <pc:picChg chg="add mod">
          <ac:chgData name="邹一光" userId="115a8f5f-5b28-4450-8572-5ccc3b196581" providerId="ADAL" clId="{1ED701CB-4DFE-4B0F-B117-AA11C9667429}" dt="2023-04-18T07:49:10.730" v="4048" actId="164"/>
          <ac:picMkLst>
            <pc:docMk/>
            <pc:sldMk cId="1853988401" sldId="399"/>
            <ac:picMk id="12290" creationId="{45F033B6-E352-0550-F88F-F6F7C50EF69D}"/>
          </ac:picMkLst>
        </pc:picChg>
      </pc:sldChg>
      <pc:sldChg chg="addSp delSp modSp add mod">
        <pc:chgData name="邹一光" userId="115a8f5f-5b28-4450-8572-5ccc3b196581" providerId="ADAL" clId="{1ED701CB-4DFE-4B0F-B117-AA11C9667429}" dt="2023-04-19T07:24:54.491" v="8938" actId="732"/>
        <pc:sldMkLst>
          <pc:docMk/>
          <pc:sldMk cId="1996260454" sldId="400"/>
        </pc:sldMkLst>
        <pc:spChg chg="mod">
          <ac:chgData name="邹一光" userId="115a8f5f-5b28-4450-8572-5ccc3b196581" providerId="ADAL" clId="{1ED701CB-4DFE-4B0F-B117-AA11C9667429}" dt="2023-04-18T15:20:44.530" v="4783" actId="20577"/>
          <ac:spMkLst>
            <pc:docMk/>
            <pc:sldMk cId="1996260454" sldId="400"/>
            <ac:spMk id="6" creationId="{FC2A7891-7F95-C5E1-441A-6144402AC2C9}"/>
          </ac:spMkLst>
        </pc:spChg>
        <pc:picChg chg="del">
          <ac:chgData name="邹一光" userId="115a8f5f-5b28-4450-8572-5ccc3b196581" providerId="ADAL" clId="{1ED701CB-4DFE-4B0F-B117-AA11C9667429}" dt="2023-04-18T06:53:02.858" v="3708" actId="478"/>
          <ac:picMkLst>
            <pc:docMk/>
            <pc:sldMk cId="1996260454" sldId="400"/>
            <ac:picMk id="3" creationId="{26303033-498C-21DF-EEBC-2BB1BF595E33}"/>
          </ac:picMkLst>
        </pc:picChg>
        <pc:picChg chg="add mod ord modCrop">
          <ac:chgData name="邹一光" userId="115a8f5f-5b28-4450-8572-5ccc3b196581" providerId="ADAL" clId="{1ED701CB-4DFE-4B0F-B117-AA11C9667429}" dt="2023-04-19T07:24:54.491" v="8938" actId="732"/>
          <ac:picMkLst>
            <pc:docMk/>
            <pc:sldMk cId="1996260454" sldId="400"/>
            <ac:picMk id="5" creationId="{D2A9CCE9-CCAE-DE3D-995F-2B67DC96583A}"/>
          </ac:picMkLst>
        </pc:picChg>
      </pc:sldChg>
      <pc:sldChg chg="addSp delSp modSp add mod">
        <pc:chgData name="邹一光" userId="115a8f5f-5b28-4450-8572-5ccc3b196581" providerId="ADAL" clId="{1ED701CB-4DFE-4B0F-B117-AA11C9667429}" dt="2023-04-19T07:25:00.075" v="8939" actId="732"/>
        <pc:sldMkLst>
          <pc:docMk/>
          <pc:sldMk cId="3668078686" sldId="401"/>
        </pc:sldMkLst>
        <pc:spChg chg="mod">
          <ac:chgData name="邹一光" userId="115a8f5f-5b28-4450-8572-5ccc3b196581" providerId="ADAL" clId="{1ED701CB-4DFE-4B0F-B117-AA11C9667429}" dt="2023-04-18T15:20:48.919" v="4784" actId="20577"/>
          <ac:spMkLst>
            <pc:docMk/>
            <pc:sldMk cId="3668078686" sldId="401"/>
            <ac:spMk id="6" creationId="{FC2A7891-7F95-C5E1-441A-6144402AC2C9}"/>
          </ac:spMkLst>
        </pc:spChg>
        <pc:picChg chg="add mod ord modCrop">
          <ac:chgData name="邹一光" userId="115a8f5f-5b28-4450-8572-5ccc3b196581" providerId="ADAL" clId="{1ED701CB-4DFE-4B0F-B117-AA11C9667429}" dt="2023-04-19T07:25:00.075" v="8939" actId="732"/>
          <ac:picMkLst>
            <pc:docMk/>
            <pc:sldMk cId="3668078686" sldId="401"/>
            <ac:picMk id="3" creationId="{679788D2-3C7B-09F6-BDE2-6E0907EE2D79}"/>
          </ac:picMkLst>
        </pc:picChg>
        <pc:picChg chg="del">
          <ac:chgData name="邹一光" userId="115a8f5f-5b28-4450-8572-5ccc3b196581" providerId="ADAL" clId="{1ED701CB-4DFE-4B0F-B117-AA11C9667429}" dt="2023-04-18T06:54:21.010" v="3713" actId="478"/>
          <ac:picMkLst>
            <pc:docMk/>
            <pc:sldMk cId="3668078686" sldId="401"/>
            <ac:picMk id="5" creationId="{D2A9CCE9-CCAE-DE3D-995F-2B67DC96583A}"/>
          </ac:picMkLst>
        </pc:picChg>
        <pc:picChg chg="add del mod">
          <ac:chgData name="邹一光" userId="115a8f5f-5b28-4450-8572-5ccc3b196581" providerId="ADAL" clId="{1ED701CB-4DFE-4B0F-B117-AA11C9667429}" dt="2023-04-18T07:05:16.697" v="3718"/>
          <ac:picMkLst>
            <pc:docMk/>
            <pc:sldMk cId="3668078686" sldId="401"/>
            <ac:picMk id="7" creationId="{96DB26BB-5AAD-24C8-C3A0-327A7D003E14}"/>
          </ac:picMkLst>
        </pc:picChg>
      </pc:sldChg>
      <pc:sldChg chg="addSp delSp modSp add mod">
        <pc:chgData name="邹一光" userId="115a8f5f-5b28-4450-8572-5ccc3b196581" providerId="ADAL" clId="{1ED701CB-4DFE-4B0F-B117-AA11C9667429}" dt="2023-04-19T07:25:05.068" v="8940" actId="732"/>
        <pc:sldMkLst>
          <pc:docMk/>
          <pc:sldMk cId="569268449" sldId="402"/>
        </pc:sldMkLst>
        <pc:spChg chg="mod">
          <ac:chgData name="邹一光" userId="115a8f5f-5b28-4450-8572-5ccc3b196581" providerId="ADAL" clId="{1ED701CB-4DFE-4B0F-B117-AA11C9667429}" dt="2023-04-18T15:24:21.943" v="4820" actId="1076"/>
          <ac:spMkLst>
            <pc:docMk/>
            <pc:sldMk cId="569268449" sldId="402"/>
            <ac:spMk id="4" creationId="{68765326-1BB6-18F6-131A-9CBB8CB0B92F}"/>
          </ac:spMkLst>
        </pc:spChg>
        <pc:spChg chg="mod">
          <ac:chgData name="邹一光" userId="115a8f5f-5b28-4450-8572-5ccc3b196581" providerId="ADAL" clId="{1ED701CB-4DFE-4B0F-B117-AA11C9667429}" dt="2023-04-18T15:20:54.829" v="4785" actId="20577"/>
          <ac:spMkLst>
            <pc:docMk/>
            <pc:sldMk cId="569268449" sldId="402"/>
            <ac:spMk id="6" creationId="{FC2A7891-7F95-C5E1-441A-6144402AC2C9}"/>
          </ac:spMkLst>
        </pc:spChg>
        <pc:picChg chg="del">
          <ac:chgData name="邹一光" userId="115a8f5f-5b28-4450-8572-5ccc3b196581" providerId="ADAL" clId="{1ED701CB-4DFE-4B0F-B117-AA11C9667429}" dt="2023-04-18T07:05:20.208" v="3720" actId="478"/>
          <ac:picMkLst>
            <pc:docMk/>
            <pc:sldMk cId="569268449" sldId="402"/>
            <ac:picMk id="3" creationId="{679788D2-3C7B-09F6-BDE2-6E0907EE2D79}"/>
          </ac:picMkLst>
        </pc:picChg>
        <pc:picChg chg="add mod ord modCrop">
          <ac:chgData name="邹一光" userId="115a8f5f-5b28-4450-8572-5ccc3b196581" providerId="ADAL" clId="{1ED701CB-4DFE-4B0F-B117-AA11C9667429}" dt="2023-04-19T07:25:05.068" v="8940" actId="732"/>
          <ac:picMkLst>
            <pc:docMk/>
            <pc:sldMk cId="569268449" sldId="402"/>
            <ac:picMk id="5" creationId="{1847269F-959D-4DF4-F92B-2596F93403EE}"/>
          </ac:picMkLst>
        </pc:picChg>
      </pc:sldChg>
      <pc:sldChg chg="addSp delSp modSp add mod">
        <pc:chgData name="邹一光" userId="115a8f5f-5b28-4450-8572-5ccc3b196581" providerId="ADAL" clId="{1ED701CB-4DFE-4B0F-B117-AA11C9667429}" dt="2023-04-18T15:20:58.933" v="4786" actId="20577"/>
        <pc:sldMkLst>
          <pc:docMk/>
          <pc:sldMk cId="3047632243" sldId="403"/>
        </pc:sldMkLst>
        <pc:spChg chg="del">
          <ac:chgData name="邹一光" userId="115a8f5f-5b28-4450-8572-5ccc3b196581" providerId="ADAL" clId="{1ED701CB-4DFE-4B0F-B117-AA11C9667429}" dt="2023-04-18T07:08:07.807" v="3767" actId="478"/>
          <ac:spMkLst>
            <pc:docMk/>
            <pc:sldMk cId="3047632243" sldId="403"/>
            <ac:spMk id="4" creationId="{68765326-1BB6-18F6-131A-9CBB8CB0B92F}"/>
          </ac:spMkLst>
        </pc:spChg>
        <pc:spChg chg="mod">
          <ac:chgData name="邹一光" userId="115a8f5f-5b28-4450-8572-5ccc3b196581" providerId="ADAL" clId="{1ED701CB-4DFE-4B0F-B117-AA11C9667429}" dt="2023-04-18T15:20:58.933" v="4786" actId="20577"/>
          <ac:spMkLst>
            <pc:docMk/>
            <pc:sldMk cId="3047632243" sldId="403"/>
            <ac:spMk id="6" creationId="{FC2A7891-7F95-C5E1-441A-6144402AC2C9}"/>
          </ac:spMkLst>
        </pc:spChg>
        <pc:spChg chg="add mod">
          <ac:chgData name="邹一光" userId="115a8f5f-5b28-4450-8572-5ccc3b196581" providerId="ADAL" clId="{1ED701CB-4DFE-4B0F-B117-AA11C9667429}" dt="2023-04-18T07:11:42.511" v="3824" actId="20577"/>
          <ac:spMkLst>
            <pc:docMk/>
            <pc:sldMk cId="3047632243" sldId="403"/>
            <ac:spMk id="7" creationId="{B015E088-39FC-0392-5DE2-F1F0A7667BAB}"/>
          </ac:spMkLst>
        </pc:spChg>
        <pc:picChg chg="add mod ord">
          <ac:chgData name="邹一光" userId="115a8f5f-5b28-4450-8572-5ccc3b196581" providerId="ADAL" clId="{1ED701CB-4DFE-4B0F-B117-AA11C9667429}" dt="2023-04-18T07:08:13.199" v="3769" actId="171"/>
          <ac:picMkLst>
            <pc:docMk/>
            <pc:sldMk cId="3047632243" sldId="403"/>
            <ac:picMk id="3" creationId="{BD38FB65-E409-4C1D-AA74-AC61A6A1E686}"/>
          </ac:picMkLst>
        </pc:picChg>
        <pc:picChg chg="del">
          <ac:chgData name="邹一光" userId="115a8f5f-5b28-4450-8572-5ccc3b196581" providerId="ADAL" clId="{1ED701CB-4DFE-4B0F-B117-AA11C9667429}" dt="2023-04-18T07:08:06.552" v="3766" actId="478"/>
          <ac:picMkLst>
            <pc:docMk/>
            <pc:sldMk cId="3047632243" sldId="403"/>
            <ac:picMk id="5" creationId="{1847269F-959D-4DF4-F92B-2596F93403EE}"/>
          </ac:picMkLst>
        </pc:picChg>
      </pc:sldChg>
      <pc:sldChg chg="add del">
        <pc:chgData name="邹一光" userId="115a8f5f-5b28-4450-8572-5ccc3b196581" providerId="ADAL" clId="{1ED701CB-4DFE-4B0F-B117-AA11C9667429}" dt="2023-04-18T07:10:23.173" v="3780" actId="47"/>
        <pc:sldMkLst>
          <pc:docMk/>
          <pc:sldMk cId="116741441" sldId="404"/>
        </pc:sldMkLst>
      </pc:sldChg>
      <pc:sldChg chg="addSp delSp modSp add del mod">
        <pc:chgData name="邹一光" userId="115a8f5f-5b28-4450-8572-5ccc3b196581" providerId="ADAL" clId="{1ED701CB-4DFE-4B0F-B117-AA11C9667429}" dt="2023-04-18T07:11:32.212" v="3817" actId="47"/>
        <pc:sldMkLst>
          <pc:docMk/>
          <pc:sldMk cId="3061543846" sldId="404"/>
        </pc:sldMkLst>
        <pc:spChg chg="mod">
          <ac:chgData name="邹一光" userId="115a8f5f-5b28-4450-8572-5ccc3b196581" providerId="ADAL" clId="{1ED701CB-4DFE-4B0F-B117-AA11C9667429}" dt="2023-04-18T07:10:34.667" v="3786" actId="20577"/>
          <ac:spMkLst>
            <pc:docMk/>
            <pc:sldMk cId="3061543846" sldId="404"/>
            <ac:spMk id="6" creationId="{FC2A7891-7F95-C5E1-441A-6144402AC2C9}"/>
          </ac:spMkLst>
        </pc:spChg>
        <pc:picChg chg="del">
          <ac:chgData name="邹一光" userId="115a8f5f-5b28-4450-8572-5ccc3b196581" providerId="ADAL" clId="{1ED701CB-4DFE-4B0F-B117-AA11C9667429}" dt="2023-04-18T07:10:28.896" v="3782" actId="478"/>
          <ac:picMkLst>
            <pc:docMk/>
            <pc:sldMk cId="3061543846" sldId="404"/>
            <ac:picMk id="3" creationId="{BD38FB65-E409-4C1D-AA74-AC61A6A1E686}"/>
          </ac:picMkLst>
        </pc:picChg>
        <pc:picChg chg="add del mod ord">
          <ac:chgData name="邹一光" userId="115a8f5f-5b28-4450-8572-5ccc3b196581" providerId="ADAL" clId="{1ED701CB-4DFE-4B0F-B117-AA11C9667429}" dt="2023-04-18T07:11:23.555" v="3813" actId="21"/>
          <ac:picMkLst>
            <pc:docMk/>
            <pc:sldMk cId="3061543846" sldId="404"/>
            <ac:picMk id="4" creationId="{6BDB9A74-1ACD-2247-33B3-E0EAAAF83E60}"/>
          </ac:picMkLst>
        </pc:picChg>
      </pc:sldChg>
      <pc:sldChg chg="addSp delSp modSp add del mod">
        <pc:chgData name="邹一光" userId="115a8f5f-5b28-4450-8572-5ccc3b196581" providerId="ADAL" clId="{1ED701CB-4DFE-4B0F-B117-AA11C9667429}" dt="2023-04-18T07:12:47.883" v="3877" actId="47"/>
        <pc:sldMkLst>
          <pc:docMk/>
          <pc:sldMk cId="4146006642" sldId="405"/>
        </pc:sldMkLst>
        <pc:spChg chg="mod">
          <ac:chgData name="邹一光" userId="115a8f5f-5b28-4450-8572-5ccc3b196581" providerId="ADAL" clId="{1ED701CB-4DFE-4B0F-B117-AA11C9667429}" dt="2023-04-18T07:11:36.575" v="3819" actId="20577"/>
          <ac:spMkLst>
            <pc:docMk/>
            <pc:sldMk cId="4146006642" sldId="405"/>
            <ac:spMk id="7" creationId="{B015E088-39FC-0392-5DE2-F1F0A7667BAB}"/>
          </ac:spMkLst>
        </pc:spChg>
        <pc:picChg chg="add del mod">
          <ac:chgData name="邹一光" userId="115a8f5f-5b28-4450-8572-5ccc3b196581" providerId="ADAL" clId="{1ED701CB-4DFE-4B0F-B117-AA11C9667429}" dt="2023-04-18T07:11:20.264" v="3810"/>
          <ac:picMkLst>
            <pc:docMk/>
            <pc:sldMk cId="4146006642" sldId="405"/>
            <ac:picMk id="2" creationId="{B03339BB-09C7-6E66-B2EE-A8D95F3771B6}"/>
          </ac:picMkLst>
        </pc:picChg>
        <pc:picChg chg="del">
          <ac:chgData name="邹一光" userId="115a8f5f-5b28-4450-8572-5ccc3b196581" providerId="ADAL" clId="{1ED701CB-4DFE-4B0F-B117-AA11C9667429}" dt="2023-04-18T07:11:11.200" v="3804" actId="478"/>
          <ac:picMkLst>
            <pc:docMk/>
            <pc:sldMk cId="4146006642" sldId="405"/>
            <ac:picMk id="3" creationId="{BD38FB65-E409-4C1D-AA74-AC61A6A1E686}"/>
          </ac:picMkLst>
        </pc:picChg>
        <pc:picChg chg="add mod ord">
          <ac:chgData name="邹一光" userId="115a8f5f-5b28-4450-8572-5ccc3b196581" providerId="ADAL" clId="{1ED701CB-4DFE-4B0F-B117-AA11C9667429}" dt="2023-04-18T07:11:30.439" v="3816" actId="167"/>
          <ac:picMkLst>
            <pc:docMk/>
            <pc:sldMk cId="4146006642" sldId="405"/>
            <ac:picMk id="4" creationId="{282EB675-7D8C-D612-29FC-FC6C4FD96CF7}"/>
          </ac:picMkLst>
        </pc:picChg>
      </pc:sldChg>
      <pc:sldChg chg="addSp delSp modSp add mod modAnim">
        <pc:chgData name="邹一光" userId="115a8f5f-5b28-4450-8572-5ccc3b196581" providerId="ADAL" clId="{1ED701CB-4DFE-4B0F-B117-AA11C9667429}" dt="2023-04-20T04:33:16.293" v="10575"/>
        <pc:sldMkLst>
          <pc:docMk/>
          <pc:sldMk cId="2116792083" sldId="406"/>
        </pc:sldMkLst>
        <pc:spChg chg="add mod">
          <ac:chgData name="邹一光" userId="115a8f5f-5b28-4450-8572-5ccc3b196581" providerId="ADAL" clId="{1ED701CB-4DFE-4B0F-B117-AA11C9667429}" dt="2023-04-20T04:33:13.394" v="10574" actId="1076"/>
          <ac:spMkLst>
            <pc:docMk/>
            <pc:sldMk cId="2116792083" sldId="406"/>
            <ac:spMk id="3" creationId="{7ED5AA95-DDED-5B20-6929-912ACAB14817}"/>
          </ac:spMkLst>
        </pc:spChg>
        <pc:spChg chg="mod">
          <ac:chgData name="邹一光" userId="115a8f5f-5b28-4450-8572-5ccc3b196581" providerId="ADAL" clId="{1ED701CB-4DFE-4B0F-B117-AA11C9667429}" dt="2023-04-18T15:21:02.158" v="4787" actId="20577"/>
          <ac:spMkLst>
            <pc:docMk/>
            <pc:sldMk cId="2116792083" sldId="406"/>
            <ac:spMk id="6" creationId="{FC2A7891-7F95-C5E1-441A-6144402AC2C9}"/>
          </ac:spMkLst>
        </pc:spChg>
        <pc:spChg chg="mod">
          <ac:chgData name="邹一光" userId="115a8f5f-5b28-4450-8572-5ccc3b196581" providerId="ADAL" clId="{1ED701CB-4DFE-4B0F-B117-AA11C9667429}" dt="2023-04-18T12:14:03.634" v="4399" actId="1076"/>
          <ac:spMkLst>
            <pc:docMk/>
            <pc:sldMk cId="2116792083" sldId="406"/>
            <ac:spMk id="7" creationId="{B015E088-39FC-0392-5DE2-F1F0A7667BAB}"/>
          </ac:spMkLst>
        </pc:spChg>
        <pc:spChg chg="add del mod">
          <ac:chgData name="邹一光" userId="115a8f5f-5b28-4450-8572-5ccc3b196581" providerId="ADAL" clId="{1ED701CB-4DFE-4B0F-B117-AA11C9667429}" dt="2023-04-18T07:50:51.724" v="4072" actId="21"/>
          <ac:spMkLst>
            <pc:docMk/>
            <pc:sldMk cId="2116792083" sldId="406"/>
            <ac:spMk id="8" creationId="{8D983256-BDB2-68C0-30FA-E1FC84F51800}"/>
          </ac:spMkLst>
        </pc:spChg>
        <pc:grpChg chg="add mod">
          <ac:chgData name="邹一光" userId="115a8f5f-5b28-4450-8572-5ccc3b196581" providerId="ADAL" clId="{1ED701CB-4DFE-4B0F-B117-AA11C9667429}" dt="2023-04-20T04:33:13.394" v="10574" actId="1076"/>
          <ac:grpSpMkLst>
            <pc:docMk/>
            <pc:sldMk cId="2116792083" sldId="406"/>
            <ac:grpSpMk id="9" creationId="{1B6B6668-3D2F-A351-E015-C64595414193}"/>
          </ac:grpSpMkLst>
        </pc:grpChg>
        <pc:picChg chg="add mod">
          <ac:chgData name="邹一光" userId="115a8f5f-5b28-4450-8572-5ccc3b196581" providerId="ADAL" clId="{1ED701CB-4DFE-4B0F-B117-AA11C9667429}" dt="2023-04-20T04:33:13.394" v="10574" actId="1076"/>
          <ac:picMkLst>
            <pc:docMk/>
            <pc:sldMk cId="2116792083" sldId="406"/>
            <ac:picMk id="2" creationId="{588307C5-2DB7-46EC-B822-B5DB904565D1}"/>
          </ac:picMkLst>
        </pc:picChg>
        <pc:picChg chg="mod">
          <ac:chgData name="邹一光" userId="115a8f5f-5b28-4450-8572-5ccc3b196581" providerId="ADAL" clId="{1ED701CB-4DFE-4B0F-B117-AA11C9667429}" dt="2023-04-18T12:13:43.754" v="4392" actId="1076"/>
          <ac:picMkLst>
            <pc:docMk/>
            <pc:sldMk cId="2116792083" sldId="406"/>
            <ac:picMk id="4" creationId="{282EB675-7D8C-D612-29FC-FC6C4FD96CF7}"/>
          </ac:picMkLst>
        </pc:picChg>
        <pc:picChg chg="add del mod">
          <ac:chgData name="邹一光" userId="115a8f5f-5b28-4450-8572-5ccc3b196581" providerId="ADAL" clId="{1ED701CB-4DFE-4B0F-B117-AA11C9667429}" dt="2023-04-18T07:50:51.724" v="4072" actId="21"/>
          <ac:picMkLst>
            <pc:docMk/>
            <pc:sldMk cId="2116792083" sldId="406"/>
            <ac:picMk id="5" creationId="{E65BBC40-3988-1B5F-5DD7-AA9843A84C80}"/>
          </ac:picMkLst>
        </pc:picChg>
      </pc:sldChg>
      <pc:sldChg chg="addSp delSp modSp add mod modAnim">
        <pc:chgData name="邹一光" userId="115a8f5f-5b28-4450-8572-5ccc3b196581" providerId="ADAL" clId="{1ED701CB-4DFE-4B0F-B117-AA11C9667429}" dt="2023-04-20T04:37:13.413" v="10596"/>
        <pc:sldMkLst>
          <pc:docMk/>
          <pc:sldMk cId="3531349646" sldId="407"/>
        </pc:sldMkLst>
        <pc:spChg chg="add mod ord">
          <ac:chgData name="邹一光" userId="115a8f5f-5b28-4450-8572-5ccc3b196581" providerId="ADAL" clId="{1ED701CB-4DFE-4B0F-B117-AA11C9667429}" dt="2023-04-20T04:37:04.117" v="10594" actId="164"/>
          <ac:spMkLst>
            <pc:docMk/>
            <pc:sldMk cId="3531349646" sldId="407"/>
            <ac:spMk id="2" creationId="{161ED9B4-2130-D7CA-3A34-E20FEE5160C8}"/>
          </ac:spMkLst>
        </pc:spChg>
        <pc:spChg chg="add mod">
          <ac:chgData name="邹一光" userId="115a8f5f-5b28-4450-8572-5ccc3b196581" providerId="ADAL" clId="{1ED701CB-4DFE-4B0F-B117-AA11C9667429}" dt="2023-04-20T04:37:04.117" v="10594" actId="164"/>
          <ac:spMkLst>
            <pc:docMk/>
            <pc:sldMk cId="3531349646" sldId="407"/>
            <ac:spMk id="4" creationId="{5F197B32-559F-15C5-55AB-20FF4F09E087}"/>
          </ac:spMkLst>
        </pc:spChg>
        <pc:spChg chg="add mod">
          <ac:chgData name="邹一光" userId="115a8f5f-5b28-4450-8572-5ccc3b196581" providerId="ADAL" clId="{1ED701CB-4DFE-4B0F-B117-AA11C9667429}" dt="2023-04-20T04:37:04.117" v="10594" actId="164"/>
          <ac:spMkLst>
            <pc:docMk/>
            <pc:sldMk cId="3531349646" sldId="407"/>
            <ac:spMk id="5" creationId="{57841389-9700-39EF-B630-F47CB24DAD91}"/>
          </ac:spMkLst>
        </pc:spChg>
        <pc:spChg chg="mod">
          <ac:chgData name="邹一光" userId="115a8f5f-5b28-4450-8572-5ccc3b196581" providerId="ADAL" clId="{1ED701CB-4DFE-4B0F-B117-AA11C9667429}" dt="2023-04-18T15:21:06.204" v="4788" actId="20577"/>
          <ac:spMkLst>
            <pc:docMk/>
            <pc:sldMk cId="3531349646" sldId="407"/>
            <ac:spMk id="6" creationId="{FC2A7891-7F95-C5E1-441A-6144402AC2C9}"/>
          </ac:spMkLst>
        </pc:spChg>
        <pc:spChg chg="mod">
          <ac:chgData name="邹一光" userId="115a8f5f-5b28-4450-8572-5ccc3b196581" providerId="ADAL" clId="{1ED701CB-4DFE-4B0F-B117-AA11C9667429}" dt="2023-04-18T07:13:53.191" v="3903" actId="20577"/>
          <ac:spMkLst>
            <pc:docMk/>
            <pc:sldMk cId="3531349646" sldId="407"/>
            <ac:spMk id="7" creationId="{B015E088-39FC-0392-5DE2-F1F0A7667BAB}"/>
          </ac:spMkLst>
        </pc:spChg>
        <pc:spChg chg="add mod">
          <ac:chgData name="邹一光" userId="115a8f5f-5b28-4450-8572-5ccc3b196581" providerId="ADAL" clId="{1ED701CB-4DFE-4B0F-B117-AA11C9667429}" dt="2023-04-19T07:31:51.683" v="8959" actId="1076"/>
          <ac:spMkLst>
            <pc:docMk/>
            <pc:sldMk cId="3531349646" sldId="407"/>
            <ac:spMk id="10" creationId="{40DD8404-716B-E5EA-545C-DADAA603C768}"/>
          </ac:spMkLst>
        </pc:spChg>
        <pc:grpChg chg="add mod">
          <ac:chgData name="邹一光" userId="115a8f5f-5b28-4450-8572-5ccc3b196581" providerId="ADAL" clId="{1ED701CB-4DFE-4B0F-B117-AA11C9667429}" dt="2023-04-20T04:37:04.117" v="10594" actId="164"/>
          <ac:grpSpMkLst>
            <pc:docMk/>
            <pc:sldMk cId="3531349646" sldId="407"/>
            <ac:grpSpMk id="8" creationId="{733A61A8-29EC-CFC4-0CFD-B3523564A36D}"/>
          </ac:grpSpMkLst>
        </pc:grpChg>
        <pc:grpChg chg="add mod">
          <ac:chgData name="邹一光" userId="115a8f5f-5b28-4450-8572-5ccc3b196581" providerId="ADAL" clId="{1ED701CB-4DFE-4B0F-B117-AA11C9667429}" dt="2023-04-20T04:37:04.117" v="10594" actId="164"/>
          <ac:grpSpMkLst>
            <pc:docMk/>
            <pc:sldMk cId="3531349646" sldId="407"/>
            <ac:grpSpMk id="11" creationId="{6BC3363E-AB6A-8233-32CA-F5DAF8F21588}"/>
          </ac:grpSpMkLst>
        </pc:grpChg>
        <pc:picChg chg="add mod ord modCrop">
          <ac:chgData name="邹一光" userId="115a8f5f-5b28-4450-8572-5ccc3b196581" providerId="ADAL" clId="{1ED701CB-4DFE-4B0F-B117-AA11C9667429}" dt="2023-04-19T07:25:38.596" v="8942" actId="732"/>
          <ac:picMkLst>
            <pc:docMk/>
            <pc:sldMk cId="3531349646" sldId="407"/>
            <ac:picMk id="3" creationId="{F090A404-4B62-4560-4EAC-FABA51240933}"/>
          </ac:picMkLst>
        </pc:picChg>
        <pc:picChg chg="del">
          <ac:chgData name="邹一光" userId="115a8f5f-5b28-4450-8572-5ccc3b196581" providerId="ADAL" clId="{1ED701CB-4DFE-4B0F-B117-AA11C9667429}" dt="2023-04-18T07:12:52.096" v="3879" actId="478"/>
          <ac:picMkLst>
            <pc:docMk/>
            <pc:sldMk cId="3531349646" sldId="407"/>
            <ac:picMk id="4" creationId="{282EB675-7D8C-D612-29FC-FC6C4FD96CF7}"/>
          </ac:picMkLst>
        </pc:picChg>
        <pc:picChg chg="add mod ord modCrop">
          <ac:chgData name="邹一光" userId="115a8f5f-5b28-4450-8572-5ccc3b196581" providerId="ADAL" clId="{1ED701CB-4DFE-4B0F-B117-AA11C9667429}" dt="2023-04-19T07:35:34.730" v="8988" actId="1076"/>
          <ac:picMkLst>
            <pc:docMk/>
            <pc:sldMk cId="3531349646" sldId="407"/>
            <ac:picMk id="8" creationId="{0FC538DF-D19D-F878-A078-B2ED8A548214}"/>
          </ac:picMkLst>
        </pc:picChg>
        <pc:picChg chg="add mod">
          <ac:chgData name="邹一光" userId="115a8f5f-5b28-4450-8572-5ccc3b196581" providerId="ADAL" clId="{1ED701CB-4DFE-4B0F-B117-AA11C9667429}" dt="2023-04-19T07:31:51.683" v="8959" actId="1076"/>
          <ac:picMkLst>
            <pc:docMk/>
            <pc:sldMk cId="3531349646" sldId="407"/>
            <ac:picMk id="9" creationId="{66EAF102-DA1F-2A83-ECDA-65A433B72783}"/>
          </ac:picMkLst>
        </pc:picChg>
      </pc:sldChg>
      <pc:sldChg chg="addSp delSp modSp add mod delAnim">
        <pc:chgData name="邹一光" userId="115a8f5f-5b28-4450-8572-5ccc3b196581" providerId="ADAL" clId="{1ED701CB-4DFE-4B0F-B117-AA11C9667429}" dt="2023-04-18T15:21:09.316" v="4789" actId="20577"/>
        <pc:sldMkLst>
          <pc:docMk/>
          <pc:sldMk cId="1474222193" sldId="408"/>
        </pc:sldMkLst>
        <pc:spChg chg="mod">
          <ac:chgData name="邹一光" userId="115a8f5f-5b28-4450-8572-5ccc3b196581" providerId="ADAL" clId="{1ED701CB-4DFE-4B0F-B117-AA11C9667429}" dt="2023-04-18T15:21:09.316" v="4789" actId="20577"/>
          <ac:spMkLst>
            <pc:docMk/>
            <pc:sldMk cId="1474222193" sldId="408"/>
            <ac:spMk id="6" creationId="{FC2A7891-7F95-C5E1-441A-6144402AC2C9}"/>
          </ac:spMkLst>
        </pc:spChg>
        <pc:spChg chg="del mod">
          <ac:chgData name="邹一光" userId="115a8f5f-5b28-4450-8572-5ccc3b196581" providerId="ADAL" clId="{1ED701CB-4DFE-4B0F-B117-AA11C9667429}" dt="2023-04-18T07:17:46.558" v="3921" actId="478"/>
          <ac:spMkLst>
            <pc:docMk/>
            <pc:sldMk cId="1474222193" sldId="408"/>
            <ac:spMk id="7" creationId="{B015E088-39FC-0392-5DE2-F1F0A7667BAB}"/>
          </ac:spMkLst>
        </pc:spChg>
        <pc:picChg chg="del">
          <ac:chgData name="邹一光" userId="115a8f5f-5b28-4450-8572-5ccc3b196581" providerId="ADAL" clId="{1ED701CB-4DFE-4B0F-B117-AA11C9667429}" dt="2023-04-18T07:17:28.486" v="3917" actId="478"/>
          <ac:picMkLst>
            <pc:docMk/>
            <pc:sldMk cId="1474222193" sldId="408"/>
            <ac:picMk id="3" creationId="{F090A404-4B62-4560-4EAC-FABA51240933}"/>
          </ac:picMkLst>
        </pc:picChg>
        <pc:picChg chg="add mod ord">
          <ac:chgData name="邹一光" userId="115a8f5f-5b28-4450-8572-5ccc3b196581" providerId="ADAL" clId="{1ED701CB-4DFE-4B0F-B117-AA11C9667429}" dt="2023-04-18T07:17:41.397" v="3919" actId="167"/>
          <ac:picMkLst>
            <pc:docMk/>
            <pc:sldMk cId="1474222193" sldId="408"/>
            <ac:picMk id="4" creationId="{2A4EB60D-45E3-63D9-28F5-9048337F0EF4}"/>
          </ac:picMkLst>
        </pc:picChg>
        <pc:picChg chg="del">
          <ac:chgData name="邹一光" userId="115a8f5f-5b28-4450-8572-5ccc3b196581" providerId="ADAL" clId="{1ED701CB-4DFE-4B0F-B117-AA11C9667429}" dt="2023-04-18T07:17:28.033" v="3916" actId="478"/>
          <ac:picMkLst>
            <pc:docMk/>
            <pc:sldMk cId="1474222193" sldId="408"/>
            <ac:picMk id="8" creationId="{0FC538DF-D19D-F878-A078-B2ED8A548214}"/>
          </ac:picMkLst>
        </pc:picChg>
        <pc:picChg chg="add del mod">
          <ac:chgData name="邹一光" userId="115a8f5f-5b28-4450-8572-5ccc3b196581" providerId="ADAL" clId="{1ED701CB-4DFE-4B0F-B117-AA11C9667429}" dt="2023-04-18T07:18:11.863" v="3923"/>
          <ac:picMkLst>
            <pc:docMk/>
            <pc:sldMk cId="1474222193" sldId="408"/>
            <ac:picMk id="9" creationId="{B2ADF33A-383C-BA3B-C87F-84F82EAA14D2}"/>
          </ac:picMkLst>
        </pc:picChg>
      </pc:sldChg>
      <pc:sldChg chg="addSp delSp modSp add mod">
        <pc:chgData name="邹一光" userId="115a8f5f-5b28-4450-8572-5ccc3b196581" providerId="ADAL" clId="{1ED701CB-4DFE-4B0F-B117-AA11C9667429}" dt="2023-04-20T01:49:31.119" v="10198" actId="478"/>
        <pc:sldMkLst>
          <pc:docMk/>
          <pc:sldMk cId="3221396362" sldId="409"/>
        </pc:sldMkLst>
        <pc:spChg chg="add del mod">
          <ac:chgData name="邹一光" userId="115a8f5f-5b28-4450-8572-5ccc3b196581" providerId="ADAL" clId="{1ED701CB-4DFE-4B0F-B117-AA11C9667429}" dt="2023-04-18T11:10:42.848" v="4101" actId="1076"/>
          <ac:spMkLst>
            <pc:docMk/>
            <pc:sldMk cId="3221396362" sldId="409"/>
            <ac:spMk id="5" creationId="{375B5D51-FA9B-B65F-CB96-E7785716463B}"/>
          </ac:spMkLst>
        </pc:spChg>
        <pc:spChg chg="mod">
          <ac:chgData name="邹一光" userId="115a8f5f-5b28-4450-8572-5ccc3b196581" providerId="ADAL" clId="{1ED701CB-4DFE-4B0F-B117-AA11C9667429}" dt="2023-04-18T15:21:16.817" v="4790" actId="20577"/>
          <ac:spMkLst>
            <pc:docMk/>
            <pc:sldMk cId="3221396362" sldId="409"/>
            <ac:spMk id="6" creationId="{FC2A7891-7F95-C5E1-441A-6144402AC2C9}"/>
          </ac:spMkLst>
        </pc:spChg>
        <pc:spChg chg="add mod">
          <ac:chgData name="邹一光" userId="115a8f5f-5b28-4450-8572-5ccc3b196581" providerId="ADAL" clId="{1ED701CB-4DFE-4B0F-B117-AA11C9667429}" dt="2023-04-18T13:58:24.401" v="4405" actId="1076"/>
          <ac:spMkLst>
            <pc:docMk/>
            <pc:sldMk cId="3221396362" sldId="409"/>
            <ac:spMk id="8" creationId="{97A321D0-3B98-B69A-F2F4-75B2AA9B14D7}"/>
          </ac:spMkLst>
        </pc:spChg>
        <pc:spChg chg="add mod">
          <ac:chgData name="邹一光" userId="115a8f5f-5b28-4450-8572-5ccc3b196581" providerId="ADAL" clId="{1ED701CB-4DFE-4B0F-B117-AA11C9667429}" dt="2023-04-18T11:10:18.345" v="4091" actId="1076"/>
          <ac:spMkLst>
            <pc:docMk/>
            <pc:sldMk cId="3221396362" sldId="409"/>
            <ac:spMk id="10" creationId="{5C0F4A7A-14D0-4338-4DD3-7E706AB7E081}"/>
          </ac:spMkLst>
        </pc:spChg>
        <pc:spChg chg="add mod">
          <ac:chgData name="邹一光" userId="115a8f5f-5b28-4450-8572-5ccc3b196581" providerId="ADAL" clId="{1ED701CB-4DFE-4B0F-B117-AA11C9667429}" dt="2023-04-18T13:58:32.341" v="4407" actId="1076"/>
          <ac:spMkLst>
            <pc:docMk/>
            <pc:sldMk cId="3221396362" sldId="409"/>
            <ac:spMk id="12" creationId="{61D91C58-4574-B2B0-4A7A-47677F45EF40}"/>
          </ac:spMkLst>
        </pc:spChg>
        <pc:grpChg chg="add mod">
          <ac:chgData name="邹一光" userId="115a8f5f-5b28-4450-8572-5ccc3b196581" providerId="ADAL" clId="{1ED701CB-4DFE-4B0F-B117-AA11C9667429}" dt="2023-04-18T13:58:24.401" v="4405" actId="1076"/>
          <ac:grpSpMkLst>
            <pc:docMk/>
            <pc:sldMk cId="3221396362" sldId="409"/>
            <ac:grpSpMk id="13" creationId="{859891DA-FEC3-6789-7752-2A8B6513BBF1}"/>
          </ac:grpSpMkLst>
        </pc:grpChg>
        <pc:picChg chg="add mod ord modCrop">
          <ac:chgData name="邹一光" userId="115a8f5f-5b28-4450-8572-5ccc3b196581" providerId="ADAL" clId="{1ED701CB-4DFE-4B0F-B117-AA11C9667429}" dt="2023-04-18T13:58:26.647" v="4406" actId="1076"/>
          <ac:picMkLst>
            <pc:docMk/>
            <pc:sldMk cId="3221396362" sldId="409"/>
            <ac:picMk id="3" creationId="{2BFDF97E-DF6D-F616-E7E6-77051143C03C}"/>
          </ac:picMkLst>
        </pc:picChg>
        <pc:picChg chg="del">
          <ac:chgData name="邹一光" userId="115a8f5f-5b28-4450-8572-5ccc3b196581" providerId="ADAL" clId="{1ED701CB-4DFE-4B0F-B117-AA11C9667429}" dt="2023-04-18T07:18:15.647" v="3925" actId="478"/>
          <ac:picMkLst>
            <pc:docMk/>
            <pc:sldMk cId="3221396362" sldId="409"/>
            <ac:picMk id="4" creationId="{2A4EB60D-45E3-63D9-28F5-9048337F0EF4}"/>
          </ac:picMkLst>
        </pc:picChg>
        <pc:picChg chg="add del mod">
          <ac:chgData name="邹一光" userId="115a8f5f-5b28-4450-8572-5ccc3b196581" providerId="ADAL" clId="{1ED701CB-4DFE-4B0F-B117-AA11C9667429}" dt="2023-04-20T01:49:31.119" v="10198" actId="478"/>
          <ac:picMkLst>
            <pc:docMk/>
            <pc:sldMk cId="3221396362" sldId="409"/>
            <ac:picMk id="7" creationId="{4E05288D-EB02-308D-00BA-FC7475A5360C}"/>
          </ac:picMkLst>
        </pc:picChg>
        <pc:picChg chg="add mod">
          <ac:chgData name="邹一光" userId="115a8f5f-5b28-4450-8572-5ccc3b196581" providerId="ADAL" clId="{1ED701CB-4DFE-4B0F-B117-AA11C9667429}" dt="2023-04-18T13:58:24.401" v="4405" actId="1076"/>
          <ac:picMkLst>
            <pc:docMk/>
            <pc:sldMk cId="3221396362" sldId="409"/>
            <ac:picMk id="4098" creationId="{0F538382-C241-304C-44CE-43F9DEEB5ADF}"/>
          </ac:picMkLst>
        </pc:picChg>
      </pc:sldChg>
      <pc:sldChg chg="addSp delSp modSp add mod modAnim">
        <pc:chgData name="邹一光" userId="115a8f5f-5b28-4450-8572-5ccc3b196581" providerId="ADAL" clId="{1ED701CB-4DFE-4B0F-B117-AA11C9667429}" dt="2023-04-20T03:04:57.516" v="10199" actId="1076"/>
        <pc:sldMkLst>
          <pc:docMk/>
          <pc:sldMk cId="1236453312" sldId="410"/>
        </pc:sldMkLst>
        <pc:spChg chg="del mod">
          <ac:chgData name="邹一光" userId="115a8f5f-5b28-4450-8572-5ccc3b196581" providerId="ADAL" clId="{1ED701CB-4DFE-4B0F-B117-AA11C9667429}" dt="2023-04-18T11:37:10.711" v="4233" actId="478"/>
          <ac:spMkLst>
            <pc:docMk/>
            <pc:sldMk cId="1236453312" sldId="410"/>
            <ac:spMk id="5" creationId="{375B5D51-FA9B-B65F-CB96-E7785716463B}"/>
          </ac:spMkLst>
        </pc:spChg>
        <pc:spChg chg="mod">
          <ac:chgData name="邹一光" userId="115a8f5f-5b28-4450-8572-5ccc3b196581" providerId="ADAL" clId="{1ED701CB-4DFE-4B0F-B117-AA11C9667429}" dt="2023-04-18T15:21:21.272" v="4791" actId="20577"/>
          <ac:spMkLst>
            <pc:docMk/>
            <pc:sldMk cId="1236453312" sldId="410"/>
            <ac:spMk id="6" creationId="{FC2A7891-7F95-C5E1-441A-6144402AC2C9}"/>
          </ac:spMkLst>
        </pc:spChg>
        <pc:spChg chg="mod">
          <ac:chgData name="邹一光" userId="115a8f5f-5b28-4450-8572-5ccc3b196581" providerId="ADAL" clId="{1ED701CB-4DFE-4B0F-B117-AA11C9667429}" dt="2023-04-19T11:40:50.171" v="10088" actId="1076"/>
          <ac:spMkLst>
            <pc:docMk/>
            <pc:sldMk cId="1236453312" sldId="410"/>
            <ac:spMk id="8" creationId="{97A321D0-3B98-B69A-F2F4-75B2AA9B14D7}"/>
          </ac:spMkLst>
        </pc:spChg>
        <pc:spChg chg="del">
          <ac:chgData name="邹一光" userId="115a8f5f-5b28-4450-8572-5ccc3b196581" providerId="ADAL" clId="{1ED701CB-4DFE-4B0F-B117-AA11C9667429}" dt="2023-04-18T11:12:23.769" v="4136" actId="478"/>
          <ac:spMkLst>
            <pc:docMk/>
            <pc:sldMk cId="1236453312" sldId="410"/>
            <ac:spMk id="10" creationId="{5C0F4A7A-14D0-4338-4DD3-7E706AB7E081}"/>
          </ac:spMkLst>
        </pc:spChg>
        <pc:spChg chg="del mod">
          <ac:chgData name="邹一光" userId="115a8f5f-5b28-4450-8572-5ccc3b196581" providerId="ADAL" clId="{1ED701CB-4DFE-4B0F-B117-AA11C9667429}" dt="2023-04-18T11:12:22.505" v="4135" actId="478"/>
          <ac:spMkLst>
            <pc:docMk/>
            <pc:sldMk cId="1236453312" sldId="410"/>
            <ac:spMk id="12" creationId="{61D91C58-4574-B2B0-4A7A-47677F45EF40}"/>
          </ac:spMkLst>
        </pc:spChg>
        <pc:grpChg chg="add mod">
          <ac:chgData name="邹一光" userId="115a8f5f-5b28-4450-8572-5ccc3b196581" providerId="ADAL" clId="{1ED701CB-4DFE-4B0F-B117-AA11C9667429}" dt="2023-04-19T11:40:50.171" v="10088" actId="1076"/>
          <ac:grpSpMkLst>
            <pc:docMk/>
            <pc:sldMk cId="1236453312" sldId="410"/>
            <ac:grpSpMk id="5" creationId="{2B9397E5-89A3-571B-822C-2F7321710D53}"/>
          </ac:grpSpMkLst>
        </pc:grpChg>
        <pc:grpChg chg="add mod">
          <ac:chgData name="邹一光" userId="115a8f5f-5b28-4450-8572-5ccc3b196581" providerId="ADAL" clId="{1ED701CB-4DFE-4B0F-B117-AA11C9667429}" dt="2023-04-18T11:42:58.830" v="4252" actId="164"/>
          <ac:grpSpMkLst>
            <pc:docMk/>
            <pc:sldMk cId="1236453312" sldId="410"/>
            <ac:grpSpMk id="19" creationId="{C1C2F0B3-2E88-5DFC-A6F2-2C68E2F5B348}"/>
          </ac:grpSpMkLst>
        </pc:grpChg>
        <pc:grpChg chg="add del mod">
          <ac:chgData name="邹一光" userId="115a8f5f-5b28-4450-8572-5ccc3b196581" providerId="ADAL" clId="{1ED701CB-4DFE-4B0F-B117-AA11C9667429}" dt="2023-04-19T11:39:57.454" v="10074" actId="478"/>
          <ac:grpSpMkLst>
            <pc:docMk/>
            <pc:sldMk cId="1236453312" sldId="410"/>
            <ac:grpSpMk id="20" creationId="{207BF2FF-0698-35D9-DA37-8D783356E8EA}"/>
          </ac:grpSpMkLst>
        </pc:grpChg>
        <pc:picChg chg="del">
          <ac:chgData name="邹一光" userId="115a8f5f-5b28-4450-8572-5ccc3b196581" providerId="ADAL" clId="{1ED701CB-4DFE-4B0F-B117-AA11C9667429}" dt="2023-04-18T11:12:20.234" v="4133" actId="478"/>
          <ac:picMkLst>
            <pc:docMk/>
            <pc:sldMk cId="1236453312" sldId="410"/>
            <ac:picMk id="3" creationId="{2BFDF97E-DF6D-F616-E7E6-77051143C03C}"/>
          </ac:picMkLst>
        </pc:picChg>
        <pc:picChg chg="add mod">
          <ac:chgData name="邹一光" userId="115a8f5f-5b28-4450-8572-5ccc3b196581" providerId="ADAL" clId="{1ED701CB-4DFE-4B0F-B117-AA11C9667429}" dt="2023-04-19T11:40:50.171" v="10088" actId="1076"/>
          <ac:picMkLst>
            <pc:docMk/>
            <pc:sldMk cId="1236453312" sldId="410"/>
            <ac:picMk id="3" creationId="{96A5DAD0-F8F0-60F7-3727-D3B8C1E24A87}"/>
          </ac:picMkLst>
        </pc:picChg>
        <pc:picChg chg="add mod modCrop">
          <ac:chgData name="邹一光" userId="115a8f5f-5b28-4450-8572-5ccc3b196581" providerId="ADAL" clId="{1ED701CB-4DFE-4B0F-B117-AA11C9667429}" dt="2023-04-18T11:42:58.830" v="4252" actId="164"/>
          <ac:picMkLst>
            <pc:docMk/>
            <pc:sldMk cId="1236453312" sldId="410"/>
            <ac:picMk id="4" creationId="{2B0B4A02-1CD1-339C-AF22-983AE4E86ED6}"/>
          </ac:picMkLst>
        </pc:picChg>
        <pc:picChg chg="del mod">
          <ac:chgData name="邹一光" userId="115a8f5f-5b28-4450-8572-5ccc3b196581" providerId="ADAL" clId="{1ED701CB-4DFE-4B0F-B117-AA11C9667429}" dt="2023-04-18T13:59:10.103" v="4410" actId="478"/>
          <ac:picMkLst>
            <pc:docMk/>
            <pc:sldMk cId="1236453312" sldId="410"/>
            <ac:picMk id="7" creationId="{4E05288D-EB02-308D-00BA-FC7475A5360C}"/>
          </ac:picMkLst>
        </pc:picChg>
        <pc:picChg chg="add mod">
          <ac:chgData name="邹一光" userId="115a8f5f-5b28-4450-8572-5ccc3b196581" providerId="ADAL" clId="{1ED701CB-4DFE-4B0F-B117-AA11C9667429}" dt="2023-04-18T11:42:58.830" v="4252" actId="164"/>
          <ac:picMkLst>
            <pc:docMk/>
            <pc:sldMk cId="1236453312" sldId="410"/>
            <ac:picMk id="11" creationId="{323C6CDF-7E34-8B76-7C37-4CE8D7737A58}"/>
          </ac:picMkLst>
        </pc:picChg>
        <pc:picChg chg="add mod">
          <ac:chgData name="邹一光" userId="115a8f5f-5b28-4450-8572-5ccc3b196581" providerId="ADAL" clId="{1ED701CB-4DFE-4B0F-B117-AA11C9667429}" dt="2023-04-20T03:04:57.516" v="10199" actId="1076"/>
          <ac:picMkLst>
            <pc:docMk/>
            <pc:sldMk cId="1236453312" sldId="410"/>
            <ac:picMk id="14" creationId="{93E0B87A-A761-2D5A-D264-A8F657C73908}"/>
          </ac:picMkLst>
        </pc:picChg>
        <pc:picChg chg="add mod">
          <ac:chgData name="邹一光" userId="115a8f5f-5b28-4450-8572-5ccc3b196581" providerId="ADAL" clId="{1ED701CB-4DFE-4B0F-B117-AA11C9667429}" dt="2023-04-18T11:42:58.830" v="4252" actId="164"/>
          <ac:picMkLst>
            <pc:docMk/>
            <pc:sldMk cId="1236453312" sldId="410"/>
            <ac:picMk id="16" creationId="{B337D4EE-7038-FEDF-7762-6F152057ABF5}"/>
          </ac:picMkLst>
        </pc:picChg>
        <pc:picChg chg="add mod">
          <ac:chgData name="邹一光" userId="115a8f5f-5b28-4450-8572-5ccc3b196581" providerId="ADAL" clId="{1ED701CB-4DFE-4B0F-B117-AA11C9667429}" dt="2023-04-18T11:42:58.830" v="4252" actId="164"/>
          <ac:picMkLst>
            <pc:docMk/>
            <pc:sldMk cId="1236453312" sldId="410"/>
            <ac:picMk id="18" creationId="{51515CCF-B879-FAD5-9B89-73B232E25225}"/>
          </ac:picMkLst>
        </pc:picChg>
        <pc:picChg chg="del">
          <ac:chgData name="邹一光" userId="115a8f5f-5b28-4450-8572-5ccc3b196581" providerId="ADAL" clId="{1ED701CB-4DFE-4B0F-B117-AA11C9667429}" dt="2023-04-18T11:12:19.539" v="4132" actId="478"/>
          <ac:picMkLst>
            <pc:docMk/>
            <pc:sldMk cId="1236453312" sldId="410"/>
            <ac:picMk id="4098" creationId="{0F538382-C241-304C-44CE-43F9DEEB5ADF}"/>
          </ac:picMkLst>
        </pc:picChg>
        <pc:picChg chg="add del mod">
          <ac:chgData name="邹一光" userId="115a8f5f-5b28-4450-8572-5ccc3b196581" providerId="ADAL" clId="{1ED701CB-4DFE-4B0F-B117-AA11C9667429}" dt="2023-04-19T11:39:57.454" v="10074" actId="478"/>
          <ac:picMkLst>
            <pc:docMk/>
            <pc:sldMk cId="1236453312" sldId="410"/>
            <ac:picMk id="16386" creationId="{D641258B-4CD6-0B05-4654-3289D0441456}"/>
          </ac:picMkLst>
        </pc:picChg>
      </pc:sldChg>
      <pc:sldChg chg="addSp delSp modSp add mod">
        <pc:chgData name="邹一光" userId="115a8f5f-5b28-4450-8572-5ccc3b196581" providerId="ADAL" clId="{1ED701CB-4DFE-4B0F-B117-AA11C9667429}" dt="2023-04-20T03:06:30.059" v="10202" actId="1076"/>
        <pc:sldMkLst>
          <pc:docMk/>
          <pc:sldMk cId="3979376543" sldId="411"/>
        </pc:sldMkLst>
        <pc:spChg chg="mod">
          <ac:chgData name="邹一光" userId="115a8f5f-5b28-4450-8572-5ccc3b196581" providerId="ADAL" clId="{1ED701CB-4DFE-4B0F-B117-AA11C9667429}" dt="2023-04-18T14:49:23.651" v="4606" actId="20577"/>
          <ac:spMkLst>
            <pc:docMk/>
            <pc:sldMk cId="3979376543" sldId="411"/>
            <ac:spMk id="2" creationId="{B656D814-0355-48AB-97AB-DD549D4F589F}"/>
          </ac:spMkLst>
        </pc:spChg>
        <pc:spChg chg="del">
          <ac:chgData name="邹一光" userId="115a8f5f-5b28-4450-8572-5ccc3b196581" providerId="ADAL" clId="{1ED701CB-4DFE-4B0F-B117-AA11C9667429}" dt="2023-04-18T14:01:17.498" v="4454" actId="478"/>
          <ac:spMkLst>
            <pc:docMk/>
            <pc:sldMk cId="3979376543" sldId="411"/>
            <ac:spMk id="3" creationId="{C3EA1D9F-D586-51DA-DD6F-5E12A675ED93}"/>
          </ac:spMkLst>
        </pc:spChg>
        <pc:spChg chg="add del mod">
          <ac:chgData name="邹一光" userId="115a8f5f-5b28-4450-8572-5ccc3b196581" providerId="ADAL" clId="{1ED701CB-4DFE-4B0F-B117-AA11C9667429}" dt="2023-04-18T14:44:32.071" v="4589" actId="478"/>
          <ac:spMkLst>
            <pc:docMk/>
            <pc:sldMk cId="3979376543" sldId="411"/>
            <ac:spMk id="4" creationId="{1A3C07EB-61C1-ACF7-A969-C50B6E2022B6}"/>
          </ac:spMkLst>
        </pc:spChg>
        <pc:spChg chg="mod">
          <ac:chgData name="邹一光" userId="115a8f5f-5b28-4450-8572-5ccc3b196581" providerId="ADAL" clId="{1ED701CB-4DFE-4B0F-B117-AA11C9667429}" dt="2023-04-20T03:06:30.059" v="10202" actId="1076"/>
          <ac:spMkLst>
            <pc:docMk/>
            <pc:sldMk cId="3979376543" sldId="411"/>
            <ac:spMk id="32" creationId="{C52BB731-ACE1-47E8-BD5D-7B37B8FF71D8}"/>
          </ac:spMkLst>
        </pc:spChg>
      </pc:sldChg>
      <pc:sldChg chg="modSp add mod">
        <pc:chgData name="邹一光" userId="115a8f5f-5b28-4450-8572-5ccc3b196581" providerId="ADAL" clId="{1ED701CB-4DFE-4B0F-B117-AA11C9667429}" dt="2023-04-19T00:30:38.544" v="5612" actId="21"/>
        <pc:sldMkLst>
          <pc:docMk/>
          <pc:sldMk cId="2527183559" sldId="412"/>
        </pc:sldMkLst>
        <pc:spChg chg="mod">
          <ac:chgData name="邹一光" userId="115a8f5f-5b28-4450-8572-5ccc3b196581" providerId="ADAL" clId="{1ED701CB-4DFE-4B0F-B117-AA11C9667429}" dt="2023-04-18T14:57:48.907" v="4651" actId="20577"/>
          <ac:spMkLst>
            <pc:docMk/>
            <pc:sldMk cId="2527183559" sldId="412"/>
            <ac:spMk id="2" creationId="{B656D814-0355-48AB-97AB-DD549D4F589F}"/>
          </ac:spMkLst>
        </pc:spChg>
        <pc:spChg chg="mod">
          <ac:chgData name="邹一光" userId="115a8f5f-5b28-4450-8572-5ccc3b196581" providerId="ADAL" clId="{1ED701CB-4DFE-4B0F-B117-AA11C9667429}" dt="2023-04-19T00:30:38.544" v="5612" actId="21"/>
          <ac:spMkLst>
            <pc:docMk/>
            <pc:sldMk cId="2527183559" sldId="412"/>
            <ac:spMk id="32" creationId="{C52BB731-ACE1-47E8-BD5D-7B37B8FF71D8}"/>
          </ac:spMkLst>
        </pc:spChg>
      </pc:sldChg>
      <pc:sldChg chg="addSp delSp modSp add mod modAnim">
        <pc:chgData name="邹一光" userId="115a8f5f-5b28-4450-8572-5ccc3b196581" providerId="ADAL" clId="{1ED701CB-4DFE-4B0F-B117-AA11C9667429}" dt="2023-04-20T04:49:46.977" v="10638" actId="1076"/>
        <pc:sldMkLst>
          <pc:docMk/>
          <pc:sldMk cId="2588544033" sldId="413"/>
        </pc:sldMkLst>
        <pc:spChg chg="mod">
          <ac:chgData name="邹一光" userId="115a8f5f-5b28-4450-8572-5ccc3b196581" providerId="ADAL" clId="{1ED701CB-4DFE-4B0F-B117-AA11C9667429}" dt="2023-04-18T15:19:21.013" v="4763" actId="20577"/>
          <ac:spMkLst>
            <pc:docMk/>
            <pc:sldMk cId="2588544033" sldId="413"/>
            <ac:spMk id="3" creationId="{38310336-DD01-CD15-68EC-B6BBBCFACB6F}"/>
          </ac:spMkLst>
        </pc:spChg>
        <pc:spChg chg="add mod">
          <ac:chgData name="邹一光" userId="115a8f5f-5b28-4450-8572-5ccc3b196581" providerId="ADAL" clId="{1ED701CB-4DFE-4B0F-B117-AA11C9667429}" dt="2023-04-19T01:48:51.341" v="6306" actId="1076"/>
          <ac:spMkLst>
            <pc:docMk/>
            <pc:sldMk cId="2588544033" sldId="413"/>
            <ac:spMk id="9" creationId="{EE5FB695-4FFF-568F-A4BE-A81543BB45FC}"/>
          </ac:spMkLst>
        </pc:spChg>
        <pc:spChg chg="add mod">
          <ac:chgData name="邹一光" userId="115a8f5f-5b28-4450-8572-5ccc3b196581" providerId="ADAL" clId="{1ED701CB-4DFE-4B0F-B117-AA11C9667429}" dt="2023-04-20T04:49:46.977" v="10638" actId="1076"/>
          <ac:spMkLst>
            <pc:docMk/>
            <pc:sldMk cId="2588544033" sldId="413"/>
            <ac:spMk id="11" creationId="{37F8DFC2-B663-4CCF-AF6A-EECF632921A4}"/>
          </ac:spMkLst>
        </pc:spChg>
        <pc:spChg chg="del">
          <ac:chgData name="邹一光" userId="115a8f5f-5b28-4450-8572-5ccc3b196581" providerId="ADAL" clId="{1ED701CB-4DFE-4B0F-B117-AA11C9667429}" dt="2023-04-18T14:58:17.643" v="4658" actId="478"/>
          <ac:spMkLst>
            <pc:docMk/>
            <pc:sldMk cId="2588544033" sldId="413"/>
            <ac:spMk id="15" creationId="{FC7AA862-F9FF-44B7-BE09-27540A7CC0AB}"/>
          </ac:spMkLst>
        </pc:spChg>
        <pc:picChg chg="add mod ord modCrop">
          <ac:chgData name="邹一光" userId="115a8f5f-5b28-4450-8572-5ccc3b196581" providerId="ADAL" clId="{1ED701CB-4DFE-4B0F-B117-AA11C9667429}" dt="2023-04-19T01:48:41.653" v="6303" actId="14100"/>
          <ac:picMkLst>
            <pc:docMk/>
            <pc:sldMk cId="2588544033" sldId="413"/>
            <ac:picMk id="4" creationId="{7080A851-7A5C-0ACD-2893-E482762569BB}"/>
          </ac:picMkLst>
        </pc:picChg>
        <pc:picChg chg="add mod">
          <ac:chgData name="邹一光" userId="115a8f5f-5b28-4450-8572-5ccc3b196581" providerId="ADAL" clId="{1ED701CB-4DFE-4B0F-B117-AA11C9667429}" dt="2023-04-19T01:48:47.349" v="6305" actId="1076"/>
          <ac:picMkLst>
            <pc:docMk/>
            <pc:sldMk cId="2588544033" sldId="413"/>
            <ac:picMk id="6" creationId="{E82DF9C1-FAB8-33FF-1A18-2DBE59EE12EA}"/>
          </ac:picMkLst>
        </pc:picChg>
        <pc:picChg chg="add del mod">
          <ac:chgData name="邹一光" userId="115a8f5f-5b28-4450-8572-5ccc3b196581" providerId="ADAL" clId="{1ED701CB-4DFE-4B0F-B117-AA11C9667429}" dt="2023-04-18T15:25:58.728" v="4860" actId="478"/>
          <ac:picMkLst>
            <pc:docMk/>
            <pc:sldMk cId="2588544033" sldId="413"/>
            <ac:picMk id="8" creationId="{46C9CB87-1123-9446-9353-6284A1F26CAF}"/>
          </ac:picMkLst>
        </pc:picChg>
        <pc:picChg chg="add mod">
          <ac:chgData name="邹一光" userId="115a8f5f-5b28-4450-8572-5ccc3b196581" providerId="ADAL" clId="{1ED701CB-4DFE-4B0F-B117-AA11C9667429}" dt="2023-04-19T01:48:53.750" v="6307" actId="1076"/>
          <ac:picMkLst>
            <pc:docMk/>
            <pc:sldMk cId="2588544033" sldId="413"/>
            <ac:picMk id="17410" creationId="{5787080E-12A3-1AC5-046C-27917B7B8863}"/>
          </ac:picMkLst>
        </pc:picChg>
      </pc:sldChg>
      <pc:sldChg chg="addSp delSp modSp add mod modAnim">
        <pc:chgData name="邹一光" userId="115a8f5f-5b28-4450-8572-5ccc3b196581" providerId="ADAL" clId="{1ED701CB-4DFE-4B0F-B117-AA11C9667429}" dt="2023-04-18T15:43:59.430" v="5138" actId="20577"/>
        <pc:sldMkLst>
          <pc:docMk/>
          <pc:sldMk cId="1991354185" sldId="414"/>
        </pc:sldMkLst>
        <pc:spChg chg="mod">
          <ac:chgData name="邹一光" userId="115a8f5f-5b28-4450-8572-5ccc3b196581" providerId="ADAL" clId="{1ED701CB-4DFE-4B0F-B117-AA11C9667429}" dt="2023-04-18T15:43:59.430" v="5138" actId="20577"/>
          <ac:spMkLst>
            <pc:docMk/>
            <pc:sldMk cId="1991354185" sldId="414"/>
            <ac:spMk id="3" creationId="{38310336-DD01-CD15-68EC-B6BBBCFACB6F}"/>
          </ac:spMkLst>
        </pc:spChg>
        <pc:spChg chg="add mod">
          <ac:chgData name="邹一光" userId="115a8f5f-5b28-4450-8572-5ccc3b196581" providerId="ADAL" clId="{1ED701CB-4DFE-4B0F-B117-AA11C9667429}" dt="2023-04-18T15:31:29.624" v="4950" actId="207"/>
          <ac:spMkLst>
            <pc:docMk/>
            <pc:sldMk cId="1991354185" sldId="414"/>
            <ac:spMk id="9" creationId="{70233147-E89B-E485-0F36-4107B1741667}"/>
          </ac:spMkLst>
        </pc:spChg>
        <pc:spChg chg="add mod">
          <ac:chgData name="邹一光" userId="115a8f5f-5b28-4450-8572-5ccc3b196581" providerId="ADAL" clId="{1ED701CB-4DFE-4B0F-B117-AA11C9667429}" dt="2023-04-18T15:42:55.488" v="5123" actId="164"/>
          <ac:spMkLst>
            <pc:docMk/>
            <pc:sldMk cId="1991354185" sldId="414"/>
            <ac:spMk id="12" creationId="{FE53C910-DA83-C8AB-7DB5-C089E51569F3}"/>
          </ac:spMkLst>
        </pc:spChg>
        <pc:spChg chg="add mod">
          <ac:chgData name="邹一光" userId="115a8f5f-5b28-4450-8572-5ccc3b196581" providerId="ADAL" clId="{1ED701CB-4DFE-4B0F-B117-AA11C9667429}" dt="2023-04-18T15:43:28.371" v="5132" actId="164"/>
          <ac:spMkLst>
            <pc:docMk/>
            <pc:sldMk cId="1991354185" sldId="414"/>
            <ac:spMk id="13" creationId="{E33F51A1-7728-5F67-4658-2B047A7D4AB9}"/>
          </ac:spMkLst>
        </pc:spChg>
        <pc:spChg chg="add mod">
          <ac:chgData name="邹一光" userId="115a8f5f-5b28-4450-8572-5ccc3b196581" providerId="ADAL" clId="{1ED701CB-4DFE-4B0F-B117-AA11C9667429}" dt="2023-04-18T15:42:55.488" v="5123" actId="164"/>
          <ac:spMkLst>
            <pc:docMk/>
            <pc:sldMk cId="1991354185" sldId="414"/>
            <ac:spMk id="14" creationId="{4A05B26B-8249-EA2F-7EBA-71A9AD8D6A9F}"/>
          </ac:spMkLst>
        </pc:spChg>
        <pc:spChg chg="add mod">
          <ac:chgData name="邹一光" userId="115a8f5f-5b28-4450-8572-5ccc3b196581" providerId="ADAL" clId="{1ED701CB-4DFE-4B0F-B117-AA11C9667429}" dt="2023-04-18T15:43:28.371" v="5132" actId="164"/>
          <ac:spMkLst>
            <pc:docMk/>
            <pc:sldMk cId="1991354185" sldId="414"/>
            <ac:spMk id="15" creationId="{474DECAB-8F23-BC1D-4CD8-C53A21167B40}"/>
          </ac:spMkLst>
        </pc:spChg>
        <pc:spChg chg="add mod">
          <ac:chgData name="邹一光" userId="115a8f5f-5b28-4450-8572-5ccc3b196581" providerId="ADAL" clId="{1ED701CB-4DFE-4B0F-B117-AA11C9667429}" dt="2023-04-18T15:42:31.753" v="5120" actId="1076"/>
          <ac:spMkLst>
            <pc:docMk/>
            <pc:sldMk cId="1991354185" sldId="414"/>
            <ac:spMk id="16" creationId="{C638D814-63D7-EBDC-C757-51F7420BFB36}"/>
          </ac:spMkLst>
        </pc:spChg>
        <pc:spChg chg="add mod">
          <ac:chgData name="邹一光" userId="115a8f5f-5b28-4450-8572-5ccc3b196581" providerId="ADAL" clId="{1ED701CB-4DFE-4B0F-B117-AA11C9667429}" dt="2023-04-18T15:42:31.753" v="5120" actId="1076"/>
          <ac:spMkLst>
            <pc:docMk/>
            <pc:sldMk cId="1991354185" sldId="414"/>
            <ac:spMk id="17" creationId="{725842F7-189D-1EB8-871B-23D323555CA8}"/>
          </ac:spMkLst>
        </pc:spChg>
        <pc:grpChg chg="add mod">
          <ac:chgData name="邹一光" userId="115a8f5f-5b28-4450-8572-5ccc3b196581" providerId="ADAL" clId="{1ED701CB-4DFE-4B0F-B117-AA11C9667429}" dt="2023-04-18T15:42:55.488" v="5123" actId="164"/>
          <ac:grpSpMkLst>
            <pc:docMk/>
            <pc:sldMk cId="1991354185" sldId="414"/>
            <ac:grpSpMk id="22" creationId="{94811B8B-1DD7-4E5B-B157-EB1E2E6DABB8}"/>
          </ac:grpSpMkLst>
        </pc:grpChg>
        <pc:grpChg chg="add mod">
          <ac:chgData name="邹一光" userId="115a8f5f-5b28-4450-8572-5ccc3b196581" providerId="ADAL" clId="{1ED701CB-4DFE-4B0F-B117-AA11C9667429}" dt="2023-04-18T15:43:28.371" v="5132" actId="164"/>
          <ac:grpSpMkLst>
            <pc:docMk/>
            <pc:sldMk cId="1991354185" sldId="414"/>
            <ac:grpSpMk id="23" creationId="{4ACEF8ED-F76B-CAEA-644B-2CB35BFD5756}"/>
          </ac:grpSpMkLst>
        </pc:grpChg>
        <pc:picChg chg="del">
          <ac:chgData name="邹一光" userId="115a8f5f-5b28-4450-8572-5ccc3b196581" providerId="ADAL" clId="{1ED701CB-4DFE-4B0F-B117-AA11C9667429}" dt="2023-04-18T15:15:51.690" v="4733" actId="478"/>
          <ac:picMkLst>
            <pc:docMk/>
            <pc:sldMk cId="1991354185" sldId="414"/>
            <ac:picMk id="4" creationId="{7080A851-7A5C-0ACD-2893-E482762569BB}"/>
          </ac:picMkLst>
        </pc:picChg>
        <pc:picChg chg="add mod">
          <ac:chgData name="邹一光" userId="115a8f5f-5b28-4450-8572-5ccc3b196581" providerId="ADAL" clId="{1ED701CB-4DFE-4B0F-B117-AA11C9667429}" dt="2023-04-18T15:31:17.901" v="4948" actId="1076"/>
          <ac:picMkLst>
            <pc:docMk/>
            <pc:sldMk cId="1991354185" sldId="414"/>
            <ac:picMk id="5" creationId="{A448C673-9FDD-FB33-03A5-0FA51307681C}"/>
          </ac:picMkLst>
        </pc:picChg>
        <pc:picChg chg="del">
          <ac:chgData name="邹一光" userId="115a8f5f-5b28-4450-8572-5ccc3b196581" providerId="ADAL" clId="{1ED701CB-4DFE-4B0F-B117-AA11C9667429}" dt="2023-04-18T15:15:52.926" v="4735" actId="478"/>
          <ac:picMkLst>
            <pc:docMk/>
            <pc:sldMk cId="1991354185" sldId="414"/>
            <ac:picMk id="6" creationId="{E82DF9C1-FAB8-33FF-1A18-2DBE59EE12EA}"/>
          </ac:picMkLst>
        </pc:picChg>
        <pc:picChg chg="del">
          <ac:chgData name="邹一光" userId="115a8f5f-5b28-4450-8572-5ccc3b196581" providerId="ADAL" clId="{1ED701CB-4DFE-4B0F-B117-AA11C9667429}" dt="2023-04-18T15:15:52.263" v="4734" actId="478"/>
          <ac:picMkLst>
            <pc:docMk/>
            <pc:sldMk cId="1991354185" sldId="414"/>
            <ac:picMk id="8" creationId="{46C9CB87-1123-9446-9353-6284A1F26CAF}"/>
          </ac:picMkLst>
        </pc:picChg>
        <pc:picChg chg="add mod">
          <ac:chgData name="邹一光" userId="115a8f5f-5b28-4450-8572-5ccc3b196581" providerId="ADAL" clId="{1ED701CB-4DFE-4B0F-B117-AA11C9667429}" dt="2023-04-18T15:42:58.298" v="5125" actId="1076"/>
          <ac:picMkLst>
            <pc:docMk/>
            <pc:sldMk cId="1991354185" sldId="414"/>
            <ac:picMk id="11" creationId="{2A21F058-A80B-D0D2-D5B6-52EA35BCF5C4}"/>
          </ac:picMkLst>
        </pc:picChg>
        <pc:picChg chg="add del mod">
          <ac:chgData name="邹一光" userId="115a8f5f-5b28-4450-8572-5ccc3b196581" providerId="ADAL" clId="{1ED701CB-4DFE-4B0F-B117-AA11C9667429}" dt="2023-04-18T15:42:08.261" v="5117" actId="478"/>
          <ac:picMkLst>
            <pc:docMk/>
            <pc:sldMk cId="1991354185" sldId="414"/>
            <ac:picMk id="19" creationId="{A6E6357C-0DC0-594B-AE79-602733AC1C7B}"/>
          </ac:picMkLst>
        </pc:picChg>
        <pc:picChg chg="add del mod">
          <ac:chgData name="邹一光" userId="115a8f5f-5b28-4450-8572-5ccc3b196581" providerId="ADAL" clId="{1ED701CB-4DFE-4B0F-B117-AA11C9667429}" dt="2023-04-18T15:42:09.824" v="5119" actId="478"/>
          <ac:picMkLst>
            <pc:docMk/>
            <pc:sldMk cId="1991354185" sldId="414"/>
            <ac:picMk id="21" creationId="{0496B0C9-D75E-641C-A364-E1557A36B577}"/>
          </ac:picMkLst>
        </pc:picChg>
        <pc:picChg chg="del">
          <ac:chgData name="邹一光" userId="115a8f5f-5b28-4450-8572-5ccc3b196581" providerId="ADAL" clId="{1ED701CB-4DFE-4B0F-B117-AA11C9667429}" dt="2023-04-18T15:15:53.388" v="4736" actId="478"/>
          <ac:picMkLst>
            <pc:docMk/>
            <pc:sldMk cId="1991354185" sldId="414"/>
            <ac:picMk id="17410" creationId="{5787080E-12A3-1AC5-046C-27917B7B8863}"/>
          </ac:picMkLst>
        </pc:picChg>
      </pc:sldChg>
      <pc:sldChg chg="add del">
        <pc:chgData name="邹一光" userId="115a8f5f-5b28-4450-8572-5ccc3b196581" providerId="ADAL" clId="{1ED701CB-4DFE-4B0F-B117-AA11C9667429}" dt="2023-04-18T15:19:09.912" v="4759" actId="47"/>
        <pc:sldMkLst>
          <pc:docMk/>
          <pc:sldMk cId="399074833" sldId="415"/>
        </pc:sldMkLst>
      </pc:sldChg>
      <pc:sldChg chg="addSp delSp modSp add mod modAnim">
        <pc:chgData name="邹一光" userId="115a8f5f-5b28-4450-8572-5ccc3b196581" providerId="ADAL" clId="{1ED701CB-4DFE-4B0F-B117-AA11C9667429}" dt="2023-04-19T01:58:36.045" v="6389"/>
        <pc:sldMkLst>
          <pc:docMk/>
          <pc:sldMk cId="4212750520" sldId="415"/>
        </pc:sldMkLst>
        <pc:spChg chg="add mod">
          <ac:chgData name="邹一光" userId="115a8f5f-5b28-4450-8572-5ccc3b196581" providerId="ADAL" clId="{1ED701CB-4DFE-4B0F-B117-AA11C9667429}" dt="2023-04-19T01:58:00.653" v="6385" actId="164"/>
          <ac:spMkLst>
            <pc:docMk/>
            <pc:sldMk cId="4212750520" sldId="415"/>
            <ac:spMk id="2" creationId="{9BB27AEB-4D69-BC4C-A91A-71D3E9C0723D}"/>
          </ac:spMkLst>
        </pc:spChg>
        <pc:spChg chg="del mod">
          <ac:chgData name="邹一光" userId="115a8f5f-5b28-4450-8572-5ccc3b196581" providerId="ADAL" clId="{1ED701CB-4DFE-4B0F-B117-AA11C9667429}" dt="2023-04-18T15:45:46.863" v="5271" actId="478"/>
          <ac:spMkLst>
            <pc:docMk/>
            <pc:sldMk cId="4212750520" sldId="415"/>
            <ac:spMk id="9" creationId="{70233147-E89B-E485-0F36-4107B1741667}"/>
          </ac:spMkLst>
        </pc:spChg>
        <pc:spChg chg="del">
          <ac:chgData name="邹一光" userId="115a8f5f-5b28-4450-8572-5ccc3b196581" providerId="ADAL" clId="{1ED701CB-4DFE-4B0F-B117-AA11C9667429}" dt="2023-04-18T15:45:32.668" v="5265" actId="478"/>
          <ac:spMkLst>
            <pc:docMk/>
            <pc:sldMk cId="4212750520" sldId="415"/>
            <ac:spMk id="12" creationId="{FE53C910-DA83-C8AB-7DB5-C089E51569F3}"/>
          </ac:spMkLst>
        </pc:spChg>
        <pc:spChg chg="del">
          <ac:chgData name="邹一光" userId="115a8f5f-5b28-4450-8572-5ccc3b196581" providerId="ADAL" clId="{1ED701CB-4DFE-4B0F-B117-AA11C9667429}" dt="2023-04-18T15:45:48.045" v="5272" actId="478"/>
          <ac:spMkLst>
            <pc:docMk/>
            <pc:sldMk cId="4212750520" sldId="415"/>
            <ac:spMk id="13" creationId="{E33F51A1-7728-5F67-4658-2B047A7D4AB9}"/>
          </ac:spMkLst>
        </pc:spChg>
        <pc:spChg chg="del">
          <ac:chgData name="邹一光" userId="115a8f5f-5b28-4450-8572-5ccc3b196581" providerId="ADAL" clId="{1ED701CB-4DFE-4B0F-B117-AA11C9667429}" dt="2023-04-18T15:45:43.449" v="5269" actId="478"/>
          <ac:spMkLst>
            <pc:docMk/>
            <pc:sldMk cId="4212750520" sldId="415"/>
            <ac:spMk id="14" creationId="{4A05B26B-8249-EA2F-7EBA-71A9AD8D6A9F}"/>
          </ac:spMkLst>
        </pc:spChg>
        <pc:spChg chg="del">
          <ac:chgData name="邹一光" userId="115a8f5f-5b28-4450-8572-5ccc3b196581" providerId="ADAL" clId="{1ED701CB-4DFE-4B0F-B117-AA11C9667429}" dt="2023-04-18T15:45:43.449" v="5269" actId="478"/>
          <ac:spMkLst>
            <pc:docMk/>
            <pc:sldMk cId="4212750520" sldId="415"/>
            <ac:spMk id="15" creationId="{474DECAB-8F23-BC1D-4CD8-C53A21167B40}"/>
          </ac:spMkLst>
        </pc:spChg>
        <pc:spChg chg="mod ord">
          <ac:chgData name="邹一光" userId="115a8f5f-5b28-4450-8572-5ccc3b196581" providerId="ADAL" clId="{1ED701CB-4DFE-4B0F-B117-AA11C9667429}" dt="2023-04-18T15:46:52.078" v="5293" actId="1038"/>
          <ac:spMkLst>
            <pc:docMk/>
            <pc:sldMk cId="4212750520" sldId="415"/>
            <ac:spMk id="16" creationId="{C638D814-63D7-EBDC-C757-51F7420BFB36}"/>
          </ac:spMkLst>
        </pc:spChg>
        <pc:spChg chg="mod ord">
          <ac:chgData name="邹一光" userId="115a8f5f-5b28-4450-8572-5ccc3b196581" providerId="ADAL" clId="{1ED701CB-4DFE-4B0F-B117-AA11C9667429}" dt="2023-04-19T01:58:00.653" v="6385" actId="164"/>
          <ac:spMkLst>
            <pc:docMk/>
            <pc:sldMk cId="4212750520" sldId="415"/>
            <ac:spMk id="17" creationId="{725842F7-189D-1EB8-871B-23D323555CA8}"/>
          </ac:spMkLst>
        </pc:spChg>
        <pc:grpChg chg="add mod">
          <ac:chgData name="邹一光" userId="115a8f5f-5b28-4450-8572-5ccc3b196581" providerId="ADAL" clId="{1ED701CB-4DFE-4B0F-B117-AA11C9667429}" dt="2023-04-19T01:58:18.854" v="6387" actId="164"/>
          <ac:grpSpMkLst>
            <pc:docMk/>
            <pc:sldMk cId="4212750520" sldId="415"/>
            <ac:grpSpMk id="4" creationId="{8437CD97-F550-3B9F-D278-52EBE65BCC92}"/>
          </ac:grpSpMkLst>
        </pc:grpChg>
        <pc:grpChg chg="add mod">
          <ac:chgData name="邹一光" userId="115a8f5f-5b28-4450-8572-5ccc3b196581" providerId="ADAL" clId="{1ED701CB-4DFE-4B0F-B117-AA11C9667429}" dt="2023-04-19T01:58:18.854" v="6387" actId="164"/>
          <ac:grpSpMkLst>
            <pc:docMk/>
            <pc:sldMk cId="4212750520" sldId="415"/>
            <ac:grpSpMk id="6" creationId="{E247ECCC-9288-D51A-8AF3-875DADF4678F}"/>
          </ac:grpSpMkLst>
        </pc:grpChg>
        <pc:picChg chg="del">
          <ac:chgData name="邹一光" userId="115a8f5f-5b28-4450-8572-5ccc3b196581" providerId="ADAL" clId="{1ED701CB-4DFE-4B0F-B117-AA11C9667429}" dt="2023-04-18T15:45:34.462" v="5267" actId="478"/>
          <ac:picMkLst>
            <pc:docMk/>
            <pc:sldMk cId="4212750520" sldId="415"/>
            <ac:picMk id="5" creationId="{A448C673-9FDD-FB33-03A5-0FA51307681C}"/>
          </ac:picMkLst>
        </pc:picChg>
        <pc:picChg chg="del">
          <ac:chgData name="邹一光" userId="115a8f5f-5b28-4450-8572-5ccc3b196581" providerId="ADAL" clId="{1ED701CB-4DFE-4B0F-B117-AA11C9667429}" dt="2023-04-18T15:45:33.604" v="5266" actId="478"/>
          <ac:picMkLst>
            <pc:docMk/>
            <pc:sldMk cId="4212750520" sldId="415"/>
            <ac:picMk id="11" creationId="{2A21F058-A80B-D0D2-D5B6-52EA35BCF5C4}"/>
          </ac:picMkLst>
        </pc:picChg>
        <pc:picChg chg="mod">
          <ac:chgData name="邹一光" userId="115a8f5f-5b28-4450-8572-5ccc3b196581" providerId="ADAL" clId="{1ED701CB-4DFE-4B0F-B117-AA11C9667429}" dt="2023-04-19T01:58:18.854" v="6387" actId="164"/>
          <ac:picMkLst>
            <pc:docMk/>
            <pc:sldMk cId="4212750520" sldId="415"/>
            <ac:picMk id="19" creationId="{A6E6357C-0DC0-594B-AE79-602733AC1C7B}"/>
          </ac:picMkLst>
        </pc:picChg>
        <pc:picChg chg="mod">
          <ac:chgData name="邹一光" userId="115a8f5f-5b28-4450-8572-5ccc3b196581" providerId="ADAL" clId="{1ED701CB-4DFE-4B0F-B117-AA11C9667429}" dt="2023-04-18T15:46:07.317" v="5279" actId="1076"/>
          <ac:picMkLst>
            <pc:docMk/>
            <pc:sldMk cId="4212750520" sldId="415"/>
            <ac:picMk id="21" creationId="{0496B0C9-D75E-641C-A364-E1557A36B577}"/>
          </ac:picMkLst>
        </pc:picChg>
      </pc:sldChg>
      <pc:sldChg chg="addSp delSp modSp add mod delAnim modAnim">
        <pc:chgData name="邹一光" userId="115a8f5f-5b28-4450-8572-5ccc3b196581" providerId="ADAL" clId="{1ED701CB-4DFE-4B0F-B117-AA11C9667429}" dt="2023-04-19T01:18:38.825" v="6062" actId="1036"/>
        <pc:sldMkLst>
          <pc:docMk/>
          <pc:sldMk cId="2163818105" sldId="416"/>
        </pc:sldMkLst>
        <pc:spChg chg="add mod">
          <ac:chgData name="邹一光" userId="115a8f5f-5b28-4450-8572-5ccc3b196581" providerId="ADAL" clId="{1ED701CB-4DFE-4B0F-B117-AA11C9667429}" dt="2023-04-19T01:18:36.505" v="6060" actId="1036"/>
          <ac:spMkLst>
            <pc:docMk/>
            <pc:sldMk cId="2163818105" sldId="416"/>
            <ac:spMk id="2" creationId="{54FC3344-BDCE-4409-1AA7-849DC0B01FF6}"/>
          </ac:spMkLst>
        </pc:spChg>
        <pc:spChg chg="add mod">
          <ac:chgData name="邹一光" userId="115a8f5f-5b28-4450-8572-5ccc3b196581" providerId="ADAL" clId="{1ED701CB-4DFE-4B0F-B117-AA11C9667429}" dt="2023-04-19T01:18:38.825" v="6062" actId="1036"/>
          <ac:spMkLst>
            <pc:docMk/>
            <pc:sldMk cId="2163818105" sldId="416"/>
            <ac:spMk id="4" creationId="{C4EC4EFF-9925-5915-4FF2-B03DF95AA99C}"/>
          </ac:spMkLst>
        </pc:spChg>
        <pc:spChg chg="del mod">
          <ac:chgData name="邹一光" userId="115a8f5f-5b28-4450-8572-5ccc3b196581" providerId="ADAL" clId="{1ED701CB-4DFE-4B0F-B117-AA11C9667429}" dt="2023-04-18T15:48:05.306" v="5304" actId="478"/>
          <ac:spMkLst>
            <pc:docMk/>
            <pc:sldMk cId="2163818105" sldId="416"/>
            <ac:spMk id="9" creationId="{70233147-E89B-E485-0F36-4107B1741667}"/>
          </ac:spMkLst>
        </pc:spChg>
        <pc:spChg chg="mod">
          <ac:chgData name="邹一光" userId="115a8f5f-5b28-4450-8572-5ccc3b196581" providerId="ADAL" clId="{1ED701CB-4DFE-4B0F-B117-AA11C9667429}" dt="2023-04-19T01:18:24.665" v="6055" actId="14100"/>
          <ac:spMkLst>
            <pc:docMk/>
            <pc:sldMk cId="2163818105" sldId="416"/>
            <ac:spMk id="12" creationId="{FE53C910-DA83-C8AB-7DB5-C089E51569F3}"/>
          </ac:spMkLst>
        </pc:spChg>
        <pc:spChg chg="mod">
          <ac:chgData name="邹一光" userId="115a8f5f-5b28-4450-8572-5ccc3b196581" providerId="ADAL" clId="{1ED701CB-4DFE-4B0F-B117-AA11C9667429}" dt="2023-04-19T01:18:29.240" v="6056" actId="14100"/>
          <ac:spMkLst>
            <pc:docMk/>
            <pc:sldMk cId="2163818105" sldId="416"/>
            <ac:spMk id="13" creationId="{E33F51A1-7728-5F67-4658-2B047A7D4AB9}"/>
          </ac:spMkLst>
        </pc:spChg>
        <pc:spChg chg="mod">
          <ac:chgData name="邹一光" userId="115a8f5f-5b28-4450-8572-5ccc3b196581" providerId="ADAL" clId="{1ED701CB-4DFE-4B0F-B117-AA11C9667429}" dt="2023-04-18T15:55:43.559" v="5368" actId="1076"/>
          <ac:spMkLst>
            <pc:docMk/>
            <pc:sldMk cId="2163818105" sldId="416"/>
            <ac:spMk id="16" creationId="{C638D814-63D7-EBDC-C757-51F7420BFB36}"/>
          </ac:spMkLst>
        </pc:spChg>
        <pc:spChg chg="mod">
          <ac:chgData name="邹一光" userId="115a8f5f-5b28-4450-8572-5ccc3b196581" providerId="ADAL" clId="{1ED701CB-4DFE-4B0F-B117-AA11C9667429}" dt="2023-04-18T15:55:43.559" v="5368" actId="1076"/>
          <ac:spMkLst>
            <pc:docMk/>
            <pc:sldMk cId="2163818105" sldId="416"/>
            <ac:spMk id="17" creationId="{725842F7-189D-1EB8-871B-23D323555CA8}"/>
          </ac:spMkLst>
        </pc:spChg>
        <pc:spChg chg="add del mod">
          <ac:chgData name="邹一光" userId="115a8f5f-5b28-4450-8572-5ccc3b196581" providerId="ADAL" clId="{1ED701CB-4DFE-4B0F-B117-AA11C9667429}" dt="2023-04-18T16:08:16.603" v="5526" actId="478"/>
          <ac:spMkLst>
            <pc:docMk/>
            <pc:sldMk cId="2163818105" sldId="416"/>
            <ac:spMk id="19" creationId="{3586B337-ABFD-F0EC-8E91-DEC605520337}"/>
          </ac:spMkLst>
        </pc:spChg>
        <pc:grpChg chg="add mod">
          <ac:chgData name="邹一光" userId="115a8f5f-5b28-4450-8572-5ccc3b196581" providerId="ADAL" clId="{1ED701CB-4DFE-4B0F-B117-AA11C9667429}" dt="2023-04-18T15:55:43.559" v="5368" actId="1076"/>
          <ac:grpSpMkLst>
            <pc:docMk/>
            <pc:sldMk cId="2163818105" sldId="416"/>
            <ac:grpSpMk id="6" creationId="{EFFAF121-1601-20DA-1469-F5CBE43F7A6D}"/>
          </ac:grpSpMkLst>
        </pc:grpChg>
        <pc:grpChg chg="mod">
          <ac:chgData name="邹一光" userId="115a8f5f-5b28-4450-8572-5ccc3b196581" providerId="ADAL" clId="{1ED701CB-4DFE-4B0F-B117-AA11C9667429}" dt="2023-04-18T15:55:43.559" v="5368" actId="1076"/>
          <ac:grpSpMkLst>
            <pc:docMk/>
            <pc:sldMk cId="2163818105" sldId="416"/>
            <ac:grpSpMk id="22" creationId="{94811B8B-1DD7-4E5B-B157-EB1E2E6DABB8}"/>
          </ac:grpSpMkLst>
        </pc:grpChg>
        <pc:grpChg chg="mod">
          <ac:chgData name="邹一光" userId="115a8f5f-5b28-4450-8572-5ccc3b196581" providerId="ADAL" clId="{1ED701CB-4DFE-4B0F-B117-AA11C9667429}" dt="2023-04-18T15:55:43.559" v="5368" actId="1076"/>
          <ac:grpSpMkLst>
            <pc:docMk/>
            <pc:sldMk cId="2163818105" sldId="416"/>
            <ac:grpSpMk id="23" creationId="{4ACEF8ED-F76B-CAEA-644B-2CB35BFD5756}"/>
          </ac:grpSpMkLst>
        </pc:grpChg>
        <pc:picChg chg="del">
          <ac:chgData name="邹一光" userId="115a8f5f-5b28-4450-8572-5ccc3b196581" providerId="ADAL" clId="{1ED701CB-4DFE-4B0F-B117-AA11C9667429}" dt="2023-04-18T15:48:00.815" v="5301" actId="478"/>
          <ac:picMkLst>
            <pc:docMk/>
            <pc:sldMk cId="2163818105" sldId="416"/>
            <ac:picMk id="5" creationId="{A448C673-9FDD-FB33-03A5-0FA51307681C}"/>
          </ac:picMkLst>
        </pc:picChg>
        <pc:picChg chg="add del mod">
          <ac:chgData name="邹一光" userId="115a8f5f-5b28-4450-8572-5ccc3b196581" providerId="ADAL" clId="{1ED701CB-4DFE-4B0F-B117-AA11C9667429}" dt="2023-04-18T15:55:27.399" v="5365" actId="478"/>
          <ac:picMkLst>
            <pc:docMk/>
            <pc:sldMk cId="2163818105" sldId="416"/>
            <ac:picMk id="8" creationId="{DCCD5A63-8601-B199-3B98-25FE1D11D319}"/>
          </ac:picMkLst>
        </pc:picChg>
        <pc:picChg chg="mod">
          <ac:chgData name="邹一光" userId="115a8f5f-5b28-4450-8572-5ccc3b196581" providerId="ADAL" clId="{1ED701CB-4DFE-4B0F-B117-AA11C9667429}" dt="2023-04-18T15:55:43.559" v="5368" actId="1076"/>
          <ac:picMkLst>
            <pc:docMk/>
            <pc:sldMk cId="2163818105" sldId="416"/>
            <ac:picMk id="11" creationId="{2A21F058-A80B-D0D2-D5B6-52EA35BCF5C4}"/>
          </ac:picMkLst>
        </pc:picChg>
        <pc:picChg chg="add del mod">
          <ac:chgData name="邹一光" userId="115a8f5f-5b28-4450-8572-5ccc3b196581" providerId="ADAL" clId="{1ED701CB-4DFE-4B0F-B117-AA11C9667429}" dt="2023-04-18T15:55:28.074" v="5366" actId="478"/>
          <ac:picMkLst>
            <pc:docMk/>
            <pc:sldMk cId="2163818105" sldId="416"/>
            <ac:picMk id="18" creationId="{EEFAA65A-FDBF-1358-4F63-A9224E40AC72}"/>
          </ac:picMkLst>
        </pc:picChg>
        <pc:picChg chg="add del mod">
          <ac:chgData name="邹一光" userId="115a8f5f-5b28-4450-8572-5ccc3b196581" providerId="ADAL" clId="{1ED701CB-4DFE-4B0F-B117-AA11C9667429}" dt="2023-04-18T15:55:28.879" v="5367" actId="478"/>
          <ac:picMkLst>
            <pc:docMk/>
            <pc:sldMk cId="2163818105" sldId="416"/>
            <ac:picMk id="21" creationId="{F91C8CEF-9A2F-E3E6-6230-C122B540CD84}"/>
          </ac:picMkLst>
        </pc:picChg>
      </pc:sldChg>
      <pc:sldChg chg="addSp delSp modSp add mod delAnim modAnim">
        <pc:chgData name="邹一光" userId="115a8f5f-5b28-4450-8572-5ccc3b196581" providerId="ADAL" clId="{1ED701CB-4DFE-4B0F-B117-AA11C9667429}" dt="2023-04-20T04:51:31.128" v="10653" actId="1076"/>
        <pc:sldMkLst>
          <pc:docMk/>
          <pc:sldMk cId="2602399550" sldId="417"/>
        </pc:sldMkLst>
        <pc:spChg chg="del">
          <ac:chgData name="邹一光" userId="115a8f5f-5b28-4450-8572-5ccc3b196581" providerId="ADAL" clId="{1ED701CB-4DFE-4B0F-B117-AA11C9667429}" dt="2023-04-18T15:55:55.136" v="5370" actId="478"/>
          <ac:spMkLst>
            <pc:docMk/>
            <pc:sldMk cId="2602399550" sldId="417"/>
            <ac:spMk id="16" creationId="{C638D814-63D7-EBDC-C757-51F7420BFB36}"/>
          </ac:spMkLst>
        </pc:spChg>
        <pc:spChg chg="del">
          <ac:chgData name="邹一光" userId="115a8f5f-5b28-4450-8572-5ccc3b196581" providerId="ADAL" clId="{1ED701CB-4DFE-4B0F-B117-AA11C9667429}" dt="2023-04-18T15:55:55.136" v="5370" actId="478"/>
          <ac:spMkLst>
            <pc:docMk/>
            <pc:sldMk cId="2602399550" sldId="417"/>
            <ac:spMk id="17" creationId="{725842F7-189D-1EB8-871B-23D323555CA8}"/>
          </ac:spMkLst>
        </pc:spChg>
        <pc:spChg chg="del">
          <ac:chgData name="邹一光" userId="115a8f5f-5b28-4450-8572-5ccc3b196581" providerId="ADAL" clId="{1ED701CB-4DFE-4B0F-B117-AA11C9667429}" dt="2023-04-18T15:55:55.136" v="5370" actId="478"/>
          <ac:spMkLst>
            <pc:docMk/>
            <pc:sldMk cId="2602399550" sldId="417"/>
            <ac:spMk id="19" creationId="{3586B337-ABFD-F0EC-8E91-DEC605520337}"/>
          </ac:spMkLst>
        </pc:spChg>
        <pc:spChg chg="add mod">
          <ac:chgData name="邹一光" userId="115a8f5f-5b28-4450-8572-5ccc3b196581" providerId="ADAL" clId="{1ED701CB-4DFE-4B0F-B117-AA11C9667429}" dt="2023-04-20T04:51:21.386" v="10652" actId="20577"/>
          <ac:spMkLst>
            <pc:docMk/>
            <pc:sldMk cId="2602399550" sldId="417"/>
            <ac:spMk id="26" creationId="{D68C111B-5B38-A172-B498-D196483417B3}"/>
          </ac:spMkLst>
        </pc:spChg>
        <pc:spChg chg="add mod ord">
          <ac:chgData name="邹一光" userId="115a8f5f-5b28-4450-8572-5ccc3b196581" providerId="ADAL" clId="{1ED701CB-4DFE-4B0F-B117-AA11C9667429}" dt="2023-04-18T16:06:54.786" v="5513" actId="164"/>
          <ac:spMkLst>
            <pc:docMk/>
            <pc:sldMk cId="2602399550" sldId="417"/>
            <ac:spMk id="28" creationId="{28971F9A-D823-2621-708C-4D752444BC7B}"/>
          </ac:spMkLst>
        </pc:spChg>
        <pc:spChg chg="add mod">
          <ac:chgData name="邹一光" userId="115a8f5f-5b28-4450-8572-5ccc3b196581" providerId="ADAL" clId="{1ED701CB-4DFE-4B0F-B117-AA11C9667429}" dt="2023-04-19T02:04:34.891" v="6520" actId="1076"/>
          <ac:spMkLst>
            <pc:docMk/>
            <pc:sldMk cId="2602399550" sldId="417"/>
            <ac:spMk id="30" creationId="{7FF32816-6E48-EFCD-FC89-99EFF2D1DD49}"/>
          </ac:spMkLst>
        </pc:spChg>
        <pc:spChg chg="add mod">
          <ac:chgData name="邹一光" userId="115a8f5f-5b28-4450-8572-5ccc3b196581" providerId="ADAL" clId="{1ED701CB-4DFE-4B0F-B117-AA11C9667429}" dt="2023-04-19T02:04:39.564" v="6522" actId="1076"/>
          <ac:spMkLst>
            <pc:docMk/>
            <pc:sldMk cId="2602399550" sldId="417"/>
            <ac:spMk id="31" creationId="{5F32607E-9E7D-3319-3893-4EBED6865F38}"/>
          </ac:spMkLst>
        </pc:spChg>
        <pc:spChg chg="add mod">
          <ac:chgData name="邹一光" userId="115a8f5f-5b28-4450-8572-5ccc3b196581" providerId="ADAL" clId="{1ED701CB-4DFE-4B0F-B117-AA11C9667429}" dt="2023-04-20T04:51:10.986" v="10650" actId="1076"/>
          <ac:spMkLst>
            <pc:docMk/>
            <pc:sldMk cId="2602399550" sldId="417"/>
            <ac:spMk id="32" creationId="{59574798-AEC7-59A1-8169-6FB67C433F35}"/>
          </ac:spMkLst>
        </pc:spChg>
        <pc:spChg chg="add mod">
          <ac:chgData name="邹一光" userId="115a8f5f-5b28-4450-8572-5ccc3b196581" providerId="ADAL" clId="{1ED701CB-4DFE-4B0F-B117-AA11C9667429}" dt="2023-04-20T04:51:10.986" v="10650" actId="1076"/>
          <ac:spMkLst>
            <pc:docMk/>
            <pc:sldMk cId="2602399550" sldId="417"/>
            <ac:spMk id="33" creationId="{8B9A92F3-E52F-EF38-761A-F935D49F17BD}"/>
          </ac:spMkLst>
        </pc:spChg>
        <pc:spChg chg="add mod">
          <ac:chgData name="邹一光" userId="115a8f5f-5b28-4450-8572-5ccc3b196581" providerId="ADAL" clId="{1ED701CB-4DFE-4B0F-B117-AA11C9667429}" dt="2023-04-20T04:51:10.986" v="10650" actId="1076"/>
          <ac:spMkLst>
            <pc:docMk/>
            <pc:sldMk cId="2602399550" sldId="417"/>
            <ac:spMk id="34" creationId="{58B63511-FC9C-4522-257E-A2524FEFE7CF}"/>
          </ac:spMkLst>
        </pc:spChg>
        <pc:grpChg chg="del">
          <ac:chgData name="邹一光" userId="115a8f5f-5b28-4450-8572-5ccc3b196581" providerId="ADAL" clId="{1ED701CB-4DFE-4B0F-B117-AA11C9667429}" dt="2023-04-18T15:55:55.136" v="5370" actId="478"/>
          <ac:grpSpMkLst>
            <pc:docMk/>
            <pc:sldMk cId="2602399550" sldId="417"/>
            <ac:grpSpMk id="6" creationId="{EFFAF121-1601-20DA-1469-F5CBE43F7A6D}"/>
          </ac:grpSpMkLst>
        </pc:grpChg>
        <pc:grpChg chg="del">
          <ac:chgData name="邹一光" userId="115a8f5f-5b28-4450-8572-5ccc3b196581" providerId="ADAL" clId="{1ED701CB-4DFE-4B0F-B117-AA11C9667429}" dt="2023-04-18T15:55:55.136" v="5370" actId="478"/>
          <ac:grpSpMkLst>
            <pc:docMk/>
            <pc:sldMk cId="2602399550" sldId="417"/>
            <ac:grpSpMk id="22" creationId="{94811B8B-1DD7-4E5B-B157-EB1E2E6DABB8}"/>
          </ac:grpSpMkLst>
        </pc:grpChg>
        <pc:grpChg chg="del">
          <ac:chgData name="邹一光" userId="115a8f5f-5b28-4450-8572-5ccc3b196581" providerId="ADAL" clId="{1ED701CB-4DFE-4B0F-B117-AA11C9667429}" dt="2023-04-18T15:55:55.136" v="5370" actId="478"/>
          <ac:grpSpMkLst>
            <pc:docMk/>
            <pc:sldMk cId="2602399550" sldId="417"/>
            <ac:grpSpMk id="23" creationId="{4ACEF8ED-F76B-CAEA-644B-2CB35BFD5756}"/>
          </ac:grpSpMkLst>
        </pc:grpChg>
        <pc:grpChg chg="add mod">
          <ac:chgData name="邹一光" userId="115a8f5f-5b28-4450-8572-5ccc3b196581" providerId="ADAL" clId="{1ED701CB-4DFE-4B0F-B117-AA11C9667429}" dt="2023-04-18T16:05:25.815" v="5465" actId="164"/>
          <ac:grpSpMkLst>
            <pc:docMk/>
            <pc:sldMk cId="2602399550" sldId="417"/>
            <ac:grpSpMk id="25" creationId="{16BF379B-07BA-9F28-CDA5-6DC3B7679C76}"/>
          </ac:grpSpMkLst>
        </pc:grpChg>
        <pc:grpChg chg="add mod">
          <ac:chgData name="邹一光" userId="115a8f5f-5b28-4450-8572-5ccc3b196581" providerId="ADAL" clId="{1ED701CB-4DFE-4B0F-B117-AA11C9667429}" dt="2023-04-20T04:51:31.128" v="10653" actId="1076"/>
          <ac:grpSpMkLst>
            <pc:docMk/>
            <pc:sldMk cId="2602399550" sldId="417"/>
            <ac:grpSpMk id="27" creationId="{6114BBCD-C8D6-E9CA-E133-4FD8AE2C3A77}"/>
          </ac:grpSpMkLst>
        </pc:grpChg>
        <pc:grpChg chg="add mod">
          <ac:chgData name="邹一光" userId="115a8f5f-5b28-4450-8572-5ccc3b196581" providerId="ADAL" clId="{1ED701CB-4DFE-4B0F-B117-AA11C9667429}" dt="2023-04-20T04:51:01.615" v="10648" actId="1076"/>
          <ac:grpSpMkLst>
            <pc:docMk/>
            <pc:sldMk cId="2602399550" sldId="417"/>
            <ac:grpSpMk id="29" creationId="{ACCB249A-C244-462A-6F06-BC164121B89F}"/>
          </ac:grpSpMkLst>
        </pc:grpChg>
        <pc:picChg chg="add mod ord">
          <ac:chgData name="邹一光" userId="115a8f5f-5b28-4450-8572-5ccc3b196581" providerId="ADAL" clId="{1ED701CB-4DFE-4B0F-B117-AA11C9667429}" dt="2023-04-18T16:06:54.786" v="5513" actId="164"/>
          <ac:picMkLst>
            <pc:docMk/>
            <pc:sldMk cId="2602399550" sldId="417"/>
            <ac:picMk id="7" creationId="{51A8EDA1-EE35-BDB8-2DDD-96AC73347145}"/>
          </ac:picMkLst>
        </pc:picChg>
        <pc:picChg chg="mod">
          <ac:chgData name="邹一光" userId="115a8f5f-5b28-4450-8572-5ccc3b196581" providerId="ADAL" clId="{1ED701CB-4DFE-4B0F-B117-AA11C9667429}" dt="2023-04-18T15:56:12.157" v="5375" actId="1076"/>
          <ac:picMkLst>
            <pc:docMk/>
            <pc:sldMk cId="2602399550" sldId="417"/>
            <ac:picMk id="8" creationId="{DCCD5A63-8601-B199-3B98-25FE1D11D319}"/>
          </ac:picMkLst>
        </pc:picChg>
        <pc:picChg chg="add mod modCrop">
          <ac:chgData name="邹一光" userId="115a8f5f-5b28-4450-8572-5ccc3b196581" providerId="ADAL" clId="{1ED701CB-4DFE-4B0F-B117-AA11C9667429}" dt="2023-04-18T16:04:19.368" v="5442" actId="164"/>
          <ac:picMkLst>
            <pc:docMk/>
            <pc:sldMk cId="2602399550" sldId="417"/>
            <ac:picMk id="10" creationId="{AC8187EF-678A-886D-D072-53BF89E96B98}"/>
          </ac:picMkLst>
        </pc:picChg>
        <pc:picChg chg="del">
          <ac:chgData name="邹一光" userId="115a8f5f-5b28-4450-8572-5ccc3b196581" providerId="ADAL" clId="{1ED701CB-4DFE-4B0F-B117-AA11C9667429}" dt="2023-04-18T15:55:55.136" v="5370" actId="478"/>
          <ac:picMkLst>
            <pc:docMk/>
            <pc:sldMk cId="2602399550" sldId="417"/>
            <ac:picMk id="11" creationId="{2A21F058-A80B-D0D2-D5B6-52EA35BCF5C4}"/>
          </ac:picMkLst>
        </pc:picChg>
        <pc:picChg chg="mod">
          <ac:chgData name="邹一光" userId="115a8f5f-5b28-4450-8572-5ccc3b196581" providerId="ADAL" clId="{1ED701CB-4DFE-4B0F-B117-AA11C9667429}" dt="2023-04-20T04:50:39.922" v="10642" actId="1076"/>
          <ac:picMkLst>
            <pc:docMk/>
            <pc:sldMk cId="2602399550" sldId="417"/>
            <ac:picMk id="18" creationId="{EEFAA65A-FDBF-1358-4F63-A9224E40AC72}"/>
          </ac:picMkLst>
        </pc:picChg>
        <pc:picChg chg="mod">
          <ac:chgData name="邹一光" userId="115a8f5f-5b28-4450-8572-5ccc3b196581" providerId="ADAL" clId="{1ED701CB-4DFE-4B0F-B117-AA11C9667429}" dt="2023-04-19T02:04:32.930" v="6519" actId="1076"/>
          <ac:picMkLst>
            <pc:docMk/>
            <pc:sldMk cId="2602399550" sldId="417"/>
            <ac:picMk id="21" creationId="{F91C8CEF-9A2F-E3E6-6230-C122B540CD84}"/>
          </ac:picMkLst>
        </pc:picChg>
        <pc:picChg chg="add mod modCrop">
          <ac:chgData name="邹一光" userId="115a8f5f-5b28-4450-8572-5ccc3b196581" providerId="ADAL" clId="{1ED701CB-4DFE-4B0F-B117-AA11C9667429}" dt="2023-04-18T16:04:19.368" v="5442" actId="164"/>
          <ac:picMkLst>
            <pc:docMk/>
            <pc:sldMk cId="2602399550" sldId="417"/>
            <ac:picMk id="24" creationId="{4AA31C23-C1D3-6C04-2D18-9D8EEE64C4C6}"/>
          </ac:picMkLst>
        </pc:picChg>
      </pc:sldChg>
      <pc:sldChg chg="addSp delSp modSp add mod delAnim modAnim">
        <pc:chgData name="邹一光" userId="115a8f5f-5b28-4450-8572-5ccc3b196581" providerId="ADAL" clId="{1ED701CB-4DFE-4B0F-B117-AA11C9667429}" dt="2023-04-19T02:05:59.163" v="6526"/>
        <pc:sldMkLst>
          <pc:docMk/>
          <pc:sldMk cId="357370791" sldId="418"/>
        </pc:sldMkLst>
        <pc:spChg chg="mod topLvl">
          <ac:chgData name="邹一光" userId="115a8f5f-5b28-4450-8572-5ccc3b196581" providerId="ADAL" clId="{1ED701CB-4DFE-4B0F-B117-AA11C9667429}" dt="2023-04-19T02:05:52.453" v="6524" actId="164"/>
          <ac:spMkLst>
            <pc:docMk/>
            <pc:sldMk cId="357370791" sldId="418"/>
            <ac:spMk id="2" creationId="{54FC3344-BDCE-4409-1AA7-849DC0B01FF6}"/>
          </ac:spMkLst>
        </pc:spChg>
        <pc:spChg chg="del topLvl">
          <ac:chgData name="邹一光" userId="115a8f5f-5b28-4450-8572-5ccc3b196581" providerId="ADAL" clId="{1ED701CB-4DFE-4B0F-B117-AA11C9667429}" dt="2023-04-18T16:09:15.372" v="5529" actId="478"/>
          <ac:spMkLst>
            <pc:docMk/>
            <pc:sldMk cId="357370791" sldId="418"/>
            <ac:spMk id="4" creationId="{C4EC4EFF-9925-5915-4FF2-B03DF95AA99C}"/>
          </ac:spMkLst>
        </pc:spChg>
        <pc:spChg chg="add mod">
          <ac:chgData name="邹一光" userId="115a8f5f-5b28-4450-8572-5ccc3b196581" providerId="ADAL" clId="{1ED701CB-4DFE-4B0F-B117-AA11C9667429}" dt="2023-04-19T02:05:52.453" v="6524" actId="164"/>
          <ac:spMkLst>
            <pc:docMk/>
            <pc:sldMk cId="357370791" sldId="418"/>
            <ac:spMk id="5" creationId="{498E92B9-C287-5330-CDE0-7E9ECA348D71}"/>
          </ac:spMkLst>
        </pc:spChg>
        <pc:spChg chg="add mod">
          <ac:chgData name="邹一光" userId="115a8f5f-5b28-4450-8572-5ccc3b196581" providerId="ADAL" clId="{1ED701CB-4DFE-4B0F-B117-AA11C9667429}" dt="2023-04-18T16:10:32.324" v="5591" actId="1076"/>
          <ac:spMkLst>
            <pc:docMk/>
            <pc:sldMk cId="357370791" sldId="418"/>
            <ac:spMk id="7" creationId="{11126EAF-9388-2555-6536-2AFAD5584EA3}"/>
          </ac:spMkLst>
        </pc:spChg>
        <pc:spChg chg="add del mod">
          <ac:chgData name="邹一光" userId="115a8f5f-5b28-4450-8572-5ccc3b196581" providerId="ADAL" clId="{1ED701CB-4DFE-4B0F-B117-AA11C9667429}" dt="2023-04-19T02:00:18.550" v="6394"/>
          <ac:spMkLst>
            <pc:docMk/>
            <pc:sldMk cId="357370791" sldId="418"/>
            <ac:spMk id="8" creationId="{C11BDE6F-0A29-1EE2-F1C2-FCCAEBE89888}"/>
          </ac:spMkLst>
        </pc:spChg>
        <pc:spChg chg="mod">
          <ac:chgData name="邹一光" userId="115a8f5f-5b28-4450-8572-5ccc3b196581" providerId="ADAL" clId="{1ED701CB-4DFE-4B0F-B117-AA11C9667429}" dt="2023-04-18T16:09:19.894" v="5530" actId="20577"/>
          <ac:spMkLst>
            <pc:docMk/>
            <pc:sldMk cId="357370791" sldId="418"/>
            <ac:spMk id="19" creationId="{3586B337-ABFD-F0EC-8E91-DEC605520337}"/>
          </ac:spMkLst>
        </pc:spChg>
        <pc:grpChg chg="del mod">
          <ac:chgData name="邹一光" userId="115a8f5f-5b28-4450-8572-5ccc3b196581" providerId="ADAL" clId="{1ED701CB-4DFE-4B0F-B117-AA11C9667429}" dt="2023-04-18T16:09:15.372" v="5529" actId="478"/>
          <ac:grpSpMkLst>
            <pc:docMk/>
            <pc:sldMk cId="357370791" sldId="418"/>
            <ac:grpSpMk id="6" creationId="{EFFAF121-1601-20DA-1469-F5CBE43F7A6D}"/>
          </ac:grpSpMkLst>
        </pc:grpChg>
        <pc:grpChg chg="add mod">
          <ac:chgData name="邹一光" userId="115a8f5f-5b28-4450-8572-5ccc3b196581" providerId="ADAL" clId="{1ED701CB-4DFE-4B0F-B117-AA11C9667429}" dt="2023-04-19T02:05:52.453" v="6524" actId="164"/>
          <ac:grpSpMkLst>
            <pc:docMk/>
            <pc:sldMk cId="357370791" sldId="418"/>
            <ac:grpSpMk id="9" creationId="{9AF0B2FA-098E-BB46-1285-C511931DB040}"/>
          </ac:grpSpMkLst>
        </pc:grpChg>
      </pc:sldChg>
      <pc:sldChg chg="modSp add del mod">
        <pc:chgData name="邹一光" userId="115a8f5f-5b28-4450-8572-5ccc3b196581" providerId="ADAL" clId="{1ED701CB-4DFE-4B0F-B117-AA11C9667429}" dt="2023-04-18T16:07:56.504" v="5523" actId="47"/>
        <pc:sldMkLst>
          <pc:docMk/>
          <pc:sldMk cId="3539827194" sldId="418"/>
        </pc:sldMkLst>
        <pc:picChg chg="mod">
          <ac:chgData name="邹一光" userId="115a8f5f-5b28-4450-8572-5ccc3b196581" providerId="ADAL" clId="{1ED701CB-4DFE-4B0F-B117-AA11C9667429}" dt="2023-04-18T16:07:54.668" v="5522" actId="1076"/>
          <ac:picMkLst>
            <pc:docMk/>
            <pc:sldMk cId="3539827194" sldId="418"/>
            <ac:picMk id="19" creationId="{A6E6357C-0DC0-594B-AE79-602733AC1C7B}"/>
          </ac:picMkLst>
        </pc:picChg>
        <pc:picChg chg="mod">
          <ac:chgData name="邹一光" userId="115a8f5f-5b28-4450-8572-5ccc3b196581" providerId="ADAL" clId="{1ED701CB-4DFE-4B0F-B117-AA11C9667429}" dt="2023-04-18T16:07:53.998" v="5521" actId="1076"/>
          <ac:picMkLst>
            <pc:docMk/>
            <pc:sldMk cId="3539827194" sldId="418"/>
            <ac:picMk id="21" creationId="{0496B0C9-D75E-641C-A364-E1557A36B577}"/>
          </ac:picMkLst>
        </pc:picChg>
      </pc:sldChg>
      <pc:sldChg chg="addSp delSp modSp add mod modAnim">
        <pc:chgData name="邹一光" userId="115a8f5f-5b28-4450-8572-5ccc3b196581" providerId="ADAL" clId="{1ED701CB-4DFE-4B0F-B117-AA11C9667429}" dt="2023-04-19T02:15:29.923" v="6662" actId="478"/>
        <pc:sldMkLst>
          <pc:docMk/>
          <pc:sldMk cId="62209192" sldId="419"/>
        </pc:sldMkLst>
        <pc:spChg chg="mod">
          <ac:chgData name="邹一光" userId="115a8f5f-5b28-4450-8572-5ccc3b196581" providerId="ADAL" clId="{1ED701CB-4DFE-4B0F-B117-AA11C9667429}" dt="2023-04-19T00:53:38.833" v="5744" actId="20577"/>
          <ac:spMkLst>
            <pc:docMk/>
            <pc:sldMk cId="62209192" sldId="419"/>
            <ac:spMk id="3" creationId="{38310336-DD01-CD15-68EC-B6BBBCFACB6F}"/>
          </ac:spMkLst>
        </pc:spChg>
        <pc:spChg chg="add mod">
          <ac:chgData name="邹一光" userId="115a8f5f-5b28-4450-8572-5ccc3b196581" providerId="ADAL" clId="{1ED701CB-4DFE-4B0F-B117-AA11C9667429}" dt="2023-04-19T01:07:45.987" v="5958" actId="14100"/>
          <ac:spMkLst>
            <pc:docMk/>
            <pc:sldMk cId="62209192" sldId="419"/>
            <ac:spMk id="8" creationId="{B50F2A0D-6111-9CCC-6C89-EEBEFA22904F}"/>
          </ac:spMkLst>
        </pc:spChg>
        <pc:spChg chg="mod ord">
          <ac:chgData name="邹一光" userId="115a8f5f-5b28-4450-8572-5ccc3b196581" providerId="ADAL" clId="{1ED701CB-4DFE-4B0F-B117-AA11C9667429}" dt="2023-04-19T01:07:58.642" v="5959" actId="1076"/>
          <ac:spMkLst>
            <pc:docMk/>
            <pc:sldMk cId="62209192" sldId="419"/>
            <ac:spMk id="9" creationId="{EE5FB695-4FFF-568F-A4BE-A81543BB45FC}"/>
          </ac:spMkLst>
        </pc:spChg>
        <pc:spChg chg="add mod">
          <ac:chgData name="邹一光" userId="115a8f5f-5b28-4450-8572-5ccc3b196581" providerId="ADAL" clId="{1ED701CB-4DFE-4B0F-B117-AA11C9667429}" dt="2023-04-19T01:07:58.642" v="5959" actId="1076"/>
          <ac:spMkLst>
            <pc:docMk/>
            <pc:sldMk cId="62209192" sldId="419"/>
            <ac:spMk id="10" creationId="{908E2BBB-8802-A1C4-3162-6CF665A6B132}"/>
          </ac:spMkLst>
        </pc:spChg>
        <pc:spChg chg="del">
          <ac:chgData name="邹一光" userId="115a8f5f-5b28-4450-8572-5ccc3b196581" providerId="ADAL" clId="{1ED701CB-4DFE-4B0F-B117-AA11C9667429}" dt="2023-04-19T00:30:54.168" v="5614" actId="478"/>
          <ac:spMkLst>
            <pc:docMk/>
            <pc:sldMk cId="62209192" sldId="419"/>
            <ac:spMk id="11" creationId="{37F8DFC2-B663-4CCF-AF6A-EECF632921A4}"/>
          </ac:spMkLst>
        </pc:spChg>
        <pc:spChg chg="add mod">
          <ac:chgData name="邹一光" userId="115a8f5f-5b28-4450-8572-5ccc3b196581" providerId="ADAL" clId="{1ED701CB-4DFE-4B0F-B117-AA11C9667429}" dt="2023-04-19T01:07:58.642" v="5959" actId="1076"/>
          <ac:spMkLst>
            <pc:docMk/>
            <pc:sldMk cId="62209192" sldId="419"/>
            <ac:spMk id="12" creationId="{EEEBF269-E07F-8091-C2AF-5AFEA193906E}"/>
          </ac:spMkLst>
        </pc:spChg>
        <pc:spChg chg="add del mod">
          <ac:chgData name="邹一光" userId="115a8f5f-5b28-4450-8572-5ccc3b196581" providerId="ADAL" clId="{1ED701CB-4DFE-4B0F-B117-AA11C9667429}" dt="2023-04-19T00:55:36.110" v="5759"/>
          <ac:spMkLst>
            <pc:docMk/>
            <pc:sldMk cId="62209192" sldId="419"/>
            <ac:spMk id="15" creationId="{7557222C-6331-0D75-4044-E0C73F6DD88D}"/>
          </ac:spMkLst>
        </pc:spChg>
        <pc:spChg chg="add mod">
          <ac:chgData name="邹一光" userId="115a8f5f-5b28-4450-8572-5ccc3b196581" providerId="ADAL" clId="{1ED701CB-4DFE-4B0F-B117-AA11C9667429}" dt="2023-04-19T02:12:56.202" v="6649" actId="1076"/>
          <ac:spMkLst>
            <pc:docMk/>
            <pc:sldMk cId="62209192" sldId="419"/>
            <ac:spMk id="16" creationId="{C7545E50-8A69-7CF7-DF99-41E234E18464}"/>
          </ac:spMkLst>
        </pc:spChg>
        <pc:spChg chg="add del mod">
          <ac:chgData name="邹一光" userId="115a8f5f-5b28-4450-8572-5ccc3b196581" providerId="ADAL" clId="{1ED701CB-4DFE-4B0F-B117-AA11C9667429}" dt="2023-04-19T02:15:29.923" v="6662" actId="478"/>
          <ac:spMkLst>
            <pc:docMk/>
            <pc:sldMk cId="62209192" sldId="419"/>
            <ac:spMk id="17" creationId="{837DF07E-515B-B104-53F5-E810044E1D61}"/>
          </ac:spMkLst>
        </pc:spChg>
        <pc:spChg chg="add del mod">
          <ac:chgData name="邹一光" userId="115a8f5f-5b28-4450-8572-5ccc3b196581" providerId="ADAL" clId="{1ED701CB-4DFE-4B0F-B117-AA11C9667429}" dt="2023-04-19T02:15:28.667" v="6661" actId="478"/>
          <ac:spMkLst>
            <pc:docMk/>
            <pc:sldMk cId="62209192" sldId="419"/>
            <ac:spMk id="18" creationId="{BB2DFC1C-2E98-304A-DAB0-24019021C854}"/>
          </ac:spMkLst>
        </pc:spChg>
        <pc:grpChg chg="add mod">
          <ac:chgData name="邹一光" userId="115a8f5f-5b28-4450-8572-5ccc3b196581" providerId="ADAL" clId="{1ED701CB-4DFE-4B0F-B117-AA11C9667429}" dt="2023-04-19T01:07:58.642" v="5959" actId="1076"/>
          <ac:grpSpMkLst>
            <pc:docMk/>
            <pc:sldMk cId="62209192" sldId="419"/>
            <ac:grpSpMk id="13" creationId="{F71E2256-A3CF-AF48-73D5-C529E0736660}"/>
          </ac:grpSpMkLst>
        </pc:grpChg>
        <pc:picChg chg="del">
          <ac:chgData name="邹一光" userId="115a8f5f-5b28-4450-8572-5ccc3b196581" providerId="ADAL" clId="{1ED701CB-4DFE-4B0F-B117-AA11C9667429}" dt="2023-04-19T00:30:55.816" v="5615" actId="478"/>
          <ac:picMkLst>
            <pc:docMk/>
            <pc:sldMk cId="62209192" sldId="419"/>
            <ac:picMk id="4" creationId="{7080A851-7A5C-0ACD-2893-E482762569BB}"/>
          </ac:picMkLst>
        </pc:picChg>
        <pc:picChg chg="add mod">
          <ac:chgData name="邹一光" userId="115a8f5f-5b28-4450-8572-5ccc3b196581" providerId="ADAL" clId="{1ED701CB-4DFE-4B0F-B117-AA11C9667429}" dt="2023-04-19T01:07:40.082" v="5956" actId="1076"/>
          <ac:picMkLst>
            <pc:docMk/>
            <pc:sldMk cId="62209192" sldId="419"/>
            <ac:picMk id="5" creationId="{83E07C0C-B9C3-8A03-16E1-0984F1E57DA2}"/>
          </ac:picMkLst>
        </pc:picChg>
        <pc:picChg chg="del">
          <ac:chgData name="邹一光" userId="115a8f5f-5b28-4450-8572-5ccc3b196581" providerId="ADAL" clId="{1ED701CB-4DFE-4B0F-B117-AA11C9667429}" dt="2023-04-19T00:30:57.208" v="5617" actId="478"/>
          <ac:picMkLst>
            <pc:docMk/>
            <pc:sldMk cId="62209192" sldId="419"/>
            <ac:picMk id="6" creationId="{E82DF9C1-FAB8-33FF-1A18-2DBE59EE12EA}"/>
          </ac:picMkLst>
        </pc:picChg>
        <pc:picChg chg="add del mod">
          <ac:chgData name="邹一光" userId="115a8f5f-5b28-4450-8572-5ccc3b196581" providerId="ADAL" clId="{1ED701CB-4DFE-4B0F-B117-AA11C9667429}" dt="2023-04-19T00:55:36.957" v="5761"/>
          <ac:picMkLst>
            <pc:docMk/>
            <pc:sldMk cId="62209192" sldId="419"/>
            <ac:picMk id="14" creationId="{0D4A9DC4-DDF4-607B-85CC-AD43C434F9A2}"/>
          </ac:picMkLst>
        </pc:picChg>
        <pc:picChg chg="del">
          <ac:chgData name="邹一光" userId="115a8f5f-5b28-4450-8572-5ccc3b196581" providerId="ADAL" clId="{1ED701CB-4DFE-4B0F-B117-AA11C9667429}" dt="2023-04-19T00:30:56.354" v="5616" actId="478"/>
          <ac:picMkLst>
            <pc:docMk/>
            <pc:sldMk cId="62209192" sldId="419"/>
            <ac:picMk id="17410" creationId="{5787080E-12A3-1AC5-046C-27917B7B8863}"/>
          </ac:picMkLst>
        </pc:picChg>
        <pc:picChg chg="add mod">
          <ac:chgData name="邹一光" userId="115a8f5f-5b28-4450-8572-5ccc3b196581" providerId="ADAL" clId="{1ED701CB-4DFE-4B0F-B117-AA11C9667429}" dt="2023-04-19T01:07:58.642" v="5959" actId="1076"/>
          <ac:picMkLst>
            <pc:docMk/>
            <pc:sldMk cId="62209192" sldId="419"/>
            <ac:picMk id="45058" creationId="{58E3284C-6258-A9BB-D1C9-C9E49263A263}"/>
          </ac:picMkLst>
        </pc:picChg>
      </pc:sldChg>
      <pc:sldChg chg="addSp delSp modSp add del mod addAnim delAnim modAnim">
        <pc:chgData name="邹一光" userId="115a8f5f-5b28-4450-8572-5ccc3b196581" providerId="ADAL" clId="{1ED701CB-4DFE-4B0F-B117-AA11C9667429}" dt="2023-04-19T01:42:24.417" v="6270" actId="47"/>
        <pc:sldMkLst>
          <pc:docMk/>
          <pc:sldMk cId="1568729464" sldId="420"/>
        </pc:sldMkLst>
        <pc:spChg chg="mod">
          <ac:chgData name="邹一光" userId="115a8f5f-5b28-4450-8572-5ccc3b196581" providerId="ADAL" clId="{1ED701CB-4DFE-4B0F-B117-AA11C9667429}" dt="2023-04-19T00:53:30.650" v="5742" actId="20577"/>
          <ac:spMkLst>
            <pc:docMk/>
            <pc:sldMk cId="1568729464" sldId="420"/>
            <ac:spMk id="3" creationId="{38310336-DD01-CD15-68EC-B6BBBCFACB6F}"/>
          </ac:spMkLst>
        </pc:spChg>
        <pc:spChg chg="add mod">
          <ac:chgData name="邹一光" userId="115a8f5f-5b28-4450-8572-5ccc3b196581" providerId="ADAL" clId="{1ED701CB-4DFE-4B0F-B117-AA11C9667429}" dt="2023-04-19T01:08:35.666" v="5967" actId="1076"/>
          <ac:spMkLst>
            <pc:docMk/>
            <pc:sldMk cId="1568729464" sldId="420"/>
            <ac:spMk id="4" creationId="{1841F241-D69E-9234-A1F1-DE9B1BB5D121}"/>
          </ac:spMkLst>
        </pc:spChg>
        <pc:spChg chg="del mod topLvl">
          <ac:chgData name="邹一光" userId="115a8f5f-5b28-4450-8572-5ccc3b196581" providerId="ADAL" clId="{1ED701CB-4DFE-4B0F-B117-AA11C9667429}" dt="2023-04-19T00:56:46.557" v="5774" actId="478"/>
          <ac:spMkLst>
            <pc:docMk/>
            <pc:sldMk cId="1568729464" sldId="420"/>
            <ac:spMk id="7" creationId="{B710D925-2E89-9392-4C54-B68D0EA6D422}"/>
          </ac:spMkLst>
        </pc:spChg>
        <pc:spChg chg="del mod">
          <ac:chgData name="邹一光" userId="115a8f5f-5b28-4450-8572-5ccc3b196581" providerId="ADAL" clId="{1ED701CB-4DFE-4B0F-B117-AA11C9667429}" dt="2023-04-19T00:52:35.381" v="5730" actId="478"/>
          <ac:spMkLst>
            <pc:docMk/>
            <pc:sldMk cId="1568729464" sldId="420"/>
            <ac:spMk id="8" creationId="{B50F2A0D-6111-9CCC-6C89-EEBEFA22904F}"/>
          </ac:spMkLst>
        </pc:spChg>
        <pc:spChg chg="del mod">
          <ac:chgData name="邹一光" userId="115a8f5f-5b28-4450-8572-5ccc3b196581" providerId="ADAL" clId="{1ED701CB-4DFE-4B0F-B117-AA11C9667429}" dt="2023-04-19T00:56:38.780" v="5771" actId="478"/>
          <ac:spMkLst>
            <pc:docMk/>
            <pc:sldMk cId="1568729464" sldId="420"/>
            <ac:spMk id="11" creationId="{1D19E6DC-B45E-AE85-930F-9F1EF8DC9524}"/>
          </ac:spMkLst>
        </pc:spChg>
        <pc:spChg chg="mod topLvl">
          <ac:chgData name="邹一光" userId="115a8f5f-5b28-4450-8572-5ccc3b196581" providerId="ADAL" clId="{1ED701CB-4DFE-4B0F-B117-AA11C9667429}" dt="2023-04-19T01:25:44.776" v="6116" actId="1076"/>
          <ac:spMkLst>
            <pc:docMk/>
            <pc:sldMk cId="1568729464" sldId="420"/>
            <ac:spMk id="14" creationId="{6B4E8051-AC27-1358-54E3-DD6284AAD831}"/>
          </ac:spMkLst>
        </pc:spChg>
        <pc:spChg chg="add del mod">
          <ac:chgData name="邹一光" userId="115a8f5f-5b28-4450-8572-5ccc3b196581" providerId="ADAL" clId="{1ED701CB-4DFE-4B0F-B117-AA11C9667429}" dt="2023-04-19T00:58:03.460" v="5794" actId="478"/>
          <ac:spMkLst>
            <pc:docMk/>
            <pc:sldMk cId="1568729464" sldId="420"/>
            <ac:spMk id="15" creationId="{FCFBAAE6-76BA-7680-1593-E208EDDF2E17}"/>
          </ac:spMkLst>
        </pc:spChg>
        <pc:spChg chg="add del mod">
          <ac:chgData name="邹一光" userId="115a8f5f-5b28-4450-8572-5ccc3b196581" providerId="ADAL" clId="{1ED701CB-4DFE-4B0F-B117-AA11C9667429}" dt="2023-04-19T01:08:19.881" v="5962" actId="478"/>
          <ac:spMkLst>
            <pc:docMk/>
            <pc:sldMk cId="1568729464" sldId="420"/>
            <ac:spMk id="16" creationId="{A6232851-6B8F-827D-9345-11463D678768}"/>
          </ac:spMkLst>
        </pc:spChg>
        <pc:spChg chg="add mod">
          <ac:chgData name="邹一光" userId="115a8f5f-5b28-4450-8572-5ccc3b196581" providerId="ADAL" clId="{1ED701CB-4DFE-4B0F-B117-AA11C9667429}" dt="2023-04-19T01:04:32.420" v="5911" actId="164"/>
          <ac:spMkLst>
            <pc:docMk/>
            <pc:sldMk cId="1568729464" sldId="420"/>
            <ac:spMk id="21" creationId="{445FBAE7-95B5-3E99-21C9-BBACD9FC2F01}"/>
          </ac:spMkLst>
        </pc:spChg>
        <pc:spChg chg="add mod">
          <ac:chgData name="邹一光" userId="115a8f5f-5b28-4450-8572-5ccc3b196581" providerId="ADAL" clId="{1ED701CB-4DFE-4B0F-B117-AA11C9667429}" dt="2023-04-19T01:04:32.420" v="5911" actId="164"/>
          <ac:spMkLst>
            <pc:docMk/>
            <pc:sldMk cId="1568729464" sldId="420"/>
            <ac:spMk id="22" creationId="{20716CBC-1AF2-80BF-7F47-D1885E10FF5D}"/>
          </ac:spMkLst>
        </pc:spChg>
        <pc:spChg chg="add mod">
          <ac:chgData name="邹一光" userId="115a8f5f-5b28-4450-8572-5ccc3b196581" providerId="ADAL" clId="{1ED701CB-4DFE-4B0F-B117-AA11C9667429}" dt="2023-04-19T01:04:50.963" v="5923" actId="20577"/>
          <ac:spMkLst>
            <pc:docMk/>
            <pc:sldMk cId="1568729464" sldId="420"/>
            <ac:spMk id="23" creationId="{FB1210CB-8EF0-B083-6BC3-8DAB252EB3EA}"/>
          </ac:spMkLst>
        </pc:spChg>
        <pc:grpChg chg="add del mod">
          <ac:chgData name="邹一光" userId="115a8f5f-5b28-4450-8572-5ccc3b196581" providerId="ADAL" clId="{1ED701CB-4DFE-4B0F-B117-AA11C9667429}" dt="2023-04-19T00:56:46.557" v="5774" actId="478"/>
          <ac:grpSpMkLst>
            <pc:docMk/>
            <pc:sldMk cId="1568729464" sldId="420"/>
            <ac:grpSpMk id="6" creationId="{DF0C6DB6-4642-BA24-C315-DB1E8C4AF5E9}"/>
          </ac:grpSpMkLst>
        </pc:grpChg>
        <pc:grpChg chg="del mod">
          <ac:chgData name="邹一光" userId="115a8f5f-5b28-4450-8572-5ccc3b196581" providerId="ADAL" clId="{1ED701CB-4DFE-4B0F-B117-AA11C9667429}" dt="2023-04-19T01:08:19.881" v="5962" actId="478"/>
          <ac:grpSpMkLst>
            <pc:docMk/>
            <pc:sldMk cId="1568729464" sldId="420"/>
            <ac:grpSpMk id="13" creationId="{F71E2256-A3CF-AF48-73D5-C529E0736660}"/>
          </ac:grpSpMkLst>
        </pc:grpChg>
        <pc:grpChg chg="add del mod">
          <ac:chgData name="邹一光" userId="115a8f5f-5b28-4450-8572-5ccc3b196581" providerId="ADAL" clId="{1ED701CB-4DFE-4B0F-B117-AA11C9667429}" dt="2023-04-19T01:09:26.417" v="5981" actId="21"/>
          <ac:grpSpMkLst>
            <pc:docMk/>
            <pc:sldMk cId="1568729464" sldId="420"/>
            <ac:grpSpMk id="24" creationId="{DAAEE4BF-D55B-941F-1420-355448B36BA1}"/>
          </ac:grpSpMkLst>
        </pc:grpChg>
        <pc:picChg chg="add mod">
          <ac:chgData name="邹一光" userId="115a8f5f-5b28-4450-8572-5ccc3b196581" providerId="ADAL" clId="{1ED701CB-4DFE-4B0F-B117-AA11C9667429}" dt="2023-04-19T01:08:25.538" v="5964" actId="14100"/>
          <ac:picMkLst>
            <pc:docMk/>
            <pc:sldMk cId="1568729464" sldId="420"/>
            <ac:picMk id="2" creationId="{CC475940-5CE8-0F63-0692-7819A7201F22}"/>
          </ac:picMkLst>
        </pc:picChg>
        <pc:picChg chg="del">
          <ac:chgData name="邹一光" userId="115a8f5f-5b28-4450-8572-5ccc3b196581" providerId="ADAL" clId="{1ED701CB-4DFE-4B0F-B117-AA11C9667429}" dt="2023-04-19T00:52:36.589" v="5731" actId="478"/>
          <ac:picMkLst>
            <pc:docMk/>
            <pc:sldMk cId="1568729464" sldId="420"/>
            <ac:picMk id="5" creationId="{83E07C0C-B9C3-8A03-16E1-0984F1E57DA2}"/>
          </ac:picMkLst>
        </pc:picChg>
        <pc:picChg chg="add mod modCrop">
          <ac:chgData name="邹一光" userId="115a8f5f-5b28-4450-8572-5ccc3b196581" providerId="ADAL" clId="{1ED701CB-4DFE-4B0F-B117-AA11C9667429}" dt="2023-04-19T01:04:32.420" v="5911" actId="164"/>
          <ac:picMkLst>
            <pc:docMk/>
            <pc:sldMk cId="1568729464" sldId="420"/>
            <ac:picMk id="18" creationId="{CFD86085-7FB6-0BC4-48C8-6A0E903CD8F9}"/>
          </ac:picMkLst>
        </pc:picChg>
        <pc:picChg chg="add mod modCrop">
          <ac:chgData name="邹一光" userId="115a8f5f-5b28-4450-8572-5ccc3b196581" providerId="ADAL" clId="{1ED701CB-4DFE-4B0F-B117-AA11C9667429}" dt="2023-04-19T01:04:32.420" v="5911" actId="164"/>
          <ac:picMkLst>
            <pc:docMk/>
            <pc:sldMk cId="1568729464" sldId="420"/>
            <ac:picMk id="19" creationId="{7434E2F8-5249-8179-8F74-226C12D7A9A0}"/>
          </ac:picMkLst>
        </pc:picChg>
        <pc:picChg chg="add mod modCrop">
          <ac:chgData name="邹一光" userId="115a8f5f-5b28-4450-8572-5ccc3b196581" providerId="ADAL" clId="{1ED701CB-4DFE-4B0F-B117-AA11C9667429}" dt="2023-04-19T01:04:32.420" v="5911" actId="164"/>
          <ac:picMkLst>
            <pc:docMk/>
            <pc:sldMk cId="1568729464" sldId="420"/>
            <ac:picMk id="20" creationId="{69307ABA-DE0D-F598-AC6F-CDD642D3726F}"/>
          </ac:picMkLst>
        </pc:picChg>
        <pc:picChg chg="del">
          <ac:chgData name="邹一光" userId="115a8f5f-5b28-4450-8572-5ccc3b196581" providerId="ADAL" clId="{1ED701CB-4DFE-4B0F-B117-AA11C9667429}" dt="2023-04-19T00:52:33.575" v="5728" actId="478"/>
          <ac:picMkLst>
            <pc:docMk/>
            <pc:sldMk cId="1568729464" sldId="420"/>
            <ac:picMk id="45058" creationId="{58E3284C-6258-A9BB-D1C9-C9E49263A263}"/>
          </ac:picMkLst>
        </pc:picChg>
        <pc:picChg chg="add mod">
          <ac:chgData name="邹一光" userId="115a8f5f-5b28-4450-8572-5ccc3b196581" providerId="ADAL" clId="{1ED701CB-4DFE-4B0F-B117-AA11C9667429}" dt="2023-04-19T01:41:49.422" v="6267" actId="1076"/>
          <ac:picMkLst>
            <pc:docMk/>
            <pc:sldMk cId="1568729464" sldId="420"/>
            <ac:picMk id="51202" creationId="{FD06F988-D3D3-C452-ACE0-480E16206981}"/>
          </ac:picMkLst>
        </pc:picChg>
      </pc:sldChg>
      <pc:sldChg chg="delSp add del mod delAnim modAnim">
        <pc:chgData name="邹一光" userId="115a8f5f-5b28-4450-8572-5ccc3b196581" providerId="ADAL" clId="{1ED701CB-4DFE-4B0F-B117-AA11C9667429}" dt="2023-04-19T00:55:51.305" v="5766" actId="47"/>
        <pc:sldMkLst>
          <pc:docMk/>
          <pc:sldMk cId="1157339635" sldId="421"/>
        </pc:sldMkLst>
        <pc:spChg chg="del">
          <ac:chgData name="邹一光" userId="115a8f5f-5b28-4450-8572-5ccc3b196581" providerId="ADAL" clId="{1ED701CB-4DFE-4B0F-B117-AA11C9667429}" dt="2023-04-19T00:55:48.946" v="5765" actId="21"/>
          <ac:spMkLst>
            <pc:docMk/>
            <pc:sldMk cId="1157339635" sldId="421"/>
            <ac:spMk id="8" creationId="{B50F2A0D-6111-9CCC-6C89-EEBEFA22904F}"/>
          </ac:spMkLst>
        </pc:spChg>
        <pc:grpChg chg="del">
          <ac:chgData name="邹一光" userId="115a8f5f-5b28-4450-8572-5ccc3b196581" providerId="ADAL" clId="{1ED701CB-4DFE-4B0F-B117-AA11C9667429}" dt="2023-04-19T00:55:48.946" v="5765" actId="21"/>
          <ac:grpSpMkLst>
            <pc:docMk/>
            <pc:sldMk cId="1157339635" sldId="421"/>
            <ac:grpSpMk id="13" creationId="{F71E2256-A3CF-AF48-73D5-C529E0736660}"/>
          </ac:grpSpMkLst>
        </pc:grpChg>
        <pc:picChg chg="del">
          <ac:chgData name="邹一光" userId="115a8f5f-5b28-4450-8572-5ccc3b196581" providerId="ADAL" clId="{1ED701CB-4DFE-4B0F-B117-AA11C9667429}" dt="2023-04-19T00:55:48.946" v="5765" actId="21"/>
          <ac:picMkLst>
            <pc:docMk/>
            <pc:sldMk cId="1157339635" sldId="421"/>
            <ac:picMk id="5" creationId="{83E07C0C-B9C3-8A03-16E1-0984F1E57DA2}"/>
          </ac:picMkLst>
        </pc:picChg>
        <pc:picChg chg="del">
          <ac:chgData name="邹一光" userId="115a8f5f-5b28-4450-8572-5ccc3b196581" providerId="ADAL" clId="{1ED701CB-4DFE-4B0F-B117-AA11C9667429}" dt="2023-04-19T00:55:46.102" v="5764" actId="478"/>
          <ac:picMkLst>
            <pc:docMk/>
            <pc:sldMk cId="1157339635" sldId="421"/>
            <ac:picMk id="45058" creationId="{58E3284C-6258-A9BB-D1C9-C9E49263A263}"/>
          </ac:picMkLst>
        </pc:picChg>
      </pc:sldChg>
      <pc:sldChg chg="delSp add del modAnim">
        <pc:chgData name="邹一光" userId="115a8f5f-5b28-4450-8572-5ccc3b196581" providerId="ADAL" clId="{1ED701CB-4DFE-4B0F-B117-AA11C9667429}" dt="2023-04-19T00:55:03.962" v="5754" actId="47"/>
        <pc:sldMkLst>
          <pc:docMk/>
          <pc:sldMk cId="1680846440" sldId="421"/>
        </pc:sldMkLst>
        <pc:picChg chg="del">
          <ac:chgData name="邹一光" userId="115a8f5f-5b28-4450-8572-5ccc3b196581" providerId="ADAL" clId="{1ED701CB-4DFE-4B0F-B117-AA11C9667429}" dt="2023-04-19T00:54:49.197" v="5753" actId="478"/>
          <ac:picMkLst>
            <pc:docMk/>
            <pc:sldMk cId="1680846440" sldId="421"/>
            <ac:picMk id="45058" creationId="{58E3284C-6258-A9BB-D1C9-C9E49263A263}"/>
          </ac:picMkLst>
        </pc:picChg>
      </pc:sldChg>
      <pc:sldChg chg="addSp delSp modSp add del mod delAnim modAnim">
        <pc:chgData name="邹一光" userId="115a8f5f-5b28-4450-8572-5ccc3b196581" providerId="ADAL" clId="{1ED701CB-4DFE-4B0F-B117-AA11C9667429}" dt="2023-04-19T01:22:46.494" v="6097" actId="47"/>
        <pc:sldMkLst>
          <pc:docMk/>
          <pc:sldMk cId="2179490634" sldId="421"/>
        </pc:sldMkLst>
        <pc:spChg chg="del">
          <ac:chgData name="邹一光" userId="115a8f5f-5b28-4450-8572-5ccc3b196581" providerId="ADAL" clId="{1ED701CB-4DFE-4B0F-B117-AA11C9667429}" dt="2023-04-19T01:22:41.881" v="6096" actId="478"/>
          <ac:spMkLst>
            <pc:docMk/>
            <pc:sldMk cId="2179490634" sldId="421"/>
            <ac:spMk id="16" creationId="{A6232851-6B8F-827D-9345-11463D678768}"/>
          </ac:spMkLst>
        </pc:spChg>
        <pc:grpChg chg="del">
          <ac:chgData name="邹一光" userId="115a8f5f-5b28-4450-8572-5ccc3b196581" providerId="ADAL" clId="{1ED701CB-4DFE-4B0F-B117-AA11C9667429}" dt="2023-04-19T01:22:41.881" v="6096" actId="478"/>
          <ac:grpSpMkLst>
            <pc:docMk/>
            <pc:sldMk cId="2179490634" sldId="421"/>
            <ac:grpSpMk id="13" creationId="{F71E2256-A3CF-AF48-73D5-C529E0736660}"/>
          </ac:grpSpMkLst>
        </pc:grpChg>
        <pc:grpChg chg="del">
          <ac:chgData name="邹一光" userId="115a8f5f-5b28-4450-8572-5ccc3b196581" providerId="ADAL" clId="{1ED701CB-4DFE-4B0F-B117-AA11C9667429}" dt="2023-04-19T01:05:47.007" v="5931" actId="478"/>
          <ac:grpSpMkLst>
            <pc:docMk/>
            <pc:sldMk cId="2179490634" sldId="421"/>
            <ac:grpSpMk id="24" creationId="{DAAEE4BF-D55B-941F-1420-355448B36BA1}"/>
          </ac:grpSpMkLst>
        </pc:grpChg>
        <pc:picChg chg="mod">
          <ac:chgData name="邹一光" userId="115a8f5f-5b28-4450-8572-5ccc3b196581" providerId="ADAL" clId="{1ED701CB-4DFE-4B0F-B117-AA11C9667429}" dt="2023-04-19T01:07:12.228" v="5949" actId="1076"/>
          <ac:picMkLst>
            <pc:docMk/>
            <pc:sldMk cId="2179490634" sldId="421"/>
            <ac:picMk id="2" creationId="{CC475940-5CE8-0F63-0692-7819A7201F22}"/>
          </ac:picMkLst>
        </pc:picChg>
        <pc:picChg chg="add del mod">
          <ac:chgData name="邹一光" userId="115a8f5f-5b28-4450-8572-5ccc3b196581" providerId="ADAL" clId="{1ED701CB-4DFE-4B0F-B117-AA11C9667429}" dt="2023-04-19T01:20:34.220" v="6069" actId="21"/>
          <ac:picMkLst>
            <pc:docMk/>
            <pc:sldMk cId="2179490634" sldId="421"/>
            <ac:picMk id="6" creationId="{AE18E60B-1EA2-5C3C-B3FE-17A5BF4AD129}"/>
          </ac:picMkLst>
        </pc:picChg>
        <pc:picChg chg="add del mod">
          <ac:chgData name="邹一光" userId="115a8f5f-5b28-4450-8572-5ccc3b196581" providerId="ADAL" clId="{1ED701CB-4DFE-4B0F-B117-AA11C9667429}" dt="2023-04-19T01:20:34.220" v="6069" actId="21"/>
          <ac:picMkLst>
            <pc:docMk/>
            <pc:sldMk cId="2179490634" sldId="421"/>
            <ac:picMk id="8" creationId="{73947728-F339-13ED-AC5C-ED95FB70EB77}"/>
          </ac:picMkLst>
        </pc:picChg>
        <pc:picChg chg="del">
          <ac:chgData name="邹一光" userId="115a8f5f-5b28-4450-8572-5ccc3b196581" providerId="ADAL" clId="{1ED701CB-4DFE-4B0F-B117-AA11C9667429}" dt="2023-04-19T01:06:33.284" v="5933" actId="478"/>
          <ac:picMkLst>
            <pc:docMk/>
            <pc:sldMk cId="2179490634" sldId="421"/>
            <ac:picMk id="51202" creationId="{FD06F988-D3D3-C452-ACE0-480E16206981}"/>
          </ac:picMkLst>
        </pc:picChg>
      </pc:sldChg>
      <pc:sldChg chg="addSp delSp modSp add mod addAnim delAnim modAnim">
        <pc:chgData name="邹一光" userId="115a8f5f-5b28-4450-8572-5ccc3b196581" providerId="ADAL" clId="{1ED701CB-4DFE-4B0F-B117-AA11C9667429}" dt="2023-04-20T04:53:17.491" v="10657" actId="1076"/>
        <pc:sldMkLst>
          <pc:docMk/>
          <pc:sldMk cId="2864230361" sldId="422"/>
        </pc:sldMkLst>
        <pc:spChg chg="add mod">
          <ac:chgData name="邹一光" userId="115a8f5f-5b28-4450-8572-5ccc3b196581" providerId="ADAL" clId="{1ED701CB-4DFE-4B0F-B117-AA11C9667429}" dt="2023-04-19T01:08:53.354" v="5973" actId="1076"/>
          <ac:spMkLst>
            <pc:docMk/>
            <pc:sldMk cId="2864230361" sldId="422"/>
            <ac:spMk id="2" creationId="{CE4A7B24-79D6-38AF-FBE0-AA7769979C81}"/>
          </ac:spMkLst>
        </pc:spChg>
        <pc:spChg chg="del">
          <ac:chgData name="邹一光" userId="115a8f5f-5b28-4450-8572-5ccc3b196581" providerId="ADAL" clId="{1ED701CB-4DFE-4B0F-B117-AA11C9667429}" dt="2023-04-19T01:08:44.019" v="5970" actId="478"/>
          <ac:spMkLst>
            <pc:docMk/>
            <pc:sldMk cId="2864230361" sldId="422"/>
            <ac:spMk id="9" creationId="{EE5FB695-4FFF-568F-A4BE-A81543BB45FC}"/>
          </ac:spMkLst>
        </pc:spChg>
        <pc:spChg chg="mod">
          <ac:chgData name="邹一光" userId="115a8f5f-5b28-4450-8572-5ccc3b196581" providerId="ADAL" clId="{1ED701CB-4DFE-4B0F-B117-AA11C9667429}" dt="2023-04-19T01:51:46.734" v="6328" actId="1036"/>
          <ac:spMkLst>
            <pc:docMk/>
            <pc:sldMk cId="2864230361" sldId="422"/>
            <ac:spMk id="15" creationId="{9CC19024-226C-B900-20B6-083C10B64EA2}"/>
          </ac:spMkLst>
        </pc:spChg>
        <pc:spChg chg="mod">
          <ac:chgData name="邹一光" userId="115a8f5f-5b28-4450-8572-5ccc3b196581" providerId="ADAL" clId="{1ED701CB-4DFE-4B0F-B117-AA11C9667429}" dt="2023-04-19T01:51:42.461" v="6324" actId="1076"/>
          <ac:spMkLst>
            <pc:docMk/>
            <pc:sldMk cId="2864230361" sldId="422"/>
            <ac:spMk id="16" creationId="{B3164147-82EF-7016-2C23-203B9C0B140B}"/>
          </ac:spMkLst>
        </pc:spChg>
        <pc:spChg chg="mod">
          <ac:chgData name="邹一光" userId="115a8f5f-5b28-4450-8572-5ccc3b196581" providerId="ADAL" clId="{1ED701CB-4DFE-4B0F-B117-AA11C9667429}" dt="2023-04-19T01:51:50.333" v="6329" actId="1076"/>
          <ac:spMkLst>
            <pc:docMk/>
            <pc:sldMk cId="2864230361" sldId="422"/>
            <ac:spMk id="17" creationId="{764CD138-0F67-1B74-AA01-EDA816DC61C5}"/>
          </ac:spMkLst>
        </pc:spChg>
        <pc:spChg chg="mod">
          <ac:chgData name="邹一光" userId="115a8f5f-5b28-4450-8572-5ccc3b196581" providerId="ADAL" clId="{1ED701CB-4DFE-4B0F-B117-AA11C9667429}" dt="2023-04-19T01:46:28.652" v="6289"/>
          <ac:spMkLst>
            <pc:docMk/>
            <pc:sldMk cId="2864230361" sldId="422"/>
            <ac:spMk id="20" creationId="{747BFE54-C403-7055-8940-7DBC537959AD}"/>
          </ac:spMkLst>
        </pc:spChg>
        <pc:spChg chg="mod">
          <ac:chgData name="邹一光" userId="115a8f5f-5b28-4450-8572-5ccc3b196581" providerId="ADAL" clId="{1ED701CB-4DFE-4B0F-B117-AA11C9667429}" dt="2023-04-19T01:46:28.652" v="6289"/>
          <ac:spMkLst>
            <pc:docMk/>
            <pc:sldMk cId="2864230361" sldId="422"/>
            <ac:spMk id="21" creationId="{3FB7651A-FCD2-8DFC-2808-F91902A3CDEF}"/>
          </ac:spMkLst>
        </pc:spChg>
        <pc:spChg chg="add mod">
          <ac:chgData name="邹一光" userId="115a8f5f-5b28-4450-8572-5ccc3b196581" providerId="ADAL" clId="{1ED701CB-4DFE-4B0F-B117-AA11C9667429}" dt="2023-04-19T01:51:19.013" v="6316" actId="1076"/>
          <ac:spMkLst>
            <pc:docMk/>
            <pc:sldMk cId="2864230361" sldId="422"/>
            <ac:spMk id="22" creationId="{212BD965-C869-E3A8-F1BD-5B16CD8C14E9}"/>
          </ac:spMkLst>
        </pc:spChg>
        <pc:spChg chg="add del mod">
          <ac:chgData name="邹一光" userId="115a8f5f-5b28-4450-8572-5ccc3b196581" providerId="ADAL" clId="{1ED701CB-4DFE-4B0F-B117-AA11C9667429}" dt="2023-04-19T01:51:06.789" v="6314" actId="478"/>
          <ac:spMkLst>
            <pc:docMk/>
            <pc:sldMk cId="2864230361" sldId="422"/>
            <ac:spMk id="23" creationId="{7F150F55-916E-37D1-6EF1-2453D92F0D11}"/>
          </ac:spMkLst>
        </pc:spChg>
        <pc:spChg chg="add mod">
          <ac:chgData name="邹一光" userId="115a8f5f-5b28-4450-8572-5ccc3b196581" providerId="ADAL" clId="{1ED701CB-4DFE-4B0F-B117-AA11C9667429}" dt="2023-04-19T01:52:01.111" v="6338" actId="1035"/>
          <ac:spMkLst>
            <pc:docMk/>
            <pc:sldMk cId="2864230361" sldId="422"/>
            <ac:spMk id="24" creationId="{1E2D1527-D536-CB40-F904-F4B24FF67890}"/>
          </ac:spMkLst>
        </pc:spChg>
        <pc:spChg chg="add mod">
          <ac:chgData name="邹一光" userId="115a8f5f-5b28-4450-8572-5ccc3b196581" providerId="ADAL" clId="{1ED701CB-4DFE-4B0F-B117-AA11C9667429}" dt="2023-04-19T01:52:24.997" v="6345" actId="14100"/>
          <ac:spMkLst>
            <pc:docMk/>
            <pc:sldMk cId="2864230361" sldId="422"/>
            <ac:spMk id="25" creationId="{4060CEF6-BC98-1BC3-6632-C7451FD66A4E}"/>
          </ac:spMkLst>
        </pc:spChg>
        <pc:spChg chg="add mod">
          <ac:chgData name="邹一光" userId="115a8f5f-5b28-4450-8572-5ccc3b196581" providerId="ADAL" clId="{1ED701CB-4DFE-4B0F-B117-AA11C9667429}" dt="2023-04-19T01:53:05.213" v="6350" actId="1076"/>
          <ac:spMkLst>
            <pc:docMk/>
            <pc:sldMk cId="2864230361" sldId="422"/>
            <ac:spMk id="26" creationId="{1F97C478-CE3C-8C1F-4344-87D9ACDC8916}"/>
          </ac:spMkLst>
        </pc:spChg>
        <pc:spChg chg="add mod">
          <ac:chgData name="邹一光" userId="115a8f5f-5b28-4450-8572-5ccc3b196581" providerId="ADAL" clId="{1ED701CB-4DFE-4B0F-B117-AA11C9667429}" dt="2023-04-19T01:53:17.597" v="6352" actId="1076"/>
          <ac:spMkLst>
            <pc:docMk/>
            <pc:sldMk cId="2864230361" sldId="422"/>
            <ac:spMk id="27" creationId="{856E9B3E-042D-8EE7-A96A-1C067E0DC8B8}"/>
          </ac:spMkLst>
        </pc:spChg>
        <pc:spChg chg="add mod">
          <ac:chgData name="邹一光" userId="115a8f5f-5b28-4450-8572-5ccc3b196581" providerId="ADAL" clId="{1ED701CB-4DFE-4B0F-B117-AA11C9667429}" dt="2023-04-19T01:53:38.629" v="6354" actId="1076"/>
          <ac:spMkLst>
            <pc:docMk/>
            <pc:sldMk cId="2864230361" sldId="422"/>
            <ac:spMk id="28" creationId="{2D5C88F2-F3AD-CF3F-0C73-2BD50458FA77}"/>
          </ac:spMkLst>
        </pc:spChg>
        <pc:grpChg chg="add del mod">
          <ac:chgData name="邹一光" userId="115a8f5f-5b28-4450-8572-5ccc3b196581" providerId="ADAL" clId="{1ED701CB-4DFE-4B0F-B117-AA11C9667429}" dt="2023-04-20T04:53:17.491" v="10657" actId="1076"/>
          <ac:grpSpMkLst>
            <pc:docMk/>
            <pc:sldMk cId="2864230361" sldId="422"/>
            <ac:grpSpMk id="6" creationId="{CADA0F7E-DDE2-27AD-451B-B91CDE04F03A}"/>
          </ac:grpSpMkLst>
        </pc:grpChg>
        <pc:grpChg chg="del">
          <ac:chgData name="邹一光" userId="115a8f5f-5b28-4450-8572-5ccc3b196581" providerId="ADAL" clId="{1ED701CB-4DFE-4B0F-B117-AA11C9667429}" dt="2023-04-19T01:08:45.030" v="5971" actId="478"/>
          <ac:grpSpMkLst>
            <pc:docMk/>
            <pc:sldMk cId="2864230361" sldId="422"/>
            <ac:grpSpMk id="13" creationId="{F71E2256-A3CF-AF48-73D5-C529E0736660}"/>
          </ac:grpSpMkLst>
        </pc:grpChg>
        <pc:grpChg chg="add mod">
          <ac:chgData name="邹一光" userId="115a8f5f-5b28-4450-8572-5ccc3b196581" providerId="ADAL" clId="{1ED701CB-4DFE-4B0F-B117-AA11C9667429}" dt="2023-04-19T01:46:51.702" v="6295" actId="1076"/>
          <ac:grpSpMkLst>
            <pc:docMk/>
            <pc:sldMk cId="2864230361" sldId="422"/>
            <ac:grpSpMk id="18" creationId="{D3E9261D-8FFC-78DD-4FF4-6BF5C9C6B5D1}"/>
          </ac:grpSpMkLst>
        </pc:grpChg>
        <pc:picChg chg="add mod">
          <ac:chgData name="邹一光" userId="115a8f5f-5b28-4450-8572-5ccc3b196581" providerId="ADAL" clId="{1ED701CB-4DFE-4B0F-B117-AA11C9667429}" dt="2023-04-19T01:09:10.474" v="5979" actId="1076"/>
          <ac:picMkLst>
            <pc:docMk/>
            <pc:sldMk cId="2864230361" sldId="422"/>
            <ac:picMk id="4" creationId="{1FD934AA-2DBB-CF30-FCFC-2553FC6915CA}"/>
          </ac:picMkLst>
        </pc:picChg>
        <pc:picChg chg="mod">
          <ac:chgData name="邹一光" userId="115a8f5f-5b28-4450-8572-5ccc3b196581" providerId="ADAL" clId="{1ED701CB-4DFE-4B0F-B117-AA11C9667429}" dt="2023-04-19T01:09:27.797" v="5982"/>
          <ac:picMkLst>
            <pc:docMk/>
            <pc:sldMk cId="2864230361" sldId="422"/>
            <ac:picMk id="7" creationId="{2C8661FE-DD10-311A-0B29-26D04E3281DB}"/>
          </ac:picMkLst>
        </pc:picChg>
        <pc:picChg chg="mod">
          <ac:chgData name="邹一光" userId="115a8f5f-5b28-4450-8572-5ccc3b196581" providerId="ADAL" clId="{1ED701CB-4DFE-4B0F-B117-AA11C9667429}" dt="2023-04-19T01:09:27.797" v="5982"/>
          <ac:picMkLst>
            <pc:docMk/>
            <pc:sldMk cId="2864230361" sldId="422"/>
            <ac:picMk id="11" creationId="{5BB02702-23B8-03D8-966C-1EE64573A58B}"/>
          </ac:picMkLst>
        </pc:picChg>
        <pc:picChg chg="mod">
          <ac:chgData name="邹一光" userId="115a8f5f-5b28-4450-8572-5ccc3b196581" providerId="ADAL" clId="{1ED701CB-4DFE-4B0F-B117-AA11C9667429}" dt="2023-04-19T01:09:27.797" v="5982"/>
          <ac:picMkLst>
            <pc:docMk/>
            <pc:sldMk cId="2864230361" sldId="422"/>
            <ac:picMk id="14" creationId="{DDDE23D7-6389-6805-EF05-B2663BBED4D2}"/>
          </ac:picMkLst>
        </pc:picChg>
        <pc:picChg chg="mod">
          <ac:chgData name="邹一光" userId="115a8f5f-5b28-4450-8572-5ccc3b196581" providerId="ADAL" clId="{1ED701CB-4DFE-4B0F-B117-AA11C9667429}" dt="2023-04-19T01:46:28.652" v="6289"/>
          <ac:picMkLst>
            <pc:docMk/>
            <pc:sldMk cId="2864230361" sldId="422"/>
            <ac:picMk id="19" creationId="{D1C38F4C-1015-9EF4-3EE1-AAC5FDF3EC9C}"/>
          </ac:picMkLst>
        </pc:picChg>
        <pc:picChg chg="del">
          <ac:chgData name="邹一光" userId="115a8f5f-5b28-4450-8572-5ccc3b196581" providerId="ADAL" clId="{1ED701CB-4DFE-4B0F-B117-AA11C9667429}" dt="2023-04-19T01:08:41.301" v="5969" actId="478"/>
          <ac:picMkLst>
            <pc:docMk/>
            <pc:sldMk cId="2864230361" sldId="422"/>
            <ac:picMk id="45058" creationId="{58E3284C-6258-A9BB-D1C9-C9E49263A263}"/>
          </ac:picMkLst>
        </pc:picChg>
      </pc:sldChg>
      <pc:sldChg chg="add del">
        <pc:chgData name="邹一光" userId="115a8f5f-5b28-4450-8572-5ccc3b196581" providerId="ADAL" clId="{1ED701CB-4DFE-4B0F-B117-AA11C9667429}" dt="2023-04-19T01:08:14.241" v="5961" actId="47"/>
        <pc:sldMkLst>
          <pc:docMk/>
          <pc:sldMk cId="3759360385" sldId="422"/>
        </pc:sldMkLst>
      </pc:sldChg>
      <pc:sldChg chg="addSp delSp modSp add mod delAnim modAnim">
        <pc:chgData name="邹一光" userId="115a8f5f-5b28-4450-8572-5ccc3b196581" providerId="ADAL" clId="{1ED701CB-4DFE-4B0F-B117-AA11C9667429}" dt="2023-04-19T01:55:56.908" v="6379"/>
        <pc:sldMkLst>
          <pc:docMk/>
          <pc:sldMk cId="710639573" sldId="423"/>
        </pc:sldMkLst>
        <pc:spChg chg="add mod">
          <ac:chgData name="邹一光" userId="115a8f5f-5b28-4450-8572-5ccc3b196581" providerId="ADAL" clId="{1ED701CB-4DFE-4B0F-B117-AA11C9667429}" dt="2023-04-19T01:25:15.698" v="6114" actId="14100"/>
          <ac:spMkLst>
            <pc:docMk/>
            <pc:sldMk cId="710639573" sldId="423"/>
            <ac:spMk id="8" creationId="{A6BD77ED-EB6D-C3AE-F5AB-C9E735E5B9FD}"/>
          </ac:spMkLst>
        </pc:spChg>
        <pc:spChg chg="add mod">
          <ac:chgData name="邹一光" userId="115a8f5f-5b28-4450-8572-5ccc3b196581" providerId="ADAL" clId="{1ED701CB-4DFE-4B0F-B117-AA11C9667429}" dt="2023-04-19T01:25:49.870" v="6118"/>
          <ac:spMkLst>
            <pc:docMk/>
            <pc:sldMk cId="710639573" sldId="423"/>
            <ac:spMk id="9" creationId="{EA2A73FF-EF40-7D7C-0482-D96534FE7E4C}"/>
          </ac:spMkLst>
        </pc:spChg>
        <pc:spChg chg="add mod">
          <ac:chgData name="邹一光" userId="115a8f5f-5b28-4450-8572-5ccc3b196581" providerId="ADAL" clId="{1ED701CB-4DFE-4B0F-B117-AA11C9667429}" dt="2023-04-19T01:27:26.615" v="6138" actId="14100"/>
          <ac:spMkLst>
            <pc:docMk/>
            <pc:sldMk cId="710639573" sldId="423"/>
            <ac:spMk id="12" creationId="{2ADF97DF-E229-BDA7-195E-7DA5E4634549}"/>
          </ac:spMkLst>
        </pc:spChg>
        <pc:spChg chg="add mod">
          <ac:chgData name="邹一光" userId="115a8f5f-5b28-4450-8572-5ccc3b196581" providerId="ADAL" clId="{1ED701CB-4DFE-4B0F-B117-AA11C9667429}" dt="2023-04-19T01:30:06.943" v="6144" actId="1076"/>
          <ac:spMkLst>
            <pc:docMk/>
            <pc:sldMk cId="710639573" sldId="423"/>
            <ac:spMk id="13" creationId="{7153B6D4-89AD-02EA-F3B4-0572DF69370D}"/>
          </ac:spMkLst>
        </pc:spChg>
        <pc:spChg chg="del mod">
          <ac:chgData name="邹一光" userId="115a8f5f-5b28-4450-8572-5ccc3b196581" providerId="ADAL" clId="{1ED701CB-4DFE-4B0F-B117-AA11C9667429}" dt="2023-04-19T01:25:49.033" v="6117" actId="478"/>
          <ac:spMkLst>
            <pc:docMk/>
            <pc:sldMk cId="710639573" sldId="423"/>
            <ac:spMk id="14" creationId="{6B4E8051-AC27-1358-54E3-DD6284AAD831}"/>
          </ac:spMkLst>
        </pc:spChg>
        <pc:spChg chg="add del mod">
          <ac:chgData name="邹一光" userId="115a8f5f-5b28-4450-8572-5ccc3b196581" providerId="ADAL" clId="{1ED701CB-4DFE-4B0F-B117-AA11C9667429}" dt="2023-04-19T01:43:00.567" v="6273"/>
          <ac:spMkLst>
            <pc:docMk/>
            <pc:sldMk cId="710639573" sldId="423"/>
            <ac:spMk id="15" creationId="{4346070E-DAE1-3882-0942-7206580C343F}"/>
          </ac:spMkLst>
        </pc:spChg>
        <pc:spChg chg="add del mod">
          <ac:chgData name="邹一光" userId="115a8f5f-5b28-4450-8572-5ccc3b196581" providerId="ADAL" clId="{1ED701CB-4DFE-4B0F-B117-AA11C9667429}" dt="2023-04-19T01:45:56.014" v="6288" actId="478"/>
          <ac:spMkLst>
            <pc:docMk/>
            <pc:sldMk cId="710639573" sldId="423"/>
            <ac:spMk id="17" creationId="{04477952-7D2E-9CC6-4AA8-CA3ECD6FA997}"/>
          </ac:spMkLst>
        </pc:spChg>
        <pc:spChg chg="add del mod">
          <ac:chgData name="邹一光" userId="115a8f5f-5b28-4450-8572-5ccc3b196581" providerId="ADAL" clId="{1ED701CB-4DFE-4B0F-B117-AA11C9667429}" dt="2023-04-19T01:55:10.719" v="6361" actId="478"/>
          <ac:spMkLst>
            <pc:docMk/>
            <pc:sldMk cId="710639573" sldId="423"/>
            <ac:spMk id="18" creationId="{2498FB96-5A11-B494-0353-7CE06986BB72}"/>
          </ac:spMkLst>
        </pc:spChg>
        <pc:spChg chg="add mod">
          <ac:chgData name="邹一光" userId="115a8f5f-5b28-4450-8572-5ccc3b196581" providerId="ADAL" clId="{1ED701CB-4DFE-4B0F-B117-AA11C9667429}" dt="2023-04-19T01:55:51.997" v="6378" actId="208"/>
          <ac:spMkLst>
            <pc:docMk/>
            <pc:sldMk cId="710639573" sldId="423"/>
            <ac:spMk id="19" creationId="{94FA574B-913F-68E0-3E98-7FAFDC178EC2}"/>
          </ac:spMkLst>
        </pc:spChg>
        <pc:picChg chg="add del mod">
          <ac:chgData name="邹一光" userId="115a8f5f-5b28-4450-8572-5ccc3b196581" providerId="ADAL" clId="{1ED701CB-4DFE-4B0F-B117-AA11C9667429}" dt="2023-04-19T01:42:38.158" v="6271" actId="478"/>
          <ac:picMkLst>
            <pc:docMk/>
            <pc:sldMk cId="710639573" sldId="423"/>
            <ac:picMk id="5" creationId="{7DCF2839-2261-A75D-50B7-A43B2E471005}"/>
          </ac:picMkLst>
        </pc:picChg>
        <pc:picChg chg="add mod">
          <ac:chgData name="邹一光" userId="115a8f5f-5b28-4450-8572-5ccc3b196581" providerId="ADAL" clId="{1ED701CB-4DFE-4B0F-B117-AA11C9667429}" dt="2023-04-19T01:20:55.424" v="6081" actId="1076"/>
          <ac:picMkLst>
            <pc:docMk/>
            <pc:sldMk cId="710639573" sldId="423"/>
            <ac:picMk id="6" creationId="{61A83539-7E1D-7217-5DBC-C8379A49367F}"/>
          </ac:picMkLst>
        </pc:picChg>
        <pc:picChg chg="add mod">
          <ac:chgData name="邹一光" userId="115a8f5f-5b28-4450-8572-5ccc3b196581" providerId="ADAL" clId="{1ED701CB-4DFE-4B0F-B117-AA11C9667429}" dt="2023-04-19T01:26:51.048" v="6131" actId="1076"/>
          <ac:picMkLst>
            <pc:docMk/>
            <pc:sldMk cId="710639573" sldId="423"/>
            <ac:picMk id="11" creationId="{5502E1FE-3C3D-748F-C3D9-0857F21DA69F}"/>
          </ac:picMkLst>
        </pc:picChg>
        <pc:picChg chg="add mod">
          <ac:chgData name="邹一光" userId="115a8f5f-5b28-4450-8572-5ccc3b196581" providerId="ADAL" clId="{1ED701CB-4DFE-4B0F-B117-AA11C9667429}" dt="2023-04-19T01:43:18.710" v="6280" actId="1076"/>
          <ac:picMkLst>
            <pc:docMk/>
            <pc:sldMk cId="710639573" sldId="423"/>
            <ac:picMk id="16" creationId="{62211F99-6610-4F70-3326-53707AE0FB9C}"/>
          </ac:picMkLst>
        </pc:picChg>
        <pc:picChg chg="del">
          <ac:chgData name="邹一光" userId="115a8f5f-5b28-4450-8572-5ccc3b196581" providerId="ADAL" clId="{1ED701CB-4DFE-4B0F-B117-AA11C9667429}" dt="2023-04-19T01:20:35.954" v="6070" actId="478"/>
          <ac:picMkLst>
            <pc:docMk/>
            <pc:sldMk cId="710639573" sldId="423"/>
            <ac:picMk id="51202" creationId="{FD06F988-D3D3-C452-ACE0-480E16206981}"/>
          </ac:picMkLst>
        </pc:picChg>
      </pc:sldChg>
      <pc:sldChg chg="addSp delSp modSp add mod ord delAnim">
        <pc:chgData name="邹一光" userId="115a8f5f-5b28-4450-8572-5ccc3b196581" providerId="ADAL" clId="{1ED701CB-4DFE-4B0F-B117-AA11C9667429}" dt="2023-04-19T01:41:01.808" v="6266" actId="478"/>
        <pc:sldMkLst>
          <pc:docMk/>
          <pc:sldMk cId="4255539701" sldId="424"/>
        </pc:sldMkLst>
        <pc:spChg chg="del mod">
          <ac:chgData name="邹一光" userId="115a8f5f-5b28-4450-8572-5ccc3b196581" providerId="ADAL" clId="{1ED701CB-4DFE-4B0F-B117-AA11C9667429}" dt="2023-04-19T01:30:44.421" v="6150" actId="478"/>
          <ac:spMkLst>
            <pc:docMk/>
            <pc:sldMk cId="4255539701" sldId="424"/>
            <ac:spMk id="8" creationId="{A6BD77ED-EB6D-C3AE-F5AB-C9E735E5B9FD}"/>
          </ac:spMkLst>
        </pc:spChg>
        <pc:spChg chg="del mod">
          <ac:chgData name="邹一光" userId="115a8f5f-5b28-4450-8572-5ccc3b196581" providerId="ADAL" clId="{1ED701CB-4DFE-4B0F-B117-AA11C9667429}" dt="2023-04-19T01:41:01.808" v="6266" actId="478"/>
          <ac:spMkLst>
            <pc:docMk/>
            <pc:sldMk cId="4255539701" sldId="424"/>
            <ac:spMk id="12" creationId="{2ADF97DF-E229-BDA7-195E-7DA5E4634549}"/>
          </ac:spMkLst>
        </pc:spChg>
        <pc:spChg chg="del">
          <ac:chgData name="邹一光" userId="115a8f5f-5b28-4450-8572-5ccc3b196581" providerId="ADAL" clId="{1ED701CB-4DFE-4B0F-B117-AA11C9667429}" dt="2023-04-19T01:30:48.579" v="6153" actId="478"/>
          <ac:spMkLst>
            <pc:docMk/>
            <pc:sldMk cId="4255539701" sldId="424"/>
            <ac:spMk id="13" creationId="{7153B6D4-89AD-02EA-F3B4-0572DF69370D}"/>
          </ac:spMkLst>
        </pc:spChg>
        <pc:spChg chg="add mod">
          <ac:chgData name="邹一光" userId="115a8f5f-5b28-4450-8572-5ccc3b196581" providerId="ADAL" clId="{1ED701CB-4DFE-4B0F-B117-AA11C9667429}" dt="2023-04-19T01:33:02.294" v="6178" actId="1076"/>
          <ac:spMkLst>
            <pc:docMk/>
            <pc:sldMk cId="4255539701" sldId="424"/>
            <ac:spMk id="15" creationId="{943543B6-562A-E7EB-34A7-A6C8FFD6C291}"/>
          </ac:spMkLst>
        </pc:spChg>
        <pc:picChg chg="del">
          <ac:chgData name="邹一光" userId="115a8f5f-5b28-4450-8572-5ccc3b196581" providerId="ADAL" clId="{1ED701CB-4DFE-4B0F-B117-AA11C9667429}" dt="2023-04-19T01:30:47.456" v="6152" actId="478"/>
          <ac:picMkLst>
            <pc:docMk/>
            <pc:sldMk cId="4255539701" sldId="424"/>
            <ac:picMk id="5" creationId="{7DCF2839-2261-A75D-50B7-A43B2E471005}"/>
          </ac:picMkLst>
        </pc:picChg>
        <pc:picChg chg="del">
          <ac:chgData name="邹一光" userId="115a8f5f-5b28-4450-8572-5ccc3b196581" providerId="ADAL" clId="{1ED701CB-4DFE-4B0F-B117-AA11C9667429}" dt="2023-04-19T01:30:46.244" v="6151" actId="478"/>
          <ac:picMkLst>
            <pc:docMk/>
            <pc:sldMk cId="4255539701" sldId="424"/>
            <ac:picMk id="6" creationId="{61A83539-7E1D-7217-5DBC-C8379A49367F}"/>
          </ac:picMkLst>
        </pc:picChg>
        <pc:picChg chg="add mod">
          <ac:chgData name="邹一光" userId="115a8f5f-5b28-4450-8572-5ccc3b196581" providerId="ADAL" clId="{1ED701CB-4DFE-4B0F-B117-AA11C9667429}" dt="2023-04-19T01:32:59.719" v="6177" actId="1076"/>
          <ac:picMkLst>
            <pc:docMk/>
            <pc:sldMk cId="4255539701" sldId="424"/>
            <ac:picMk id="10" creationId="{F715686A-8A40-62D9-0DD5-7D95406C1669}"/>
          </ac:picMkLst>
        </pc:picChg>
        <pc:picChg chg="del">
          <ac:chgData name="邹一光" userId="115a8f5f-5b28-4450-8572-5ccc3b196581" providerId="ADAL" clId="{1ED701CB-4DFE-4B0F-B117-AA11C9667429}" dt="2023-04-19T01:30:40.420" v="6148" actId="478"/>
          <ac:picMkLst>
            <pc:docMk/>
            <pc:sldMk cId="4255539701" sldId="424"/>
            <ac:picMk id="11" creationId="{5502E1FE-3C3D-748F-C3D9-0857F21DA69F}"/>
          </ac:picMkLst>
        </pc:picChg>
      </pc:sldChg>
      <pc:sldChg chg="addSp delSp modSp add del mod">
        <pc:chgData name="邹一光" userId="115a8f5f-5b28-4450-8572-5ccc3b196581" providerId="ADAL" clId="{1ED701CB-4DFE-4B0F-B117-AA11C9667429}" dt="2023-04-19T01:35:17.457" v="6199" actId="47"/>
        <pc:sldMkLst>
          <pc:docMk/>
          <pc:sldMk cId="3344467493" sldId="425"/>
        </pc:sldMkLst>
        <pc:spChg chg="del">
          <ac:chgData name="邹一光" userId="115a8f5f-5b28-4450-8572-5ccc3b196581" providerId="ADAL" clId="{1ED701CB-4DFE-4B0F-B117-AA11C9667429}" dt="2023-04-19T01:34:25.329" v="6182" actId="478"/>
          <ac:spMkLst>
            <pc:docMk/>
            <pc:sldMk cId="3344467493" sldId="425"/>
            <ac:spMk id="15" creationId="{943543B6-562A-E7EB-34A7-A6C8FFD6C291}"/>
          </ac:spMkLst>
        </pc:spChg>
        <pc:picChg chg="add del mod">
          <ac:chgData name="邹一光" userId="115a8f5f-5b28-4450-8572-5ccc3b196581" providerId="ADAL" clId="{1ED701CB-4DFE-4B0F-B117-AA11C9667429}" dt="2023-04-19T01:35:15.628" v="6198" actId="21"/>
          <ac:picMkLst>
            <pc:docMk/>
            <pc:sldMk cId="3344467493" sldId="425"/>
            <ac:picMk id="6" creationId="{BFB14BF0-0623-23C3-21E3-11596EA3DFBF}"/>
          </ac:picMkLst>
        </pc:picChg>
        <pc:picChg chg="del">
          <ac:chgData name="邹一光" userId="115a8f5f-5b28-4450-8572-5ccc3b196581" providerId="ADAL" clId="{1ED701CB-4DFE-4B0F-B117-AA11C9667429}" dt="2023-04-19T01:34:27.043" v="6183" actId="478"/>
          <ac:picMkLst>
            <pc:docMk/>
            <pc:sldMk cId="3344467493" sldId="425"/>
            <ac:picMk id="10" creationId="{F715686A-8A40-62D9-0DD5-7D95406C1669}"/>
          </ac:picMkLst>
        </pc:picChg>
      </pc:sldChg>
      <pc:sldChg chg="addSp delSp modSp add del mod delAnim modAnim">
        <pc:chgData name="邹一光" userId="115a8f5f-5b28-4450-8572-5ccc3b196581" providerId="ADAL" clId="{1ED701CB-4DFE-4B0F-B117-AA11C9667429}" dt="2023-04-19T01:40:56.796" v="6265" actId="47"/>
        <pc:sldMkLst>
          <pc:docMk/>
          <pc:sldMk cId="970513773" sldId="426"/>
        </pc:sldMkLst>
        <pc:spChg chg="mod">
          <ac:chgData name="邹一光" userId="115a8f5f-5b28-4450-8572-5ccc3b196581" providerId="ADAL" clId="{1ED701CB-4DFE-4B0F-B117-AA11C9667429}" dt="2023-04-19T01:39:56.821" v="6252" actId="1076"/>
          <ac:spMkLst>
            <pc:docMk/>
            <pc:sldMk cId="970513773" sldId="426"/>
            <ac:spMk id="4" creationId="{1841F241-D69E-9234-A1F1-DE9B1BB5D121}"/>
          </ac:spMkLst>
        </pc:spChg>
        <pc:spChg chg="del mod">
          <ac:chgData name="邹一光" userId="115a8f5f-5b28-4450-8572-5ccc3b196581" providerId="ADAL" clId="{1ED701CB-4DFE-4B0F-B117-AA11C9667429}" dt="2023-04-19T01:35:11.401" v="6195" actId="478"/>
          <ac:spMkLst>
            <pc:docMk/>
            <pc:sldMk cId="970513773" sldId="426"/>
            <ac:spMk id="8" creationId="{A6BD77ED-EB6D-C3AE-F5AB-C9E735E5B9FD}"/>
          </ac:spMkLst>
        </pc:spChg>
        <pc:spChg chg="del mod">
          <ac:chgData name="邹一光" userId="115a8f5f-5b28-4450-8572-5ccc3b196581" providerId="ADAL" clId="{1ED701CB-4DFE-4B0F-B117-AA11C9667429}" dt="2023-04-19T01:38:45.888" v="6242" actId="478"/>
          <ac:spMkLst>
            <pc:docMk/>
            <pc:sldMk cId="970513773" sldId="426"/>
            <ac:spMk id="12" creationId="{2ADF97DF-E229-BDA7-195E-7DA5E4634549}"/>
          </ac:spMkLst>
        </pc:spChg>
        <pc:spChg chg="del">
          <ac:chgData name="邹一光" userId="115a8f5f-5b28-4450-8572-5ccc3b196581" providerId="ADAL" clId="{1ED701CB-4DFE-4B0F-B117-AA11C9667429}" dt="2023-04-19T01:35:13.584" v="6197" actId="478"/>
          <ac:spMkLst>
            <pc:docMk/>
            <pc:sldMk cId="970513773" sldId="426"/>
            <ac:spMk id="13" creationId="{7153B6D4-89AD-02EA-F3B4-0572DF69370D}"/>
          </ac:spMkLst>
        </pc:spChg>
        <pc:spChg chg="add mod ord">
          <ac:chgData name="邹一光" userId="115a8f5f-5b28-4450-8572-5ccc3b196581" providerId="ADAL" clId="{1ED701CB-4DFE-4B0F-B117-AA11C9667429}" dt="2023-04-19T01:40:31.184" v="6258" actId="164"/>
          <ac:spMkLst>
            <pc:docMk/>
            <pc:sldMk cId="970513773" sldId="426"/>
            <ac:spMk id="21" creationId="{5608186A-F5B4-AA18-765B-F2767640D0DC}"/>
          </ac:spMkLst>
        </pc:spChg>
        <pc:spChg chg="add del">
          <ac:chgData name="邹一光" userId="115a8f5f-5b28-4450-8572-5ccc3b196581" providerId="ADAL" clId="{1ED701CB-4DFE-4B0F-B117-AA11C9667429}" dt="2023-04-19T01:39:55.528" v="6251" actId="11529"/>
          <ac:spMkLst>
            <pc:docMk/>
            <pc:sldMk cId="970513773" sldId="426"/>
            <ac:spMk id="22" creationId="{BBE7D492-8DAB-0A4B-9831-186CB4FEEB50}"/>
          </ac:spMkLst>
        </pc:spChg>
        <pc:spChg chg="add mod">
          <ac:chgData name="邹一光" userId="115a8f5f-5b28-4450-8572-5ccc3b196581" providerId="ADAL" clId="{1ED701CB-4DFE-4B0F-B117-AA11C9667429}" dt="2023-04-19T01:40:31.184" v="6258" actId="164"/>
          <ac:spMkLst>
            <pc:docMk/>
            <pc:sldMk cId="970513773" sldId="426"/>
            <ac:spMk id="23" creationId="{7A5CCDA2-994E-4865-15D2-B993362711B8}"/>
          </ac:spMkLst>
        </pc:spChg>
        <pc:grpChg chg="add del mod">
          <ac:chgData name="邹一光" userId="115a8f5f-5b28-4450-8572-5ccc3b196581" providerId="ADAL" clId="{1ED701CB-4DFE-4B0F-B117-AA11C9667429}" dt="2023-04-19T01:40:51.698" v="6263" actId="21"/>
          <ac:grpSpMkLst>
            <pc:docMk/>
            <pc:sldMk cId="970513773" sldId="426"/>
            <ac:grpSpMk id="24" creationId="{86AFE8F9-D10D-84F4-3E76-27D8CA4E4632}"/>
          </ac:grpSpMkLst>
        </pc:grpChg>
        <pc:picChg chg="del mod">
          <ac:chgData name="邹一光" userId="115a8f5f-5b28-4450-8572-5ccc3b196581" providerId="ADAL" clId="{1ED701CB-4DFE-4B0F-B117-AA11C9667429}" dt="2023-04-19T01:37:25.807" v="6215" actId="478"/>
          <ac:picMkLst>
            <pc:docMk/>
            <pc:sldMk cId="970513773" sldId="426"/>
            <ac:picMk id="5" creationId="{7DCF2839-2261-A75D-50B7-A43B2E471005}"/>
          </ac:picMkLst>
        </pc:picChg>
        <pc:picChg chg="del">
          <ac:chgData name="邹一光" userId="115a8f5f-5b28-4450-8572-5ccc3b196581" providerId="ADAL" clId="{1ED701CB-4DFE-4B0F-B117-AA11C9667429}" dt="2023-04-19T01:35:12.004" v="6196" actId="478"/>
          <ac:picMkLst>
            <pc:docMk/>
            <pc:sldMk cId="970513773" sldId="426"/>
            <ac:picMk id="6" creationId="{61A83539-7E1D-7217-5DBC-C8379A49367F}"/>
          </ac:picMkLst>
        </pc:picChg>
        <pc:picChg chg="add del mod">
          <ac:chgData name="邹一光" userId="115a8f5f-5b28-4450-8572-5ccc3b196581" providerId="ADAL" clId="{1ED701CB-4DFE-4B0F-B117-AA11C9667429}" dt="2023-04-19T01:40:51.698" v="6263" actId="21"/>
          <ac:picMkLst>
            <pc:docMk/>
            <pc:sldMk cId="970513773" sldId="426"/>
            <ac:picMk id="7" creationId="{3517367D-C14F-DA5A-25E8-D8A000F98E8D}"/>
          </ac:picMkLst>
        </pc:picChg>
        <pc:picChg chg="del">
          <ac:chgData name="邹一光" userId="115a8f5f-5b28-4450-8572-5ccc3b196581" providerId="ADAL" clId="{1ED701CB-4DFE-4B0F-B117-AA11C9667429}" dt="2023-04-19T01:35:09.961" v="6193" actId="478"/>
          <ac:picMkLst>
            <pc:docMk/>
            <pc:sldMk cId="970513773" sldId="426"/>
            <ac:picMk id="11" creationId="{5502E1FE-3C3D-748F-C3D9-0857F21DA69F}"/>
          </ac:picMkLst>
        </pc:picChg>
        <pc:picChg chg="add del mod">
          <ac:chgData name="邹一光" userId="115a8f5f-5b28-4450-8572-5ccc3b196581" providerId="ADAL" clId="{1ED701CB-4DFE-4B0F-B117-AA11C9667429}" dt="2023-04-19T01:40:51.698" v="6263" actId="21"/>
          <ac:picMkLst>
            <pc:docMk/>
            <pc:sldMk cId="970513773" sldId="426"/>
            <ac:picMk id="18" creationId="{A6933FA6-C46D-34AA-90A9-11EBAB5FE325}"/>
          </ac:picMkLst>
        </pc:picChg>
        <pc:picChg chg="add del mod">
          <ac:chgData name="邹一光" userId="115a8f5f-5b28-4450-8572-5ccc3b196581" providerId="ADAL" clId="{1ED701CB-4DFE-4B0F-B117-AA11C9667429}" dt="2023-04-19T01:40:51.698" v="6263" actId="21"/>
          <ac:picMkLst>
            <pc:docMk/>
            <pc:sldMk cId="970513773" sldId="426"/>
            <ac:picMk id="20" creationId="{10AD14AD-8874-80DA-6EA6-ACC1B1034292}"/>
          </ac:picMkLst>
        </pc:picChg>
        <pc:cxnChg chg="add del mod">
          <ac:chgData name="邹一光" userId="115a8f5f-5b28-4450-8572-5ccc3b196581" providerId="ADAL" clId="{1ED701CB-4DFE-4B0F-B117-AA11C9667429}" dt="2023-04-19T01:36:00.552" v="6206" actId="478"/>
          <ac:cxnSpMkLst>
            <pc:docMk/>
            <pc:sldMk cId="970513773" sldId="426"/>
            <ac:cxnSpMk id="14" creationId="{7B4A94BA-5393-EE03-E31B-1AD594C06DBF}"/>
          </ac:cxnSpMkLst>
        </pc:cxnChg>
        <pc:cxnChg chg="add del mod">
          <ac:chgData name="邹一光" userId="115a8f5f-5b28-4450-8572-5ccc3b196581" providerId="ADAL" clId="{1ED701CB-4DFE-4B0F-B117-AA11C9667429}" dt="2023-04-19T01:36:02.143" v="6207" actId="478"/>
          <ac:cxnSpMkLst>
            <pc:docMk/>
            <pc:sldMk cId="970513773" sldId="426"/>
            <ac:cxnSpMk id="16" creationId="{8075AAFC-CC89-9E19-3110-778551D474DC}"/>
          </ac:cxnSpMkLst>
        </pc:cxnChg>
      </pc:sldChg>
      <pc:sldChg chg="addSp delSp modSp add mod delAnim modAnim">
        <pc:chgData name="邹一光" userId="115a8f5f-5b28-4450-8572-5ccc3b196581" providerId="ADAL" clId="{1ED701CB-4DFE-4B0F-B117-AA11C9667429}" dt="2023-04-20T04:54:47.489" v="10672" actId="1035"/>
        <pc:sldMkLst>
          <pc:docMk/>
          <pc:sldMk cId="488722241" sldId="427"/>
        </pc:sldMkLst>
        <pc:spChg chg="mod">
          <ac:chgData name="邹一光" userId="115a8f5f-5b28-4450-8572-5ccc3b196581" providerId="ADAL" clId="{1ED701CB-4DFE-4B0F-B117-AA11C9667429}" dt="2023-04-19T01:40:53.477" v="6264"/>
          <ac:spMkLst>
            <pc:docMk/>
            <pc:sldMk cId="488722241" sldId="427"/>
            <ac:spMk id="11" creationId="{D4AA43BD-95B0-69AB-831F-264AE3A68350}"/>
          </ac:spMkLst>
        </pc:spChg>
        <pc:spChg chg="del">
          <ac:chgData name="邹一光" userId="115a8f5f-5b28-4450-8572-5ccc3b196581" providerId="ADAL" clId="{1ED701CB-4DFE-4B0F-B117-AA11C9667429}" dt="2023-04-19T01:56:59.159" v="6380" actId="478"/>
          <ac:spMkLst>
            <pc:docMk/>
            <pc:sldMk cId="488722241" sldId="427"/>
            <ac:spMk id="12" creationId="{2ADF97DF-E229-BDA7-195E-7DA5E4634549}"/>
          </ac:spMkLst>
        </pc:spChg>
        <pc:spChg chg="mod">
          <ac:chgData name="邹一光" userId="115a8f5f-5b28-4450-8572-5ccc3b196581" providerId="ADAL" clId="{1ED701CB-4DFE-4B0F-B117-AA11C9667429}" dt="2023-04-19T01:40:53.477" v="6264"/>
          <ac:spMkLst>
            <pc:docMk/>
            <pc:sldMk cId="488722241" sldId="427"/>
            <ac:spMk id="13" creationId="{274F21B3-7F70-5B26-FA63-68AD7375273E}"/>
          </ac:spMkLst>
        </pc:spChg>
        <pc:spChg chg="del">
          <ac:chgData name="邹一光" userId="115a8f5f-5b28-4450-8572-5ccc3b196581" providerId="ADAL" clId="{1ED701CB-4DFE-4B0F-B117-AA11C9667429}" dt="2023-04-19T01:40:48.847" v="6262" actId="478"/>
          <ac:spMkLst>
            <pc:docMk/>
            <pc:sldMk cId="488722241" sldId="427"/>
            <ac:spMk id="15" creationId="{943543B6-562A-E7EB-34A7-A6C8FFD6C291}"/>
          </ac:spMkLst>
        </pc:spChg>
        <pc:grpChg chg="add mod ord">
          <ac:chgData name="邹一光" userId="115a8f5f-5b28-4450-8572-5ccc3b196581" providerId="ADAL" clId="{1ED701CB-4DFE-4B0F-B117-AA11C9667429}" dt="2023-04-19T01:43:08.190" v="6274" actId="167"/>
          <ac:grpSpMkLst>
            <pc:docMk/>
            <pc:sldMk cId="488722241" sldId="427"/>
            <ac:grpSpMk id="8" creationId="{E93A51CC-07D5-4DD3-982E-1221155DD238}"/>
          </ac:grpSpMkLst>
        </pc:grpChg>
        <pc:picChg chg="add del mod">
          <ac:chgData name="邹一光" userId="115a8f5f-5b28-4450-8572-5ccc3b196581" providerId="ADAL" clId="{1ED701CB-4DFE-4B0F-B117-AA11C9667429}" dt="2023-04-20T04:54:29.921" v="10660" actId="478"/>
          <ac:picMkLst>
            <pc:docMk/>
            <pc:sldMk cId="488722241" sldId="427"/>
            <ac:picMk id="5" creationId="{CC71990C-5F37-2595-74D9-CFB0638F3FC4}"/>
          </ac:picMkLst>
        </pc:picChg>
        <pc:picChg chg="add mod">
          <ac:chgData name="邹一光" userId="115a8f5f-5b28-4450-8572-5ccc3b196581" providerId="ADAL" clId="{1ED701CB-4DFE-4B0F-B117-AA11C9667429}" dt="2023-04-19T01:40:53.477" v="6264"/>
          <ac:picMkLst>
            <pc:docMk/>
            <pc:sldMk cId="488722241" sldId="427"/>
            <ac:picMk id="6" creationId="{DE9327B4-CE96-E14B-83B4-EBD6A09C5087}"/>
          </ac:picMkLst>
        </pc:picChg>
        <pc:picChg chg="add mod">
          <ac:chgData name="邹一光" userId="115a8f5f-5b28-4450-8572-5ccc3b196581" providerId="ADAL" clId="{1ED701CB-4DFE-4B0F-B117-AA11C9667429}" dt="2023-04-19T01:40:53.477" v="6264"/>
          <ac:picMkLst>
            <pc:docMk/>
            <pc:sldMk cId="488722241" sldId="427"/>
            <ac:picMk id="7" creationId="{DE6CD5E7-E3A6-E898-EABB-798ED2C7C194}"/>
          </ac:picMkLst>
        </pc:picChg>
        <pc:picChg chg="del">
          <ac:chgData name="邹一光" userId="115a8f5f-5b28-4450-8572-5ccc3b196581" providerId="ADAL" clId="{1ED701CB-4DFE-4B0F-B117-AA11C9667429}" dt="2023-04-19T01:40:47.599" v="6261" actId="478"/>
          <ac:picMkLst>
            <pc:docMk/>
            <pc:sldMk cId="488722241" sldId="427"/>
            <ac:picMk id="10" creationId="{F715686A-8A40-62D9-0DD5-7D95406C1669}"/>
          </ac:picMkLst>
        </pc:picChg>
        <pc:picChg chg="add mod">
          <ac:chgData name="邹一光" userId="115a8f5f-5b28-4450-8572-5ccc3b196581" providerId="ADAL" clId="{1ED701CB-4DFE-4B0F-B117-AA11C9667429}" dt="2023-04-20T04:54:47.489" v="10672" actId="1035"/>
          <ac:picMkLst>
            <pc:docMk/>
            <pc:sldMk cId="488722241" sldId="427"/>
            <ac:picMk id="14" creationId="{DC3F6EDA-A95B-C3D0-8E09-6C3696953D44}"/>
          </ac:picMkLst>
        </pc:picChg>
      </pc:sldChg>
      <pc:sldChg chg="add del">
        <pc:chgData name="邹一光" userId="115a8f5f-5b28-4450-8572-5ccc3b196581" providerId="ADAL" clId="{1ED701CB-4DFE-4B0F-B117-AA11C9667429}" dt="2023-04-19T01:42:23.154" v="6269" actId="47"/>
        <pc:sldMkLst>
          <pc:docMk/>
          <pc:sldMk cId="880494161" sldId="428"/>
        </pc:sldMkLst>
      </pc:sldChg>
      <pc:sldChg chg="modSp add mod">
        <pc:chgData name="邹一光" userId="115a8f5f-5b28-4450-8572-5ccc3b196581" providerId="ADAL" clId="{1ED701CB-4DFE-4B0F-B117-AA11C9667429}" dt="2023-04-20T01:27:10.679" v="10148" actId="1076"/>
        <pc:sldMkLst>
          <pc:docMk/>
          <pc:sldMk cId="4011429115" sldId="428"/>
        </pc:sldMkLst>
        <pc:spChg chg="mod">
          <ac:chgData name="邹一光" userId="115a8f5f-5b28-4450-8572-5ccc3b196581" providerId="ADAL" clId="{1ED701CB-4DFE-4B0F-B117-AA11C9667429}" dt="2023-04-19T09:53:15.639" v="10024"/>
          <ac:spMkLst>
            <pc:docMk/>
            <pc:sldMk cId="4011429115" sldId="428"/>
            <ac:spMk id="2" creationId="{B656D814-0355-48AB-97AB-DD549D4F589F}"/>
          </ac:spMkLst>
        </pc:spChg>
        <pc:spChg chg="mod">
          <ac:chgData name="邹一光" userId="115a8f5f-5b28-4450-8572-5ccc3b196581" providerId="ADAL" clId="{1ED701CB-4DFE-4B0F-B117-AA11C9667429}" dt="2023-04-20T01:27:10.679" v="10148" actId="1076"/>
          <ac:spMkLst>
            <pc:docMk/>
            <pc:sldMk cId="4011429115" sldId="428"/>
            <ac:spMk id="32" creationId="{C52BB731-ACE1-47E8-BD5D-7B37B8FF71D8}"/>
          </ac:spMkLst>
        </pc:spChg>
      </pc:sldChg>
      <pc:sldChg chg="addSp delSp modSp add mod delAnim">
        <pc:chgData name="邹一光" userId="115a8f5f-5b28-4450-8572-5ccc3b196581" providerId="ADAL" clId="{1ED701CB-4DFE-4B0F-B117-AA11C9667429}" dt="2023-04-20T04:55:27.708" v="10677" actId="20577"/>
        <pc:sldMkLst>
          <pc:docMk/>
          <pc:sldMk cId="905602256" sldId="429"/>
        </pc:sldMkLst>
        <pc:spChg chg="mod">
          <ac:chgData name="邹一光" userId="115a8f5f-5b28-4450-8572-5ccc3b196581" providerId="ADAL" clId="{1ED701CB-4DFE-4B0F-B117-AA11C9667429}" dt="2023-04-19T09:11:50.976" v="9981" actId="20577"/>
          <ac:spMkLst>
            <pc:docMk/>
            <pc:sldMk cId="905602256" sldId="429"/>
            <ac:spMk id="3" creationId="{38310336-DD01-CD15-68EC-B6BBBCFACB6F}"/>
          </ac:spMkLst>
        </pc:spChg>
        <pc:spChg chg="add mod">
          <ac:chgData name="邹一光" userId="115a8f5f-5b28-4450-8572-5ccc3b196581" providerId="ADAL" clId="{1ED701CB-4DFE-4B0F-B117-AA11C9667429}" dt="2023-04-20T04:55:24.549" v="10675" actId="21"/>
          <ac:spMkLst>
            <pc:docMk/>
            <pc:sldMk cId="905602256" sldId="429"/>
            <ac:spMk id="6" creationId="{63657954-C033-6550-BE49-60A3F6A9028C}"/>
          </ac:spMkLst>
        </pc:spChg>
        <pc:spChg chg="del">
          <ac:chgData name="邹一光" userId="115a8f5f-5b28-4450-8572-5ccc3b196581" providerId="ADAL" clId="{1ED701CB-4DFE-4B0F-B117-AA11C9667429}" dt="2023-04-19T02:43:21.547" v="6664" actId="478"/>
          <ac:spMkLst>
            <pc:docMk/>
            <pc:sldMk cId="905602256" sldId="429"/>
            <ac:spMk id="7" creationId="{11126EAF-9388-2555-6536-2AFAD5584EA3}"/>
          </ac:spMkLst>
        </pc:spChg>
        <pc:spChg chg="del">
          <ac:chgData name="邹一光" userId="115a8f5f-5b28-4450-8572-5ccc3b196581" providerId="ADAL" clId="{1ED701CB-4DFE-4B0F-B117-AA11C9667429}" dt="2023-04-19T02:43:21.547" v="6664" actId="478"/>
          <ac:spMkLst>
            <pc:docMk/>
            <pc:sldMk cId="905602256" sldId="429"/>
            <ac:spMk id="16" creationId="{C638D814-63D7-EBDC-C757-51F7420BFB36}"/>
          </ac:spMkLst>
        </pc:spChg>
        <pc:spChg chg="del">
          <ac:chgData name="邹一光" userId="115a8f5f-5b28-4450-8572-5ccc3b196581" providerId="ADAL" clId="{1ED701CB-4DFE-4B0F-B117-AA11C9667429}" dt="2023-04-19T02:43:21.547" v="6664" actId="478"/>
          <ac:spMkLst>
            <pc:docMk/>
            <pc:sldMk cId="905602256" sldId="429"/>
            <ac:spMk id="17" creationId="{725842F7-189D-1EB8-871B-23D323555CA8}"/>
          </ac:spMkLst>
        </pc:spChg>
        <pc:spChg chg="del">
          <ac:chgData name="邹一光" userId="115a8f5f-5b28-4450-8572-5ccc3b196581" providerId="ADAL" clId="{1ED701CB-4DFE-4B0F-B117-AA11C9667429}" dt="2023-04-19T02:43:21.547" v="6664" actId="478"/>
          <ac:spMkLst>
            <pc:docMk/>
            <pc:sldMk cId="905602256" sldId="429"/>
            <ac:spMk id="19" creationId="{3586B337-ABFD-F0EC-8E91-DEC605520337}"/>
          </ac:spMkLst>
        </pc:spChg>
        <pc:spChg chg="add mod">
          <ac:chgData name="邹一光" userId="115a8f5f-5b28-4450-8572-5ccc3b196581" providerId="ADAL" clId="{1ED701CB-4DFE-4B0F-B117-AA11C9667429}" dt="2023-04-19T09:12:23.899" v="9994"/>
          <ac:spMkLst>
            <pc:docMk/>
            <pc:sldMk cId="905602256" sldId="429"/>
            <ac:spMk id="20" creationId="{4E580A61-3411-3CF0-8D0A-45066074A73D}"/>
          </ac:spMkLst>
        </pc:spChg>
        <pc:spChg chg="add mod">
          <ac:chgData name="邹一光" userId="115a8f5f-5b28-4450-8572-5ccc3b196581" providerId="ADAL" clId="{1ED701CB-4DFE-4B0F-B117-AA11C9667429}" dt="2023-04-19T09:12:32.828" v="10001" actId="20577"/>
          <ac:spMkLst>
            <pc:docMk/>
            <pc:sldMk cId="905602256" sldId="429"/>
            <ac:spMk id="21" creationId="{F1123388-F872-A0DD-28FA-69F119F8BBDA}"/>
          </ac:spMkLst>
        </pc:spChg>
        <pc:spChg chg="add mod">
          <ac:chgData name="邹一光" userId="115a8f5f-5b28-4450-8572-5ccc3b196581" providerId="ADAL" clId="{1ED701CB-4DFE-4B0F-B117-AA11C9667429}" dt="2023-04-20T04:55:27.708" v="10677" actId="20577"/>
          <ac:spMkLst>
            <pc:docMk/>
            <pc:sldMk cId="905602256" sldId="429"/>
            <ac:spMk id="24" creationId="{08E4E51D-FEC6-A509-AFD6-9986C8134DAA}"/>
          </ac:spMkLst>
        </pc:spChg>
        <pc:grpChg chg="del">
          <ac:chgData name="邹一光" userId="115a8f5f-5b28-4450-8572-5ccc3b196581" providerId="ADAL" clId="{1ED701CB-4DFE-4B0F-B117-AA11C9667429}" dt="2023-04-19T02:43:27.585" v="6668" actId="478"/>
          <ac:grpSpMkLst>
            <pc:docMk/>
            <pc:sldMk cId="905602256" sldId="429"/>
            <ac:grpSpMk id="9" creationId="{9AF0B2FA-098E-BB46-1285-C511931DB040}"/>
          </ac:grpSpMkLst>
        </pc:grpChg>
        <pc:grpChg chg="del">
          <ac:chgData name="邹一光" userId="115a8f5f-5b28-4450-8572-5ccc3b196581" providerId="ADAL" clId="{1ED701CB-4DFE-4B0F-B117-AA11C9667429}" dt="2023-04-19T02:43:21.547" v="6664" actId="478"/>
          <ac:grpSpMkLst>
            <pc:docMk/>
            <pc:sldMk cId="905602256" sldId="429"/>
            <ac:grpSpMk id="22" creationId="{94811B8B-1DD7-4E5B-B157-EB1E2E6DABB8}"/>
          </ac:grpSpMkLst>
        </pc:grpChg>
        <pc:grpChg chg="del">
          <ac:chgData name="邹一光" userId="115a8f5f-5b28-4450-8572-5ccc3b196581" providerId="ADAL" clId="{1ED701CB-4DFE-4B0F-B117-AA11C9667429}" dt="2023-04-19T02:43:21.547" v="6664" actId="478"/>
          <ac:grpSpMkLst>
            <pc:docMk/>
            <pc:sldMk cId="905602256" sldId="429"/>
            <ac:grpSpMk id="23" creationId="{4ACEF8ED-F76B-CAEA-644B-2CB35BFD5756}"/>
          </ac:grpSpMkLst>
        </pc:grpChg>
        <pc:graphicFrameChg chg="add del mod modGraphic">
          <ac:chgData name="邹一光" userId="115a8f5f-5b28-4450-8572-5ccc3b196581" providerId="ADAL" clId="{1ED701CB-4DFE-4B0F-B117-AA11C9667429}" dt="2023-04-19T04:17:21.249" v="7999" actId="21"/>
          <ac:graphicFrameMkLst>
            <pc:docMk/>
            <pc:sldMk cId="905602256" sldId="429"/>
            <ac:graphicFrameMk id="4" creationId="{E3300EF9-EB2D-C5D2-9DBF-49FFA03E71B6}"/>
          </ac:graphicFrameMkLst>
        </pc:graphicFrameChg>
        <pc:picChg chg="del">
          <ac:chgData name="邹一光" userId="115a8f5f-5b28-4450-8572-5ccc3b196581" providerId="ADAL" clId="{1ED701CB-4DFE-4B0F-B117-AA11C9667429}" dt="2023-04-19T02:43:21.547" v="6664" actId="478"/>
          <ac:picMkLst>
            <pc:docMk/>
            <pc:sldMk cId="905602256" sldId="429"/>
            <ac:picMk id="11" creationId="{2A21F058-A80B-D0D2-D5B6-52EA35BCF5C4}"/>
          </ac:picMkLst>
        </pc:picChg>
      </pc:sldChg>
      <pc:sldChg chg="addSp delSp modSp add mod">
        <pc:chgData name="邹一光" userId="115a8f5f-5b28-4450-8572-5ccc3b196581" providerId="ADAL" clId="{1ED701CB-4DFE-4B0F-B117-AA11C9667429}" dt="2023-04-20T01:20:19.599" v="10128" actId="1076"/>
        <pc:sldMkLst>
          <pc:docMk/>
          <pc:sldMk cId="1083436428" sldId="430"/>
        </pc:sldMkLst>
        <pc:spChg chg="add mod">
          <ac:chgData name="邹一光" userId="115a8f5f-5b28-4450-8572-5ccc3b196581" providerId="ADAL" clId="{1ED701CB-4DFE-4B0F-B117-AA11C9667429}" dt="2023-04-20T01:20:19.599" v="10128" actId="1076"/>
          <ac:spMkLst>
            <pc:docMk/>
            <pc:sldMk cId="1083436428" sldId="430"/>
            <ac:spMk id="2" creationId="{2CDBB10A-FECD-89D3-9314-257B9E9D41C7}"/>
          </ac:spMkLst>
        </pc:spChg>
        <pc:spChg chg="mod">
          <ac:chgData name="邹一光" userId="115a8f5f-5b28-4450-8572-5ccc3b196581" providerId="ADAL" clId="{1ED701CB-4DFE-4B0F-B117-AA11C9667429}" dt="2023-04-19T09:53:05.413" v="10020" actId="20577"/>
          <ac:spMkLst>
            <pc:docMk/>
            <pc:sldMk cId="1083436428" sldId="430"/>
            <ac:spMk id="3" creationId="{38310336-DD01-CD15-68EC-B6BBBCFACB6F}"/>
          </ac:spMkLst>
        </pc:spChg>
        <pc:spChg chg="add mod">
          <ac:chgData name="邹一光" userId="115a8f5f-5b28-4450-8572-5ccc3b196581" providerId="ADAL" clId="{1ED701CB-4DFE-4B0F-B117-AA11C9667429}" dt="2023-04-20T01:19:20.955" v="10113" actId="1076"/>
          <ac:spMkLst>
            <pc:docMk/>
            <pc:sldMk cId="1083436428" sldId="430"/>
            <ac:spMk id="5" creationId="{5E6BCC9A-AD2C-3CB4-8383-A08C708CABB6}"/>
          </ac:spMkLst>
        </pc:spChg>
        <pc:spChg chg="add del mod">
          <ac:chgData name="邹一光" userId="115a8f5f-5b28-4450-8572-5ccc3b196581" providerId="ADAL" clId="{1ED701CB-4DFE-4B0F-B117-AA11C9667429}" dt="2023-04-19T04:30:17.754" v="8080" actId="478"/>
          <ac:spMkLst>
            <pc:docMk/>
            <pc:sldMk cId="1083436428" sldId="430"/>
            <ac:spMk id="6" creationId="{C7ECF2BD-02B8-3141-BE49-F54D7537534E}"/>
          </ac:spMkLst>
        </pc:spChg>
        <pc:spChg chg="add mod">
          <ac:chgData name="邹一光" userId="115a8f5f-5b28-4450-8572-5ccc3b196581" providerId="ADAL" clId="{1ED701CB-4DFE-4B0F-B117-AA11C9667429}" dt="2023-04-20T01:19:24.007" v="10114" actId="1076"/>
          <ac:spMkLst>
            <pc:docMk/>
            <pc:sldMk cId="1083436428" sldId="430"/>
            <ac:spMk id="7" creationId="{5887F148-2426-35F1-8336-74FCD2C99225}"/>
          </ac:spMkLst>
        </pc:spChg>
        <pc:spChg chg="add mod">
          <ac:chgData name="邹一光" userId="115a8f5f-5b28-4450-8572-5ccc3b196581" providerId="ADAL" clId="{1ED701CB-4DFE-4B0F-B117-AA11C9667429}" dt="2023-04-20T01:20:07.605" v="10126" actId="14100"/>
          <ac:spMkLst>
            <pc:docMk/>
            <pc:sldMk cId="1083436428" sldId="430"/>
            <ac:spMk id="8" creationId="{A49ADBFD-0811-A0C9-DEB5-8D77E33AAB3A}"/>
          </ac:spMkLst>
        </pc:spChg>
        <pc:spChg chg="add mod">
          <ac:chgData name="邹一光" userId="115a8f5f-5b28-4450-8572-5ccc3b196581" providerId="ADAL" clId="{1ED701CB-4DFE-4B0F-B117-AA11C9667429}" dt="2023-04-20T01:19:12.200" v="10111" actId="1076"/>
          <ac:spMkLst>
            <pc:docMk/>
            <pc:sldMk cId="1083436428" sldId="430"/>
            <ac:spMk id="9" creationId="{3EACDAFD-6BF9-830C-96F1-6351943F1F53}"/>
          </ac:spMkLst>
        </pc:spChg>
        <pc:spChg chg="add mod">
          <ac:chgData name="邹一光" userId="115a8f5f-5b28-4450-8572-5ccc3b196581" providerId="ADAL" clId="{1ED701CB-4DFE-4B0F-B117-AA11C9667429}" dt="2023-04-20T01:19:04.535" v="10109" actId="1076"/>
          <ac:spMkLst>
            <pc:docMk/>
            <pc:sldMk cId="1083436428" sldId="430"/>
            <ac:spMk id="10" creationId="{5BC1FB35-4599-8217-96B3-0D86A7F0FFD4}"/>
          </ac:spMkLst>
        </pc:spChg>
        <pc:spChg chg="add mod">
          <ac:chgData name="邹一光" userId="115a8f5f-5b28-4450-8572-5ccc3b196581" providerId="ADAL" clId="{1ED701CB-4DFE-4B0F-B117-AA11C9667429}" dt="2023-04-20T01:19:07.134" v="10110" actId="1076"/>
          <ac:spMkLst>
            <pc:docMk/>
            <pc:sldMk cId="1083436428" sldId="430"/>
            <ac:spMk id="11" creationId="{0BC8A296-734D-061E-71CB-241D96C92388}"/>
          </ac:spMkLst>
        </pc:spChg>
        <pc:spChg chg="add mod">
          <ac:chgData name="邹一光" userId="115a8f5f-5b28-4450-8572-5ccc3b196581" providerId="ADAL" clId="{1ED701CB-4DFE-4B0F-B117-AA11C9667429}" dt="2023-04-20T01:18:58.337" v="10108" actId="1076"/>
          <ac:spMkLst>
            <pc:docMk/>
            <pc:sldMk cId="1083436428" sldId="430"/>
            <ac:spMk id="12" creationId="{9E5D4475-FB18-F835-6BC8-C4B9B8BCF489}"/>
          </ac:spMkLst>
        </pc:spChg>
        <pc:grpChg chg="add mod">
          <ac:chgData name="邹一光" userId="115a8f5f-5b28-4450-8572-5ccc3b196581" providerId="ADAL" clId="{1ED701CB-4DFE-4B0F-B117-AA11C9667429}" dt="2023-04-19T04:38:35.073" v="8509" actId="164"/>
          <ac:grpSpMkLst>
            <pc:docMk/>
            <pc:sldMk cId="1083436428" sldId="430"/>
            <ac:grpSpMk id="13" creationId="{19879E3B-16D3-1B4B-3577-482C88DEC7C8}"/>
          </ac:grpSpMkLst>
        </pc:grpChg>
        <pc:grpChg chg="add mod">
          <ac:chgData name="邹一光" userId="115a8f5f-5b28-4450-8572-5ccc3b196581" providerId="ADAL" clId="{1ED701CB-4DFE-4B0F-B117-AA11C9667429}" dt="2023-04-19T04:38:38.929" v="8510" actId="164"/>
          <ac:grpSpMkLst>
            <pc:docMk/>
            <pc:sldMk cId="1083436428" sldId="430"/>
            <ac:grpSpMk id="14" creationId="{CF3A02D1-2495-F89A-BBCC-E4878D2C2413}"/>
          </ac:grpSpMkLst>
        </pc:grpChg>
        <pc:grpChg chg="add mod">
          <ac:chgData name="邹一光" userId="115a8f5f-5b28-4450-8572-5ccc3b196581" providerId="ADAL" clId="{1ED701CB-4DFE-4B0F-B117-AA11C9667429}" dt="2023-04-19T04:38:44.361" v="8511" actId="164"/>
          <ac:grpSpMkLst>
            <pc:docMk/>
            <pc:sldMk cId="1083436428" sldId="430"/>
            <ac:grpSpMk id="15" creationId="{CE4279C9-299C-5BAB-E802-CD21F290E007}"/>
          </ac:grpSpMkLst>
        </pc:grpChg>
        <pc:grpChg chg="add mod">
          <ac:chgData name="邹一光" userId="115a8f5f-5b28-4450-8572-5ccc3b196581" providerId="ADAL" clId="{1ED701CB-4DFE-4B0F-B117-AA11C9667429}" dt="2023-04-19T04:38:47.097" v="8512" actId="164"/>
          <ac:grpSpMkLst>
            <pc:docMk/>
            <pc:sldMk cId="1083436428" sldId="430"/>
            <ac:grpSpMk id="16" creationId="{ACF98618-126E-9D76-F60F-0838E6AB17EC}"/>
          </ac:grpSpMkLst>
        </pc:grpChg>
        <pc:graphicFrameChg chg="del">
          <ac:chgData name="邹一光" userId="115a8f5f-5b28-4450-8572-5ccc3b196581" providerId="ADAL" clId="{1ED701CB-4DFE-4B0F-B117-AA11C9667429}" dt="2023-04-19T04:11:08.677" v="7485" actId="478"/>
          <ac:graphicFrameMkLst>
            <pc:docMk/>
            <pc:sldMk cId="1083436428" sldId="430"/>
            <ac:graphicFrameMk id="4" creationId="{E3300EF9-EB2D-C5D2-9DBF-49FFA03E71B6}"/>
          </ac:graphicFrameMkLst>
        </pc:graphicFrameChg>
      </pc:sldChg>
      <pc:sldChg chg="addSp delSp modSp add mod">
        <pc:chgData name="邹一光" userId="115a8f5f-5b28-4450-8572-5ccc3b196581" providerId="ADAL" clId="{1ED701CB-4DFE-4B0F-B117-AA11C9667429}" dt="2023-04-19T09:13:31.791" v="10010" actId="1076"/>
        <pc:sldMkLst>
          <pc:docMk/>
          <pc:sldMk cId="4158067833" sldId="431"/>
        </pc:sldMkLst>
        <pc:spChg chg="add mod">
          <ac:chgData name="邹一光" userId="115a8f5f-5b28-4450-8572-5ccc3b196581" providerId="ADAL" clId="{1ED701CB-4DFE-4B0F-B117-AA11C9667429}" dt="2023-04-19T04:39:16.909" v="8544" actId="20577"/>
          <ac:spMkLst>
            <pc:docMk/>
            <pc:sldMk cId="4158067833" sldId="431"/>
            <ac:spMk id="2" creationId="{893EBAE8-1F7E-55A9-7FF6-71A33FB4889F}"/>
          </ac:spMkLst>
        </pc:spChg>
        <pc:spChg chg="mod">
          <ac:chgData name="邹一光" userId="115a8f5f-5b28-4450-8572-5ccc3b196581" providerId="ADAL" clId="{1ED701CB-4DFE-4B0F-B117-AA11C9667429}" dt="2023-04-19T09:11:49.218" v="9979" actId="20577"/>
          <ac:spMkLst>
            <pc:docMk/>
            <pc:sldMk cId="4158067833" sldId="431"/>
            <ac:spMk id="3" creationId="{38310336-DD01-CD15-68EC-B6BBBCFACB6F}"/>
          </ac:spMkLst>
        </pc:spChg>
        <pc:spChg chg="add del">
          <ac:chgData name="邹一光" userId="115a8f5f-5b28-4450-8572-5ccc3b196581" providerId="ADAL" clId="{1ED701CB-4DFE-4B0F-B117-AA11C9667429}" dt="2023-04-19T04:27:35.245" v="8007" actId="22"/>
          <ac:spMkLst>
            <pc:docMk/>
            <pc:sldMk cId="4158067833" sldId="431"/>
            <ac:spMk id="7" creationId="{6AFB0DE7-2201-A874-FAF0-C58C4A6E48AB}"/>
          </ac:spMkLst>
        </pc:spChg>
        <pc:graphicFrameChg chg="del">
          <ac:chgData name="邹一光" userId="115a8f5f-5b28-4450-8572-5ccc3b196581" providerId="ADAL" clId="{1ED701CB-4DFE-4B0F-B117-AA11C9667429}" dt="2023-04-19T04:15:39.934" v="7852" actId="478"/>
          <ac:graphicFrameMkLst>
            <pc:docMk/>
            <pc:sldMk cId="4158067833" sldId="431"/>
            <ac:graphicFrameMk id="4" creationId="{E3300EF9-EB2D-C5D2-9DBF-49FFA03E71B6}"/>
          </ac:graphicFrameMkLst>
        </pc:graphicFrameChg>
        <pc:graphicFrameChg chg="add mod modGraphic">
          <ac:chgData name="邹一光" userId="115a8f5f-5b28-4450-8572-5ccc3b196581" providerId="ADAL" clId="{1ED701CB-4DFE-4B0F-B117-AA11C9667429}" dt="2023-04-19T09:13:31.791" v="10010" actId="1076"/>
          <ac:graphicFrameMkLst>
            <pc:docMk/>
            <pc:sldMk cId="4158067833" sldId="431"/>
            <ac:graphicFrameMk id="5" creationId="{EBB33ECC-633C-F3F9-0C21-987B70E4941C}"/>
          </ac:graphicFrameMkLst>
        </pc:graphicFrameChg>
        <pc:graphicFrameChg chg="add del mod modGraphic">
          <ac:chgData name="邹一光" userId="115a8f5f-5b28-4450-8572-5ccc3b196581" providerId="ADAL" clId="{1ED701CB-4DFE-4B0F-B117-AA11C9667429}" dt="2023-04-19T04:28:12.955" v="8012" actId="478"/>
          <ac:graphicFrameMkLst>
            <pc:docMk/>
            <pc:sldMk cId="4158067833" sldId="431"/>
            <ac:graphicFrameMk id="8" creationId="{6D63CAE4-A5DE-0E94-6C7C-651542A6D4F4}"/>
          </ac:graphicFrameMkLst>
        </pc:graphicFrameChg>
        <pc:graphicFrameChg chg="add del mod modGraphic">
          <ac:chgData name="邹一光" userId="115a8f5f-5b28-4450-8572-5ccc3b196581" providerId="ADAL" clId="{1ED701CB-4DFE-4B0F-B117-AA11C9667429}" dt="2023-04-19T09:12:54.799" v="10002" actId="478"/>
          <ac:graphicFrameMkLst>
            <pc:docMk/>
            <pc:sldMk cId="4158067833" sldId="431"/>
            <ac:graphicFrameMk id="9" creationId="{9B880874-1B02-2912-E6F7-83EB3C87B03D}"/>
          </ac:graphicFrameMkLst>
        </pc:graphicFrameChg>
      </pc:sldChg>
      <pc:sldChg chg="addSp delSp modSp add mod modAnim">
        <pc:chgData name="邹一光" userId="115a8f5f-5b28-4450-8572-5ccc3b196581" providerId="ADAL" clId="{1ED701CB-4DFE-4B0F-B117-AA11C9667429}" dt="2023-04-20T04:56:16.618" v="10728" actId="20577"/>
        <pc:sldMkLst>
          <pc:docMk/>
          <pc:sldMk cId="1449663773" sldId="432"/>
        </pc:sldMkLst>
        <pc:spChg chg="mod">
          <ac:chgData name="邹一光" userId="115a8f5f-5b28-4450-8572-5ccc3b196581" providerId="ADAL" clId="{1ED701CB-4DFE-4B0F-B117-AA11C9667429}" dt="2023-04-19T09:11:26.464" v="9973" actId="20577"/>
          <ac:spMkLst>
            <pc:docMk/>
            <pc:sldMk cId="1449663773" sldId="432"/>
            <ac:spMk id="3" creationId="{38310336-DD01-CD15-68EC-B6BBBCFACB6F}"/>
          </ac:spMkLst>
        </pc:spChg>
        <pc:spChg chg="add mod">
          <ac:chgData name="邹一光" userId="115a8f5f-5b28-4450-8572-5ccc3b196581" providerId="ADAL" clId="{1ED701CB-4DFE-4B0F-B117-AA11C9667429}" dt="2023-04-20T04:56:16.618" v="10728" actId="20577"/>
          <ac:spMkLst>
            <pc:docMk/>
            <pc:sldMk cId="1449663773" sldId="432"/>
            <ac:spMk id="4" creationId="{B0CDFA0B-1FC3-A96F-35C5-F535DC187A7F}"/>
          </ac:spMkLst>
        </pc:spChg>
        <pc:spChg chg="add mod">
          <ac:chgData name="邹一光" userId="115a8f5f-5b28-4450-8572-5ccc3b196581" providerId="ADAL" clId="{1ED701CB-4DFE-4B0F-B117-AA11C9667429}" dt="2023-04-20T04:55:43.842" v="10678" actId="164"/>
          <ac:spMkLst>
            <pc:docMk/>
            <pc:sldMk cId="1449663773" sldId="432"/>
            <ac:spMk id="5" creationId="{16F0960B-55A3-240E-C9FE-DE23339D6352}"/>
          </ac:spMkLst>
        </pc:spChg>
        <pc:spChg chg="del">
          <ac:chgData name="邹一光" userId="115a8f5f-5b28-4450-8572-5ccc3b196581" providerId="ADAL" clId="{1ED701CB-4DFE-4B0F-B117-AA11C9667429}" dt="2023-04-19T08:15:45.311" v="9357" actId="478"/>
          <ac:spMkLst>
            <pc:docMk/>
            <pc:sldMk cId="1449663773" sldId="432"/>
            <ac:spMk id="6" creationId="{63657954-C033-6550-BE49-60A3F6A9028C}"/>
          </ac:spMkLst>
        </pc:spChg>
        <pc:spChg chg="del">
          <ac:chgData name="邹一光" userId="115a8f5f-5b28-4450-8572-5ccc3b196581" providerId="ADAL" clId="{1ED701CB-4DFE-4B0F-B117-AA11C9667429}" dt="2023-04-19T08:15:46.197" v="9358" actId="478"/>
          <ac:spMkLst>
            <pc:docMk/>
            <pc:sldMk cId="1449663773" sldId="432"/>
            <ac:spMk id="20" creationId="{4E580A61-3411-3CF0-8D0A-45066074A73D}"/>
          </ac:spMkLst>
        </pc:spChg>
        <pc:spChg chg="mod">
          <ac:chgData name="邹一光" userId="115a8f5f-5b28-4450-8572-5ccc3b196581" providerId="ADAL" clId="{1ED701CB-4DFE-4B0F-B117-AA11C9667429}" dt="2023-04-20T01:26:19.599" v="10129" actId="1076"/>
          <ac:spMkLst>
            <pc:docMk/>
            <pc:sldMk cId="1449663773" sldId="432"/>
            <ac:spMk id="21" creationId="{F1123388-F872-A0DD-28FA-69F119F8BBDA}"/>
          </ac:spMkLst>
        </pc:spChg>
        <pc:spChg chg="del">
          <ac:chgData name="邹一光" userId="115a8f5f-5b28-4450-8572-5ccc3b196581" providerId="ADAL" clId="{1ED701CB-4DFE-4B0F-B117-AA11C9667429}" dt="2023-04-19T08:15:47.149" v="9359" actId="478"/>
          <ac:spMkLst>
            <pc:docMk/>
            <pc:sldMk cId="1449663773" sldId="432"/>
            <ac:spMk id="24" creationId="{08E4E51D-FEC6-A509-AFD6-9986C8134DAA}"/>
          </ac:spMkLst>
        </pc:spChg>
        <pc:grpChg chg="add mod">
          <ac:chgData name="邹一光" userId="115a8f5f-5b28-4450-8572-5ccc3b196581" providerId="ADAL" clId="{1ED701CB-4DFE-4B0F-B117-AA11C9667429}" dt="2023-04-20T04:55:43.842" v="10678" actId="164"/>
          <ac:grpSpMkLst>
            <pc:docMk/>
            <pc:sldMk cId="1449663773" sldId="432"/>
            <ac:grpSpMk id="6" creationId="{37F4774E-F061-D140-A1DD-113207E5C46B}"/>
          </ac:grpSpMkLst>
        </pc:grpChg>
      </pc:sldChg>
      <pc:sldChg chg="addSp delSp modSp add del mod modAnim">
        <pc:chgData name="邹一光" userId="115a8f5f-5b28-4450-8572-5ccc3b196581" providerId="ADAL" clId="{1ED701CB-4DFE-4B0F-B117-AA11C9667429}" dt="2023-04-19T04:55:12.995" v="8680" actId="47"/>
        <pc:sldMkLst>
          <pc:docMk/>
          <pc:sldMk cId="2403387984" sldId="432"/>
        </pc:sldMkLst>
        <pc:spChg chg="del">
          <ac:chgData name="邹一光" userId="115a8f5f-5b28-4450-8572-5ccc3b196581" providerId="ADAL" clId="{1ED701CB-4DFE-4B0F-B117-AA11C9667429}" dt="2023-04-19T04:41:27.721" v="8636" actId="478"/>
          <ac:spMkLst>
            <pc:docMk/>
            <pc:sldMk cId="2403387984" sldId="432"/>
            <ac:spMk id="3" creationId="{38310336-DD01-CD15-68EC-B6BBBCFACB6F}"/>
          </ac:spMkLst>
        </pc:spChg>
        <pc:spChg chg="del">
          <ac:chgData name="邹一光" userId="115a8f5f-5b28-4450-8572-5ccc3b196581" providerId="ADAL" clId="{1ED701CB-4DFE-4B0F-B117-AA11C9667429}" dt="2023-04-19T04:41:28.720" v="8637" actId="478"/>
          <ac:spMkLst>
            <pc:docMk/>
            <pc:sldMk cId="2403387984" sldId="432"/>
            <ac:spMk id="15" creationId="{FC7AA862-F9FF-44B7-BE09-27540A7CC0AB}"/>
          </ac:spMkLst>
        </pc:spChg>
        <pc:picChg chg="add del mod">
          <ac:chgData name="邹一光" userId="115a8f5f-5b28-4450-8572-5ccc3b196581" providerId="ADAL" clId="{1ED701CB-4DFE-4B0F-B117-AA11C9667429}" dt="2023-04-19T04:54:25.979" v="8659" actId="21"/>
          <ac:picMkLst>
            <pc:docMk/>
            <pc:sldMk cId="2403387984" sldId="432"/>
            <ac:picMk id="4" creationId="{026C5694-B9F4-8044-CCA7-EAA193A5D099}"/>
          </ac:picMkLst>
        </pc:picChg>
        <pc:picChg chg="add del mod">
          <ac:chgData name="邹一光" userId="115a8f5f-5b28-4450-8572-5ccc3b196581" providerId="ADAL" clId="{1ED701CB-4DFE-4B0F-B117-AA11C9667429}" dt="2023-04-19T04:54:37.507" v="8665" actId="21"/>
          <ac:picMkLst>
            <pc:docMk/>
            <pc:sldMk cId="2403387984" sldId="432"/>
            <ac:picMk id="5" creationId="{CFE0F157-2AED-347E-7E64-0B557F5EC984}"/>
          </ac:picMkLst>
        </pc:picChg>
      </pc:sldChg>
      <pc:sldChg chg="del">
        <pc:chgData name="邹一光" userId="115a8f5f-5b28-4450-8572-5ccc3b196581" providerId="ADAL" clId="{1ED701CB-4DFE-4B0F-B117-AA11C9667429}" dt="2023-04-20T03:20:19.342" v="10534" actId="47"/>
        <pc:sldMkLst>
          <pc:docMk/>
          <pc:sldMk cId="28073597" sldId="433"/>
        </pc:sldMkLst>
      </pc:sldChg>
      <pc:sldChg chg="addSp delSp modSp add mod">
        <pc:chgData name="邹一光" userId="115a8f5f-5b28-4450-8572-5ccc3b196581" providerId="ADAL" clId="{1ED701CB-4DFE-4B0F-B117-AA11C9667429}" dt="2023-04-20T03:20:15.158" v="10533" actId="1037"/>
        <pc:sldMkLst>
          <pc:docMk/>
          <pc:sldMk cId="211753710" sldId="434"/>
        </pc:sldMkLst>
        <pc:spChg chg="mod">
          <ac:chgData name="邹一光" userId="115a8f5f-5b28-4450-8572-5ccc3b196581" providerId="ADAL" clId="{1ED701CB-4DFE-4B0F-B117-AA11C9667429}" dt="2023-04-20T03:19:55.017" v="10524"/>
          <ac:spMkLst>
            <pc:docMk/>
            <pc:sldMk cId="211753710" sldId="434"/>
            <ac:spMk id="5" creationId="{5C95B2F3-7560-E764-F817-FCA2157A745E}"/>
          </ac:spMkLst>
        </pc:spChg>
        <pc:spChg chg="add del">
          <ac:chgData name="邹一光" userId="115a8f5f-5b28-4450-8572-5ccc3b196581" providerId="ADAL" clId="{1ED701CB-4DFE-4B0F-B117-AA11C9667429}" dt="2023-04-20T03:19:45.309" v="10521" actId="478"/>
          <ac:spMkLst>
            <pc:docMk/>
            <pc:sldMk cId="211753710" sldId="434"/>
            <ac:spMk id="7" creationId="{7863DAF6-9177-A50D-F21E-EC1AE9D200D1}"/>
          </ac:spMkLst>
        </pc:spChg>
        <pc:spChg chg="del">
          <ac:chgData name="邹一光" userId="115a8f5f-5b28-4450-8572-5ccc3b196581" providerId="ADAL" clId="{1ED701CB-4DFE-4B0F-B117-AA11C9667429}" dt="2023-04-20T03:19:41.709" v="10517" actId="478"/>
          <ac:spMkLst>
            <pc:docMk/>
            <pc:sldMk cId="211753710" sldId="434"/>
            <ac:spMk id="8" creationId="{EAE4E1E0-C9A8-4D27-85C4-B1FF316FF349}"/>
          </ac:spMkLst>
        </pc:spChg>
        <pc:spChg chg="mod">
          <ac:chgData name="邹一光" userId="115a8f5f-5b28-4450-8572-5ccc3b196581" providerId="ADAL" clId="{1ED701CB-4DFE-4B0F-B117-AA11C9667429}" dt="2023-04-20T03:19:55.017" v="10524"/>
          <ac:spMkLst>
            <pc:docMk/>
            <pc:sldMk cId="211753710" sldId="434"/>
            <ac:spMk id="9" creationId="{FF78B4CD-0AE3-35F3-B4B7-726280E2F29A}"/>
          </ac:spMkLst>
        </pc:spChg>
        <pc:spChg chg="mod">
          <ac:chgData name="邹一光" userId="115a8f5f-5b28-4450-8572-5ccc3b196581" providerId="ADAL" clId="{1ED701CB-4DFE-4B0F-B117-AA11C9667429}" dt="2023-04-20T03:19:55.017" v="10524"/>
          <ac:spMkLst>
            <pc:docMk/>
            <pc:sldMk cId="211753710" sldId="434"/>
            <ac:spMk id="10" creationId="{211C82DB-A9C4-52E0-238E-607C66AE1235}"/>
          </ac:spMkLst>
        </pc:spChg>
        <pc:spChg chg="mod">
          <ac:chgData name="邹一光" userId="115a8f5f-5b28-4450-8572-5ccc3b196581" providerId="ADAL" clId="{1ED701CB-4DFE-4B0F-B117-AA11C9667429}" dt="2023-04-20T03:20:15.158" v="10533" actId="1037"/>
          <ac:spMkLst>
            <pc:docMk/>
            <pc:sldMk cId="211753710" sldId="434"/>
            <ac:spMk id="11" creationId="{5DDFA668-F89C-1461-2A6A-1C8613133882}"/>
          </ac:spMkLst>
        </pc:spChg>
        <pc:spChg chg="mod">
          <ac:chgData name="邹一光" userId="115a8f5f-5b28-4450-8572-5ccc3b196581" providerId="ADAL" clId="{1ED701CB-4DFE-4B0F-B117-AA11C9667429}" dt="2023-04-20T03:19:55.017" v="10524"/>
          <ac:spMkLst>
            <pc:docMk/>
            <pc:sldMk cId="211753710" sldId="434"/>
            <ac:spMk id="15" creationId="{B4CD81C6-E0CA-50FA-3996-4630DEDF76D4}"/>
          </ac:spMkLst>
        </pc:spChg>
        <pc:spChg chg="add del">
          <ac:chgData name="邹一光" userId="115a8f5f-5b28-4450-8572-5ccc3b196581" providerId="ADAL" clId="{1ED701CB-4DFE-4B0F-B117-AA11C9667429}" dt="2023-04-20T03:19:47.820" v="10523" actId="478"/>
          <ac:spMkLst>
            <pc:docMk/>
            <pc:sldMk cId="211753710" sldId="434"/>
            <ac:spMk id="18" creationId="{7F1592C8-1038-4F45-8BCE-3F96B7633C3B}"/>
          </ac:spMkLst>
        </pc:spChg>
        <pc:spChg chg="mod">
          <ac:chgData name="邹一光" userId="115a8f5f-5b28-4450-8572-5ccc3b196581" providerId="ADAL" clId="{1ED701CB-4DFE-4B0F-B117-AA11C9667429}" dt="2023-04-20T03:19:55.017" v="10524"/>
          <ac:spMkLst>
            <pc:docMk/>
            <pc:sldMk cId="211753710" sldId="434"/>
            <ac:spMk id="20" creationId="{07204C2A-B814-1DB4-2E8B-03EC2A4A8959}"/>
          </ac:spMkLst>
        </pc:spChg>
        <pc:spChg chg="mod">
          <ac:chgData name="邹一光" userId="115a8f5f-5b28-4450-8572-5ccc3b196581" providerId="ADAL" clId="{1ED701CB-4DFE-4B0F-B117-AA11C9667429}" dt="2023-04-20T03:19:55.017" v="10524"/>
          <ac:spMkLst>
            <pc:docMk/>
            <pc:sldMk cId="211753710" sldId="434"/>
            <ac:spMk id="21" creationId="{84F8CA27-33BB-D24A-7BA8-2A7AB4DF24A3}"/>
          </ac:spMkLst>
        </pc:spChg>
        <pc:spChg chg="mod">
          <ac:chgData name="邹一光" userId="115a8f5f-5b28-4450-8572-5ccc3b196581" providerId="ADAL" clId="{1ED701CB-4DFE-4B0F-B117-AA11C9667429}" dt="2023-04-20T03:19:55.017" v="10524"/>
          <ac:spMkLst>
            <pc:docMk/>
            <pc:sldMk cId="211753710" sldId="434"/>
            <ac:spMk id="22" creationId="{1DD39BCC-BDBF-EB2D-7A0B-0E566D586993}"/>
          </ac:spMkLst>
        </pc:spChg>
        <pc:spChg chg="mod">
          <ac:chgData name="邹一光" userId="115a8f5f-5b28-4450-8572-5ccc3b196581" providerId="ADAL" clId="{1ED701CB-4DFE-4B0F-B117-AA11C9667429}" dt="2023-04-20T03:19:55.017" v="10524"/>
          <ac:spMkLst>
            <pc:docMk/>
            <pc:sldMk cId="211753710" sldId="434"/>
            <ac:spMk id="23" creationId="{117E75F9-358A-A9B2-CC3E-73AE1AF7FAB2}"/>
          </ac:spMkLst>
        </pc:spChg>
        <pc:spChg chg="mod">
          <ac:chgData name="邹一光" userId="115a8f5f-5b28-4450-8572-5ccc3b196581" providerId="ADAL" clId="{1ED701CB-4DFE-4B0F-B117-AA11C9667429}" dt="2023-04-20T03:19:55.017" v="10524"/>
          <ac:spMkLst>
            <pc:docMk/>
            <pc:sldMk cId="211753710" sldId="434"/>
            <ac:spMk id="24" creationId="{F85C458A-C953-51D6-26B4-FC0B67D310C7}"/>
          </ac:spMkLst>
        </pc:spChg>
        <pc:spChg chg="mod">
          <ac:chgData name="邹一光" userId="115a8f5f-5b28-4450-8572-5ccc3b196581" providerId="ADAL" clId="{1ED701CB-4DFE-4B0F-B117-AA11C9667429}" dt="2023-04-20T03:19:55.017" v="10524"/>
          <ac:spMkLst>
            <pc:docMk/>
            <pc:sldMk cId="211753710" sldId="434"/>
            <ac:spMk id="25" creationId="{EFAC31F8-8ECF-03C3-1096-F8BF066A9866}"/>
          </ac:spMkLst>
        </pc:spChg>
        <pc:spChg chg="mod">
          <ac:chgData name="邹一光" userId="115a8f5f-5b28-4450-8572-5ccc3b196581" providerId="ADAL" clId="{1ED701CB-4DFE-4B0F-B117-AA11C9667429}" dt="2023-04-20T03:19:55.017" v="10524"/>
          <ac:spMkLst>
            <pc:docMk/>
            <pc:sldMk cId="211753710" sldId="434"/>
            <ac:spMk id="26" creationId="{95D61C07-D044-5083-61F5-36F5D1CB76FA}"/>
          </ac:spMkLst>
        </pc:spChg>
        <pc:spChg chg="mod">
          <ac:chgData name="邹一光" userId="115a8f5f-5b28-4450-8572-5ccc3b196581" providerId="ADAL" clId="{1ED701CB-4DFE-4B0F-B117-AA11C9667429}" dt="2023-04-20T03:19:55.017" v="10524"/>
          <ac:spMkLst>
            <pc:docMk/>
            <pc:sldMk cId="211753710" sldId="434"/>
            <ac:spMk id="27" creationId="{8B0725B5-CB27-E394-F6FE-C0081C15D0DE}"/>
          </ac:spMkLst>
        </pc:spChg>
        <pc:spChg chg="mod">
          <ac:chgData name="邹一光" userId="115a8f5f-5b28-4450-8572-5ccc3b196581" providerId="ADAL" clId="{1ED701CB-4DFE-4B0F-B117-AA11C9667429}" dt="2023-04-20T03:19:55.017" v="10524"/>
          <ac:spMkLst>
            <pc:docMk/>
            <pc:sldMk cId="211753710" sldId="434"/>
            <ac:spMk id="28" creationId="{E35383F0-33D1-0496-C59B-703B50015CD6}"/>
          </ac:spMkLst>
        </pc:spChg>
        <pc:spChg chg="mod">
          <ac:chgData name="邹一光" userId="115a8f5f-5b28-4450-8572-5ccc3b196581" providerId="ADAL" clId="{1ED701CB-4DFE-4B0F-B117-AA11C9667429}" dt="2023-04-20T03:19:55.017" v="10524"/>
          <ac:spMkLst>
            <pc:docMk/>
            <pc:sldMk cId="211753710" sldId="434"/>
            <ac:spMk id="29" creationId="{85429276-CD8C-FC5D-F524-3A4CD890DA84}"/>
          </ac:spMkLst>
        </pc:spChg>
        <pc:spChg chg="mod">
          <ac:chgData name="邹一光" userId="115a8f5f-5b28-4450-8572-5ccc3b196581" providerId="ADAL" clId="{1ED701CB-4DFE-4B0F-B117-AA11C9667429}" dt="2023-04-20T03:19:55.017" v="10524"/>
          <ac:spMkLst>
            <pc:docMk/>
            <pc:sldMk cId="211753710" sldId="434"/>
            <ac:spMk id="30" creationId="{EAE16D0A-AEA1-8F54-05FF-561EC6D519E3}"/>
          </ac:spMkLst>
        </pc:spChg>
        <pc:grpChg chg="add mod">
          <ac:chgData name="邹一光" userId="115a8f5f-5b28-4450-8572-5ccc3b196581" providerId="ADAL" clId="{1ED701CB-4DFE-4B0F-B117-AA11C9667429}" dt="2023-04-20T03:19:55.017" v="10524"/>
          <ac:grpSpMkLst>
            <pc:docMk/>
            <pc:sldMk cId="211753710" sldId="434"/>
            <ac:grpSpMk id="4" creationId="{971BC3C3-EE18-9212-5D6E-F78877D35689}"/>
          </ac:grpSpMkLst>
        </pc:grpChg>
        <pc:grpChg chg="mod">
          <ac:chgData name="邹一光" userId="115a8f5f-5b28-4450-8572-5ccc3b196581" providerId="ADAL" clId="{1ED701CB-4DFE-4B0F-B117-AA11C9667429}" dt="2023-04-20T03:19:55.017" v="10524"/>
          <ac:grpSpMkLst>
            <pc:docMk/>
            <pc:sldMk cId="211753710" sldId="434"/>
            <ac:grpSpMk id="13" creationId="{35A8F240-8297-8518-A41D-5B5179E51634}"/>
          </ac:grpSpMkLst>
        </pc:grpChg>
        <pc:picChg chg="mod">
          <ac:chgData name="邹一光" userId="115a8f5f-5b28-4450-8572-5ccc3b196581" providerId="ADAL" clId="{1ED701CB-4DFE-4B0F-B117-AA11C9667429}" dt="2023-04-20T03:19:55.017" v="10524"/>
          <ac:picMkLst>
            <pc:docMk/>
            <pc:sldMk cId="211753710" sldId="434"/>
            <ac:picMk id="6" creationId="{12843807-4D18-81FF-0A15-31DA776AFE49}"/>
          </ac:picMkLst>
        </pc:picChg>
        <pc:picChg chg="mod">
          <ac:chgData name="邹一光" userId="115a8f5f-5b28-4450-8572-5ccc3b196581" providerId="ADAL" clId="{1ED701CB-4DFE-4B0F-B117-AA11C9667429}" dt="2023-04-20T03:19:55.017" v="10524"/>
          <ac:picMkLst>
            <pc:docMk/>
            <pc:sldMk cId="211753710" sldId="434"/>
            <ac:picMk id="14" creationId="{97B7389A-997F-04FD-2B5B-8A0C492EB73A}"/>
          </ac:picMkLst>
        </pc:picChg>
        <pc:picChg chg="add del">
          <ac:chgData name="邹一光" userId="115a8f5f-5b28-4450-8572-5ccc3b196581" providerId="ADAL" clId="{1ED701CB-4DFE-4B0F-B117-AA11C9667429}" dt="2023-04-20T03:19:46.636" v="10522" actId="478"/>
          <ac:picMkLst>
            <pc:docMk/>
            <pc:sldMk cId="211753710" sldId="434"/>
            <ac:picMk id="16" creationId="{350C7158-CB1A-4B35-B0B6-30F56BBE6669}"/>
          </ac:picMkLst>
        </pc:picChg>
        <pc:picChg chg="ord">
          <ac:chgData name="邹一光" userId="115a8f5f-5b28-4450-8572-5ccc3b196581" providerId="ADAL" clId="{1ED701CB-4DFE-4B0F-B117-AA11C9667429}" dt="2023-04-20T03:20:07.757" v="10526" actId="167"/>
          <ac:picMkLst>
            <pc:docMk/>
            <pc:sldMk cId="211753710" sldId="434"/>
            <ac:picMk id="17" creationId="{EC2E0CDA-EF36-446C-8102-34EA2D326435}"/>
          </ac:picMkLst>
        </pc:picChg>
        <pc:picChg chg="del">
          <ac:chgData name="邹一光" userId="115a8f5f-5b28-4450-8572-5ccc3b196581" providerId="ADAL" clId="{1ED701CB-4DFE-4B0F-B117-AA11C9667429}" dt="2023-04-20T03:19:40.677" v="10516" actId="478"/>
          <ac:picMkLst>
            <pc:docMk/>
            <pc:sldMk cId="211753710" sldId="434"/>
            <ac:picMk id="19" creationId="{C4276B2E-AFDB-439C-9309-D0C0CFF417D5}"/>
          </ac:picMkLst>
        </pc:picChg>
        <pc:cxnChg chg="mod">
          <ac:chgData name="邹一光" userId="115a8f5f-5b28-4450-8572-5ccc3b196581" providerId="ADAL" clId="{1ED701CB-4DFE-4B0F-B117-AA11C9667429}" dt="2023-04-20T03:20:15.158" v="10533" actId="1037"/>
          <ac:cxnSpMkLst>
            <pc:docMk/>
            <pc:sldMk cId="211753710" sldId="434"/>
            <ac:cxnSpMk id="12" creationId="{223E72F1-111A-29E8-BC3F-6D0A9CF17F19}"/>
          </ac:cxnSpMkLst>
        </pc:cxnChg>
      </pc:sldChg>
      <pc:sldChg chg="modSp del mod">
        <pc:chgData name="邹一光" userId="115a8f5f-5b28-4450-8572-5ccc3b196581" providerId="ADAL" clId="{1ED701CB-4DFE-4B0F-B117-AA11C9667429}" dt="2023-04-20T01:27:05.073" v="10146" actId="47"/>
        <pc:sldMkLst>
          <pc:docMk/>
          <pc:sldMk cId="2400869127" sldId="434"/>
        </pc:sldMkLst>
        <pc:spChg chg="mod">
          <ac:chgData name="邹一光" userId="115a8f5f-5b28-4450-8572-5ccc3b196581" providerId="ADAL" clId="{1ED701CB-4DFE-4B0F-B117-AA11C9667429}" dt="2023-04-20T01:17:01.295" v="10090" actId="1076"/>
          <ac:spMkLst>
            <pc:docMk/>
            <pc:sldMk cId="2400869127" sldId="434"/>
            <ac:spMk id="21" creationId="{F1123388-F872-A0DD-28FA-69F119F8BBDA}"/>
          </ac:spMkLst>
        </pc:spChg>
      </pc:sldChg>
      <pc:sldMasterChg chg="modSldLayout">
        <pc:chgData name="邹一光" userId="115a8f5f-5b28-4450-8572-5ccc3b196581" providerId="ADAL" clId="{1ED701CB-4DFE-4B0F-B117-AA11C9667429}" dt="2023-04-20T04:28:37.012" v="10572" actId="20577"/>
        <pc:sldMasterMkLst>
          <pc:docMk/>
          <pc:sldMasterMk cId="2194608252" sldId="2147483648"/>
        </pc:sldMasterMkLst>
        <pc:sldLayoutChg chg="addSp delSp modSp mod">
          <pc:chgData name="邹一光" userId="115a8f5f-5b28-4450-8572-5ccc3b196581" providerId="ADAL" clId="{1ED701CB-4DFE-4B0F-B117-AA11C9667429}" dt="2023-04-20T04:28:37.012" v="10572" actId="20577"/>
          <pc:sldLayoutMkLst>
            <pc:docMk/>
            <pc:sldMasterMk cId="2194608252" sldId="2147483648"/>
            <pc:sldLayoutMk cId="928042081" sldId="2147483655"/>
          </pc:sldLayoutMkLst>
          <pc:spChg chg="add del mod">
            <ac:chgData name="邹一光" userId="115a8f5f-5b28-4450-8572-5ccc3b196581" providerId="ADAL" clId="{1ED701CB-4DFE-4B0F-B117-AA11C9667429}" dt="2023-04-19T07:20:27.998" v="8882" actId="1076"/>
            <ac:spMkLst>
              <pc:docMk/>
              <pc:sldMasterMk cId="2194608252" sldId="2147483648"/>
              <pc:sldLayoutMk cId="928042081" sldId="2147483655"/>
              <ac:spMk id="3" creationId="{DA02F7A3-871D-49DA-8217-3324DE93D43F}"/>
            </ac:spMkLst>
          </pc:spChg>
          <pc:spChg chg="mod ord">
            <ac:chgData name="邹一光" userId="115a8f5f-5b28-4450-8572-5ccc3b196581" providerId="ADAL" clId="{1ED701CB-4DFE-4B0F-B117-AA11C9667429}" dt="2023-04-19T10:09:38.120" v="10059" actId="1037"/>
            <ac:spMkLst>
              <pc:docMk/>
              <pc:sldMasterMk cId="2194608252" sldId="2147483648"/>
              <pc:sldLayoutMk cId="928042081" sldId="2147483655"/>
              <ac:spMk id="4" creationId="{877BB6CA-004D-4F68-95CA-5ABC641C1457}"/>
            </ac:spMkLst>
          </pc:spChg>
          <pc:spChg chg="add mod ord">
            <ac:chgData name="邹一光" userId="115a8f5f-5b28-4450-8572-5ccc3b196581" providerId="ADAL" clId="{1ED701CB-4DFE-4B0F-B117-AA11C9667429}" dt="2023-04-20T04:28:37.012" v="10572" actId="20577"/>
            <ac:spMkLst>
              <pc:docMk/>
              <pc:sldMasterMk cId="2194608252" sldId="2147483648"/>
              <pc:sldLayoutMk cId="928042081" sldId="2147483655"/>
              <ac:spMk id="5" creationId="{DAFBF209-0F42-A139-9D1B-C3CF1322BB8D}"/>
            </ac:spMkLst>
          </pc:spChg>
        </pc:sldLayoutChg>
      </pc:sldMasterChg>
      <pc:sldMasterChg chg="new mod addSldLayout">
        <pc:chgData name="邹一光" userId="115a8f5f-5b28-4450-8572-5ccc3b196581" providerId="ADAL" clId="{1ED701CB-4DFE-4B0F-B117-AA11C9667429}" dt="2023-04-19T07:16:26.221" v="8856" actId="6938"/>
        <pc:sldMasterMkLst>
          <pc:docMk/>
          <pc:sldMasterMk cId="4228812475" sldId="2147483660"/>
        </pc:sldMasterMkLst>
        <pc:sldLayoutChg chg="new replId">
          <pc:chgData name="邹一光" userId="115a8f5f-5b28-4450-8572-5ccc3b196581" providerId="ADAL" clId="{1ED701CB-4DFE-4B0F-B117-AA11C9667429}" dt="2023-04-19T07:16:26.221" v="8856" actId="6938"/>
          <pc:sldLayoutMkLst>
            <pc:docMk/>
            <pc:sldMasterMk cId="4228812475" sldId="2147483660"/>
            <pc:sldLayoutMk cId="4108477831" sldId="2147483661"/>
          </pc:sldLayoutMkLst>
        </pc:sldLayoutChg>
        <pc:sldLayoutChg chg="new replId">
          <pc:chgData name="邹一光" userId="115a8f5f-5b28-4450-8572-5ccc3b196581" providerId="ADAL" clId="{1ED701CB-4DFE-4B0F-B117-AA11C9667429}" dt="2023-04-19T07:16:26.221" v="8856" actId="6938"/>
          <pc:sldLayoutMkLst>
            <pc:docMk/>
            <pc:sldMasterMk cId="4228812475" sldId="2147483660"/>
            <pc:sldLayoutMk cId="1412913961" sldId="2147483662"/>
          </pc:sldLayoutMkLst>
        </pc:sldLayoutChg>
        <pc:sldLayoutChg chg="new replId">
          <pc:chgData name="邹一光" userId="115a8f5f-5b28-4450-8572-5ccc3b196581" providerId="ADAL" clId="{1ED701CB-4DFE-4B0F-B117-AA11C9667429}" dt="2023-04-19T07:16:26.221" v="8856" actId="6938"/>
          <pc:sldLayoutMkLst>
            <pc:docMk/>
            <pc:sldMasterMk cId="4228812475" sldId="2147483660"/>
            <pc:sldLayoutMk cId="3756099407" sldId="2147483663"/>
          </pc:sldLayoutMkLst>
        </pc:sldLayoutChg>
        <pc:sldLayoutChg chg="new replId">
          <pc:chgData name="邹一光" userId="115a8f5f-5b28-4450-8572-5ccc3b196581" providerId="ADAL" clId="{1ED701CB-4DFE-4B0F-B117-AA11C9667429}" dt="2023-04-19T07:16:26.221" v="8856" actId="6938"/>
          <pc:sldLayoutMkLst>
            <pc:docMk/>
            <pc:sldMasterMk cId="4228812475" sldId="2147483660"/>
            <pc:sldLayoutMk cId="3217716635" sldId="2147483664"/>
          </pc:sldLayoutMkLst>
        </pc:sldLayoutChg>
        <pc:sldLayoutChg chg="new replId">
          <pc:chgData name="邹一光" userId="115a8f5f-5b28-4450-8572-5ccc3b196581" providerId="ADAL" clId="{1ED701CB-4DFE-4B0F-B117-AA11C9667429}" dt="2023-04-19T07:16:26.221" v="8856" actId="6938"/>
          <pc:sldLayoutMkLst>
            <pc:docMk/>
            <pc:sldMasterMk cId="4228812475" sldId="2147483660"/>
            <pc:sldLayoutMk cId="1705016178" sldId="2147483665"/>
          </pc:sldLayoutMkLst>
        </pc:sldLayoutChg>
        <pc:sldLayoutChg chg="new replId">
          <pc:chgData name="邹一光" userId="115a8f5f-5b28-4450-8572-5ccc3b196581" providerId="ADAL" clId="{1ED701CB-4DFE-4B0F-B117-AA11C9667429}" dt="2023-04-19T07:16:26.221" v="8856" actId="6938"/>
          <pc:sldLayoutMkLst>
            <pc:docMk/>
            <pc:sldMasterMk cId="4228812475" sldId="2147483660"/>
            <pc:sldLayoutMk cId="3576546567" sldId="2147483666"/>
          </pc:sldLayoutMkLst>
        </pc:sldLayoutChg>
        <pc:sldLayoutChg chg="new replId">
          <pc:chgData name="邹一光" userId="115a8f5f-5b28-4450-8572-5ccc3b196581" providerId="ADAL" clId="{1ED701CB-4DFE-4B0F-B117-AA11C9667429}" dt="2023-04-19T07:16:26.221" v="8856" actId="6938"/>
          <pc:sldLayoutMkLst>
            <pc:docMk/>
            <pc:sldMasterMk cId="4228812475" sldId="2147483660"/>
            <pc:sldLayoutMk cId="466256812" sldId="2147483667"/>
          </pc:sldLayoutMkLst>
        </pc:sldLayoutChg>
        <pc:sldLayoutChg chg="new replId">
          <pc:chgData name="邹一光" userId="115a8f5f-5b28-4450-8572-5ccc3b196581" providerId="ADAL" clId="{1ED701CB-4DFE-4B0F-B117-AA11C9667429}" dt="2023-04-19T07:16:26.221" v="8856" actId="6938"/>
          <pc:sldLayoutMkLst>
            <pc:docMk/>
            <pc:sldMasterMk cId="4228812475" sldId="2147483660"/>
            <pc:sldLayoutMk cId="111839087" sldId="2147483668"/>
          </pc:sldLayoutMkLst>
        </pc:sldLayoutChg>
        <pc:sldLayoutChg chg="new replId">
          <pc:chgData name="邹一光" userId="115a8f5f-5b28-4450-8572-5ccc3b196581" providerId="ADAL" clId="{1ED701CB-4DFE-4B0F-B117-AA11C9667429}" dt="2023-04-19T07:16:26.221" v="8856" actId="6938"/>
          <pc:sldLayoutMkLst>
            <pc:docMk/>
            <pc:sldMasterMk cId="4228812475" sldId="2147483660"/>
            <pc:sldLayoutMk cId="2930300561" sldId="2147483669"/>
          </pc:sldLayoutMkLst>
        </pc:sldLayoutChg>
        <pc:sldLayoutChg chg="new replId">
          <pc:chgData name="邹一光" userId="115a8f5f-5b28-4450-8572-5ccc3b196581" providerId="ADAL" clId="{1ED701CB-4DFE-4B0F-B117-AA11C9667429}" dt="2023-04-19T07:16:26.221" v="8856" actId="6938"/>
          <pc:sldLayoutMkLst>
            <pc:docMk/>
            <pc:sldMasterMk cId="4228812475" sldId="2147483660"/>
            <pc:sldLayoutMk cId="2738205871" sldId="2147483670"/>
          </pc:sldLayoutMkLst>
        </pc:sldLayoutChg>
        <pc:sldLayoutChg chg="new replId">
          <pc:chgData name="邹一光" userId="115a8f5f-5b28-4450-8572-5ccc3b196581" providerId="ADAL" clId="{1ED701CB-4DFE-4B0F-B117-AA11C9667429}" dt="2023-04-19T07:16:26.221" v="8856" actId="6938"/>
          <pc:sldLayoutMkLst>
            <pc:docMk/>
            <pc:sldMasterMk cId="4228812475" sldId="2147483660"/>
            <pc:sldLayoutMk cId="1350778305" sldId="2147483671"/>
          </pc:sldLayoutMkLst>
        </pc:sldLayoutChg>
      </pc:sldMasterChg>
    </pc:docChg>
  </pc:docChgLst>
  <pc:docChgLst>
    <pc:chgData name="邹一光" userId="115a8f5f-5b28-4450-8572-5ccc3b196581" providerId="ADAL" clId="{049E8640-368C-43D1-9E4D-804F3D8DF3D0}"/>
    <pc:docChg chg="undo custSel addSld delSld modSld sldOrd modMainMaster modShowInfo">
      <pc:chgData name="邹一光" userId="115a8f5f-5b28-4450-8572-5ccc3b196581" providerId="ADAL" clId="{049E8640-368C-43D1-9E4D-804F3D8DF3D0}" dt="2023-04-19T16:24:03.214" v="722" actId="20577"/>
      <pc:docMkLst>
        <pc:docMk/>
      </pc:docMkLst>
      <pc:sldChg chg="del">
        <pc:chgData name="邹一光" userId="115a8f5f-5b28-4450-8572-5ccc3b196581" providerId="ADAL" clId="{049E8640-368C-43D1-9E4D-804F3D8DF3D0}" dt="2023-04-19T15:34:52.338" v="187" actId="47"/>
        <pc:sldMkLst>
          <pc:docMk/>
          <pc:sldMk cId="253507906" sldId="329"/>
        </pc:sldMkLst>
      </pc:sldChg>
      <pc:sldChg chg="modSp mod">
        <pc:chgData name="邹一光" userId="115a8f5f-5b28-4450-8572-5ccc3b196581" providerId="ADAL" clId="{049E8640-368C-43D1-9E4D-804F3D8DF3D0}" dt="2023-04-19T15:52:33.984" v="192"/>
        <pc:sldMkLst>
          <pc:docMk/>
          <pc:sldMk cId="2824584998" sldId="354"/>
        </pc:sldMkLst>
        <pc:spChg chg="mod">
          <ac:chgData name="邹一光" userId="115a8f5f-5b28-4450-8572-5ccc3b196581" providerId="ADAL" clId="{049E8640-368C-43D1-9E4D-804F3D8DF3D0}" dt="2023-04-19T15:52:33.984" v="192"/>
          <ac:spMkLst>
            <pc:docMk/>
            <pc:sldMk cId="2824584998" sldId="354"/>
            <ac:spMk id="4" creationId="{EDB55FB7-35C0-406C-B25B-8BCC7CB6F17E}"/>
          </ac:spMkLst>
        </pc:spChg>
      </pc:sldChg>
      <pc:sldChg chg="modSp mod">
        <pc:chgData name="邹一光" userId="115a8f5f-5b28-4450-8572-5ccc3b196581" providerId="ADAL" clId="{049E8640-368C-43D1-9E4D-804F3D8DF3D0}" dt="2023-04-19T15:55:22.749" v="212" actId="207"/>
        <pc:sldMkLst>
          <pc:docMk/>
          <pc:sldMk cId="4099797143" sldId="356"/>
        </pc:sldMkLst>
        <pc:graphicFrameChg chg="mod modGraphic">
          <ac:chgData name="邹一光" userId="115a8f5f-5b28-4450-8572-5ccc3b196581" providerId="ADAL" clId="{049E8640-368C-43D1-9E4D-804F3D8DF3D0}" dt="2023-04-19T15:55:22.749" v="212" actId="207"/>
          <ac:graphicFrameMkLst>
            <pc:docMk/>
            <pc:sldMk cId="4099797143" sldId="356"/>
            <ac:graphicFrameMk id="38" creationId="{5F1B1CFB-A947-4500-ABFD-7F02F047F776}"/>
          </ac:graphicFrameMkLst>
        </pc:graphicFrameChg>
      </pc:sldChg>
      <pc:sldChg chg="del">
        <pc:chgData name="邹一光" userId="115a8f5f-5b28-4450-8572-5ccc3b196581" providerId="ADAL" clId="{049E8640-368C-43D1-9E4D-804F3D8DF3D0}" dt="2023-04-19T16:00:08.320" v="244" actId="47"/>
        <pc:sldMkLst>
          <pc:docMk/>
          <pc:sldMk cId="570014051" sldId="360"/>
        </pc:sldMkLst>
      </pc:sldChg>
      <pc:sldChg chg="del">
        <pc:chgData name="邹一光" userId="115a8f5f-5b28-4450-8572-5ccc3b196581" providerId="ADAL" clId="{049E8640-368C-43D1-9E4D-804F3D8DF3D0}" dt="2023-04-19T15:45:53.043" v="188" actId="47"/>
        <pc:sldMkLst>
          <pc:docMk/>
          <pc:sldMk cId="3447624594" sldId="369"/>
        </pc:sldMkLst>
      </pc:sldChg>
      <pc:sldChg chg="modSp mod">
        <pc:chgData name="邹一光" userId="115a8f5f-5b28-4450-8572-5ccc3b196581" providerId="ADAL" clId="{049E8640-368C-43D1-9E4D-804F3D8DF3D0}" dt="2023-04-19T15:34:32.177" v="186" actId="1076"/>
        <pc:sldMkLst>
          <pc:docMk/>
          <pc:sldMk cId="2927616706" sldId="371"/>
        </pc:sldMkLst>
        <pc:spChg chg="mod">
          <ac:chgData name="邹一光" userId="115a8f5f-5b28-4450-8572-5ccc3b196581" providerId="ADAL" clId="{049E8640-368C-43D1-9E4D-804F3D8DF3D0}" dt="2023-04-19T15:34:32.177" v="186" actId="1076"/>
          <ac:spMkLst>
            <pc:docMk/>
            <pc:sldMk cId="2927616706" sldId="371"/>
            <ac:spMk id="32" creationId="{1FE24F22-A954-4A75-AE29-287B4D01128E}"/>
          </ac:spMkLst>
        </pc:spChg>
      </pc:sldChg>
      <pc:sldChg chg="modSp mod">
        <pc:chgData name="邹一光" userId="115a8f5f-5b28-4450-8572-5ccc3b196581" providerId="ADAL" clId="{049E8640-368C-43D1-9E4D-804F3D8DF3D0}" dt="2023-04-19T15:09:32.835" v="180" actId="1076"/>
        <pc:sldMkLst>
          <pc:docMk/>
          <pc:sldMk cId="1887763867" sldId="378"/>
        </pc:sldMkLst>
        <pc:spChg chg="mod">
          <ac:chgData name="邹一光" userId="115a8f5f-5b28-4450-8572-5ccc3b196581" providerId="ADAL" clId="{049E8640-368C-43D1-9E4D-804F3D8DF3D0}" dt="2023-04-19T15:05:32.699" v="164" actId="1076"/>
          <ac:spMkLst>
            <pc:docMk/>
            <pc:sldMk cId="1887763867" sldId="378"/>
            <ac:spMk id="10" creationId="{79331CA3-2730-431B-A4C4-173F16EB98D5}"/>
          </ac:spMkLst>
        </pc:spChg>
        <pc:spChg chg="mod">
          <ac:chgData name="邹一光" userId="115a8f5f-5b28-4450-8572-5ccc3b196581" providerId="ADAL" clId="{049E8640-368C-43D1-9E4D-804F3D8DF3D0}" dt="2023-04-19T15:09:24.535" v="179" actId="20577"/>
          <ac:spMkLst>
            <pc:docMk/>
            <pc:sldMk cId="1887763867" sldId="378"/>
            <ac:spMk id="22" creationId="{00AD6EAC-7E1F-C8EC-D526-9FE5B1AB2C3D}"/>
          </ac:spMkLst>
        </pc:spChg>
        <pc:spChg chg="mod">
          <ac:chgData name="邹一光" userId="115a8f5f-5b28-4450-8572-5ccc3b196581" providerId="ADAL" clId="{049E8640-368C-43D1-9E4D-804F3D8DF3D0}" dt="2023-04-19T15:09:32.835" v="180" actId="1076"/>
          <ac:spMkLst>
            <pc:docMk/>
            <pc:sldMk cId="1887763867" sldId="378"/>
            <ac:spMk id="58" creationId="{8C3692D1-F1C6-511D-2FF1-9B79592F8585}"/>
          </ac:spMkLst>
        </pc:spChg>
        <pc:spChg chg="mod">
          <ac:chgData name="邹一光" userId="115a8f5f-5b28-4450-8572-5ccc3b196581" providerId="ADAL" clId="{049E8640-368C-43D1-9E4D-804F3D8DF3D0}" dt="2023-04-19T14:40:06.098" v="26" actId="1076"/>
          <ac:spMkLst>
            <pc:docMk/>
            <pc:sldMk cId="1887763867" sldId="378"/>
            <ac:spMk id="118" creationId="{222558E4-F1AE-0E1B-7A07-9ED303D678FB}"/>
          </ac:spMkLst>
        </pc:spChg>
        <pc:spChg chg="mod">
          <ac:chgData name="邹一光" userId="115a8f5f-5b28-4450-8572-5ccc3b196581" providerId="ADAL" clId="{049E8640-368C-43D1-9E4D-804F3D8DF3D0}" dt="2023-04-19T14:40:48.402" v="38" actId="1076"/>
          <ac:spMkLst>
            <pc:docMk/>
            <pc:sldMk cId="1887763867" sldId="378"/>
            <ac:spMk id="119" creationId="{C0E9E21A-716A-2246-809E-CE4D6272C850}"/>
          </ac:spMkLst>
        </pc:spChg>
        <pc:grpChg chg="mod">
          <ac:chgData name="邹一光" userId="115a8f5f-5b28-4450-8572-5ccc3b196581" providerId="ADAL" clId="{049E8640-368C-43D1-9E4D-804F3D8DF3D0}" dt="2023-04-19T14:40:06.098" v="26" actId="1076"/>
          <ac:grpSpMkLst>
            <pc:docMk/>
            <pc:sldMk cId="1887763867" sldId="378"/>
            <ac:grpSpMk id="73" creationId="{B2D826F9-2AA2-191F-B9F1-6FF89D412111}"/>
          </ac:grpSpMkLst>
        </pc:grpChg>
        <pc:grpChg chg="mod">
          <ac:chgData name="邹一光" userId="115a8f5f-5b28-4450-8572-5ccc3b196581" providerId="ADAL" clId="{049E8640-368C-43D1-9E4D-804F3D8DF3D0}" dt="2023-04-19T14:40:48.402" v="38" actId="1076"/>
          <ac:grpSpMkLst>
            <pc:docMk/>
            <pc:sldMk cId="1887763867" sldId="378"/>
            <ac:grpSpMk id="76" creationId="{48BE5F56-F968-1208-6827-BE97D6444B77}"/>
          </ac:grpSpMkLst>
        </pc:grpChg>
        <pc:grpChg chg="mod">
          <ac:chgData name="邹一光" userId="115a8f5f-5b28-4450-8572-5ccc3b196581" providerId="ADAL" clId="{049E8640-368C-43D1-9E4D-804F3D8DF3D0}" dt="2023-04-19T14:40:37.243" v="37" actId="1076"/>
          <ac:grpSpMkLst>
            <pc:docMk/>
            <pc:sldMk cId="1887763867" sldId="378"/>
            <ac:grpSpMk id="117" creationId="{2CBA5C03-9382-DBBE-9295-085B7483726E}"/>
          </ac:grpSpMkLst>
        </pc:grpChg>
        <pc:grpChg chg="mod">
          <ac:chgData name="邹一光" userId="115a8f5f-5b28-4450-8572-5ccc3b196581" providerId="ADAL" clId="{049E8640-368C-43D1-9E4D-804F3D8DF3D0}" dt="2023-04-19T14:40:06.098" v="26" actId="1076"/>
          <ac:grpSpMkLst>
            <pc:docMk/>
            <pc:sldMk cId="1887763867" sldId="378"/>
            <ac:grpSpMk id="120" creationId="{D74BF960-ABDE-FDF5-D56F-8330CF75C0DB}"/>
          </ac:grpSpMkLst>
        </pc:grpChg>
        <pc:grpChg chg="mod">
          <ac:chgData name="邹一光" userId="115a8f5f-5b28-4450-8572-5ccc3b196581" providerId="ADAL" clId="{049E8640-368C-43D1-9E4D-804F3D8DF3D0}" dt="2023-04-19T14:40:48.402" v="38" actId="1076"/>
          <ac:grpSpMkLst>
            <pc:docMk/>
            <pc:sldMk cId="1887763867" sldId="378"/>
            <ac:grpSpMk id="121" creationId="{5D19D5DB-E22D-2110-4CDF-0995D3DCBF47}"/>
          </ac:grpSpMkLst>
        </pc:grpChg>
        <pc:grpChg chg="mod">
          <ac:chgData name="邹一光" userId="115a8f5f-5b28-4450-8572-5ccc3b196581" providerId="ADAL" clId="{049E8640-368C-43D1-9E4D-804F3D8DF3D0}" dt="2023-04-19T14:40:31.674" v="36" actId="1076"/>
          <ac:grpSpMkLst>
            <pc:docMk/>
            <pc:sldMk cId="1887763867" sldId="378"/>
            <ac:grpSpMk id="126" creationId="{BD44BFA0-0556-AADA-D34F-8A24FA643574}"/>
          </ac:grpSpMkLst>
        </pc:grpChg>
        <pc:grpChg chg="mod">
          <ac:chgData name="邹一光" userId="115a8f5f-5b28-4450-8572-5ccc3b196581" providerId="ADAL" clId="{049E8640-368C-43D1-9E4D-804F3D8DF3D0}" dt="2023-04-19T14:40:27.722" v="35" actId="1076"/>
          <ac:grpSpMkLst>
            <pc:docMk/>
            <pc:sldMk cId="1887763867" sldId="378"/>
            <ac:grpSpMk id="1027" creationId="{81658FB8-EF95-C1DC-8405-CF664C9B8157}"/>
          </ac:grpSpMkLst>
        </pc:grpChg>
        <pc:graphicFrameChg chg="mod">
          <ac:chgData name="邹一光" userId="115a8f5f-5b28-4450-8572-5ccc3b196581" providerId="ADAL" clId="{049E8640-368C-43D1-9E4D-804F3D8DF3D0}" dt="2023-04-19T15:05:29.374" v="163" actId="1076"/>
          <ac:graphicFrameMkLst>
            <pc:docMk/>
            <pc:sldMk cId="1887763867" sldId="378"/>
            <ac:graphicFrameMk id="2" creationId="{4EEE5692-75E4-A26E-0A42-996843D88CAD}"/>
          </ac:graphicFrameMkLst>
        </pc:graphicFrameChg>
        <pc:picChg chg="mod">
          <ac:chgData name="邹一光" userId="115a8f5f-5b28-4450-8572-5ccc3b196581" providerId="ADAL" clId="{049E8640-368C-43D1-9E4D-804F3D8DF3D0}" dt="2023-04-19T14:40:48.402" v="38" actId="1076"/>
          <ac:picMkLst>
            <pc:docMk/>
            <pc:sldMk cId="1887763867" sldId="378"/>
            <ac:picMk id="67" creationId="{435F33F7-36D0-8DEB-661E-8A76AAED2F20}"/>
          </ac:picMkLst>
        </pc:picChg>
        <pc:picChg chg="mod">
          <ac:chgData name="邹一光" userId="115a8f5f-5b28-4450-8572-5ccc3b196581" providerId="ADAL" clId="{049E8640-368C-43D1-9E4D-804F3D8DF3D0}" dt="2023-04-19T14:40:06.098" v="26" actId="1076"/>
          <ac:picMkLst>
            <pc:docMk/>
            <pc:sldMk cId="1887763867" sldId="378"/>
            <ac:picMk id="70" creationId="{5139990A-C15C-6CF8-419C-485DF78ACD9C}"/>
          </ac:picMkLst>
        </pc:picChg>
        <pc:picChg chg="mod">
          <ac:chgData name="邹一光" userId="115a8f5f-5b28-4450-8572-5ccc3b196581" providerId="ADAL" clId="{049E8640-368C-43D1-9E4D-804F3D8DF3D0}" dt="2023-04-19T14:40:06.098" v="26" actId="1076"/>
          <ac:picMkLst>
            <pc:docMk/>
            <pc:sldMk cId="1887763867" sldId="378"/>
            <ac:picMk id="71" creationId="{4C641EEF-5198-5C79-6781-20220D87A88A}"/>
          </ac:picMkLst>
        </pc:picChg>
        <pc:picChg chg="mod">
          <ac:chgData name="邹一光" userId="115a8f5f-5b28-4450-8572-5ccc3b196581" providerId="ADAL" clId="{049E8640-368C-43D1-9E4D-804F3D8DF3D0}" dt="2023-04-19T14:40:48.402" v="38" actId="1076"/>
          <ac:picMkLst>
            <pc:docMk/>
            <pc:sldMk cId="1887763867" sldId="378"/>
            <ac:picMk id="75" creationId="{DFBBB153-A8F7-E45F-3ABA-4F2C7CD21E08}"/>
          </ac:picMkLst>
        </pc:picChg>
      </pc:sldChg>
      <pc:sldChg chg="del">
        <pc:chgData name="邹一光" userId="115a8f5f-5b28-4450-8572-5ccc3b196581" providerId="ADAL" clId="{049E8640-368C-43D1-9E4D-804F3D8DF3D0}" dt="2023-04-19T15:17:17.458" v="181" actId="47"/>
        <pc:sldMkLst>
          <pc:docMk/>
          <pc:sldMk cId="171002748" sldId="388"/>
        </pc:sldMkLst>
      </pc:sldChg>
      <pc:sldChg chg="del">
        <pc:chgData name="邹一光" userId="115a8f5f-5b28-4450-8572-5ccc3b196581" providerId="ADAL" clId="{049E8640-368C-43D1-9E4D-804F3D8DF3D0}" dt="2023-04-19T14:48:09.251" v="39" actId="47"/>
        <pc:sldMkLst>
          <pc:docMk/>
          <pc:sldMk cId="3420835932" sldId="392"/>
        </pc:sldMkLst>
      </pc:sldChg>
      <pc:sldChg chg="delSp mod delAnim modAnim">
        <pc:chgData name="邹一光" userId="115a8f5f-5b28-4450-8572-5ccc3b196581" providerId="ADAL" clId="{049E8640-368C-43D1-9E4D-804F3D8DF3D0}" dt="2023-04-19T15:32:06.653" v="184"/>
        <pc:sldMkLst>
          <pc:docMk/>
          <pc:sldMk cId="3531349646" sldId="407"/>
        </pc:sldMkLst>
        <pc:picChg chg="del">
          <ac:chgData name="邹一光" userId="115a8f5f-5b28-4450-8572-5ccc3b196581" providerId="ADAL" clId="{049E8640-368C-43D1-9E4D-804F3D8DF3D0}" dt="2023-04-19T15:31:34.291" v="182" actId="478"/>
          <ac:picMkLst>
            <pc:docMk/>
            <pc:sldMk cId="3531349646" sldId="407"/>
            <ac:picMk id="8" creationId="{0FC538DF-D19D-F878-A078-B2ED8A548214}"/>
          </ac:picMkLst>
        </pc:picChg>
      </pc:sldChg>
      <pc:sldChg chg="modSp mod">
        <pc:chgData name="邹一光" userId="115a8f5f-5b28-4450-8572-5ccc3b196581" providerId="ADAL" clId="{049E8640-368C-43D1-9E4D-804F3D8DF3D0}" dt="2023-04-19T15:00:46.323" v="140" actId="20577"/>
        <pc:sldMkLst>
          <pc:docMk/>
          <pc:sldMk cId="2527183559" sldId="412"/>
        </pc:sldMkLst>
        <pc:spChg chg="mod">
          <ac:chgData name="邹一光" userId="115a8f5f-5b28-4450-8572-5ccc3b196581" providerId="ADAL" clId="{049E8640-368C-43D1-9E4D-804F3D8DF3D0}" dt="2023-04-19T15:00:46.323" v="140" actId="20577"/>
          <ac:spMkLst>
            <pc:docMk/>
            <pc:sldMk cId="2527183559" sldId="412"/>
            <ac:spMk id="32" creationId="{C52BB731-ACE1-47E8-BD5D-7B37B8FF71D8}"/>
          </ac:spMkLst>
        </pc:spChg>
      </pc:sldChg>
      <pc:sldChg chg="modSp mod ord">
        <pc:chgData name="邹一光" userId="115a8f5f-5b28-4450-8572-5ccc3b196581" providerId="ADAL" clId="{049E8640-368C-43D1-9E4D-804F3D8DF3D0}" dt="2023-04-19T14:51:26.754" v="55" actId="20577"/>
        <pc:sldMkLst>
          <pc:docMk/>
          <pc:sldMk cId="1991354185" sldId="414"/>
        </pc:sldMkLst>
        <pc:spChg chg="mod">
          <ac:chgData name="邹一光" userId="115a8f5f-5b28-4450-8572-5ccc3b196581" providerId="ADAL" clId="{049E8640-368C-43D1-9E4D-804F3D8DF3D0}" dt="2023-04-19T14:51:26.754" v="55" actId="20577"/>
          <ac:spMkLst>
            <pc:docMk/>
            <pc:sldMk cId="1991354185" sldId="414"/>
            <ac:spMk id="3" creationId="{38310336-DD01-CD15-68EC-B6BBBCFACB6F}"/>
          </ac:spMkLst>
        </pc:spChg>
      </pc:sldChg>
      <pc:sldChg chg="modSp mod ord">
        <pc:chgData name="邹一光" userId="115a8f5f-5b28-4450-8572-5ccc3b196581" providerId="ADAL" clId="{049E8640-368C-43D1-9E4D-804F3D8DF3D0}" dt="2023-04-19T14:51:34.179" v="57" actId="20577"/>
        <pc:sldMkLst>
          <pc:docMk/>
          <pc:sldMk cId="4212750520" sldId="415"/>
        </pc:sldMkLst>
        <pc:spChg chg="mod">
          <ac:chgData name="邹一光" userId="115a8f5f-5b28-4450-8572-5ccc3b196581" providerId="ADAL" clId="{049E8640-368C-43D1-9E4D-804F3D8DF3D0}" dt="2023-04-19T14:51:34.179" v="57" actId="20577"/>
          <ac:spMkLst>
            <pc:docMk/>
            <pc:sldMk cId="4212750520" sldId="415"/>
            <ac:spMk id="3" creationId="{38310336-DD01-CD15-68EC-B6BBBCFACB6F}"/>
          </ac:spMkLst>
        </pc:spChg>
      </pc:sldChg>
      <pc:sldChg chg="modSp mod ord modAnim">
        <pc:chgData name="邹一光" userId="115a8f5f-5b28-4450-8572-5ccc3b196581" providerId="ADAL" clId="{049E8640-368C-43D1-9E4D-804F3D8DF3D0}" dt="2023-04-19T16:08:20.142" v="245"/>
        <pc:sldMkLst>
          <pc:docMk/>
          <pc:sldMk cId="2163818105" sldId="416"/>
        </pc:sldMkLst>
        <pc:spChg chg="mod">
          <ac:chgData name="邹一光" userId="115a8f5f-5b28-4450-8572-5ccc3b196581" providerId="ADAL" clId="{049E8640-368C-43D1-9E4D-804F3D8DF3D0}" dt="2023-04-19T14:52:08.772" v="58" actId="20577"/>
          <ac:spMkLst>
            <pc:docMk/>
            <pc:sldMk cId="2163818105" sldId="416"/>
            <ac:spMk id="3" creationId="{38310336-DD01-CD15-68EC-B6BBBCFACB6F}"/>
          </ac:spMkLst>
        </pc:spChg>
      </pc:sldChg>
      <pc:sldChg chg="modSp mod ord">
        <pc:chgData name="邹一光" userId="115a8f5f-5b28-4450-8572-5ccc3b196581" providerId="ADAL" clId="{049E8640-368C-43D1-9E4D-804F3D8DF3D0}" dt="2023-04-19T16:10:51.707" v="268" actId="1036"/>
        <pc:sldMkLst>
          <pc:docMk/>
          <pc:sldMk cId="2602399550" sldId="417"/>
        </pc:sldMkLst>
        <pc:spChg chg="mod">
          <ac:chgData name="邹一光" userId="115a8f5f-5b28-4450-8572-5ccc3b196581" providerId="ADAL" clId="{049E8640-368C-43D1-9E4D-804F3D8DF3D0}" dt="2023-04-19T14:52:12.642" v="59" actId="20577"/>
          <ac:spMkLst>
            <pc:docMk/>
            <pc:sldMk cId="2602399550" sldId="417"/>
            <ac:spMk id="3" creationId="{38310336-DD01-CD15-68EC-B6BBBCFACB6F}"/>
          </ac:spMkLst>
        </pc:spChg>
        <pc:spChg chg="mod">
          <ac:chgData name="邹一光" userId="115a8f5f-5b28-4450-8572-5ccc3b196581" providerId="ADAL" clId="{049E8640-368C-43D1-9E4D-804F3D8DF3D0}" dt="2023-04-19T16:09:38.709" v="261" actId="14100"/>
          <ac:spMkLst>
            <pc:docMk/>
            <pc:sldMk cId="2602399550" sldId="417"/>
            <ac:spMk id="26" creationId="{D68C111B-5B38-A172-B498-D196483417B3}"/>
          </ac:spMkLst>
        </pc:spChg>
        <pc:spChg chg="mod">
          <ac:chgData name="邹一光" userId="115a8f5f-5b28-4450-8572-5ccc3b196581" providerId="ADAL" clId="{049E8640-368C-43D1-9E4D-804F3D8DF3D0}" dt="2023-04-19T16:10:51.707" v="268" actId="1036"/>
          <ac:spMkLst>
            <pc:docMk/>
            <pc:sldMk cId="2602399550" sldId="417"/>
            <ac:spMk id="32" creationId="{59574798-AEC7-59A1-8169-6FB67C433F35}"/>
          </ac:spMkLst>
        </pc:spChg>
        <pc:spChg chg="mod">
          <ac:chgData name="邹一光" userId="115a8f5f-5b28-4450-8572-5ccc3b196581" providerId="ADAL" clId="{049E8640-368C-43D1-9E4D-804F3D8DF3D0}" dt="2023-04-19T16:10:47.740" v="266" actId="1036"/>
          <ac:spMkLst>
            <pc:docMk/>
            <pc:sldMk cId="2602399550" sldId="417"/>
            <ac:spMk id="33" creationId="{8B9A92F3-E52F-EF38-761A-F935D49F17BD}"/>
          </ac:spMkLst>
        </pc:spChg>
        <pc:grpChg chg="mod">
          <ac:chgData name="邹一光" userId="115a8f5f-5b28-4450-8572-5ccc3b196581" providerId="ADAL" clId="{049E8640-368C-43D1-9E4D-804F3D8DF3D0}" dt="2023-04-19T16:10:34.838" v="264" actId="1076"/>
          <ac:grpSpMkLst>
            <pc:docMk/>
            <pc:sldMk cId="2602399550" sldId="417"/>
            <ac:grpSpMk id="29" creationId="{ACCB249A-C244-462A-6F06-BC164121B89F}"/>
          </ac:grpSpMkLst>
        </pc:grpChg>
      </pc:sldChg>
      <pc:sldChg chg="modSp mod ord modAnim">
        <pc:chgData name="邹一光" userId="115a8f5f-5b28-4450-8572-5ccc3b196581" providerId="ADAL" clId="{049E8640-368C-43D1-9E4D-804F3D8DF3D0}" dt="2023-04-19T16:11:07.472" v="269"/>
        <pc:sldMkLst>
          <pc:docMk/>
          <pc:sldMk cId="357370791" sldId="418"/>
        </pc:sldMkLst>
        <pc:spChg chg="mod">
          <ac:chgData name="邹一光" userId="115a8f5f-5b28-4450-8572-5ccc3b196581" providerId="ADAL" clId="{049E8640-368C-43D1-9E4D-804F3D8DF3D0}" dt="2023-04-19T14:52:15.488" v="60" actId="20577"/>
          <ac:spMkLst>
            <pc:docMk/>
            <pc:sldMk cId="357370791" sldId="418"/>
            <ac:spMk id="3" creationId="{38310336-DD01-CD15-68EC-B6BBBCFACB6F}"/>
          </ac:spMkLst>
        </pc:spChg>
      </pc:sldChg>
      <pc:sldChg chg="addSp delSp modSp mod">
        <pc:chgData name="邹一光" userId="115a8f5f-5b28-4450-8572-5ccc3b196581" providerId="ADAL" clId="{049E8640-368C-43D1-9E4D-804F3D8DF3D0}" dt="2023-04-19T16:12:17.512" v="275" actId="478"/>
        <pc:sldMkLst>
          <pc:docMk/>
          <pc:sldMk cId="62209192" sldId="419"/>
        </pc:sldMkLst>
        <pc:spChg chg="add del mod">
          <ac:chgData name="邹一光" userId="115a8f5f-5b28-4450-8572-5ccc3b196581" providerId="ADAL" clId="{049E8640-368C-43D1-9E4D-804F3D8DF3D0}" dt="2023-04-19T16:12:17.512" v="275" actId="478"/>
          <ac:spMkLst>
            <pc:docMk/>
            <pc:sldMk cId="62209192" sldId="419"/>
            <ac:spMk id="2" creationId="{8A70C9AF-8F7E-4E10-CE46-7F808A399244}"/>
          </ac:spMkLst>
        </pc:spChg>
        <pc:spChg chg="mod">
          <ac:chgData name="邹一光" userId="115a8f5f-5b28-4450-8572-5ccc3b196581" providerId="ADAL" clId="{049E8640-368C-43D1-9E4D-804F3D8DF3D0}" dt="2023-04-19T15:01:01.799" v="142" actId="14100"/>
          <ac:spMkLst>
            <pc:docMk/>
            <pc:sldMk cId="62209192" sldId="419"/>
            <ac:spMk id="3" creationId="{38310336-DD01-CD15-68EC-B6BBBCFACB6F}"/>
          </ac:spMkLst>
        </pc:spChg>
        <pc:spChg chg="add del">
          <ac:chgData name="邹一光" userId="115a8f5f-5b28-4450-8572-5ccc3b196581" providerId="ADAL" clId="{049E8640-368C-43D1-9E4D-804F3D8DF3D0}" dt="2023-04-19T14:55:17.739" v="81" actId="478"/>
          <ac:spMkLst>
            <pc:docMk/>
            <pc:sldMk cId="62209192" sldId="419"/>
            <ac:spMk id="8" creationId="{B50F2A0D-6111-9CCC-6C89-EEBEFA22904F}"/>
          </ac:spMkLst>
        </pc:spChg>
        <pc:spChg chg="mod">
          <ac:chgData name="邹一光" userId="115a8f5f-5b28-4450-8572-5ccc3b196581" providerId="ADAL" clId="{049E8640-368C-43D1-9E4D-804F3D8DF3D0}" dt="2023-04-19T14:55:49.664" v="85" actId="20577"/>
          <ac:spMkLst>
            <pc:docMk/>
            <pc:sldMk cId="62209192" sldId="419"/>
            <ac:spMk id="16" creationId="{C7545E50-8A69-7CF7-DF99-41E234E18464}"/>
          </ac:spMkLst>
        </pc:spChg>
        <pc:picChg chg="mod">
          <ac:chgData name="邹一光" userId="115a8f5f-5b28-4450-8572-5ccc3b196581" providerId="ADAL" clId="{049E8640-368C-43D1-9E4D-804F3D8DF3D0}" dt="2023-04-19T14:55:24.488" v="83" actId="170"/>
          <ac:picMkLst>
            <pc:docMk/>
            <pc:sldMk cId="62209192" sldId="419"/>
            <ac:picMk id="45058" creationId="{58E3284C-6258-A9BB-D1C9-C9E49263A263}"/>
          </ac:picMkLst>
        </pc:picChg>
      </pc:sldChg>
      <pc:sldChg chg="addSp delSp modSp mod">
        <pc:chgData name="邹一光" userId="115a8f5f-5b28-4450-8572-5ccc3b196581" providerId="ADAL" clId="{049E8640-368C-43D1-9E4D-804F3D8DF3D0}" dt="2023-04-19T16:14:10.525" v="284" actId="1035"/>
        <pc:sldMkLst>
          <pc:docMk/>
          <pc:sldMk cId="2864230361" sldId="422"/>
        </pc:sldMkLst>
        <pc:spChg chg="del mod">
          <ac:chgData name="邹一光" userId="115a8f5f-5b28-4450-8572-5ccc3b196581" providerId="ADAL" clId="{049E8640-368C-43D1-9E4D-804F3D8DF3D0}" dt="2023-04-19T15:01:05.879" v="143" actId="478"/>
          <ac:spMkLst>
            <pc:docMk/>
            <pc:sldMk cId="2864230361" sldId="422"/>
            <ac:spMk id="3" creationId="{38310336-DD01-CD15-68EC-B6BBBCFACB6F}"/>
          </ac:spMkLst>
        </pc:spChg>
        <pc:spChg chg="add mod">
          <ac:chgData name="邹一光" userId="115a8f5f-5b28-4450-8572-5ccc3b196581" providerId="ADAL" clId="{049E8640-368C-43D1-9E4D-804F3D8DF3D0}" dt="2023-04-19T15:01:06.191" v="144"/>
          <ac:spMkLst>
            <pc:docMk/>
            <pc:sldMk cId="2864230361" sldId="422"/>
            <ac:spMk id="9" creationId="{C72AC19B-7483-F6A1-0ACB-4A29AD748595}"/>
          </ac:spMkLst>
        </pc:spChg>
        <pc:spChg chg="mod">
          <ac:chgData name="邹一光" userId="115a8f5f-5b28-4450-8572-5ccc3b196581" providerId="ADAL" clId="{049E8640-368C-43D1-9E4D-804F3D8DF3D0}" dt="2023-04-19T16:14:10.525" v="284" actId="1035"/>
          <ac:spMkLst>
            <pc:docMk/>
            <pc:sldMk cId="2864230361" sldId="422"/>
            <ac:spMk id="15" creationId="{9CC19024-226C-B900-20B6-083C10B64EA2}"/>
          </ac:spMkLst>
        </pc:spChg>
        <pc:spChg chg="mod">
          <ac:chgData name="邹一光" userId="115a8f5f-5b28-4450-8572-5ccc3b196581" providerId="ADAL" clId="{049E8640-368C-43D1-9E4D-804F3D8DF3D0}" dt="2023-04-19T16:13:55.546" v="281" actId="1035"/>
          <ac:spMkLst>
            <pc:docMk/>
            <pc:sldMk cId="2864230361" sldId="422"/>
            <ac:spMk id="16" creationId="{B3164147-82EF-7016-2C23-203B9C0B140B}"/>
          </ac:spMkLst>
        </pc:spChg>
        <pc:grpChg chg="mod">
          <ac:chgData name="邹一光" userId="115a8f5f-5b28-4450-8572-5ccc3b196581" providerId="ADAL" clId="{049E8640-368C-43D1-9E4D-804F3D8DF3D0}" dt="2023-04-19T15:01:14.073" v="150" actId="1036"/>
          <ac:grpSpMkLst>
            <pc:docMk/>
            <pc:sldMk cId="2864230361" sldId="422"/>
            <ac:grpSpMk id="6" creationId="{CADA0F7E-DDE2-27AD-451B-B91CDE04F03A}"/>
          </ac:grpSpMkLst>
        </pc:grpChg>
      </pc:sldChg>
      <pc:sldChg chg="addSp delSp modSp mod">
        <pc:chgData name="邹一光" userId="115a8f5f-5b28-4450-8572-5ccc3b196581" providerId="ADAL" clId="{049E8640-368C-43D1-9E4D-804F3D8DF3D0}" dt="2023-04-19T16:15:41.839" v="299" actId="20577"/>
        <pc:sldMkLst>
          <pc:docMk/>
          <pc:sldMk cId="710639573" sldId="423"/>
        </pc:sldMkLst>
        <pc:spChg chg="del mod">
          <ac:chgData name="邹一光" userId="115a8f5f-5b28-4450-8572-5ccc3b196581" providerId="ADAL" clId="{049E8640-368C-43D1-9E4D-804F3D8DF3D0}" dt="2023-04-19T15:01:19.272" v="151" actId="478"/>
          <ac:spMkLst>
            <pc:docMk/>
            <pc:sldMk cId="710639573" sldId="423"/>
            <ac:spMk id="3" creationId="{38310336-DD01-CD15-68EC-B6BBBCFACB6F}"/>
          </ac:spMkLst>
        </pc:spChg>
        <pc:spChg chg="add mod">
          <ac:chgData name="邹一光" userId="115a8f5f-5b28-4450-8572-5ccc3b196581" providerId="ADAL" clId="{049E8640-368C-43D1-9E4D-804F3D8DF3D0}" dt="2023-04-19T15:01:20.323" v="152"/>
          <ac:spMkLst>
            <pc:docMk/>
            <pc:sldMk cId="710639573" sldId="423"/>
            <ac:spMk id="5" creationId="{47EAF669-6138-A51A-24A5-156EA5B6AAC6}"/>
          </ac:spMkLst>
        </pc:spChg>
        <pc:spChg chg="mod">
          <ac:chgData name="邹一光" userId="115a8f5f-5b28-4450-8572-5ccc3b196581" providerId="ADAL" clId="{049E8640-368C-43D1-9E4D-804F3D8DF3D0}" dt="2023-04-19T16:15:41.839" v="299" actId="20577"/>
          <ac:spMkLst>
            <pc:docMk/>
            <pc:sldMk cId="710639573" sldId="423"/>
            <ac:spMk id="9" creationId="{EA2A73FF-EF40-7D7C-0482-D96534FE7E4C}"/>
          </ac:spMkLst>
        </pc:spChg>
      </pc:sldChg>
      <pc:sldChg chg="addSp delSp modSp mod">
        <pc:chgData name="邹一光" userId="115a8f5f-5b28-4450-8572-5ccc3b196581" providerId="ADAL" clId="{049E8640-368C-43D1-9E4D-804F3D8DF3D0}" dt="2023-04-19T15:01:24.251" v="154"/>
        <pc:sldMkLst>
          <pc:docMk/>
          <pc:sldMk cId="4255539701" sldId="424"/>
        </pc:sldMkLst>
        <pc:spChg chg="del mod">
          <ac:chgData name="邹一光" userId="115a8f5f-5b28-4450-8572-5ccc3b196581" providerId="ADAL" clId="{049E8640-368C-43D1-9E4D-804F3D8DF3D0}" dt="2023-04-19T15:01:23.401" v="153" actId="478"/>
          <ac:spMkLst>
            <pc:docMk/>
            <pc:sldMk cId="4255539701" sldId="424"/>
            <ac:spMk id="3" creationId="{38310336-DD01-CD15-68EC-B6BBBCFACB6F}"/>
          </ac:spMkLst>
        </pc:spChg>
        <pc:spChg chg="add mod">
          <ac:chgData name="邹一光" userId="115a8f5f-5b28-4450-8572-5ccc3b196581" providerId="ADAL" clId="{049E8640-368C-43D1-9E4D-804F3D8DF3D0}" dt="2023-04-19T15:01:24.251" v="154"/>
          <ac:spMkLst>
            <pc:docMk/>
            <pc:sldMk cId="4255539701" sldId="424"/>
            <ac:spMk id="5" creationId="{A2628395-8064-F445-F5F6-F6F1F488145A}"/>
          </ac:spMkLst>
        </pc:spChg>
      </pc:sldChg>
      <pc:sldChg chg="addSp delSp modSp mod modAnim">
        <pc:chgData name="邹一光" userId="115a8f5f-5b28-4450-8572-5ccc3b196581" providerId="ADAL" clId="{049E8640-368C-43D1-9E4D-804F3D8DF3D0}" dt="2023-04-19T16:19:15.557" v="338"/>
        <pc:sldMkLst>
          <pc:docMk/>
          <pc:sldMk cId="488722241" sldId="427"/>
        </pc:sldMkLst>
        <pc:spChg chg="del">
          <ac:chgData name="邹一光" userId="115a8f5f-5b28-4450-8572-5ccc3b196581" providerId="ADAL" clId="{049E8640-368C-43D1-9E4D-804F3D8DF3D0}" dt="2023-04-19T15:01:28.007" v="155" actId="478"/>
          <ac:spMkLst>
            <pc:docMk/>
            <pc:sldMk cId="488722241" sldId="427"/>
            <ac:spMk id="3" creationId="{38310336-DD01-CD15-68EC-B6BBBCFACB6F}"/>
          </ac:spMkLst>
        </pc:spChg>
        <pc:spChg chg="mod">
          <ac:chgData name="邹一光" userId="115a8f5f-5b28-4450-8572-5ccc3b196581" providerId="ADAL" clId="{049E8640-368C-43D1-9E4D-804F3D8DF3D0}" dt="2023-04-19T16:19:09.420" v="337" actId="20577"/>
          <ac:spMkLst>
            <pc:docMk/>
            <pc:sldMk cId="488722241" sldId="427"/>
            <ac:spMk id="9" creationId="{EA2A73FF-EF40-7D7C-0482-D96534FE7E4C}"/>
          </ac:spMkLst>
        </pc:spChg>
        <pc:spChg chg="add mod">
          <ac:chgData name="邹一光" userId="115a8f5f-5b28-4450-8572-5ccc3b196581" providerId="ADAL" clId="{049E8640-368C-43D1-9E4D-804F3D8DF3D0}" dt="2023-04-19T15:01:28.344" v="156"/>
          <ac:spMkLst>
            <pc:docMk/>
            <pc:sldMk cId="488722241" sldId="427"/>
            <ac:spMk id="10" creationId="{7803F66E-AB7A-677B-97AE-A91084C77CE8}"/>
          </ac:spMkLst>
        </pc:spChg>
        <pc:grpChg chg="mod">
          <ac:chgData name="邹一光" userId="115a8f5f-5b28-4450-8572-5ccc3b196581" providerId="ADAL" clId="{049E8640-368C-43D1-9E4D-804F3D8DF3D0}" dt="2023-04-19T16:19:06.955" v="336" actId="164"/>
          <ac:grpSpMkLst>
            <pc:docMk/>
            <pc:sldMk cId="488722241" sldId="427"/>
            <ac:grpSpMk id="8" creationId="{E93A51CC-07D5-4DD3-982E-1221155DD238}"/>
          </ac:grpSpMkLst>
        </pc:grpChg>
        <pc:grpChg chg="add mod">
          <ac:chgData name="邹一光" userId="115a8f5f-5b28-4450-8572-5ccc3b196581" providerId="ADAL" clId="{049E8640-368C-43D1-9E4D-804F3D8DF3D0}" dt="2023-04-19T16:19:06.955" v="336" actId="164"/>
          <ac:grpSpMkLst>
            <pc:docMk/>
            <pc:sldMk cId="488722241" sldId="427"/>
            <ac:grpSpMk id="12" creationId="{7D5BA990-BA3A-E401-306F-F177BF723C11}"/>
          </ac:grpSpMkLst>
        </pc:grpChg>
      </pc:sldChg>
      <pc:sldChg chg="modSp mod">
        <pc:chgData name="邹一光" userId="115a8f5f-5b28-4450-8572-5ccc3b196581" providerId="ADAL" clId="{049E8640-368C-43D1-9E4D-804F3D8DF3D0}" dt="2023-04-19T16:19:27.455" v="348" actId="20577"/>
        <pc:sldMkLst>
          <pc:docMk/>
          <pc:sldMk cId="4011429115" sldId="428"/>
        </pc:sldMkLst>
        <pc:spChg chg="mod">
          <ac:chgData name="邹一光" userId="115a8f5f-5b28-4450-8572-5ccc3b196581" providerId="ADAL" clId="{049E8640-368C-43D1-9E4D-804F3D8DF3D0}" dt="2023-04-19T16:19:27.455" v="348" actId="20577"/>
          <ac:spMkLst>
            <pc:docMk/>
            <pc:sldMk cId="4011429115" sldId="428"/>
            <ac:spMk id="32" creationId="{C52BB731-ACE1-47E8-BD5D-7B37B8FF71D8}"/>
          </ac:spMkLst>
        </pc:spChg>
      </pc:sldChg>
      <pc:sldChg chg="addSp delSp modSp add mod">
        <pc:chgData name="邹一光" userId="115a8f5f-5b28-4450-8572-5ccc3b196581" providerId="ADAL" clId="{049E8640-368C-43D1-9E4D-804F3D8DF3D0}" dt="2023-04-19T16:00:02.880" v="243" actId="1036"/>
        <pc:sldMkLst>
          <pc:docMk/>
          <pc:sldMk cId="28073597" sldId="433"/>
        </pc:sldMkLst>
        <pc:spChg chg="add del mod">
          <ac:chgData name="邹一光" userId="115a8f5f-5b28-4450-8572-5ccc3b196581" providerId="ADAL" clId="{049E8640-368C-43D1-9E4D-804F3D8DF3D0}" dt="2023-04-19T15:58:57.029" v="220"/>
          <ac:spMkLst>
            <pc:docMk/>
            <pc:sldMk cId="28073597" sldId="433"/>
            <ac:spMk id="2" creationId="{ECE5999E-D30F-927E-E422-0007F1EA8620}"/>
          </ac:spMkLst>
        </pc:spChg>
        <pc:spChg chg="add del mod">
          <ac:chgData name="邹一光" userId="115a8f5f-5b28-4450-8572-5ccc3b196581" providerId="ADAL" clId="{049E8640-368C-43D1-9E4D-804F3D8DF3D0}" dt="2023-04-19T15:58:57.029" v="220"/>
          <ac:spMkLst>
            <pc:docMk/>
            <pc:sldMk cId="28073597" sldId="433"/>
            <ac:spMk id="5" creationId="{26EA2C71-C1F4-C2AE-3202-AA6054368E24}"/>
          </ac:spMkLst>
        </pc:spChg>
        <pc:spChg chg="add del mod">
          <ac:chgData name="邹一光" userId="115a8f5f-5b28-4450-8572-5ccc3b196581" providerId="ADAL" clId="{049E8640-368C-43D1-9E4D-804F3D8DF3D0}" dt="2023-04-19T15:58:57.029" v="220"/>
          <ac:spMkLst>
            <pc:docMk/>
            <pc:sldMk cId="28073597" sldId="433"/>
            <ac:spMk id="6" creationId="{E2AFFB32-0CDF-1858-E839-2684A7FEC152}"/>
          </ac:spMkLst>
        </pc:spChg>
        <pc:spChg chg="del">
          <ac:chgData name="邹一光" userId="115a8f5f-5b28-4450-8572-5ccc3b196581" providerId="ADAL" clId="{049E8640-368C-43D1-9E4D-804F3D8DF3D0}" dt="2023-04-19T15:58:27.622" v="216" actId="478"/>
          <ac:spMkLst>
            <pc:docMk/>
            <pc:sldMk cId="28073597" sldId="433"/>
            <ac:spMk id="8" creationId="{EAE4E1E0-C9A8-4D27-85C4-B1FF316FF349}"/>
          </ac:spMkLst>
        </pc:spChg>
        <pc:spChg chg="add del mod">
          <ac:chgData name="邹一光" userId="115a8f5f-5b28-4450-8572-5ccc3b196581" providerId="ADAL" clId="{049E8640-368C-43D1-9E4D-804F3D8DF3D0}" dt="2023-04-19T15:58:57.029" v="220"/>
          <ac:spMkLst>
            <pc:docMk/>
            <pc:sldMk cId="28073597" sldId="433"/>
            <ac:spMk id="9" creationId="{CBC232EF-64EA-25F9-1828-2C31B30BF611}"/>
          </ac:spMkLst>
        </pc:spChg>
        <pc:spChg chg="mod">
          <ac:chgData name="邹一光" userId="115a8f5f-5b28-4450-8572-5ccc3b196581" providerId="ADAL" clId="{049E8640-368C-43D1-9E4D-804F3D8DF3D0}" dt="2023-04-19T15:59:11.708" v="221"/>
          <ac:spMkLst>
            <pc:docMk/>
            <pc:sldMk cId="28073597" sldId="433"/>
            <ac:spMk id="14" creationId="{2361E39A-740B-D8C1-E527-90549F2C97B3}"/>
          </ac:spMkLst>
        </pc:spChg>
        <pc:spChg chg="del mod">
          <ac:chgData name="邹一光" userId="115a8f5f-5b28-4450-8572-5ccc3b196581" providerId="ADAL" clId="{049E8640-368C-43D1-9E4D-804F3D8DF3D0}" dt="2023-04-19T15:58:30.964" v="218" actId="478"/>
          <ac:spMkLst>
            <pc:docMk/>
            <pc:sldMk cId="28073597" sldId="433"/>
            <ac:spMk id="18" creationId="{7F1592C8-1038-4F45-8BCE-3F96B7633C3B}"/>
          </ac:spMkLst>
        </pc:spChg>
        <pc:spChg chg="mod">
          <ac:chgData name="邹一光" userId="115a8f5f-5b28-4450-8572-5ccc3b196581" providerId="ADAL" clId="{049E8640-368C-43D1-9E4D-804F3D8DF3D0}" dt="2023-04-19T15:59:11.708" v="221"/>
          <ac:spMkLst>
            <pc:docMk/>
            <pc:sldMk cId="28073597" sldId="433"/>
            <ac:spMk id="20" creationId="{A5E8C79C-E3E8-B4F9-78C6-8721397D7285}"/>
          </ac:spMkLst>
        </pc:spChg>
        <pc:spChg chg="mod">
          <ac:chgData name="邹一光" userId="115a8f5f-5b28-4450-8572-5ccc3b196581" providerId="ADAL" clId="{049E8640-368C-43D1-9E4D-804F3D8DF3D0}" dt="2023-04-19T15:59:11.708" v="221"/>
          <ac:spMkLst>
            <pc:docMk/>
            <pc:sldMk cId="28073597" sldId="433"/>
            <ac:spMk id="21" creationId="{E8D54C60-7902-A2BE-24B4-55CEFEB83960}"/>
          </ac:spMkLst>
        </pc:spChg>
        <pc:spChg chg="mod">
          <ac:chgData name="邹一光" userId="115a8f5f-5b28-4450-8572-5ccc3b196581" providerId="ADAL" clId="{049E8640-368C-43D1-9E4D-804F3D8DF3D0}" dt="2023-04-19T16:00:02.880" v="243" actId="1036"/>
          <ac:spMkLst>
            <pc:docMk/>
            <pc:sldMk cId="28073597" sldId="433"/>
            <ac:spMk id="22" creationId="{3FB5D24E-EC90-8E80-96FE-15CDFA6E7AFC}"/>
          </ac:spMkLst>
        </pc:spChg>
        <pc:spChg chg="mod">
          <ac:chgData name="邹一光" userId="115a8f5f-5b28-4450-8572-5ccc3b196581" providerId="ADAL" clId="{049E8640-368C-43D1-9E4D-804F3D8DF3D0}" dt="2023-04-19T15:59:11.708" v="221"/>
          <ac:spMkLst>
            <pc:docMk/>
            <pc:sldMk cId="28073597" sldId="433"/>
            <ac:spMk id="26" creationId="{66BDB5DE-8DF7-3EBB-50BF-B7B93A150DAD}"/>
          </ac:spMkLst>
        </pc:spChg>
        <pc:spChg chg="mod">
          <ac:chgData name="邹一光" userId="115a8f5f-5b28-4450-8572-5ccc3b196581" providerId="ADAL" clId="{049E8640-368C-43D1-9E4D-804F3D8DF3D0}" dt="2023-04-19T15:59:11.708" v="221"/>
          <ac:spMkLst>
            <pc:docMk/>
            <pc:sldMk cId="28073597" sldId="433"/>
            <ac:spMk id="27" creationId="{01C47050-5EBE-E56B-43A3-45A4E42B7D77}"/>
          </ac:spMkLst>
        </pc:spChg>
        <pc:spChg chg="mod">
          <ac:chgData name="邹一光" userId="115a8f5f-5b28-4450-8572-5ccc3b196581" providerId="ADAL" clId="{049E8640-368C-43D1-9E4D-804F3D8DF3D0}" dt="2023-04-19T15:59:11.708" v="221"/>
          <ac:spMkLst>
            <pc:docMk/>
            <pc:sldMk cId="28073597" sldId="433"/>
            <ac:spMk id="28" creationId="{85917F6A-A420-B047-C3A6-007AB0BAB06F}"/>
          </ac:spMkLst>
        </pc:spChg>
        <pc:spChg chg="mod">
          <ac:chgData name="邹一光" userId="115a8f5f-5b28-4450-8572-5ccc3b196581" providerId="ADAL" clId="{049E8640-368C-43D1-9E4D-804F3D8DF3D0}" dt="2023-04-19T15:59:11.708" v="221"/>
          <ac:spMkLst>
            <pc:docMk/>
            <pc:sldMk cId="28073597" sldId="433"/>
            <ac:spMk id="29" creationId="{BE8A821A-561F-6D6C-9F7F-9C1E0C89CD6A}"/>
          </ac:spMkLst>
        </pc:spChg>
        <pc:spChg chg="mod">
          <ac:chgData name="邹一光" userId="115a8f5f-5b28-4450-8572-5ccc3b196581" providerId="ADAL" clId="{049E8640-368C-43D1-9E4D-804F3D8DF3D0}" dt="2023-04-19T15:59:11.708" v="221"/>
          <ac:spMkLst>
            <pc:docMk/>
            <pc:sldMk cId="28073597" sldId="433"/>
            <ac:spMk id="30" creationId="{FC86AE2D-9B21-709B-1F76-2B7D6A99DB90}"/>
          </ac:spMkLst>
        </pc:spChg>
        <pc:spChg chg="mod">
          <ac:chgData name="邹一光" userId="115a8f5f-5b28-4450-8572-5ccc3b196581" providerId="ADAL" clId="{049E8640-368C-43D1-9E4D-804F3D8DF3D0}" dt="2023-04-19T15:59:11.708" v="221"/>
          <ac:spMkLst>
            <pc:docMk/>
            <pc:sldMk cId="28073597" sldId="433"/>
            <ac:spMk id="31" creationId="{026BBE33-A4AB-380E-EF79-E6B8C73220AF}"/>
          </ac:spMkLst>
        </pc:spChg>
        <pc:spChg chg="mod">
          <ac:chgData name="邹一光" userId="115a8f5f-5b28-4450-8572-5ccc3b196581" providerId="ADAL" clId="{049E8640-368C-43D1-9E4D-804F3D8DF3D0}" dt="2023-04-19T15:59:11.708" v="221"/>
          <ac:spMkLst>
            <pc:docMk/>
            <pc:sldMk cId="28073597" sldId="433"/>
            <ac:spMk id="64" creationId="{6CBB9FE0-07E3-382D-CF01-34EB347F9C34}"/>
          </ac:spMkLst>
        </pc:spChg>
        <pc:spChg chg="mod">
          <ac:chgData name="邹一光" userId="115a8f5f-5b28-4450-8572-5ccc3b196581" providerId="ADAL" clId="{049E8640-368C-43D1-9E4D-804F3D8DF3D0}" dt="2023-04-19T15:59:11.708" v="221"/>
          <ac:spMkLst>
            <pc:docMk/>
            <pc:sldMk cId="28073597" sldId="433"/>
            <ac:spMk id="65" creationId="{52D7C37A-1FC1-F094-B85C-20BB5B56813A}"/>
          </ac:spMkLst>
        </pc:spChg>
        <pc:spChg chg="mod">
          <ac:chgData name="邹一光" userId="115a8f5f-5b28-4450-8572-5ccc3b196581" providerId="ADAL" clId="{049E8640-368C-43D1-9E4D-804F3D8DF3D0}" dt="2023-04-19T15:59:11.708" v="221"/>
          <ac:spMkLst>
            <pc:docMk/>
            <pc:sldMk cId="28073597" sldId="433"/>
            <ac:spMk id="66" creationId="{7CAF82A7-6AE0-7756-A072-CD651EB6F3C6}"/>
          </ac:spMkLst>
        </pc:spChg>
        <pc:spChg chg="mod">
          <ac:chgData name="邹一光" userId="115a8f5f-5b28-4450-8572-5ccc3b196581" providerId="ADAL" clId="{049E8640-368C-43D1-9E4D-804F3D8DF3D0}" dt="2023-04-19T15:59:11.708" v="221"/>
          <ac:spMkLst>
            <pc:docMk/>
            <pc:sldMk cId="28073597" sldId="433"/>
            <ac:spMk id="67" creationId="{F7F822D9-F9C1-048D-7942-FDC018944652}"/>
          </ac:spMkLst>
        </pc:spChg>
        <pc:spChg chg="mod">
          <ac:chgData name="邹一光" userId="115a8f5f-5b28-4450-8572-5ccc3b196581" providerId="ADAL" clId="{049E8640-368C-43D1-9E4D-804F3D8DF3D0}" dt="2023-04-19T15:59:11.708" v="221"/>
          <ac:spMkLst>
            <pc:docMk/>
            <pc:sldMk cId="28073597" sldId="433"/>
            <ac:spMk id="68" creationId="{9309689C-EA81-A369-0479-23D5818EBA43}"/>
          </ac:spMkLst>
        </pc:spChg>
        <pc:spChg chg="mod">
          <ac:chgData name="邹一光" userId="115a8f5f-5b28-4450-8572-5ccc3b196581" providerId="ADAL" clId="{049E8640-368C-43D1-9E4D-804F3D8DF3D0}" dt="2023-04-19T15:59:11.708" v="221"/>
          <ac:spMkLst>
            <pc:docMk/>
            <pc:sldMk cId="28073597" sldId="433"/>
            <ac:spMk id="69" creationId="{948CF2EA-A6E9-DE60-6744-838B1D184EA5}"/>
          </ac:spMkLst>
        </pc:spChg>
        <pc:grpChg chg="add mod">
          <ac:chgData name="邹一光" userId="115a8f5f-5b28-4450-8572-5ccc3b196581" providerId="ADAL" clId="{049E8640-368C-43D1-9E4D-804F3D8DF3D0}" dt="2023-04-19T15:59:42.454" v="227" actId="171"/>
          <ac:grpSpMkLst>
            <pc:docMk/>
            <pc:sldMk cId="28073597" sldId="433"/>
            <ac:grpSpMk id="13" creationId="{5D49A83E-2CC6-8394-ACCD-C0B19FE4BCF8}"/>
          </ac:grpSpMkLst>
        </pc:grpChg>
        <pc:grpChg chg="mod">
          <ac:chgData name="邹一光" userId="115a8f5f-5b28-4450-8572-5ccc3b196581" providerId="ADAL" clId="{049E8640-368C-43D1-9E4D-804F3D8DF3D0}" dt="2023-04-19T15:59:11.708" v="221"/>
          <ac:grpSpMkLst>
            <pc:docMk/>
            <pc:sldMk cId="28073597" sldId="433"/>
            <ac:grpSpMk id="24" creationId="{9BFE7DEF-04AB-D026-83D5-04F6FD25EA69}"/>
          </ac:grpSpMkLst>
        </pc:grpChg>
        <pc:picChg chg="add del mod">
          <ac:chgData name="邹一光" userId="115a8f5f-5b28-4450-8572-5ccc3b196581" providerId="ADAL" clId="{049E8640-368C-43D1-9E4D-804F3D8DF3D0}" dt="2023-04-19T15:58:57.029" v="220"/>
          <ac:picMkLst>
            <pc:docMk/>
            <pc:sldMk cId="28073597" sldId="433"/>
            <ac:picMk id="4" creationId="{3505F03C-DE2E-EF59-5646-6B474561F671}"/>
          </ac:picMkLst>
        </pc:picChg>
        <pc:picChg chg="add del mod">
          <ac:chgData name="邹一光" userId="115a8f5f-5b28-4450-8572-5ccc3b196581" providerId="ADAL" clId="{049E8640-368C-43D1-9E4D-804F3D8DF3D0}" dt="2023-04-19T15:58:57.029" v="220"/>
          <ac:picMkLst>
            <pc:docMk/>
            <pc:sldMk cId="28073597" sldId="433"/>
            <ac:picMk id="11" creationId="{C3FE05EB-B343-2125-EE5B-670DCEF354FA}"/>
          </ac:picMkLst>
        </pc:picChg>
        <pc:picChg chg="add del mod">
          <ac:chgData name="邹一光" userId="115a8f5f-5b28-4450-8572-5ccc3b196581" providerId="ADAL" clId="{049E8640-368C-43D1-9E4D-804F3D8DF3D0}" dt="2023-04-19T15:59:16.884" v="222" actId="478"/>
          <ac:picMkLst>
            <pc:docMk/>
            <pc:sldMk cId="28073597" sldId="433"/>
            <ac:picMk id="12" creationId="{29E22806-F3C3-A39C-1DE6-F2A981266D77}"/>
          </ac:picMkLst>
        </pc:picChg>
        <pc:picChg chg="mod">
          <ac:chgData name="邹一光" userId="115a8f5f-5b28-4450-8572-5ccc3b196581" providerId="ADAL" clId="{049E8640-368C-43D1-9E4D-804F3D8DF3D0}" dt="2023-04-19T15:59:11.708" v="221"/>
          <ac:picMkLst>
            <pc:docMk/>
            <pc:sldMk cId="28073597" sldId="433"/>
            <ac:picMk id="15" creationId="{184CB66F-0DA7-F683-C153-249A84D6DB9D}"/>
          </ac:picMkLst>
        </pc:picChg>
        <pc:picChg chg="del">
          <ac:chgData name="邹一光" userId="115a8f5f-5b28-4450-8572-5ccc3b196581" providerId="ADAL" clId="{049E8640-368C-43D1-9E4D-804F3D8DF3D0}" dt="2023-04-19T15:58:25.624" v="215" actId="478"/>
          <ac:picMkLst>
            <pc:docMk/>
            <pc:sldMk cId="28073597" sldId="433"/>
            <ac:picMk id="16" creationId="{350C7158-CB1A-4B35-B0B6-30F56BBE6669}"/>
          </ac:picMkLst>
        </pc:picChg>
        <pc:picChg chg="ord">
          <ac:chgData name="邹一光" userId="115a8f5f-5b28-4450-8572-5ccc3b196581" providerId="ADAL" clId="{049E8640-368C-43D1-9E4D-804F3D8DF3D0}" dt="2023-04-19T15:59:32.816" v="226" actId="167"/>
          <ac:picMkLst>
            <pc:docMk/>
            <pc:sldMk cId="28073597" sldId="433"/>
            <ac:picMk id="17" creationId="{EC2E0CDA-EF36-446C-8102-34EA2D326435}"/>
          </ac:picMkLst>
        </pc:picChg>
        <pc:picChg chg="del">
          <ac:chgData name="邹一光" userId="115a8f5f-5b28-4450-8572-5ccc3b196581" providerId="ADAL" clId="{049E8640-368C-43D1-9E4D-804F3D8DF3D0}" dt="2023-04-19T15:58:24.464" v="214" actId="478"/>
          <ac:picMkLst>
            <pc:docMk/>
            <pc:sldMk cId="28073597" sldId="433"/>
            <ac:picMk id="19" creationId="{C4276B2E-AFDB-439C-9309-D0C0CFF417D5}"/>
          </ac:picMkLst>
        </pc:picChg>
        <pc:picChg chg="mod">
          <ac:chgData name="邹一光" userId="115a8f5f-5b28-4450-8572-5ccc3b196581" providerId="ADAL" clId="{049E8640-368C-43D1-9E4D-804F3D8DF3D0}" dt="2023-04-19T15:59:11.708" v="221"/>
          <ac:picMkLst>
            <pc:docMk/>
            <pc:sldMk cId="28073597" sldId="433"/>
            <ac:picMk id="25" creationId="{3D178368-B87E-125D-B9F3-14F74686504E}"/>
          </ac:picMkLst>
        </pc:picChg>
        <pc:cxnChg chg="add del mod">
          <ac:chgData name="邹一光" userId="115a8f5f-5b28-4450-8572-5ccc3b196581" providerId="ADAL" clId="{049E8640-368C-43D1-9E4D-804F3D8DF3D0}" dt="2023-04-19T15:58:57.029" v="220"/>
          <ac:cxnSpMkLst>
            <pc:docMk/>
            <pc:sldMk cId="28073597" sldId="433"/>
            <ac:cxnSpMk id="10" creationId="{1D7C1607-F7F8-1071-E8E4-5EAFEC035FC4}"/>
          </ac:cxnSpMkLst>
        </pc:cxnChg>
        <pc:cxnChg chg="mod">
          <ac:chgData name="邹一光" userId="115a8f5f-5b28-4450-8572-5ccc3b196581" providerId="ADAL" clId="{049E8640-368C-43D1-9E4D-804F3D8DF3D0}" dt="2023-04-19T16:00:02.880" v="243" actId="1036"/>
          <ac:cxnSpMkLst>
            <pc:docMk/>
            <pc:sldMk cId="28073597" sldId="433"/>
            <ac:cxnSpMk id="23" creationId="{CB8C1C5D-1757-6156-D025-7C975DA682D9}"/>
          </ac:cxnSpMkLst>
        </pc:cxnChg>
      </pc:sldChg>
      <pc:sldChg chg="modSp add mod">
        <pc:chgData name="邹一光" userId="115a8f5f-5b28-4450-8572-5ccc3b196581" providerId="ADAL" clId="{049E8640-368C-43D1-9E4D-804F3D8DF3D0}" dt="2023-04-19T16:24:03.214" v="722" actId="20577"/>
        <pc:sldMkLst>
          <pc:docMk/>
          <pc:sldMk cId="2400869127" sldId="434"/>
        </pc:sldMkLst>
        <pc:spChg chg="mod">
          <ac:chgData name="邹一光" userId="115a8f5f-5b28-4450-8572-5ccc3b196581" providerId="ADAL" clId="{049E8640-368C-43D1-9E4D-804F3D8DF3D0}" dt="2023-04-19T16:20:11.679" v="361" actId="20577"/>
          <ac:spMkLst>
            <pc:docMk/>
            <pc:sldMk cId="2400869127" sldId="434"/>
            <ac:spMk id="3" creationId="{38310336-DD01-CD15-68EC-B6BBBCFACB6F}"/>
          </ac:spMkLst>
        </pc:spChg>
        <pc:spChg chg="mod">
          <ac:chgData name="邹一光" userId="115a8f5f-5b28-4450-8572-5ccc3b196581" providerId="ADAL" clId="{049E8640-368C-43D1-9E4D-804F3D8DF3D0}" dt="2023-04-19T16:24:03.214" v="722" actId="20577"/>
          <ac:spMkLst>
            <pc:docMk/>
            <pc:sldMk cId="2400869127" sldId="434"/>
            <ac:spMk id="21" creationId="{F1123388-F872-A0DD-28FA-69F119F8BBDA}"/>
          </ac:spMkLst>
        </pc:spChg>
      </pc:sldChg>
      <pc:sldMasterChg chg="modSldLayout">
        <pc:chgData name="邹一光" userId="115a8f5f-5b28-4450-8572-5ccc3b196581" providerId="ADAL" clId="{049E8640-368C-43D1-9E4D-804F3D8DF3D0}" dt="2023-04-19T14:48:21.722" v="41" actId="20577"/>
        <pc:sldMasterMkLst>
          <pc:docMk/>
          <pc:sldMasterMk cId="2194608252" sldId="2147483648"/>
        </pc:sldMasterMkLst>
        <pc:sldLayoutChg chg="modSp mod">
          <pc:chgData name="邹一光" userId="115a8f5f-5b28-4450-8572-5ccc3b196581" providerId="ADAL" clId="{049E8640-368C-43D1-9E4D-804F3D8DF3D0}" dt="2023-04-19T14:48:21.722" v="41" actId="20577"/>
          <pc:sldLayoutMkLst>
            <pc:docMk/>
            <pc:sldMasterMk cId="2194608252" sldId="2147483648"/>
            <pc:sldLayoutMk cId="928042081" sldId="2147483655"/>
          </pc:sldLayoutMkLst>
          <pc:spChg chg="mod">
            <ac:chgData name="邹一光" userId="115a8f5f-5b28-4450-8572-5ccc3b196581" providerId="ADAL" clId="{049E8640-368C-43D1-9E4D-804F3D8DF3D0}" dt="2023-04-19T14:48:21.722" v="41" actId="20577"/>
            <ac:spMkLst>
              <pc:docMk/>
              <pc:sldMasterMk cId="2194608252" sldId="2147483648"/>
              <pc:sldLayoutMk cId="928042081" sldId="2147483655"/>
              <ac:spMk id="5" creationId="{DAFBF209-0F42-A139-9D1B-C3CF1322BB8D}"/>
            </ac:spMkLst>
          </pc:spChg>
        </pc:sldLayoutChg>
      </pc:sldMasterChg>
    </pc:docChg>
  </pc:docChgLst>
  <pc:docChgLst>
    <pc:chgData name="Zou Yiguang" userId="f7e4a7e2-fca0-425e-adac-fd568eff2bc8" providerId="ADAL" clId="{1939ABE8-702C-42E7-B4E0-C68AD9AC5EE3}"/>
    <pc:docChg chg="undo custSel modSld">
      <pc:chgData name="Zou Yiguang" userId="f7e4a7e2-fca0-425e-adac-fd568eff2bc8" providerId="ADAL" clId="{1939ABE8-702C-42E7-B4E0-C68AD9AC5EE3}" dt="2023-11-03T01:04:47.261" v="253" actId="2710"/>
      <pc:docMkLst>
        <pc:docMk/>
      </pc:docMkLst>
      <pc:sldChg chg="modSp mod">
        <pc:chgData name="Zou Yiguang" userId="f7e4a7e2-fca0-425e-adac-fd568eff2bc8" providerId="ADAL" clId="{1939ABE8-702C-42E7-B4E0-C68AD9AC5EE3}" dt="2023-11-02T11:41:05.697" v="20" actId="20577"/>
        <pc:sldMkLst>
          <pc:docMk/>
          <pc:sldMk cId="2499805732" sldId="565"/>
        </pc:sldMkLst>
        <pc:spChg chg="mod">
          <ac:chgData name="Zou Yiguang" userId="f7e4a7e2-fca0-425e-adac-fd568eff2bc8" providerId="ADAL" clId="{1939ABE8-702C-42E7-B4E0-C68AD9AC5EE3}" dt="2023-11-02T11:15:42.321" v="17" actId="20577"/>
          <ac:spMkLst>
            <pc:docMk/>
            <pc:sldMk cId="2499805732" sldId="565"/>
            <ac:spMk id="15" creationId="{78E48147-6059-DF53-652A-33301F7BD792}"/>
          </ac:spMkLst>
        </pc:spChg>
        <pc:spChg chg="mod">
          <ac:chgData name="Zou Yiguang" userId="f7e4a7e2-fca0-425e-adac-fd568eff2bc8" providerId="ADAL" clId="{1939ABE8-702C-42E7-B4E0-C68AD9AC5EE3}" dt="2023-11-02T11:41:05.697" v="20" actId="20577"/>
          <ac:spMkLst>
            <pc:docMk/>
            <pc:sldMk cId="2499805732" sldId="565"/>
            <ac:spMk id="21" creationId="{929E4D25-4D0C-D690-91D9-1B5F884CB6E5}"/>
          </ac:spMkLst>
        </pc:spChg>
        <pc:picChg chg="mod">
          <ac:chgData name="Zou Yiguang" userId="f7e4a7e2-fca0-425e-adac-fd568eff2bc8" providerId="ADAL" clId="{1939ABE8-702C-42E7-B4E0-C68AD9AC5EE3}" dt="2023-11-02T11:30:42.026" v="19" actId="1076"/>
          <ac:picMkLst>
            <pc:docMk/>
            <pc:sldMk cId="2499805732" sldId="565"/>
            <ac:picMk id="29" creationId="{B9D9C024-5392-D26F-0C71-BD676574D7CC}"/>
          </ac:picMkLst>
        </pc:picChg>
        <pc:picChg chg="mod">
          <ac:chgData name="Zou Yiguang" userId="f7e4a7e2-fca0-425e-adac-fd568eff2bc8" providerId="ADAL" clId="{1939ABE8-702C-42E7-B4E0-C68AD9AC5EE3}" dt="2023-11-02T11:30:34.847" v="18" actId="1076"/>
          <ac:picMkLst>
            <pc:docMk/>
            <pc:sldMk cId="2499805732" sldId="565"/>
            <ac:picMk id="31" creationId="{AAA8A934-D544-3499-F6A9-B50B2B4402FA}"/>
          </ac:picMkLst>
        </pc:picChg>
      </pc:sldChg>
      <pc:sldChg chg="addSp modSp mod">
        <pc:chgData name="Zou Yiguang" userId="f7e4a7e2-fca0-425e-adac-fd568eff2bc8" providerId="ADAL" clId="{1939ABE8-702C-42E7-B4E0-C68AD9AC5EE3}" dt="2023-11-02T11:43:11.658" v="31" actId="1076"/>
        <pc:sldMkLst>
          <pc:docMk/>
          <pc:sldMk cId="1713271492" sldId="567"/>
        </pc:sldMkLst>
        <pc:spChg chg="add mod">
          <ac:chgData name="Zou Yiguang" userId="f7e4a7e2-fca0-425e-adac-fd568eff2bc8" providerId="ADAL" clId="{1939ABE8-702C-42E7-B4E0-C68AD9AC5EE3}" dt="2023-11-02T11:43:07.954" v="30" actId="1076"/>
          <ac:spMkLst>
            <pc:docMk/>
            <pc:sldMk cId="1713271492" sldId="567"/>
            <ac:spMk id="2" creationId="{5F508416-00D6-D18D-FA84-74BECDCD5B84}"/>
          </ac:spMkLst>
        </pc:spChg>
        <pc:spChg chg="mod">
          <ac:chgData name="Zou Yiguang" userId="f7e4a7e2-fca0-425e-adac-fd568eff2bc8" providerId="ADAL" clId="{1939ABE8-702C-42E7-B4E0-C68AD9AC5EE3}" dt="2023-11-02T11:43:11.658" v="31" actId="1076"/>
          <ac:spMkLst>
            <pc:docMk/>
            <pc:sldMk cId="1713271492" sldId="567"/>
            <ac:spMk id="6" creationId="{380A6EE5-0906-3AFA-6347-CC113FAB2110}"/>
          </ac:spMkLst>
        </pc:spChg>
      </pc:sldChg>
      <pc:sldChg chg="modSp mod">
        <pc:chgData name="Zou Yiguang" userId="f7e4a7e2-fca0-425e-adac-fd568eff2bc8" providerId="ADAL" clId="{1939ABE8-702C-42E7-B4E0-C68AD9AC5EE3}" dt="2023-11-02T11:45:17.426" v="36" actId="1037"/>
        <pc:sldMkLst>
          <pc:docMk/>
          <pc:sldMk cId="74700615" sldId="569"/>
        </pc:sldMkLst>
        <pc:spChg chg="mod">
          <ac:chgData name="Zou Yiguang" userId="f7e4a7e2-fca0-425e-adac-fd568eff2bc8" providerId="ADAL" clId="{1939ABE8-702C-42E7-B4E0-C68AD9AC5EE3}" dt="2023-11-02T11:45:12.749" v="35" actId="1076"/>
          <ac:spMkLst>
            <pc:docMk/>
            <pc:sldMk cId="74700615" sldId="569"/>
            <ac:spMk id="2" creationId="{A360F25C-9793-E0B9-E65F-627BD3522A66}"/>
          </ac:spMkLst>
        </pc:spChg>
        <pc:spChg chg="mod">
          <ac:chgData name="Zou Yiguang" userId="f7e4a7e2-fca0-425e-adac-fd568eff2bc8" providerId="ADAL" clId="{1939ABE8-702C-42E7-B4E0-C68AD9AC5EE3}" dt="2023-11-02T11:45:12.749" v="35" actId="1076"/>
          <ac:spMkLst>
            <pc:docMk/>
            <pc:sldMk cId="74700615" sldId="569"/>
            <ac:spMk id="5" creationId="{4200F6D9-E711-6043-7454-149ED22F8CA0}"/>
          </ac:spMkLst>
        </pc:spChg>
        <pc:spChg chg="mod">
          <ac:chgData name="Zou Yiguang" userId="f7e4a7e2-fca0-425e-adac-fd568eff2bc8" providerId="ADAL" clId="{1939ABE8-702C-42E7-B4E0-C68AD9AC5EE3}" dt="2023-11-02T11:45:17.426" v="36" actId="1037"/>
          <ac:spMkLst>
            <pc:docMk/>
            <pc:sldMk cId="74700615" sldId="569"/>
            <ac:spMk id="6" creationId="{3002A4E2-8E9F-06FC-21E1-7A3FBF56EDED}"/>
          </ac:spMkLst>
        </pc:spChg>
        <pc:spChg chg="mod">
          <ac:chgData name="Zou Yiguang" userId="f7e4a7e2-fca0-425e-adac-fd568eff2bc8" providerId="ADAL" clId="{1939ABE8-702C-42E7-B4E0-C68AD9AC5EE3}" dt="2023-11-02T11:45:12.749" v="35" actId="1076"/>
          <ac:spMkLst>
            <pc:docMk/>
            <pc:sldMk cId="74700615" sldId="569"/>
            <ac:spMk id="7" creationId="{5B861460-9759-9C1D-5219-41C64C994F14}"/>
          </ac:spMkLst>
        </pc:spChg>
        <pc:spChg chg="mod">
          <ac:chgData name="Zou Yiguang" userId="f7e4a7e2-fca0-425e-adac-fd568eff2bc8" providerId="ADAL" clId="{1939ABE8-702C-42E7-B4E0-C68AD9AC5EE3}" dt="2023-11-02T11:45:12.749" v="35" actId="1076"/>
          <ac:spMkLst>
            <pc:docMk/>
            <pc:sldMk cId="74700615" sldId="569"/>
            <ac:spMk id="8" creationId="{66986E14-5A1E-12C2-8C7D-E49A8246F066}"/>
          </ac:spMkLst>
        </pc:spChg>
        <pc:grpChg chg="mod">
          <ac:chgData name="Zou Yiguang" userId="f7e4a7e2-fca0-425e-adac-fd568eff2bc8" providerId="ADAL" clId="{1939ABE8-702C-42E7-B4E0-C68AD9AC5EE3}" dt="2023-11-02T11:45:12.749" v="35" actId="1076"/>
          <ac:grpSpMkLst>
            <pc:docMk/>
            <pc:sldMk cId="74700615" sldId="569"/>
            <ac:grpSpMk id="9" creationId="{230B33C0-97FB-7838-01BC-CA5E60240497}"/>
          </ac:grpSpMkLst>
        </pc:grpChg>
        <pc:picChg chg="mod">
          <ac:chgData name="Zou Yiguang" userId="f7e4a7e2-fca0-425e-adac-fd568eff2bc8" providerId="ADAL" clId="{1939ABE8-702C-42E7-B4E0-C68AD9AC5EE3}" dt="2023-11-02T11:45:12.749" v="35" actId="1076"/>
          <ac:picMkLst>
            <pc:docMk/>
            <pc:sldMk cId="74700615" sldId="569"/>
            <ac:picMk id="1026" creationId="{58A72290-A8AD-C5D9-110A-6E9E56E385AF}"/>
          </ac:picMkLst>
        </pc:picChg>
      </pc:sldChg>
      <pc:sldChg chg="modSp mod">
        <pc:chgData name="Zou Yiguang" userId="f7e4a7e2-fca0-425e-adac-fd568eff2bc8" providerId="ADAL" clId="{1939ABE8-702C-42E7-B4E0-C68AD9AC5EE3}" dt="2023-11-02T11:50:57.608" v="51" actId="20577"/>
        <pc:sldMkLst>
          <pc:docMk/>
          <pc:sldMk cId="2618736718" sldId="571"/>
        </pc:sldMkLst>
        <pc:spChg chg="mod">
          <ac:chgData name="Zou Yiguang" userId="f7e4a7e2-fca0-425e-adac-fd568eff2bc8" providerId="ADAL" clId="{1939ABE8-702C-42E7-B4E0-C68AD9AC5EE3}" dt="2023-11-02T11:50:57.608" v="51" actId="20577"/>
          <ac:spMkLst>
            <pc:docMk/>
            <pc:sldMk cId="2618736718" sldId="571"/>
            <ac:spMk id="6" creationId="{4F116D07-DFB9-C0B6-8066-CC6117B5909C}"/>
          </ac:spMkLst>
        </pc:spChg>
      </pc:sldChg>
      <pc:sldChg chg="addSp modSp mod">
        <pc:chgData name="Zou Yiguang" userId="f7e4a7e2-fca0-425e-adac-fd568eff2bc8" providerId="ADAL" clId="{1939ABE8-702C-42E7-B4E0-C68AD9AC5EE3}" dt="2023-11-03T01:01:50.969" v="234" actId="1076"/>
        <pc:sldMkLst>
          <pc:docMk/>
          <pc:sldMk cId="457340205" sldId="573"/>
        </pc:sldMkLst>
        <pc:spChg chg="add mod">
          <ac:chgData name="Zou Yiguang" userId="f7e4a7e2-fca0-425e-adac-fd568eff2bc8" providerId="ADAL" clId="{1939ABE8-702C-42E7-B4E0-C68AD9AC5EE3}" dt="2023-11-03T01:01:50.969" v="234" actId="1076"/>
          <ac:spMkLst>
            <pc:docMk/>
            <pc:sldMk cId="457340205" sldId="573"/>
            <ac:spMk id="3" creationId="{0440F2C9-FF0A-249B-3C39-6F8AA5E9A611}"/>
          </ac:spMkLst>
        </pc:spChg>
        <pc:spChg chg="add mod">
          <ac:chgData name="Zou Yiguang" userId="f7e4a7e2-fca0-425e-adac-fd568eff2bc8" providerId="ADAL" clId="{1939ABE8-702C-42E7-B4E0-C68AD9AC5EE3}" dt="2023-11-03T01:00:56.288" v="204" actId="1076"/>
          <ac:spMkLst>
            <pc:docMk/>
            <pc:sldMk cId="457340205" sldId="573"/>
            <ac:spMk id="4" creationId="{4C3FA399-1BFE-C52E-B2EF-C91F13F75E15}"/>
          </ac:spMkLst>
        </pc:spChg>
        <pc:spChg chg="mod">
          <ac:chgData name="Zou Yiguang" userId="f7e4a7e2-fca0-425e-adac-fd568eff2bc8" providerId="ADAL" clId="{1939ABE8-702C-42E7-B4E0-C68AD9AC5EE3}" dt="2023-11-03T01:00:48.374" v="201" actId="1076"/>
          <ac:spMkLst>
            <pc:docMk/>
            <pc:sldMk cId="457340205" sldId="573"/>
            <ac:spMk id="5" creationId="{D428F87D-CE4C-3932-2BEE-6A2DF82883B8}"/>
          </ac:spMkLst>
        </pc:spChg>
        <pc:spChg chg="mod">
          <ac:chgData name="Zou Yiguang" userId="f7e4a7e2-fca0-425e-adac-fd568eff2bc8" providerId="ADAL" clId="{1939ABE8-702C-42E7-B4E0-C68AD9AC5EE3}" dt="2023-11-03T01:00:59.830" v="208" actId="20577"/>
          <ac:spMkLst>
            <pc:docMk/>
            <pc:sldMk cId="457340205" sldId="573"/>
            <ac:spMk id="6" creationId="{43FB4481-3C8B-0C1E-E28D-3235E9461FA0}"/>
          </ac:spMkLst>
        </pc:spChg>
      </pc:sldChg>
      <pc:sldChg chg="addSp delSp modSp mod">
        <pc:chgData name="Zou Yiguang" userId="f7e4a7e2-fca0-425e-adac-fd568eff2bc8" providerId="ADAL" clId="{1939ABE8-702C-42E7-B4E0-C68AD9AC5EE3}" dt="2023-11-03T01:04:47.261" v="253" actId="2710"/>
        <pc:sldMkLst>
          <pc:docMk/>
          <pc:sldMk cId="1444038760" sldId="574"/>
        </pc:sldMkLst>
        <pc:spChg chg="mod">
          <ac:chgData name="Zou Yiguang" userId="f7e4a7e2-fca0-425e-adac-fd568eff2bc8" providerId="ADAL" clId="{1939ABE8-702C-42E7-B4E0-C68AD9AC5EE3}" dt="2023-11-02T11:57:58.622" v="78" actId="1036"/>
          <ac:spMkLst>
            <pc:docMk/>
            <pc:sldMk cId="1444038760" sldId="574"/>
            <ac:spMk id="4" creationId="{5369AE76-52BF-0019-1196-B5E5C24A3855}"/>
          </ac:spMkLst>
        </pc:spChg>
        <pc:spChg chg="mod">
          <ac:chgData name="Zou Yiguang" userId="f7e4a7e2-fca0-425e-adac-fd568eff2bc8" providerId="ADAL" clId="{1939ABE8-702C-42E7-B4E0-C68AD9AC5EE3}" dt="2023-11-03T01:04:47.261" v="253" actId="2710"/>
          <ac:spMkLst>
            <pc:docMk/>
            <pc:sldMk cId="1444038760" sldId="574"/>
            <ac:spMk id="5" creationId="{D428F87D-CE4C-3932-2BEE-6A2DF82883B8}"/>
          </ac:spMkLst>
        </pc:spChg>
        <pc:spChg chg="add del">
          <ac:chgData name="Zou Yiguang" userId="f7e4a7e2-fca0-425e-adac-fd568eff2bc8" providerId="ADAL" clId="{1939ABE8-702C-42E7-B4E0-C68AD9AC5EE3}" dt="2023-11-02T11:56:52.028" v="63" actId="22"/>
          <ac:spMkLst>
            <pc:docMk/>
            <pc:sldMk cId="1444038760" sldId="574"/>
            <ac:spMk id="8" creationId="{EC0B7473-84A3-4BA5-6267-FE68C1C299FC}"/>
          </ac:spMkLst>
        </pc:spChg>
        <pc:spChg chg="add mod">
          <ac:chgData name="Zou Yiguang" userId="f7e4a7e2-fca0-425e-adac-fd568eff2bc8" providerId="ADAL" clId="{1939ABE8-702C-42E7-B4E0-C68AD9AC5EE3}" dt="2023-11-02T11:58:06.914" v="82" actId="1037"/>
          <ac:spMkLst>
            <pc:docMk/>
            <pc:sldMk cId="1444038760" sldId="574"/>
            <ac:spMk id="11" creationId="{FE8072EF-EF97-3106-B66A-762CA02DA6A8}"/>
          </ac:spMkLst>
        </pc:spChg>
      </pc:sldChg>
      <pc:sldChg chg="modSp mod">
        <pc:chgData name="Zou Yiguang" userId="f7e4a7e2-fca0-425e-adac-fd568eff2bc8" providerId="ADAL" clId="{1939ABE8-702C-42E7-B4E0-C68AD9AC5EE3}" dt="2023-11-02T12:06:03.947" v="197" actId="20577"/>
        <pc:sldMkLst>
          <pc:docMk/>
          <pc:sldMk cId="1689817872" sldId="575"/>
        </pc:sldMkLst>
        <pc:spChg chg="mod">
          <ac:chgData name="Zou Yiguang" userId="f7e4a7e2-fca0-425e-adac-fd568eff2bc8" providerId="ADAL" clId="{1939ABE8-702C-42E7-B4E0-C68AD9AC5EE3}" dt="2023-11-02T12:03:06.467" v="143" actId="1036"/>
          <ac:spMkLst>
            <pc:docMk/>
            <pc:sldMk cId="1689817872" sldId="575"/>
            <ac:spMk id="2" creationId="{988373CD-9DCC-C4CC-5B49-7CC3179BF0B0}"/>
          </ac:spMkLst>
        </pc:spChg>
        <pc:spChg chg="mod">
          <ac:chgData name="Zou Yiguang" userId="f7e4a7e2-fca0-425e-adac-fd568eff2bc8" providerId="ADAL" clId="{1939ABE8-702C-42E7-B4E0-C68AD9AC5EE3}" dt="2023-11-02T12:03:14.426" v="145" actId="2710"/>
          <ac:spMkLst>
            <pc:docMk/>
            <pc:sldMk cId="1689817872" sldId="575"/>
            <ac:spMk id="4" creationId="{616EFA70-AA27-A91E-021D-55372C6A6941}"/>
          </ac:spMkLst>
        </pc:spChg>
        <pc:spChg chg="mod">
          <ac:chgData name="Zou Yiguang" userId="f7e4a7e2-fca0-425e-adac-fd568eff2bc8" providerId="ADAL" clId="{1939ABE8-702C-42E7-B4E0-C68AD9AC5EE3}" dt="2023-11-02T12:06:03.947" v="197" actId="20577"/>
          <ac:spMkLst>
            <pc:docMk/>
            <pc:sldMk cId="1689817872" sldId="575"/>
            <ac:spMk id="6" creationId="{4A8D2A15-1E0C-B40E-7281-BAF7C2550932}"/>
          </ac:spMkLst>
        </pc:spChg>
        <pc:spChg chg="mod">
          <ac:chgData name="Zou Yiguang" userId="f7e4a7e2-fca0-425e-adac-fd568eff2bc8" providerId="ADAL" clId="{1939ABE8-702C-42E7-B4E0-C68AD9AC5EE3}" dt="2023-11-02T12:03:06.467" v="143" actId="1036"/>
          <ac:spMkLst>
            <pc:docMk/>
            <pc:sldMk cId="1689817872" sldId="575"/>
            <ac:spMk id="9" creationId="{76E700B9-1629-6A11-D31E-709F006B0DB1}"/>
          </ac:spMkLst>
        </pc:spChg>
        <pc:spChg chg="mod">
          <ac:chgData name="Zou Yiguang" userId="f7e4a7e2-fca0-425e-adac-fd568eff2bc8" providerId="ADAL" clId="{1939ABE8-702C-42E7-B4E0-C68AD9AC5EE3}" dt="2023-11-02T12:03:06.467" v="143" actId="1036"/>
          <ac:spMkLst>
            <pc:docMk/>
            <pc:sldMk cId="1689817872" sldId="575"/>
            <ac:spMk id="16" creationId="{52D1400F-4C24-DAEC-A24A-A43D5D320755}"/>
          </ac:spMkLst>
        </pc:spChg>
        <pc:spChg chg="mod">
          <ac:chgData name="Zou Yiguang" userId="f7e4a7e2-fca0-425e-adac-fd568eff2bc8" providerId="ADAL" clId="{1939ABE8-702C-42E7-B4E0-C68AD9AC5EE3}" dt="2023-11-02T12:03:23.834" v="148" actId="1076"/>
          <ac:spMkLst>
            <pc:docMk/>
            <pc:sldMk cId="1689817872" sldId="575"/>
            <ac:spMk id="18" creationId="{5D15DB52-695A-0065-A8BA-66330AE0DDC1}"/>
          </ac:spMkLst>
        </pc:spChg>
        <pc:spChg chg="mod">
          <ac:chgData name="Zou Yiguang" userId="f7e4a7e2-fca0-425e-adac-fd568eff2bc8" providerId="ADAL" clId="{1939ABE8-702C-42E7-B4E0-C68AD9AC5EE3}" dt="2023-11-02T12:03:06.467" v="143" actId="1036"/>
          <ac:spMkLst>
            <pc:docMk/>
            <pc:sldMk cId="1689817872" sldId="575"/>
            <ac:spMk id="20" creationId="{46735304-921C-EC86-76B3-3D3BF74D53F3}"/>
          </ac:spMkLst>
        </pc:spChg>
        <pc:grpChg chg="mod">
          <ac:chgData name="Zou Yiguang" userId="f7e4a7e2-fca0-425e-adac-fd568eff2bc8" providerId="ADAL" clId="{1939ABE8-702C-42E7-B4E0-C68AD9AC5EE3}" dt="2023-11-02T12:03:06.467" v="143" actId="1036"/>
          <ac:grpSpMkLst>
            <pc:docMk/>
            <pc:sldMk cId="1689817872" sldId="575"/>
            <ac:grpSpMk id="21" creationId="{123A9C13-4F17-B7AC-5977-B4711111B408}"/>
          </ac:grpSpMkLst>
        </pc:grpChg>
        <pc:grpChg chg="mod">
          <ac:chgData name="Zou Yiguang" userId="f7e4a7e2-fca0-425e-adac-fd568eff2bc8" providerId="ADAL" clId="{1939ABE8-702C-42E7-B4E0-C68AD9AC5EE3}" dt="2023-11-02T12:03:18.354" v="146" actId="1076"/>
          <ac:grpSpMkLst>
            <pc:docMk/>
            <pc:sldMk cId="1689817872" sldId="575"/>
            <ac:grpSpMk id="22" creationId="{F94D2579-C9DC-79BF-B55D-136C75DE91CA}"/>
          </ac:grpSpMkLst>
        </pc:grpChg>
        <pc:picChg chg="mod">
          <ac:chgData name="Zou Yiguang" userId="f7e4a7e2-fca0-425e-adac-fd568eff2bc8" providerId="ADAL" clId="{1939ABE8-702C-42E7-B4E0-C68AD9AC5EE3}" dt="2023-11-02T12:03:06.467" v="143" actId="1036"/>
          <ac:picMkLst>
            <pc:docMk/>
            <pc:sldMk cId="1689817872" sldId="575"/>
            <ac:picMk id="7170" creationId="{826C3F79-81D3-3B75-D3DE-B87FB2720583}"/>
          </ac:picMkLst>
        </pc:picChg>
      </pc:sldChg>
      <pc:sldChg chg="addSp modSp mod">
        <pc:chgData name="Zou Yiguang" userId="f7e4a7e2-fca0-425e-adac-fd568eff2bc8" providerId="ADAL" clId="{1939ABE8-702C-42E7-B4E0-C68AD9AC5EE3}" dt="2023-11-03T01:04:32.013" v="251" actId="2710"/>
        <pc:sldMkLst>
          <pc:docMk/>
          <pc:sldMk cId="907558167" sldId="576"/>
        </pc:sldMkLst>
        <pc:spChg chg="add mod">
          <ac:chgData name="Zou Yiguang" userId="f7e4a7e2-fca0-425e-adac-fd568eff2bc8" providerId="ADAL" clId="{1939ABE8-702C-42E7-B4E0-C68AD9AC5EE3}" dt="2023-11-02T12:04:41.626" v="191" actId="1076"/>
          <ac:spMkLst>
            <pc:docMk/>
            <pc:sldMk cId="907558167" sldId="576"/>
            <ac:spMk id="4" creationId="{72F808DB-1BDB-1B38-6CE0-609508E1A079}"/>
          </ac:spMkLst>
        </pc:spChg>
        <pc:spChg chg="mod">
          <ac:chgData name="Zou Yiguang" userId="f7e4a7e2-fca0-425e-adac-fd568eff2bc8" providerId="ADAL" clId="{1939ABE8-702C-42E7-B4E0-C68AD9AC5EE3}" dt="2023-11-03T01:04:32.013" v="251" actId="2710"/>
          <ac:spMkLst>
            <pc:docMk/>
            <pc:sldMk cId="907558167" sldId="576"/>
            <ac:spMk id="11" creationId="{5523D0CE-2479-2EA7-2D17-486095F5E05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ata\1\Google_download\JerseyShenBNU-Submission0701-8b3df77\main_plot_data\fig2\twstp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49815357752088E-2"/>
          <c:y val="7.7678049425444873E-2"/>
          <c:w val="0.9031236029610501"/>
          <c:h val="0.80732459152545077"/>
        </c:manualLayout>
      </c:layout>
      <c:scatterChart>
        <c:scatterStyle val="lineMarker"/>
        <c:varyColors val="0"/>
        <c:ser>
          <c:idx val="0"/>
          <c:order val="0"/>
          <c:tx>
            <c:strRef>
              <c:f>twstp!$B$1</c:f>
              <c:strCache>
                <c:ptCount val="1"/>
                <c:pt idx="0">
                  <c:v>TP-TWS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31750" cap="rnd">
                <a:solidFill>
                  <a:srgbClr val="0070C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twstp!$A$2:$A$163</c:f>
              <c:numCache>
                <c:formatCode>m/d/yyyy</c:formatCode>
                <c:ptCount val="162"/>
                <c:pt idx="0">
                  <c:v>37622</c:v>
                </c:pt>
                <c:pt idx="1">
                  <c:v>37653</c:v>
                </c:pt>
                <c:pt idx="2">
                  <c:v>37681</c:v>
                </c:pt>
                <c:pt idx="3">
                  <c:v>37712</c:v>
                </c:pt>
                <c:pt idx="4">
                  <c:v>37742</c:v>
                </c:pt>
                <c:pt idx="5">
                  <c:v>37773</c:v>
                </c:pt>
                <c:pt idx="6">
                  <c:v>37803</c:v>
                </c:pt>
                <c:pt idx="7">
                  <c:v>37834</c:v>
                </c:pt>
                <c:pt idx="8">
                  <c:v>37865</c:v>
                </c:pt>
                <c:pt idx="9">
                  <c:v>37895</c:v>
                </c:pt>
                <c:pt idx="10">
                  <c:v>37926</c:v>
                </c:pt>
                <c:pt idx="11">
                  <c:v>37956</c:v>
                </c:pt>
                <c:pt idx="12">
                  <c:v>37987</c:v>
                </c:pt>
                <c:pt idx="13">
                  <c:v>38018</c:v>
                </c:pt>
                <c:pt idx="14">
                  <c:v>38047</c:v>
                </c:pt>
                <c:pt idx="15">
                  <c:v>38078</c:v>
                </c:pt>
                <c:pt idx="16">
                  <c:v>38108</c:v>
                </c:pt>
                <c:pt idx="17">
                  <c:v>38139</c:v>
                </c:pt>
                <c:pt idx="18">
                  <c:v>38169</c:v>
                </c:pt>
                <c:pt idx="19">
                  <c:v>38200</c:v>
                </c:pt>
                <c:pt idx="20">
                  <c:v>38231</c:v>
                </c:pt>
                <c:pt idx="21">
                  <c:v>38261</c:v>
                </c:pt>
                <c:pt idx="22">
                  <c:v>38292</c:v>
                </c:pt>
                <c:pt idx="23">
                  <c:v>38322</c:v>
                </c:pt>
                <c:pt idx="24">
                  <c:v>38353</c:v>
                </c:pt>
                <c:pt idx="25">
                  <c:v>38384</c:v>
                </c:pt>
                <c:pt idx="26">
                  <c:v>38412</c:v>
                </c:pt>
                <c:pt idx="27">
                  <c:v>38443</c:v>
                </c:pt>
                <c:pt idx="28">
                  <c:v>38473</c:v>
                </c:pt>
                <c:pt idx="29">
                  <c:v>38504</c:v>
                </c:pt>
                <c:pt idx="30">
                  <c:v>38534</c:v>
                </c:pt>
                <c:pt idx="31">
                  <c:v>38565</c:v>
                </c:pt>
                <c:pt idx="32">
                  <c:v>38596</c:v>
                </c:pt>
                <c:pt idx="33">
                  <c:v>38626</c:v>
                </c:pt>
                <c:pt idx="34">
                  <c:v>38657</c:v>
                </c:pt>
                <c:pt idx="35">
                  <c:v>38687</c:v>
                </c:pt>
                <c:pt idx="36">
                  <c:v>38718</c:v>
                </c:pt>
                <c:pt idx="37">
                  <c:v>38749</c:v>
                </c:pt>
                <c:pt idx="38">
                  <c:v>38777</c:v>
                </c:pt>
                <c:pt idx="39">
                  <c:v>38808</c:v>
                </c:pt>
                <c:pt idx="40">
                  <c:v>38838</c:v>
                </c:pt>
                <c:pt idx="41">
                  <c:v>38869</c:v>
                </c:pt>
                <c:pt idx="42">
                  <c:v>38899</c:v>
                </c:pt>
                <c:pt idx="43">
                  <c:v>38930</c:v>
                </c:pt>
                <c:pt idx="44">
                  <c:v>38961</c:v>
                </c:pt>
                <c:pt idx="45">
                  <c:v>38991</c:v>
                </c:pt>
                <c:pt idx="46">
                  <c:v>39022</c:v>
                </c:pt>
                <c:pt idx="47">
                  <c:v>39052</c:v>
                </c:pt>
                <c:pt idx="48">
                  <c:v>39083</c:v>
                </c:pt>
                <c:pt idx="49">
                  <c:v>39114</c:v>
                </c:pt>
                <c:pt idx="50">
                  <c:v>39142</c:v>
                </c:pt>
                <c:pt idx="51">
                  <c:v>39173</c:v>
                </c:pt>
                <c:pt idx="52">
                  <c:v>39203</c:v>
                </c:pt>
                <c:pt idx="53">
                  <c:v>39234</c:v>
                </c:pt>
                <c:pt idx="54">
                  <c:v>39264</c:v>
                </c:pt>
                <c:pt idx="55">
                  <c:v>39295</c:v>
                </c:pt>
                <c:pt idx="56">
                  <c:v>39326</c:v>
                </c:pt>
                <c:pt idx="57">
                  <c:v>39356</c:v>
                </c:pt>
                <c:pt idx="58">
                  <c:v>39387</c:v>
                </c:pt>
                <c:pt idx="59">
                  <c:v>39417</c:v>
                </c:pt>
                <c:pt idx="60">
                  <c:v>39448</c:v>
                </c:pt>
                <c:pt idx="61">
                  <c:v>39479</c:v>
                </c:pt>
                <c:pt idx="62">
                  <c:v>39508</c:v>
                </c:pt>
                <c:pt idx="63">
                  <c:v>39539</c:v>
                </c:pt>
                <c:pt idx="64">
                  <c:v>39569</c:v>
                </c:pt>
                <c:pt idx="65">
                  <c:v>39600</c:v>
                </c:pt>
                <c:pt idx="66">
                  <c:v>39630</c:v>
                </c:pt>
                <c:pt idx="67">
                  <c:v>39661</c:v>
                </c:pt>
                <c:pt idx="68">
                  <c:v>39692</c:v>
                </c:pt>
                <c:pt idx="69">
                  <c:v>39722</c:v>
                </c:pt>
                <c:pt idx="70">
                  <c:v>39753</c:v>
                </c:pt>
                <c:pt idx="71">
                  <c:v>39783</c:v>
                </c:pt>
                <c:pt idx="72">
                  <c:v>39814</c:v>
                </c:pt>
                <c:pt idx="73">
                  <c:v>39845</c:v>
                </c:pt>
                <c:pt idx="74">
                  <c:v>39873</c:v>
                </c:pt>
                <c:pt idx="75">
                  <c:v>39904</c:v>
                </c:pt>
                <c:pt idx="76">
                  <c:v>39934</c:v>
                </c:pt>
                <c:pt idx="77">
                  <c:v>39965</c:v>
                </c:pt>
                <c:pt idx="78">
                  <c:v>39995</c:v>
                </c:pt>
                <c:pt idx="79">
                  <c:v>40026</c:v>
                </c:pt>
                <c:pt idx="80">
                  <c:v>40057</c:v>
                </c:pt>
                <c:pt idx="81">
                  <c:v>40087</c:v>
                </c:pt>
                <c:pt idx="82">
                  <c:v>40118</c:v>
                </c:pt>
                <c:pt idx="83">
                  <c:v>40148</c:v>
                </c:pt>
                <c:pt idx="84">
                  <c:v>40179</c:v>
                </c:pt>
                <c:pt idx="85">
                  <c:v>40210</c:v>
                </c:pt>
                <c:pt idx="86">
                  <c:v>40238</c:v>
                </c:pt>
                <c:pt idx="87">
                  <c:v>40269</c:v>
                </c:pt>
                <c:pt idx="88">
                  <c:v>40299</c:v>
                </c:pt>
                <c:pt idx="89">
                  <c:v>40330</c:v>
                </c:pt>
                <c:pt idx="90">
                  <c:v>40360</c:v>
                </c:pt>
                <c:pt idx="91">
                  <c:v>40391</c:v>
                </c:pt>
                <c:pt idx="92">
                  <c:v>40422</c:v>
                </c:pt>
                <c:pt idx="93">
                  <c:v>40452</c:v>
                </c:pt>
                <c:pt idx="94">
                  <c:v>40483</c:v>
                </c:pt>
                <c:pt idx="95">
                  <c:v>40513</c:v>
                </c:pt>
                <c:pt idx="96">
                  <c:v>40544</c:v>
                </c:pt>
                <c:pt idx="97">
                  <c:v>40575</c:v>
                </c:pt>
                <c:pt idx="98">
                  <c:v>40603</c:v>
                </c:pt>
                <c:pt idx="99">
                  <c:v>40634</c:v>
                </c:pt>
                <c:pt idx="100">
                  <c:v>40664</c:v>
                </c:pt>
                <c:pt idx="101">
                  <c:v>40695</c:v>
                </c:pt>
                <c:pt idx="102">
                  <c:v>40725</c:v>
                </c:pt>
                <c:pt idx="103">
                  <c:v>40756</c:v>
                </c:pt>
                <c:pt idx="104">
                  <c:v>40787</c:v>
                </c:pt>
                <c:pt idx="105">
                  <c:v>40817</c:v>
                </c:pt>
                <c:pt idx="106">
                  <c:v>40848</c:v>
                </c:pt>
                <c:pt idx="107">
                  <c:v>40878</c:v>
                </c:pt>
                <c:pt idx="108">
                  <c:v>40909</c:v>
                </c:pt>
                <c:pt idx="109">
                  <c:v>40940</c:v>
                </c:pt>
                <c:pt idx="110">
                  <c:v>40969</c:v>
                </c:pt>
                <c:pt idx="111">
                  <c:v>41000</c:v>
                </c:pt>
                <c:pt idx="112">
                  <c:v>41030</c:v>
                </c:pt>
                <c:pt idx="113">
                  <c:v>41061</c:v>
                </c:pt>
                <c:pt idx="114">
                  <c:v>41091</c:v>
                </c:pt>
                <c:pt idx="115">
                  <c:v>41122</c:v>
                </c:pt>
                <c:pt idx="116">
                  <c:v>41153</c:v>
                </c:pt>
                <c:pt idx="117">
                  <c:v>41183</c:v>
                </c:pt>
                <c:pt idx="118">
                  <c:v>41214</c:v>
                </c:pt>
                <c:pt idx="119">
                  <c:v>41244</c:v>
                </c:pt>
                <c:pt idx="120">
                  <c:v>41275</c:v>
                </c:pt>
                <c:pt idx="121">
                  <c:v>41306</c:v>
                </c:pt>
                <c:pt idx="122">
                  <c:v>41334</c:v>
                </c:pt>
                <c:pt idx="123">
                  <c:v>41365</c:v>
                </c:pt>
                <c:pt idx="124">
                  <c:v>41395</c:v>
                </c:pt>
                <c:pt idx="125">
                  <c:v>41426</c:v>
                </c:pt>
                <c:pt idx="126">
                  <c:v>41456</c:v>
                </c:pt>
                <c:pt idx="127">
                  <c:v>41487</c:v>
                </c:pt>
                <c:pt idx="128">
                  <c:v>41518</c:v>
                </c:pt>
                <c:pt idx="129">
                  <c:v>41548</c:v>
                </c:pt>
                <c:pt idx="130">
                  <c:v>41579</c:v>
                </c:pt>
                <c:pt idx="131">
                  <c:v>41609</c:v>
                </c:pt>
                <c:pt idx="132">
                  <c:v>41640</c:v>
                </c:pt>
                <c:pt idx="133">
                  <c:v>41671</c:v>
                </c:pt>
                <c:pt idx="134">
                  <c:v>41699</c:v>
                </c:pt>
                <c:pt idx="135">
                  <c:v>41730</c:v>
                </c:pt>
                <c:pt idx="136">
                  <c:v>41760</c:v>
                </c:pt>
                <c:pt idx="137">
                  <c:v>41791</c:v>
                </c:pt>
                <c:pt idx="138">
                  <c:v>41821</c:v>
                </c:pt>
                <c:pt idx="139">
                  <c:v>41852</c:v>
                </c:pt>
                <c:pt idx="140">
                  <c:v>41883</c:v>
                </c:pt>
                <c:pt idx="141">
                  <c:v>41913</c:v>
                </c:pt>
                <c:pt idx="142">
                  <c:v>41944</c:v>
                </c:pt>
                <c:pt idx="143">
                  <c:v>41974</c:v>
                </c:pt>
                <c:pt idx="144">
                  <c:v>42005</c:v>
                </c:pt>
                <c:pt idx="145">
                  <c:v>42036</c:v>
                </c:pt>
                <c:pt idx="146">
                  <c:v>42064</c:v>
                </c:pt>
                <c:pt idx="147">
                  <c:v>42095</c:v>
                </c:pt>
                <c:pt idx="148">
                  <c:v>42125</c:v>
                </c:pt>
                <c:pt idx="149">
                  <c:v>42156</c:v>
                </c:pt>
                <c:pt idx="150">
                  <c:v>42186</c:v>
                </c:pt>
                <c:pt idx="151">
                  <c:v>42217</c:v>
                </c:pt>
                <c:pt idx="152">
                  <c:v>42248</c:v>
                </c:pt>
                <c:pt idx="153">
                  <c:v>42278</c:v>
                </c:pt>
                <c:pt idx="154">
                  <c:v>42309</c:v>
                </c:pt>
                <c:pt idx="155">
                  <c:v>42339</c:v>
                </c:pt>
                <c:pt idx="156">
                  <c:v>42370</c:v>
                </c:pt>
                <c:pt idx="157">
                  <c:v>42401</c:v>
                </c:pt>
                <c:pt idx="158">
                  <c:v>42430</c:v>
                </c:pt>
                <c:pt idx="159">
                  <c:v>42461</c:v>
                </c:pt>
                <c:pt idx="160">
                  <c:v>42491</c:v>
                </c:pt>
                <c:pt idx="161">
                  <c:v>42522</c:v>
                </c:pt>
              </c:numCache>
            </c:numRef>
          </c:xVal>
          <c:yVal>
            <c:numRef>
              <c:f>twstp!$B$2:$B$163</c:f>
              <c:numCache>
                <c:formatCode>General</c:formatCode>
                <c:ptCount val="162"/>
                <c:pt idx="0">
                  <c:v>0.64346302</c:v>
                </c:pt>
                <c:pt idx="1">
                  <c:v>0.69566998599999996</c:v>
                </c:pt>
                <c:pt idx="2">
                  <c:v>0.64977803700000003</c:v>
                </c:pt>
                <c:pt idx="3">
                  <c:v>0.49536365700000001</c:v>
                </c:pt>
                <c:pt idx="4">
                  <c:v>0.33263405299999999</c:v>
                </c:pt>
                <c:pt idx="5">
                  <c:v>0.19273723700000001</c:v>
                </c:pt>
                <c:pt idx="6">
                  <c:v>8.2366465E-2</c:v>
                </c:pt>
                <c:pt idx="7">
                  <c:v>2.1177273E-2</c:v>
                </c:pt>
                <c:pt idx="8">
                  <c:v>-4.1393951999999998E-2</c:v>
                </c:pt>
                <c:pt idx="9">
                  <c:v>-9.2802715999999993E-2</c:v>
                </c:pt>
                <c:pt idx="10">
                  <c:v>-0.10349331000000001</c:v>
                </c:pt>
                <c:pt idx="11">
                  <c:v>-0.13553278999999999</c:v>
                </c:pt>
                <c:pt idx="12">
                  <c:v>-0.125542603</c:v>
                </c:pt>
                <c:pt idx="13">
                  <c:v>-4.1583532999999999E-2</c:v>
                </c:pt>
                <c:pt idx="14">
                  <c:v>0.107582803</c:v>
                </c:pt>
                <c:pt idx="15">
                  <c:v>0.32531460499999998</c:v>
                </c:pt>
                <c:pt idx="16">
                  <c:v>0.55193229099999996</c:v>
                </c:pt>
                <c:pt idx="17">
                  <c:v>0.80795841599999996</c:v>
                </c:pt>
                <c:pt idx="18">
                  <c:v>1.0544927879999999</c:v>
                </c:pt>
                <c:pt idx="19">
                  <c:v>1.226866252</c:v>
                </c:pt>
                <c:pt idx="20">
                  <c:v>1.3575947989999999</c:v>
                </c:pt>
                <c:pt idx="21">
                  <c:v>1.4438952309999999</c:v>
                </c:pt>
                <c:pt idx="22">
                  <c:v>1.5000367130000001</c:v>
                </c:pt>
                <c:pt idx="23">
                  <c:v>1.550962553</c:v>
                </c:pt>
                <c:pt idx="24">
                  <c:v>1.578175535</c:v>
                </c:pt>
                <c:pt idx="25">
                  <c:v>1.5581129739999999</c:v>
                </c:pt>
                <c:pt idx="26">
                  <c:v>1.5191685079999999</c:v>
                </c:pt>
                <c:pt idx="27">
                  <c:v>1.4682849849999999</c:v>
                </c:pt>
                <c:pt idx="28">
                  <c:v>1.3570073570000001</c:v>
                </c:pt>
                <c:pt idx="29">
                  <c:v>1.1574785649999999</c:v>
                </c:pt>
                <c:pt idx="30">
                  <c:v>0.94816611799999995</c:v>
                </c:pt>
                <c:pt idx="31">
                  <c:v>0.81602656200000001</c:v>
                </c:pt>
                <c:pt idx="32">
                  <c:v>0.75280335300000001</c:v>
                </c:pt>
                <c:pt idx="33">
                  <c:v>0.68444306799999999</c:v>
                </c:pt>
                <c:pt idx="34">
                  <c:v>0.58968331200000002</c:v>
                </c:pt>
                <c:pt idx="35">
                  <c:v>0.56006324100000004</c:v>
                </c:pt>
                <c:pt idx="36">
                  <c:v>0.545332759</c:v>
                </c:pt>
                <c:pt idx="37">
                  <c:v>0.45892116999999999</c:v>
                </c:pt>
                <c:pt idx="38">
                  <c:v>0.40256225299999998</c:v>
                </c:pt>
                <c:pt idx="39">
                  <c:v>0.37196285699999998</c:v>
                </c:pt>
                <c:pt idx="40">
                  <c:v>0.319737361</c:v>
                </c:pt>
                <c:pt idx="41">
                  <c:v>0.293725813</c:v>
                </c:pt>
                <c:pt idx="42">
                  <c:v>0.27885238899999998</c:v>
                </c:pt>
                <c:pt idx="43">
                  <c:v>0.23572738800000001</c:v>
                </c:pt>
                <c:pt idx="44">
                  <c:v>0.160311642</c:v>
                </c:pt>
                <c:pt idx="45">
                  <c:v>0.102847018</c:v>
                </c:pt>
                <c:pt idx="46">
                  <c:v>2.2239581000000001E-2</c:v>
                </c:pt>
                <c:pt idx="47">
                  <c:v>-0.13009625699999999</c:v>
                </c:pt>
                <c:pt idx="48">
                  <c:v>-0.26753780599999999</c:v>
                </c:pt>
                <c:pt idx="49">
                  <c:v>-0.31652423200000002</c:v>
                </c:pt>
                <c:pt idx="50">
                  <c:v>-0.41295692099999998</c:v>
                </c:pt>
                <c:pt idx="51">
                  <c:v>-0.57110467399999998</c:v>
                </c:pt>
                <c:pt idx="52">
                  <c:v>-0.68312400600000001</c:v>
                </c:pt>
                <c:pt idx="53">
                  <c:v>-0.79722201299999995</c:v>
                </c:pt>
                <c:pt idx="54">
                  <c:v>-0.90075814200000004</c:v>
                </c:pt>
                <c:pt idx="55">
                  <c:v>-0.96353327499999997</c:v>
                </c:pt>
                <c:pt idx="56">
                  <c:v>-1.0197291040000001</c:v>
                </c:pt>
                <c:pt idx="57">
                  <c:v>-1.0731342070000001</c:v>
                </c:pt>
                <c:pt idx="58">
                  <c:v>-1.073982829</c:v>
                </c:pt>
                <c:pt idx="59">
                  <c:v>-1.0495800280000001</c:v>
                </c:pt>
                <c:pt idx="60">
                  <c:v>-1.051788494</c:v>
                </c:pt>
                <c:pt idx="61">
                  <c:v>-1.0732594980000001</c:v>
                </c:pt>
                <c:pt idx="62">
                  <c:v>-1.0776165049999999</c:v>
                </c:pt>
                <c:pt idx="63">
                  <c:v>-1.0357061860000001</c:v>
                </c:pt>
                <c:pt idx="64">
                  <c:v>-0.94936035100000005</c:v>
                </c:pt>
                <c:pt idx="65">
                  <c:v>-0.83470266299999996</c:v>
                </c:pt>
                <c:pt idx="66">
                  <c:v>-0.73838217399999995</c:v>
                </c:pt>
                <c:pt idx="67">
                  <c:v>-0.70769485600000004</c:v>
                </c:pt>
                <c:pt idx="68">
                  <c:v>-0.70800808800000004</c:v>
                </c:pt>
                <c:pt idx="69">
                  <c:v>-0.71370987600000002</c:v>
                </c:pt>
                <c:pt idx="70">
                  <c:v>-0.73855109600000002</c:v>
                </c:pt>
                <c:pt idx="71">
                  <c:v>-0.73851517300000002</c:v>
                </c:pt>
                <c:pt idx="72">
                  <c:v>-0.71748168899999998</c:v>
                </c:pt>
                <c:pt idx="73">
                  <c:v>-0.70157626500000003</c:v>
                </c:pt>
                <c:pt idx="74">
                  <c:v>-0.71321210999999995</c:v>
                </c:pt>
                <c:pt idx="75">
                  <c:v>-0.77947004499999994</c:v>
                </c:pt>
                <c:pt idx="76">
                  <c:v>-0.862540058</c:v>
                </c:pt>
                <c:pt idx="77">
                  <c:v>-0.89449792100000003</c:v>
                </c:pt>
                <c:pt idx="78">
                  <c:v>-0.86061118400000003</c:v>
                </c:pt>
                <c:pt idx="79">
                  <c:v>-0.75449892799999996</c:v>
                </c:pt>
                <c:pt idx="80">
                  <c:v>-0.60146785599999997</c:v>
                </c:pt>
                <c:pt idx="81">
                  <c:v>-0.450008931</c:v>
                </c:pt>
                <c:pt idx="82">
                  <c:v>-0.316068815</c:v>
                </c:pt>
                <c:pt idx="83">
                  <c:v>-0.23363145699999999</c:v>
                </c:pt>
                <c:pt idx="84">
                  <c:v>-0.163778383</c:v>
                </c:pt>
                <c:pt idx="85">
                  <c:v>-8.8974117000000005E-2</c:v>
                </c:pt>
                <c:pt idx="86">
                  <c:v>-1.6745907000000001E-2</c:v>
                </c:pt>
                <c:pt idx="87">
                  <c:v>8.8224526999999997E-2</c:v>
                </c:pt>
                <c:pt idx="88">
                  <c:v>0.159210081</c:v>
                </c:pt>
                <c:pt idx="89">
                  <c:v>0.142690028</c:v>
                </c:pt>
                <c:pt idx="90">
                  <c:v>8.1451125999999999E-2</c:v>
                </c:pt>
                <c:pt idx="91">
                  <c:v>-1.5974558E-2</c:v>
                </c:pt>
                <c:pt idx="92">
                  <c:v>-0.13422594900000001</c:v>
                </c:pt>
                <c:pt idx="93">
                  <c:v>-0.23632125300000001</c:v>
                </c:pt>
                <c:pt idx="94">
                  <c:v>-0.295367149</c:v>
                </c:pt>
                <c:pt idx="95">
                  <c:v>-0.31858705799999998</c:v>
                </c:pt>
                <c:pt idx="96">
                  <c:v>-0.36268751399999999</c:v>
                </c:pt>
                <c:pt idx="97">
                  <c:v>-0.43457122500000001</c:v>
                </c:pt>
                <c:pt idx="98">
                  <c:v>-0.47718802300000002</c:v>
                </c:pt>
                <c:pt idx="99">
                  <c:v>-0.510303968</c:v>
                </c:pt>
                <c:pt idx="100">
                  <c:v>-0.546554541</c:v>
                </c:pt>
                <c:pt idx="101">
                  <c:v>-0.56571859599999996</c:v>
                </c:pt>
                <c:pt idx="102">
                  <c:v>-0.59222094999999997</c:v>
                </c:pt>
                <c:pt idx="103">
                  <c:v>-0.59471660599999998</c:v>
                </c:pt>
                <c:pt idx="104">
                  <c:v>-0.56139979600000001</c:v>
                </c:pt>
                <c:pt idx="105">
                  <c:v>-0.54095186699999998</c:v>
                </c:pt>
                <c:pt idx="106">
                  <c:v>-0.58192558599999999</c:v>
                </c:pt>
                <c:pt idx="107">
                  <c:v>-0.67978123999999995</c:v>
                </c:pt>
                <c:pt idx="108">
                  <c:v>-0.77087945899999999</c:v>
                </c:pt>
                <c:pt idx="109">
                  <c:v>-0.82873612299999999</c:v>
                </c:pt>
                <c:pt idx="110">
                  <c:v>-0.88522258399999998</c:v>
                </c:pt>
                <c:pt idx="111">
                  <c:v>-0.92020265300000004</c:v>
                </c:pt>
                <c:pt idx="112">
                  <c:v>-0.92254586100000002</c:v>
                </c:pt>
                <c:pt idx="113">
                  <c:v>-0.92024500600000003</c:v>
                </c:pt>
                <c:pt idx="114">
                  <c:v>-0.91580990500000004</c:v>
                </c:pt>
                <c:pt idx="115">
                  <c:v>-0.96052727100000002</c:v>
                </c:pt>
                <c:pt idx="116">
                  <c:v>-1.0628776259999999</c:v>
                </c:pt>
                <c:pt idx="117">
                  <c:v>-1.1556632529999999</c:v>
                </c:pt>
                <c:pt idx="118">
                  <c:v>-1.2111868539999999</c:v>
                </c:pt>
                <c:pt idx="119">
                  <c:v>-1.2320521529999999</c:v>
                </c:pt>
                <c:pt idx="120">
                  <c:v>-1.2585912880000001</c:v>
                </c:pt>
                <c:pt idx="121">
                  <c:v>-1.3103121200000001</c:v>
                </c:pt>
                <c:pt idx="122">
                  <c:v>-1.3618286980000001</c:v>
                </c:pt>
                <c:pt idx="123">
                  <c:v>-1.4207938920000001</c:v>
                </c:pt>
                <c:pt idx="124">
                  <c:v>-1.4545356229999999</c:v>
                </c:pt>
                <c:pt idx="125">
                  <c:v>-1.466091582</c:v>
                </c:pt>
                <c:pt idx="126">
                  <c:v>-1.5093000560000001</c:v>
                </c:pt>
                <c:pt idx="127">
                  <c:v>-1.553072781</c:v>
                </c:pt>
                <c:pt idx="128">
                  <c:v>-1.5902710769999999</c:v>
                </c:pt>
                <c:pt idx="129">
                  <c:v>-1.638969364</c:v>
                </c:pt>
                <c:pt idx="130">
                  <c:v>-1.662272303</c:v>
                </c:pt>
                <c:pt idx="131">
                  <c:v>-1.6546143680000001</c:v>
                </c:pt>
                <c:pt idx="132">
                  <c:v>-1.6473801850000001</c:v>
                </c:pt>
                <c:pt idx="133">
                  <c:v>-1.652887137</c:v>
                </c:pt>
                <c:pt idx="134">
                  <c:v>-1.641196576</c:v>
                </c:pt>
                <c:pt idx="135">
                  <c:v>-1.5967203990000001</c:v>
                </c:pt>
                <c:pt idx="136">
                  <c:v>-1.558432504</c:v>
                </c:pt>
                <c:pt idx="137">
                  <c:v>-1.529473345</c:v>
                </c:pt>
                <c:pt idx="138">
                  <c:v>-1.4746680430000001</c:v>
                </c:pt>
                <c:pt idx="139">
                  <c:v>-1.400769355</c:v>
                </c:pt>
                <c:pt idx="140">
                  <c:v>-1.3444273010000001</c:v>
                </c:pt>
                <c:pt idx="141">
                  <c:v>-1.2816987799999999</c:v>
                </c:pt>
                <c:pt idx="142">
                  <c:v>-1.221832536</c:v>
                </c:pt>
                <c:pt idx="143">
                  <c:v>-1.2300410079999999</c:v>
                </c:pt>
                <c:pt idx="144">
                  <c:v>-1.2669660199999999</c:v>
                </c:pt>
                <c:pt idx="145">
                  <c:v>-1.319770815</c:v>
                </c:pt>
                <c:pt idx="146">
                  <c:v>-1.443438145</c:v>
                </c:pt>
                <c:pt idx="147">
                  <c:v>-1.621483298</c:v>
                </c:pt>
                <c:pt idx="148">
                  <c:v>-1.794469206</c:v>
                </c:pt>
                <c:pt idx="149">
                  <c:v>-1.9703628339999999</c:v>
                </c:pt>
                <c:pt idx="150">
                  <c:v>-2.1337000860000002</c:v>
                </c:pt>
                <c:pt idx="151">
                  <c:v>-2.2564236069999999</c:v>
                </c:pt>
                <c:pt idx="152">
                  <c:v>-2.3606254550000001</c:v>
                </c:pt>
                <c:pt idx="153">
                  <c:v>-2.4815888429999999</c:v>
                </c:pt>
                <c:pt idx="154">
                  <c:v>-2.6336155190000001</c:v>
                </c:pt>
                <c:pt idx="155">
                  <c:v>-2.7074988119999999</c:v>
                </c:pt>
                <c:pt idx="156">
                  <c:v>-2.7524572799999998</c:v>
                </c:pt>
                <c:pt idx="157">
                  <c:v>-2.7784213219999998</c:v>
                </c:pt>
                <c:pt idx="158">
                  <c:v>-2.681212215</c:v>
                </c:pt>
                <c:pt idx="159">
                  <c:v>-2.5665837480000002</c:v>
                </c:pt>
                <c:pt idx="160">
                  <c:v>-2.501609459</c:v>
                </c:pt>
                <c:pt idx="161">
                  <c:v>-2.3782053790000002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2B0-49B3-A973-9F35B13E2151}"/>
            </c:ext>
          </c:extLst>
        </c:ser>
        <c:ser>
          <c:idx val="3"/>
          <c:order val="3"/>
          <c:tx>
            <c:strRef>
              <c:f>twstp!$E$1</c:f>
              <c:strCache>
                <c:ptCount val="1"/>
                <c:pt idx="0">
                  <c:v>NATO-PME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317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twstp!$A$2:$A$163</c:f>
              <c:numCache>
                <c:formatCode>m/d/yyyy</c:formatCode>
                <c:ptCount val="162"/>
                <c:pt idx="0">
                  <c:v>37622</c:v>
                </c:pt>
                <c:pt idx="1">
                  <c:v>37653</c:v>
                </c:pt>
                <c:pt idx="2">
                  <c:v>37681</c:v>
                </c:pt>
                <c:pt idx="3">
                  <c:v>37712</c:v>
                </c:pt>
                <c:pt idx="4">
                  <c:v>37742</c:v>
                </c:pt>
                <c:pt idx="5">
                  <c:v>37773</c:v>
                </c:pt>
                <c:pt idx="6">
                  <c:v>37803</c:v>
                </c:pt>
                <c:pt idx="7">
                  <c:v>37834</c:v>
                </c:pt>
                <c:pt idx="8">
                  <c:v>37865</c:v>
                </c:pt>
                <c:pt idx="9">
                  <c:v>37895</c:v>
                </c:pt>
                <c:pt idx="10">
                  <c:v>37926</c:v>
                </c:pt>
                <c:pt idx="11">
                  <c:v>37956</c:v>
                </c:pt>
                <c:pt idx="12">
                  <c:v>37987</c:v>
                </c:pt>
                <c:pt idx="13">
                  <c:v>38018</c:v>
                </c:pt>
                <c:pt idx="14">
                  <c:v>38047</c:v>
                </c:pt>
                <c:pt idx="15">
                  <c:v>38078</c:v>
                </c:pt>
                <c:pt idx="16">
                  <c:v>38108</c:v>
                </c:pt>
                <c:pt idx="17">
                  <c:v>38139</c:v>
                </c:pt>
                <c:pt idx="18">
                  <c:v>38169</c:v>
                </c:pt>
                <c:pt idx="19">
                  <c:v>38200</c:v>
                </c:pt>
                <c:pt idx="20">
                  <c:v>38231</c:v>
                </c:pt>
                <c:pt idx="21">
                  <c:v>38261</c:v>
                </c:pt>
                <c:pt idx="22">
                  <c:v>38292</c:v>
                </c:pt>
                <c:pt idx="23">
                  <c:v>38322</c:v>
                </c:pt>
                <c:pt idx="24">
                  <c:v>38353</c:v>
                </c:pt>
                <c:pt idx="25">
                  <c:v>38384</c:v>
                </c:pt>
                <c:pt idx="26">
                  <c:v>38412</c:v>
                </c:pt>
                <c:pt idx="27">
                  <c:v>38443</c:v>
                </c:pt>
                <c:pt idx="28">
                  <c:v>38473</c:v>
                </c:pt>
                <c:pt idx="29">
                  <c:v>38504</c:v>
                </c:pt>
                <c:pt idx="30">
                  <c:v>38534</c:v>
                </c:pt>
                <c:pt idx="31">
                  <c:v>38565</c:v>
                </c:pt>
                <c:pt idx="32">
                  <c:v>38596</c:v>
                </c:pt>
                <c:pt idx="33">
                  <c:v>38626</c:v>
                </c:pt>
                <c:pt idx="34">
                  <c:v>38657</c:v>
                </c:pt>
                <c:pt idx="35">
                  <c:v>38687</c:v>
                </c:pt>
                <c:pt idx="36">
                  <c:v>38718</c:v>
                </c:pt>
                <c:pt idx="37">
                  <c:v>38749</c:v>
                </c:pt>
                <c:pt idx="38">
                  <c:v>38777</c:v>
                </c:pt>
                <c:pt idx="39">
                  <c:v>38808</c:v>
                </c:pt>
                <c:pt idx="40">
                  <c:v>38838</c:v>
                </c:pt>
                <c:pt idx="41">
                  <c:v>38869</c:v>
                </c:pt>
                <c:pt idx="42">
                  <c:v>38899</c:v>
                </c:pt>
                <c:pt idx="43">
                  <c:v>38930</c:v>
                </c:pt>
                <c:pt idx="44">
                  <c:v>38961</c:v>
                </c:pt>
                <c:pt idx="45">
                  <c:v>38991</c:v>
                </c:pt>
                <c:pt idx="46">
                  <c:v>39022</c:v>
                </c:pt>
                <c:pt idx="47">
                  <c:v>39052</c:v>
                </c:pt>
                <c:pt idx="48">
                  <c:v>39083</c:v>
                </c:pt>
                <c:pt idx="49">
                  <c:v>39114</c:v>
                </c:pt>
                <c:pt idx="50">
                  <c:v>39142</c:v>
                </c:pt>
                <c:pt idx="51">
                  <c:v>39173</c:v>
                </c:pt>
                <c:pt idx="52">
                  <c:v>39203</c:v>
                </c:pt>
                <c:pt idx="53">
                  <c:v>39234</c:v>
                </c:pt>
                <c:pt idx="54">
                  <c:v>39264</c:v>
                </c:pt>
                <c:pt idx="55">
                  <c:v>39295</c:v>
                </c:pt>
                <c:pt idx="56">
                  <c:v>39326</c:v>
                </c:pt>
                <c:pt idx="57">
                  <c:v>39356</c:v>
                </c:pt>
                <c:pt idx="58">
                  <c:v>39387</c:v>
                </c:pt>
                <c:pt idx="59">
                  <c:v>39417</c:v>
                </c:pt>
                <c:pt idx="60">
                  <c:v>39448</c:v>
                </c:pt>
                <c:pt idx="61">
                  <c:v>39479</c:v>
                </c:pt>
                <c:pt idx="62">
                  <c:v>39508</c:v>
                </c:pt>
                <c:pt idx="63">
                  <c:v>39539</c:v>
                </c:pt>
                <c:pt idx="64">
                  <c:v>39569</c:v>
                </c:pt>
                <c:pt idx="65">
                  <c:v>39600</c:v>
                </c:pt>
                <c:pt idx="66">
                  <c:v>39630</c:v>
                </c:pt>
                <c:pt idx="67">
                  <c:v>39661</c:v>
                </c:pt>
                <c:pt idx="68">
                  <c:v>39692</c:v>
                </c:pt>
                <c:pt idx="69">
                  <c:v>39722</c:v>
                </c:pt>
                <c:pt idx="70">
                  <c:v>39753</c:v>
                </c:pt>
                <c:pt idx="71">
                  <c:v>39783</c:v>
                </c:pt>
                <c:pt idx="72">
                  <c:v>39814</c:v>
                </c:pt>
                <c:pt idx="73">
                  <c:v>39845</c:v>
                </c:pt>
                <c:pt idx="74">
                  <c:v>39873</c:v>
                </c:pt>
                <c:pt idx="75">
                  <c:v>39904</c:v>
                </c:pt>
                <c:pt idx="76">
                  <c:v>39934</c:v>
                </c:pt>
                <c:pt idx="77">
                  <c:v>39965</c:v>
                </c:pt>
                <c:pt idx="78">
                  <c:v>39995</c:v>
                </c:pt>
                <c:pt idx="79">
                  <c:v>40026</c:v>
                </c:pt>
                <c:pt idx="80">
                  <c:v>40057</c:v>
                </c:pt>
                <c:pt idx="81">
                  <c:v>40087</c:v>
                </c:pt>
                <c:pt idx="82">
                  <c:v>40118</c:v>
                </c:pt>
                <c:pt idx="83">
                  <c:v>40148</c:v>
                </c:pt>
                <c:pt idx="84">
                  <c:v>40179</c:v>
                </c:pt>
                <c:pt idx="85">
                  <c:v>40210</c:v>
                </c:pt>
                <c:pt idx="86">
                  <c:v>40238</c:v>
                </c:pt>
                <c:pt idx="87">
                  <c:v>40269</c:v>
                </c:pt>
                <c:pt idx="88">
                  <c:v>40299</c:v>
                </c:pt>
                <c:pt idx="89">
                  <c:v>40330</c:v>
                </c:pt>
                <c:pt idx="90">
                  <c:v>40360</c:v>
                </c:pt>
                <c:pt idx="91">
                  <c:v>40391</c:v>
                </c:pt>
                <c:pt idx="92">
                  <c:v>40422</c:v>
                </c:pt>
                <c:pt idx="93">
                  <c:v>40452</c:v>
                </c:pt>
                <c:pt idx="94">
                  <c:v>40483</c:v>
                </c:pt>
                <c:pt idx="95">
                  <c:v>40513</c:v>
                </c:pt>
                <c:pt idx="96">
                  <c:v>40544</c:v>
                </c:pt>
                <c:pt idx="97">
                  <c:v>40575</c:v>
                </c:pt>
                <c:pt idx="98">
                  <c:v>40603</c:v>
                </c:pt>
                <c:pt idx="99">
                  <c:v>40634</c:v>
                </c:pt>
                <c:pt idx="100">
                  <c:v>40664</c:v>
                </c:pt>
                <c:pt idx="101">
                  <c:v>40695</c:v>
                </c:pt>
                <c:pt idx="102">
                  <c:v>40725</c:v>
                </c:pt>
                <c:pt idx="103">
                  <c:v>40756</c:v>
                </c:pt>
                <c:pt idx="104">
                  <c:v>40787</c:v>
                </c:pt>
                <c:pt idx="105">
                  <c:v>40817</c:v>
                </c:pt>
                <c:pt idx="106">
                  <c:v>40848</c:v>
                </c:pt>
                <c:pt idx="107">
                  <c:v>40878</c:v>
                </c:pt>
                <c:pt idx="108">
                  <c:v>40909</c:v>
                </c:pt>
                <c:pt idx="109">
                  <c:v>40940</c:v>
                </c:pt>
                <c:pt idx="110">
                  <c:v>40969</c:v>
                </c:pt>
                <c:pt idx="111">
                  <c:v>41000</c:v>
                </c:pt>
                <c:pt idx="112">
                  <c:v>41030</c:v>
                </c:pt>
                <c:pt idx="113">
                  <c:v>41061</c:v>
                </c:pt>
                <c:pt idx="114">
                  <c:v>41091</c:v>
                </c:pt>
                <c:pt idx="115">
                  <c:v>41122</c:v>
                </c:pt>
                <c:pt idx="116">
                  <c:v>41153</c:v>
                </c:pt>
                <c:pt idx="117">
                  <c:v>41183</c:v>
                </c:pt>
                <c:pt idx="118">
                  <c:v>41214</c:v>
                </c:pt>
                <c:pt idx="119">
                  <c:v>41244</c:v>
                </c:pt>
                <c:pt idx="120">
                  <c:v>41275</c:v>
                </c:pt>
                <c:pt idx="121">
                  <c:v>41306</c:v>
                </c:pt>
                <c:pt idx="122">
                  <c:v>41334</c:v>
                </c:pt>
                <c:pt idx="123">
                  <c:v>41365</c:v>
                </c:pt>
                <c:pt idx="124">
                  <c:v>41395</c:v>
                </c:pt>
                <c:pt idx="125">
                  <c:v>41426</c:v>
                </c:pt>
                <c:pt idx="126">
                  <c:v>41456</c:v>
                </c:pt>
                <c:pt idx="127">
                  <c:v>41487</c:v>
                </c:pt>
                <c:pt idx="128">
                  <c:v>41518</c:v>
                </c:pt>
                <c:pt idx="129">
                  <c:v>41548</c:v>
                </c:pt>
                <c:pt idx="130">
                  <c:v>41579</c:v>
                </c:pt>
                <c:pt idx="131">
                  <c:v>41609</c:v>
                </c:pt>
                <c:pt idx="132">
                  <c:v>41640</c:v>
                </c:pt>
                <c:pt idx="133">
                  <c:v>41671</c:v>
                </c:pt>
                <c:pt idx="134">
                  <c:v>41699</c:v>
                </c:pt>
                <c:pt idx="135">
                  <c:v>41730</c:v>
                </c:pt>
                <c:pt idx="136">
                  <c:v>41760</c:v>
                </c:pt>
                <c:pt idx="137">
                  <c:v>41791</c:v>
                </c:pt>
                <c:pt idx="138">
                  <c:v>41821</c:v>
                </c:pt>
                <c:pt idx="139">
                  <c:v>41852</c:v>
                </c:pt>
                <c:pt idx="140">
                  <c:v>41883</c:v>
                </c:pt>
                <c:pt idx="141">
                  <c:v>41913</c:v>
                </c:pt>
                <c:pt idx="142">
                  <c:v>41944</c:v>
                </c:pt>
                <c:pt idx="143">
                  <c:v>41974</c:v>
                </c:pt>
                <c:pt idx="144">
                  <c:v>42005</c:v>
                </c:pt>
                <c:pt idx="145">
                  <c:v>42036</c:v>
                </c:pt>
                <c:pt idx="146">
                  <c:v>42064</c:v>
                </c:pt>
                <c:pt idx="147">
                  <c:v>42095</c:v>
                </c:pt>
                <c:pt idx="148">
                  <c:v>42125</c:v>
                </c:pt>
                <c:pt idx="149">
                  <c:v>42156</c:v>
                </c:pt>
                <c:pt idx="150">
                  <c:v>42186</c:v>
                </c:pt>
                <c:pt idx="151">
                  <c:v>42217</c:v>
                </c:pt>
                <c:pt idx="152">
                  <c:v>42248</c:v>
                </c:pt>
                <c:pt idx="153">
                  <c:v>42278</c:v>
                </c:pt>
                <c:pt idx="154">
                  <c:v>42309</c:v>
                </c:pt>
                <c:pt idx="155">
                  <c:v>42339</c:v>
                </c:pt>
                <c:pt idx="156">
                  <c:v>42370</c:v>
                </c:pt>
                <c:pt idx="157">
                  <c:v>42401</c:v>
                </c:pt>
                <c:pt idx="158">
                  <c:v>42430</c:v>
                </c:pt>
                <c:pt idx="159">
                  <c:v>42461</c:v>
                </c:pt>
                <c:pt idx="160">
                  <c:v>42491</c:v>
                </c:pt>
                <c:pt idx="161">
                  <c:v>42522</c:v>
                </c:pt>
              </c:numCache>
            </c:numRef>
          </c:xVal>
          <c:yVal>
            <c:numRef>
              <c:f>twstp!$E$2:$E$163</c:f>
              <c:numCache>
                <c:formatCode>General</c:formatCode>
                <c:ptCount val="162"/>
                <c:pt idx="0">
                  <c:v>6.1039742000000001E-2</c:v>
                </c:pt>
                <c:pt idx="1">
                  <c:v>0.45217644000000001</c:v>
                </c:pt>
                <c:pt idx="2">
                  <c:v>0.394430587</c:v>
                </c:pt>
                <c:pt idx="3">
                  <c:v>0.35371108099999998</c:v>
                </c:pt>
                <c:pt idx="4">
                  <c:v>0.47512585699999998</c:v>
                </c:pt>
                <c:pt idx="5">
                  <c:v>0.50566237000000003</c:v>
                </c:pt>
                <c:pt idx="6">
                  <c:v>0.45688833600000001</c:v>
                </c:pt>
                <c:pt idx="7">
                  <c:v>0.36826764099999998</c:v>
                </c:pt>
                <c:pt idx="8">
                  <c:v>0.52006406599999999</c:v>
                </c:pt>
                <c:pt idx="9">
                  <c:v>0.84356509199999996</c:v>
                </c:pt>
                <c:pt idx="10">
                  <c:v>1.0917289219999999</c:v>
                </c:pt>
                <c:pt idx="11">
                  <c:v>1.2000415710000001</c:v>
                </c:pt>
                <c:pt idx="12">
                  <c:v>1.1545893309999999</c:v>
                </c:pt>
                <c:pt idx="13">
                  <c:v>1.219077806</c:v>
                </c:pt>
                <c:pt idx="14">
                  <c:v>1.655143915</c:v>
                </c:pt>
                <c:pt idx="15">
                  <c:v>2.0215998659999999</c:v>
                </c:pt>
                <c:pt idx="16">
                  <c:v>2.1947358650000002</c:v>
                </c:pt>
                <c:pt idx="17">
                  <c:v>2.3128907910000001</c:v>
                </c:pt>
                <c:pt idx="18">
                  <c:v>2.3981407579999998</c:v>
                </c:pt>
                <c:pt idx="19">
                  <c:v>2.5158370269999999</c:v>
                </c:pt>
                <c:pt idx="20">
                  <c:v>2.2151336910000001</c:v>
                </c:pt>
                <c:pt idx="21">
                  <c:v>1.762949106</c:v>
                </c:pt>
                <c:pt idx="22">
                  <c:v>1.5602224360000001</c:v>
                </c:pt>
                <c:pt idx="23">
                  <c:v>1.52234037</c:v>
                </c:pt>
                <c:pt idx="24">
                  <c:v>1.6114127149999999</c:v>
                </c:pt>
                <c:pt idx="25">
                  <c:v>1.5483459530000001</c:v>
                </c:pt>
                <c:pt idx="26">
                  <c:v>1.2257113850000001</c:v>
                </c:pt>
                <c:pt idx="27">
                  <c:v>0.87081029399999998</c:v>
                </c:pt>
                <c:pt idx="28">
                  <c:v>0.74709714000000005</c:v>
                </c:pt>
                <c:pt idx="29">
                  <c:v>0.82033250800000002</c:v>
                </c:pt>
                <c:pt idx="30">
                  <c:v>0.87307256499999997</c:v>
                </c:pt>
                <c:pt idx="31">
                  <c:v>0.826541203</c:v>
                </c:pt>
                <c:pt idx="32">
                  <c:v>0.87878734000000003</c:v>
                </c:pt>
                <c:pt idx="33">
                  <c:v>0.93889529599999999</c:v>
                </c:pt>
                <c:pt idx="34">
                  <c:v>0.80892040899999995</c:v>
                </c:pt>
                <c:pt idx="35">
                  <c:v>0.23833415399999999</c:v>
                </c:pt>
                <c:pt idx="36">
                  <c:v>-0.358587761</c:v>
                </c:pt>
                <c:pt idx="37">
                  <c:v>-0.44421211700000002</c:v>
                </c:pt>
                <c:pt idx="38">
                  <c:v>-0.446064077</c:v>
                </c:pt>
                <c:pt idx="39">
                  <c:v>-0.34778115399999998</c:v>
                </c:pt>
                <c:pt idx="40">
                  <c:v>-0.250283111</c:v>
                </c:pt>
                <c:pt idx="41">
                  <c:v>-0.432520868</c:v>
                </c:pt>
                <c:pt idx="42">
                  <c:v>-0.60540145700000003</c:v>
                </c:pt>
                <c:pt idx="43">
                  <c:v>-0.72743445500000004</c:v>
                </c:pt>
                <c:pt idx="44">
                  <c:v>-0.608582226</c:v>
                </c:pt>
                <c:pt idx="45">
                  <c:v>-0.361136595</c:v>
                </c:pt>
                <c:pt idx="46">
                  <c:v>-0.244619173</c:v>
                </c:pt>
                <c:pt idx="47">
                  <c:v>8.4842388000000005E-2</c:v>
                </c:pt>
                <c:pt idx="48">
                  <c:v>0.364460377</c:v>
                </c:pt>
                <c:pt idx="49">
                  <c:v>0.41609939699999998</c:v>
                </c:pt>
                <c:pt idx="50">
                  <c:v>0.46777229100000001</c:v>
                </c:pt>
                <c:pt idx="51">
                  <c:v>0.37987628000000001</c:v>
                </c:pt>
                <c:pt idx="52">
                  <c:v>0.35278136599999999</c:v>
                </c:pt>
                <c:pt idx="53">
                  <c:v>0.53932178799999997</c:v>
                </c:pt>
                <c:pt idx="54">
                  <c:v>0.709127642</c:v>
                </c:pt>
                <c:pt idx="55">
                  <c:v>0.85860131100000003</c:v>
                </c:pt>
                <c:pt idx="56">
                  <c:v>0.72735232800000005</c:v>
                </c:pt>
                <c:pt idx="57">
                  <c:v>0.54964662799999997</c:v>
                </c:pt>
                <c:pt idx="58">
                  <c:v>0.61530256999999999</c:v>
                </c:pt>
                <c:pt idx="59">
                  <c:v>0.70224388100000001</c:v>
                </c:pt>
                <c:pt idx="60">
                  <c:v>0.64233412300000003</c:v>
                </c:pt>
                <c:pt idx="61">
                  <c:v>0.265160695</c:v>
                </c:pt>
                <c:pt idx="62">
                  <c:v>4.2214307999999999E-2</c:v>
                </c:pt>
                <c:pt idx="63">
                  <c:v>-0.24693788699999999</c:v>
                </c:pt>
                <c:pt idx="64">
                  <c:v>-0.85087661699999995</c:v>
                </c:pt>
                <c:pt idx="65">
                  <c:v>-1.1537707399999999</c:v>
                </c:pt>
                <c:pt idx="66">
                  <c:v>-1.220945239</c:v>
                </c:pt>
                <c:pt idx="67">
                  <c:v>-1.271979983</c:v>
                </c:pt>
                <c:pt idx="68">
                  <c:v>-1.3189161700000001</c:v>
                </c:pt>
                <c:pt idx="69">
                  <c:v>-1.4901457250000001</c:v>
                </c:pt>
                <c:pt idx="70">
                  <c:v>-1.8513953240000001</c:v>
                </c:pt>
                <c:pt idx="71">
                  <c:v>-2.1566113900000001</c:v>
                </c:pt>
                <c:pt idx="72">
                  <c:v>-1.9856271780000001</c:v>
                </c:pt>
                <c:pt idx="73">
                  <c:v>-1.333506259</c:v>
                </c:pt>
                <c:pt idx="74">
                  <c:v>-0.76881838400000002</c:v>
                </c:pt>
                <c:pt idx="75">
                  <c:v>-0.14851910400000001</c:v>
                </c:pt>
                <c:pt idx="76">
                  <c:v>0.42037909299999998</c:v>
                </c:pt>
                <c:pt idx="77">
                  <c:v>0.48824008299999999</c:v>
                </c:pt>
                <c:pt idx="78">
                  <c:v>0.412834062</c:v>
                </c:pt>
                <c:pt idx="79">
                  <c:v>0.47909312300000001</c:v>
                </c:pt>
                <c:pt idx="80">
                  <c:v>0.705376746</c:v>
                </c:pt>
                <c:pt idx="81">
                  <c:v>0.80245548099999997</c:v>
                </c:pt>
                <c:pt idx="82">
                  <c:v>1.133608707</c:v>
                </c:pt>
                <c:pt idx="83">
                  <c:v>1.6398316959999999</c:v>
                </c:pt>
                <c:pt idx="84">
                  <c:v>1.60771376</c:v>
                </c:pt>
                <c:pt idx="85">
                  <c:v>1.1163708640000001</c:v>
                </c:pt>
                <c:pt idx="86">
                  <c:v>0.59593664599999996</c:v>
                </c:pt>
                <c:pt idx="87">
                  <c:v>3.6122998000000003E-2</c:v>
                </c:pt>
                <c:pt idx="88">
                  <c:v>-0.134860652</c:v>
                </c:pt>
                <c:pt idx="89">
                  <c:v>3.8765919999999999E-3</c:v>
                </c:pt>
                <c:pt idx="90">
                  <c:v>-0.12902992099999999</c:v>
                </c:pt>
                <c:pt idx="91">
                  <c:v>-0.28912722299999999</c:v>
                </c:pt>
                <c:pt idx="92">
                  <c:v>-0.35938762099999999</c:v>
                </c:pt>
                <c:pt idx="93">
                  <c:v>-0.31255041500000003</c:v>
                </c:pt>
                <c:pt idx="94">
                  <c:v>-0.539967066</c:v>
                </c:pt>
                <c:pt idx="95">
                  <c:v>-1.025952505</c:v>
                </c:pt>
                <c:pt idx="96">
                  <c:v>-1.1272651119999999</c:v>
                </c:pt>
                <c:pt idx="97">
                  <c:v>-1.0170734990000001</c:v>
                </c:pt>
                <c:pt idx="98">
                  <c:v>-0.98935968699999999</c:v>
                </c:pt>
                <c:pt idx="99">
                  <c:v>-0.731638393</c:v>
                </c:pt>
                <c:pt idx="100">
                  <c:v>-0.59642339200000005</c:v>
                </c:pt>
                <c:pt idx="101">
                  <c:v>-0.62696823800000001</c:v>
                </c:pt>
                <c:pt idx="102">
                  <c:v>-0.53499353400000005</c:v>
                </c:pt>
                <c:pt idx="103">
                  <c:v>-0.491514222</c:v>
                </c:pt>
                <c:pt idx="104">
                  <c:v>-0.55161006700000004</c:v>
                </c:pt>
                <c:pt idx="105">
                  <c:v>-0.508710581</c:v>
                </c:pt>
                <c:pt idx="106">
                  <c:v>-0.34530089899999999</c:v>
                </c:pt>
                <c:pt idx="107">
                  <c:v>-0.111725539</c:v>
                </c:pt>
                <c:pt idx="108">
                  <c:v>0.150192667</c:v>
                </c:pt>
                <c:pt idx="109">
                  <c:v>0.39575406200000002</c:v>
                </c:pt>
                <c:pt idx="110">
                  <c:v>0.89284130100000003</c:v>
                </c:pt>
                <c:pt idx="111">
                  <c:v>1.1014516130000001</c:v>
                </c:pt>
                <c:pt idx="112">
                  <c:v>1.0056295719999999</c:v>
                </c:pt>
                <c:pt idx="113">
                  <c:v>0.86332666599999996</c:v>
                </c:pt>
                <c:pt idx="114">
                  <c:v>0.81848631400000005</c:v>
                </c:pt>
                <c:pt idx="115">
                  <c:v>0.86320385200000005</c:v>
                </c:pt>
                <c:pt idx="116">
                  <c:v>0.80428460899999998</c:v>
                </c:pt>
                <c:pt idx="117">
                  <c:v>0.60584376100000004</c:v>
                </c:pt>
                <c:pt idx="118">
                  <c:v>0.45964164899999999</c:v>
                </c:pt>
                <c:pt idx="119">
                  <c:v>0.28659369800000001</c:v>
                </c:pt>
                <c:pt idx="120">
                  <c:v>-3.9960020999999998E-2</c:v>
                </c:pt>
                <c:pt idx="121">
                  <c:v>-0.33746267699999999</c:v>
                </c:pt>
                <c:pt idx="122">
                  <c:v>-0.89119946699999997</c:v>
                </c:pt>
                <c:pt idx="123">
                  <c:v>-1.226415298</c:v>
                </c:pt>
                <c:pt idx="124">
                  <c:v>-1.2625362659999999</c:v>
                </c:pt>
                <c:pt idx="125">
                  <c:v>-1.246135521</c:v>
                </c:pt>
                <c:pt idx="126">
                  <c:v>-1.2185766179999999</c:v>
                </c:pt>
                <c:pt idx="127">
                  <c:v>-1.214872881</c:v>
                </c:pt>
                <c:pt idx="128">
                  <c:v>-1.2555159250000001</c:v>
                </c:pt>
                <c:pt idx="129">
                  <c:v>-1.189522881</c:v>
                </c:pt>
                <c:pt idx="130">
                  <c:v>-1.24198874</c:v>
                </c:pt>
                <c:pt idx="131">
                  <c:v>-1.2456626719999999</c:v>
                </c:pt>
                <c:pt idx="132">
                  <c:v>-1.1584231389999999</c:v>
                </c:pt>
                <c:pt idx="133">
                  <c:v>-1.1435840960000001</c:v>
                </c:pt>
                <c:pt idx="134">
                  <c:v>-1.063882016</c:v>
                </c:pt>
                <c:pt idx="135">
                  <c:v>-1.1359898310000001</c:v>
                </c:pt>
                <c:pt idx="136">
                  <c:v>-1.149562685</c:v>
                </c:pt>
                <c:pt idx="137">
                  <c:v>-1.076077153</c:v>
                </c:pt>
                <c:pt idx="138">
                  <c:v>-0.90892465099999997</c:v>
                </c:pt>
                <c:pt idx="139">
                  <c:v>-0.78703493000000002</c:v>
                </c:pt>
                <c:pt idx="140">
                  <c:v>-0.63439752900000002</c:v>
                </c:pt>
                <c:pt idx="141">
                  <c:v>-0.59692695500000004</c:v>
                </c:pt>
                <c:pt idx="142">
                  <c:v>-0.69703264899999995</c:v>
                </c:pt>
                <c:pt idx="143">
                  <c:v>-0.97505877299999999</c:v>
                </c:pt>
                <c:pt idx="144">
                  <c:v>-1.205174438</c:v>
                </c:pt>
                <c:pt idx="145">
                  <c:v>-1.361794677</c:v>
                </c:pt>
                <c:pt idx="146">
                  <c:v>-1.43032056</c:v>
                </c:pt>
                <c:pt idx="147">
                  <c:v>-1.1415934320000001</c:v>
                </c:pt>
                <c:pt idx="148">
                  <c:v>-1.079078421</c:v>
                </c:pt>
                <c:pt idx="149">
                  <c:v>-1.212140456</c:v>
                </c:pt>
                <c:pt idx="150">
                  <c:v>-1.300677343</c:v>
                </c:pt>
                <c:pt idx="151">
                  <c:v>-1.347200347</c:v>
                </c:pt>
                <c:pt idx="152">
                  <c:v>-1.3610787769999999</c:v>
                </c:pt>
                <c:pt idx="153">
                  <c:v>-1.2540624039999999</c:v>
                </c:pt>
                <c:pt idx="154">
                  <c:v>-0.83368525199999999</c:v>
                </c:pt>
                <c:pt idx="155">
                  <c:v>-0.36056340799999997</c:v>
                </c:pt>
                <c:pt idx="156">
                  <c:v>-3.1257051000000001E-2</c:v>
                </c:pt>
                <c:pt idx="157">
                  <c:v>0.34666657000000001</c:v>
                </c:pt>
                <c:pt idx="158">
                  <c:v>0.44233920999999998</c:v>
                </c:pt>
                <c:pt idx="159">
                  <c:v>0.395616525</c:v>
                </c:pt>
                <c:pt idx="160">
                  <c:v>0.57293075000000004</c:v>
                </c:pt>
                <c:pt idx="161">
                  <c:v>0.85609782899999998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2B0-49B3-A973-9F35B13E2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8661720"/>
        <c:axId val="53866280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twstp!$C$1</c15:sqref>
                        </c15:formulaRef>
                      </c:ext>
                    </c:extLst>
                    <c:strCache>
                      <c:ptCount val="1"/>
                      <c:pt idx="0">
                        <c:v>TWS_Moun2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twstp!$A$2:$A$163</c15:sqref>
                        </c15:formulaRef>
                      </c:ext>
                    </c:extLst>
                    <c:numCache>
                      <c:formatCode>m/d/yyyy</c:formatCode>
                      <c:ptCount val="162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twstp!$C$2:$C$163</c15:sqref>
                        </c15:formulaRef>
                      </c:ext>
                    </c:extLst>
                    <c:numCache>
                      <c:formatCode>General</c:formatCode>
                      <c:ptCount val="162"/>
                      <c:pt idx="0">
                        <c:v>0.342860581</c:v>
                      </c:pt>
                      <c:pt idx="1">
                        <c:v>0.39526666199999999</c:v>
                      </c:pt>
                      <c:pt idx="2">
                        <c:v>0.43063211000000001</c:v>
                      </c:pt>
                      <c:pt idx="3">
                        <c:v>0.46816464400000002</c:v>
                      </c:pt>
                      <c:pt idx="4">
                        <c:v>0.50543479599999996</c:v>
                      </c:pt>
                      <c:pt idx="5">
                        <c:v>0.50962979500000005</c:v>
                      </c:pt>
                      <c:pt idx="6">
                        <c:v>0.54189289900000004</c:v>
                      </c:pt>
                      <c:pt idx="7">
                        <c:v>0.60308993899999996</c:v>
                      </c:pt>
                      <c:pt idx="8">
                        <c:v>0.61604155900000002</c:v>
                      </c:pt>
                      <c:pt idx="9">
                        <c:v>0.62379928399999995</c:v>
                      </c:pt>
                      <c:pt idx="10">
                        <c:v>0.667537834</c:v>
                      </c:pt>
                      <c:pt idx="11">
                        <c:v>0.69830881899999997</c:v>
                      </c:pt>
                      <c:pt idx="12">
                        <c:v>0.70604465900000002</c:v>
                      </c:pt>
                      <c:pt idx="13">
                        <c:v>0.71220960499999997</c:v>
                      </c:pt>
                      <c:pt idx="14">
                        <c:v>0.77967091399999999</c:v>
                      </c:pt>
                      <c:pt idx="15">
                        <c:v>0.86484845499999996</c:v>
                      </c:pt>
                      <c:pt idx="16">
                        <c:v>0.93100050599999995</c:v>
                      </c:pt>
                      <c:pt idx="17">
                        <c:v>0.971138697</c:v>
                      </c:pt>
                      <c:pt idx="18">
                        <c:v>0.92525685300000005</c:v>
                      </c:pt>
                      <c:pt idx="19">
                        <c:v>0.884111129</c:v>
                      </c:pt>
                      <c:pt idx="20">
                        <c:v>0.87796193300000003</c:v>
                      </c:pt>
                      <c:pt idx="21">
                        <c:v>0.84188744500000001</c:v>
                      </c:pt>
                      <c:pt idx="22">
                        <c:v>0.81717722400000004</c:v>
                      </c:pt>
                      <c:pt idx="23">
                        <c:v>0.79730458599999998</c:v>
                      </c:pt>
                      <c:pt idx="24">
                        <c:v>0.75997709400000002</c:v>
                      </c:pt>
                      <c:pt idx="25">
                        <c:v>0.71621205200000004</c:v>
                      </c:pt>
                      <c:pt idx="26">
                        <c:v>0.645786203</c:v>
                      </c:pt>
                      <c:pt idx="27">
                        <c:v>0.57566762400000004</c:v>
                      </c:pt>
                      <c:pt idx="28">
                        <c:v>0.50504664600000004</c:v>
                      </c:pt>
                      <c:pt idx="29">
                        <c:v>0.46267208700000001</c:v>
                      </c:pt>
                      <c:pt idx="30">
                        <c:v>0.45225774000000002</c:v>
                      </c:pt>
                      <c:pt idx="31">
                        <c:v>0.32581348199999999</c:v>
                      </c:pt>
                      <c:pt idx="32">
                        <c:v>0.156502009</c:v>
                      </c:pt>
                      <c:pt idx="33">
                        <c:v>4.7597723000000002E-2</c:v>
                      </c:pt>
                      <c:pt idx="34">
                        <c:v>-6.2481160000000001E-2</c:v>
                      </c:pt>
                      <c:pt idx="35">
                        <c:v>-0.137444761</c:v>
                      </c:pt>
                      <c:pt idx="36">
                        <c:v>-0.17059225</c:v>
                      </c:pt>
                      <c:pt idx="37">
                        <c:v>-0.19705687799999999</c:v>
                      </c:pt>
                      <c:pt idx="38">
                        <c:v>-0.23651388100000001</c:v>
                      </c:pt>
                      <c:pt idx="39">
                        <c:v>-0.32145088799999999</c:v>
                      </c:pt>
                      <c:pt idx="40">
                        <c:v>-0.41194013200000001</c:v>
                      </c:pt>
                      <c:pt idx="41">
                        <c:v>-0.49636547600000003</c:v>
                      </c:pt>
                      <c:pt idx="42">
                        <c:v>-0.58489659699999996</c:v>
                      </c:pt>
                      <c:pt idx="43">
                        <c:v>-0.59278196999999999</c:v>
                      </c:pt>
                      <c:pt idx="44">
                        <c:v>-0.53032807299999996</c:v>
                      </c:pt>
                      <c:pt idx="45">
                        <c:v>-0.493697675</c:v>
                      </c:pt>
                      <c:pt idx="46">
                        <c:v>-0.487039838</c:v>
                      </c:pt>
                      <c:pt idx="47">
                        <c:v>-0.51802828700000003</c:v>
                      </c:pt>
                      <c:pt idx="48">
                        <c:v>-0.55505302499999998</c:v>
                      </c:pt>
                      <c:pt idx="49">
                        <c:v>-0.55239372799999997</c:v>
                      </c:pt>
                      <c:pt idx="50">
                        <c:v>-0.53867339400000003</c:v>
                      </c:pt>
                      <c:pt idx="51">
                        <c:v>-0.50245748800000001</c:v>
                      </c:pt>
                      <c:pt idx="52">
                        <c:v>-0.45810239200000002</c:v>
                      </c:pt>
                      <c:pt idx="53">
                        <c:v>-0.42027212000000003</c:v>
                      </c:pt>
                      <c:pt idx="54">
                        <c:v>-0.36291890300000001</c:v>
                      </c:pt>
                      <c:pt idx="55">
                        <c:v>-0.28326220600000002</c:v>
                      </c:pt>
                      <c:pt idx="56">
                        <c:v>-0.225392063</c:v>
                      </c:pt>
                      <c:pt idx="57">
                        <c:v>-0.18861560999999999</c:v>
                      </c:pt>
                      <c:pt idx="58">
                        <c:v>-0.13803414899999999</c:v>
                      </c:pt>
                      <c:pt idx="59">
                        <c:v>-7.9040033999999995E-2</c:v>
                      </c:pt>
                      <c:pt idx="60">
                        <c:v>-2.6093248999999999E-2</c:v>
                      </c:pt>
                      <c:pt idx="61">
                        <c:v>-1.1903929000000001E-2</c:v>
                      </c:pt>
                      <c:pt idx="62">
                        <c:v>-2.1658E-2</c:v>
                      </c:pt>
                      <c:pt idx="63">
                        <c:v>-3.5440099000000003E-2</c:v>
                      </c:pt>
                      <c:pt idx="64">
                        <c:v>-7.1398605000000004E-2</c:v>
                      </c:pt>
                      <c:pt idx="65">
                        <c:v>-0.14660287999999999</c:v>
                      </c:pt>
                      <c:pt idx="66">
                        <c:v>-0.228894388</c:v>
                      </c:pt>
                      <c:pt idx="67">
                        <c:v>-0.28913454900000002</c:v>
                      </c:pt>
                      <c:pt idx="68">
                        <c:v>-0.38326439299999998</c:v>
                      </c:pt>
                      <c:pt idx="69">
                        <c:v>-0.50213191199999996</c:v>
                      </c:pt>
                      <c:pt idx="70">
                        <c:v>-0.60299492099999996</c:v>
                      </c:pt>
                      <c:pt idx="71">
                        <c:v>-0.69285521500000002</c:v>
                      </c:pt>
                      <c:pt idx="72">
                        <c:v>-0.77961752399999995</c:v>
                      </c:pt>
                      <c:pt idx="73">
                        <c:v>-0.88146951900000003</c:v>
                      </c:pt>
                      <c:pt idx="74">
                        <c:v>-0.98595771899999995</c:v>
                      </c:pt>
                      <c:pt idx="75">
                        <c:v>-1.0697023370000001</c:v>
                      </c:pt>
                      <c:pt idx="76">
                        <c:v>-1.094852728</c:v>
                      </c:pt>
                      <c:pt idx="77">
                        <c:v>-1.050520517</c:v>
                      </c:pt>
                      <c:pt idx="78">
                        <c:v>-1.0335167839999999</c:v>
                      </c:pt>
                      <c:pt idx="79">
                        <c:v>-1.0961076700000001</c:v>
                      </c:pt>
                      <c:pt idx="80">
                        <c:v>-1.120082639</c:v>
                      </c:pt>
                      <c:pt idx="81">
                        <c:v>-1.0784529030000001</c:v>
                      </c:pt>
                      <c:pt idx="82">
                        <c:v>-1.052766828</c:v>
                      </c:pt>
                      <c:pt idx="83">
                        <c:v>-1.0300637850000001</c:v>
                      </c:pt>
                      <c:pt idx="84">
                        <c:v>-0.99430770700000004</c:v>
                      </c:pt>
                      <c:pt idx="85">
                        <c:v>-0.95059323200000001</c:v>
                      </c:pt>
                      <c:pt idx="86">
                        <c:v>-0.91576401799999996</c:v>
                      </c:pt>
                      <c:pt idx="87">
                        <c:v>-0.89754340399999999</c:v>
                      </c:pt>
                      <c:pt idx="88">
                        <c:v>-0.89758400500000002</c:v>
                      </c:pt>
                      <c:pt idx="89">
                        <c:v>-0.90813663</c:v>
                      </c:pt>
                      <c:pt idx="90">
                        <c:v>-0.87063237199999999</c:v>
                      </c:pt>
                      <c:pt idx="91">
                        <c:v>-0.80944441099999997</c:v>
                      </c:pt>
                      <c:pt idx="92">
                        <c:v>-0.81989485600000001</c:v>
                      </c:pt>
                      <c:pt idx="93">
                        <c:v>-0.87874164899999996</c:v>
                      </c:pt>
                      <c:pt idx="94">
                        <c:v>-0.90143023099999997</c:v>
                      </c:pt>
                      <c:pt idx="95">
                        <c:v>-0.92883460100000004</c:v>
                      </c:pt>
                      <c:pt idx="96">
                        <c:v>-0.96881214999999998</c:v>
                      </c:pt>
                      <c:pt idx="97">
                        <c:v>-0.98082308799999995</c:v>
                      </c:pt>
                      <c:pt idx="98">
                        <c:v>-0.97239816599999995</c:v>
                      </c:pt>
                      <c:pt idx="99">
                        <c:v>-0.96265532600000003</c:v>
                      </c:pt>
                      <c:pt idx="100">
                        <c:v>-0.96017363</c:v>
                      </c:pt>
                      <c:pt idx="101">
                        <c:v>-0.97545518499999995</c:v>
                      </c:pt>
                      <c:pt idx="102">
                        <c:v>-1.0048858730000001</c:v>
                      </c:pt>
                      <c:pt idx="103">
                        <c:v>-1.013840965</c:v>
                      </c:pt>
                      <c:pt idx="104">
                        <c:v>-0.98684486400000004</c:v>
                      </c:pt>
                      <c:pt idx="105">
                        <c:v>-0.94882407999999996</c:v>
                      </c:pt>
                      <c:pt idx="106">
                        <c:v>-0.96225318100000001</c:v>
                      </c:pt>
                      <c:pt idx="107">
                        <c:v>-0.99181079800000005</c:v>
                      </c:pt>
                      <c:pt idx="108">
                        <c:v>-1.027220638</c:v>
                      </c:pt>
                      <c:pt idx="109">
                        <c:v>-1.083059225</c:v>
                      </c:pt>
                      <c:pt idx="110">
                        <c:v>-1.1427251599999999</c:v>
                      </c:pt>
                      <c:pt idx="111">
                        <c:v>-1.2080404490000001</c:v>
                      </c:pt>
                      <c:pt idx="112">
                        <c:v>-1.263047093</c:v>
                      </c:pt>
                      <c:pt idx="113">
                        <c:v>-1.30862531</c:v>
                      </c:pt>
                      <c:pt idx="114">
                        <c:v>-1.3368892530000001</c:v>
                      </c:pt>
                      <c:pt idx="115">
                        <c:v>-1.4251072360000001</c:v>
                      </c:pt>
                      <c:pt idx="116">
                        <c:v>-1.5751572899999999</c:v>
                      </c:pt>
                      <c:pt idx="117">
                        <c:v>-1.664419307</c:v>
                      </c:pt>
                      <c:pt idx="118">
                        <c:v>-1.672026252</c:v>
                      </c:pt>
                      <c:pt idx="119">
                        <c:v>-1.6518240289999999</c:v>
                      </c:pt>
                      <c:pt idx="120">
                        <c:v>-1.632319155</c:v>
                      </c:pt>
                      <c:pt idx="121">
                        <c:v>-1.605970256</c:v>
                      </c:pt>
                      <c:pt idx="122">
                        <c:v>-1.5927806879999999</c:v>
                      </c:pt>
                      <c:pt idx="123">
                        <c:v>-1.591369743</c:v>
                      </c:pt>
                      <c:pt idx="124">
                        <c:v>-1.6008221869999999</c:v>
                      </c:pt>
                      <c:pt idx="125">
                        <c:v>-1.634979065</c:v>
                      </c:pt>
                      <c:pt idx="126">
                        <c:v>-1.7171922749999999</c:v>
                      </c:pt>
                      <c:pt idx="127">
                        <c:v>-1.7144773959999999</c:v>
                      </c:pt>
                      <c:pt idx="128">
                        <c:v>-1.5949286250000001</c:v>
                      </c:pt>
                      <c:pt idx="129">
                        <c:v>-1.5251869419999999</c:v>
                      </c:pt>
                      <c:pt idx="130">
                        <c:v>-1.5352599410000001</c:v>
                      </c:pt>
                      <c:pt idx="131">
                        <c:v>-1.5543300739999999</c:v>
                      </c:pt>
                      <c:pt idx="132">
                        <c:v>-1.561614769</c:v>
                      </c:pt>
                      <c:pt idx="133">
                        <c:v>-1.5825375370000001</c:v>
                      </c:pt>
                      <c:pt idx="134">
                        <c:v>-1.593353164</c:v>
                      </c:pt>
                      <c:pt idx="135">
                        <c:v>-1.6066115809999999</c:v>
                      </c:pt>
                      <c:pt idx="136">
                        <c:v>-1.6581005179999999</c:v>
                      </c:pt>
                      <c:pt idx="137">
                        <c:v>-1.7086244799999999</c:v>
                      </c:pt>
                      <c:pt idx="138">
                        <c:v>-1.7299663759999999</c:v>
                      </c:pt>
                      <c:pt idx="139">
                        <c:v>-1.797666805</c:v>
                      </c:pt>
                      <c:pt idx="140">
                        <c:v>-1.8715555500000001</c:v>
                      </c:pt>
                      <c:pt idx="141">
                        <c:v>-1.9602227139999999</c:v>
                      </c:pt>
                      <c:pt idx="142">
                        <c:v>-2.090220435</c:v>
                      </c:pt>
                      <c:pt idx="143">
                        <c:v>-2.2106043030000002</c:v>
                      </c:pt>
                      <c:pt idx="144">
                        <c:v>-2.2990943920000002</c:v>
                      </c:pt>
                      <c:pt idx="145">
                        <c:v>-2.3549243259999999</c:v>
                      </c:pt>
                      <c:pt idx="146">
                        <c:v>-2.452758851</c:v>
                      </c:pt>
                      <c:pt idx="147">
                        <c:v>-2.5688518789999999</c:v>
                      </c:pt>
                      <c:pt idx="148">
                        <c:v>-2.6449511559999999</c:v>
                      </c:pt>
                      <c:pt idx="149">
                        <c:v>-2.6631653430000002</c:v>
                      </c:pt>
                      <c:pt idx="150">
                        <c:v>-2.631667298</c:v>
                      </c:pt>
                      <c:pt idx="151">
                        <c:v>-2.6216326470000002</c:v>
                      </c:pt>
                      <c:pt idx="152">
                        <c:v>-2.6737087220000002</c:v>
                      </c:pt>
                      <c:pt idx="153">
                        <c:v>-2.6662514349999999</c:v>
                      </c:pt>
                      <c:pt idx="154">
                        <c:v>-2.555090511</c:v>
                      </c:pt>
                      <c:pt idx="155">
                        <c:v>-2.4483982769999999</c:v>
                      </c:pt>
                      <c:pt idx="156">
                        <c:v>-2.4741590549999999</c:v>
                      </c:pt>
                      <c:pt idx="157">
                        <c:v>-2.5858057290000001</c:v>
                      </c:pt>
                      <c:pt idx="158">
                        <c:v>-2.6252105370000001</c:v>
                      </c:pt>
                      <c:pt idx="159">
                        <c:v>-2.5897247440000002</c:v>
                      </c:pt>
                      <c:pt idx="160">
                        <c:v>-2.511646496</c:v>
                      </c:pt>
                      <c:pt idx="161">
                        <c:v>-2.4820958320000002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B2B0-49B3-A973-9F35B13E2151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twstp!$D$1</c15:sqref>
                        </c15:formulaRef>
                      </c:ext>
                    </c:extLst>
                    <c:strCache>
                      <c:ptCount val="1"/>
                      <c:pt idx="0">
                        <c:v>TWS_Pos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twstp!$A$2:$A$163</c15:sqref>
                        </c15:formulaRef>
                      </c:ext>
                    </c:extLst>
                    <c:numCache>
                      <c:formatCode>m/d/yyyy</c:formatCode>
                      <c:ptCount val="162"/>
                      <c:pt idx="0">
                        <c:v>37622</c:v>
                      </c:pt>
                      <c:pt idx="1">
                        <c:v>37653</c:v>
                      </c:pt>
                      <c:pt idx="2">
                        <c:v>37681</c:v>
                      </c:pt>
                      <c:pt idx="3">
                        <c:v>37712</c:v>
                      </c:pt>
                      <c:pt idx="4">
                        <c:v>37742</c:v>
                      </c:pt>
                      <c:pt idx="5">
                        <c:v>37773</c:v>
                      </c:pt>
                      <c:pt idx="6">
                        <c:v>37803</c:v>
                      </c:pt>
                      <c:pt idx="7">
                        <c:v>37834</c:v>
                      </c:pt>
                      <c:pt idx="8">
                        <c:v>37865</c:v>
                      </c:pt>
                      <c:pt idx="9">
                        <c:v>37895</c:v>
                      </c:pt>
                      <c:pt idx="10">
                        <c:v>37926</c:v>
                      </c:pt>
                      <c:pt idx="11">
                        <c:v>37956</c:v>
                      </c:pt>
                      <c:pt idx="12">
                        <c:v>37987</c:v>
                      </c:pt>
                      <c:pt idx="13">
                        <c:v>38018</c:v>
                      </c:pt>
                      <c:pt idx="14">
                        <c:v>38047</c:v>
                      </c:pt>
                      <c:pt idx="15">
                        <c:v>38078</c:v>
                      </c:pt>
                      <c:pt idx="16">
                        <c:v>38108</c:v>
                      </c:pt>
                      <c:pt idx="17">
                        <c:v>38139</c:v>
                      </c:pt>
                      <c:pt idx="18">
                        <c:v>38169</c:v>
                      </c:pt>
                      <c:pt idx="19">
                        <c:v>38200</c:v>
                      </c:pt>
                      <c:pt idx="20">
                        <c:v>38231</c:v>
                      </c:pt>
                      <c:pt idx="21">
                        <c:v>38261</c:v>
                      </c:pt>
                      <c:pt idx="22">
                        <c:v>38292</c:v>
                      </c:pt>
                      <c:pt idx="23">
                        <c:v>38322</c:v>
                      </c:pt>
                      <c:pt idx="24">
                        <c:v>38353</c:v>
                      </c:pt>
                      <c:pt idx="25">
                        <c:v>38384</c:v>
                      </c:pt>
                      <c:pt idx="26">
                        <c:v>38412</c:v>
                      </c:pt>
                      <c:pt idx="27">
                        <c:v>38443</c:v>
                      </c:pt>
                      <c:pt idx="28">
                        <c:v>38473</c:v>
                      </c:pt>
                      <c:pt idx="29">
                        <c:v>38504</c:v>
                      </c:pt>
                      <c:pt idx="30">
                        <c:v>38534</c:v>
                      </c:pt>
                      <c:pt idx="31">
                        <c:v>38565</c:v>
                      </c:pt>
                      <c:pt idx="32">
                        <c:v>38596</c:v>
                      </c:pt>
                      <c:pt idx="33">
                        <c:v>38626</c:v>
                      </c:pt>
                      <c:pt idx="34">
                        <c:v>38657</c:v>
                      </c:pt>
                      <c:pt idx="35">
                        <c:v>38687</c:v>
                      </c:pt>
                      <c:pt idx="36">
                        <c:v>38718</c:v>
                      </c:pt>
                      <c:pt idx="37">
                        <c:v>38749</c:v>
                      </c:pt>
                      <c:pt idx="38">
                        <c:v>38777</c:v>
                      </c:pt>
                      <c:pt idx="39">
                        <c:v>38808</c:v>
                      </c:pt>
                      <c:pt idx="40">
                        <c:v>38838</c:v>
                      </c:pt>
                      <c:pt idx="41">
                        <c:v>38869</c:v>
                      </c:pt>
                      <c:pt idx="42">
                        <c:v>38899</c:v>
                      </c:pt>
                      <c:pt idx="43">
                        <c:v>38930</c:v>
                      </c:pt>
                      <c:pt idx="44">
                        <c:v>38961</c:v>
                      </c:pt>
                      <c:pt idx="45">
                        <c:v>38991</c:v>
                      </c:pt>
                      <c:pt idx="46">
                        <c:v>39022</c:v>
                      </c:pt>
                      <c:pt idx="47">
                        <c:v>39052</c:v>
                      </c:pt>
                      <c:pt idx="48">
                        <c:v>39083</c:v>
                      </c:pt>
                      <c:pt idx="49">
                        <c:v>39114</c:v>
                      </c:pt>
                      <c:pt idx="50">
                        <c:v>39142</c:v>
                      </c:pt>
                      <c:pt idx="51">
                        <c:v>39173</c:v>
                      </c:pt>
                      <c:pt idx="52">
                        <c:v>39203</c:v>
                      </c:pt>
                      <c:pt idx="53">
                        <c:v>39234</c:v>
                      </c:pt>
                      <c:pt idx="54">
                        <c:v>39264</c:v>
                      </c:pt>
                      <c:pt idx="55">
                        <c:v>39295</c:v>
                      </c:pt>
                      <c:pt idx="56">
                        <c:v>39326</c:v>
                      </c:pt>
                      <c:pt idx="57">
                        <c:v>39356</c:v>
                      </c:pt>
                      <c:pt idx="58">
                        <c:v>39387</c:v>
                      </c:pt>
                      <c:pt idx="59">
                        <c:v>39417</c:v>
                      </c:pt>
                      <c:pt idx="60">
                        <c:v>39448</c:v>
                      </c:pt>
                      <c:pt idx="61">
                        <c:v>39479</c:v>
                      </c:pt>
                      <c:pt idx="62">
                        <c:v>39508</c:v>
                      </c:pt>
                      <c:pt idx="63">
                        <c:v>39539</c:v>
                      </c:pt>
                      <c:pt idx="64">
                        <c:v>39569</c:v>
                      </c:pt>
                      <c:pt idx="65">
                        <c:v>39600</c:v>
                      </c:pt>
                      <c:pt idx="66">
                        <c:v>39630</c:v>
                      </c:pt>
                      <c:pt idx="67">
                        <c:v>39661</c:v>
                      </c:pt>
                      <c:pt idx="68">
                        <c:v>39692</c:v>
                      </c:pt>
                      <c:pt idx="69">
                        <c:v>39722</c:v>
                      </c:pt>
                      <c:pt idx="70">
                        <c:v>39753</c:v>
                      </c:pt>
                      <c:pt idx="71">
                        <c:v>39783</c:v>
                      </c:pt>
                      <c:pt idx="72">
                        <c:v>39814</c:v>
                      </c:pt>
                      <c:pt idx="73">
                        <c:v>39845</c:v>
                      </c:pt>
                      <c:pt idx="74">
                        <c:v>39873</c:v>
                      </c:pt>
                      <c:pt idx="75">
                        <c:v>39904</c:v>
                      </c:pt>
                      <c:pt idx="76">
                        <c:v>39934</c:v>
                      </c:pt>
                      <c:pt idx="77">
                        <c:v>39965</c:v>
                      </c:pt>
                      <c:pt idx="78">
                        <c:v>39995</c:v>
                      </c:pt>
                      <c:pt idx="79">
                        <c:v>40026</c:v>
                      </c:pt>
                      <c:pt idx="80">
                        <c:v>40057</c:v>
                      </c:pt>
                      <c:pt idx="81">
                        <c:v>40087</c:v>
                      </c:pt>
                      <c:pt idx="82">
                        <c:v>40118</c:v>
                      </c:pt>
                      <c:pt idx="83">
                        <c:v>40148</c:v>
                      </c:pt>
                      <c:pt idx="84">
                        <c:v>40179</c:v>
                      </c:pt>
                      <c:pt idx="85">
                        <c:v>40210</c:v>
                      </c:pt>
                      <c:pt idx="86">
                        <c:v>40238</c:v>
                      </c:pt>
                      <c:pt idx="87">
                        <c:v>40269</c:v>
                      </c:pt>
                      <c:pt idx="88">
                        <c:v>40299</c:v>
                      </c:pt>
                      <c:pt idx="89">
                        <c:v>40330</c:v>
                      </c:pt>
                      <c:pt idx="90">
                        <c:v>40360</c:v>
                      </c:pt>
                      <c:pt idx="91">
                        <c:v>40391</c:v>
                      </c:pt>
                      <c:pt idx="92">
                        <c:v>40422</c:v>
                      </c:pt>
                      <c:pt idx="93">
                        <c:v>40452</c:v>
                      </c:pt>
                      <c:pt idx="94">
                        <c:v>40483</c:v>
                      </c:pt>
                      <c:pt idx="95">
                        <c:v>40513</c:v>
                      </c:pt>
                      <c:pt idx="96">
                        <c:v>40544</c:v>
                      </c:pt>
                      <c:pt idx="97">
                        <c:v>40575</c:v>
                      </c:pt>
                      <c:pt idx="98">
                        <c:v>40603</c:v>
                      </c:pt>
                      <c:pt idx="99">
                        <c:v>40634</c:v>
                      </c:pt>
                      <c:pt idx="100">
                        <c:v>40664</c:v>
                      </c:pt>
                      <c:pt idx="101">
                        <c:v>40695</c:v>
                      </c:pt>
                      <c:pt idx="102">
                        <c:v>40725</c:v>
                      </c:pt>
                      <c:pt idx="103">
                        <c:v>40756</c:v>
                      </c:pt>
                      <c:pt idx="104">
                        <c:v>40787</c:v>
                      </c:pt>
                      <c:pt idx="105">
                        <c:v>40817</c:v>
                      </c:pt>
                      <c:pt idx="106">
                        <c:v>40848</c:v>
                      </c:pt>
                      <c:pt idx="107">
                        <c:v>40878</c:v>
                      </c:pt>
                      <c:pt idx="108">
                        <c:v>40909</c:v>
                      </c:pt>
                      <c:pt idx="109">
                        <c:v>40940</c:v>
                      </c:pt>
                      <c:pt idx="110">
                        <c:v>40969</c:v>
                      </c:pt>
                      <c:pt idx="111">
                        <c:v>41000</c:v>
                      </c:pt>
                      <c:pt idx="112">
                        <c:v>41030</c:v>
                      </c:pt>
                      <c:pt idx="113">
                        <c:v>41061</c:v>
                      </c:pt>
                      <c:pt idx="114">
                        <c:v>41091</c:v>
                      </c:pt>
                      <c:pt idx="115">
                        <c:v>41122</c:v>
                      </c:pt>
                      <c:pt idx="116">
                        <c:v>41153</c:v>
                      </c:pt>
                      <c:pt idx="117">
                        <c:v>41183</c:v>
                      </c:pt>
                      <c:pt idx="118">
                        <c:v>41214</c:v>
                      </c:pt>
                      <c:pt idx="119">
                        <c:v>41244</c:v>
                      </c:pt>
                      <c:pt idx="120">
                        <c:v>41275</c:v>
                      </c:pt>
                      <c:pt idx="121">
                        <c:v>41306</c:v>
                      </c:pt>
                      <c:pt idx="122">
                        <c:v>41334</c:v>
                      </c:pt>
                      <c:pt idx="123">
                        <c:v>41365</c:v>
                      </c:pt>
                      <c:pt idx="124">
                        <c:v>41395</c:v>
                      </c:pt>
                      <c:pt idx="125">
                        <c:v>41426</c:v>
                      </c:pt>
                      <c:pt idx="126">
                        <c:v>41456</c:v>
                      </c:pt>
                      <c:pt idx="127">
                        <c:v>41487</c:v>
                      </c:pt>
                      <c:pt idx="128">
                        <c:v>41518</c:v>
                      </c:pt>
                      <c:pt idx="129">
                        <c:v>41548</c:v>
                      </c:pt>
                      <c:pt idx="130">
                        <c:v>41579</c:v>
                      </c:pt>
                      <c:pt idx="131">
                        <c:v>41609</c:v>
                      </c:pt>
                      <c:pt idx="132">
                        <c:v>41640</c:v>
                      </c:pt>
                      <c:pt idx="133">
                        <c:v>41671</c:v>
                      </c:pt>
                      <c:pt idx="134">
                        <c:v>41699</c:v>
                      </c:pt>
                      <c:pt idx="135">
                        <c:v>41730</c:v>
                      </c:pt>
                      <c:pt idx="136">
                        <c:v>41760</c:v>
                      </c:pt>
                      <c:pt idx="137">
                        <c:v>41791</c:v>
                      </c:pt>
                      <c:pt idx="138">
                        <c:v>41821</c:v>
                      </c:pt>
                      <c:pt idx="139">
                        <c:v>41852</c:v>
                      </c:pt>
                      <c:pt idx="140">
                        <c:v>41883</c:v>
                      </c:pt>
                      <c:pt idx="141">
                        <c:v>41913</c:v>
                      </c:pt>
                      <c:pt idx="142">
                        <c:v>41944</c:v>
                      </c:pt>
                      <c:pt idx="143">
                        <c:v>41974</c:v>
                      </c:pt>
                      <c:pt idx="144">
                        <c:v>42005</c:v>
                      </c:pt>
                      <c:pt idx="145">
                        <c:v>42036</c:v>
                      </c:pt>
                      <c:pt idx="146">
                        <c:v>42064</c:v>
                      </c:pt>
                      <c:pt idx="147">
                        <c:v>42095</c:v>
                      </c:pt>
                      <c:pt idx="148">
                        <c:v>42125</c:v>
                      </c:pt>
                      <c:pt idx="149">
                        <c:v>42156</c:v>
                      </c:pt>
                      <c:pt idx="150">
                        <c:v>42186</c:v>
                      </c:pt>
                      <c:pt idx="151">
                        <c:v>42217</c:v>
                      </c:pt>
                      <c:pt idx="152">
                        <c:v>42248</c:v>
                      </c:pt>
                      <c:pt idx="153">
                        <c:v>42278</c:v>
                      </c:pt>
                      <c:pt idx="154">
                        <c:v>42309</c:v>
                      </c:pt>
                      <c:pt idx="155">
                        <c:v>42339</c:v>
                      </c:pt>
                      <c:pt idx="156">
                        <c:v>42370</c:v>
                      </c:pt>
                      <c:pt idx="157">
                        <c:v>42401</c:v>
                      </c:pt>
                      <c:pt idx="158">
                        <c:v>42430</c:v>
                      </c:pt>
                      <c:pt idx="159">
                        <c:v>42461</c:v>
                      </c:pt>
                      <c:pt idx="160">
                        <c:v>42491</c:v>
                      </c:pt>
                      <c:pt idx="161">
                        <c:v>42522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twstp!$D$2:$D$163</c15:sqref>
                        </c15:formulaRef>
                      </c:ext>
                    </c:extLst>
                    <c:numCache>
                      <c:formatCode>General</c:formatCode>
                      <c:ptCount val="162"/>
                      <c:pt idx="0">
                        <c:v>-1.2146097410000001</c:v>
                      </c:pt>
                      <c:pt idx="1">
                        <c:v>-1.150787352</c:v>
                      </c:pt>
                      <c:pt idx="2">
                        <c:v>-1.0936045700000001</c:v>
                      </c:pt>
                      <c:pt idx="3">
                        <c:v>-1.090267203</c:v>
                      </c:pt>
                      <c:pt idx="4">
                        <c:v>-1.0906995049999999</c:v>
                      </c:pt>
                      <c:pt idx="5">
                        <c:v>-1.1175503120000001</c:v>
                      </c:pt>
                      <c:pt idx="6">
                        <c:v>-1.1017528489999999</c:v>
                      </c:pt>
                      <c:pt idx="7">
                        <c:v>-1.05459229</c:v>
                      </c:pt>
                      <c:pt idx="8">
                        <c:v>-1.061924876</c:v>
                      </c:pt>
                      <c:pt idx="9">
                        <c:v>-1.067053472</c:v>
                      </c:pt>
                      <c:pt idx="10">
                        <c:v>-1.010508245</c:v>
                      </c:pt>
                      <c:pt idx="11">
                        <c:v>-0.965831616</c:v>
                      </c:pt>
                      <c:pt idx="12">
                        <c:v>-0.940779633</c:v>
                      </c:pt>
                      <c:pt idx="13">
                        <c:v>-0.95354512899999999</c:v>
                      </c:pt>
                      <c:pt idx="14">
                        <c:v>-0.94208972400000002</c:v>
                      </c:pt>
                      <c:pt idx="15">
                        <c:v>-0.89528393100000003</c:v>
                      </c:pt>
                      <c:pt idx="16">
                        <c:v>-0.817327201</c:v>
                      </c:pt>
                      <c:pt idx="17">
                        <c:v>-0.68408007000000004</c:v>
                      </c:pt>
                      <c:pt idx="18">
                        <c:v>-0.58326355299999999</c:v>
                      </c:pt>
                      <c:pt idx="19">
                        <c:v>-0.45763362099999999</c:v>
                      </c:pt>
                      <c:pt idx="20">
                        <c:v>-0.313125398</c:v>
                      </c:pt>
                      <c:pt idx="21">
                        <c:v>-0.20282077100000001</c:v>
                      </c:pt>
                      <c:pt idx="22">
                        <c:v>-0.11148277700000001</c:v>
                      </c:pt>
                      <c:pt idx="23">
                        <c:v>-2.6848599000000001E-2</c:v>
                      </c:pt>
                      <c:pt idx="24">
                        <c:v>4.5070513E-2</c:v>
                      </c:pt>
                      <c:pt idx="25">
                        <c:v>0.14640030500000001</c:v>
                      </c:pt>
                      <c:pt idx="26">
                        <c:v>0.25626638200000001</c:v>
                      </c:pt>
                      <c:pt idx="27">
                        <c:v>0.35739252900000001</c:v>
                      </c:pt>
                      <c:pt idx="28">
                        <c:v>0.401136834</c:v>
                      </c:pt>
                      <c:pt idx="29">
                        <c:v>0.391301063</c:v>
                      </c:pt>
                      <c:pt idx="30">
                        <c:v>0.39976341900000001</c:v>
                      </c:pt>
                      <c:pt idx="31">
                        <c:v>0.334899681</c:v>
                      </c:pt>
                      <c:pt idx="32">
                        <c:v>0.24426768700000001</c:v>
                      </c:pt>
                      <c:pt idx="33">
                        <c:v>0.18342956299999999</c:v>
                      </c:pt>
                      <c:pt idx="34">
                        <c:v>0.107133468</c:v>
                      </c:pt>
                      <c:pt idx="35">
                        <c:v>5.8618653E-2</c:v>
                      </c:pt>
                      <c:pt idx="36">
                        <c:v>4.7884672000000003E-2</c:v>
                      </c:pt>
                      <c:pt idx="37">
                        <c:v>1.3879832E-2</c:v>
                      </c:pt>
                      <c:pt idx="38">
                        <c:v>-1.2147003999999999E-2</c:v>
                      </c:pt>
                      <c:pt idx="39">
                        <c:v>-4.4760644000000002E-2</c:v>
                      </c:pt>
                      <c:pt idx="40">
                        <c:v>-0.11283418000000001</c:v>
                      </c:pt>
                      <c:pt idx="41">
                        <c:v>-0.16632269199999999</c:v>
                      </c:pt>
                      <c:pt idx="42">
                        <c:v>-0.203076759</c:v>
                      </c:pt>
                      <c:pt idx="43">
                        <c:v>-0.22635997499999999</c:v>
                      </c:pt>
                      <c:pt idx="44">
                        <c:v>-0.226956613</c:v>
                      </c:pt>
                      <c:pt idx="45">
                        <c:v>-0.213589741</c:v>
                      </c:pt>
                      <c:pt idx="46">
                        <c:v>-0.19634141899999999</c:v>
                      </c:pt>
                      <c:pt idx="47">
                        <c:v>-0.21837471999999999</c:v>
                      </c:pt>
                      <c:pt idx="48">
                        <c:v>-0.25426735900000003</c:v>
                      </c:pt>
                      <c:pt idx="49">
                        <c:v>-0.22766148</c:v>
                      </c:pt>
                      <c:pt idx="50">
                        <c:v>-0.184680551</c:v>
                      </c:pt>
                      <c:pt idx="51">
                        <c:v>-0.13202940599999999</c:v>
                      </c:pt>
                      <c:pt idx="52">
                        <c:v>-7.6876418000000002E-2</c:v>
                      </c:pt>
                      <c:pt idx="53">
                        <c:v>-3.2052186000000003E-2</c:v>
                      </c:pt>
                      <c:pt idx="54">
                        <c:v>1.8452177E-2</c:v>
                      </c:pt>
                      <c:pt idx="55">
                        <c:v>8.3801204000000004E-2</c:v>
                      </c:pt>
                      <c:pt idx="56">
                        <c:v>0.14825922899999999</c:v>
                      </c:pt>
                      <c:pt idx="57">
                        <c:v>0.19369201999999999</c:v>
                      </c:pt>
                      <c:pt idx="58">
                        <c:v>0.24425534500000001</c:v>
                      </c:pt>
                      <c:pt idx="59">
                        <c:v>0.29754299400000001</c:v>
                      </c:pt>
                      <c:pt idx="60">
                        <c:v>0.35087463800000002</c:v>
                      </c:pt>
                      <c:pt idx="61">
                        <c:v>0.38483448799999997</c:v>
                      </c:pt>
                      <c:pt idx="62">
                        <c:v>0.39889197100000001</c:v>
                      </c:pt>
                      <c:pt idx="63">
                        <c:v>0.41156695700000001</c:v>
                      </c:pt>
                      <c:pt idx="64">
                        <c:v>0.46439631999999997</c:v>
                      </c:pt>
                      <c:pt idx="65">
                        <c:v>0.51196316500000005</c:v>
                      </c:pt>
                      <c:pt idx="66">
                        <c:v>0.55515929900000005</c:v>
                      </c:pt>
                      <c:pt idx="67">
                        <c:v>0.63194465300000002</c:v>
                      </c:pt>
                      <c:pt idx="68">
                        <c:v>0.67049499899999998</c:v>
                      </c:pt>
                      <c:pt idx="69">
                        <c:v>0.67098198099999995</c:v>
                      </c:pt>
                      <c:pt idx="70">
                        <c:v>0.70615935200000002</c:v>
                      </c:pt>
                      <c:pt idx="71">
                        <c:v>0.77840616399999996</c:v>
                      </c:pt>
                      <c:pt idx="72">
                        <c:v>0.82790218699999996</c:v>
                      </c:pt>
                      <c:pt idx="73">
                        <c:v>0.84044258100000002</c:v>
                      </c:pt>
                      <c:pt idx="74">
                        <c:v>0.82014456099999999</c:v>
                      </c:pt>
                      <c:pt idx="75">
                        <c:v>0.79194071700000002</c:v>
                      </c:pt>
                      <c:pt idx="76">
                        <c:v>0.76474669900000003</c:v>
                      </c:pt>
                      <c:pt idx="77">
                        <c:v>0.78290384400000002</c:v>
                      </c:pt>
                      <c:pt idx="78">
                        <c:v>0.839633301</c:v>
                      </c:pt>
                      <c:pt idx="79">
                        <c:v>0.85001789999999999</c:v>
                      </c:pt>
                      <c:pt idx="80">
                        <c:v>0.84649837400000005</c:v>
                      </c:pt>
                      <c:pt idx="81">
                        <c:v>0.88290571799999995</c:v>
                      </c:pt>
                      <c:pt idx="82">
                        <c:v>0.90564535099999999</c:v>
                      </c:pt>
                      <c:pt idx="83">
                        <c:v>0.87179143100000001</c:v>
                      </c:pt>
                      <c:pt idx="84">
                        <c:v>0.83495284199999997</c:v>
                      </c:pt>
                      <c:pt idx="85">
                        <c:v>0.83294959400000002</c:v>
                      </c:pt>
                      <c:pt idx="86">
                        <c:v>0.88072468900000001</c:v>
                      </c:pt>
                      <c:pt idx="87">
                        <c:v>0.94912481500000001</c:v>
                      </c:pt>
                      <c:pt idx="88">
                        <c:v>1.0065000159999999</c:v>
                      </c:pt>
                      <c:pt idx="89">
                        <c:v>1.05964798</c:v>
                      </c:pt>
                      <c:pt idx="90">
                        <c:v>1.1189167959999999</c:v>
                      </c:pt>
                      <c:pt idx="91">
                        <c:v>1.1790656589999999</c:v>
                      </c:pt>
                      <c:pt idx="92">
                        <c:v>1.2538574010000001</c:v>
                      </c:pt>
                      <c:pt idx="93">
                        <c:v>1.3355174670000001</c:v>
                      </c:pt>
                      <c:pt idx="94">
                        <c:v>1.4006879889999999</c:v>
                      </c:pt>
                      <c:pt idx="95">
                        <c:v>1.4840469549999999</c:v>
                      </c:pt>
                      <c:pt idx="96">
                        <c:v>1.5773234009999999</c:v>
                      </c:pt>
                      <c:pt idx="97">
                        <c:v>1.641059281</c:v>
                      </c:pt>
                      <c:pt idx="98">
                        <c:v>1.6760020739999999</c:v>
                      </c:pt>
                      <c:pt idx="99">
                        <c:v>1.7243756880000001</c:v>
                      </c:pt>
                      <c:pt idx="100">
                        <c:v>1.8304099149999999</c:v>
                      </c:pt>
                      <c:pt idx="101">
                        <c:v>1.946621071</c:v>
                      </c:pt>
                      <c:pt idx="102">
                        <c:v>2.0207140149999998</c:v>
                      </c:pt>
                      <c:pt idx="103">
                        <c:v>2.1454493179999998</c:v>
                      </c:pt>
                      <c:pt idx="104">
                        <c:v>2.2967894059999998</c:v>
                      </c:pt>
                      <c:pt idx="105">
                        <c:v>2.3878682389999999</c:v>
                      </c:pt>
                      <c:pt idx="106">
                        <c:v>2.4372252579999998</c:v>
                      </c:pt>
                      <c:pt idx="107">
                        <c:v>2.469664748</c:v>
                      </c:pt>
                      <c:pt idx="108">
                        <c:v>2.5208647420000001</c:v>
                      </c:pt>
                      <c:pt idx="109">
                        <c:v>2.5946670059999999</c:v>
                      </c:pt>
                      <c:pt idx="110">
                        <c:v>2.6540376710000002</c:v>
                      </c:pt>
                      <c:pt idx="111">
                        <c:v>2.6773298840000002</c:v>
                      </c:pt>
                      <c:pt idx="112">
                        <c:v>2.6836873560000001</c:v>
                      </c:pt>
                      <c:pt idx="113">
                        <c:v>2.6775625519999999</c:v>
                      </c:pt>
                      <c:pt idx="114">
                        <c:v>2.6502007559999998</c:v>
                      </c:pt>
                      <c:pt idx="115">
                        <c:v>2.5093393399999999</c:v>
                      </c:pt>
                      <c:pt idx="116">
                        <c:v>2.2832388620000001</c:v>
                      </c:pt>
                      <c:pt idx="117">
                        <c:v>2.096178273</c:v>
                      </c:pt>
                      <c:pt idx="118">
                        <c:v>1.9771171540000001</c:v>
                      </c:pt>
                      <c:pt idx="119">
                        <c:v>1.89913105</c:v>
                      </c:pt>
                      <c:pt idx="120">
                        <c:v>1.7966426010000001</c:v>
                      </c:pt>
                      <c:pt idx="121">
                        <c:v>1.6902491019999999</c:v>
                      </c:pt>
                      <c:pt idx="122">
                        <c:v>1.603970294</c:v>
                      </c:pt>
                      <c:pt idx="123">
                        <c:v>1.5360439239999999</c:v>
                      </c:pt>
                      <c:pt idx="124">
                        <c:v>1.4681346479999999</c:v>
                      </c:pt>
                      <c:pt idx="125">
                        <c:v>1.3791313999999999</c:v>
                      </c:pt>
                      <c:pt idx="126">
                        <c:v>1.266092668</c:v>
                      </c:pt>
                      <c:pt idx="127">
                        <c:v>1.2235888340000001</c:v>
                      </c:pt>
                      <c:pt idx="128">
                        <c:v>1.279149909</c:v>
                      </c:pt>
                      <c:pt idx="129">
                        <c:v>1.3634399690000001</c:v>
                      </c:pt>
                      <c:pt idx="130">
                        <c:v>1.420774038</c:v>
                      </c:pt>
                      <c:pt idx="131">
                        <c:v>1.434290251</c:v>
                      </c:pt>
                      <c:pt idx="132">
                        <c:v>1.4176021889999999</c:v>
                      </c:pt>
                      <c:pt idx="133">
                        <c:v>1.39353123</c:v>
                      </c:pt>
                      <c:pt idx="134">
                        <c:v>1.395486912</c:v>
                      </c:pt>
                      <c:pt idx="135">
                        <c:v>1.380437438</c:v>
                      </c:pt>
                      <c:pt idx="136">
                        <c:v>1.3270615809999999</c:v>
                      </c:pt>
                      <c:pt idx="137">
                        <c:v>1.3206615960000001</c:v>
                      </c:pt>
                      <c:pt idx="138">
                        <c:v>1.4309133409999999</c:v>
                      </c:pt>
                      <c:pt idx="139">
                        <c:v>1.5319593419999999</c:v>
                      </c:pt>
                      <c:pt idx="140">
                        <c:v>1.589075886</c:v>
                      </c:pt>
                      <c:pt idx="141">
                        <c:v>1.6067286649999999</c:v>
                      </c:pt>
                      <c:pt idx="142">
                        <c:v>1.577822603</c:v>
                      </c:pt>
                      <c:pt idx="143">
                        <c:v>1.5757080050000001</c:v>
                      </c:pt>
                      <c:pt idx="144">
                        <c:v>1.626180956</c:v>
                      </c:pt>
                      <c:pt idx="145">
                        <c:v>1.6844505809999999</c:v>
                      </c:pt>
                      <c:pt idx="146">
                        <c:v>1.674312391</c:v>
                      </c:pt>
                      <c:pt idx="147">
                        <c:v>1.6493241789999999</c:v>
                      </c:pt>
                      <c:pt idx="148">
                        <c:v>1.6561673210000001</c:v>
                      </c:pt>
                      <c:pt idx="149">
                        <c:v>1.6554632380000001</c:v>
                      </c:pt>
                      <c:pt idx="150">
                        <c:v>1.5706228360000001</c:v>
                      </c:pt>
                      <c:pt idx="151">
                        <c:v>1.4506785790000001</c:v>
                      </c:pt>
                      <c:pt idx="152">
                        <c:v>1.318625301</c:v>
                      </c:pt>
                      <c:pt idx="153">
                        <c:v>1.176047933</c:v>
                      </c:pt>
                      <c:pt idx="154">
                        <c:v>1.071146377</c:v>
                      </c:pt>
                      <c:pt idx="155">
                        <c:v>1.02093627</c:v>
                      </c:pt>
                      <c:pt idx="156">
                        <c:v>1.0155933829999999</c:v>
                      </c:pt>
                      <c:pt idx="157">
                        <c:v>1.0132447959999999</c:v>
                      </c:pt>
                      <c:pt idx="158">
                        <c:v>1.0642882060000001</c:v>
                      </c:pt>
                      <c:pt idx="159">
                        <c:v>1.1427777370000001</c:v>
                      </c:pt>
                      <c:pt idx="160">
                        <c:v>1.1655170319999999</c:v>
                      </c:pt>
                      <c:pt idx="161">
                        <c:v>1.241197578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2B0-49B3-A973-9F35B13E2151}"/>
                  </c:ext>
                </c:extLst>
              </c15:ser>
            </c15:filteredScatterSeries>
          </c:ext>
        </c:extLst>
      </c:scatterChart>
      <c:valAx>
        <c:axId val="538661720"/>
        <c:scaling>
          <c:orientation val="minMax"/>
          <c:max val="42700"/>
          <c:min val="37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38662800"/>
        <c:crossesAt val="-3"/>
        <c:crossBetween val="midCat"/>
      </c:valAx>
      <c:valAx>
        <c:axId val="538662800"/>
        <c:scaling>
          <c:orientation val="minMax"/>
          <c:min val="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386617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62666482209489549"/>
          <c:y val="3.6933339721987077E-2"/>
          <c:w val="0.31930741453804357"/>
          <c:h val="0.282101588961130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B370926E-27B2-2927-62AE-8268E4BAF9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E64376-CD43-2C3D-1C94-970F1D3C85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6EF64-2065-498D-8528-A59CABD7D175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0C0C97-3CA6-209E-B1A5-157A3AF830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DF8F4B-83C7-1E5D-E66F-A5BC17AA89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E9C28-D308-4908-8AE6-CFAACED2FA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799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66BF3-B4D8-4B0A-8D7E-B456D2E9C5EC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CB811-FDAA-4C86-AAEF-DAEC6F68A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06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F90A1AF7-5651-432B-BDBF-2914158689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3CEB86C8-B76A-49D8-9188-34199CBF51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85DF3389-9AD0-4908-B3C4-E39CD6EAE6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553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5B341-A956-E3C7-F4C1-3E41C48E1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F20B3EE7-CBA6-051D-6BAE-13BBBC3ABB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4425699F-EB85-9C6B-F27E-2BE43DFA2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D7D242A1-9EA1-DB6D-F66F-35EB56EFD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682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6F5A5-4042-A04A-DCEB-CA389D78B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844C0EDE-9032-2FB7-88AB-1B2A16C864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BEF4CF51-FDC2-685D-6B15-012F8E47B5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8FE0C759-323D-04D9-13D8-FA53EA6976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772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F1817-B5F5-4963-517A-3A68BC10B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F245EF18-9E1B-417D-4D52-7FCE2221E8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7B82BFBA-3E2A-B735-99CF-5CD74CEFA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F7825944-10C1-B876-004C-46A8B0E6AD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393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BAEAA-B11C-3BDF-FE33-D61351463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2446F516-74F6-82F0-BA47-CA459A9023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ED3331E8-8CB6-AB0C-151A-CA3EA6053B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4D47186B-4A7F-9C32-9DA6-F2D64CC154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579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7598B-830C-D614-FF34-7FE38435C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3DF7D2D0-1260-D2C9-C0F2-2DE291EAA9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63E9158E-29B7-AF09-989D-F36CE75D9B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D2A1A98A-8788-AB2C-BC6A-322C260289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512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52A19-BEDA-334F-415F-96B55C266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9EE28AB8-A235-58DF-1709-A53BDD628B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D2CCC6F1-C81E-03AF-DAF8-686E0845C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A424D04A-18EC-31C9-4ECF-ED60760807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654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56413-A99C-24DB-638D-D77C93C3E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76F8FB51-5981-DD09-AD2A-B411F62CFF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9F5A2294-9FD6-2C23-2AD1-78110B4B33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E23A9BC6-7A2E-4D11-226B-3E7C2DFF28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575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0CB4C-EDE0-FDD9-8D8F-CCC6B5844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7EF745D6-65F0-C852-7D0E-64A49FBDE5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425FEA56-BB52-DE4F-521A-49D1DB4B26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E0EB3E9F-F08A-F26F-CD0C-7F58F8975A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020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552C8-E850-2DFC-BAB1-F446062C6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8421AEA1-B57E-AF64-1D27-C353ABE0B4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3984DA3-3A25-EFEA-45F8-0CB0C24866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46C85D82-96C0-D71B-B506-9555BEF7FE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540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DA159-C04F-733F-AA80-8526F39DD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EFEF6EFA-38A6-5E90-15E7-238015A1B6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B645E17B-55DA-9634-4375-9A73ED7673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D1799052-3509-B28E-D21E-569E1897FC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36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04CFC-AB41-F1D9-A310-9C97272B4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9E65A401-EFCD-9D29-6ADC-8D7E924DF1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134513AB-6471-1112-CB80-AC75AB478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1CA9DD13-5AEC-24C9-A966-D9A7C54FD8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157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C130B-55DB-2593-68CE-EB554011D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60A5F4D6-49FC-FF17-52A3-C8BB6A05FC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3B1D7D51-A7A8-963E-BC14-B86FF746D4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8F0CBA08-D26C-168F-9DA9-7DB87BB05C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3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83A89-8CAC-D441-D0F2-94F95E5CD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9F24AC52-DEF2-7FF7-6ED4-3F1F2792BB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C99143A0-6DC2-785F-B4B2-B5B13A8A10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5F9BBDB2-5655-1E4E-4B4C-AE9DFC20F4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048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4F530-F50F-72D4-7729-BD5E4F0E6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35C4ECB1-FAFE-6E74-49DC-891D61C7B0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C28DA1F1-7C0A-EA0B-B7B2-CA02017982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32CC830F-8237-40C9-E4ED-D306969C92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655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65283-7497-6B28-7C64-7033C5A20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F85E46DE-7685-5AD2-F6EA-338C34528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DAC1DCDA-72A6-D0E5-1BA4-EED7E32FC8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EBDF51E3-4D7A-99E8-00EC-40C9887B9A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69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23EF6-DC47-E226-E612-8089BFE0F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1C337E62-D616-8AF7-56A0-0C7897E638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F3D8667F-5850-7DDB-ABBA-BC3A0D5F56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5B6AB9B8-EDA9-4A84-5A6D-CFE5810035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FBF2A5F-3734-4315-8BF0-313B80EE4F6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47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47C046-A2DF-408D-80BA-86C05BB79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2118031-D755-4EE8-8443-EF3C72959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4C44F9-3FA5-433E-BACA-BF8560C75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C55B-4C0A-42C5-9E44-E2C043C32AD4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337E4-A5BF-467A-A9C0-8FF98568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B238C2-3FCB-4C0B-A859-BAA3002C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5822-4F22-4F12-8416-50B7D5E036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3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E64AC9-9A65-4FCD-A1B1-F687CDC92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56F6AE1-EBA1-4EFE-B4F5-4B39232B6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413CFA-EF5E-40C8-A4B1-E7B315417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98D-6772-4758-BF74-A3FC8BEE30AC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19CF67-4DB8-4963-BB86-C1DF5D0CF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D5BC61-BC6A-4AF5-BAF3-AD767DB5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5822-4F22-4F12-8416-50B7D5E036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74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9E0500D-B137-4FB1-82BF-9B2C1CCB4E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63B787-A7FD-4891-A38D-0689356A1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4B238B-D524-4395-89B5-5219BB45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79BE-C1B7-4297-BCB0-75C039E76E03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A652C-8EF7-4317-9E95-E976F2FA1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6FA966-2781-4479-92E6-D2ED9AD5F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5822-4F22-4F12-8416-50B7D5E036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118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1AC221-B879-E089-03AF-F0FC37D2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7D2B5F7-9166-16FB-1A94-174558452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7A6853-5187-49D2-865D-B2ED08C26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5767-35BA-41E7-AF7A-BC48A853DC7B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DECFE-CE0B-C77D-55F9-F85330825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FAB847-49C5-5CE3-6AB7-A230A7531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A48-1B99-4B31-A3E7-B9FD3117C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477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43F647-4EDF-3A76-4CEA-E2DB79C6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CCA882-8F85-075E-3E3C-DFB19A09E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3CA65C-0F78-0341-F7AD-AEC44CF47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00F09-8782-4118-A2A9-69EB5F3010D4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9F1D-8F22-0430-125A-1DF7FF22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556FC7-74B9-F8C5-0DA1-E5A804108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A48-1B99-4B31-A3E7-B9FD3117C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913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1CB90E-5B4A-D676-7B3D-61C433D6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C79E08-37D2-6B54-C8EB-B413CFE32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9D5728-3EA2-E042-FCC4-BB7124B2B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AE54-84D9-4059-AE4F-D3199B1E7FA8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2D664D-A8CE-8394-DC52-A9A00C6E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6F709C-38AA-3BEB-0585-87910C630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A48-1B99-4B31-A3E7-B9FD3117C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099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452C66-23F0-D99E-3629-D458FF7F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9FE3CA-097B-5449-20C4-814F13A0B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8DEEA56-DA4B-DDDE-F531-3C2821C30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B3185D-C5A5-9363-4E54-170C0213C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A52D-91D5-47CD-8F9A-1ACE1455308A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A51FB4-E93F-7B66-1EEA-8C56EC57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D9D176-3F08-4E0F-19D7-1CDB2BCD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A48-1B99-4B31-A3E7-B9FD3117C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716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DEF6B7-B8A6-0465-9A2A-DCCDDBCE4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A545FE-EE47-B46B-7723-16B4E3278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B32894E-6C4B-B93C-78D1-8F5FA857E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C495134-C430-2F3C-6D97-63361289E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9C373F-17B7-87C0-337B-945B99B8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824981-9AFF-F288-6FC5-AD76A5B79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FB64-593A-4EDE-9580-B29558559AC4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E32287E-DC90-BBFC-B865-20B4DBAE8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DD81F5-B545-D943-76C9-E9971D82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A48-1B99-4B31-A3E7-B9FD3117C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016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CD0DDC-8F8B-BCBB-2BB8-B2B283B60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381C274-BDF0-3106-1062-A669EE9C6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B53F-62B7-452E-9B44-15DE32A3D920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4AAAC1-65AC-DE2F-AA5A-0DA65E476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E83F97-8D61-640A-CC9B-4A8937D3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A48-1B99-4B31-A3E7-B9FD3117C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546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EC9895-F79D-5D98-31F6-701ACF003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67BC-F8CD-4D2A-9F11-7AB10444A0AD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0F130D-BA7B-E560-2B36-C513B33DB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D006E7-96E9-342A-25FA-B6149FF3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A48-1B99-4B31-A3E7-B9FD3117C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256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76E8C-D8A8-21B8-CA76-7A3030B99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90B043-C584-7676-BEE7-82672EED7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16DDCF5-120F-5DFE-468A-5F10FA353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830694-D911-DFD2-D49D-1B180D5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B572A-3576-4A41-B4F5-55E79F4E6AF3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5768B2-F5A7-1359-F5DC-75366117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ED0C3A-1F22-1521-36D3-8F3D3F051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A48-1B99-4B31-A3E7-B9FD3117C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3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962AD3-A361-4FFF-AC26-DC4985933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C7F55B-92D2-45FF-AE79-470DD36BE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0645C2-5960-46FF-A3A5-E2102449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8B3F1-0764-48D8-89DB-A51F5CED5C60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79A355-FC85-4423-B62C-72F3AD26C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366C8F-07A6-4966-8FED-096230014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5822-4F22-4F12-8416-50B7D5E036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080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193005-F89A-57DC-D5C7-E61397F01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4EA6852-401C-A501-805F-D7F7C7EC03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06238E-A24F-34E9-2508-79B0C6F73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2CE045-9BF4-B507-63DF-4D01A6DF5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943A3-0730-4A45-A033-6DE3714A15FA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8093EC-9C70-447D-DEC2-111E8257E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06B6FC-6793-EF12-E278-ABA857AC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A48-1B99-4B31-A3E7-B9FD3117C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300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AC6D3E-1C78-8097-92C1-045C2CBC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169520-893C-2418-48BC-55F7BCBF6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78A988C-13D9-C4AF-0912-0C64DC852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C9DC-503D-4A20-B04F-12FE0833A3B2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D65FF-3FC1-A2D3-865E-F10334CAB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52FB86-888E-2C01-C53A-37BFEB1BD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A48-1B99-4B31-A3E7-B9FD3117C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205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4D72771-66B7-7189-DF60-F182AA5B03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22611E-BF3D-2BBE-934F-8EEC40008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0A35E3-F384-8A0C-0213-92358A107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00556-DAD1-4B11-A58D-05B4B19FB65E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3CBC4D-2519-EEE8-700B-DA267EFE3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A1224C-4E50-533D-B951-0B12451E2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A48-1B99-4B31-A3E7-B9FD3117C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778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12A75F-7F68-4EB8-BBCE-4FA270E21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0CEF9-996C-4DDB-83D6-4A5FC544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13D2A1-45AB-4ACF-A83E-7DF2AFF72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B5D7-DC11-4D65-B78A-88F0F8A5A398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3A30C0-3613-4BB7-A4E1-C2BC8109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2A22DD-575A-4760-B081-46A8B3F4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5822-4F22-4F12-8416-50B7D5E036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98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92EDDF-1CDC-48D2-BF43-75E34FCD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336294-3D90-4673-9ECA-EEFA6D38A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8E3497-55B0-4D3C-AAC0-F1DB94144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8BE974-B44F-4ED4-A619-427AFD1C4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9448-A115-4E2A-B8BA-7F2193B21FED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662461-17B0-429F-8925-6EDF9F582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2E6346-EB03-4089-BAF9-6E8A589E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5822-4F22-4F12-8416-50B7D5E036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74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82B5BC-EF5C-4ED8-A6DA-3F183185A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B177FD-6E42-4934-8874-D5BBE1837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D65992A-8D14-4680-AE1F-349CD6BAB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8A38A1A-A286-4EC3-81FC-7B0209B24C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E54E897-A1D8-4411-A458-5949DE50B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E327C30-EF70-463C-8867-1C9DF762A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E481-160C-4A87-B532-2BD68B4A7943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70A897-9348-4E67-98F3-41BEFB3E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96C50FE-2630-4A51-99BD-030DC67E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5822-4F22-4F12-8416-50B7D5E036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937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63E50C-5AEE-4BB5-9956-96B5D267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793FBB-5171-432E-8FF9-1F214F16E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E82A-7ADF-4FEA-887E-EABD350804AD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D13346E-FA50-4906-99EF-DAF168DBE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FFA444-18A3-4758-9B33-277D5097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5822-4F22-4F12-8416-50B7D5E036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8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10DE64-FE5D-43E6-94CF-BE53BDAB4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F1BD-3BE4-418E-8E4F-04DE78EEE65F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A02F7A3-871D-49DA-8217-3324DE93D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3209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AFBF209-0F42-A139-9D1B-C3CF1322BB8D}"/>
              </a:ext>
            </a:extLst>
          </p:cNvPr>
          <p:cNvSpPr txBox="1">
            <a:spLocks/>
          </p:cNvSpPr>
          <p:nvPr userDrawn="1"/>
        </p:nvSpPr>
        <p:spPr>
          <a:xfrm>
            <a:off x="11713529" y="6448422"/>
            <a:ext cx="123752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/  17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7BB6CA-004D-4F68-95CA-5ABC641C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8511" y="6448422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1A9A5822-4F22-4F12-8416-50B7D5E03605}" type="slidenum">
              <a:rPr lang="zh-CN" altLang="en-US" smtClean="0"/>
              <a:pPr algn="ctr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8042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DE95B-1063-4158-AF72-06729042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7ED21D-142F-473D-9D29-094164FB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18E72B-B2E9-410B-AB08-81E62CFD1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6665735-B911-45BD-B161-150616BF8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B08C-7044-4F0D-AC63-910F58936373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B32112-6F8C-446F-9344-19BE7CA0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4319547-D3ED-426B-9723-ED2CEC77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5822-4F22-4F12-8416-50B7D5E036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55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9F4BE-9C03-4B4C-BE8A-7B6843F04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C00608-CC6C-42A7-BCC9-DE065D6E5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D5BCF1-802B-4E11-9043-0351EF560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BC90B3-2A6F-478E-9A93-07DA4AED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DFF8-8CC2-46B5-A778-36EAAFD15AFF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CACF8A-CAE2-432A-BDC0-BD0DD1944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FBB42E-D835-4FB5-B13C-8BC778B2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5822-4F22-4F12-8416-50B7D5E036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4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DDA7B22-E957-436F-B57D-7DED1F7C6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10DD8A-2C6D-445F-8213-89927DFE7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F55D47-F768-4DE7-A2E7-BD25FF2F8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55AEE-6DB3-4285-8310-40E4881E5785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C57353-67B5-4C52-A754-51F893081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C7BCDB-B3BE-4BA2-9937-CA76234FF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A5822-4F22-4F12-8416-50B7D5E036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6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D38F9B8-2222-A46E-1050-B270E6C17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476F3A-AAD2-B948-0709-725D02397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607F26-FDCE-ECCC-777D-79832C123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6C968-0001-4F67-AA6E-AF47E46DDF98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D504CE-E0B9-493D-CB03-010785DC6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84AF87-8752-4645-5D1C-83B1D872C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62A48-1B99-4B31-A3E7-B9FD3117C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812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ng.com/images/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oggm.org/en/latest/glacier_lowpass.htm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du.oggm.org/en/latest/glacier_lowpass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88DE9B7-53BC-3307-8A71-E7FB7B4A7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BBFE983-9A50-DEB1-A305-0ED43C528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784485"/>
              </p:ext>
            </p:extLst>
          </p:nvPr>
        </p:nvGraphicFramePr>
        <p:xfrm>
          <a:off x="412200" y="1636345"/>
          <a:ext cx="11344231" cy="1296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44231">
                  <a:extLst>
                    <a:ext uri="{9D8B030D-6E8A-4147-A177-3AD203B41FA5}">
                      <a16:colId xmlns:a16="http://schemas.microsoft.com/office/drawing/2014/main" val="2151682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Glacier lagged response dominated the Himalayan water storage depletion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854072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C658A49D-2C60-E020-C4D5-CA21A7F29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744540"/>
              </p:ext>
            </p:extLst>
          </p:nvPr>
        </p:nvGraphicFramePr>
        <p:xfrm>
          <a:off x="2287823" y="4565174"/>
          <a:ext cx="7592982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3039">
                  <a:extLst>
                    <a:ext uri="{9D8B030D-6E8A-4147-A177-3AD203B41FA5}">
                      <a16:colId xmlns:a16="http://schemas.microsoft.com/office/drawing/2014/main" val="3953480824"/>
                    </a:ext>
                  </a:extLst>
                </a:gridCol>
                <a:gridCol w="5529943">
                  <a:extLst>
                    <a:ext uri="{9D8B030D-6E8A-4147-A177-3AD203B41FA5}">
                      <a16:colId xmlns:a16="http://schemas.microsoft.com/office/drawing/2014/main" val="754125942"/>
                    </a:ext>
                  </a:extLst>
                </a:gridCol>
              </a:tblGrid>
              <a:tr h="3714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Presenter:</a:t>
                      </a:r>
                      <a:endParaRPr lang="zh-CN" alt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Yiguang Zou, Yuheng Yang &amp; Xixi Lu</a:t>
                      </a:r>
                      <a:endParaRPr lang="zh-CN" altLang="en-US" sz="20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501770"/>
                  </a:ext>
                </a:extLst>
              </a:tr>
              <a:tr h="37144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National University of Singapore</a:t>
                      </a:r>
                      <a:endParaRPr lang="zh-CN" altLang="en-US" sz="20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6226176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B0CA9684-E241-5683-7DC2-9A59162D5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540520"/>
              </p:ext>
            </p:extLst>
          </p:nvPr>
        </p:nvGraphicFramePr>
        <p:xfrm>
          <a:off x="2519594" y="5569243"/>
          <a:ext cx="7129441" cy="494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9441">
                  <a:extLst>
                    <a:ext uri="{9D8B030D-6E8A-4147-A177-3AD203B41FA5}">
                      <a16:colId xmlns:a16="http://schemas.microsoft.com/office/drawing/2014/main" val="2151682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Apr-30 2025, Vienna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854072"/>
                  </a:ext>
                </a:extLst>
              </a:tr>
            </a:tbl>
          </a:graphicData>
        </a:graphic>
      </p:graphicFrame>
      <p:pic>
        <p:nvPicPr>
          <p:cNvPr id="1028" name="Picture 4" descr="NUS Identity - Logo Colour and Background">
            <a:extLst>
              <a:ext uri="{FF2B5EF4-FFF2-40B4-BE49-F238E27FC236}">
                <a16:creationId xmlns:a16="http://schemas.microsoft.com/office/drawing/2014/main" id="{788DCA7F-83D7-2CC9-D2C2-A58BCE2EA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t="19155" r="11018" b="22582"/>
          <a:stretch/>
        </p:blipFill>
        <p:spPr bwMode="auto">
          <a:xfrm>
            <a:off x="423885" y="170855"/>
            <a:ext cx="2095709" cy="98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64F368D-DF93-75D6-35F8-656A5CC1A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3" y="303473"/>
            <a:ext cx="3124200" cy="53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5394D-1B40-8D09-D6CC-4B0A0D7C4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2040" y="170854"/>
            <a:ext cx="2886075" cy="800931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9C5167B-D1E2-27B4-05D7-E50D8A125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441768"/>
              </p:ext>
            </p:extLst>
          </p:nvPr>
        </p:nvGraphicFramePr>
        <p:xfrm>
          <a:off x="423885" y="7577279"/>
          <a:ext cx="11344231" cy="1296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44231">
                  <a:extLst>
                    <a:ext uri="{9D8B030D-6E8A-4147-A177-3AD203B41FA5}">
                      <a16:colId xmlns:a16="http://schemas.microsoft.com/office/drawing/2014/main" val="2151682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Reconcile the debate on twenty-first century water storage depletion in the Himalayas surroundings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854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958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"/>
    </mc:Choice>
    <mc:Fallback xmlns="">
      <p:transition spd="slow" advTm="96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1C4A0-17FA-E9A6-00C9-7008F56F0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7C3D802E-FDB8-32F6-F274-406013AA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6FF628E-8878-7652-26E6-C9081A3385A6}"/>
              </a:ext>
            </a:extLst>
          </p:cNvPr>
          <p:cNvSpPr txBox="1"/>
          <p:nvPr/>
        </p:nvSpPr>
        <p:spPr>
          <a:xfrm>
            <a:off x="209444" y="239393"/>
            <a:ext cx="2531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Discussion</a:t>
            </a:r>
            <a:endParaRPr lang="en-US" altLang="zh-CN" sz="2400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320990C-D7EF-33C3-9CD0-C78CF14EAE71}"/>
              </a:ext>
            </a:extLst>
          </p:cNvPr>
          <p:cNvSpPr txBox="1"/>
          <p:nvPr/>
        </p:nvSpPr>
        <p:spPr>
          <a:xfrm>
            <a:off x="3170619" y="219708"/>
            <a:ext cx="7695934" cy="481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  <a:buSzPct val="80000"/>
            </a:pP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Do not support previous attribution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11AFF0A-8F41-8F23-D392-D79283DA1F0C}"/>
              </a:ext>
            </a:extLst>
          </p:cNvPr>
          <p:cNvSpPr txBox="1"/>
          <p:nvPr/>
        </p:nvSpPr>
        <p:spPr>
          <a:xfrm>
            <a:off x="1380530" y="1426550"/>
            <a:ext cx="9792779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ct val="75000"/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TWS depletion mainly from glacier mass loss</a:t>
            </a:r>
          </a:p>
          <a:p>
            <a:pPr marL="342900" indent="-342900">
              <a:lnSpc>
                <a:spcPct val="150000"/>
              </a:lnSpc>
              <a:buSzPct val="75000"/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Most of the glacier mass loss resulted from lagged response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FCBFE10-15CD-1B63-4706-0BC8F68AFE62}"/>
              </a:ext>
            </a:extLst>
          </p:cNvPr>
          <p:cNvSpPr txBox="1"/>
          <p:nvPr/>
        </p:nvSpPr>
        <p:spPr>
          <a:xfrm>
            <a:off x="1380530" y="2974844"/>
            <a:ext cx="8887981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ct val="75000"/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Our: lagged response to </a:t>
            </a:r>
            <a:r>
              <a:rPr lang="en-US" altLang="zh-CN" sz="2400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past</a:t>
            </a:r>
            <a:r>
              <a:rPr lang="en-US" altLang="zh-CN" sz="2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climate change</a:t>
            </a:r>
          </a:p>
        </p:txBody>
      </p:sp>
      <p:cxnSp>
        <p:nvCxnSpPr>
          <p:cNvPr id="4" name="连接符: 肘形 3">
            <a:extLst>
              <a:ext uri="{FF2B5EF4-FFF2-40B4-BE49-F238E27FC236}">
                <a16:creationId xmlns:a16="http://schemas.microsoft.com/office/drawing/2014/main" id="{36DD6573-91F5-B62C-A266-930F13DB700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67829" y="1994077"/>
            <a:ext cx="12700" cy="1271296"/>
          </a:xfrm>
          <a:prstGeom prst="bentConnector3">
            <a:avLst>
              <a:gd name="adj1" fmla="val 180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20C1E2-953F-C595-F068-0FA7CA372DBB}"/>
              </a:ext>
            </a:extLst>
          </p:cNvPr>
          <p:cNvGrpSpPr/>
          <p:nvPr/>
        </p:nvGrpSpPr>
        <p:grpSpPr>
          <a:xfrm>
            <a:off x="1380529" y="3535581"/>
            <a:ext cx="10481999" cy="1014617"/>
            <a:chOff x="1380529" y="3535581"/>
            <a:chExt cx="10481999" cy="1014617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6A236B5-5667-3215-FEC9-10CE401CB8FB}"/>
                </a:ext>
              </a:extLst>
            </p:cNvPr>
            <p:cNvSpPr txBox="1"/>
            <p:nvPr/>
          </p:nvSpPr>
          <p:spPr>
            <a:xfrm>
              <a:off x="1380529" y="3969141"/>
              <a:ext cx="10481999" cy="581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SzPct val="75000"/>
                <a:buFont typeface="Arial" panose="020B0604020202020204" pitchFamily="34" charset="0"/>
                <a:buChar char="•"/>
              </a:pPr>
              <a:r>
                <a:rPr lang="en-US" altLang="zh-CN" sz="2400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Previous: </a:t>
              </a:r>
              <a:r>
                <a:rPr lang="en-US" altLang="zh-CN" sz="2400" b="1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concurrent</a:t>
              </a:r>
              <a:r>
                <a:rPr lang="en-US" altLang="zh-CN" sz="2400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climate variations</a:t>
              </a:r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6AF8A3A8-7AEE-EC25-895F-8E4FA0B3001A}"/>
                </a:ext>
              </a:extLst>
            </p:cNvPr>
            <p:cNvCxnSpPr>
              <a:cxnSpLocks/>
            </p:cNvCxnSpPr>
            <p:nvPr/>
          </p:nvCxnSpPr>
          <p:spPr>
            <a:xfrm>
              <a:off x="4673600" y="3535581"/>
              <a:ext cx="0" cy="631471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BCADDD0-009D-F7DC-22DA-9D7172E655C1}"/>
                </a:ext>
              </a:extLst>
            </p:cNvPr>
            <p:cNvSpPr txBox="1"/>
            <p:nvPr/>
          </p:nvSpPr>
          <p:spPr>
            <a:xfrm>
              <a:off x="4393238" y="3620483"/>
              <a:ext cx="5656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×</a:t>
              </a:r>
              <a:endParaRPr lang="en-US" altLang="zh-CN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BEE7F8C3-C8ED-C32F-5B60-73345B2F4223}"/>
              </a:ext>
            </a:extLst>
          </p:cNvPr>
          <p:cNvSpPr txBox="1"/>
          <p:nvPr/>
        </p:nvSpPr>
        <p:spPr>
          <a:xfrm>
            <a:off x="2248033" y="5190775"/>
            <a:ext cx="7695934" cy="481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  <a:buSzPct val="80000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Why different?</a:t>
            </a:r>
          </a:p>
        </p:txBody>
      </p:sp>
    </p:spTree>
    <p:extLst>
      <p:ext uri="{BB962C8B-B14F-4D97-AF65-F5344CB8AC3E}">
        <p14:creationId xmlns:p14="http://schemas.microsoft.com/office/powerpoint/2010/main" val="22241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A3311-70AC-1876-5656-E9CD71A4A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7567A20C-7D01-6653-EE35-E05D30530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13EA93-7082-14BF-5649-C64182952D75}"/>
              </a:ext>
            </a:extLst>
          </p:cNvPr>
          <p:cNvSpPr txBox="1"/>
          <p:nvPr/>
        </p:nvSpPr>
        <p:spPr>
          <a:xfrm>
            <a:off x="209444" y="239393"/>
            <a:ext cx="2531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Discussion</a:t>
            </a:r>
            <a:endParaRPr lang="en-US" altLang="zh-CN" sz="2400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17BF1A7-2BD5-C62E-2C4F-778471C4C721}"/>
              </a:ext>
            </a:extLst>
          </p:cNvPr>
          <p:cNvSpPr txBox="1"/>
          <p:nvPr/>
        </p:nvSpPr>
        <p:spPr>
          <a:xfrm>
            <a:off x="3209807" y="230931"/>
            <a:ext cx="7695934" cy="481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  <a:buSzPct val="80000"/>
            </a:pP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correlation-derived attribution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CED5E3-F40A-52E7-A644-451D8FDC1180}"/>
              </a:ext>
            </a:extLst>
          </p:cNvPr>
          <p:cNvSpPr txBox="1"/>
          <p:nvPr/>
        </p:nvSpPr>
        <p:spPr>
          <a:xfrm>
            <a:off x="469424" y="759825"/>
            <a:ext cx="11722576" cy="1048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Attributed </a:t>
            </a:r>
            <a:r>
              <a:rPr lang="en-US" altLang="zh-CN" sz="22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TWS </a:t>
            </a:r>
            <a:r>
              <a:rPr lang="en-US" altLang="zh-CN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↓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en-US" altLang="zh-CN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South TP to p</a:t>
            </a:r>
            <a:r>
              <a:rPr lang="en-US" altLang="zh-CN" sz="2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recipitation-evaporation 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altLang="zh-CN" sz="22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P-E)</a:t>
            </a:r>
            <a:r>
              <a:rPr lang="zh-CN" altLang="en-US" sz="2200" b="1" i="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↓</a:t>
            </a:r>
            <a:r>
              <a:rPr lang="en-US" altLang="zh-CN" sz="22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transported by westerlies from Southeast </a:t>
            </a:r>
            <a:r>
              <a:rPr lang="en-US" altLang="zh-CN" sz="2200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North Atlantic Ocean </a:t>
            </a:r>
            <a:r>
              <a:rPr lang="en-US" altLang="zh-CN" sz="22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(NATO3)</a:t>
            </a:r>
            <a:r>
              <a:rPr lang="en-US" altLang="zh-CN" sz="2200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based on </a:t>
            </a:r>
            <a:r>
              <a:rPr lang="en-US" altLang="zh-CN" sz="2200" b="1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correlation</a:t>
            </a:r>
            <a:r>
              <a:rPr lang="en-US" altLang="zh-CN" sz="22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305A4E-5064-ED79-FE6B-AC8A56980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119"/>
          <a:stretch/>
        </p:blipFill>
        <p:spPr>
          <a:xfrm>
            <a:off x="7232175" y="1994008"/>
            <a:ext cx="4407936" cy="1665697"/>
          </a:xfrm>
          <a:prstGeom prst="rect">
            <a:avLst/>
          </a:prstGeom>
        </p:spPr>
      </p:pic>
      <p:pic>
        <p:nvPicPr>
          <p:cNvPr id="11" name="Picture 2" descr="Fig. 1">
            <a:extLst>
              <a:ext uri="{FF2B5EF4-FFF2-40B4-BE49-F238E27FC236}">
                <a16:creationId xmlns:a16="http://schemas.microsoft.com/office/drawing/2014/main" id="{265AE5A7-C869-27D0-DF55-FE733489C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4779"/>
          <a:stretch/>
        </p:blipFill>
        <p:spPr bwMode="auto">
          <a:xfrm>
            <a:off x="515767" y="2586676"/>
            <a:ext cx="6194197" cy="148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 descr="图片包含 地图&#10;&#10;描述已自动生成">
            <a:extLst>
              <a:ext uri="{FF2B5EF4-FFF2-40B4-BE49-F238E27FC236}">
                <a16:creationId xmlns:a16="http://schemas.microsoft.com/office/drawing/2014/main" id="{2644FF30-1A99-286C-AFA9-57B57DAFB3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 b="46183"/>
          <a:stretch/>
        </p:blipFill>
        <p:spPr>
          <a:xfrm>
            <a:off x="181429" y="4063126"/>
            <a:ext cx="6773364" cy="1847660"/>
          </a:xfrm>
          <a:prstGeom prst="rect">
            <a:avLst/>
          </a:prstGeom>
        </p:spPr>
      </p:pic>
      <p:pic>
        <p:nvPicPr>
          <p:cNvPr id="16" name="Picture 4" descr="Fig. 2">
            <a:extLst>
              <a:ext uri="{FF2B5EF4-FFF2-40B4-BE49-F238E27FC236}">
                <a16:creationId xmlns:a16="http://schemas.microsoft.com/office/drawing/2014/main" id="{C6A5A111-EA1F-199C-5A84-4FD5AE56D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t="77113" r="97103" b="16938"/>
          <a:stretch/>
        </p:blipFill>
        <p:spPr bwMode="auto">
          <a:xfrm>
            <a:off x="6797040" y="4302473"/>
            <a:ext cx="157753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图表 16">
            <a:extLst>
              <a:ext uri="{FF2B5EF4-FFF2-40B4-BE49-F238E27FC236}">
                <a16:creationId xmlns:a16="http://schemas.microsoft.com/office/drawing/2014/main" id="{F55C3CAA-2733-DF67-287E-65AFFB7675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239408"/>
              </p:ext>
            </p:extLst>
          </p:nvPr>
        </p:nvGraphicFramePr>
        <p:xfrm>
          <a:off x="6929674" y="3548544"/>
          <a:ext cx="5014562" cy="2904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8" name="组合 17">
            <a:extLst>
              <a:ext uri="{FF2B5EF4-FFF2-40B4-BE49-F238E27FC236}">
                <a16:creationId xmlns:a16="http://schemas.microsoft.com/office/drawing/2014/main" id="{7CB0C7AF-67E5-13E8-74A5-A0B4CF2FA9E2}"/>
              </a:ext>
            </a:extLst>
          </p:cNvPr>
          <p:cNvGrpSpPr/>
          <p:nvPr/>
        </p:nvGrpSpPr>
        <p:grpSpPr>
          <a:xfrm>
            <a:off x="2529840" y="4072706"/>
            <a:ext cx="5201920" cy="1686107"/>
            <a:chOff x="2529840" y="3767907"/>
            <a:chExt cx="5201920" cy="1686107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55D6D67-3755-22D7-D503-D6978BFF7833}"/>
                </a:ext>
              </a:extLst>
            </p:cNvPr>
            <p:cNvSpPr/>
            <p:nvPr/>
          </p:nvSpPr>
          <p:spPr>
            <a:xfrm>
              <a:off x="2529840" y="4613659"/>
              <a:ext cx="878840" cy="84035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D5E42D4-62FF-6AF4-6C2C-E5B157DE5124}"/>
                </a:ext>
              </a:extLst>
            </p:cNvPr>
            <p:cNvSpPr/>
            <p:nvPr/>
          </p:nvSpPr>
          <p:spPr>
            <a:xfrm rot="17481189">
              <a:off x="4827158" y="4608580"/>
              <a:ext cx="171452" cy="370116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D1CECE85-8F7C-DF4B-F3C5-6AAA47021EC4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 flipH="1">
              <a:off x="2969260" y="3767907"/>
              <a:ext cx="4762500" cy="84575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4D819400-C042-189E-F3DD-D30235EB4B53}"/>
                </a:ext>
              </a:extLst>
            </p:cNvPr>
            <p:cNvCxnSpPr>
              <a:cxnSpLocks/>
              <a:endCxn id="20" idx="2"/>
            </p:cNvCxnSpPr>
            <p:nvPr/>
          </p:nvCxnSpPr>
          <p:spPr>
            <a:xfrm flipH="1">
              <a:off x="5085238" y="4712968"/>
              <a:ext cx="2473802" cy="14805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7E333D08-BFF4-0D62-D5DB-77DDBAC1E05D}"/>
              </a:ext>
            </a:extLst>
          </p:cNvPr>
          <p:cNvSpPr txBox="1"/>
          <p:nvPr/>
        </p:nvSpPr>
        <p:spPr>
          <a:xfrm>
            <a:off x="2825009" y="6049550"/>
            <a:ext cx="2291444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(Zhang et al., 2023)</a:t>
            </a:r>
          </a:p>
        </p:txBody>
      </p:sp>
    </p:spTree>
    <p:extLst>
      <p:ext uri="{BB962C8B-B14F-4D97-AF65-F5344CB8AC3E}">
        <p14:creationId xmlns:p14="http://schemas.microsoft.com/office/powerpoint/2010/main" val="41833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F6D7D-28A5-FCE3-2B46-1895804EE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BF2F892-38F3-AE06-B62F-301ECA87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2034071-C1F7-2745-22B1-F88C014A3A39}"/>
              </a:ext>
            </a:extLst>
          </p:cNvPr>
          <p:cNvSpPr txBox="1"/>
          <p:nvPr/>
        </p:nvSpPr>
        <p:spPr>
          <a:xfrm>
            <a:off x="209444" y="239393"/>
            <a:ext cx="2531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Discussion</a:t>
            </a:r>
            <a:endParaRPr lang="en-US" altLang="zh-CN" sz="2400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A782A54-813A-BC0F-F358-80AD45C6C0DD}"/>
              </a:ext>
            </a:extLst>
          </p:cNvPr>
          <p:cNvSpPr txBox="1"/>
          <p:nvPr/>
        </p:nvSpPr>
        <p:spPr>
          <a:xfrm>
            <a:off x="3379624" y="169647"/>
            <a:ext cx="7695934" cy="481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  <a:buSzPct val="80000"/>
            </a:pP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Evidence 1 from glacier numerical modeling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C6C589-550D-564A-EFCF-B54C16C7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8"/>
          <a:stretch/>
        </p:blipFill>
        <p:spPr>
          <a:xfrm>
            <a:off x="114178" y="701058"/>
            <a:ext cx="7983827" cy="517691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EE7CB05-ED8B-CC5B-4808-1D476AE321B4}"/>
              </a:ext>
            </a:extLst>
          </p:cNvPr>
          <p:cNvSpPr txBox="1"/>
          <p:nvPr/>
        </p:nvSpPr>
        <p:spPr>
          <a:xfrm>
            <a:off x="8068389" y="944046"/>
            <a:ext cx="4021529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Simulate 64713 glacier for Zhang et al. (2023) study area </a:t>
            </a:r>
          </a:p>
          <a:p>
            <a:pPr marL="342900" indent="-342900"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Prcp</a:t>
            </a:r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(only varied precipitation)</a:t>
            </a:r>
          </a:p>
          <a:p>
            <a:pPr marL="342900" indent="-342900"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Temp</a:t>
            </a:r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(only varied temperature)</a:t>
            </a:r>
          </a:p>
          <a:p>
            <a:pPr marL="342900" indent="-342900"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Past</a:t>
            </a:r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(constant precipitation/ temperature)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AECBE13-ABC8-44AD-20B9-DD0A0FE7A0D3}"/>
              </a:ext>
            </a:extLst>
          </p:cNvPr>
          <p:cNvSpPr txBox="1"/>
          <p:nvPr/>
        </p:nvSpPr>
        <p:spPr>
          <a:xfrm>
            <a:off x="8085909" y="4360295"/>
            <a:ext cx="38349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precipitation changes in 2003–2016 contributed to a glacier mass </a:t>
            </a:r>
            <a:r>
              <a:rPr lang="en-US" altLang="zh-CN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gain</a:t>
            </a:r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of 98.07 ±15.33 Gt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DBF1739-50F7-8900-00D8-D26B671674BD}"/>
              </a:ext>
            </a:extLst>
          </p:cNvPr>
          <p:cNvGrpSpPr/>
          <p:nvPr/>
        </p:nvGrpSpPr>
        <p:grpSpPr>
          <a:xfrm>
            <a:off x="5033307" y="3052292"/>
            <a:ext cx="6454577" cy="946401"/>
            <a:chOff x="5033307" y="3052292"/>
            <a:chExt cx="6454577" cy="946401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0E3D682E-B5A7-12EB-0ED8-2E4F5ED35618}"/>
                </a:ext>
              </a:extLst>
            </p:cNvPr>
            <p:cNvSpPr/>
            <p:nvPr/>
          </p:nvSpPr>
          <p:spPr>
            <a:xfrm rot="2081218">
              <a:off x="5033307" y="3052292"/>
              <a:ext cx="1050528" cy="633400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759B297-3A88-1C31-EF46-C5D2453F97F0}"/>
                </a:ext>
              </a:extLst>
            </p:cNvPr>
            <p:cNvSpPr txBox="1"/>
            <p:nvPr/>
          </p:nvSpPr>
          <p:spPr>
            <a:xfrm>
              <a:off x="8637902" y="3629361"/>
              <a:ext cx="28499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  <a:buSzPct val="80000"/>
              </a:pPr>
              <a:r>
                <a:rPr lang="en-US" altLang="zh-CN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“Karakoram Anomaly”</a:t>
              </a: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1DCF1C6C-C23F-F282-C843-A4060320BC3C}"/>
                </a:ext>
              </a:extLst>
            </p:cNvPr>
            <p:cNvCxnSpPr>
              <a:cxnSpLocks/>
              <a:stCxn id="10" idx="7"/>
              <a:endCxn id="23" idx="1"/>
            </p:cNvCxnSpPr>
            <p:nvPr/>
          </p:nvCxnSpPr>
          <p:spPr>
            <a:xfrm>
              <a:off x="5991421" y="3396222"/>
              <a:ext cx="2646481" cy="41780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21E56C27-48CE-32A2-79EC-2C1AD1B1438B}"/>
              </a:ext>
            </a:extLst>
          </p:cNvPr>
          <p:cNvSpPr txBox="1"/>
          <p:nvPr/>
        </p:nvSpPr>
        <p:spPr>
          <a:xfrm>
            <a:off x="551608" y="5848325"/>
            <a:ext cx="11369210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What does P-E deficits carried by westerlies in Zhang et al. (2023) mean? Reduced water vapor?</a:t>
            </a:r>
          </a:p>
          <a:p>
            <a:pPr marL="285750" indent="-285750"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How precipitation sourced from NATO3 changes during 2003–2016?</a:t>
            </a:r>
          </a:p>
        </p:txBody>
      </p:sp>
    </p:spTree>
    <p:extLst>
      <p:ext uri="{BB962C8B-B14F-4D97-AF65-F5344CB8AC3E}">
        <p14:creationId xmlns:p14="http://schemas.microsoft.com/office/powerpoint/2010/main" val="13390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6C1FF-B606-F729-481E-03DD56DE0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1C0F8F7D-485B-48A7-2B84-55A956C4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16EDC4E-D064-2E36-8EEB-9BA56D55D060}"/>
              </a:ext>
            </a:extLst>
          </p:cNvPr>
          <p:cNvSpPr txBox="1"/>
          <p:nvPr/>
        </p:nvSpPr>
        <p:spPr>
          <a:xfrm>
            <a:off x="209444" y="239393"/>
            <a:ext cx="2531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Discussion</a:t>
            </a:r>
            <a:endParaRPr lang="en-US" altLang="zh-CN" sz="2400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2F5308A-00AF-93F1-1C18-39ACA2C7D50D}"/>
              </a:ext>
            </a:extLst>
          </p:cNvPr>
          <p:cNvSpPr txBox="1"/>
          <p:nvPr/>
        </p:nvSpPr>
        <p:spPr>
          <a:xfrm>
            <a:off x="3379624" y="169647"/>
            <a:ext cx="7695934" cy="481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  <a:buSzPct val="80000"/>
            </a:pP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Evidence 2 from moisture tracking simulation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CF91931-8AC2-C8C8-0F52-DFDF91E2FDEE}"/>
              </a:ext>
            </a:extLst>
          </p:cNvPr>
          <p:cNvSpPr txBox="1"/>
          <p:nvPr/>
        </p:nvSpPr>
        <p:spPr>
          <a:xfrm>
            <a:off x="479763" y="5688906"/>
            <a:ext cx="11369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What does P-E decline over the NATO3 mean in Zhang et al. (2023)?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440432C-42AA-2C56-6FC7-7BEE52530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4" t="75" b="59601"/>
          <a:stretch/>
        </p:blipFill>
        <p:spPr>
          <a:xfrm>
            <a:off x="6628120" y="1240084"/>
            <a:ext cx="4540122" cy="202717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421ED59-BAD1-9374-7EC1-6F3039CC7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9113" r="46646" b="-3493"/>
          <a:stretch/>
        </p:blipFill>
        <p:spPr>
          <a:xfrm>
            <a:off x="381977" y="1244854"/>
            <a:ext cx="5995293" cy="375660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C7CF34C-9109-E4DD-CAF7-A6439EBCE264}"/>
              </a:ext>
            </a:extLst>
          </p:cNvPr>
          <p:cNvSpPr txBox="1"/>
          <p:nvPr/>
        </p:nvSpPr>
        <p:spPr>
          <a:xfrm>
            <a:off x="6236053" y="3617721"/>
            <a:ext cx="51830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moisture contribution from NATO3 to the Himalayan precipitation did not decrease over the 2003–2016 period but showed </a:t>
            </a:r>
            <a:r>
              <a:rPr lang="en-US" altLang="zh-CN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an increasing trend (0.21 mm yr</a:t>
            </a:r>
            <a:r>
              <a:rPr lang="en-US" altLang="zh-CN" b="1" baseline="30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-1</a:t>
            </a:r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p=0.74), albeit statistically insignificant</a:t>
            </a:r>
          </a:p>
        </p:txBody>
      </p:sp>
    </p:spTree>
    <p:extLst>
      <p:ext uri="{BB962C8B-B14F-4D97-AF65-F5344CB8AC3E}">
        <p14:creationId xmlns:p14="http://schemas.microsoft.com/office/powerpoint/2010/main" val="30871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59C07-098E-C87A-0501-F9BA32B3E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F54479F-47E5-AFCC-2DEE-42961F2F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A33C14-8EB2-4185-853A-42624FB71205}"/>
              </a:ext>
            </a:extLst>
          </p:cNvPr>
          <p:cNvSpPr txBox="1"/>
          <p:nvPr/>
        </p:nvSpPr>
        <p:spPr>
          <a:xfrm>
            <a:off x="209444" y="239393"/>
            <a:ext cx="2531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Discussion</a:t>
            </a:r>
            <a:endParaRPr lang="en-US" altLang="zh-CN" sz="2400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2EFE0DD-FC60-ED5F-09B4-BB9577D8E8B3}"/>
              </a:ext>
            </a:extLst>
          </p:cNvPr>
          <p:cNvGrpSpPr/>
          <p:nvPr/>
        </p:nvGrpSpPr>
        <p:grpSpPr>
          <a:xfrm>
            <a:off x="7286395" y="981408"/>
            <a:ext cx="4262342" cy="1493719"/>
            <a:chOff x="7433627" y="506098"/>
            <a:chExt cx="4262342" cy="1493719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37918AF-5EB3-7E1E-A872-B90FFA5CB0CA}"/>
                </a:ext>
              </a:extLst>
            </p:cNvPr>
            <p:cNvSpPr txBox="1"/>
            <p:nvPr/>
          </p:nvSpPr>
          <p:spPr>
            <a:xfrm>
              <a:off x="7433627" y="1076487"/>
              <a:ext cx="426234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i="0" dirty="0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horizontal divergence of water vapor:</a:t>
              </a:r>
            </a:p>
            <a:p>
              <a:r>
                <a:rPr lang="en-US" altLang="zh-CN" b="1" i="0" dirty="0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positive</a:t>
              </a:r>
              <a:r>
                <a:rPr lang="en-US" altLang="zh-CN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:</a:t>
              </a:r>
              <a:r>
                <a:rPr lang="zh-CN" altLang="en-US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i="0" dirty="0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moisture spreading out </a:t>
              </a:r>
            </a:p>
            <a:p>
              <a:r>
                <a:rPr lang="en-US" altLang="zh-CN" b="1" i="0" dirty="0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negative</a:t>
              </a:r>
              <a:r>
                <a:rPr lang="en-US" altLang="zh-CN" b="0" i="0" dirty="0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: moisture converging</a:t>
              </a:r>
              <a:endPara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BF965193-03DC-9426-46C1-6E467B177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984" r="36542"/>
            <a:stretch/>
          </p:blipFill>
          <p:spPr>
            <a:xfrm>
              <a:off x="8955784" y="506098"/>
              <a:ext cx="558175" cy="629265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F96D1B0B-DB07-4B42-4E8A-352491BD9195}"/>
              </a:ext>
            </a:extLst>
          </p:cNvPr>
          <p:cNvGrpSpPr/>
          <p:nvPr/>
        </p:nvGrpSpPr>
        <p:grpSpPr>
          <a:xfrm>
            <a:off x="822235" y="1562471"/>
            <a:ext cx="5861697" cy="1724702"/>
            <a:chOff x="811887" y="1458591"/>
            <a:chExt cx="5861697" cy="1724702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23B4C4AE-D056-616C-06D8-8A10FE257981}"/>
                </a:ext>
              </a:extLst>
            </p:cNvPr>
            <p:cNvGrpSpPr/>
            <p:nvPr/>
          </p:nvGrpSpPr>
          <p:grpSpPr>
            <a:xfrm>
              <a:off x="811887" y="1458591"/>
              <a:ext cx="3074976" cy="1724702"/>
              <a:chOff x="1743928" y="1349966"/>
              <a:chExt cx="3074976" cy="1724702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B2FD5633-5306-496B-E580-61B29ECBA8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1002" r="18847"/>
              <a:stretch/>
            </p:blipFill>
            <p:spPr>
              <a:xfrm>
                <a:off x="3425424" y="2319272"/>
                <a:ext cx="266988" cy="755396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F379D78-3BF0-A23E-F1E9-AB06E5FD2A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9849"/>
              <a:stretch/>
            </p:blipFill>
            <p:spPr>
              <a:xfrm>
                <a:off x="2862317" y="2319272"/>
                <a:ext cx="266989" cy="755396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1FE7031-D915-6303-E227-FF23B18E29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417" r="36542"/>
              <a:stretch/>
            </p:blipFill>
            <p:spPr>
              <a:xfrm>
                <a:off x="1947443" y="1349966"/>
                <a:ext cx="570591" cy="629265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E2D6F33E-7BA8-39E7-2A0F-482C5B4586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161" r="36542"/>
              <a:stretch/>
            </p:blipFill>
            <p:spPr>
              <a:xfrm>
                <a:off x="4094547" y="1349966"/>
                <a:ext cx="576200" cy="629265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8C94FEE1-9E7C-5B10-8CD3-048D0900C5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81785"/>
              <a:stretch/>
            </p:blipFill>
            <p:spPr>
              <a:xfrm>
                <a:off x="3065324" y="1524351"/>
                <a:ext cx="479103" cy="755396"/>
              </a:xfrm>
              <a:prstGeom prst="rect">
                <a:avLst/>
              </a:prstGeom>
            </p:spPr>
          </p:pic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598572B-14D1-0023-87DA-053A09C7788F}"/>
                  </a:ext>
                </a:extLst>
              </p:cNvPr>
              <p:cNvSpPr/>
              <p:nvPr/>
            </p:nvSpPr>
            <p:spPr>
              <a:xfrm>
                <a:off x="2745877" y="1468782"/>
                <a:ext cx="1136524" cy="81096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直接箭头连接符 22">
                <a:extLst>
                  <a:ext uri="{FF2B5EF4-FFF2-40B4-BE49-F238E27FC236}">
                    <a16:creationId xmlns:a16="http://schemas.microsoft.com/office/drawing/2014/main" id="{662BF54F-770A-ED42-1DC1-EB7ED1848CBF}"/>
                  </a:ext>
                </a:extLst>
              </p:cNvPr>
              <p:cNvCxnSpPr>
                <a:cxnSpLocks/>
                <a:stCxn id="14" idx="1"/>
              </p:cNvCxnSpPr>
              <p:nvPr/>
            </p:nvCxnSpPr>
            <p:spPr>
              <a:xfrm flipH="1">
                <a:off x="1743928" y="1874265"/>
                <a:ext cx="1001949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C6793D11-A5B2-1B6A-EA85-182D5A3CDC34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>
                <a:off x="3882401" y="1874265"/>
                <a:ext cx="936503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箭头连接符 25">
                <a:extLst>
                  <a:ext uri="{FF2B5EF4-FFF2-40B4-BE49-F238E27FC236}">
                    <a16:creationId xmlns:a16="http://schemas.microsoft.com/office/drawing/2014/main" id="{E740709B-D450-41D8-9F0C-B4E3E0270D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5812" y="2284498"/>
                <a:ext cx="0" cy="27360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箭头连接符 26">
                <a:extLst>
                  <a:ext uri="{FF2B5EF4-FFF2-40B4-BE49-F238E27FC236}">
                    <a16:creationId xmlns:a16="http://schemas.microsoft.com/office/drawing/2014/main" id="{0D024EE7-009E-8B9A-2F69-94C4AFF88C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48341" y="2279747"/>
                <a:ext cx="0" cy="27349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3E7EC059-F825-8B26-67F0-640AA8ACEA79}"/>
                </a:ext>
              </a:extLst>
            </p:cNvPr>
            <p:cNvGrpSpPr/>
            <p:nvPr/>
          </p:nvGrpSpPr>
          <p:grpSpPr>
            <a:xfrm>
              <a:off x="4005268" y="1562165"/>
              <a:ext cx="2668316" cy="755396"/>
              <a:chOff x="4825892" y="1337482"/>
              <a:chExt cx="2668316" cy="755396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B9097190-2015-3E0E-399A-82EF321141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9119"/>
              <a:stretch/>
            </p:blipFill>
            <p:spPr>
              <a:xfrm>
                <a:off x="5629875" y="1337482"/>
                <a:ext cx="1864333" cy="755396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C90BD83C-909E-B641-76AB-1A4EAE4C4C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71625"/>
              <a:stretch/>
            </p:blipFill>
            <p:spPr>
              <a:xfrm>
                <a:off x="4825892" y="1337482"/>
                <a:ext cx="746337" cy="755396"/>
              </a:xfrm>
              <a:prstGeom prst="rect">
                <a:avLst/>
              </a:prstGeom>
            </p:spPr>
          </p:pic>
        </p:grp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B8F48CF1-ACB3-C42C-60A6-FC749C711B17}"/>
              </a:ext>
            </a:extLst>
          </p:cNvPr>
          <p:cNvGrpSpPr/>
          <p:nvPr/>
        </p:nvGrpSpPr>
        <p:grpSpPr>
          <a:xfrm>
            <a:off x="3058850" y="2647879"/>
            <a:ext cx="6195526" cy="789914"/>
            <a:chOff x="5477425" y="1736355"/>
            <a:chExt cx="6195526" cy="789914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B25AB70-0949-B305-D41B-A8DD69E707E8}"/>
                </a:ext>
              </a:extLst>
            </p:cNvPr>
            <p:cNvGrpSpPr/>
            <p:nvPr/>
          </p:nvGrpSpPr>
          <p:grpSpPr>
            <a:xfrm>
              <a:off x="7918480" y="1744832"/>
              <a:ext cx="1109223" cy="755396"/>
              <a:chOff x="7918480" y="1744832"/>
              <a:chExt cx="1109223" cy="755396"/>
            </a:xfrm>
          </p:grpSpPr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F64E3B2F-C28C-C8BB-5AE1-B1635BB782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70578"/>
              <a:stretch/>
            </p:blipFill>
            <p:spPr>
              <a:xfrm>
                <a:off x="7918480" y="1744832"/>
                <a:ext cx="773875" cy="755396"/>
              </a:xfrm>
              <a:prstGeom prst="rect">
                <a:avLst/>
              </a:prstGeom>
            </p:spPr>
          </p:pic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7A6EE841-2877-1C6B-9F24-70997C0A5EB5}"/>
                  </a:ext>
                </a:extLst>
              </p:cNvPr>
              <p:cNvSpPr txBox="1"/>
              <p:nvPr/>
            </p:nvSpPr>
            <p:spPr>
              <a:xfrm>
                <a:off x="8692355" y="1956993"/>
                <a:ext cx="3353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0</a:t>
                </a:r>
              </a:p>
            </p:txBody>
          </p:sp>
        </p:grp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AD4F7CE0-9FCD-4021-23CA-788E9808FF95}"/>
                </a:ext>
              </a:extLst>
            </p:cNvPr>
            <p:cNvSpPr txBox="1"/>
            <p:nvPr/>
          </p:nvSpPr>
          <p:spPr>
            <a:xfrm>
              <a:off x="5477425" y="1968912"/>
              <a:ext cx="25121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i="0" dirty="0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Assuming long-term</a:t>
              </a:r>
              <a:endPara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72E841FF-7A78-3B0A-5D28-9C88038D852F}"/>
                </a:ext>
              </a:extLst>
            </p:cNvPr>
            <p:cNvCxnSpPr>
              <a:cxnSpLocks/>
            </p:cNvCxnSpPr>
            <p:nvPr/>
          </p:nvCxnSpPr>
          <p:spPr>
            <a:xfrm>
              <a:off x="9079611" y="2157048"/>
              <a:ext cx="432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8524039-962B-9169-BF74-D5C10A0D630A}"/>
                </a:ext>
              </a:extLst>
            </p:cNvPr>
            <p:cNvGrpSpPr/>
            <p:nvPr/>
          </p:nvGrpSpPr>
          <p:grpSpPr>
            <a:xfrm>
              <a:off x="9647160" y="1736355"/>
              <a:ext cx="2025791" cy="789914"/>
              <a:chOff x="9668826" y="1770876"/>
              <a:chExt cx="2025791" cy="789914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564B294C-14FE-4D43-D446-92D0CFA730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9703" r="37721"/>
              <a:stretch/>
            </p:blipFill>
            <p:spPr>
              <a:xfrm>
                <a:off x="10837839" y="1785803"/>
                <a:ext cx="856778" cy="755396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95A46243-3393-677F-CAC8-D3C4A8767C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0491"/>
              <a:stretch/>
            </p:blipFill>
            <p:spPr>
              <a:xfrm>
                <a:off x="9668826" y="1805394"/>
                <a:ext cx="250120" cy="755396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DA888EFA-A2E2-7A27-D009-9B8975C3AD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061" r="71767"/>
              <a:stretch/>
            </p:blipFill>
            <p:spPr>
              <a:xfrm>
                <a:off x="10526507" y="1779350"/>
                <a:ext cx="267540" cy="755396"/>
              </a:xfrm>
              <a:prstGeom prst="rect">
                <a:avLst/>
              </a:prstGeom>
            </p:spPr>
          </p:pic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81892E42-B1C3-5B69-CC4E-8745EB19F7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0578" r="18768"/>
              <a:stretch/>
            </p:blipFill>
            <p:spPr>
              <a:xfrm>
                <a:off x="10202488" y="1805394"/>
                <a:ext cx="280227" cy="755396"/>
              </a:xfrm>
              <a:prstGeom prst="rect">
                <a:avLst/>
              </a:prstGeom>
            </p:spPr>
          </p:pic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4EBAABE6-85D7-B557-CF8A-634EE02557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0342" t="-890" r="9004" b="890"/>
              <a:stretch/>
            </p:blipFill>
            <p:spPr>
              <a:xfrm>
                <a:off x="9918946" y="1770876"/>
                <a:ext cx="280227" cy="755396"/>
              </a:xfrm>
              <a:prstGeom prst="rect">
                <a:avLst/>
              </a:prstGeom>
            </p:spPr>
          </p:pic>
        </p:grp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20A8E545-8463-4690-CA63-5339776970BC}"/>
              </a:ext>
            </a:extLst>
          </p:cNvPr>
          <p:cNvSpPr txBox="1"/>
          <p:nvPr/>
        </p:nvSpPr>
        <p:spPr>
          <a:xfrm>
            <a:off x="2074118" y="961644"/>
            <a:ext cx="44192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75000"/>
            </a:pP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Atmospheric water budget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2ACA1192-8C02-134A-23FD-74ADDF48C7A2}"/>
              </a:ext>
            </a:extLst>
          </p:cNvPr>
          <p:cNvSpPr txBox="1"/>
          <p:nvPr/>
        </p:nvSpPr>
        <p:spPr>
          <a:xfrm>
            <a:off x="5324902" y="4026784"/>
            <a:ext cx="6687089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ct val="75000"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P-E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↓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means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net water vapor 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↑ 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leave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from NATO3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BA658EAF-CBB2-D7B7-1CCF-BD2CA8AED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6646" b="59676"/>
          <a:stretch/>
        </p:blipFill>
        <p:spPr>
          <a:xfrm>
            <a:off x="572161" y="3429000"/>
            <a:ext cx="4610970" cy="1809633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3220DC70-6E7B-B92E-7D20-DA51EF91EEE8}"/>
              </a:ext>
            </a:extLst>
          </p:cNvPr>
          <p:cNvSpPr txBox="1"/>
          <p:nvPr/>
        </p:nvSpPr>
        <p:spPr>
          <a:xfrm>
            <a:off x="3379624" y="169647"/>
            <a:ext cx="7695934" cy="481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  <a:buSzPct val="80000"/>
            </a:pP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Evidence 3 from atmospheric budget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425E42B-456B-9770-1B40-C690DABE68FE}"/>
              </a:ext>
            </a:extLst>
          </p:cNvPr>
          <p:cNvSpPr txBox="1"/>
          <p:nvPr/>
        </p:nvSpPr>
        <p:spPr>
          <a:xfrm>
            <a:off x="290555" y="5584136"/>
            <a:ext cx="11610890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ct val="75000"/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How more water vapor leaving from NATO3 could lead to TWS decline in Zhang et al. (2023)?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0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0A6A3-0556-0C0A-C2C7-D7D758147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45B54010-4B38-FE57-59EC-F45B38DD5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7759021-2C6E-B93C-00CE-DAD4311B6D36}"/>
              </a:ext>
            </a:extLst>
          </p:cNvPr>
          <p:cNvSpPr txBox="1"/>
          <p:nvPr/>
        </p:nvSpPr>
        <p:spPr>
          <a:xfrm>
            <a:off x="209444" y="239393"/>
            <a:ext cx="2531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Implication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DEFC2C0-C0F7-1AA6-6AF7-398ED2FB6B17}"/>
              </a:ext>
            </a:extLst>
          </p:cNvPr>
          <p:cNvSpPr txBox="1"/>
          <p:nvPr/>
        </p:nvSpPr>
        <p:spPr>
          <a:xfrm>
            <a:off x="485388" y="820308"/>
            <a:ext cx="11401811" cy="1048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Tendency: use 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data-driven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methods to reconstruct/predict TWS, but </a:t>
            </a:r>
            <a:r>
              <a:rPr lang="en-US" altLang="zh-CN" sz="22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different datasets show large difference in alpine regions once into pre-GRACE-era 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0D093C1-C8F9-25E2-16AC-49434916D8B2}"/>
              </a:ext>
            </a:extLst>
          </p:cNvPr>
          <p:cNvSpPr txBox="1"/>
          <p:nvPr/>
        </p:nvSpPr>
        <p:spPr>
          <a:xfrm>
            <a:off x="7567056" y="1987730"/>
            <a:ext cx="4523810" cy="4192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Use </a:t>
            </a:r>
            <a:r>
              <a:rPr lang="en-US" altLang="zh-CN" sz="20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concurrent</a:t>
            </a:r>
            <a:r>
              <a:rPr lang="en-US" altLang="zh-CN" sz="2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climate variables to train their models, but overlooked glacier lagged response in alpine regions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Some use climate variables with </a:t>
            </a:r>
            <a:r>
              <a:rPr lang="en-US" altLang="zh-CN" sz="20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several months lag as inputs</a:t>
            </a:r>
            <a:r>
              <a:rPr lang="en-US" altLang="zh-CN" sz="2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while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that is far enough as </a:t>
            </a:r>
            <a:r>
              <a:rPr lang="en-US" altLang="zh-CN" sz="2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glaciers respond decades or longer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6E254EC-5D5F-1844-3D4F-3E142BF08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9" y="2153166"/>
            <a:ext cx="7403637" cy="388452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B292CC2-19CB-929B-1A02-F920EFD7AFEA}"/>
              </a:ext>
            </a:extLst>
          </p:cNvPr>
          <p:cNvSpPr txBox="1"/>
          <p:nvPr/>
        </p:nvSpPr>
        <p:spPr>
          <a:xfrm>
            <a:off x="2876705" y="169647"/>
            <a:ext cx="8711242" cy="481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  <a:buSzPct val="80000"/>
            </a:pP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For TWS reconstruction/prediction in global alpine region  </a:t>
            </a:r>
          </a:p>
        </p:txBody>
      </p:sp>
    </p:spTree>
    <p:extLst>
      <p:ext uri="{BB962C8B-B14F-4D97-AF65-F5344CB8AC3E}">
        <p14:creationId xmlns:p14="http://schemas.microsoft.com/office/powerpoint/2010/main" val="53200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D95A9-3B0A-2592-E6D5-B4B53F61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DFF14D68-0D30-D71D-0B42-A3DA6A003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357DEC5-BFB2-07F4-C300-4A6552758FAE}"/>
              </a:ext>
            </a:extLst>
          </p:cNvPr>
          <p:cNvSpPr txBox="1"/>
          <p:nvPr/>
        </p:nvSpPr>
        <p:spPr>
          <a:xfrm>
            <a:off x="209444" y="239393"/>
            <a:ext cx="2531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BAA6126-B587-1FD6-E34C-BB4428FFA3E9}"/>
              </a:ext>
            </a:extLst>
          </p:cNvPr>
          <p:cNvSpPr txBox="1"/>
          <p:nvPr/>
        </p:nvSpPr>
        <p:spPr>
          <a:xfrm>
            <a:off x="344904" y="1430197"/>
            <a:ext cx="11502192" cy="3692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Nearly all TWS depletion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(-11.65 ± 0.32 Gt yr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-1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 2003-2016 came from glacier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(-11.54 ± 0.08 Gt yr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-1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and ~</a:t>
            </a:r>
            <a:r>
              <a:rPr lang="en-US" altLang="zh-CN" sz="2000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71%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of glacier mass loss would happen even if climate kept constant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TWS depletion in 2003-2016 mainly resulted from glacier lagged response to </a:t>
            </a:r>
            <a:r>
              <a:rPr lang="en-US" altLang="zh-CN" sz="2000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past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climate change, rather than previously claimed </a:t>
            </a:r>
            <a:r>
              <a:rPr lang="en-US" altLang="zh-CN" sz="2000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concurrent 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climate variations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Need to redesign data-driven framework of TWS reconstruction/prediction in global alpine regions</a:t>
            </a:r>
          </a:p>
        </p:txBody>
      </p:sp>
    </p:spTree>
    <p:extLst>
      <p:ext uri="{BB962C8B-B14F-4D97-AF65-F5344CB8AC3E}">
        <p14:creationId xmlns:p14="http://schemas.microsoft.com/office/powerpoint/2010/main" val="223098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F0313-3D98-C68B-98AE-8B508DDAF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80A9878D-B51B-FD27-8F43-64DB4B2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A10FF7E-0939-56E0-18D4-498C22E1ADAF}"/>
              </a:ext>
            </a:extLst>
          </p:cNvPr>
          <p:cNvSpPr txBox="1"/>
          <p:nvPr/>
        </p:nvSpPr>
        <p:spPr>
          <a:xfrm>
            <a:off x="3667920" y="5411545"/>
            <a:ext cx="4856160" cy="1165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altLang="zh-CN" sz="28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Thanks!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altLang="zh-CN" sz="2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Q&amp;A?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8E4A59D-0770-179F-3F18-ABD4BA169434}"/>
              </a:ext>
            </a:extLst>
          </p:cNvPr>
          <p:cNvSpPr txBox="1"/>
          <p:nvPr/>
        </p:nvSpPr>
        <p:spPr>
          <a:xfrm>
            <a:off x="548044" y="1966869"/>
            <a:ext cx="11092067" cy="24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180000">
              <a:spcAft>
                <a:spcPts val="800"/>
              </a:spcAft>
              <a:buFont typeface="+mj-lt"/>
              <a:buAutoNum type="arabicPeriod"/>
            </a:pP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Yao, T. </a:t>
            </a:r>
            <a:r>
              <a:rPr lang="en-US" altLang="zh-CN" sz="1600" i="1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et al.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 The imbalance of the Asian water tower. </a:t>
            </a:r>
            <a:r>
              <a:rPr lang="en-US" altLang="zh-CN" sz="1600" i="1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Nat Rev Earth Environ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, 618–632 (2022).</a:t>
            </a:r>
            <a:endParaRPr lang="zh-CN" altLang="zh-CN" sz="1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defTabSz="180000">
              <a:spcAft>
                <a:spcPts val="800"/>
              </a:spcAft>
              <a:buFont typeface="+mj-lt"/>
              <a:buAutoNum type="arabicPeriod"/>
            </a:pP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Loomis, B. D. </a:t>
            </a:r>
            <a:r>
              <a:rPr lang="en-US" altLang="zh-CN" sz="1600" i="1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et al.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 Water Storage Trends in High Mountain Asia. </a:t>
            </a:r>
            <a:r>
              <a:rPr lang="en-US" altLang="zh-CN" sz="1600" i="1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Front. Earth Sci.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, 235 (2019).</a:t>
            </a:r>
            <a:endParaRPr lang="zh-CN" altLang="zh-CN" sz="1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defTabSz="180000">
              <a:spcAft>
                <a:spcPts val="800"/>
              </a:spcAft>
              <a:buFont typeface="+mj-lt"/>
              <a:buAutoNum type="arabicPeriod"/>
            </a:pP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Zhang, Q. </a:t>
            </a:r>
            <a:r>
              <a:rPr lang="en-US" altLang="zh-CN" sz="1600" i="1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et al.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 Oceanic climate changes threaten the sustainability of Asia’s water tower. </a:t>
            </a:r>
            <a:r>
              <a:rPr lang="en-US" altLang="zh-CN" sz="1600" i="1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Nature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615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, 87–93 (2023).</a:t>
            </a:r>
            <a:endParaRPr lang="zh-CN" altLang="zh-CN" sz="1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defTabSz="180000">
              <a:spcAft>
                <a:spcPts val="800"/>
              </a:spcAft>
              <a:buFont typeface="+mj-lt"/>
              <a:buAutoNum type="arabicPeriod"/>
            </a:pP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Zhao, Y., Xu, C., Yu, X., Liu, Y. &amp; Ji, X. Atlantic oceanic droughts do not threaten Asian water tower. </a:t>
            </a:r>
            <a:r>
              <a:rPr lang="en-US" altLang="zh-CN" sz="1600" i="1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Nature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638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, E13–E15 (2025).</a:t>
            </a:r>
            <a:endParaRPr lang="zh-CN" altLang="zh-CN" sz="1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defTabSz="180000">
              <a:spcAft>
                <a:spcPts val="800"/>
              </a:spcAft>
              <a:buFont typeface="+mj-lt"/>
              <a:buAutoNum type="arabicPeriod"/>
            </a:pP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Zhang, Q. </a:t>
            </a:r>
            <a:r>
              <a:rPr lang="en-US" altLang="zh-CN" sz="1600" i="1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et al.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 Reply to: Atlantic oceanic droughts do not threaten Asian water tower. </a:t>
            </a:r>
            <a:r>
              <a:rPr lang="en-US" altLang="zh-CN" sz="1600" i="1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Nature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638</a:t>
            </a:r>
            <a:r>
              <a:rPr lang="en-US" altLang="zh-CN" sz="1600" kern="100" dirty="0"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, E16–E18 (2025).</a:t>
            </a:r>
            <a:endParaRPr lang="zh-CN" altLang="zh-CN" sz="1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DD79349-0B8E-93BA-EF2C-626608E1112D}"/>
              </a:ext>
            </a:extLst>
          </p:cNvPr>
          <p:cNvSpPr txBox="1"/>
          <p:nvPr/>
        </p:nvSpPr>
        <p:spPr>
          <a:xfrm>
            <a:off x="3667920" y="124849"/>
            <a:ext cx="4856160" cy="662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altLang="zh-CN" sz="2800" b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References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40F2B-5691-4518-C387-6940FFF5F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7C26146F-E6FC-CB4F-EE3F-FB9CC60E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C725C9B-8DF2-E0FB-C4A5-E0F97BFF0A7B}"/>
              </a:ext>
            </a:extLst>
          </p:cNvPr>
          <p:cNvSpPr txBox="1"/>
          <p:nvPr/>
        </p:nvSpPr>
        <p:spPr>
          <a:xfrm>
            <a:off x="3511600" y="249660"/>
            <a:ext cx="8150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Climate change </a:t>
            </a:r>
            <a:r>
              <a:rPr lang="zh-CN" altLang="en-US" sz="24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sz="2400" b="1" i="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mbalanced “Asian Water Tower”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14E7350-C52B-7493-56F2-0D66736BA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6313" y="3730898"/>
            <a:ext cx="318944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Permafrost thaw</a:t>
            </a:r>
            <a:endParaRPr lang="zh-CN" altLang="en-US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29">
            <a:extLst>
              <a:ext uri="{FF2B5EF4-FFF2-40B4-BE49-F238E27FC236}">
                <a16:creationId xmlns:a16="http://schemas.microsoft.com/office/drawing/2014/main" id="{66AAE6BB-994D-1F8D-127B-D67BF0D69A4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315966" y="953441"/>
            <a:ext cx="1905090" cy="646331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Lake expansion</a:t>
            </a:r>
            <a:endParaRPr lang="zh-CN" altLang="en-US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EBCF088-E656-FE05-67F7-AB6A13605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881" y="991080"/>
            <a:ext cx="190509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Glacier retreat</a:t>
            </a:r>
            <a:endParaRPr lang="zh-CN" altLang="en-US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30C5E20-A94F-D391-1749-371A359F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5966" y="3717354"/>
            <a:ext cx="241883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Flood/Geohazards</a:t>
            </a:r>
            <a:endParaRPr lang="zh-CN" altLang="en-US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CD92E6C-08DC-529F-D265-7FC22547B39C}"/>
              </a:ext>
            </a:extLst>
          </p:cNvPr>
          <p:cNvGrpSpPr>
            <a:grpSpLocks noChangeAspect="1"/>
          </p:cNvGrpSpPr>
          <p:nvPr/>
        </p:nvGrpSpPr>
        <p:grpSpPr>
          <a:xfrm>
            <a:off x="6028552" y="1492605"/>
            <a:ext cx="2455810" cy="2062480"/>
            <a:chOff x="27734809" y="-1764134"/>
            <a:chExt cx="10287000" cy="8639404"/>
          </a:xfrm>
        </p:grpSpPr>
        <p:pic>
          <p:nvPicPr>
            <p:cNvPr id="14" name="Picture 16">
              <a:extLst>
                <a:ext uri="{FF2B5EF4-FFF2-40B4-BE49-F238E27FC236}">
                  <a16:creationId xmlns:a16="http://schemas.microsoft.com/office/drawing/2014/main" id="{2F5AD334-34E4-0E0D-E1E7-2894C2E36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4809" y="2541395"/>
              <a:ext cx="10287000" cy="433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0">
              <a:extLst>
                <a:ext uri="{FF2B5EF4-FFF2-40B4-BE49-F238E27FC236}">
                  <a16:creationId xmlns:a16="http://schemas.microsoft.com/office/drawing/2014/main" id="{A3DC7C28-503E-D1E1-20C1-1A09E5E623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4809" y="-1764134"/>
              <a:ext cx="10287000" cy="4257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34">
            <a:extLst>
              <a:ext uri="{FF2B5EF4-FFF2-40B4-BE49-F238E27FC236}">
                <a16:creationId xmlns:a16="http://schemas.microsoft.com/office/drawing/2014/main" id="{F39E40ED-AD82-5568-EA84-5A0D020BC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"/>
          <a:stretch/>
        </p:blipFill>
        <p:spPr bwMode="auto">
          <a:xfrm>
            <a:off x="8624741" y="1758184"/>
            <a:ext cx="3209531" cy="15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E31103A9-1B7C-EF8D-F494-9C5BB5710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52" y="4185054"/>
            <a:ext cx="2455810" cy="184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loods and landslides destroy part of Tibet highway - YouTube">
            <a:extLst>
              <a:ext uri="{FF2B5EF4-FFF2-40B4-BE49-F238E27FC236}">
                <a16:creationId xmlns:a16="http://schemas.microsoft.com/office/drawing/2014/main" id="{B29FE48D-C0C0-71E3-8465-DE018C15D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740" y="4203302"/>
            <a:ext cx="3209531" cy="180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4D6CE7F-682E-1371-DBF6-A6F744EE1EC4}"/>
              </a:ext>
            </a:extLst>
          </p:cNvPr>
          <p:cNvSpPr txBox="1"/>
          <p:nvPr/>
        </p:nvSpPr>
        <p:spPr>
          <a:xfrm>
            <a:off x="6750413" y="6087409"/>
            <a:ext cx="3882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hlinkClick r:id="rId8"/>
              </a:rPr>
              <a:t>https://www.bing.com/images/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AutoShape 6">
            <a:extLst>
              <a:ext uri="{FF2B5EF4-FFF2-40B4-BE49-F238E27FC236}">
                <a16:creationId xmlns:a16="http://schemas.microsoft.com/office/drawing/2014/main" id="{668321DB-6CF3-03A8-BA94-D6FE054DBF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9418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4A831A1-FCCF-59D5-B59C-087A6AB8F947}"/>
              </a:ext>
            </a:extLst>
          </p:cNvPr>
          <p:cNvGrpSpPr>
            <a:grpSpLocks noChangeAspect="1"/>
          </p:cNvGrpSpPr>
          <p:nvPr/>
        </p:nvGrpSpPr>
        <p:grpSpPr>
          <a:xfrm>
            <a:off x="611066" y="2046601"/>
            <a:ext cx="4865824" cy="3758592"/>
            <a:chOff x="12395335" y="6680995"/>
            <a:chExt cx="6162156" cy="4759939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60DA682-5ED3-581A-3A31-46D8F8065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395335" y="6680995"/>
              <a:ext cx="6162156" cy="3972482"/>
            </a:xfrm>
            <a:prstGeom prst="rect">
              <a:avLst/>
            </a:prstGeom>
          </p:spPr>
        </p:pic>
        <p:sp>
          <p:nvSpPr>
            <p:cNvPr id="28" name="文本框 29">
              <a:extLst>
                <a:ext uri="{FF2B5EF4-FFF2-40B4-BE49-F238E27FC236}">
                  <a16:creationId xmlns:a16="http://schemas.microsoft.com/office/drawing/2014/main" id="{04D81BF6-9530-EE1A-8FFE-641E85C60B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94225" y="6798902"/>
              <a:ext cx="2154426" cy="4677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Yao et. (2022)</a:t>
              </a:r>
              <a:endPara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03821AE-498F-2988-9A51-B41A59A5DA81}"/>
                </a:ext>
              </a:extLst>
            </p:cNvPr>
            <p:cNvSpPr txBox="1"/>
            <p:nvPr/>
          </p:nvSpPr>
          <p:spPr>
            <a:xfrm>
              <a:off x="12709138" y="10973206"/>
              <a:ext cx="5534551" cy="467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Westerlies-Monsoon modulated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628D9DEB-277C-9A43-4A99-A3A73A0E4952}"/>
              </a:ext>
            </a:extLst>
          </p:cNvPr>
          <p:cNvSpPr txBox="1"/>
          <p:nvPr/>
        </p:nvSpPr>
        <p:spPr>
          <a:xfrm>
            <a:off x="209444" y="239393"/>
            <a:ext cx="2695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Background</a:t>
            </a:r>
            <a:endParaRPr lang="en-US" altLang="zh-CN" sz="2400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4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33D24-AF79-D35E-EF5C-8BDD2961B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9A478250-93FC-7B52-A87E-6508202B1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46"/>
          <a:stretch/>
        </p:blipFill>
        <p:spPr bwMode="auto">
          <a:xfrm>
            <a:off x="3678855" y="1678762"/>
            <a:ext cx="3143250" cy="211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6AD3998C-EC6C-4F96-2AA5-E48200D2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056FAC86-A8A7-2467-BB84-C76533B1165E}"/>
              </a:ext>
            </a:extLst>
          </p:cNvPr>
          <p:cNvSpPr txBox="1"/>
          <p:nvPr/>
        </p:nvSpPr>
        <p:spPr>
          <a:xfrm>
            <a:off x="423881" y="835967"/>
            <a:ext cx="5846290" cy="76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Consensus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TWS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(Terrestrial Water Storage ) 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depletion mainly from glacier mass loss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3E17FB3-E732-396E-3CE9-3989695E7AC9}"/>
              </a:ext>
            </a:extLst>
          </p:cNvPr>
          <p:cNvGrpSpPr/>
          <p:nvPr/>
        </p:nvGrpSpPr>
        <p:grpSpPr>
          <a:xfrm>
            <a:off x="6918286" y="729584"/>
            <a:ext cx="4903600" cy="3912775"/>
            <a:chOff x="405878" y="4812090"/>
            <a:chExt cx="11130647" cy="3912775"/>
          </a:xfrm>
        </p:grpSpPr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C23B3219-A147-7212-54DF-D0B293FEBC3B}"/>
                </a:ext>
              </a:extLst>
            </p:cNvPr>
            <p:cNvSpPr txBox="1"/>
            <p:nvPr/>
          </p:nvSpPr>
          <p:spPr>
            <a:xfrm>
              <a:off x="423880" y="4812090"/>
              <a:ext cx="9726196" cy="4996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Debate</a:t>
              </a:r>
              <a:r>
                <a:rPr lang="en-US" altLang="zh-CN" sz="2000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: on attributions</a:t>
              </a: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AE1F9740-4AB7-36F2-7D8F-96F77E014E99}"/>
                </a:ext>
              </a:extLst>
            </p:cNvPr>
            <p:cNvSpPr txBox="1"/>
            <p:nvPr/>
          </p:nvSpPr>
          <p:spPr>
            <a:xfrm>
              <a:off x="405878" y="5437298"/>
              <a:ext cx="11130647" cy="32875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14000"/>
                </a:lnSpc>
                <a:spcAft>
                  <a:spcPts val="500"/>
                </a:spcAft>
                <a:buFont typeface="+mj-lt"/>
                <a:buAutoNum type="arabicPeriod"/>
              </a:pP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Contemporary p</a:t>
              </a:r>
              <a:r>
                <a:rPr lang="en-US" altLang="zh-CN" sz="2000" i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recipitation-evaporation </a:t>
              </a:r>
              <a:r>
                <a:rPr lang="en-US" altLang="zh-CN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↓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over Southeast</a:t>
              </a:r>
              <a:r>
                <a:rPr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0" i="0" dirty="0">
                  <a:solidFill>
                    <a:srgbClr val="222222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North Atlantic Ocean </a:t>
              </a:r>
              <a:r>
                <a:rPr lang="en-US" altLang="zh-CN" sz="2000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in 2003-2016 based on </a:t>
              </a:r>
              <a:r>
                <a:rPr lang="en-US" altLang="zh-CN" sz="2000" b="1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statistical</a:t>
              </a:r>
              <a:r>
                <a:rPr lang="en-US" altLang="zh-CN" sz="2000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correlation (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Zhang et al., 2023)</a:t>
              </a:r>
              <a:endParaRPr lang="en-US" altLang="zh-CN" sz="2000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14000"/>
                </a:lnSpc>
                <a:spcAft>
                  <a:spcPts val="500"/>
                </a:spcAft>
                <a:buFont typeface="+mj-lt"/>
                <a:buAutoNum type="arabicPeriod"/>
              </a:pPr>
              <a:r>
                <a:rPr lang="en-US" altLang="zh-CN" sz="2000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but Zhao et al. (2025)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found this 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correlation decrease to ~0 or even negative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when moving to later periods, e.g., 2009-2022</a:t>
              </a:r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C9914C95-C023-66E5-BBEB-2E3957C4B080}"/>
              </a:ext>
            </a:extLst>
          </p:cNvPr>
          <p:cNvSpPr txBox="1"/>
          <p:nvPr/>
        </p:nvSpPr>
        <p:spPr>
          <a:xfrm>
            <a:off x="2357353" y="4263157"/>
            <a:ext cx="2516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Loomis et al. (2019)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BC55600-B1C0-1BF2-1052-1133CB054585}"/>
              </a:ext>
            </a:extLst>
          </p:cNvPr>
          <p:cNvGrpSpPr/>
          <p:nvPr/>
        </p:nvGrpSpPr>
        <p:grpSpPr>
          <a:xfrm>
            <a:off x="4143755" y="3864350"/>
            <a:ext cx="2259919" cy="369332"/>
            <a:chOff x="2898387" y="1419410"/>
            <a:chExt cx="2259919" cy="369332"/>
          </a:xfrm>
        </p:grpSpPr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66EE1E14-1771-9B1A-E95A-F52E9E88B008}"/>
                </a:ext>
              </a:extLst>
            </p:cNvPr>
            <p:cNvSpPr txBox="1"/>
            <p:nvPr/>
          </p:nvSpPr>
          <p:spPr>
            <a:xfrm>
              <a:off x="2898387" y="1419410"/>
              <a:ext cx="10906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i="0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Glacier</a:t>
              </a:r>
              <a:endPara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989380BC-E8B0-D146-7AAF-47BE3FD7E6A3}"/>
                </a:ext>
              </a:extLst>
            </p:cNvPr>
            <p:cNvSpPr txBox="1"/>
            <p:nvPr/>
          </p:nvSpPr>
          <p:spPr>
            <a:xfrm>
              <a:off x="4364662" y="1419410"/>
              <a:ext cx="7936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SzPct val="80000"/>
              </a:pPr>
              <a:r>
                <a:rPr lang="en-US" altLang="zh-CN" b="1" i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DEM</a:t>
              </a:r>
            </a:p>
          </p:txBody>
        </p:sp>
        <p:cxnSp>
          <p:nvCxnSpPr>
            <p:cNvPr id="78" name="直接箭头连接符 77">
              <a:extLst>
                <a:ext uri="{FF2B5EF4-FFF2-40B4-BE49-F238E27FC236}">
                  <a16:creationId xmlns:a16="http://schemas.microsoft.com/office/drawing/2014/main" id="{C1F8AA69-DC29-ACAA-2656-D48EC29AF4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7273" y="1604076"/>
              <a:ext cx="37561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E8B1DA8B-31D1-2217-935B-861F85BF658D}"/>
              </a:ext>
            </a:extLst>
          </p:cNvPr>
          <p:cNvSpPr txBox="1"/>
          <p:nvPr/>
        </p:nvSpPr>
        <p:spPr>
          <a:xfrm>
            <a:off x="209444" y="239393"/>
            <a:ext cx="4168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Consensus &amp; Debate</a:t>
            </a:r>
            <a:endParaRPr lang="en-US" altLang="zh-CN" sz="2400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35A36C0-D956-B63E-57AA-325E57016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/>
          <a:stretch/>
        </p:blipFill>
        <p:spPr bwMode="auto">
          <a:xfrm>
            <a:off x="244372" y="1678762"/>
            <a:ext cx="3495736" cy="211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椭圆 65">
            <a:extLst>
              <a:ext uri="{FF2B5EF4-FFF2-40B4-BE49-F238E27FC236}">
                <a16:creationId xmlns:a16="http://schemas.microsoft.com/office/drawing/2014/main" id="{BD216A75-633B-1EF9-C359-DC6B347CFCF6}"/>
              </a:ext>
            </a:extLst>
          </p:cNvPr>
          <p:cNvSpPr/>
          <p:nvPr/>
        </p:nvSpPr>
        <p:spPr>
          <a:xfrm rot="416022">
            <a:off x="1080483" y="2931644"/>
            <a:ext cx="1841999" cy="447963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688F970B-9B0B-FCFC-40C5-0B7F2C135970}"/>
              </a:ext>
            </a:extLst>
          </p:cNvPr>
          <p:cNvSpPr/>
          <p:nvPr/>
        </p:nvSpPr>
        <p:spPr>
          <a:xfrm rot="416022">
            <a:off x="4576283" y="2932094"/>
            <a:ext cx="1842831" cy="449083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FC8E62B-81A9-CB0F-724A-55BA60BF7DAB}"/>
              </a:ext>
            </a:extLst>
          </p:cNvPr>
          <p:cNvGrpSpPr/>
          <p:nvPr/>
        </p:nvGrpSpPr>
        <p:grpSpPr>
          <a:xfrm>
            <a:off x="690136" y="3864350"/>
            <a:ext cx="2453712" cy="369332"/>
            <a:chOff x="8104541" y="1419410"/>
            <a:chExt cx="2453712" cy="369332"/>
          </a:xfrm>
        </p:grpSpPr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9174CB0E-95CF-1E9E-558F-94551204565E}"/>
                </a:ext>
              </a:extLst>
            </p:cNvPr>
            <p:cNvSpPr txBox="1"/>
            <p:nvPr/>
          </p:nvSpPr>
          <p:spPr>
            <a:xfrm>
              <a:off x="8104541" y="1419410"/>
              <a:ext cx="9118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i="0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TWS</a:t>
              </a:r>
              <a:endPara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4FF4CF1A-176E-54A1-A2C9-EA3B820AF6C2}"/>
                </a:ext>
              </a:extLst>
            </p:cNvPr>
            <p:cNvSpPr txBox="1"/>
            <p:nvPr/>
          </p:nvSpPr>
          <p:spPr>
            <a:xfrm>
              <a:off x="9362033" y="1419410"/>
              <a:ext cx="11962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SzPct val="80000"/>
              </a:pPr>
              <a:r>
                <a:rPr lang="en-US" altLang="zh-CN" b="1" i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GRACE</a:t>
              </a:r>
            </a:p>
          </p:txBody>
        </p:sp>
        <p:cxnSp>
          <p:nvCxnSpPr>
            <p:cNvPr id="77" name="直接箭头连接符 76">
              <a:extLst>
                <a:ext uri="{FF2B5EF4-FFF2-40B4-BE49-F238E27FC236}">
                  <a16:creationId xmlns:a16="http://schemas.microsoft.com/office/drawing/2014/main" id="{8F6F50CA-3F03-697B-5CC5-AFB8C2CA001C}"/>
                </a:ext>
              </a:extLst>
            </p:cNvPr>
            <p:cNvCxnSpPr>
              <a:cxnSpLocks/>
              <a:stCxn id="74" idx="1"/>
              <a:endCxn id="64" idx="3"/>
            </p:cNvCxnSpPr>
            <p:nvPr/>
          </p:nvCxnSpPr>
          <p:spPr>
            <a:xfrm flipH="1">
              <a:off x="9016436" y="1604076"/>
              <a:ext cx="34559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2E2430D6-7663-36EC-FD6C-6ADCBCD1205A}"/>
              </a:ext>
            </a:extLst>
          </p:cNvPr>
          <p:cNvSpPr txBox="1"/>
          <p:nvPr/>
        </p:nvSpPr>
        <p:spPr>
          <a:xfrm>
            <a:off x="209444" y="4642359"/>
            <a:ext cx="7243642" cy="1667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spcAft>
                <a:spcPts val="1000"/>
              </a:spcAft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Gap</a:t>
            </a:r>
          </a:p>
          <a:p>
            <a:pPr marL="342900" indent="-342900">
              <a:lnSpc>
                <a:spcPct val="114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limited to concurrent climate variables, while overlooking mountain glaciers typically have </a:t>
            </a:r>
            <a:r>
              <a:rPr lang="en-US" altLang="zh-CN" sz="2000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multidecadal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response timescales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E669C7A-AACF-40B9-CC36-F6341B9344A0}"/>
              </a:ext>
            </a:extLst>
          </p:cNvPr>
          <p:cNvGrpSpPr/>
          <p:nvPr/>
        </p:nvGrpSpPr>
        <p:grpSpPr>
          <a:xfrm>
            <a:off x="6403673" y="4887676"/>
            <a:ext cx="4495660" cy="1897240"/>
            <a:chOff x="6956078" y="475471"/>
            <a:chExt cx="6117034" cy="3022438"/>
          </a:xfrm>
        </p:grpSpPr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328A4F1F-04D7-FD82-CB89-DB0617B16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6078" y="792427"/>
              <a:ext cx="5111056" cy="223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B1652F1-79F1-3F45-A428-0561C4886B9A}"/>
                </a:ext>
              </a:extLst>
            </p:cNvPr>
            <p:cNvSpPr txBox="1"/>
            <p:nvPr/>
          </p:nvSpPr>
          <p:spPr>
            <a:xfrm>
              <a:off x="7125590" y="475471"/>
              <a:ext cx="3746267" cy="663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00"/>
                </a:spcAft>
              </a:pPr>
              <a:r>
                <a:rPr lang="en-US" altLang="zh-CN" sz="2000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climate forcing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96893BB-4B44-AAE8-F0C7-B4002255C706}"/>
                </a:ext>
              </a:extLst>
            </p:cNvPr>
            <p:cNvSpPr txBox="1"/>
            <p:nvPr/>
          </p:nvSpPr>
          <p:spPr>
            <a:xfrm>
              <a:off x="6956078" y="3056630"/>
              <a:ext cx="5007034" cy="4412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altLang="zh-CN" sz="1200" dirty="0">
                  <a:hlinkClick r:id="rId5"/>
                </a:rPr>
                <a:t>https://edu.oggm.org/en/latest/glacier_lowpass.html</a:t>
              </a:r>
              <a:endParaRPr lang="zh-CN" altLang="en-US" sz="1200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151B0A2-3A8C-D2CB-B053-B15AE2E8DFDC}"/>
                </a:ext>
              </a:extLst>
            </p:cNvPr>
            <p:cNvSpPr txBox="1"/>
            <p:nvPr/>
          </p:nvSpPr>
          <p:spPr>
            <a:xfrm>
              <a:off x="10582190" y="1800548"/>
              <a:ext cx="2490922" cy="611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00"/>
                </a:spcAft>
              </a:pPr>
              <a:r>
                <a:rPr lang="en-US" altLang="zh-CN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glacier volume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9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999E9-5871-5542-653B-A1840EC2D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F05DAFA2-CC5B-C52F-EF83-B37717B32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7A0A22-F8BB-7E02-F574-9C708E4024BB}"/>
              </a:ext>
            </a:extLst>
          </p:cNvPr>
          <p:cNvSpPr txBox="1"/>
          <p:nvPr/>
        </p:nvSpPr>
        <p:spPr>
          <a:xfrm>
            <a:off x="209444" y="239393"/>
            <a:ext cx="11162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Reaffirm consensus &amp; Reconcile debate</a:t>
            </a:r>
            <a:endParaRPr lang="en-US" altLang="zh-CN" sz="2400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4295F95-5103-E307-7979-A2A7FF6A9F61}"/>
              </a:ext>
            </a:extLst>
          </p:cNvPr>
          <p:cNvSpPr txBox="1"/>
          <p:nvPr/>
        </p:nvSpPr>
        <p:spPr>
          <a:xfrm>
            <a:off x="290395" y="5892169"/>
            <a:ext cx="11611209" cy="76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TWS depletion in 2003-2016 mainly resulted from glacier lagged response to </a:t>
            </a:r>
            <a:r>
              <a:rPr lang="en-US" altLang="zh-CN" sz="2000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past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climate change, rather than previously claimed </a:t>
            </a:r>
            <a:r>
              <a:rPr lang="en-US" altLang="zh-CN" sz="2000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concurrent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climate change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DC30FDA-DE08-65F8-22A7-D197EFDAF648}"/>
              </a:ext>
            </a:extLst>
          </p:cNvPr>
          <p:cNvGrpSpPr/>
          <p:nvPr/>
        </p:nvGrpSpPr>
        <p:grpSpPr>
          <a:xfrm>
            <a:off x="496520" y="679287"/>
            <a:ext cx="11615651" cy="2420284"/>
            <a:chOff x="496520" y="679287"/>
            <a:chExt cx="11615651" cy="242028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7E17B00-8AB3-0456-0F17-89A697D6E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81" t="59691" b="2078"/>
            <a:stretch/>
          </p:blipFill>
          <p:spPr>
            <a:xfrm>
              <a:off x="4056744" y="679287"/>
              <a:ext cx="2365070" cy="2420284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F068D60-02DA-D975-0D84-D43C2C2A9BE9}"/>
                </a:ext>
              </a:extLst>
            </p:cNvPr>
            <p:cNvSpPr txBox="1"/>
            <p:nvPr/>
          </p:nvSpPr>
          <p:spPr>
            <a:xfrm>
              <a:off x="7322457" y="1261154"/>
              <a:ext cx="4789714" cy="14691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14000"/>
                </a:lnSpc>
                <a:spcAft>
                  <a:spcPts val="10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Reconfirm the dominant role of glacier mass loss (-11.54 ± 0.08 Gt yr</a:t>
              </a:r>
              <a:r>
                <a:rPr lang="en-US" altLang="zh-CN" sz="2000" baseline="30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-1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) in TWS depletion (-11.65 ± 0.32 Gt yr</a:t>
              </a:r>
              <a:r>
                <a:rPr lang="en-US" altLang="zh-CN" sz="2000" baseline="30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-1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6C0CEBD-4A53-BDBB-A54D-4B6F09E20C34}"/>
                </a:ext>
              </a:extLst>
            </p:cNvPr>
            <p:cNvSpPr txBox="1"/>
            <p:nvPr/>
          </p:nvSpPr>
          <p:spPr>
            <a:xfrm>
              <a:off x="496520" y="1622445"/>
              <a:ext cx="2946657" cy="416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00"/>
                </a:spcAft>
                <a:buSzPct val="80000"/>
              </a:pP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Update water budget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35F4B59-1C52-0DB7-2BCC-5C3D5977F4BD}"/>
              </a:ext>
            </a:extLst>
          </p:cNvPr>
          <p:cNvGrpSpPr/>
          <p:nvPr/>
        </p:nvGrpSpPr>
        <p:grpSpPr>
          <a:xfrm>
            <a:off x="566669" y="3087508"/>
            <a:ext cx="11545502" cy="2782167"/>
            <a:chOff x="566669" y="3087508"/>
            <a:chExt cx="11545502" cy="2782167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1D410B0-24FD-4C1D-20FB-FB4FB94EC579}"/>
                </a:ext>
              </a:extLst>
            </p:cNvPr>
            <p:cNvSpPr txBox="1"/>
            <p:nvPr/>
          </p:nvSpPr>
          <p:spPr>
            <a:xfrm>
              <a:off x="7322457" y="3919465"/>
              <a:ext cx="4789714" cy="1118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14000"/>
                </a:lnSpc>
                <a:spcAft>
                  <a:spcPts val="10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71±6%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glacier mass loss would occur even if climate kept constant in 2003-2016</a:t>
              </a: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CEDB90E-E0C4-766C-BFEB-E51B3E0C3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7" r="46766" b="1447"/>
            <a:stretch/>
          </p:blipFill>
          <p:spPr>
            <a:xfrm>
              <a:off x="3048109" y="3087508"/>
              <a:ext cx="4274348" cy="2782167"/>
            </a:xfrm>
            <a:prstGeom prst="rect">
              <a:avLst/>
            </a:prstGeom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9FEDF23-113C-4B54-C92F-08FC59777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24" y="4423330"/>
              <a:ext cx="2208130" cy="94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39366AB-77C7-A2F3-025A-EDA84F09849D}"/>
                </a:ext>
              </a:extLst>
            </p:cNvPr>
            <p:cNvSpPr txBox="1"/>
            <p:nvPr/>
          </p:nvSpPr>
          <p:spPr>
            <a:xfrm>
              <a:off x="566669" y="3170556"/>
              <a:ext cx="2481440" cy="1118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  <a:spcAft>
                  <a:spcPts val="1000"/>
                </a:spcAft>
                <a:buSzPct val="80000"/>
              </a:pP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Glacier numerical modeling for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27824 glaciers 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144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B256E-C473-41C3-B573-D444865BE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29B6F3C-54F1-D84C-7F3C-28833A2A8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2" y="1404781"/>
            <a:ext cx="10994571" cy="32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43C35E89-3A92-3067-4969-8869DA11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19DD5AA4-4DCE-62F3-2EFC-45C6BE32E505}"/>
              </a:ext>
            </a:extLst>
          </p:cNvPr>
          <p:cNvSpPr txBox="1"/>
          <p:nvPr/>
        </p:nvSpPr>
        <p:spPr>
          <a:xfrm>
            <a:off x="423880" y="805189"/>
            <a:ext cx="11589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Consensus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TWS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(Terrestrial Water Storage ) 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depletion mainly from glacier mass loss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8440125-9352-9B62-F8EA-A54B40A35625}"/>
              </a:ext>
            </a:extLst>
          </p:cNvPr>
          <p:cNvGrpSpPr/>
          <p:nvPr/>
        </p:nvGrpSpPr>
        <p:grpSpPr>
          <a:xfrm>
            <a:off x="423880" y="4612311"/>
            <a:ext cx="11237440" cy="2057703"/>
            <a:chOff x="423880" y="4774132"/>
            <a:chExt cx="11237440" cy="2057703"/>
          </a:xfrm>
        </p:grpSpPr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55DDB403-242A-EAF4-2D4A-264910AC789B}"/>
                </a:ext>
              </a:extLst>
            </p:cNvPr>
            <p:cNvSpPr txBox="1"/>
            <p:nvPr/>
          </p:nvSpPr>
          <p:spPr>
            <a:xfrm>
              <a:off x="423880" y="4774132"/>
              <a:ext cx="5985082" cy="4996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Debates</a:t>
              </a:r>
              <a:r>
                <a:rPr lang="en-US" altLang="zh-CN" sz="2000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: on attributions</a:t>
              </a: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36979DE1-ABCA-45F7-4015-AE1DFCD354E4}"/>
                </a:ext>
              </a:extLst>
            </p:cNvPr>
            <p:cNvSpPr txBox="1"/>
            <p:nvPr/>
          </p:nvSpPr>
          <p:spPr>
            <a:xfrm>
              <a:off x="530673" y="5298595"/>
              <a:ext cx="11130647" cy="1533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14000"/>
                </a:lnSpc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Zhang et al. (2023) attributed to p</a:t>
              </a:r>
              <a:r>
                <a:rPr lang="en-US" altLang="zh-CN" sz="2000" i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recipitation-evaporation 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(</a:t>
              </a:r>
              <a:r>
                <a:rPr lang="en-US" altLang="zh-CN" sz="2000" b="1" i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P-E)</a:t>
              </a:r>
              <a:r>
                <a:rPr lang="zh-CN" altLang="en-US" sz="2000" b="1" i="0" dirty="0">
                  <a:solidFill>
                    <a:srgbClr val="0070C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↓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over Southeast</a:t>
              </a:r>
              <a:r>
                <a:rPr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0" i="0" dirty="0">
                  <a:solidFill>
                    <a:srgbClr val="222222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North Atlantic Ocean (NATO3)</a:t>
              </a:r>
              <a:r>
                <a:rPr lang="en-US" altLang="zh-CN" sz="2000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in 2003-2016 based on </a:t>
              </a:r>
              <a:r>
                <a:rPr lang="en-US" altLang="zh-CN" sz="2000" b="1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statistical</a:t>
              </a:r>
              <a:r>
                <a:rPr lang="en-US" altLang="zh-CN" sz="2000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b="1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correlation</a:t>
              </a:r>
            </a:p>
            <a:p>
              <a:pPr marL="342900" indent="-342900">
                <a:lnSpc>
                  <a:spcPct val="114000"/>
                </a:lnSpc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However, Zhao et al. (2025)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found this 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correlation decrease to ~0 or even negative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when moving period to 2009-2022 , </a:t>
              </a:r>
              <a:r>
                <a:rPr lang="en-US" altLang="zh-CN" sz="2000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question this attribution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553DF2C-D269-33EA-CE81-7462510F9F29}"/>
              </a:ext>
            </a:extLst>
          </p:cNvPr>
          <p:cNvGrpSpPr/>
          <p:nvPr/>
        </p:nvGrpSpPr>
        <p:grpSpPr>
          <a:xfrm>
            <a:off x="2072296" y="3403359"/>
            <a:ext cx="8388117" cy="612000"/>
            <a:chOff x="2072296" y="3390297"/>
            <a:chExt cx="8388117" cy="612000"/>
          </a:xfrm>
        </p:grpSpPr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26EAE91E-1220-CAB8-2CCD-144FEA0C0F54}"/>
                </a:ext>
              </a:extLst>
            </p:cNvPr>
            <p:cNvSpPr/>
            <p:nvPr/>
          </p:nvSpPr>
          <p:spPr>
            <a:xfrm rot="416022">
              <a:off x="2072296" y="3391061"/>
              <a:ext cx="2878700" cy="610473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CFB809C4-4C09-EAC1-CAED-904B6BF090D8}"/>
                </a:ext>
              </a:extLst>
            </p:cNvPr>
            <p:cNvSpPr/>
            <p:nvPr/>
          </p:nvSpPr>
          <p:spPr>
            <a:xfrm rot="416022">
              <a:off x="7580413" y="3390297"/>
              <a:ext cx="2880000" cy="612000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5006DDEB-BB0D-E7FD-2747-E2330064DDDD}"/>
              </a:ext>
            </a:extLst>
          </p:cNvPr>
          <p:cNvSpPr txBox="1"/>
          <p:nvPr/>
        </p:nvSpPr>
        <p:spPr>
          <a:xfrm>
            <a:off x="4732974" y="4497012"/>
            <a:ext cx="2516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Loomis et al. (2019)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DDF1B9A-8466-0DFF-95F5-F1D49734724E}"/>
              </a:ext>
            </a:extLst>
          </p:cNvPr>
          <p:cNvGrpSpPr/>
          <p:nvPr/>
        </p:nvGrpSpPr>
        <p:grpSpPr>
          <a:xfrm>
            <a:off x="7560199" y="1360430"/>
            <a:ext cx="2453712" cy="369332"/>
            <a:chOff x="8104541" y="1419410"/>
            <a:chExt cx="2453712" cy="369332"/>
          </a:xfrm>
        </p:grpSpPr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920A63C9-C41B-D2B2-D7D8-A51CF86B37D5}"/>
                </a:ext>
              </a:extLst>
            </p:cNvPr>
            <p:cNvSpPr txBox="1"/>
            <p:nvPr/>
          </p:nvSpPr>
          <p:spPr>
            <a:xfrm>
              <a:off x="8104541" y="1419410"/>
              <a:ext cx="9118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i="0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TWS</a:t>
              </a:r>
              <a:endPara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4CB4ECA8-6E9F-A44A-B15B-BE7245748D80}"/>
                </a:ext>
              </a:extLst>
            </p:cNvPr>
            <p:cNvSpPr txBox="1"/>
            <p:nvPr/>
          </p:nvSpPr>
          <p:spPr>
            <a:xfrm>
              <a:off x="9362033" y="1419410"/>
              <a:ext cx="11962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SzPct val="80000"/>
              </a:pPr>
              <a:r>
                <a:rPr lang="en-US" altLang="zh-CN" b="1" i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GRACE</a:t>
              </a:r>
            </a:p>
          </p:txBody>
        </p:sp>
        <p:cxnSp>
          <p:nvCxnSpPr>
            <p:cNvPr id="77" name="直接箭头连接符 76">
              <a:extLst>
                <a:ext uri="{FF2B5EF4-FFF2-40B4-BE49-F238E27FC236}">
                  <a16:creationId xmlns:a16="http://schemas.microsoft.com/office/drawing/2014/main" id="{7F0A0758-41D2-A4F8-E302-9C531D6024C8}"/>
                </a:ext>
              </a:extLst>
            </p:cNvPr>
            <p:cNvCxnSpPr>
              <a:cxnSpLocks/>
              <a:stCxn id="74" idx="1"/>
              <a:endCxn id="64" idx="3"/>
            </p:cNvCxnSpPr>
            <p:nvPr/>
          </p:nvCxnSpPr>
          <p:spPr>
            <a:xfrm flipH="1">
              <a:off x="9016436" y="1604076"/>
              <a:ext cx="34559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AB042C2-F1BD-B7D8-054E-1EFF6C55B1EF}"/>
              </a:ext>
            </a:extLst>
          </p:cNvPr>
          <p:cNvGrpSpPr/>
          <p:nvPr/>
        </p:nvGrpSpPr>
        <p:grpSpPr>
          <a:xfrm>
            <a:off x="2178089" y="1360430"/>
            <a:ext cx="2259919" cy="369332"/>
            <a:chOff x="2898387" y="1419410"/>
            <a:chExt cx="2259919" cy="369332"/>
          </a:xfrm>
        </p:grpSpPr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7D8DCE4D-73C2-0701-6312-FFE7C4271E09}"/>
                </a:ext>
              </a:extLst>
            </p:cNvPr>
            <p:cNvSpPr txBox="1"/>
            <p:nvPr/>
          </p:nvSpPr>
          <p:spPr>
            <a:xfrm>
              <a:off x="2898387" y="1419410"/>
              <a:ext cx="10906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i="0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Glacier</a:t>
              </a:r>
              <a:endPara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10E87D8C-196E-964E-94FD-6E1E6013A787}"/>
                </a:ext>
              </a:extLst>
            </p:cNvPr>
            <p:cNvSpPr txBox="1"/>
            <p:nvPr/>
          </p:nvSpPr>
          <p:spPr>
            <a:xfrm>
              <a:off x="4364662" y="1419410"/>
              <a:ext cx="7936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SzPct val="80000"/>
              </a:pPr>
              <a:r>
                <a:rPr lang="en-US" altLang="zh-CN" b="1" i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DEM</a:t>
              </a:r>
            </a:p>
          </p:txBody>
        </p:sp>
        <p:cxnSp>
          <p:nvCxnSpPr>
            <p:cNvPr id="78" name="直接箭头连接符 77">
              <a:extLst>
                <a:ext uri="{FF2B5EF4-FFF2-40B4-BE49-F238E27FC236}">
                  <a16:creationId xmlns:a16="http://schemas.microsoft.com/office/drawing/2014/main" id="{F9FD2ED2-118E-6A0A-A2FB-F30B2C9702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7273" y="1604076"/>
              <a:ext cx="37561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44AE3CC4-335D-9D5D-463E-91C57298CC8C}"/>
              </a:ext>
            </a:extLst>
          </p:cNvPr>
          <p:cNvSpPr txBox="1"/>
          <p:nvPr/>
        </p:nvSpPr>
        <p:spPr>
          <a:xfrm>
            <a:off x="209445" y="239393"/>
            <a:ext cx="4144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Consensus &amp; Debate</a:t>
            </a:r>
            <a:endParaRPr lang="en-US" altLang="zh-CN" sz="2400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4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814B0-09A6-A2FF-A9A4-82EF3A6E2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3A46B09C-B209-AD34-AA91-12A123D92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B9BC178-7A44-D016-8693-18D767E3E934}"/>
              </a:ext>
            </a:extLst>
          </p:cNvPr>
          <p:cNvSpPr txBox="1"/>
          <p:nvPr/>
        </p:nvSpPr>
        <p:spPr>
          <a:xfrm>
            <a:off x="396305" y="2802148"/>
            <a:ext cx="11557613" cy="1517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000"/>
              </a:spcAft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Question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Whether the early 21st century TWS depletion in the Himalayas mainly resulted from glacier lagged response to past climate change?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342B70B-8BF6-8E76-7361-527259EB0E2D}"/>
              </a:ext>
            </a:extLst>
          </p:cNvPr>
          <p:cNvSpPr txBox="1"/>
          <p:nvPr/>
        </p:nvSpPr>
        <p:spPr>
          <a:xfrm>
            <a:off x="396307" y="678293"/>
            <a:ext cx="6446554" cy="2156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spcAft>
                <a:spcPts val="1000"/>
              </a:spcAft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Gap</a:t>
            </a:r>
          </a:p>
          <a:p>
            <a:pPr marL="342900" indent="-342900">
              <a:lnSpc>
                <a:spcPct val="114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limited to concurrent climate variables, while overlooking mountain glaciers typically have multidecadal response timescales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EC7FEFD-7FB4-0A5E-1C06-8C92923965AC}"/>
              </a:ext>
            </a:extLst>
          </p:cNvPr>
          <p:cNvGrpSpPr/>
          <p:nvPr/>
        </p:nvGrpSpPr>
        <p:grpSpPr>
          <a:xfrm>
            <a:off x="6924328" y="367848"/>
            <a:ext cx="5111056" cy="2783600"/>
            <a:chOff x="6956078" y="518586"/>
            <a:chExt cx="5111056" cy="2783600"/>
          </a:xfrm>
        </p:grpSpPr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0EF20644-B9D1-369F-2946-849D46E59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6078" y="792427"/>
              <a:ext cx="5111056" cy="223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ED28AA08-5678-6C5B-7C35-B6D00983946F}"/>
                </a:ext>
              </a:extLst>
            </p:cNvPr>
            <p:cNvSpPr txBox="1"/>
            <p:nvPr/>
          </p:nvSpPr>
          <p:spPr>
            <a:xfrm>
              <a:off x="7719213" y="518586"/>
              <a:ext cx="2785041" cy="448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00"/>
                </a:spcAft>
              </a:pPr>
              <a:r>
                <a:rPr lang="en-US" altLang="zh-CN" sz="2200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climate forcing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C469DF8-60F2-F468-A59E-7E276C1E8190}"/>
                </a:ext>
              </a:extLst>
            </p:cNvPr>
            <p:cNvSpPr txBox="1"/>
            <p:nvPr/>
          </p:nvSpPr>
          <p:spPr>
            <a:xfrm>
              <a:off x="7707867" y="3025187"/>
              <a:ext cx="375761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altLang="zh-CN" sz="1200" dirty="0">
                  <a:hlinkClick r:id="rId4"/>
                </a:rPr>
                <a:t>https://edu.oggm.org/en/latest/glacier_lowpass.html</a:t>
              </a:r>
              <a:endParaRPr lang="zh-CN" altLang="en-US" sz="1200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EC7974C-747F-5707-820E-4831616D0372}"/>
                </a:ext>
              </a:extLst>
            </p:cNvPr>
            <p:cNvSpPr txBox="1"/>
            <p:nvPr/>
          </p:nvSpPr>
          <p:spPr>
            <a:xfrm>
              <a:off x="8452531" y="1970227"/>
              <a:ext cx="1598612" cy="8349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Aft>
                  <a:spcPts val="1000"/>
                </a:spcAft>
              </a:pPr>
              <a:r>
                <a:rPr lang="en-US" altLang="zh-CN" sz="2200" dirty="0">
                  <a:solidFill>
                    <a:srgbClr val="2222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glacier volume</a:t>
              </a: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B9BEE714-47F5-3BBA-1B67-92784816412F}"/>
              </a:ext>
            </a:extLst>
          </p:cNvPr>
          <p:cNvSpPr txBox="1"/>
          <p:nvPr/>
        </p:nvSpPr>
        <p:spPr>
          <a:xfrm>
            <a:off x="396305" y="4359412"/>
            <a:ext cx="11557613" cy="1645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000"/>
              </a:spcAft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Aim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Numerical modeling of glacier mass loss if climate stabilized in 2003-2016</a:t>
            </a:r>
          </a:p>
          <a:p>
            <a:pPr marL="342900" indent="-342900">
              <a:lnSpc>
                <a:spcPct val="114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Reconcile current debates from the view of glacier dynamics</a:t>
            </a:r>
          </a:p>
        </p:txBody>
      </p:sp>
    </p:spTree>
    <p:extLst>
      <p:ext uri="{BB962C8B-B14F-4D97-AF65-F5344CB8AC3E}">
        <p14:creationId xmlns:p14="http://schemas.microsoft.com/office/powerpoint/2010/main" val="16898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5FD47-4315-D8F9-039B-D9EABA34C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E3D9567E-B93A-C359-E900-A3D667DF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0D9A0CF-3BA2-0B9C-BD35-88F4C87BF284}"/>
              </a:ext>
            </a:extLst>
          </p:cNvPr>
          <p:cNvSpPr txBox="1"/>
          <p:nvPr/>
        </p:nvSpPr>
        <p:spPr>
          <a:xfrm>
            <a:off x="209444" y="239393"/>
            <a:ext cx="3976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Data &amp; </a:t>
            </a:r>
            <a:r>
              <a:rPr lang="en-US" altLang="zh-CN" sz="24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C9E58C0-400F-58B0-50E5-3D02DFD07B23}"/>
              </a:ext>
            </a:extLst>
          </p:cNvPr>
          <p:cNvSpPr txBox="1"/>
          <p:nvPr/>
        </p:nvSpPr>
        <p:spPr>
          <a:xfrm>
            <a:off x="563319" y="2570476"/>
            <a:ext cx="11323004" cy="388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TWS component</a:t>
            </a:r>
          </a:p>
          <a:p>
            <a:pPr>
              <a:lnSpc>
                <a:spcPct val="200000"/>
              </a:lnSpc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analyze main components (glacier, snow &amp; lake) from satellite observations and modeling data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Glacier evolution modeling</a:t>
            </a:r>
          </a:p>
          <a:p>
            <a:pPr>
              <a:lnSpc>
                <a:spcPct val="200000"/>
              </a:lnSpc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simulate 27824 glaciers in the Himalayas under 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historical &amp; constant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climate forcing in 2003-2016, respectively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Atmospheric water budget</a:t>
            </a:r>
          </a:p>
          <a:p>
            <a:pPr>
              <a:lnSpc>
                <a:spcPct val="200000"/>
              </a:lnSpc>
            </a:pPr>
            <a:r>
              <a:rPr lang="en-US" altLang="zh-CN" sz="1800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moisture budget over southeast NATO using </a:t>
            </a:r>
            <a:r>
              <a:rPr lang="en-US" altLang="zh-CN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ERA5 </a:t>
            </a:r>
            <a:r>
              <a:rPr lang="en-US" altLang="zh-CN" sz="1800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reanalysis data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4F91432-961A-E2FD-E944-0F69D7E17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15" y="4750810"/>
            <a:ext cx="2940000" cy="125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2677FEE-5EF8-CB46-12D5-49DA2FD7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73"/>
          <a:stretch/>
        </p:blipFill>
        <p:spPr>
          <a:xfrm>
            <a:off x="4185526" y="81534"/>
            <a:ext cx="6637289" cy="323323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BE144BC-B570-1768-EBEE-072C611871E0}"/>
              </a:ext>
            </a:extLst>
          </p:cNvPr>
          <p:cNvSpPr txBox="1"/>
          <p:nvPr/>
        </p:nvSpPr>
        <p:spPr>
          <a:xfrm>
            <a:off x="759773" y="958650"/>
            <a:ext cx="3231656" cy="1116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Study area: Himalayas</a:t>
            </a:r>
          </a:p>
          <a:p>
            <a:pPr>
              <a:lnSpc>
                <a:spcPct val="200000"/>
              </a:lnSpc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Study period: 2003-2016</a:t>
            </a:r>
          </a:p>
        </p:txBody>
      </p:sp>
    </p:spTree>
    <p:extLst>
      <p:ext uri="{BB962C8B-B14F-4D97-AF65-F5344CB8AC3E}">
        <p14:creationId xmlns:p14="http://schemas.microsoft.com/office/powerpoint/2010/main" val="17436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6AD5D-49F3-6C93-C727-D6890B78C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CA716F17-8322-5EA9-AD11-813B0686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2359AD2-10D9-B714-D8F9-6244383F93F3}"/>
              </a:ext>
            </a:extLst>
          </p:cNvPr>
          <p:cNvSpPr txBox="1"/>
          <p:nvPr/>
        </p:nvSpPr>
        <p:spPr>
          <a:xfrm>
            <a:off x="209444" y="239393"/>
            <a:ext cx="2531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Results</a:t>
            </a:r>
            <a:endParaRPr lang="en-US" altLang="zh-CN" sz="2400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AB268DB-BB14-DB49-E695-AC25BD48F2DF}"/>
              </a:ext>
            </a:extLst>
          </p:cNvPr>
          <p:cNvGrpSpPr/>
          <p:nvPr/>
        </p:nvGrpSpPr>
        <p:grpSpPr>
          <a:xfrm>
            <a:off x="315469" y="701058"/>
            <a:ext cx="11433066" cy="2420284"/>
            <a:chOff x="315469" y="701058"/>
            <a:chExt cx="11433066" cy="242028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C7CC7D6-74FA-CDF4-29A5-0AF3539D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91" b="2078"/>
            <a:stretch/>
          </p:blipFill>
          <p:spPr>
            <a:xfrm>
              <a:off x="315469" y="701058"/>
              <a:ext cx="7826287" cy="2420284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5027E6F-B723-A0F5-89CE-845749833370}"/>
                </a:ext>
              </a:extLst>
            </p:cNvPr>
            <p:cNvSpPr txBox="1"/>
            <p:nvPr/>
          </p:nvSpPr>
          <p:spPr>
            <a:xfrm>
              <a:off x="8203166" y="1183647"/>
              <a:ext cx="3545369" cy="14691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14000"/>
                </a:lnSpc>
                <a:spcAft>
                  <a:spcPts val="10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Dominant role of glacier mass loss (-11.54 ± 0.08 Gt yr</a:t>
              </a:r>
              <a:r>
                <a:rPr lang="en-US" altLang="zh-CN" sz="2000" baseline="30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-1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) in TWS depletion (-11.65 ± 0.32 Gt yr</a:t>
              </a:r>
              <a:r>
                <a:rPr lang="en-US" altLang="zh-CN" sz="2000" baseline="30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-1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76073151-EC8A-6C14-D109-81617A6ABCAB}"/>
              </a:ext>
            </a:extLst>
          </p:cNvPr>
          <p:cNvGrpSpPr/>
          <p:nvPr/>
        </p:nvGrpSpPr>
        <p:grpSpPr>
          <a:xfrm>
            <a:off x="290395" y="3115672"/>
            <a:ext cx="11349716" cy="2782167"/>
            <a:chOff x="290395" y="3115672"/>
            <a:chExt cx="11349716" cy="2782167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7E43D75-C829-990C-35FB-CA4253FE4B4A}"/>
                </a:ext>
              </a:extLst>
            </p:cNvPr>
            <p:cNvSpPr txBox="1"/>
            <p:nvPr/>
          </p:nvSpPr>
          <p:spPr>
            <a:xfrm>
              <a:off x="8209619" y="3714650"/>
              <a:ext cx="3430492" cy="14691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14000"/>
                </a:lnSpc>
                <a:spcAft>
                  <a:spcPts val="10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71±6%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glacier mass loss would occur even if climate kept constant in 2003-2016</a:t>
              </a: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60D50F1-42B8-303F-F9E1-E730036F0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7" r="5909" b="1447"/>
            <a:stretch/>
          </p:blipFill>
          <p:spPr>
            <a:xfrm>
              <a:off x="290395" y="3115672"/>
              <a:ext cx="7554902" cy="2782167"/>
            </a:xfrm>
            <a:prstGeom prst="rect">
              <a:avLst/>
            </a:prstGeom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240D925-D2D7-2954-A4B2-CA9AAB434FDF}"/>
              </a:ext>
            </a:extLst>
          </p:cNvPr>
          <p:cNvSpPr txBox="1"/>
          <p:nvPr/>
        </p:nvSpPr>
        <p:spPr>
          <a:xfrm>
            <a:off x="290395" y="5892169"/>
            <a:ext cx="11611209" cy="76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spcAft>
                <a:spcPts val="10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TWS depletion in 2003-2016 mainly resulted from glacier lagged response to </a:t>
            </a:r>
            <a:r>
              <a:rPr lang="en-US" altLang="zh-CN" sz="2000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past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climate change, rather than previously claimed </a:t>
            </a:r>
            <a:r>
              <a:rPr lang="en-US" altLang="zh-CN" sz="2000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concurrent</a:t>
            </a:r>
            <a:r>
              <a:rPr lang="en-US" altLang="zh-CN" sz="2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climate change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85CBFFF-C25F-2863-7E93-0A46408ED852}"/>
              </a:ext>
            </a:extLst>
          </p:cNvPr>
          <p:cNvSpPr txBox="1"/>
          <p:nvPr/>
        </p:nvSpPr>
        <p:spPr>
          <a:xfrm>
            <a:off x="2740711" y="239393"/>
            <a:ext cx="8016994" cy="481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  <a:buSzPct val="80000"/>
            </a:pP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Glacier lagged response in TWS depletion</a:t>
            </a:r>
          </a:p>
        </p:txBody>
      </p:sp>
    </p:spTree>
    <p:extLst>
      <p:ext uri="{BB962C8B-B14F-4D97-AF65-F5344CB8AC3E}">
        <p14:creationId xmlns:p14="http://schemas.microsoft.com/office/powerpoint/2010/main" val="25080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ED2CD-6638-0D14-B0A5-8CE030F67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0AC27367-6794-FA90-A1B3-45A56B1D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9A5822-4F22-4F12-8416-50B7D5E03605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8CCE559-7EEC-F5FB-9055-5BDDCE82C36B}"/>
              </a:ext>
            </a:extLst>
          </p:cNvPr>
          <p:cNvSpPr txBox="1"/>
          <p:nvPr/>
        </p:nvSpPr>
        <p:spPr>
          <a:xfrm>
            <a:off x="209444" y="239393"/>
            <a:ext cx="2531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85000"/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Results</a:t>
            </a:r>
            <a:endParaRPr lang="en-US" altLang="zh-CN" sz="2400" b="1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E0D494B-00DA-711E-E1E9-9C5AB5A79FDD}"/>
              </a:ext>
            </a:extLst>
          </p:cNvPr>
          <p:cNvGrpSpPr/>
          <p:nvPr/>
        </p:nvGrpSpPr>
        <p:grpSpPr>
          <a:xfrm>
            <a:off x="593483" y="701058"/>
            <a:ext cx="11254528" cy="2934772"/>
            <a:chOff x="593483" y="701058"/>
            <a:chExt cx="11254528" cy="2934772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648D0CC-9DF0-A702-6F64-F5975E967592}"/>
                </a:ext>
              </a:extLst>
            </p:cNvPr>
            <p:cNvSpPr txBox="1"/>
            <p:nvPr/>
          </p:nvSpPr>
          <p:spPr>
            <a:xfrm>
              <a:off x="8214831" y="1268887"/>
              <a:ext cx="3633180" cy="1948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14000"/>
                </a:lnSpc>
                <a:spcAft>
                  <a:spcPts val="10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By 2100, remained glacier mass would be ~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52%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relative to 2019</a:t>
              </a:r>
            </a:p>
            <a:p>
              <a:pPr marL="342900" indent="-342900">
                <a:lnSpc>
                  <a:spcPct val="114000"/>
                </a:lnSpc>
                <a:spcAft>
                  <a:spcPts val="10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~22%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of mass loss from small glaciers (&lt; 2 km</a:t>
              </a:r>
              <a:r>
                <a:rPr lang="en-US" altLang="zh-CN" sz="2000" baseline="30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)</a:t>
              </a: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2BA8EF3-89CF-D3C6-3645-CF2A9E212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345"/>
            <a:stretch/>
          </p:blipFill>
          <p:spPr>
            <a:xfrm>
              <a:off x="593483" y="701058"/>
              <a:ext cx="7368328" cy="2934772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EDAEEEBE-CF2C-BD2F-0703-FDACD2DD7185}"/>
              </a:ext>
            </a:extLst>
          </p:cNvPr>
          <p:cNvSpPr txBox="1"/>
          <p:nvPr/>
        </p:nvSpPr>
        <p:spPr>
          <a:xfrm>
            <a:off x="3409832" y="254053"/>
            <a:ext cx="5772386" cy="481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  <a:buSzPct val="80000"/>
            </a:pPr>
            <a:r>
              <a: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Glacier committed loss by 2100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B993F20-0A37-BC64-512C-C35397DDC41F}"/>
              </a:ext>
            </a:extLst>
          </p:cNvPr>
          <p:cNvGrpSpPr/>
          <p:nvPr/>
        </p:nvGrpSpPr>
        <p:grpSpPr>
          <a:xfrm>
            <a:off x="593483" y="3722243"/>
            <a:ext cx="11254528" cy="3091304"/>
            <a:chOff x="593483" y="3722243"/>
            <a:chExt cx="11254528" cy="3091304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E7F4283-780F-271A-2717-5097F119D848}"/>
                </a:ext>
              </a:extLst>
            </p:cNvPr>
            <p:cNvSpPr txBox="1"/>
            <p:nvPr/>
          </p:nvSpPr>
          <p:spPr>
            <a:xfrm>
              <a:off x="8214831" y="3850702"/>
              <a:ext cx="3633180" cy="1948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14000"/>
                </a:lnSpc>
                <a:spcAft>
                  <a:spcPts val="10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9674 glaciers would vanish, 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~35%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of archived glaciers</a:t>
              </a:r>
            </a:p>
            <a:p>
              <a:pPr marL="342900" indent="-342900">
                <a:lnSpc>
                  <a:spcPct val="114000"/>
                </a:lnSpc>
                <a:spcAft>
                  <a:spcPts val="1000"/>
                </a:spcAft>
                <a:buSzPct val="80000"/>
                <a:buFont typeface="Arial" panose="020B0604020202020204" pitchFamily="34" charset="0"/>
                <a:buChar char="•"/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99.5%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are small glaciers (&lt; 2 km</a:t>
              </a:r>
              <a:r>
                <a:rPr lang="en-US" altLang="zh-CN" sz="2000" baseline="30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)</a:t>
              </a: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3AFEA3F-90D7-6547-1202-D71EAF4F2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750"/>
            <a:stretch/>
          </p:blipFill>
          <p:spPr>
            <a:xfrm>
              <a:off x="593483" y="3722243"/>
              <a:ext cx="7368328" cy="3091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275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"/>
    </mc:Choice>
    <mc:Fallback xmlns="">
      <p:transition spd="slow" advTm="887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5C47553884E5614DA6238FF74B43CE60" ma:contentTypeVersion="10" ma:contentTypeDescription="新建文档。" ma:contentTypeScope="" ma:versionID="f02ef4f6b4ed80b88c7bf0174302c8bf">
  <xsd:schema xmlns:xsd="http://www.w3.org/2001/XMLSchema" xmlns:xs="http://www.w3.org/2001/XMLSchema" xmlns:p="http://schemas.microsoft.com/office/2006/metadata/properties" xmlns:ns3="fae61c30-5922-4eec-867c-76a9a6bf827e" targetNamespace="http://schemas.microsoft.com/office/2006/metadata/properties" ma:root="true" ma:fieldsID="b18737e4acd71868bfaea5a9472c85e2" ns3:_="">
    <xsd:import namespace="fae61c30-5922-4eec-867c-76a9a6bf827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e61c30-5922-4eec-867c-76a9a6bf82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B7737C-D749-4B07-A73F-A5824EF1F3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DBF6DA-77D1-44BC-953A-F0E2B995D8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e61c30-5922-4eec-867c-76a9a6bf82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D0B8C63-3561-4D08-B4DD-C9341900F76D}">
  <ds:schemaRefs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fae61c30-5922-4eec-867c-76a9a6bf827e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35311</TotalTime>
  <Words>1229</Words>
  <Application>Microsoft Office PowerPoint</Application>
  <PresentationFormat>宽屏</PresentationFormat>
  <Paragraphs>163</Paragraphs>
  <Slides>17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等线</vt:lpstr>
      <vt:lpstr>等线 Light</vt:lpstr>
      <vt:lpstr>微软雅黑</vt:lpstr>
      <vt:lpstr>Arial</vt:lpstr>
      <vt:lpstr>Wingdings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邹一光</dc:creator>
  <cp:lastModifiedBy>Yiguang Zou</cp:lastModifiedBy>
  <cp:revision>1131</cp:revision>
  <dcterms:created xsi:type="dcterms:W3CDTF">2022-09-27T07:23:53Z</dcterms:created>
  <dcterms:modified xsi:type="dcterms:W3CDTF">2025-04-28T22:03:02Z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0x0101005C47553884E5614DA6238FF74B43CE60</vt:lpwstr>
  </property>
</Properties>
</file>