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 descr="C:\Users\IITM\Desktop\mora2017\3aodcu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2" y="596437"/>
            <a:ext cx="7992888" cy="542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304800" y="6090581"/>
            <a:ext cx="8763000" cy="369332"/>
            <a:chOff x="228600" y="6090581"/>
            <a:chExt cx="8763000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228600" y="6090581"/>
              <a:ext cx="876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ITCZ </a:t>
              </a:r>
              <a:r>
                <a:rPr lang="en-US" dirty="0" smtClean="0"/>
                <a:t>          </a:t>
              </a:r>
              <a:r>
                <a:rPr lang="en-US" dirty="0" err="1" smtClean="0"/>
                <a:t>organizaed</a:t>
              </a:r>
              <a:r>
                <a:rPr lang="en-US" dirty="0" smtClean="0"/>
                <a:t> Convection           Depression          CS             SCS                 Landfall  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864078" y="6298722"/>
              <a:ext cx="288000" cy="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505200" y="6298722"/>
              <a:ext cx="288000" cy="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105400" y="6281468"/>
              <a:ext cx="288000" cy="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6019800" y="6281468"/>
              <a:ext cx="288000" cy="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187774" y="6271405"/>
              <a:ext cx="288000" cy="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3155885" y="202721"/>
            <a:ext cx="3194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00CC"/>
                </a:solidFill>
              </a:rPr>
              <a:t>KALPANA IR </a:t>
            </a:r>
            <a:r>
              <a:rPr lang="en-US" b="1" dirty="0" smtClean="0">
                <a:solidFill>
                  <a:srgbClr val="0000CC"/>
                </a:solidFill>
              </a:rPr>
              <a:t>Images </a:t>
            </a:r>
            <a:r>
              <a:rPr lang="en-US" b="1" dirty="0">
                <a:solidFill>
                  <a:srgbClr val="0000CC"/>
                </a:solidFill>
              </a:rPr>
              <a:t>Animation </a:t>
            </a:r>
          </a:p>
        </p:txBody>
      </p:sp>
    </p:spTree>
    <p:extLst>
      <p:ext uri="{BB962C8B-B14F-4D97-AF65-F5344CB8AC3E}">
        <p14:creationId xmlns:p14="http://schemas.microsoft.com/office/powerpoint/2010/main" val="4180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IITM</dc:creator>
  <cp:lastModifiedBy>Medha</cp:lastModifiedBy>
  <cp:revision>3</cp:revision>
  <dcterms:created xsi:type="dcterms:W3CDTF">2006-08-16T00:00:00Z</dcterms:created>
  <dcterms:modified xsi:type="dcterms:W3CDTF">2019-09-16T12:04:22Z</dcterms:modified>
</cp:coreProperties>
</file>