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3" r:id="rId6"/>
    <p:sldId id="278" r:id="rId7"/>
    <p:sldId id="277" r:id="rId8"/>
    <p:sldId id="279" r:id="rId9"/>
    <p:sldId id="280" r:id="rId10"/>
    <p:sldId id="284" r:id="rId11"/>
    <p:sldId id="282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A8"/>
    <a:srgbClr val="FF0000"/>
    <a:srgbClr val="FF6400"/>
    <a:srgbClr val="228B22"/>
    <a:srgbClr val="A020F6"/>
    <a:srgbClr val="0000FF"/>
    <a:srgbClr val="636569"/>
    <a:srgbClr val="715091"/>
    <a:srgbClr val="176DAD"/>
    <a:srgbClr val="0D7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FD8B8-9630-4102-A980-D11AEE0CDC48}" v="2" dt="2025-04-23T08:17:53.718"/>
    <p1510:client id="{AF93EF05-2D35-4F28-8901-C864834A927D}" v="8" dt="2025-04-22T10:23:27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3341" autoAdjust="0"/>
  </p:normalViewPr>
  <p:slideViewPr>
    <p:cSldViewPr>
      <p:cViewPr varScale="1">
        <p:scale>
          <a:sx n="103" d="100"/>
          <a:sy n="103" d="100"/>
        </p:scale>
        <p:origin x="798" y="7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352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stas Leptokaropoulos" userId="1711f4c7-cc35-4eab-bce0-093cd0a99d7f" providerId="ADAL" clId="{AF93EF05-2D35-4F28-8901-C864834A927D}"/>
    <pc:docChg chg="undo custSel modSld">
      <pc:chgData name="Kostas Leptokaropoulos" userId="1711f4c7-cc35-4eab-bce0-093cd0a99d7f" providerId="ADAL" clId="{AF93EF05-2D35-4F28-8901-C864834A927D}" dt="2025-04-22T10:23:50.176" v="175" actId="14100"/>
      <pc:docMkLst>
        <pc:docMk/>
      </pc:docMkLst>
      <pc:sldChg chg="modSp mod">
        <pc:chgData name="Kostas Leptokaropoulos" userId="1711f4c7-cc35-4eab-bce0-093cd0a99d7f" providerId="ADAL" clId="{AF93EF05-2D35-4F28-8901-C864834A927D}" dt="2025-04-22T10:17:56.652" v="120" actId="20577"/>
        <pc:sldMkLst>
          <pc:docMk/>
          <pc:sldMk cId="3376196698" sldId="277"/>
        </pc:sldMkLst>
        <pc:spChg chg="mod">
          <ac:chgData name="Kostas Leptokaropoulos" userId="1711f4c7-cc35-4eab-bce0-093cd0a99d7f" providerId="ADAL" clId="{AF93EF05-2D35-4F28-8901-C864834A927D}" dt="2025-04-22T10:17:53.982" v="116" actId="20577"/>
          <ac:spMkLst>
            <pc:docMk/>
            <pc:sldMk cId="3376196698" sldId="277"/>
            <ac:spMk id="13" creationId="{11D11DCD-2127-43BF-B8D2-37AA3C26E89F}"/>
          </ac:spMkLst>
        </pc:spChg>
        <pc:spChg chg="mod">
          <ac:chgData name="Kostas Leptokaropoulos" userId="1711f4c7-cc35-4eab-bce0-093cd0a99d7f" providerId="ADAL" clId="{AF93EF05-2D35-4F28-8901-C864834A927D}" dt="2025-04-22T10:17:56.652" v="120" actId="20577"/>
          <ac:spMkLst>
            <pc:docMk/>
            <pc:sldMk cId="3376196698" sldId="277"/>
            <ac:spMk id="14" creationId="{9BE4A72D-16FF-FA67-7311-5E12D36C32B2}"/>
          </ac:spMkLst>
        </pc:spChg>
      </pc:sldChg>
      <pc:sldChg chg="addSp modSp mod">
        <pc:chgData name="Kostas Leptokaropoulos" userId="1711f4c7-cc35-4eab-bce0-093cd0a99d7f" providerId="ADAL" clId="{AF93EF05-2D35-4F28-8901-C864834A927D}" dt="2025-04-22T10:23:50.176" v="175" actId="14100"/>
        <pc:sldMkLst>
          <pc:docMk/>
          <pc:sldMk cId="1027312190" sldId="281"/>
        </pc:sldMkLst>
        <pc:spChg chg="mod">
          <ac:chgData name="Kostas Leptokaropoulos" userId="1711f4c7-cc35-4eab-bce0-093cd0a99d7f" providerId="ADAL" clId="{AF93EF05-2D35-4F28-8901-C864834A927D}" dt="2025-04-22T10:23:50.176" v="175" actId="14100"/>
          <ac:spMkLst>
            <pc:docMk/>
            <pc:sldMk cId="1027312190" sldId="281"/>
            <ac:spMk id="2" creationId="{E822A9DF-0905-4AA7-91AF-CC014BDCF92C}"/>
          </ac:spMkLst>
        </pc:spChg>
        <pc:spChg chg="mod">
          <ac:chgData name="Kostas Leptokaropoulos" userId="1711f4c7-cc35-4eab-bce0-093cd0a99d7f" providerId="ADAL" clId="{AF93EF05-2D35-4F28-8901-C864834A927D}" dt="2025-04-22T10:23:29.282" v="173" actId="14100"/>
          <ac:spMkLst>
            <pc:docMk/>
            <pc:sldMk cId="1027312190" sldId="281"/>
            <ac:spMk id="6" creationId="{A00B298F-1884-E975-4E57-472936DEE2BB}"/>
          </ac:spMkLst>
        </pc:spChg>
        <pc:spChg chg="mod">
          <ac:chgData name="Kostas Leptokaropoulos" userId="1711f4c7-cc35-4eab-bce0-093cd0a99d7f" providerId="ADAL" clId="{AF93EF05-2D35-4F28-8901-C864834A927D}" dt="2025-04-22T10:22:58.604" v="170" actId="20577"/>
          <ac:spMkLst>
            <pc:docMk/>
            <pc:sldMk cId="1027312190" sldId="281"/>
            <ac:spMk id="7" creationId="{ED8DC49A-7850-CEB3-D89F-1D34C8E5FE72}"/>
          </ac:spMkLst>
        </pc:spChg>
        <pc:picChg chg="add mod">
          <ac:chgData name="Kostas Leptokaropoulos" userId="1711f4c7-cc35-4eab-bce0-093cd0a99d7f" providerId="ADAL" clId="{AF93EF05-2D35-4F28-8901-C864834A927D}" dt="2025-04-22T10:22:13.583" v="131" actId="1076"/>
          <ac:picMkLst>
            <pc:docMk/>
            <pc:sldMk cId="1027312190" sldId="281"/>
            <ac:picMk id="3" creationId="{F2B71480-2AAF-2173-4405-2BAA8B3D1A9F}"/>
          </ac:picMkLst>
        </pc:picChg>
        <pc:picChg chg="add mod">
          <ac:chgData name="Kostas Leptokaropoulos" userId="1711f4c7-cc35-4eab-bce0-093cd0a99d7f" providerId="ADAL" clId="{AF93EF05-2D35-4F28-8901-C864834A927D}" dt="2025-04-22T10:22:43.578" v="147" actId="1076"/>
          <ac:picMkLst>
            <pc:docMk/>
            <pc:sldMk cId="1027312190" sldId="281"/>
            <ac:picMk id="4" creationId="{C5BA3197-384D-F31C-C214-F2943A2221A0}"/>
          </ac:picMkLst>
        </pc:picChg>
      </pc:sldChg>
      <pc:sldChg chg="modSp mod">
        <pc:chgData name="Kostas Leptokaropoulos" userId="1711f4c7-cc35-4eab-bce0-093cd0a99d7f" providerId="ADAL" clId="{AF93EF05-2D35-4F28-8901-C864834A927D}" dt="2025-04-22T10:17:25.697" v="111" actId="20577"/>
        <pc:sldMkLst>
          <pc:docMk/>
          <pc:sldMk cId="3715746741" sldId="283"/>
        </pc:sldMkLst>
        <pc:spChg chg="mod">
          <ac:chgData name="Kostas Leptokaropoulos" userId="1711f4c7-cc35-4eab-bce0-093cd0a99d7f" providerId="ADAL" clId="{AF93EF05-2D35-4F28-8901-C864834A927D}" dt="2025-04-22T10:13:40.853" v="1" actId="6549"/>
          <ac:spMkLst>
            <pc:docMk/>
            <pc:sldMk cId="3715746741" sldId="283"/>
            <ac:spMk id="11" creationId="{9F2CCE6F-2B99-81CA-10E5-FCF5FC36B776}"/>
          </ac:spMkLst>
        </pc:spChg>
        <pc:spChg chg="mod">
          <ac:chgData name="Kostas Leptokaropoulos" userId="1711f4c7-cc35-4eab-bce0-093cd0a99d7f" providerId="ADAL" clId="{AF93EF05-2D35-4F28-8901-C864834A927D}" dt="2025-04-22T10:17:25.697" v="111" actId="20577"/>
          <ac:spMkLst>
            <pc:docMk/>
            <pc:sldMk cId="3715746741" sldId="283"/>
            <ac:spMk id="18" creationId="{9ED04F45-2563-9646-BECC-E26829C9D8DC}"/>
          </ac:spMkLst>
        </pc:spChg>
        <pc:spChg chg="mod">
          <ac:chgData name="Kostas Leptokaropoulos" userId="1711f4c7-cc35-4eab-bce0-093cd0a99d7f" providerId="ADAL" clId="{AF93EF05-2D35-4F28-8901-C864834A927D}" dt="2025-04-22T10:15:59.920" v="58" actId="20577"/>
          <ac:spMkLst>
            <pc:docMk/>
            <pc:sldMk cId="3715746741" sldId="283"/>
            <ac:spMk id="19" creationId="{CBECB5CE-8177-9788-9713-575FCCF16D48}"/>
          </ac:spMkLst>
        </pc:spChg>
      </pc:sldChg>
    </pc:docChg>
  </pc:docChgLst>
  <pc:docChgLst>
    <pc:chgData name="Andrew Redfearn" userId="712f6213-1d43-4864-960a-49c161659982" providerId="ADAL" clId="{362FD8B8-9630-4102-A980-D11AEE0CDC48}"/>
    <pc:docChg chg="undo redo custSel addSld delSld modSld sldOrd">
      <pc:chgData name="Andrew Redfearn" userId="712f6213-1d43-4864-960a-49c161659982" providerId="ADAL" clId="{362FD8B8-9630-4102-A980-D11AEE0CDC48}" dt="2025-04-23T08:17:56.297" v="1762" actId="1076"/>
      <pc:docMkLst>
        <pc:docMk/>
      </pc:docMkLst>
      <pc:sldChg chg="addSp modSp mod">
        <pc:chgData name="Andrew Redfearn" userId="712f6213-1d43-4864-960a-49c161659982" providerId="ADAL" clId="{362FD8B8-9630-4102-A980-D11AEE0CDC48}" dt="2025-04-15T20:41:38.279" v="1559" actId="1076"/>
        <pc:sldMkLst>
          <pc:docMk/>
          <pc:sldMk cId="0" sldId="256"/>
        </pc:sldMkLst>
        <pc:spChg chg="mod">
          <ac:chgData name="Andrew Redfearn" userId="712f6213-1d43-4864-960a-49c161659982" providerId="ADAL" clId="{362FD8B8-9630-4102-A980-D11AEE0CDC48}" dt="2025-04-15T20:39:07.225" v="1489" actId="20577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Andrew Redfearn" userId="712f6213-1d43-4864-960a-49c161659982" providerId="ADAL" clId="{362FD8B8-9630-4102-A980-D11AEE0CDC48}" dt="2025-04-15T20:41:27.558" v="1557" actId="14100"/>
          <ac:spMkLst>
            <pc:docMk/>
            <pc:sldMk cId="0" sldId="256"/>
            <ac:spMk id="8" creationId="{99AD9534-544C-B1D1-F269-175EC7A0A896}"/>
          </ac:spMkLst>
        </pc:spChg>
        <pc:picChg chg="add mod">
          <ac:chgData name="Andrew Redfearn" userId="712f6213-1d43-4864-960a-49c161659982" providerId="ADAL" clId="{362FD8B8-9630-4102-A980-D11AEE0CDC48}" dt="2025-04-15T20:41:38.279" v="1559" actId="1076"/>
          <ac:picMkLst>
            <pc:docMk/>
            <pc:sldMk cId="0" sldId="256"/>
            <ac:picMk id="7" creationId="{3F2842E1-6B89-2E84-1B94-59F60C894497}"/>
          </ac:picMkLst>
        </pc:picChg>
      </pc:sldChg>
      <pc:sldChg chg="addSp delSp modSp del mod">
        <pc:chgData name="Andrew Redfearn" userId="712f6213-1d43-4864-960a-49c161659982" providerId="ADAL" clId="{362FD8B8-9630-4102-A980-D11AEE0CDC48}" dt="2025-04-15T20:19:41.238" v="1242" actId="47"/>
        <pc:sldMkLst>
          <pc:docMk/>
          <pc:sldMk cId="2784395857" sldId="275"/>
        </pc:sldMkLst>
      </pc:sldChg>
      <pc:sldChg chg="addSp delSp modSp add del mod">
        <pc:chgData name="Andrew Redfearn" userId="712f6213-1d43-4864-960a-49c161659982" providerId="ADAL" clId="{362FD8B8-9630-4102-A980-D11AEE0CDC48}" dt="2025-04-15T19:57:53.358" v="731" actId="47"/>
        <pc:sldMkLst>
          <pc:docMk/>
          <pc:sldMk cId="298389751" sldId="276"/>
        </pc:sldMkLst>
      </pc:sldChg>
      <pc:sldChg chg="addSp delSp modSp new mod">
        <pc:chgData name="Andrew Redfearn" userId="712f6213-1d43-4864-960a-49c161659982" providerId="ADAL" clId="{362FD8B8-9630-4102-A980-D11AEE0CDC48}" dt="2025-04-15T20:27:08.100" v="1296" actId="14861"/>
        <pc:sldMkLst>
          <pc:docMk/>
          <pc:sldMk cId="3376196698" sldId="277"/>
        </pc:sldMkLst>
        <pc:spChg chg="mod">
          <ac:chgData name="Andrew Redfearn" userId="712f6213-1d43-4864-960a-49c161659982" providerId="ADAL" clId="{362FD8B8-9630-4102-A980-D11AEE0CDC48}" dt="2025-04-15T19:41:32.317" v="425" actId="20577"/>
          <ac:spMkLst>
            <pc:docMk/>
            <pc:sldMk cId="3376196698" sldId="277"/>
            <ac:spMk id="2" creationId="{05A90847-D349-CB5F-AC30-E9890AE5AAC1}"/>
          </ac:spMkLst>
        </pc:spChg>
        <pc:spChg chg="add mod">
          <ac:chgData name="Andrew Redfearn" userId="712f6213-1d43-4864-960a-49c161659982" providerId="ADAL" clId="{362FD8B8-9630-4102-A980-D11AEE0CDC48}" dt="2025-04-15T19:48:03.195" v="532"/>
          <ac:spMkLst>
            <pc:docMk/>
            <pc:sldMk cId="3376196698" sldId="277"/>
            <ac:spMk id="13" creationId="{11D11DCD-2127-43BF-B8D2-37AA3C26E89F}"/>
          </ac:spMkLst>
        </pc:spChg>
        <pc:spChg chg="add mod">
          <ac:chgData name="Andrew Redfearn" userId="712f6213-1d43-4864-960a-49c161659982" providerId="ADAL" clId="{362FD8B8-9630-4102-A980-D11AEE0CDC48}" dt="2025-04-15T19:48:03.195" v="532"/>
          <ac:spMkLst>
            <pc:docMk/>
            <pc:sldMk cId="3376196698" sldId="277"/>
            <ac:spMk id="14" creationId="{9BE4A72D-16FF-FA67-7311-5E12D36C32B2}"/>
          </ac:spMkLst>
        </pc:spChg>
        <pc:picChg chg="add mod topLvl">
          <ac:chgData name="Andrew Redfearn" userId="712f6213-1d43-4864-960a-49c161659982" providerId="ADAL" clId="{362FD8B8-9630-4102-A980-D11AEE0CDC48}" dt="2025-04-15T20:27:08.100" v="1296" actId="14861"/>
          <ac:picMkLst>
            <pc:docMk/>
            <pc:sldMk cId="3376196698" sldId="277"/>
            <ac:picMk id="9" creationId="{4160FDF8-713B-71D5-16E5-447D694CFA50}"/>
          </ac:picMkLst>
        </pc:picChg>
        <pc:picChg chg="add mod topLvl">
          <ac:chgData name="Andrew Redfearn" userId="712f6213-1d43-4864-960a-49c161659982" providerId="ADAL" clId="{362FD8B8-9630-4102-A980-D11AEE0CDC48}" dt="2025-04-15T20:27:08.100" v="1296" actId="14861"/>
          <ac:picMkLst>
            <pc:docMk/>
            <pc:sldMk cId="3376196698" sldId="277"/>
            <ac:picMk id="11" creationId="{EDA8C923-45AF-9594-8ED3-457B0EC4D710}"/>
          </ac:picMkLst>
        </pc:picChg>
      </pc:sldChg>
      <pc:sldChg chg="addSp delSp modSp add mod ord">
        <pc:chgData name="Andrew Redfearn" userId="712f6213-1d43-4864-960a-49c161659982" providerId="ADAL" clId="{362FD8B8-9630-4102-A980-D11AEE0CDC48}" dt="2025-04-15T20:26:58.582" v="1295" actId="14861"/>
        <pc:sldMkLst>
          <pc:docMk/>
          <pc:sldMk cId="2267215953" sldId="278"/>
        </pc:sldMkLst>
        <pc:spChg chg="mod">
          <ac:chgData name="Andrew Redfearn" userId="712f6213-1d43-4864-960a-49c161659982" providerId="ADAL" clId="{362FD8B8-9630-4102-A980-D11AEE0CDC48}" dt="2025-04-15T19:47:12.070" v="498" actId="20577"/>
          <ac:spMkLst>
            <pc:docMk/>
            <pc:sldMk cId="2267215953" sldId="278"/>
            <ac:spMk id="2" creationId="{475F84EC-F672-A1A6-A552-BA813D653BA1}"/>
          </ac:spMkLst>
        </pc:spChg>
        <pc:spChg chg="add mod">
          <ac:chgData name="Andrew Redfearn" userId="712f6213-1d43-4864-960a-49c161659982" providerId="ADAL" clId="{362FD8B8-9630-4102-A980-D11AEE0CDC48}" dt="2025-04-15T19:48:00.613" v="531" actId="1035"/>
          <ac:spMkLst>
            <pc:docMk/>
            <pc:sldMk cId="2267215953" sldId="278"/>
            <ac:spMk id="4" creationId="{7FED99E9-95CD-0862-6C84-341772A77D35}"/>
          </ac:spMkLst>
        </pc:spChg>
        <pc:spChg chg="add mod">
          <ac:chgData name="Andrew Redfearn" userId="712f6213-1d43-4864-960a-49c161659982" providerId="ADAL" clId="{362FD8B8-9630-4102-A980-D11AEE0CDC48}" dt="2025-04-15T19:48:00.613" v="531" actId="1035"/>
          <ac:spMkLst>
            <pc:docMk/>
            <pc:sldMk cId="2267215953" sldId="278"/>
            <ac:spMk id="6" creationId="{BDEC3ED4-A9A2-5DC8-844E-B50C15CE1661}"/>
          </ac:spMkLst>
        </pc:spChg>
        <pc:grpChg chg="add mod">
          <ac:chgData name="Andrew Redfearn" userId="712f6213-1d43-4864-960a-49c161659982" providerId="ADAL" clId="{362FD8B8-9630-4102-A980-D11AEE0CDC48}" dt="2025-04-15T19:47:03.480" v="484" actId="1076"/>
          <ac:grpSpMkLst>
            <pc:docMk/>
            <pc:sldMk cId="2267215953" sldId="278"/>
            <ac:grpSpMk id="3" creationId="{6AAC1309-84CA-F956-D1CB-5C6A82D3308C}"/>
          </ac:grpSpMkLst>
        </pc:grpChg>
        <pc:picChg chg="mod topLvl">
          <ac:chgData name="Andrew Redfearn" userId="712f6213-1d43-4864-960a-49c161659982" providerId="ADAL" clId="{362FD8B8-9630-4102-A980-D11AEE0CDC48}" dt="2025-04-15T20:26:58.582" v="1295" actId="14861"/>
          <ac:picMkLst>
            <pc:docMk/>
            <pc:sldMk cId="2267215953" sldId="278"/>
            <ac:picMk id="5" creationId="{DF23DC65-CE21-238A-B82F-4FA7CE6BFD5D}"/>
          </ac:picMkLst>
        </pc:picChg>
        <pc:picChg chg="mod topLvl">
          <ac:chgData name="Andrew Redfearn" userId="712f6213-1d43-4864-960a-49c161659982" providerId="ADAL" clId="{362FD8B8-9630-4102-A980-D11AEE0CDC48}" dt="2025-04-15T20:26:58.582" v="1295" actId="14861"/>
          <ac:picMkLst>
            <pc:docMk/>
            <pc:sldMk cId="2267215953" sldId="278"/>
            <ac:picMk id="7" creationId="{AD9E47E4-92D3-A1D0-966C-7B0FEA2335FC}"/>
          </ac:picMkLst>
        </pc:picChg>
      </pc:sldChg>
      <pc:sldChg chg="addSp delSp modSp new mod">
        <pc:chgData name="Andrew Redfearn" userId="712f6213-1d43-4864-960a-49c161659982" providerId="ADAL" clId="{362FD8B8-9630-4102-A980-D11AEE0CDC48}" dt="2025-04-15T20:28:19.925" v="1306" actId="1076"/>
        <pc:sldMkLst>
          <pc:docMk/>
          <pc:sldMk cId="432832929" sldId="279"/>
        </pc:sldMkLst>
        <pc:spChg chg="mod">
          <ac:chgData name="Andrew Redfearn" userId="712f6213-1d43-4864-960a-49c161659982" providerId="ADAL" clId="{362FD8B8-9630-4102-A980-D11AEE0CDC48}" dt="2025-04-15T20:10:01.011" v="1087" actId="14100"/>
          <ac:spMkLst>
            <pc:docMk/>
            <pc:sldMk cId="432832929" sldId="279"/>
            <ac:spMk id="2" creationId="{D79EF0D6-4DC8-4502-01CF-F9A768FC4ECD}"/>
          </ac:spMkLst>
        </pc:spChg>
        <pc:spChg chg="add mod">
          <ac:chgData name="Andrew Redfearn" userId="712f6213-1d43-4864-960a-49c161659982" providerId="ADAL" clId="{362FD8B8-9630-4102-A980-D11AEE0CDC48}" dt="2025-04-15T20:13:53.981" v="1187" actId="1076"/>
          <ac:spMkLst>
            <pc:docMk/>
            <pc:sldMk cId="432832929" sldId="279"/>
            <ac:spMk id="8" creationId="{F78BD874-9246-96B0-1C7B-2CE4681219F2}"/>
          </ac:spMkLst>
        </pc:spChg>
        <pc:spChg chg="add mod">
          <ac:chgData name="Andrew Redfearn" userId="712f6213-1d43-4864-960a-49c161659982" providerId="ADAL" clId="{362FD8B8-9630-4102-A980-D11AEE0CDC48}" dt="2025-04-15T20:13:53.981" v="1187" actId="1076"/>
          <ac:spMkLst>
            <pc:docMk/>
            <pc:sldMk cId="432832929" sldId="279"/>
            <ac:spMk id="12" creationId="{86920430-AAE5-4F45-1B0D-1FB4D310FC0B}"/>
          </ac:spMkLst>
        </pc:spChg>
        <pc:spChg chg="add mod">
          <ac:chgData name="Andrew Redfearn" userId="712f6213-1d43-4864-960a-49c161659982" providerId="ADAL" clId="{362FD8B8-9630-4102-A980-D11AEE0CDC48}" dt="2025-04-15T20:28:19.925" v="1306" actId="1076"/>
          <ac:spMkLst>
            <pc:docMk/>
            <pc:sldMk cId="432832929" sldId="279"/>
            <ac:spMk id="13" creationId="{482AC9E1-E43A-4770-31B8-D413BAF530F4}"/>
          </ac:spMkLst>
        </pc:spChg>
        <pc:picChg chg="add mod ord">
          <ac:chgData name="Andrew Redfearn" userId="712f6213-1d43-4864-960a-49c161659982" providerId="ADAL" clId="{362FD8B8-9630-4102-A980-D11AEE0CDC48}" dt="2025-04-15T20:28:11.939" v="1304" actId="14100"/>
          <ac:picMkLst>
            <pc:docMk/>
            <pc:sldMk cId="432832929" sldId="279"/>
            <ac:picMk id="5" creationId="{7267EAB2-2ED4-EF54-37EA-97E5777BF906}"/>
          </ac:picMkLst>
        </pc:picChg>
        <pc:picChg chg="add mod modCrop">
          <ac:chgData name="Andrew Redfearn" userId="712f6213-1d43-4864-960a-49c161659982" providerId="ADAL" clId="{362FD8B8-9630-4102-A980-D11AEE0CDC48}" dt="2025-04-15T20:27:17.915" v="1297" actId="14861"/>
          <ac:picMkLst>
            <pc:docMk/>
            <pc:sldMk cId="432832929" sldId="279"/>
            <ac:picMk id="7" creationId="{92F7910F-DFA2-DBF9-CFC8-12E21F9B0617}"/>
          </ac:picMkLst>
        </pc:picChg>
        <pc:picChg chg="add mod modCrop">
          <ac:chgData name="Andrew Redfearn" userId="712f6213-1d43-4864-960a-49c161659982" providerId="ADAL" clId="{362FD8B8-9630-4102-A980-D11AEE0CDC48}" dt="2025-04-15T20:27:17.915" v="1297" actId="14861"/>
          <ac:picMkLst>
            <pc:docMk/>
            <pc:sldMk cId="432832929" sldId="279"/>
            <ac:picMk id="11" creationId="{B4F18DD6-0EF4-58FD-BBA1-E9196799CDAD}"/>
          </ac:picMkLst>
        </pc:picChg>
        <pc:picChg chg="add mod modCrop">
          <ac:chgData name="Andrew Redfearn" userId="712f6213-1d43-4864-960a-49c161659982" providerId="ADAL" clId="{362FD8B8-9630-4102-A980-D11AEE0CDC48}" dt="2025-04-15T20:28:19.925" v="1306" actId="1076"/>
          <ac:picMkLst>
            <pc:docMk/>
            <pc:sldMk cId="432832929" sldId="279"/>
            <ac:picMk id="15" creationId="{11401F29-3CF8-FB74-7E8A-4A528C050E82}"/>
          </ac:picMkLst>
        </pc:picChg>
      </pc:sldChg>
      <pc:sldChg chg="addSp delSp modSp add mod">
        <pc:chgData name="Andrew Redfearn" userId="712f6213-1d43-4864-960a-49c161659982" providerId="ADAL" clId="{362FD8B8-9630-4102-A980-D11AEE0CDC48}" dt="2025-04-15T20:27:31.615" v="1299" actId="14861"/>
        <pc:sldMkLst>
          <pc:docMk/>
          <pc:sldMk cId="2448522701" sldId="280"/>
        </pc:sldMkLst>
        <pc:picChg chg="add mod">
          <ac:chgData name="Andrew Redfearn" userId="712f6213-1d43-4864-960a-49c161659982" providerId="ADAL" clId="{362FD8B8-9630-4102-A980-D11AEE0CDC48}" dt="2025-04-15T20:27:31.615" v="1299" actId="14861"/>
          <ac:picMkLst>
            <pc:docMk/>
            <pc:sldMk cId="2448522701" sldId="280"/>
            <ac:picMk id="6" creationId="{2A67005D-513C-8249-B623-17D16DE2AFF6}"/>
          </ac:picMkLst>
        </pc:picChg>
        <pc:picChg chg="add mod">
          <ac:chgData name="Andrew Redfearn" userId="712f6213-1d43-4864-960a-49c161659982" providerId="ADAL" clId="{362FD8B8-9630-4102-A980-D11AEE0CDC48}" dt="2025-04-15T20:27:31.615" v="1299" actId="14861"/>
          <ac:picMkLst>
            <pc:docMk/>
            <pc:sldMk cId="2448522701" sldId="280"/>
            <ac:picMk id="9" creationId="{746A4747-8A49-72B1-B49F-218DD89D5AB1}"/>
          </ac:picMkLst>
        </pc:picChg>
      </pc:sldChg>
      <pc:sldChg chg="addSp delSp modSp new mod">
        <pc:chgData name="Andrew Redfearn" userId="712f6213-1d43-4864-960a-49c161659982" providerId="ADAL" clId="{362FD8B8-9630-4102-A980-D11AEE0CDC48}" dt="2025-04-23T08:17:56.297" v="1762" actId="1076"/>
        <pc:sldMkLst>
          <pc:docMk/>
          <pc:sldMk cId="1027312190" sldId="281"/>
        </pc:sldMkLst>
        <pc:spChg chg="mod">
          <ac:chgData name="Andrew Redfearn" userId="712f6213-1d43-4864-960a-49c161659982" providerId="ADAL" clId="{362FD8B8-9630-4102-A980-D11AEE0CDC48}" dt="2025-04-23T08:17:56.297" v="1762" actId="1076"/>
          <ac:spMkLst>
            <pc:docMk/>
            <pc:sldMk cId="1027312190" sldId="281"/>
            <ac:spMk id="2" creationId="{E822A9DF-0905-4AA7-91AF-CC014BDCF92C}"/>
          </ac:spMkLst>
        </pc:spChg>
        <pc:spChg chg="add mod">
          <ac:chgData name="Andrew Redfearn" userId="712f6213-1d43-4864-960a-49c161659982" providerId="ADAL" clId="{362FD8B8-9630-4102-A980-D11AEE0CDC48}" dt="2025-04-23T08:17:53.718" v="1761" actId="1076"/>
          <ac:spMkLst>
            <pc:docMk/>
            <pc:sldMk cId="1027312190" sldId="281"/>
            <ac:spMk id="6" creationId="{A00B298F-1884-E975-4E57-472936DEE2BB}"/>
          </ac:spMkLst>
        </pc:spChg>
        <pc:spChg chg="add mod">
          <ac:chgData name="Andrew Redfearn" userId="712f6213-1d43-4864-960a-49c161659982" providerId="ADAL" clId="{362FD8B8-9630-4102-A980-D11AEE0CDC48}" dt="2025-04-23T08:17:53.718" v="1761" actId="1076"/>
          <ac:spMkLst>
            <pc:docMk/>
            <pc:sldMk cId="1027312190" sldId="281"/>
            <ac:spMk id="7" creationId="{ED8DC49A-7850-CEB3-D89F-1D34C8E5FE72}"/>
          </ac:spMkLst>
        </pc:spChg>
        <pc:spChg chg="add del mod">
          <ac:chgData name="Andrew Redfearn" userId="712f6213-1d43-4864-960a-49c161659982" providerId="ADAL" clId="{362FD8B8-9630-4102-A980-D11AEE0CDC48}" dt="2025-04-23T08:17:44.113" v="1759" actId="478"/>
          <ac:spMkLst>
            <pc:docMk/>
            <pc:sldMk cId="1027312190" sldId="281"/>
            <ac:spMk id="8" creationId="{F4072D2D-1E8D-DB6E-52CC-C49EFD38B2B4}"/>
          </ac:spMkLst>
        </pc:spChg>
        <pc:grpChg chg="add mod">
          <ac:chgData name="Andrew Redfearn" userId="712f6213-1d43-4864-960a-49c161659982" providerId="ADAL" clId="{362FD8B8-9630-4102-A980-D11AEE0CDC48}" dt="2025-04-23T08:17:53.718" v="1761" actId="1076"/>
          <ac:grpSpMkLst>
            <pc:docMk/>
            <pc:sldMk cId="1027312190" sldId="281"/>
            <ac:grpSpMk id="5" creationId="{F2F86A62-2DAD-37C1-70CB-7AFA788279F7}"/>
          </ac:grpSpMkLst>
        </pc:grpChg>
        <pc:picChg chg="mod">
          <ac:chgData name="Andrew Redfearn" userId="712f6213-1d43-4864-960a-49c161659982" providerId="ADAL" clId="{362FD8B8-9630-4102-A980-D11AEE0CDC48}" dt="2025-04-23T08:17:53.718" v="1761" actId="1076"/>
          <ac:picMkLst>
            <pc:docMk/>
            <pc:sldMk cId="1027312190" sldId="281"/>
            <ac:picMk id="3" creationId="{F2B71480-2AAF-2173-4405-2BAA8B3D1A9F}"/>
          </ac:picMkLst>
        </pc:picChg>
        <pc:picChg chg="mod">
          <ac:chgData name="Andrew Redfearn" userId="712f6213-1d43-4864-960a-49c161659982" providerId="ADAL" clId="{362FD8B8-9630-4102-A980-D11AEE0CDC48}" dt="2025-04-23T08:17:53.718" v="1761" actId="1076"/>
          <ac:picMkLst>
            <pc:docMk/>
            <pc:sldMk cId="1027312190" sldId="281"/>
            <ac:picMk id="4" creationId="{C5BA3197-384D-F31C-C214-F2943A2221A0}"/>
          </ac:picMkLst>
        </pc:picChg>
      </pc:sldChg>
      <pc:sldChg chg="addSp modSp add mod">
        <pc:chgData name="Andrew Redfearn" userId="712f6213-1d43-4864-960a-49c161659982" providerId="ADAL" clId="{362FD8B8-9630-4102-A980-D11AEE0CDC48}" dt="2025-04-15T20:29:43.908" v="1374" actId="20577"/>
        <pc:sldMkLst>
          <pc:docMk/>
          <pc:sldMk cId="3694478398" sldId="282"/>
        </pc:sldMkLst>
        <pc:spChg chg="mod">
          <ac:chgData name="Andrew Redfearn" userId="712f6213-1d43-4864-960a-49c161659982" providerId="ADAL" clId="{362FD8B8-9630-4102-A980-D11AEE0CDC48}" dt="2025-04-15T20:29:43.908" v="1374" actId="20577"/>
          <ac:spMkLst>
            <pc:docMk/>
            <pc:sldMk cId="3694478398" sldId="282"/>
            <ac:spMk id="2" creationId="{D2796635-27B5-9CE0-F9AC-4A77B71EB507}"/>
          </ac:spMkLst>
        </pc:spChg>
        <pc:picChg chg="add mod">
          <ac:chgData name="Andrew Redfearn" userId="712f6213-1d43-4864-960a-49c161659982" providerId="ADAL" clId="{362FD8B8-9630-4102-A980-D11AEE0CDC48}" dt="2025-04-15T20:27:47.515" v="1301" actId="14861"/>
          <ac:picMkLst>
            <pc:docMk/>
            <pc:sldMk cId="3694478398" sldId="282"/>
            <ac:picMk id="4" creationId="{D917533D-2B06-8976-7DDD-967F7985B366}"/>
          </ac:picMkLst>
        </pc:picChg>
      </pc:sldChg>
      <pc:sldChg chg="addSp delSp modSp add mod">
        <pc:chgData name="Andrew Redfearn" userId="712f6213-1d43-4864-960a-49c161659982" providerId="ADAL" clId="{362FD8B8-9630-4102-A980-D11AEE0CDC48}" dt="2025-04-15T20:43:45.242" v="1581" actId="166"/>
        <pc:sldMkLst>
          <pc:docMk/>
          <pc:sldMk cId="3715746741" sldId="283"/>
        </pc:sldMkLst>
        <pc:spChg chg="mod">
          <ac:chgData name="Andrew Redfearn" userId="712f6213-1d43-4864-960a-49c161659982" providerId="ADAL" clId="{362FD8B8-9630-4102-A980-D11AEE0CDC48}" dt="2025-04-15T20:35:27.239" v="1424" actId="1076"/>
          <ac:spMkLst>
            <pc:docMk/>
            <pc:sldMk cId="3715746741" sldId="283"/>
            <ac:spMk id="2" creationId="{F6A22212-F727-97A7-EACE-9EA4AAF8C555}"/>
          </ac:spMkLst>
        </pc:spChg>
        <pc:spChg chg="mod">
          <ac:chgData name="Andrew Redfearn" userId="712f6213-1d43-4864-960a-49c161659982" providerId="ADAL" clId="{362FD8B8-9630-4102-A980-D11AEE0CDC48}" dt="2025-04-15T20:42:44.989" v="1571" actId="6549"/>
          <ac:spMkLst>
            <pc:docMk/>
            <pc:sldMk cId="3715746741" sldId="283"/>
            <ac:spMk id="18" creationId="{9ED04F45-2563-9646-BECC-E26829C9D8DC}"/>
          </ac:spMkLst>
        </pc:spChg>
        <pc:spChg chg="add mod">
          <ac:chgData name="Andrew Redfearn" userId="712f6213-1d43-4864-960a-49c161659982" providerId="ADAL" clId="{362FD8B8-9630-4102-A980-D11AEE0CDC48}" dt="2025-04-15T20:39:57.636" v="1526" actId="20577"/>
          <ac:spMkLst>
            <pc:docMk/>
            <pc:sldMk cId="3715746741" sldId="283"/>
            <ac:spMk id="27" creationId="{F52CE3EB-4B86-188F-F02F-AFD1F93D4385}"/>
          </ac:spMkLst>
        </pc:spChg>
        <pc:grpChg chg="mod">
          <ac:chgData name="Andrew Redfearn" userId="712f6213-1d43-4864-960a-49c161659982" providerId="ADAL" clId="{362FD8B8-9630-4102-A980-D11AEE0CDC48}" dt="2025-04-15T20:40:02.651" v="1527" actId="1076"/>
          <ac:grpSpMkLst>
            <pc:docMk/>
            <pc:sldMk cId="3715746741" sldId="283"/>
            <ac:grpSpMk id="25" creationId="{D99DC788-552C-34B8-92A0-675F49970799}"/>
          </ac:grpSpMkLst>
        </pc:grpChg>
        <pc:picChg chg="add mod ord">
          <ac:chgData name="Andrew Redfearn" userId="712f6213-1d43-4864-960a-49c161659982" providerId="ADAL" clId="{362FD8B8-9630-4102-A980-D11AEE0CDC48}" dt="2025-04-15T20:43:45.242" v="1581" actId="166"/>
          <ac:picMkLst>
            <pc:docMk/>
            <pc:sldMk cId="3715746741" sldId="283"/>
            <ac:picMk id="15" creationId="{939040DE-54C6-42E9-CF43-EBF82F6F81F8}"/>
          </ac:picMkLst>
        </pc:picChg>
        <pc:picChg chg="add mod modCrop">
          <ac:chgData name="Andrew Redfearn" userId="712f6213-1d43-4864-960a-49c161659982" providerId="ADAL" clId="{362FD8B8-9630-4102-A980-D11AEE0CDC48}" dt="2025-04-15T20:40:06.823" v="1530" actId="1035"/>
          <ac:picMkLst>
            <pc:docMk/>
            <pc:sldMk cId="3715746741" sldId="283"/>
            <ac:picMk id="21" creationId="{7DED0BBB-8B12-6B5D-56F4-A3C270E3F77C}"/>
          </ac:picMkLst>
        </pc:picChg>
        <pc:picChg chg="mod">
          <ac:chgData name="Andrew Redfearn" userId="712f6213-1d43-4864-960a-49c161659982" providerId="ADAL" clId="{362FD8B8-9630-4102-A980-D11AEE0CDC48}" dt="2025-04-15T20:40:06.823" v="1530" actId="1035"/>
          <ac:picMkLst>
            <pc:docMk/>
            <pc:sldMk cId="3715746741" sldId="283"/>
            <ac:picMk id="22" creationId="{50DF7862-629A-CC5C-634E-497AAE1615D8}"/>
          </ac:picMkLst>
        </pc:picChg>
        <pc:picChg chg="mod">
          <ac:chgData name="Andrew Redfearn" userId="712f6213-1d43-4864-960a-49c161659982" providerId="ADAL" clId="{362FD8B8-9630-4102-A980-D11AEE0CDC48}" dt="2025-04-15T20:40:06.823" v="1530" actId="1035"/>
          <ac:picMkLst>
            <pc:docMk/>
            <pc:sldMk cId="3715746741" sldId="283"/>
            <ac:picMk id="24" creationId="{941B4B54-015F-4A81-96F8-5A7C35829EA1}"/>
          </ac:picMkLst>
        </pc:picChg>
        <pc:picChg chg="add mod modCrop">
          <ac:chgData name="Andrew Redfearn" userId="712f6213-1d43-4864-960a-49c161659982" providerId="ADAL" clId="{362FD8B8-9630-4102-A980-D11AEE0CDC48}" dt="2025-04-15T20:43:41.226" v="1580" actId="1076"/>
          <ac:picMkLst>
            <pc:docMk/>
            <pc:sldMk cId="3715746741" sldId="283"/>
            <ac:picMk id="28" creationId="{0FFB582B-9788-392E-521E-009D23D08621}"/>
          </ac:picMkLst>
        </pc:picChg>
      </pc:sldChg>
      <pc:sldChg chg="addSp delSp modSp add mod">
        <pc:chgData name="Andrew Redfearn" userId="712f6213-1d43-4864-960a-49c161659982" providerId="ADAL" clId="{362FD8B8-9630-4102-A980-D11AEE0CDC48}" dt="2025-04-15T20:27:42.163" v="1300" actId="14861"/>
        <pc:sldMkLst>
          <pc:docMk/>
          <pc:sldMk cId="1007039713" sldId="284"/>
        </pc:sldMkLst>
        <pc:picChg chg="mod ord">
          <ac:chgData name="Andrew Redfearn" userId="712f6213-1d43-4864-960a-49c161659982" providerId="ADAL" clId="{362FD8B8-9630-4102-A980-D11AEE0CDC48}" dt="2025-04-15T20:27:42.163" v="1300" actId="14861"/>
          <ac:picMkLst>
            <pc:docMk/>
            <pc:sldMk cId="1007039713" sldId="284"/>
            <ac:picMk id="8" creationId="{83DF98CC-DEB8-1A0E-AFB8-652285A4BC06}"/>
          </ac:picMkLst>
        </pc:picChg>
        <pc:picChg chg="add mod ord">
          <ac:chgData name="Andrew Redfearn" userId="712f6213-1d43-4864-960a-49c161659982" providerId="ADAL" clId="{362FD8B8-9630-4102-A980-D11AEE0CDC48}" dt="2025-04-15T20:27:42.163" v="1300" actId="14861"/>
          <ac:picMkLst>
            <pc:docMk/>
            <pc:sldMk cId="1007039713" sldId="284"/>
            <ac:picMk id="9" creationId="{97E72281-B59C-E573-0E90-3BC6F20B3ED5}"/>
          </ac:picMkLst>
        </pc:picChg>
      </pc:sldChg>
      <pc:sldChg chg="addSp delSp modSp new del mod">
        <pc:chgData name="Andrew Redfearn" userId="712f6213-1d43-4864-960a-49c161659982" providerId="ADAL" clId="{362FD8B8-9630-4102-A980-D11AEE0CDC48}" dt="2025-04-15T20:39:40.391" v="1498" actId="47"/>
        <pc:sldMkLst>
          <pc:docMk/>
          <pc:sldMk cId="1642107777" sldId="2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93C83-2184-4286-ABE1-941A40B40C8F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03001-E0F2-47E5-A338-816CC267AF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3241F-7ED4-45AC-844C-15DB0D5F9CC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3B8C3-A209-4A55-9261-22C2A02B3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8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 descr="bluemes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067" y="1287"/>
            <a:ext cx="12209092" cy="6856713"/>
          </a:xfrm>
          <a:prstGeom prst="rect">
            <a:avLst/>
          </a:prstGeom>
        </p:spPr>
      </p:pic>
      <p:sp>
        <p:nvSpPr>
          <p:cNvPr id="21" name="Title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10363200" cy="1828800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/>
          </p:nvPr>
        </p:nvSpPr>
        <p:spPr>
          <a:xfrm>
            <a:off x="914400" y="3203579"/>
            <a:ext cx="10363200" cy="987425"/>
          </a:xfrm>
        </p:spPr>
        <p:txBody>
          <a:bodyPr>
            <a:normAutofit/>
          </a:bodyPr>
          <a:lstStyle>
            <a:lvl1pPr marL="0" indent="0" algn="l">
              <a:buNone/>
              <a:defRPr sz="1604" b="0">
                <a:solidFill>
                  <a:schemeClr val="tx1"/>
                </a:solidFill>
              </a:defRPr>
            </a:lvl1pPr>
            <a:lvl2pPr marL="45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Copyright"/>
          <p:cNvSpPr txBox="1"/>
          <p:nvPr userDrawn="1"/>
        </p:nvSpPr>
        <p:spPr>
          <a:xfrm>
            <a:off x="10227052" y="6527632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</a:t>
            </a:r>
            <a:fld id="{7A5DCF06-F24C-994E-9BEC-4325F534396F}" type="datetimeyyyy">
              <a:rPr lang="en-US" sz="1003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2025</a:t>
            </a:fld>
            <a:r>
              <a:rPr lang="en-US" sz="1003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The MathWorks, Inc.</a:t>
            </a:r>
          </a:p>
        </p:txBody>
      </p:sp>
      <p:cxnSp>
        <p:nvCxnSpPr>
          <p:cNvPr id="26" name="GrayLine"/>
          <p:cNvCxnSpPr/>
          <p:nvPr userDrawn="1"/>
        </p:nvCxnSpPr>
        <p:spPr>
          <a:xfrm>
            <a:off x="-4067" y="4376652"/>
            <a:ext cx="12209092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Logo" descr="09_MW_logo_CMYK_REV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30730" y="141139"/>
            <a:ext cx="1620665" cy="320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609602" y="1600200"/>
            <a:ext cx="10769600" cy="4648200"/>
          </a:xfrm>
        </p:spPr>
        <p:txBody>
          <a:bodyPr/>
          <a:lstStyle>
            <a:lvl1pPr>
              <a:buSzPct val="75000"/>
              <a:defRPr sz="2400"/>
            </a:lvl1pPr>
            <a:lvl2pPr>
              <a:lnSpc>
                <a:spcPct val="105000"/>
              </a:lnSpc>
              <a:defRPr sz="2000"/>
            </a:lvl2pPr>
            <a:lvl3pPr>
              <a:lnSpc>
                <a:spcPct val="105000"/>
              </a:lnSpc>
              <a:buSzPct val="75000"/>
              <a:defRPr sz="1604"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609600" y="457200"/>
            <a:ext cx="9448800" cy="990600"/>
          </a:xfrm>
        </p:spPr>
        <p:txBody>
          <a:bodyPr anchor="t" anchorCtr="0"/>
          <a:lstStyle>
            <a:lvl1pPr algn="l">
              <a:defRPr sz="2800" b="0" i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"/>
          <p:cNvSpPr>
            <a:spLocks noGrp="1"/>
          </p:cNvSpPr>
          <p:nvPr>
            <p:ph sz="half" idx="10" hasCustomPrompt="1"/>
          </p:nvPr>
        </p:nvSpPr>
        <p:spPr>
          <a:xfrm>
            <a:off x="609601" y="2819400"/>
            <a:ext cx="5080001" cy="3200400"/>
          </a:xfrm>
        </p:spPr>
        <p:txBody>
          <a:bodyPr/>
          <a:lstStyle>
            <a:lvl1pPr>
              <a:buClr>
                <a:srgbClr val="125687"/>
              </a:buClr>
              <a:buSzTx/>
              <a:defRPr sz="1800" baseline="0"/>
            </a:lvl1pPr>
            <a:lvl2pPr>
              <a:defRPr sz="1604"/>
            </a:lvl2pPr>
            <a:lvl3pPr>
              <a:buNone/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>
              <a:buClr>
                <a:srgbClr val="125687"/>
              </a:buClr>
              <a:buSzTx/>
            </a:pPr>
            <a:r>
              <a:rPr lang="en-US" dirty="0"/>
              <a:t>Click to add b</a:t>
            </a:r>
            <a:r>
              <a:rPr lang="en-US" sz="1805" dirty="0">
                <a:solidFill>
                  <a:prstClr val="black"/>
                </a:solidFill>
              </a:rPr>
              <a:t>rief summary and benefits of feature (ideally three bullets)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Headline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600200"/>
            <a:ext cx="5080001" cy="838200"/>
          </a:xfrm>
        </p:spPr>
        <p:txBody>
          <a:bodyPr anchor="t"/>
          <a:lstStyle>
            <a:lvl1pPr marL="0" indent="0" algn="l">
              <a:buNone/>
              <a:defRPr sz="2000" b="0" i="0" baseline="0"/>
            </a:lvl1pPr>
          </a:lstStyle>
          <a:p>
            <a:pPr lvl="0"/>
            <a:r>
              <a:rPr lang="en-US" dirty="0"/>
              <a:t>Click to add headline</a:t>
            </a:r>
            <a:r>
              <a:rPr lang="en-US" sz="2005" b="1" dirty="0">
                <a:solidFill>
                  <a:prstClr val="black"/>
                </a:solidFill>
              </a:rPr>
              <a:t> providing value of feature</a:t>
            </a:r>
            <a:endParaRPr lang="en-US" dirty="0"/>
          </a:p>
        </p:txBody>
      </p:sp>
      <p:sp>
        <p:nvSpPr>
          <p:cNvPr id="14" name="ProductName"/>
          <p:cNvSpPr>
            <a:spLocks noGrp="1"/>
          </p:cNvSpPr>
          <p:nvPr>
            <p:ph type="body" sz="half" idx="12" hasCustomPrompt="1"/>
          </p:nvPr>
        </p:nvSpPr>
        <p:spPr>
          <a:xfrm>
            <a:off x="609602" y="6172200"/>
            <a:ext cx="5473700" cy="533400"/>
          </a:xfrm>
        </p:spPr>
        <p:txBody>
          <a:bodyPr anchor="b" anchorCtr="0"/>
          <a:lstStyle>
            <a:lvl1pPr marL="230761" indent="-229170">
              <a:buClrTx/>
              <a:buSzPct val="125000"/>
              <a:buFont typeface="Courier New" pitchFamily="49" charset="0"/>
              <a:buChar char="»"/>
              <a:defRPr sz="1604" b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dirty="0"/>
              <a:t>Click to add </a:t>
            </a:r>
            <a:r>
              <a:rPr lang="en-US" sz="1604" dirty="0" err="1">
                <a:latin typeface="Courier New" pitchFamily="49" charset="0"/>
                <a:cs typeface="Courier New" pitchFamily="49" charset="0"/>
              </a:rPr>
              <a:t>product_example_name</a:t>
            </a:r>
            <a:r>
              <a:rPr lang="en-US" sz="1604" dirty="0">
                <a:latin typeface="Courier New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963084" y="1914529"/>
            <a:ext cx="10363200" cy="1362075"/>
          </a:xfrm>
        </p:spPr>
        <p:txBody>
          <a:bodyPr anchor="t"/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Header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LeftContent"/>
          <p:cNvSpPr>
            <a:spLocks noGrp="1"/>
          </p:cNvSpPr>
          <p:nvPr>
            <p:ph sz="half" idx="1"/>
          </p:nvPr>
        </p:nvSpPr>
        <p:spPr>
          <a:xfrm>
            <a:off x="609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ightContent"/>
          <p:cNvSpPr>
            <a:spLocks noGrp="1"/>
          </p:cNvSpPr>
          <p:nvPr>
            <p:ph sz="half" idx="2"/>
          </p:nvPr>
        </p:nvSpPr>
        <p:spPr>
          <a:xfrm>
            <a:off x="6197602" y="1600200"/>
            <a:ext cx="5181600" cy="46481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4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"/>
          <p:cNvSpPr txBox="1">
            <a:spLocks noChangeArrowheads="1"/>
          </p:cNvSpPr>
          <p:nvPr userDrawn="1"/>
        </p:nvSpPr>
        <p:spPr bwMode="auto">
          <a:xfrm>
            <a:off x="607484" y="1600200"/>
            <a:ext cx="1076553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Edit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in Slide Master view to 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nter agenda items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Bullet 2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Bullet</a:t>
            </a:r>
            <a:r>
              <a:rPr lang="en-US" sz="2400" baseline="0" dirty="0">
                <a:latin typeface="Arial" pitchFamily="34" charset="0"/>
                <a:cs typeface="Arial" pitchFamily="34" charset="0"/>
              </a:rPr>
              <a:t> 3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r>
              <a:rPr lang="en-US" sz="2400" baseline="0" dirty="0">
                <a:latin typeface="Arial" pitchFamily="34" charset="0"/>
                <a:cs typeface="Arial" pitchFamily="34" charset="0"/>
              </a:rPr>
              <a:t>Bullet 4</a:t>
            </a:r>
          </a:p>
          <a:p>
            <a:pPr marL="342164" lvl="0" indent="-342164">
              <a:buClr>
                <a:schemeClr val="tx2"/>
              </a:buClr>
              <a:buSzPct val="75000"/>
              <a:buFont typeface="Wingdings" pitchFamily="2" charset="2"/>
              <a:buChar char="§"/>
              <a:tabLst>
                <a:tab pos="458340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"/>
          <p:cNvSpPr txBox="1">
            <a:spLocks noChangeArrowheads="1"/>
          </p:cNvSpPr>
          <p:nvPr userDrawn="1"/>
        </p:nvSpPr>
        <p:spPr bwMode="auto">
          <a:xfrm>
            <a:off x="607484" y="464695"/>
            <a:ext cx="10765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marL="0" marR="0" indent="0" algn="l" defTabSz="916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Edit in Slide</a:t>
            </a:r>
            <a:r>
              <a:rPr lang="en-US" sz="2800" b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Master view to e</a:t>
            </a:r>
            <a:r>
              <a:rPr lang="en-US" sz="28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nter agenda</a:t>
            </a:r>
            <a:r>
              <a:rPr lang="en-US" sz="2800" b="0" baseline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title</a:t>
            </a:r>
            <a:endParaRPr lang="en-US" sz="2800" b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609602" y="1600200"/>
            <a:ext cx="107696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Number"/>
          <p:cNvSpPr/>
          <p:nvPr/>
        </p:nvSpPr>
        <p:spPr>
          <a:xfrm>
            <a:off x="11582400" y="6484954"/>
            <a:ext cx="609600" cy="381001"/>
          </a:xfrm>
          <a:prstGeom prst="rect">
            <a:avLst/>
          </a:prstGeom>
          <a:noFill/>
          <a:ln w="12700">
            <a:noFill/>
          </a:ln>
        </p:spPr>
        <p:txBody>
          <a:bodyPr wrap="square" anchor="ctr">
            <a:noAutofit/>
          </a:bodyPr>
          <a:lstStyle/>
          <a:p>
            <a:pPr algn="ctr"/>
            <a:fld id="{47FBD1EF-0801-4063-B668-C71608ACC70F}" type="slidenum">
              <a:rPr kumimoji="0" lang="en-US" sz="1203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algn="ctr"/>
              <a:t>‹#›</a:t>
            </a:fld>
            <a:endParaRPr lang="en-US" sz="1203" b="1" dirty="0">
              <a:solidFill>
                <a:schemeClr val="tx2"/>
              </a:solidFill>
            </a:endParaRPr>
          </a:p>
        </p:txBody>
      </p:sp>
      <p:pic>
        <p:nvPicPr>
          <p:cNvPr id="12" name="Logo" descr="logo64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79339" y="23675"/>
            <a:ext cx="1327516" cy="360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Line"/>
          <p:cNvCxnSpPr/>
          <p:nvPr/>
        </p:nvCxnSpPr>
        <p:spPr>
          <a:xfrm rot="10800000" flipV="1">
            <a:off x="229170" y="176521"/>
            <a:ext cx="10297392" cy="211602"/>
          </a:xfrm>
          <a:prstGeom prst="bentConnector3">
            <a:avLst>
              <a:gd name="adj1" fmla="val 100013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4F5E8DF-9B28-EBA4-5969-893277EB2085}"/>
              </a:ext>
            </a:extLst>
          </p:cNvPr>
          <p:cNvSpPr txBox="1"/>
          <p:nvPr userDrawn="1"/>
        </p:nvSpPr>
        <p:spPr>
          <a:xfrm>
            <a:off x="339602" y="7047888"/>
            <a:ext cx="6053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MathWorks Brand Colors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07D4C9-80BC-4F83-9A48-042A7F99FA18}"/>
              </a:ext>
            </a:extLst>
          </p:cNvPr>
          <p:cNvSpPr/>
          <p:nvPr userDrawn="1"/>
        </p:nvSpPr>
        <p:spPr>
          <a:xfrm>
            <a:off x="8228330" y="7364662"/>
            <a:ext cx="4572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38760-8899-C327-65D3-E72667132B14}"/>
              </a:ext>
            </a:extLst>
          </p:cNvPr>
          <p:cNvSpPr/>
          <p:nvPr userDrawn="1"/>
        </p:nvSpPr>
        <p:spPr>
          <a:xfrm>
            <a:off x="8854845" y="7364662"/>
            <a:ext cx="457200" cy="457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C671A-4227-B99B-7664-EB8E42E302F0}"/>
              </a:ext>
            </a:extLst>
          </p:cNvPr>
          <p:cNvSpPr/>
          <p:nvPr userDrawn="1"/>
        </p:nvSpPr>
        <p:spPr>
          <a:xfrm>
            <a:off x="9481360" y="7364662"/>
            <a:ext cx="457200" cy="457200"/>
          </a:xfrm>
          <a:prstGeom prst="rect">
            <a:avLst/>
          </a:prstGeom>
          <a:solidFill>
            <a:srgbClr val="A02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AA6E8C-60EA-3F57-C8EC-87A1E8455127}"/>
              </a:ext>
            </a:extLst>
          </p:cNvPr>
          <p:cNvSpPr/>
          <p:nvPr userDrawn="1"/>
        </p:nvSpPr>
        <p:spPr>
          <a:xfrm>
            <a:off x="10107875" y="7364662"/>
            <a:ext cx="457200" cy="457200"/>
          </a:xfrm>
          <a:prstGeom prst="rect">
            <a:avLst/>
          </a:prstGeom>
          <a:solidFill>
            <a:srgbClr val="228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57C18-8B33-6CCE-278A-A4D35EF7F5FF}"/>
              </a:ext>
            </a:extLst>
          </p:cNvPr>
          <p:cNvSpPr/>
          <p:nvPr userDrawn="1"/>
        </p:nvSpPr>
        <p:spPr>
          <a:xfrm>
            <a:off x="10734390" y="7364662"/>
            <a:ext cx="457200" cy="457200"/>
          </a:xfrm>
          <a:prstGeom prst="rect">
            <a:avLst/>
          </a:prstGeom>
          <a:solidFill>
            <a:srgbClr val="FF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A81B0E-AB3C-89F2-3058-91AC8E2C9092}"/>
              </a:ext>
            </a:extLst>
          </p:cNvPr>
          <p:cNvSpPr/>
          <p:nvPr userDrawn="1"/>
        </p:nvSpPr>
        <p:spPr>
          <a:xfrm>
            <a:off x="11360904" y="7364662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680639-8312-097A-5586-D5445F1403CA}"/>
              </a:ext>
            </a:extLst>
          </p:cNvPr>
          <p:cNvSpPr txBox="1"/>
          <p:nvPr userDrawn="1"/>
        </p:nvSpPr>
        <p:spPr>
          <a:xfrm>
            <a:off x="8228330" y="7047888"/>
            <a:ext cx="358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MATLAB Code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4A60A7-D3D4-2722-71DD-81C4E3BDFB54}"/>
              </a:ext>
            </a:extLst>
          </p:cNvPr>
          <p:cNvSpPr txBox="1"/>
          <p:nvPr userDrawn="1"/>
        </p:nvSpPr>
        <p:spPr>
          <a:xfrm>
            <a:off x="2718488" y="7836590"/>
            <a:ext cx="3674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/>
              <a:t>UTILITY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37E13C-68AB-8D30-3C52-B3059D083CE0}"/>
              </a:ext>
            </a:extLst>
          </p:cNvPr>
          <p:cNvSpPr/>
          <p:nvPr userDrawn="1"/>
        </p:nvSpPr>
        <p:spPr>
          <a:xfrm>
            <a:off x="2844195" y="7379390"/>
            <a:ext cx="457200" cy="457200"/>
          </a:xfrm>
          <a:prstGeom prst="rect">
            <a:avLst/>
          </a:prstGeom>
          <a:solidFill>
            <a:srgbClr val="B73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5B72AF-6B2B-514F-CD47-B050970F57E7}"/>
              </a:ext>
            </a:extLst>
          </p:cNvPr>
          <p:cNvSpPr/>
          <p:nvPr userDrawn="1"/>
        </p:nvSpPr>
        <p:spPr>
          <a:xfrm>
            <a:off x="3464934" y="7364662"/>
            <a:ext cx="457200" cy="457200"/>
          </a:xfrm>
          <a:prstGeom prst="rect">
            <a:avLst/>
          </a:prstGeom>
          <a:solidFill>
            <a:srgbClr val="F2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EB9462-88A3-548B-ED8B-FC6ECD2A3E62}"/>
              </a:ext>
            </a:extLst>
          </p:cNvPr>
          <p:cNvSpPr/>
          <p:nvPr userDrawn="1"/>
        </p:nvSpPr>
        <p:spPr>
          <a:xfrm>
            <a:off x="4086579" y="7364662"/>
            <a:ext cx="457200" cy="457200"/>
          </a:xfrm>
          <a:prstGeom prst="rect">
            <a:avLst/>
          </a:prstGeom>
          <a:solidFill>
            <a:srgbClr val="48A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F1B425-2758-9828-EC52-DCF2C0BE799B}"/>
              </a:ext>
            </a:extLst>
          </p:cNvPr>
          <p:cNvSpPr/>
          <p:nvPr userDrawn="1"/>
        </p:nvSpPr>
        <p:spPr>
          <a:xfrm>
            <a:off x="4688256" y="7364662"/>
            <a:ext cx="457200" cy="457200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EE2DF2-BF53-B074-A64E-F81BD132AF20}"/>
              </a:ext>
            </a:extLst>
          </p:cNvPr>
          <p:cNvSpPr/>
          <p:nvPr userDrawn="1"/>
        </p:nvSpPr>
        <p:spPr>
          <a:xfrm>
            <a:off x="5315014" y="7379390"/>
            <a:ext cx="457200" cy="457200"/>
          </a:xfrm>
          <a:prstGeom prst="rect">
            <a:avLst/>
          </a:prstGeom>
          <a:solidFill>
            <a:srgbClr val="71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E8447-4D00-67CF-ABF8-FA3A9E483846}"/>
              </a:ext>
            </a:extLst>
          </p:cNvPr>
          <p:cNvSpPr/>
          <p:nvPr userDrawn="1"/>
        </p:nvSpPr>
        <p:spPr>
          <a:xfrm>
            <a:off x="5935753" y="7376024"/>
            <a:ext cx="457200" cy="457200"/>
          </a:xfrm>
          <a:prstGeom prst="rect">
            <a:avLst/>
          </a:prstGeom>
          <a:solidFill>
            <a:srgbClr val="63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96C31B-39CD-1F7C-5A75-C36A94D117D6}"/>
              </a:ext>
            </a:extLst>
          </p:cNvPr>
          <p:cNvSpPr/>
          <p:nvPr userDrawn="1"/>
        </p:nvSpPr>
        <p:spPr>
          <a:xfrm>
            <a:off x="339602" y="7364662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501750-84A6-9285-FE7A-8C186BF553DC}"/>
              </a:ext>
            </a:extLst>
          </p:cNvPr>
          <p:cNvSpPr/>
          <p:nvPr userDrawn="1"/>
        </p:nvSpPr>
        <p:spPr>
          <a:xfrm>
            <a:off x="924560" y="7364662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E24727-8A4B-8366-652B-EB5E1A3562FF}"/>
              </a:ext>
            </a:extLst>
          </p:cNvPr>
          <p:cNvSpPr txBox="1"/>
          <p:nvPr userDrawn="1"/>
        </p:nvSpPr>
        <p:spPr>
          <a:xfrm>
            <a:off x="290130" y="7836590"/>
            <a:ext cx="11221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/>
              <a:t>PRIMARY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662AF9-D472-196F-4615-E85034E51999}"/>
              </a:ext>
            </a:extLst>
          </p:cNvPr>
          <p:cNvSpPr/>
          <p:nvPr userDrawn="1"/>
        </p:nvSpPr>
        <p:spPr>
          <a:xfrm>
            <a:off x="1857712" y="7364662"/>
            <a:ext cx="4572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F9CFE7-A765-6894-CF02-5EBF4BAF97A9}"/>
              </a:ext>
            </a:extLst>
          </p:cNvPr>
          <p:cNvSpPr txBox="1"/>
          <p:nvPr userDrawn="1"/>
        </p:nvSpPr>
        <p:spPr>
          <a:xfrm>
            <a:off x="1525257" y="7836590"/>
            <a:ext cx="11221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/>
              <a:t>SECONDARY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9" r:id="rId4"/>
    <p:sldLayoutId id="2147483663" r:id="rId5"/>
    <p:sldLayoutId id="2147483651" r:id="rId6"/>
    <p:sldLayoutId id="2147483652" r:id="rId7"/>
    <p:sldLayoutId id="2147483664" r:id="rId8"/>
  </p:sldLayoutIdLst>
  <p:hf hdr="0" ftr="0" dt="0"/>
  <p:txStyles>
    <p:titleStyle>
      <a:lvl1pPr algn="l" defTabSz="916680" rtl="0" eaLnBrk="1" latinLnBrk="0" hangingPunct="1">
        <a:spcBef>
          <a:spcPct val="0"/>
        </a:spcBef>
        <a:buNone/>
        <a:defRPr sz="2800" b="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3755" indent="-343755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4802" indent="-286462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5850" indent="-229170" algn="l" defTabSz="916680" rtl="0" eaLnBrk="1" latinLnBrk="0" hangingPunct="1">
        <a:spcBef>
          <a:spcPct val="20000"/>
        </a:spcBef>
        <a:buClr>
          <a:schemeClr val="tx2"/>
        </a:buClr>
        <a:buSzPct val="75000"/>
        <a:buFont typeface="Wingdings" pitchFamily="2" charset="2"/>
        <a:buChar char="§"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4190" indent="-229170" algn="l" defTabSz="916680" rtl="0" eaLnBrk="1" latinLnBrk="0" hangingPunct="1">
        <a:spcBef>
          <a:spcPct val="20000"/>
        </a:spcBef>
        <a:buFont typeface="Arial" pitchFamily="34" charset="0"/>
        <a:buNone/>
        <a:defRPr sz="16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62531" indent="-229170" algn="l" defTabSz="91668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404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2087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1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5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891" indent="-229170" algn="l" defTabSz="916680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0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6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0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4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38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1" algn="l" defTabSz="916680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leptoka@mathworks.com" TargetMode="External"/><Relationship Id="rId2" Type="http://schemas.openxmlformats.org/officeDocument/2006/relationships/hyperlink" Target="mailto:aredfear@mathwork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914400"/>
            <a:ext cx="11737304" cy="2442592"/>
          </a:xfrm>
        </p:spPr>
        <p:txBody>
          <a:bodyPr/>
          <a:lstStyle/>
          <a:p>
            <a:r>
              <a:rPr lang="en-US" sz="2800" dirty="0"/>
              <a:t>Interactive Time-Dependent Seismic Hazard Assessment with </a:t>
            </a:r>
            <a:r>
              <a:rPr lang="en-US" sz="2800" dirty="0" err="1"/>
              <a:t>SHAppE</a:t>
            </a:r>
            <a:br>
              <a:rPr lang="en-US" sz="2800" dirty="0"/>
            </a:br>
            <a:br>
              <a:rPr lang="en-US" sz="900" dirty="0"/>
            </a:br>
            <a:br>
              <a:rPr lang="en-US" sz="900" dirty="0"/>
            </a:br>
            <a:r>
              <a:rPr lang="en-US" sz="2000" dirty="0"/>
              <a:t>Andrew Redfearn</a:t>
            </a:r>
            <a:r>
              <a:rPr lang="en-US" sz="2000" baseline="30000" dirty="0"/>
              <a:t>1</a:t>
            </a:r>
            <a:r>
              <a:rPr lang="en-US" sz="2000" dirty="0"/>
              <a:t> and Kostas Leptokaropoulos</a:t>
            </a:r>
            <a:r>
              <a:rPr lang="en-US" sz="2000" baseline="30000" dirty="0"/>
              <a:t>1,2</a:t>
            </a:r>
            <a:br>
              <a:rPr lang="en-US" sz="2400" dirty="0"/>
            </a:br>
            <a:r>
              <a:rPr lang="en-US" sz="1400" dirty="0"/>
              <a:t>[1] MathWorks UK</a:t>
            </a:r>
            <a:br>
              <a:rPr lang="en-US" sz="1400" dirty="0"/>
            </a:br>
            <a:r>
              <a:rPr lang="en-US" sz="1400" dirty="0"/>
              <a:t>[2] University of Southampton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2842E1-6B89-2E84-1B94-59F60C89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97" y="1628800"/>
            <a:ext cx="5287430" cy="3024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AD9534-544C-B1D1-F269-175EC7A0A896}"/>
              </a:ext>
            </a:extLst>
          </p:cNvPr>
          <p:cNvSpPr txBox="1">
            <a:spLocks/>
          </p:cNvSpPr>
          <p:nvPr/>
        </p:nvSpPr>
        <p:spPr>
          <a:xfrm>
            <a:off x="335360" y="4581128"/>
            <a:ext cx="11593288" cy="2276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668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604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8340" indent="0" algn="ctr" defTabSz="91668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6680" indent="0" algn="ctr" defTabSz="916680" rtl="0" eaLnBrk="1" latinLnBrk="0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  <a:defRPr sz="1604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5020" indent="0" algn="ctr" defTabSz="916680" rtl="0" eaLnBrk="1" latinLnBrk="0" hangingPunct="1">
              <a:spcBef>
                <a:spcPct val="20000"/>
              </a:spcBef>
              <a:buFont typeface="Arial" pitchFamily="34" charset="0"/>
              <a:buNone/>
              <a:defRPr sz="1604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33361" indent="0" algn="ctr" defTabSz="91668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4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91701" indent="0" algn="ctr" defTabSz="916680" rtl="0" eaLnBrk="1" latinLnBrk="0" hangingPunct="1">
              <a:spcBef>
                <a:spcPct val="20000"/>
              </a:spcBef>
              <a:buFont typeface="Arial" pitchFamily="34" charset="0"/>
              <a:buNone/>
              <a:defRPr sz="20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50041" indent="0" algn="ctr" defTabSz="916680" rtl="0" eaLnBrk="1" latinLnBrk="0" hangingPunct="1">
              <a:spcBef>
                <a:spcPct val="20000"/>
              </a:spcBef>
              <a:buFont typeface="Arial" pitchFamily="34" charset="0"/>
              <a:buNone/>
              <a:defRPr sz="20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8381" indent="0" algn="ctr" defTabSz="916680" rtl="0" eaLnBrk="1" latinLnBrk="0" hangingPunct="1">
              <a:spcBef>
                <a:spcPct val="20000"/>
              </a:spcBef>
              <a:buFont typeface="Arial" pitchFamily="34" charset="0"/>
              <a:buNone/>
              <a:defRPr sz="20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66721" indent="0" algn="ctr" defTabSz="916680" rtl="0" eaLnBrk="1" latinLnBrk="0" hangingPunct="1">
              <a:spcBef>
                <a:spcPct val="20000"/>
              </a:spcBef>
              <a:buFont typeface="Arial" pitchFamily="34" charset="0"/>
              <a:buNone/>
              <a:defRPr sz="200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/>
                </a:solidFill>
              </a:rPr>
              <a:t>The Seismic Hazard Parameters Evaluation (SHAPE) toolbox</a:t>
            </a:r>
          </a:p>
          <a:p>
            <a:r>
              <a:rPr lang="en-GB" sz="1800" dirty="0">
                <a:solidFill>
                  <a:schemeClr val="bg1"/>
                </a:solidFill>
              </a:rPr>
              <a:t>(Leptokaropoulos and </a:t>
            </a:r>
            <a:r>
              <a:rPr lang="en-GB" sz="1800" dirty="0" err="1">
                <a:solidFill>
                  <a:schemeClr val="bg1"/>
                </a:solidFill>
              </a:rPr>
              <a:t>Lasocki</a:t>
            </a:r>
            <a:r>
              <a:rPr lang="en-GB" sz="1800" dirty="0">
                <a:solidFill>
                  <a:schemeClr val="bg1"/>
                </a:solidFill>
              </a:rPr>
              <a:t>, SRL, 2020, https://doi.org/10.1785/0220190319)</a:t>
            </a:r>
          </a:p>
          <a:p>
            <a:r>
              <a:rPr lang="en-GB" sz="1800" dirty="0">
                <a:solidFill>
                  <a:schemeClr val="bg1"/>
                </a:solidFill>
              </a:rPr>
              <a:t>has evolved into… 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SHAppE</a:t>
            </a:r>
            <a:r>
              <a:rPr lang="en-GB" sz="2400" b="1" dirty="0">
                <a:solidFill>
                  <a:schemeClr val="bg1"/>
                </a:solidFill>
              </a:rPr>
              <a:t> - An interactive MATLAB app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 err="1">
                <a:solidFill>
                  <a:schemeClr val="bg1"/>
                </a:solidFill>
              </a:rPr>
              <a:t>SHAppE</a:t>
            </a:r>
            <a:r>
              <a:rPr lang="en-GB" sz="1800" dirty="0">
                <a:solidFill>
                  <a:schemeClr val="bg1"/>
                </a:solidFill>
              </a:rPr>
              <a:t> facilitates probabilistic assessment of seismic hazard parameters, including the mean return period (MRP) and exceedance probability (EP) of earthquake magnitudes, along with confidence intervals.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7A14A-EE54-9AF6-BC87-B24D3A649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99DC788-552C-34B8-92A0-675F49970799}"/>
              </a:ext>
            </a:extLst>
          </p:cNvPr>
          <p:cNvGrpSpPr/>
          <p:nvPr/>
        </p:nvGrpSpPr>
        <p:grpSpPr>
          <a:xfrm>
            <a:off x="335360" y="1217936"/>
            <a:ext cx="11828108" cy="3054474"/>
            <a:chOff x="335360" y="2390750"/>
            <a:chExt cx="11828108" cy="3054474"/>
          </a:xfrm>
        </p:grpSpPr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052AE0D0-6C41-AD3F-D315-AC4B85BF507F}"/>
                </a:ext>
              </a:extLst>
            </p:cNvPr>
            <p:cNvSpPr txBox="1">
              <a:spLocks/>
            </p:cNvSpPr>
            <p:nvPr/>
          </p:nvSpPr>
          <p:spPr>
            <a:xfrm>
              <a:off x="335360" y="3240360"/>
              <a:ext cx="2088232" cy="169120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3755" indent="-343755" algn="l" defTabSz="91668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4802" indent="-286462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5850" indent="-229170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16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4190" indent="-229170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Font typeface="Arial" pitchFamily="34" charset="0"/>
                <a:buNone/>
                <a:defRPr sz="16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62531" indent="-229170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 sz="14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2087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921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3755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9589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400" b="1" dirty="0">
                  <a:solidFill>
                    <a:schemeClr val="accent1"/>
                  </a:solidFill>
                </a:rPr>
                <a:t>Import Seismic and Production Data</a:t>
              </a:r>
            </a:p>
          </p:txBody>
        </p:sp>
        <p:sp>
          <p:nvSpPr>
            <p:cNvPr id="11" name="Content Placeholder 4">
              <a:extLst>
                <a:ext uri="{FF2B5EF4-FFF2-40B4-BE49-F238E27FC236}">
                  <a16:creationId xmlns:a16="http://schemas.microsoft.com/office/drawing/2014/main" id="{9F2CCE6F-2B99-81CA-10E5-FCF5FC36B776}"/>
                </a:ext>
              </a:extLst>
            </p:cNvPr>
            <p:cNvSpPr txBox="1">
              <a:spLocks/>
            </p:cNvSpPr>
            <p:nvPr/>
          </p:nvSpPr>
          <p:spPr>
            <a:xfrm>
              <a:off x="3481402" y="3240360"/>
              <a:ext cx="3104645" cy="169120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3755" indent="-343755" algn="l" defTabSz="91668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4802" indent="-286462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5850" indent="-229170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16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4190" indent="-229170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Font typeface="Arial" pitchFamily="34" charset="0"/>
                <a:buNone/>
                <a:defRPr sz="16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62531" indent="-229170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 sz="14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2087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921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3755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9589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400" b="1" dirty="0">
                  <a:solidFill>
                    <a:srgbClr val="0076A8"/>
                  </a:solidFill>
                </a:rPr>
                <a:t>Filter data by:</a:t>
              </a:r>
            </a:p>
            <a:p>
              <a:r>
                <a:rPr lang="en-GB" sz="1400" b="1" dirty="0">
                  <a:solidFill>
                    <a:srgbClr val="0076A8"/>
                  </a:solidFill>
                </a:rPr>
                <a:t>Magnitude</a:t>
              </a:r>
            </a:p>
            <a:p>
              <a:r>
                <a:rPr lang="en-GB" sz="1400" b="1" dirty="0">
                  <a:solidFill>
                    <a:srgbClr val="0076A8"/>
                  </a:solidFill>
                </a:rPr>
                <a:t>Epicentral Location</a:t>
              </a:r>
            </a:p>
            <a:p>
              <a:r>
                <a:rPr lang="en-GB" sz="1400" b="1" dirty="0">
                  <a:solidFill>
                    <a:srgbClr val="0076A8"/>
                  </a:solidFill>
                </a:rPr>
                <a:t>Depth</a:t>
              </a:r>
            </a:p>
            <a:p>
              <a:r>
                <a:rPr lang="en-GB" sz="1400" b="1" dirty="0">
                  <a:solidFill>
                    <a:srgbClr val="0076A8"/>
                  </a:solidFill>
                </a:rPr>
                <a:t>Time</a:t>
              </a:r>
              <a:endParaRPr lang="en-GB" sz="1600" b="1" dirty="0">
                <a:solidFill>
                  <a:srgbClr val="0076A8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AB9164-2909-04A5-886C-FE90F01FE093}"/>
                </a:ext>
              </a:extLst>
            </p:cNvPr>
            <p:cNvGrpSpPr/>
            <p:nvPr/>
          </p:nvGrpSpPr>
          <p:grpSpPr>
            <a:xfrm>
              <a:off x="335360" y="2390750"/>
              <a:ext cx="11521280" cy="832788"/>
              <a:chOff x="335360" y="3012606"/>
              <a:chExt cx="11521280" cy="83278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6A22212-F727-97A7-EACE-9EA4AAF8C555}"/>
                  </a:ext>
                </a:extLst>
              </p:cNvPr>
              <p:cNvSpPr/>
              <p:nvPr/>
            </p:nvSpPr>
            <p:spPr>
              <a:xfrm>
                <a:off x="335360" y="3012606"/>
                <a:ext cx="2016224" cy="83278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latin typeface="Arial" pitchFamily="34" charset="0"/>
                    <a:cs typeface="Arial" pitchFamily="34" charset="0"/>
                  </a:rPr>
                  <a:t>Import</a:t>
                </a: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457C499-8CF1-9BA8-0F15-66CF0FD143F4}"/>
                  </a:ext>
                </a:extLst>
              </p:cNvPr>
              <p:cNvSpPr/>
              <p:nvPr/>
            </p:nvSpPr>
            <p:spPr>
              <a:xfrm>
                <a:off x="3503712" y="3012606"/>
                <a:ext cx="2016224" cy="832788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latin typeface="Arial" pitchFamily="34" charset="0"/>
                    <a:cs typeface="Arial" pitchFamily="34" charset="0"/>
                  </a:rPr>
                  <a:t>Filter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C028D27-AE76-9D4B-11D5-78EB99B5F533}"/>
                  </a:ext>
                </a:extLst>
              </p:cNvPr>
              <p:cNvSpPr/>
              <p:nvPr/>
            </p:nvSpPr>
            <p:spPr>
              <a:xfrm>
                <a:off x="6672064" y="3012606"/>
                <a:ext cx="2016224" cy="832788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latin typeface="Arial" pitchFamily="34" charset="0"/>
                    <a:cs typeface="Arial" pitchFamily="34" charset="0"/>
                  </a:rPr>
                  <a:t>Process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D86E027-6B5D-913D-5C90-4302E5A820BA}"/>
                  </a:ext>
                </a:extLst>
              </p:cNvPr>
              <p:cNvSpPr/>
              <p:nvPr/>
            </p:nvSpPr>
            <p:spPr>
              <a:xfrm>
                <a:off x="9840416" y="3012606"/>
                <a:ext cx="2016224" cy="83278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b="1" dirty="0">
                    <a:latin typeface="Arial" pitchFamily="34" charset="0"/>
                    <a:cs typeface="Arial" pitchFamily="34" charset="0"/>
                  </a:rPr>
                  <a:t>Results</a:t>
                </a:r>
              </a:p>
            </p:txBody>
          </p:sp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5FFE9BD8-2FA0-6473-A0E4-6F56D8BCB35B}"/>
                  </a:ext>
                </a:extLst>
              </p:cNvPr>
              <p:cNvSpPr/>
              <p:nvPr/>
            </p:nvSpPr>
            <p:spPr>
              <a:xfrm>
                <a:off x="2567608" y="3241153"/>
                <a:ext cx="792088" cy="375694"/>
              </a:xfrm>
              <a:prstGeom prst="rightArrow">
                <a:avLst>
                  <a:gd name="adj1" fmla="val 54592"/>
                  <a:gd name="adj2" fmla="val 8903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Arrow: Right 15">
                <a:extLst>
                  <a:ext uri="{FF2B5EF4-FFF2-40B4-BE49-F238E27FC236}">
                    <a16:creationId xmlns:a16="http://schemas.microsoft.com/office/drawing/2014/main" id="{7EB129D4-C392-3423-A182-4D1FED8282E6}"/>
                  </a:ext>
                </a:extLst>
              </p:cNvPr>
              <p:cNvSpPr/>
              <p:nvPr/>
            </p:nvSpPr>
            <p:spPr>
              <a:xfrm>
                <a:off x="5719731" y="3241153"/>
                <a:ext cx="792088" cy="375694"/>
              </a:xfrm>
              <a:prstGeom prst="rightArrow">
                <a:avLst>
                  <a:gd name="adj1" fmla="val 54592"/>
                  <a:gd name="adj2" fmla="val 8903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5CCD7719-A065-DFE1-75E2-A162F5301403}"/>
                  </a:ext>
                </a:extLst>
              </p:cNvPr>
              <p:cNvSpPr/>
              <p:nvPr/>
            </p:nvSpPr>
            <p:spPr>
              <a:xfrm>
                <a:off x="8904312" y="3241153"/>
                <a:ext cx="792088" cy="375694"/>
              </a:xfrm>
              <a:prstGeom prst="rightArrow">
                <a:avLst>
                  <a:gd name="adj1" fmla="val 54592"/>
                  <a:gd name="adj2" fmla="val 8903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Content Placeholder 4">
              <a:extLst>
                <a:ext uri="{FF2B5EF4-FFF2-40B4-BE49-F238E27FC236}">
                  <a16:creationId xmlns:a16="http://schemas.microsoft.com/office/drawing/2014/main" id="{9ED04F45-2563-9646-BECC-E26829C9D8DC}"/>
                </a:ext>
              </a:extLst>
            </p:cNvPr>
            <p:cNvSpPr txBox="1">
              <a:spLocks/>
            </p:cNvSpPr>
            <p:nvPr/>
          </p:nvSpPr>
          <p:spPr>
            <a:xfrm>
              <a:off x="6652939" y="3240360"/>
              <a:ext cx="2865700" cy="169120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3755" indent="-343755" algn="l" defTabSz="91668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4802" indent="-286462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5850" indent="-229170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16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4190" indent="-229170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Font typeface="Arial" pitchFamily="34" charset="0"/>
                <a:buNone/>
                <a:defRPr sz="16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62531" indent="-229170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 sz="14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2087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921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3755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9589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accent6"/>
                  </a:solidFill>
                </a:rPr>
                <a:t>Select time windows and apply unbounded or truncated</a:t>
              </a:r>
            </a:p>
            <a:p>
              <a:pPr>
                <a:buClr>
                  <a:schemeClr val="accent6"/>
                </a:buClr>
              </a:pPr>
              <a:r>
                <a:rPr lang="en-US" sz="1400" b="1" dirty="0">
                  <a:solidFill>
                    <a:schemeClr val="accent6"/>
                  </a:solidFill>
                </a:rPr>
                <a:t>Gutenberg-Richter law</a:t>
              </a:r>
            </a:p>
            <a:p>
              <a:pPr>
                <a:buClr>
                  <a:schemeClr val="accent6"/>
                </a:buClr>
              </a:pPr>
              <a:r>
                <a:rPr lang="en-US" sz="1400" b="1" dirty="0">
                  <a:solidFill>
                    <a:schemeClr val="accent6"/>
                  </a:solidFill>
                </a:rPr>
                <a:t>non-parametric Kernel density estimation</a:t>
              </a:r>
              <a:endParaRPr lang="en-GB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19" name="Content Placeholder 4">
              <a:extLst>
                <a:ext uri="{FF2B5EF4-FFF2-40B4-BE49-F238E27FC236}">
                  <a16:creationId xmlns:a16="http://schemas.microsoft.com/office/drawing/2014/main" id="{CBECB5CE-8177-9788-9713-575FCCF16D48}"/>
                </a:ext>
              </a:extLst>
            </p:cNvPr>
            <p:cNvSpPr txBox="1">
              <a:spLocks/>
            </p:cNvSpPr>
            <p:nvPr/>
          </p:nvSpPr>
          <p:spPr>
            <a:xfrm>
              <a:off x="9840416" y="3240360"/>
              <a:ext cx="2323052" cy="220486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3755" indent="-343755" algn="l" defTabSz="91668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4802" indent="-286462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5850" indent="-229170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16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4190" indent="-229170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Font typeface="Arial" pitchFamily="34" charset="0"/>
                <a:buNone/>
                <a:defRPr sz="16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62531" indent="-229170" algn="l" defTabSz="916680" rtl="0" eaLnBrk="1" latinLnBrk="0" hangingPunct="1">
                <a:lnSpc>
                  <a:spcPct val="105000"/>
                </a:lnSpc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»"/>
                <a:defRPr sz="1404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2087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921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3755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95891" indent="-229170" algn="l" defTabSz="91668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1400" b="1" dirty="0">
                  <a:solidFill>
                    <a:schemeClr val="accent5"/>
                  </a:solidFill>
                </a:rPr>
                <a:t>View results in app and export complete workflow and results to spreadsheet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0DF7862-629A-CC5C-634E-497AAE16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515" b="62499"/>
          <a:stretch/>
        </p:blipFill>
        <p:spPr>
          <a:xfrm>
            <a:off x="427360" y="3068960"/>
            <a:ext cx="2579218" cy="1373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1B4B54-015F-4A81-96F8-5A7C35829E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035" b="32214"/>
          <a:stretch/>
        </p:blipFill>
        <p:spPr>
          <a:xfrm>
            <a:off x="1863830" y="4208551"/>
            <a:ext cx="2897763" cy="2227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ED0BBB-8B12-6B5D-56F4-A3C270E3F7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302" t="18789" r="5474" b="13938"/>
          <a:stretch/>
        </p:blipFill>
        <p:spPr>
          <a:xfrm>
            <a:off x="7911722" y="3859232"/>
            <a:ext cx="4145419" cy="24514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F52CE3EB-4B86-188F-F02F-AFD1F93D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990600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SHAppE</a:t>
            </a:r>
            <a:r>
              <a:rPr lang="en-GB" dirty="0"/>
              <a:t> workflow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FFB582B-9788-392E-521E-009D23D086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9" r="47319" b="6800"/>
          <a:stretch/>
        </p:blipFill>
        <p:spPr>
          <a:xfrm>
            <a:off x="4065597" y="3592349"/>
            <a:ext cx="2341640" cy="2438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9040DE-54C6-42E9-CF43-EBF82F6F81F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68995" b="16652"/>
          <a:stretch/>
        </p:blipFill>
        <p:spPr>
          <a:xfrm>
            <a:off x="6115775" y="3284984"/>
            <a:ext cx="2088232" cy="3307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5746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A7DF4-6C9F-BDA9-A930-0AC301D63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84EC-F672-A1A6-A552-BA813D65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Filtering Options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AC1309-84CA-F956-D1CB-5C6A82D3308C}"/>
              </a:ext>
            </a:extLst>
          </p:cNvPr>
          <p:cNvGrpSpPr/>
          <p:nvPr/>
        </p:nvGrpSpPr>
        <p:grpSpPr>
          <a:xfrm>
            <a:off x="144020" y="1988840"/>
            <a:ext cx="11903960" cy="3472673"/>
            <a:chOff x="202670" y="1988840"/>
            <a:chExt cx="11903960" cy="34726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23DC65-CE21-238A-B82F-4FA7CE6BF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670" y="1988840"/>
              <a:ext cx="5893330" cy="34726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D9E47E4-92D3-A1D0-966C-7B0FEA23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3300" y="1988840"/>
              <a:ext cx="5893330" cy="347267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FED99E9-95CD-0862-6C84-341772A77D35}"/>
              </a:ext>
            </a:extLst>
          </p:cNvPr>
          <p:cNvSpPr txBox="1"/>
          <p:nvPr/>
        </p:nvSpPr>
        <p:spPr>
          <a:xfrm>
            <a:off x="139502" y="15567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6A8"/>
                </a:solidFill>
                <a:latin typeface="Arial" pitchFamily="34" charset="0"/>
                <a:cs typeface="Arial" pitchFamily="34" charset="0"/>
              </a:rPr>
              <a:t>Magnitude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EC3ED4-A9A2-5DC8-844E-B50C15CE1661}"/>
              </a:ext>
            </a:extLst>
          </p:cNvPr>
          <p:cNvSpPr txBox="1"/>
          <p:nvPr/>
        </p:nvSpPr>
        <p:spPr>
          <a:xfrm>
            <a:off x="6154650" y="15567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6A8"/>
                </a:solidFill>
                <a:latin typeface="Arial" pitchFamily="34" charset="0"/>
                <a:cs typeface="Arial" pitchFamily="34" charset="0"/>
              </a:rPr>
              <a:t>Epicentral</a:t>
            </a:r>
          </a:p>
        </p:txBody>
      </p:sp>
    </p:spTree>
    <p:extLst>
      <p:ext uri="{BB962C8B-B14F-4D97-AF65-F5344CB8AC3E}">
        <p14:creationId xmlns:p14="http://schemas.microsoft.com/office/powerpoint/2010/main" val="226721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0847-D349-CB5F-AC30-E9890AE5A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Filtering Options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0FDF8-713B-71D5-16E5-447D694CF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02" y="1984890"/>
            <a:ext cx="5895582" cy="347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A8C923-45AF-9594-8ED3-457B0EC4D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13" y="1984890"/>
            <a:ext cx="5895585" cy="347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D11DCD-2127-43BF-B8D2-37AA3C26E89F}"/>
              </a:ext>
            </a:extLst>
          </p:cNvPr>
          <p:cNvSpPr txBox="1"/>
          <p:nvPr/>
        </p:nvSpPr>
        <p:spPr>
          <a:xfrm>
            <a:off x="139502" y="15567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6A8"/>
                </a:solidFill>
                <a:latin typeface="Arial" pitchFamily="34" charset="0"/>
                <a:cs typeface="Arial" pitchFamily="34" charset="0"/>
              </a:rPr>
              <a:t>Depth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E4A72D-16FF-FA67-7311-5E12D36C32B2}"/>
              </a:ext>
            </a:extLst>
          </p:cNvPr>
          <p:cNvSpPr txBox="1"/>
          <p:nvPr/>
        </p:nvSpPr>
        <p:spPr>
          <a:xfrm>
            <a:off x="6154650" y="15567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6A8"/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37619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F0D6-4DC8-4502-01CF-F9A768FC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457200"/>
            <a:ext cx="10769600" cy="451520"/>
          </a:xfrm>
        </p:spPr>
        <p:txBody>
          <a:bodyPr/>
          <a:lstStyle/>
          <a:p>
            <a:r>
              <a:rPr lang="en-GB" dirty="0"/>
              <a:t>Window Selection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7910F-DFA2-DBF9-CFC8-12E21F9B06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278" b="68333"/>
          <a:stretch/>
        </p:blipFill>
        <p:spPr>
          <a:xfrm>
            <a:off x="474403" y="1866214"/>
            <a:ext cx="2040308" cy="1480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8BD874-9246-96B0-1C7B-2CE4681219F2}"/>
              </a:ext>
            </a:extLst>
          </p:cNvPr>
          <p:cNvSpPr txBox="1"/>
          <p:nvPr/>
        </p:nvSpPr>
        <p:spPr>
          <a:xfrm>
            <a:off x="425296" y="1444714"/>
            <a:ext cx="4496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6A8"/>
                </a:solidFill>
                <a:latin typeface="Arial" pitchFamily="34" charset="0"/>
                <a:cs typeface="Arial" pitchFamily="34" charset="0"/>
              </a:rPr>
              <a:t>Set windows based on time or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7EAB2-2ED4-EF54-37EA-97E5777BF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19" y="1844824"/>
            <a:ext cx="6515351" cy="3839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F18DD6-0EF4-58FD-BBA1-E9196799CD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1615" b="68188"/>
          <a:stretch/>
        </p:blipFill>
        <p:spPr>
          <a:xfrm>
            <a:off x="2721840" y="1866214"/>
            <a:ext cx="2241204" cy="1480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920430-AAE5-4F45-1B0D-1FB4D310FC0B}"/>
              </a:ext>
            </a:extLst>
          </p:cNvPr>
          <p:cNvSpPr txBox="1"/>
          <p:nvPr/>
        </p:nvSpPr>
        <p:spPr>
          <a:xfrm>
            <a:off x="5444965" y="144471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6A8"/>
                </a:solidFill>
                <a:latin typeface="Arial" pitchFamily="34" charset="0"/>
                <a:cs typeface="Arial" pitchFamily="34" charset="0"/>
              </a:rPr>
              <a:t>Dynamic selection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2AC9E1-E43A-4770-31B8-D413BAF530F4}"/>
              </a:ext>
            </a:extLst>
          </p:cNvPr>
          <p:cNvSpPr txBox="1"/>
          <p:nvPr/>
        </p:nvSpPr>
        <p:spPr>
          <a:xfrm>
            <a:off x="457674" y="379240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6A8"/>
                </a:solidFill>
                <a:latin typeface="Arial" pitchFamily="34" charset="0"/>
                <a:cs typeface="Arial" pitchFamily="34" charset="0"/>
              </a:rPr>
              <a:t>Set windows using file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401F29-3CF8-FB74-7E8A-4A528C050E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7860" b="73343"/>
          <a:stretch/>
        </p:blipFill>
        <p:spPr>
          <a:xfrm>
            <a:off x="474403" y="4206997"/>
            <a:ext cx="3962559" cy="1477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83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50A3F-7E43-7158-AC76-3454C4D0F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A3900-7D09-C5F1-5E7E-F02F9DF5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Processing and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7005D-513C-8249-B623-17D16DE2A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63" y="1340768"/>
            <a:ext cx="7942235" cy="46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4747-8A49-72B1-B49F-218DD89D5A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995" b="16652"/>
          <a:stretch/>
        </p:blipFill>
        <p:spPr>
          <a:xfrm>
            <a:off x="479376" y="1340768"/>
            <a:ext cx="2954441" cy="46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522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9972F-1EDC-1E13-67FD-77E77F6F0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DF98CC-DEB8-1A0E-AFB8-652285A4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30" y="1340768"/>
            <a:ext cx="7942235" cy="46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E72281-B59C-E573-0E90-3BC6F20B3E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995" b="16652"/>
          <a:stretch/>
        </p:blipFill>
        <p:spPr>
          <a:xfrm>
            <a:off x="479376" y="1340768"/>
            <a:ext cx="2954441" cy="46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E32E4-1869-78B6-2983-1AE1DA49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Processing and Results</a:t>
            </a:r>
          </a:p>
        </p:txBody>
      </p:sp>
    </p:spTree>
    <p:extLst>
      <p:ext uri="{BB962C8B-B14F-4D97-AF65-F5344CB8AC3E}">
        <p14:creationId xmlns:p14="http://schemas.microsoft.com/office/powerpoint/2010/main" val="1007039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211CE-3F17-9CA5-AFB0-74906782E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96635-27B5-9CE0-F9AC-4A77B71EB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 as spreadsheet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7533D-2B06-8976-7DDD-967F7985B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98" y="1117742"/>
            <a:ext cx="10769600" cy="5283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47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2A9DF-0905-4AA7-91AF-CC014BDC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1095847"/>
            <a:ext cx="9662862" cy="990600"/>
          </a:xfrm>
        </p:spPr>
        <p:txBody>
          <a:bodyPr/>
          <a:lstStyle/>
          <a:p>
            <a:r>
              <a:rPr lang="en-GB" dirty="0"/>
              <a:t>For a demo of </a:t>
            </a:r>
            <a:r>
              <a:rPr lang="en-GB" dirty="0" err="1"/>
              <a:t>SHAppE</a:t>
            </a:r>
            <a:r>
              <a:rPr lang="en-GB" dirty="0"/>
              <a:t> visit us at:</a:t>
            </a:r>
            <a:br>
              <a:rPr lang="en-GB" dirty="0"/>
            </a:br>
            <a:r>
              <a:rPr lang="en-GB" b="1" dirty="0"/>
              <a:t>booth #26 Yellow Level – Ground Floor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F86A62-2DAD-37C1-70CB-7AFA788279F7}"/>
              </a:ext>
            </a:extLst>
          </p:cNvPr>
          <p:cNvGrpSpPr/>
          <p:nvPr/>
        </p:nvGrpSpPr>
        <p:grpSpPr>
          <a:xfrm>
            <a:off x="641144" y="3068960"/>
            <a:ext cx="9073008" cy="1955507"/>
            <a:chOff x="641144" y="1892767"/>
            <a:chExt cx="9073008" cy="19555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0B298F-1884-E975-4E57-472936DEE2BB}"/>
                </a:ext>
              </a:extLst>
            </p:cNvPr>
            <p:cNvSpPr txBox="1"/>
            <p:nvPr/>
          </p:nvSpPr>
          <p:spPr>
            <a:xfrm>
              <a:off x="641144" y="2924944"/>
              <a:ext cx="37444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800" i="1" dirty="0">
                <a:solidFill>
                  <a:srgbClr val="0076A8"/>
                </a:solidFill>
              </a:endParaRPr>
            </a:p>
            <a:p>
              <a:r>
                <a:rPr lang="en-US" sz="1800" dirty="0">
                  <a:solidFill>
                    <a:srgbClr val="0076A8"/>
                  </a:solidFill>
                </a:rPr>
                <a:t>Andrew Redfearn</a:t>
              </a:r>
            </a:p>
            <a:p>
              <a:r>
                <a:rPr lang="en-US" i="1" dirty="0">
                  <a:solidFill>
                    <a:srgbClr val="0076A8"/>
                  </a:solidFill>
                </a:rPr>
                <a:t>email: </a:t>
              </a:r>
              <a:r>
                <a:rPr lang="en-US" i="1" dirty="0">
                  <a:solidFill>
                    <a:srgbClr val="0076A8"/>
                  </a:solidFill>
                  <a:hlinkClick r:id="rId2"/>
                </a:rPr>
                <a:t>aredfear@mathworks.com</a:t>
              </a:r>
              <a:r>
                <a:rPr lang="en-US" i="1" dirty="0">
                  <a:solidFill>
                    <a:srgbClr val="0076A8"/>
                  </a:solidFill>
                </a:rPr>
                <a:t> </a:t>
              </a:r>
              <a:endParaRPr lang="en-GB" i="1" dirty="0">
                <a:solidFill>
                  <a:srgbClr val="0076A8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8DC49A-7850-CEB3-D89F-1D34C8E5FE72}"/>
                </a:ext>
              </a:extLst>
            </p:cNvPr>
            <p:cNvSpPr txBox="1"/>
            <p:nvPr/>
          </p:nvSpPr>
          <p:spPr>
            <a:xfrm>
              <a:off x="5969736" y="2924944"/>
              <a:ext cx="37444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1800" i="1" dirty="0">
                <a:solidFill>
                  <a:srgbClr val="0076A8"/>
                </a:solidFill>
              </a:endParaRPr>
            </a:p>
            <a:p>
              <a:r>
                <a:rPr lang="en-US" sz="1800" dirty="0">
                  <a:solidFill>
                    <a:srgbClr val="0076A8"/>
                  </a:solidFill>
                </a:rPr>
                <a:t>Kostas Leptokaropoulos</a:t>
              </a:r>
            </a:p>
            <a:p>
              <a:r>
                <a:rPr lang="en-US" i="1" dirty="0">
                  <a:solidFill>
                    <a:srgbClr val="0076A8"/>
                  </a:solidFill>
                </a:rPr>
                <a:t>email: </a:t>
              </a:r>
              <a:r>
                <a:rPr lang="en-US" i="1" dirty="0">
                  <a:solidFill>
                    <a:srgbClr val="0076A8"/>
                  </a:solidFill>
                  <a:hlinkClick r:id="rId3"/>
                </a:rPr>
                <a:t>kleptoka@mathworks.com</a:t>
              </a:r>
              <a:r>
                <a:rPr lang="en-US" i="1" dirty="0">
                  <a:solidFill>
                    <a:srgbClr val="0076A8"/>
                  </a:solidFill>
                </a:rPr>
                <a:t> </a:t>
              </a:r>
              <a:endParaRPr lang="en-GB" i="1" dirty="0">
                <a:solidFill>
                  <a:srgbClr val="0076A8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B71480-2AAF-2173-4405-2BAA8B3D1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408" y="1950517"/>
              <a:ext cx="1238250" cy="12382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A person with a beard smiling&#10;&#10;Description automatically generated">
              <a:extLst>
                <a:ext uri="{FF2B5EF4-FFF2-40B4-BE49-F238E27FC236}">
                  <a16:creationId xmlns:a16="http://schemas.microsoft.com/office/drawing/2014/main" id="{C5BA3197-384D-F31C-C214-F2943A222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892767"/>
              <a:ext cx="1232265" cy="129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27312190"/>
      </p:ext>
    </p:extLst>
  </p:cSld>
  <p:clrMapOvr>
    <a:masterClrMapping/>
  </p:clrMapOvr>
</p:sld>
</file>

<file path=ppt/theme/theme1.xml><?xml version="1.0" encoding="utf-8"?>
<a:theme xmlns:a="http://schemas.openxmlformats.org/drawingml/2006/main" name="MW_Public_widescreen">
  <a:themeElements>
    <a:clrScheme name="MW">
      <a:dk1>
        <a:srgbClr val="000000"/>
      </a:dk1>
      <a:lt1>
        <a:srgbClr val="FFFFFF"/>
      </a:lt1>
      <a:dk2>
        <a:srgbClr val="0076A8"/>
      </a:dk2>
      <a:lt2>
        <a:srgbClr val="ECF5F8"/>
      </a:lt2>
      <a:accent1>
        <a:srgbClr val="D78824"/>
      </a:accent1>
      <a:accent2>
        <a:srgbClr val="004B87"/>
      </a:accent2>
      <a:accent3>
        <a:srgbClr val="00A9E0"/>
      </a:accent3>
      <a:accent4>
        <a:srgbClr val="F2A900"/>
      </a:accent4>
      <a:accent5>
        <a:srgbClr val="B7302C"/>
      </a:accent5>
      <a:accent6>
        <a:srgbClr val="48A23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w_public.potx" id="{28C29BBE-DBD4-4DF4-A754-1E737115ADDB}" vid="{C60BD559-E582-4269-AF68-1E19E24A6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DF109259C3742B70118398EA662DF" ma:contentTypeVersion="4" ma:contentTypeDescription="Create a new document." ma:contentTypeScope="" ma:versionID="739f9c85490d5e8d428cdd675dd8c7cd">
  <xsd:schema xmlns:xsd="http://www.w3.org/2001/XMLSchema" xmlns:xs="http://www.w3.org/2001/XMLSchema" xmlns:p="http://schemas.microsoft.com/office/2006/metadata/properties" xmlns:ns2="c0427815-c159-405c-a9c3-9204bd95a48e" targetNamespace="http://schemas.microsoft.com/office/2006/metadata/properties" ma:root="true" ma:fieldsID="3e30fb21375f54844de811bb38b6912f" ns2:_="">
    <xsd:import namespace="c0427815-c159-405c-a9c3-9204bd95a4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27815-c159-405c-a9c3-9204bd95a4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61DF2E-245C-45DF-A9A5-EABECEA429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8D7DE2-C681-4215-BA7B-DC8E999D6F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427815-c159-405c-a9c3-9204bd95a4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B851B7-D313-4E85-A1E0-5976CFE11EC3}">
  <ds:schemaRefs>
    <ds:schemaRef ds:uri="c0427815-c159-405c-a9c3-9204bd95a48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MathWorks Public PowerPoint Template</Template>
  <TotalTime>681</TotalTime>
  <Words>211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Wingdings</vt:lpstr>
      <vt:lpstr>MW_Public_widescreen</vt:lpstr>
      <vt:lpstr>Interactive Time-Dependent Seismic Hazard Assessment with SHAppE   Andrew Redfearn1 and Kostas Leptokaropoulos1,2 [1] MathWorks UK [2] University of Southampton</vt:lpstr>
      <vt:lpstr>The SHAppE workflow</vt:lpstr>
      <vt:lpstr>Filtering Options</vt:lpstr>
      <vt:lpstr>Filtering Options</vt:lpstr>
      <vt:lpstr>Window Selection</vt:lpstr>
      <vt:lpstr>Processing and Results</vt:lpstr>
      <vt:lpstr>Processing and Results</vt:lpstr>
      <vt:lpstr>Export as spreadsheet</vt:lpstr>
      <vt:lpstr>For a demo of SHAppE visit us at: booth #26 Yellow Level – Ground Floor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Andrew Redfearn</dc:creator>
  <cp:keywords>Version 25</cp:keywords>
  <dc:description/>
  <cp:lastModifiedBy>Andrew Redfearn</cp:lastModifiedBy>
  <cp:revision>1</cp:revision>
  <dcterms:created xsi:type="dcterms:W3CDTF">2025-04-15T11:58:10Z</dcterms:created>
  <dcterms:modified xsi:type="dcterms:W3CDTF">2025-04-23T08:18:00Z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441712758</vt:i4>
  </property>
  <property fmtid="{D5CDD505-2E9C-101B-9397-08002B2CF9AE}" pid="3" name="_NewReviewCycle">
    <vt:lpwstr/>
  </property>
  <property fmtid="{D5CDD505-2E9C-101B-9397-08002B2CF9AE}" pid="4" name="_EmailSubject">
    <vt:lpwstr>Quick PPT question</vt:lpwstr>
  </property>
  <property fmtid="{D5CDD505-2E9C-101B-9397-08002B2CF9AE}" pid="5" name="_AuthorEmail">
    <vt:lpwstr>Julie.Cornell@mathworks.com</vt:lpwstr>
  </property>
  <property fmtid="{D5CDD505-2E9C-101B-9397-08002B2CF9AE}" pid="6" name="_AuthorEmailDisplayName">
    <vt:lpwstr>Julie Cornell</vt:lpwstr>
  </property>
  <property fmtid="{D5CDD505-2E9C-101B-9397-08002B2CF9AE}" pid="7" name="ContentTypeId">
    <vt:lpwstr>0x010100E8BDF109259C3742B70118398EA662DF</vt:lpwstr>
  </property>
  <property fmtid="{D5CDD505-2E9C-101B-9397-08002B2CF9AE}" pid="8" name="Order">
    <vt:r8>47491500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MediaServiceImageTags">
    <vt:lpwstr/>
  </property>
</Properties>
</file>