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1" r:id="rId3"/>
    <p:sldId id="270" r:id="rId4"/>
    <p:sldId id="269" r:id="rId5"/>
    <p:sldId id="275" r:id="rId6"/>
    <p:sldId id="266" r:id="rId7"/>
    <p:sldId id="277" r:id="rId8"/>
    <p:sldId id="268" r:id="rId9"/>
    <p:sldId id="267" r:id="rId10"/>
    <p:sldId id="265" r:id="rId11"/>
    <p:sldId id="274" r:id="rId12"/>
    <p:sldId id="272" r:id="rId13"/>
    <p:sldId id="263" r:id="rId14"/>
    <p:sldId id="276" r:id="rId15"/>
    <p:sldId id="264" r:id="rId16"/>
  </p:sldIdLst>
  <p:sldSz cx="42803763" cy="302752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382"/>
    <a:srgbClr val="70706F"/>
    <a:srgbClr val="F5D1C3"/>
    <a:srgbClr val="E99675"/>
    <a:srgbClr val="ACD4C8"/>
    <a:srgbClr val="448470"/>
    <a:srgbClr val="4D957F"/>
    <a:srgbClr val="CDE5DE"/>
    <a:srgbClr val="72B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D7796-6197-4043-8A2B-2247AD5610AB}" v="430" dt="2025-04-27T18:04:11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172" autoAdjust="0"/>
  </p:normalViewPr>
  <p:slideViewPr>
    <p:cSldViewPr snapToGrid="0">
      <p:cViewPr varScale="1">
        <p:scale>
          <a:sx n="18" d="100"/>
          <a:sy n="18" d="100"/>
        </p:scale>
        <p:origin x="13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ja Forchhammer Mathiasen (ROCF) | VIA" userId="aa9b061b-f2e5-430e-951e-df68ce0b2ffa" providerId="ADAL" clId="{6CFD7796-6197-4043-8A2B-2247AD5610AB}"/>
    <pc:docChg chg="undo custSel addSld delSld modSld sldOrd modNotesMaster">
      <pc:chgData name="Ronja Forchhammer Mathiasen (ROCF) | VIA" userId="aa9b061b-f2e5-430e-951e-df68ce0b2ffa" providerId="ADAL" clId="{6CFD7796-6197-4043-8A2B-2247AD5610AB}" dt="2025-04-27T18:06:10.056" v="11954" actId="1076"/>
      <pc:docMkLst>
        <pc:docMk/>
      </pc:docMkLst>
      <pc:sldChg chg="addSp delSp modSp del mod ord modAnim">
        <pc:chgData name="Ronja Forchhammer Mathiasen (ROCF) | VIA" userId="aa9b061b-f2e5-430e-951e-df68ce0b2ffa" providerId="ADAL" clId="{6CFD7796-6197-4043-8A2B-2247AD5610AB}" dt="2025-04-24T09:09:30.596" v="2820" actId="47"/>
        <pc:sldMkLst>
          <pc:docMk/>
          <pc:sldMk cId="230233101" sldId="256"/>
        </pc:sldMkLst>
      </pc:sldChg>
      <pc:sldChg chg="addSp delSp modSp new del mod delAnim modAnim">
        <pc:chgData name="Ronja Forchhammer Mathiasen (ROCF) | VIA" userId="aa9b061b-f2e5-430e-951e-df68ce0b2ffa" providerId="ADAL" clId="{6CFD7796-6197-4043-8A2B-2247AD5610AB}" dt="2025-04-24T10:44:55.761" v="2940" actId="47"/>
        <pc:sldMkLst>
          <pc:docMk/>
          <pc:sldMk cId="2708979246" sldId="257"/>
        </pc:sldMkLst>
      </pc:sldChg>
      <pc:sldChg chg="add del">
        <pc:chgData name="Ronja Forchhammer Mathiasen (ROCF) | VIA" userId="aa9b061b-f2e5-430e-951e-df68ce0b2ffa" providerId="ADAL" clId="{6CFD7796-6197-4043-8A2B-2247AD5610AB}" dt="2025-04-24T06:15:59.007" v="773"/>
        <pc:sldMkLst>
          <pc:docMk/>
          <pc:sldMk cId="2898240135" sldId="257"/>
        </pc:sldMkLst>
      </pc:sldChg>
      <pc:sldChg chg="addSp delSp modSp add del mod ord addAnim delAnim modAnim">
        <pc:chgData name="Ronja Forchhammer Mathiasen (ROCF) | VIA" userId="aa9b061b-f2e5-430e-951e-df68ce0b2ffa" providerId="ADAL" clId="{6CFD7796-6197-4043-8A2B-2247AD5610AB}" dt="2025-04-25T08:49:23.229" v="7483" actId="47"/>
        <pc:sldMkLst>
          <pc:docMk/>
          <pc:sldMk cId="2487835626" sldId="258"/>
        </pc:sldMkLst>
      </pc:sldChg>
      <pc:sldChg chg="addSp delSp modSp new del mod">
        <pc:chgData name="Ronja Forchhammer Mathiasen (ROCF) | VIA" userId="aa9b061b-f2e5-430e-951e-df68ce0b2ffa" providerId="ADAL" clId="{6CFD7796-6197-4043-8A2B-2247AD5610AB}" dt="2025-04-25T08:49:19.390" v="7482" actId="47"/>
        <pc:sldMkLst>
          <pc:docMk/>
          <pc:sldMk cId="2290316069" sldId="259"/>
        </pc:sldMkLst>
      </pc:sldChg>
      <pc:sldChg chg="add del">
        <pc:chgData name="Ronja Forchhammer Mathiasen (ROCF) | VIA" userId="aa9b061b-f2e5-430e-951e-df68ce0b2ffa" providerId="ADAL" clId="{6CFD7796-6197-4043-8A2B-2247AD5610AB}" dt="2025-04-24T08:47:18.329" v="2708"/>
        <pc:sldMkLst>
          <pc:docMk/>
          <pc:sldMk cId="3973465506" sldId="259"/>
        </pc:sldMkLst>
      </pc:sldChg>
      <pc:sldChg chg="add del">
        <pc:chgData name="Ronja Forchhammer Mathiasen (ROCF) | VIA" userId="aa9b061b-f2e5-430e-951e-df68ce0b2ffa" providerId="ADAL" clId="{6CFD7796-6197-4043-8A2B-2247AD5610AB}" dt="2025-04-24T08:47:17.859" v="2707"/>
        <pc:sldMkLst>
          <pc:docMk/>
          <pc:sldMk cId="3449710627" sldId="260"/>
        </pc:sldMkLst>
      </pc:sldChg>
      <pc:sldChg chg="addSp delSp modSp new del mod">
        <pc:chgData name="Ronja Forchhammer Mathiasen (ROCF) | VIA" userId="aa9b061b-f2e5-430e-951e-df68ce0b2ffa" providerId="ADAL" clId="{6CFD7796-6197-4043-8A2B-2247AD5610AB}" dt="2025-04-25T09:16:36.342" v="7522" actId="47"/>
        <pc:sldMkLst>
          <pc:docMk/>
          <pc:sldMk cId="3574754950" sldId="260"/>
        </pc:sldMkLst>
      </pc:sldChg>
      <pc:sldChg chg="addSp delSp modSp new del mod">
        <pc:chgData name="Ronja Forchhammer Mathiasen (ROCF) | VIA" userId="aa9b061b-f2e5-430e-951e-df68ce0b2ffa" providerId="ADAL" clId="{6CFD7796-6197-4043-8A2B-2247AD5610AB}" dt="2025-04-25T09:16:40.846" v="7523" actId="47"/>
        <pc:sldMkLst>
          <pc:docMk/>
          <pc:sldMk cId="3939829458" sldId="261"/>
        </pc:sldMkLst>
      </pc:sldChg>
      <pc:sldChg chg="addSp delSp modSp add mod ord">
        <pc:chgData name="Ronja Forchhammer Mathiasen (ROCF) | VIA" userId="aa9b061b-f2e5-430e-951e-df68ce0b2ffa" providerId="ADAL" clId="{6CFD7796-6197-4043-8A2B-2247AD5610AB}" dt="2025-04-25T08:14:40.091" v="7478" actId="1076"/>
        <pc:sldMkLst>
          <pc:docMk/>
          <pc:sldMk cId="3114495875" sldId="262"/>
        </pc:sldMkLst>
      </pc:sldChg>
      <pc:sldChg chg="addSp delSp modSp new mod ord">
        <pc:chgData name="Ronja Forchhammer Mathiasen (ROCF) | VIA" userId="aa9b061b-f2e5-430e-951e-df68ce0b2ffa" providerId="ADAL" clId="{6CFD7796-6197-4043-8A2B-2247AD5610AB}" dt="2025-04-27T18:06:10.056" v="11954" actId="1076"/>
        <pc:sldMkLst>
          <pc:docMk/>
          <pc:sldMk cId="3480023894" sldId="263"/>
        </pc:sldMkLst>
        <pc:spChg chg="add mod">
          <ac:chgData name="Ronja Forchhammer Mathiasen (ROCF) | VIA" userId="aa9b061b-f2e5-430e-951e-df68ce0b2ffa" providerId="ADAL" clId="{6CFD7796-6197-4043-8A2B-2247AD5610AB}" dt="2025-04-27T16:13:49.661" v="11925" actId="20577"/>
          <ac:spMkLst>
            <pc:docMk/>
            <pc:sldMk cId="3480023894" sldId="263"/>
            <ac:spMk id="64" creationId="{B61C8871-C0E3-ABDA-9AFF-466B7794B797}"/>
          </ac:spMkLst>
        </pc:spChg>
        <pc:grpChg chg="mod">
          <ac:chgData name="Ronja Forchhammer Mathiasen (ROCF) | VIA" userId="aa9b061b-f2e5-430e-951e-df68ce0b2ffa" providerId="ADAL" clId="{6CFD7796-6197-4043-8A2B-2247AD5610AB}" dt="2025-04-27T18:06:10.056" v="11954" actId="1076"/>
          <ac:grpSpMkLst>
            <pc:docMk/>
            <pc:sldMk cId="3480023894" sldId="263"/>
            <ac:grpSpMk id="65" creationId="{EBAEB546-60A8-F6F4-5035-9D6AE0092922}"/>
          </ac:grpSpMkLst>
        </pc:grpChg>
        <pc:picChg chg="add del mod">
          <ac:chgData name="Ronja Forchhammer Mathiasen (ROCF) | VIA" userId="aa9b061b-f2e5-430e-951e-df68ce0b2ffa" providerId="ADAL" clId="{6CFD7796-6197-4043-8A2B-2247AD5610AB}" dt="2025-04-27T11:38:14.236" v="11129" actId="478"/>
          <ac:picMkLst>
            <pc:docMk/>
            <pc:sldMk cId="3480023894" sldId="263"/>
            <ac:picMk id="5" creationId="{AB27EE74-2BA8-E1B5-9298-14534A827268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1:38:13.489" v="11128" actId="478"/>
          <ac:picMkLst>
            <pc:docMk/>
            <pc:sldMk cId="3480023894" sldId="263"/>
            <ac:picMk id="7" creationId="{6DD92440-A509-A486-F73B-17B1FF4B7366}"/>
          </ac:picMkLst>
        </pc:picChg>
        <pc:picChg chg="add mod or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21" creationId="{A309FD82-2F67-8E6A-C4E8-992671763C6C}"/>
          </ac:picMkLst>
        </pc:picChg>
        <pc:picChg chg="mod or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23" creationId="{B8EC624F-7E63-04AC-6D02-981229DE84F8}"/>
          </ac:picMkLst>
        </pc:picChg>
        <pc:picChg chg="mod or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25" creationId="{B278BE0E-4F6C-38AA-ED19-5B399B895456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27" creationId="{2E14CEB6-6339-89C9-50C2-CFCB9A10FAAF}"/>
          </ac:picMkLst>
        </pc:picChg>
        <pc:picChg chg="mod or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29" creationId="{8A105DA6-9628-A9CC-708E-4A6F6238104B}"/>
          </ac:picMkLst>
        </pc:picChg>
        <pc:picChg chg="add mod ord">
          <ac:chgData name="Ronja Forchhammer Mathiasen (ROCF) | VIA" userId="aa9b061b-f2e5-430e-951e-df68ce0b2ffa" providerId="ADAL" clId="{6CFD7796-6197-4043-8A2B-2247AD5610AB}" dt="2025-04-27T13:49:56.174" v="11866" actId="14100"/>
          <ac:picMkLst>
            <pc:docMk/>
            <pc:sldMk cId="3480023894" sldId="263"/>
            <ac:picMk id="31" creationId="{C95B60FB-B2CB-5AFB-1512-B3CBA948F3A4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43" creationId="{D32EC8BA-7408-EED2-79A1-84ABF6CC7F13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45" creationId="{D579CDE6-99BA-9F86-F3C1-54E9FBB1D6D8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47" creationId="{1DF25C2D-853D-0497-DC0E-91E1209ABEE0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6:13:15.689" v="11919" actId="164"/>
          <ac:picMkLst>
            <pc:docMk/>
            <pc:sldMk cId="3480023894" sldId="263"/>
            <ac:picMk id="49" creationId="{6A6681D7-B163-E4DA-6AD4-2579C91BB54E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8:05:56.588" v="11952" actId="1076"/>
        <pc:sldMkLst>
          <pc:docMk/>
          <pc:sldMk cId="1287945789" sldId="264"/>
        </pc:sldMkLst>
        <pc:spChg chg="add mod">
          <ac:chgData name="Ronja Forchhammer Mathiasen (ROCF) | VIA" userId="aa9b061b-f2e5-430e-951e-df68ce0b2ffa" providerId="ADAL" clId="{6CFD7796-6197-4043-8A2B-2247AD5610AB}" dt="2025-04-27T16:11:50.094" v="11917" actId="164"/>
          <ac:spMkLst>
            <pc:docMk/>
            <pc:sldMk cId="1287945789" sldId="264"/>
            <ac:spMk id="6" creationId="{C44421BF-BFCF-8062-3F3A-7D35D1F0C13F}"/>
          </ac:spMkLst>
        </pc:spChg>
        <pc:spChg chg="add mod">
          <ac:chgData name="Ronja Forchhammer Mathiasen (ROCF) | VIA" userId="aa9b061b-f2e5-430e-951e-df68ce0b2ffa" providerId="ADAL" clId="{6CFD7796-6197-4043-8A2B-2247AD5610AB}" dt="2025-04-27T16:11:50.094" v="11917" actId="164"/>
          <ac:spMkLst>
            <pc:docMk/>
            <pc:sldMk cId="1287945789" sldId="264"/>
            <ac:spMk id="7" creationId="{A867B8F8-1760-208C-51B6-C73D1AAA3E61}"/>
          </ac:spMkLst>
        </pc:spChg>
        <pc:grpChg chg="add mod">
          <ac:chgData name="Ronja Forchhammer Mathiasen (ROCF) | VIA" userId="aa9b061b-f2e5-430e-951e-df68ce0b2ffa" providerId="ADAL" clId="{6CFD7796-6197-4043-8A2B-2247AD5610AB}" dt="2025-04-27T18:05:56.588" v="11952" actId="1076"/>
          <ac:grpSpMkLst>
            <pc:docMk/>
            <pc:sldMk cId="1287945789" sldId="264"/>
            <ac:grpSpMk id="8" creationId="{42647A58-EBBB-F487-7EB1-854E8AEC6B28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1:50.094" v="11917" actId="164"/>
          <ac:picMkLst>
            <pc:docMk/>
            <pc:sldMk cId="1287945789" sldId="264"/>
            <ac:picMk id="3" creationId="{B7554C9A-AEA9-8FC4-DA1E-46CD55579DC8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1:29:43.123" v="10777" actId="478"/>
          <ac:picMkLst>
            <pc:docMk/>
            <pc:sldMk cId="1287945789" sldId="264"/>
            <ac:picMk id="5" creationId="{B14A927C-872F-D9D4-BC92-FDA6FB6E52FC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6:11:50.094" v="11917" actId="164"/>
          <ac:picMkLst>
            <pc:docMk/>
            <pc:sldMk cId="1287945789" sldId="264"/>
            <ac:picMk id="37" creationId="{25C2638D-3A0B-6C4C-B902-9CF653065560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6:11:50.094" v="11917" actId="164"/>
          <ac:picMkLst>
            <pc:docMk/>
            <pc:sldMk cId="1287945789" sldId="264"/>
            <ac:picMk id="55" creationId="{CBFE7EFC-427C-8F93-E1E7-F692CF1CB7AB}"/>
          </ac:picMkLst>
        </pc:picChg>
      </pc:sldChg>
      <pc:sldChg chg="new del">
        <pc:chgData name="Ronja Forchhammer Mathiasen (ROCF) | VIA" userId="aa9b061b-f2e5-430e-951e-df68ce0b2ffa" providerId="ADAL" clId="{6CFD7796-6197-4043-8A2B-2247AD5610AB}" dt="2025-04-25T09:16:59.816" v="7527" actId="47"/>
        <pc:sldMkLst>
          <pc:docMk/>
          <pc:sldMk cId="2853194665" sldId="264"/>
        </pc:sldMkLst>
      </pc:sldChg>
      <pc:sldChg chg="new del">
        <pc:chgData name="Ronja Forchhammer Mathiasen (ROCF) | VIA" userId="aa9b061b-f2e5-430e-951e-df68ce0b2ffa" providerId="ADAL" clId="{6CFD7796-6197-4043-8A2B-2247AD5610AB}" dt="2025-04-25T09:17:00.656" v="7528" actId="47"/>
        <pc:sldMkLst>
          <pc:docMk/>
          <pc:sldMk cId="1847056111" sldId="265"/>
        </pc:sldMkLst>
      </pc:sldChg>
      <pc:sldChg chg="addSp modSp add mod ord">
        <pc:chgData name="Ronja Forchhammer Mathiasen (ROCF) | VIA" userId="aa9b061b-f2e5-430e-951e-df68ce0b2ffa" providerId="ADAL" clId="{6CFD7796-6197-4043-8A2B-2247AD5610AB}" dt="2025-04-27T16:15:17.319" v="11927" actId="164"/>
        <pc:sldMkLst>
          <pc:docMk/>
          <pc:sldMk cId="2311853762" sldId="265"/>
        </pc:sldMkLst>
        <pc:spChg chg="add mod">
          <ac:chgData name="Ronja Forchhammer Mathiasen (ROCF) | VIA" userId="aa9b061b-f2e5-430e-951e-df68ce0b2ffa" providerId="ADAL" clId="{6CFD7796-6197-4043-8A2B-2247AD5610AB}" dt="2025-04-27T16:15:17.319" v="11927" actId="164"/>
          <ac:spMkLst>
            <pc:docMk/>
            <pc:sldMk cId="2311853762" sldId="265"/>
            <ac:spMk id="2" creationId="{DDBAF501-D120-26C0-188C-373C7999636E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5:17.319" v="11927" actId="164"/>
          <ac:grpSpMkLst>
            <pc:docMk/>
            <pc:sldMk cId="2311853762" sldId="265"/>
            <ac:grpSpMk id="3" creationId="{65E56416-8761-A590-533A-91DC0E4CCFA6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5:17.319" v="11927" actId="164"/>
          <ac:picMkLst>
            <pc:docMk/>
            <pc:sldMk cId="2311853762" sldId="265"/>
            <ac:picMk id="61" creationId="{AEBB0F7E-CF54-5DE6-31C0-54F6EBA9D5B3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6:15:17.319" v="11927" actId="164"/>
          <ac:picMkLst>
            <pc:docMk/>
            <pc:sldMk cId="2311853762" sldId="265"/>
            <ac:picMk id="63" creationId="{1A189806-A0BA-3AE6-C781-22136A08BFC1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6:17:43.004" v="11931" actId="164"/>
        <pc:sldMkLst>
          <pc:docMk/>
          <pc:sldMk cId="1313904947" sldId="266"/>
        </pc:sldMkLst>
        <pc:spChg chg="add mod">
          <ac:chgData name="Ronja Forchhammer Mathiasen (ROCF) | VIA" userId="aa9b061b-f2e5-430e-951e-df68ce0b2ffa" providerId="ADAL" clId="{6CFD7796-6197-4043-8A2B-2247AD5610AB}" dt="2025-04-27T16:17:43.004" v="11931" actId="164"/>
          <ac:spMkLst>
            <pc:docMk/>
            <pc:sldMk cId="1313904947" sldId="266"/>
            <ac:spMk id="2" creationId="{535BA6F6-3C8E-E865-1DED-1603980D1CBE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7:43.004" v="11931" actId="164"/>
          <ac:grpSpMkLst>
            <pc:docMk/>
            <pc:sldMk cId="1313904947" sldId="266"/>
            <ac:grpSpMk id="3" creationId="{48D5FFDD-8CB5-4C4E-331C-648BD8DD9D66}"/>
          </ac:grpSpMkLst>
        </pc:grpChg>
        <pc:picChg chg="add del mod">
          <ac:chgData name="Ronja Forchhammer Mathiasen (ROCF) | VIA" userId="aa9b061b-f2e5-430e-951e-df68ce0b2ffa" providerId="ADAL" clId="{6CFD7796-6197-4043-8A2B-2247AD5610AB}" dt="2025-04-27T16:17:43.004" v="11931" actId="164"/>
          <ac:picMkLst>
            <pc:docMk/>
            <pc:sldMk cId="1313904947" sldId="266"/>
            <ac:picMk id="57" creationId="{FCC078C3-2A91-7E05-6062-21CB34A37F74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1:22:14.316" v="10146" actId="478"/>
          <ac:picMkLst>
            <pc:docMk/>
            <pc:sldMk cId="1313904947" sldId="266"/>
            <ac:picMk id="59" creationId="{A89847A5-611D-7FE8-C82A-C6D07F722FBB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8:01:43.068" v="11945" actId="164"/>
        <pc:sldMkLst>
          <pc:docMk/>
          <pc:sldMk cId="121819901" sldId="267"/>
        </pc:sldMkLst>
        <pc:spChg chg="add del mod">
          <ac:chgData name="Ronja Forchhammer Mathiasen (ROCF) | VIA" userId="aa9b061b-f2e5-430e-951e-df68ce0b2ffa" providerId="ADAL" clId="{6CFD7796-6197-4043-8A2B-2247AD5610AB}" dt="2025-04-27T11:20:32.870" v="10124" actId="478"/>
          <ac:spMkLst>
            <pc:docMk/>
            <pc:sldMk cId="121819901" sldId="267"/>
            <ac:spMk id="6" creationId="{E87FA068-E13E-CE8C-F5F6-434EAC73B07B}"/>
          </ac:spMkLst>
        </pc:spChg>
        <pc:spChg chg="add mod">
          <ac:chgData name="Ronja Forchhammer Mathiasen (ROCF) | VIA" userId="aa9b061b-f2e5-430e-951e-df68ce0b2ffa" providerId="ADAL" clId="{6CFD7796-6197-4043-8A2B-2247AD5610AB}" dt="2025-04-27T16:16:06.952" v="11928" actId="164"/>
          <ac:spMkLst>
            <pc:docMk/>
            <pc:sldMk cId="121819901" sldId="267"/>
            <ac:spMk id="7" creationId="{3C6EAC4A-6202-8B2B-34E3-16565B01840D}"/>
          </ac:spMkLst>
        </pc:spChg>
        <pc:grpChg chg="add del mod">
          <ac:chgData name="Ronja Forchhammer Mathiasen (ROCF) | VIA" userId="aa9b061b-f2e5-430e-951e-df68ce0b2ffa" providerId="ADAL" clId="{6CFD7796-6197-4043-8A2B-2247AD5610AB}" dt="2025-04-27T18:01:43.068" v="11945" actId="164"/>
          <ac:grpSpMkLst>
            <pc:docMk/>
            <pc:sldMk cId="121819901" sldId="267"/>
            <ac:grpSpMk id="9" creationId="{346DA510-8674-EA52-0BD4-BDF6A21F8F4F}"/>
          </ac:grpSpMkLst>
        </pc:grpChg>
        <pc:grpChg chg="add mod">
          <ac:chgData name="Ronja Forchhammer Mathiasen (ROCF) | VIA" userId="aa9b061b-f2e5-430e-951e-df68ce0b2ffa" providerId="ADAL" clId="{6CFD7796-6197-4043-8A2B-2247AD5610AB}" dt="2025-04-27T18:01:43.068" v="11945" actId="164"/>
          <ac:grpSpMkLst>
            <pc:docMk/>
            <pc:sldMk cId="121819901" sldId="267"/>
            <ac:grpSpMk id="12" creationId="{296B75BE-15A0-81DA-53B1-9DD604D59CC2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6:06.952" v="11928" actId="164"/>
          <ac:picMkLst>
            <pc:docMk/>
            <pc:sldMk cId="121819901" sldId="267"/>
            <ac:picMk id="3" creationId="{49333369-2642-ACE2-1E12-4648E0FD35CB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8:01:26.254" v="11941" actId="478"/>
          <ac:picMkLst>
            <pc:docMk/>
            <pc:sldMk cId="121819901" sldId="267"/>
            <ac:picMk id="5" creationId="{FE83E5D5-7F46-59BB-B884-4BB5A2050AD1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1:20:55.041" v="10130" actId="478"/>
          <ac:picMkLst>
            <pc:docMk/>
            <pc:sldMk cId="121819901" sldId="267"/>
            <ac:picMk id="8" creationId="{6B8E7EB5-5D1E-81F2-5208-99F69E8CECCA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8:01:43.068" v="11945" actId="164"/>
          <ac:picMkLst>
            <pc:docMk/>
            <pc:sldMk cId="121819901" sldId="267"/>
            <ac:picMk id="11" creationId="{EF00566E-BD30-5C5A-E2D1-8AC5D8477981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8:04:11.939" v="11950" actId="164"/>
        <pc:sldMkLst>
          <pc:docMk/>
          <pc:sldMk cId="263436931" sldId="268"/>
        </pc:sldMkLst>
        <pc:spChg chg="add mod">
          <ac:chgData name="Ronja Forchhammer Mathiasen (ROCF) | VIA" userId="aa9b061b-f2e5-430e-951e-df68ce0b2ffa" providerId="ADAL" clId="{6CFD7796-6197-4043-8A2B-2247AD5610AB}" dt="2025-04-27T16:16:40.540" v="11929" actId="164"/>
          <ac:spMkLst>
            <pc:docMk/>
            <pc:sldMk cId="263436931" sldId="268"/>
            <ac:spMk id="6" creationId="{0B1C27D1-5793-5DB9-4E73-A5B51A0AD275}"/>
          </ac:spMkLst>
        </pc:spChg>
        <pc:grpChg chg="add mod">
          <ac:chgData name="Ronja Forchhammer Mathiasen (ROCF) | VIA" userId="aa9b061b-f2e5-430e-951e-df68ce0b2ffa" providerId="ADAL" clId="{6CFD7796-6197-4043-8A2B-2247AD5610AB}" dt="2025-04-27T18:04:11.939" v="11950" actId="164"/>
          <ac:grpSpMkLst>
            <pc:docMk/>
            <pc:sldMk cId="263436931" sldId="268"/>
            <ac:grpSpMk id="7" creationId="{CF92A133-EBD8-9A7E-6C94-E6F9EC4BD6B2}"/>
          </ac:grpSpMkLst>
        </pc:grpChg>
        <pc:grpChg chg="add mod">
          <ac:chgData name="Ronja Forchhammer Mathiasen (ROCF) | VIA" userId="aa9b061b-f2e5-430e-951e-df68ce0b2ffa" providerId="ADAL" clId="{6CFD7796-6197-4043-8A2B-2247AD5610AB}" dt="2025-04-27T18:04:11.939" v="11950" actId="164"/>
          <ac:grpSpMkLst>
            <pc:docMk/>
            <pc:sldMk cId="263436931" sldId="268"/>
            <ac:grpSpMk id="10" creationId="{49B57F89-FC8F-21F8-8504-EA8340A1CAB8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6:40.540" v="11929" actId="164"/>
          <ac:picMkLst>
            <pc:docMk/>
            <pc:sldMk cId="263436931" sldId="268"/>
            <ac:picMk id="3" creationId="{EF788677-EB40-3BEB-3F75-905ABF7480E4}"/>
          </ac:picMkLst>
        </pc:picChg>
        <pc:picChg chg="add del mod">
          <ac:chgData name="Ronja Forchhammer Mathiasen (ROCF) | VIA" userId="aa9b061b-f2e5-430e-951e-df68ce0b2ffa" providerId="ADAL" clId="{6CFD7796-6197-4043-8A2B-2247AD5610AB}" dt="2025-04-27T18:03:54.364" v="11946" actId="478"/>
          <ac:picMkLst>
            <pc:docMk/>
            <pc:sldMk cId="263436931" sldId="268"/>
            <ac:picMk id="5" creationId="{CE2BF4CF-72DF-D30E-7FD2-E62EC20E3DA0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8:04:11.939" v="11950" actId="164"/>
          <ac:picMkLst>
            <pc:docMk/>
            <pc:sldMk cId="263436931" sldId="268"/>
            <ac:picMk id="9" creationId="{F9997CB9-AA09-63B2-15F4-7F4BE749CB66}"/>
          </ac:picMkLst>
        </pc:picChg>
      </pc:sldChg>
      <pc:sldChg chg="addSp modSp add mod ord">
        <pc:chgData name="Ronja Forchhammer Mathiasen (ROCF) | VIA" userId="aa9b061b-f2e5-430e-951e-df68ce0b2ffa" providerId="ADAL" clId="{6CFD7796-6197-4043-8A2B-2247AD5610AB}" dt="2025-04-27T16:18:57.233" v="11933" actId="164"/>
        <pc:sldMkLst>
          <pc:docMk/>
          <pc:sldMk cId="2536631012" sldId="269"/>
        </pc:sldMkLst>
        <pc:spChg chg="add mod">
          <ac:chgData name="Ronja Forchhammer Mathiasen (ROCF) | VIA" userId="aa9b061b-f2e5-430e-951e-df68ce0b2ffa" providerId="ADAL" clId="{6CFD7796-6197-4043-8A2B-2247AD5610AB}" dt="2025-04-27T16:18:57.233" v="11933" actId="164"/>
          <ac:spMkLst>
            <pc:docMk/>
            <pc:sldMk cId="2536631012" sldId="269"/>
            <ac:spMk id="2" creationId="{B1C67B4E-E375-FB3F-C97C-FA0FACF06F1A}"/>
          </ac:spMkLst>
        </pc:spChg>
        <pc:spChg chg="add mod">
          <ac:chgData name="Ronja Forchhammer Mathiasen (ROCF) | VIA" userId="aa9b061b-f2e5-430e-951e-df68ce0b2ffa" providerId="ADAL" clId="{6CFD7796-6197-4043-8A2B-2247AD5610AB}" dt="2025-04-27T16:18:57.233" v="11933" actId="164"/>
          <ac:spMkLst>
            <pc:docMk/>
            <pc:sldMk cId="2536631012" sldId="269"/>
            <ac:spMk id="3" creationId="{36F85574-5BBE-8B6E-5DE5-DD359361B5E9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8:57.233" v="11933" actId="164"/>
          <ac:grpSpMkLst>
            <pc:docMk/>
            <pc:sldMk cId="2536631012" sldId="269"/>
            <ac:grpSpMk id="4" creationId="{0787BFF4-43C8-DE6F-711D-90DA052F6C8D}"/>
          </ac:grpSpMkLst>
        </pc:grpChg>
        <pc:picChg chg="add mod modCrop">
          <ac:chgData name="Ronja Forchhammer Mathiasen (ROCF) | VIA" userId="aa9b061b-f2e5-430e-951e-df68ce0b2ffa" providerId="ADAL" clId="{6CFD7796-6197-4043-8A2B-2247AD5610AB}" dt="2025-04-27T16:18:57.233" v="11933" actId="164"/>
          <ac:picMkLst>
            <pc:docMk/>
            <pc:sldMk cId="2536631012" sldId="269"/>
            <ac:picMk id="39" creationId="{5FA088CA-27CD-946F-9B49-0BD9A5CA4D00}"/>
          </ac:picMkLst>
        </pc:picChg>
        <pc:picChg chg="add mod modCrop">
          <ac:chgData name="Ronja Forchhammer Mathiasen (ROCF) | VIA" userId="aa9b061b-f2e5-430e-951e-df68ce0b2ffa" providerId="ADAL" clId="{6CFD7796-6197-4043-8A2B-2247AD5610AB}" dt="2025-04-27T16:18:57.233" v="11933" actId="164"/>
          <ac:picMkLst>
            <pc:docMk/>
            <pc:sldMk cId="2536631012" sldId="269"/>
            <ac:picMk id="41" creationId="{68E03401-A421-2B74-DD90-18EE9F3B9B88}"/>
          </ac:picMkLst>
        </pc:picChg>
      </pc:sldChg>
      <pc:sldChg chg="addSp modSp add mod ord">
        <pc:chgData name="Ronja Forchhammer Mathiasen (ROCF) | VIA" userId="aa9b061b-f2e5-430e-951e-df68ce0b2ffa" providerId="ADAL" clId="{6CFD7796-6197-4043-8A2B-2247AD5610AB}" dt="2025-04-27T16:19:27.698" v="11935" actId="164"/>
        <pc:sldMkLst>
          <pc:docMk/>
          <pc:sldMk cId="1675995058" sldId="270"/>
        </pc:sldMkLst>
        <pc:spChg chg="add mod">
          <ac:chgData name="Ronja Forchhammer Mathiasen (ROCF) | VIA" userId="aa9b061b-f2e5-430e-951e-df68ce0b2ffa" providerId="ADAL" clId="{6CFD7796-6197-4043-8A2B-2247AD5610AB}" dt="2025-04-27T16:19:27.698" v="11935" actId="164"/>
          <ac:spMkLst>
            <pc:docMk/>
            <pc:sldMk cId="1675995058" sldId="270"/>
            <ac:spMk id="2" creationId="{710EF2AC-6D5F-A71C-085E-FB21DF02BCA5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9:27.698" v="11935" actId="164"/>
          <ac:grpSpMkLst>
            <pc:docMk/>
            <pc:sldMk cId="1675995058" sldId="270"/>
            <ac:grpSpMk id="3" creationId="{74583303-79BD-FF09-6D82-82F66FB2250F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9:27.698" v="11935" actId="164"/>
          <ac:picMkLst>
            <pc:docMk/>
            <pc:sldMk cId="1675995058" sldId="270"/>
            <ac:picMk id="17" creationId="{A46F2E40-82DE-0B88-39B2-D1B297C588ED}"/>
          </ac:picMkLst>
        </pc:picChg>
        <pc:picChg chg="add mod">
          <ac:chgData name="Ronja Forchhammer Mathiasen (ROCF) | VIA" userId="aa9b061b-f2e5-430e-951e-df68ce0b2ffa" providerId="ADAL" clId="{6CFD7796-6197-4043-8A2B-2247AD5610AB}" dt="2025-04-27T16:19:27.698" v="11935" actId="164"/>
          <ac:picMkLst>
            <pc:docMk/>
            <pc:sldMk cId="1675995058" sldId="270"/>
            <ac:picMk id="19" creationId="{81DD4F28-26FF-2EA3-0965-C235A6DBD30D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6:19:48.222" v="11936" actId="164"/>
        <pc:sldMkLst>
          <pc:docMk/>
          <pc:sldMk cId="3350530203" sldId="271"/>
        </pc:sldMkLst>
        <pc:spChg chg="add mod">
          <ac:chgData name="Ronja Forchhammer Mathiasen (ROCF) | VIA" userId="aa9b061b-f2e5-430e-951e-df68ce0b2ffa" providerId="ADAL" clId="{6CFD7796-6197-4043-8A2B-2247AD5610AB}" dt="2025-04-27T16:19:48.222" v="11936" actId="164"/>
          <ac:spMkLst>
            <pc:docMk/>
            <pc:sldMk cId="3350530203" sldId="271"/>
            <ac:spMk id="4" creationId="{A4504896-8FC2-E583-6794-5D688518C3D6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9:48.222" v="11936" actId="164"/>
          <ac:grpSpMkLst>
            <pc:docMk/>
            <pc:sldMk cId="3350530203" sldId="271"/>
            <ac:grpSpMk id="5" creationId="{5F02A758-1140-D505-7848-80F9C4096932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9:48.222" v="11936" actId="164"/>
          <ac:picMkLst>
            <pc:docMk/>
            <pc:sldMk cId="3350530203" sldId="271"/>
            <ac:picMk id="15" creationId="{DCF38D70-789A-2A67-7372-E98CF13DD031}"/>
          </ac:picMkLst>
        </pc:picChg>
      </pc:sldChg>
      <pc:sldChg chg="addSp delSp modSp add mod">
        <pc:chgData name="Ronja Forchhammer Mathiasen (ROCF) | VIA" userId="aa9b061b-f2e5-430e-951e-df68ce0b2ffa" providerId="ADAL" clId="{6CFD7796-6197-4043-8A2B-2247AD5610AB}" dt="2025-04-27T16:14:23.755" v="11926" actId="164"/>
        <pc:sldMkLst>
          <pc:docMk/>
          <pc:sldMk cId="4268160858" sldId="272"/>
        </pc:sldMkLst>
        <pc:spChg chg="add mod">
          <ac:chgData name="Ronja Forchhammer Mathiasen (ROCF) | VIA" userId="aa9b061b-f2e5-430e-951e-df68ce0b2ffa" providerId="ADAL" clId="{6CFD7796-6197-4043-8A2B-2247AD5610AB}" dt="2025-04-27T16:14:23.755" v="11926" actId="164"/>
          <ac:spMkLst>
            <pc:docMk/>
            <pc:sldMk cId="4268160858" sldId="272"/>
            <ac:spMk id="2" creationId="{A2B31121-19F3-6EB2-F6AF-50903656DA30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4:23.755" v="11926" actId="164"/>
          <ac:grpSpMkLst>
            <pc:docMk/>
            <pc:sldMk cId="4268160858" sldId="272"/>
            <ac:grpSpMk id="3" creationId="{3F98127B-50F1-9F59-D750-C8413F861AF8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14:23.755" v="11926" actId="164"/>
          <ac:picMkLst>
            <pc:docMk/>
            <pc:sldMk cId="4268160858" sldId="272"/>
            <ac:picMk id="11" creationId="{BE673A91-A302-B34A-C5D8-A5D4441AC9B8}"/>
          </ac:picMkLst>
        </pc:picChg>
      </pc:sldChg>
      <pc:sldChg chg="addSp modSp add mod ord">
        <pc:chgData name="Ronja Forchhammer Mathiasen (ROCF) | VIA" userId="aa9b061b-f2e5-430e-951e-df68ce0b2ffa" providerId="ADAL" clId="{6CFD7796-6197-4043-8A2B-2247AD5610AB}" dt="2025-04-27T16:20:13.277" v="11937" actId="164"/>
        <pc:sldMkLst>
          <pc:docMk/>
          <pc:sldMk cId="695995452" sldId="273"/>
        </pc:sldMkLst>
        <pc:spChg chg="add mod">
          <ac:chgData name="Ronja Forchhammer Mathiasen (ROCF) | VIA" userId="aa9b061b-f2e5-430e-951e-df68ce0b2ffa" providerId="ADAL" clId="{6CFD7796-6197-4043-8A2B-2247AD5610AB}" dt="2025-04-27T16:20:13.277" v="11937" actId="164"/>
          <ac:spMkLst>
            <pc:docMk/>
            <pc:sldMk cId="695995452" sldId="273"/>
            <ac:spMk id="2" creationId="{B22F1CF2-5B56-C1AD-56AC-9C87D1774DB0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20:13.277" v="11937" actId="164"/>
          <ac:grpSpMkLst>
            <pc:docMk/>
            <pc:sldMk cId="695995452" sldId="273"/>
            <ac:grpSpMk id="3" creationId="{BA922544-274A-FB5D-3E9D-97CEFF5623E9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6:20:13.277" v="11937" actId="164"/>
          <ac:picMkLst>
            <pc:docMk/>
            <pc:sldMk cId="695995452" sldId="273"/>
            <ac:picMk id="9" creationId="{39F2FC6B-5114-3039-AFD0-E91D29F89FDA}"/>
          </ac:picMkLst>
        </pc:picChg>
      </pc:sldChg>
      <pc:sldChg chg="addSp modSp add mod">
        <pc:chgData name="Ronja Forchhammer Mathiasen (ROCF) | VIA" userId="aa9b061b-f2e5-430e-951e-df68ce0b2ffa" providerId="ADAL" clId="{6CFD7796-6197-4043-8A2B-2247AD5610AB}" dt="2025-04-27T16:11:08.024" v="11912" actId="20577"/>
        <pc:sldMkLst>
          <pc:docMk/>
          <pc:sldMk cId="4258234308" sldId="274"/>
        </pc:sldMkLst>
        <pc:spChg chg="add mod">
          <ac:chgData name="Ronja Forchhammer Mathiasen (ROCF) | VIA" userId="aa9b061b-f2e5-430e-951e-df68ce0b2ffa" providerId="ADAL" clId="{6CFD7796-6197-4043-8A2B-2247AD5610AB}" dt="2025-04-27T16:11:08.024" v="11912" actId="20577"/>
          <ac:spMkLst>
            <pc:docMk/>
            <pc:sldMk cId="4258234308" sldId="274"/>
            <ac:spMk id="2" creationId="{E8DAECD8-F122-A0E2-C816-94185D932381}"/>
          </ac:spMkLst>
        </pc:spChg>
        <pc:grpChg chg="add mod">
          <ac:chgData name="Ronja Forchhammer Mathiasen (ROCF) | VIA" userId="aa9b061b-f2e5-430e-951e-df68ce0b2ffa" providerId="ADAL" clId="{6CFD7796-6197-4043-8A2B-2247AD5610AB}" dt="2025-04-27T13:50:52.249" v="11872" actId="164"/>
          <ac:grpSpMkLst>
            <pc:docMk/>
            <pc:sldMk cId="4258234308" sldId="274"/>
            <ac:grpSpMk id="3" creationId="{35D42347-C45C-6565-0AE6-AE55100DD938}"/>
          </ac:grpSpMkLst>
        </pc:grpChg>
        <pc:picChg chg="add mod">
          <ac:chgData name="Ronja Forchhammer Mathiasen (ROCF) | VIA" userId="aa9b061b-f2e5-430e-951e-df68ce0b2ffa" providerId="ADAL" clId="{6CFD7796-6197-4043-8A2B-2247AD5610AB}" dt="2025-04-27T13:50:52.249" v="11872" actId="164"/>
          <ac:picMkLst>
            <pc:docMk/>
            <pc:sldMk cId="4258234308" sldId="274"/>
            <ac:picMk id="13" creationId="{F54FA748-4AD4-CE8E-43FA-8808C8EEBE25}"/>
          </ac:picMkLst>
        </pc:picChg>
      </pc:sldChg>
      <pc:sldChg chg="addSp delSp modSp add mod ord">
        <pc:chgData name="Ronja Forchhammer Mathiasen (ROCF) | VIA" userId="aa9b061b-f2e5-430e-951e-df68ce0b2ffa" providerId="ADAL" clId="{6CFD7796-6197-4043-8A2B-2247AD5610AB}" dt="2025-04-27T16:18:20.488" v="11932" actId="164"/>
        <pc:sldMkLst>
          <pc:docMk/>
          <pc:sldMk cId="2537261440" sldId="275"/>
        </pc:sldMkLst>
        <pc:spChg chg="add mod">
          <ac:chgData name="Ronja Forchhammer Mathiasen (ROCF) | VIA" userId="aa9b061b-f2e5-430e-951e-df68ce0b2ffa" providerId="ADAL" clId="{6CFD7796-6197-4043-8A2B-2247AD5610AB}" dt="2025-04-27T16:18:20.488" v="11932" actId="164"/>
          <ac:spMkLst>
            <pc:docMk/>
            <pc:sldMk cId="2537261440" sldId="275"/>
            <ac:spMk id="2" creationId="{E77EF4E3-23DB-35AC-D528-18C7C8D6538C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8:20.488" v="11932" actId="164"/>
          <ac:grpSpMkLst>
            <pc:docMk/>
            <pc:sldMk cId="2537261440" sldId="275"/>
            <ac:grpSpMk id="3" creationId="{69B9CB5A-0C5B-D98E-1F23-8829B4F5514A}"/>
          </ac:grpSpMkLst>
        </pc:grpChg>
        <pc:picChg chg="del">
          <ac:chgData name="Ronja Forchhammer Mathiasen (ROCF) | VIA" userId="aa9b061b-f2e5-430e-951e-df68ce0b2ffa" providerId="ADAL" clId="{6CFD7796-6197-4043-8A2B-2247AD5610AB}" dt="2025-04-27T11:22:09.912" v="10145" actId="478"/>
          <ac:picMkLst>
            <pc:docMk/>
            <pc:sldMk cId="2537261440" sldId="275"/>
            <ac:picMk id="57" creationId="{D9E4AAFC-FDA1-9BCE-A489-5F2AF3B1038E}"/>
          </ac:picMkLst>
        </pc:picChg>
        <pc:picChg chg="mod">
          <ac:chgData name="Ronja Forchhammer Mathiasen (ROCF) | VIA" userId="aa9b061b-f2e5-430e-951e-df68ce0b2ffa" providerId="ADAL" clId="{6CFD7796-6197-4043-8A2B-2247AD5610AB}" dt="2025-04-27T16:18:20.488" v="11932" actId="164"/>
          <ac:picMkLst>
            <pc:docMk/>
            <pc:sldMk cId="2537261440" sldId="275"/>
            <ac:picMk id="59" creationId="{A9D01D7E-743B-6995-DFFD-C042BE13CC50}"/>
          </ac:picMkLst>
        </pc:picChg>
      </pc:sldChg>
      <pc:sldChg chg="add del">
        <pc:chgData name="Ronja Forchhammer Mathiasen (ROCF) | VIA" userId="aa9b061b-f2e5-430e-951e-df68ce0b2ffa" providerId="ADAL" clId="{6CFD7796-6197-4043-8A2B-2247AD5610AB}" dt="2025-04-25T10:01:21.678" v="7603" actId="47"/>
        <pc:sldMkLst>
          <pc:docMk/>
          <pc:sldMk cId="3473293936" sldId="275"/>
        </pc:sldMkLst>
      </pc:sldChg>
      <pc:sldChg chg="addSp delSp modSp add mod ord">
        <pc:chgData name="Ronja Forchhammer Mathiasen (ROCF) | VIA" userId="aa9b061b-f2e5-430e-951e-df68ce0b2ffa" providerId="ADAL" clId="{6CFD7796-6197-4043-8A2B-2247AD5610AB}" dt="2025-04-27T18:06:03.693" v="11953" actId="1076"/>
        <pc:sldMkLst>
          <pc:docMk/>
          <pc:sldMk cId="2493661462" sldId="276"/>
        </pc:sldMkLst>
        <pc:spChg chg="mod">
          <ac:chgData name="Ronja Forchhammer Mathiasen (ROCF) | VIA" userId="aa9b061b-f2e5-430e-951e-df68ce0b2ffa" providerId="ADAL" clId="{6CFD7796-6197-4043-8A2B-2247AD5610AB}" dt="2025-04-27T16:12:37.491" v="11918" actId="164"/>
          <ac:spMkLst>
            <pc:docMk/>
            <pc:sldMk cId="2493661462" sldId="276"/>
            <ac:spMk id="64" creationId="{89EA55EF-0E9F-4860-D0ED-3648D6437E19}"/>
          </ac:spMkLst>
        </pc:spChg>
        <pc:grpChg chg="add mod">
          <ac:chgData name="Ronja Forchhammer Mathiasen (ROCF) | VIA" userId="aa9b061b-f2e5-430e-951e-df68ce0b2ffa" providerId="ADAL" clId="{6CFD7796-6197-4043-8A2B-2247AD5610AB}" dt="2025-04-27T18:06:03.693" v="11953" actId="1076"/>
          <ac:grpSpMkLst>
            <pc:docMk/>
            <pc:sldMk cId="2493661462" sldId="276"/>
            <ac:grpSpMk id="2" creationId="{09DD76E1-1A10-6888-09A2-A5ED2B65BE73}"/>
          </ac:grpSpMkLst>
        </pc:grpChg>
        <pc:picChg chg="mod">
          <ac:chgData name="Ronja Forchhammer Mathiasen (ROCF) | VIA" userId="aa9b061b-f2e5-430e-951e-df68ce0b2ffa" providerId="ADAL" clId="{6CFD7796-6197-4043-8A2B-2247AD5610AB}" dt="2025-04-27T16:12:37.491" v="11918" actId="164"/>
          <ac:picMkLst>
            <pc:docMk/>
            <pc:sldMk cId="2493661462" sldId="276"/>
            <ac:picMk id="5" creationId="{ABD8D04C-A262-435B-6750-8635BBAC66AE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48.053" v="11097" actId="478"/>
          <ac:picMkLst>
            <pc:docMk/>
            <pc:sldMk cId="2493661462" sldId="276"/>
            <ac:picMk id="7" creationId="{C63197B7-91F1-3260-C7AF-F47FF7DAB3CA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3.272" v="11088" actId="478"/>
          <ac:picMkLst>
            <pc:docMk/>
            <pc:sldMk cId="2493661462" sldId="276"/>
            <ac:picMk id="21" creationId="{C72DEE73-63FD-FDF5-A808-265652F9FF4A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29.643" v="11083" actId="478"/>
          <ac:picMkLst>
            <pc:docMk/>
            <pc:sldMk cId="2493661462" sldId="276"/>
            <ac:picMk id="23" creationId="{A6561BB3-F795-EFE0-C4E6-A4EA66DA22CE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2.326" v="11087" actId="478"/>
          <ac:picMkLst>
            <pc:docMk/>
            <pc:sldMk cId="2493661462" sldId="276"/>
            <ac:picMk id="25" creationId="{D324DA45-6358-83C5-71DD-3DFC55ED21D4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6.919" v="11090" actId="478"/>
          <ac:picMkLst>
            <pc:docMk/>
            <pc:sldMk cId="2493661462" sldId="276"/>
            <ac:picMk id="27" creationId="{A50DB04E-CCB1-EEAC-C7F1-7C595C13559F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0.268" v="11084" actId="478"/>
          <ac:picMkLst>
            <pc:docMk/>
            <pc:sldMk cId="2493661462" sldId="276"/>
            <ac:picMk id="29" creationId="{FFFD183A-5214-B692-13E0-34DB612C77A0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4.045" v="11089" actId="478"/>
          <ac:picMkLst>
            <pc:docMk/>
            <pc:sldMk cId="2493661462" sldId="276"/>
            <ac:picMk id="31" creationId="{E895A05A-85AD-D028-91D6-DE2E61B56D85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28.938" v="11082" actId="478"/>
          <ac:picMkLst>
            <pc:docMk/>
            <pc:sldMk cId="2493661462" sldId="276"/>
            <ac:picMk id="43" creationId="{BED9E23E-CA02-211C-E6C8-BCECB488BC38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1.522" v="11086" actId="478"/>
          <ac:picMkLst>
            <pc:docMk/>
            <pc:sldMk cId="2493661462" sldId="276"/>
            <ac:picMk id="45" creationId="{84C2E3F0-27B1-9CDD-1C5C-92CC2B18E6FF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7.559" v="11091" actId="478"/>
          <ac:picMkLst>
            <pc:docMk/>
            <pc:sldMk cId="2493661462" sldId="276"/>
            <ac:picMk id="47" creationId="{B60DA466-A64B-DE50-1B5D-AE3F04D5B19B}"/>
          </ac:picMkLst>
        </pc:picChg>
        <pc:picChg chg="del">
          <ac:chgData name="Ronja Forchhammer Mathiasen (ROCF) | VIA" userId="aa9b061b-f2e5-430e-951e-df68ce0b2ffa" providerId="ADAL" clId="{6CFD7796-6197-4043-8A2B-2247AD5610AB}" dt="2025-04-27T11:33:30.962" v="11085" actId="478"/>
          <ac:picMkLst>
            <pc:docMk/>
            <pc:sldMk cId="2493661462" sldId="276"/>
            <ac:picMk id="49" creationId="{5A364362-741B-B007-2225-FBD21FE8CD25}"/>
          </ac:picMkLst>
        </pc:picChg>
      </pc:sldChg>
      <pc:sldChg chg="add del">
        <pc:chgData name="Ronja Forchhammer Mathiasen (ROCF) | VIA" userId="aa9b061b-f2e5-430e-951e-df68ce0b2ffa" providerId="ADAL" clId="{6CFD7796-6197-4043-8A2B-2247AD5610AB}" dt="2025-04-27T11:33:39.250" v="11092" actId="47"/>
        <pc:sldMkLst>
          <pc:docMk/>
          <pc:sldMk cId="251974291" sldId="277"/>
        </pc:sldMkLst>
      </pc:sldChg>
      <pc:sldChg chg="addSp delSp modSp add mod ord">
        <pc:chgData name="Ronja Forchhammer Mathiasen (ROCF) | VIA" userId="aa9b061b-f2e5-430e-951e-df68ce0b2ffa" providerId="ADAL" clId="{6CFD7796-6197-4043-8A2B-2247AD5610AB}" dt="2025-04-27T16:17:14.470" v="11930" actId="164"/>
        <pc:sldMkLst>
          <pc:docMk/>
          <pc:sldMk cId="3606230701" sldId="277"/>
        </pc:sldMkLst>
        <pc:spChg chg="mod">
          <ac:chgData name="Ronja Forchhammer Mathiasen (ROCF) | VIA" userId="aa9b061b-f2e5-430e-951e-df68ce0b2ffa" providerId="ADAL" clId="{6CFD7796-6197-4043-8A2B-2247AD5610AB}" dt="2025-04-27T16:17:14.470" v="11930" actId="164"/>
          <ac:spMkLst>
            <pc:docMk/>
            <pc:sldMk cId="3606230701" sldId="277"/>
            <ac:spMk id="64" creationId="{190D2B3D-4E97-1149-CCCD-1F377822016C}"/>
          </ac:spMkLst>
        </pc:spChg>
        <pc:grpChg chg="add mod">
          <ac:chgData name="Ronja Forchhammer Mathiasen (ROCF) | VIA" userId="aa9b061b-f2e5-430e-951e-df68ce0b2ffa" providerId="ADAL" clId="{6CFD7796-6197-4043-8A2B-2247AD5610AB}" dt="2025-04-27T16:17:14.470" v="11930" actId="164"/>
          <ac:grpSpMkLst>
            <pc:docMk/>
            <pc:sldMk cId="3606230701" sldId="277"/>
            <ac:grpSpMk id="2" creationId="{96752758-3206-08EB-4645-0AD0455E468B}"/>
          </ac:grpSpMkLst>
        </pc:grpChg>
        <pc:picChg chg="del mod">
          <ac:chgData name="Ronja Forchhammer Mathiasen (ROCF) | VIA" userId="aa9b061b-f2e5-430e-951e-df68ce0b2ffa" providerId="ADAL" clId="{6CFD7796-6197-4043-8A2B-2247AD5610AB}" dt="2025-04-27T11:33:44.769" v="11096" actId="478"/>
          <ac:picMkLst>
            <pc:docMk/>
            <pc:sldMk cId="3606230701" sldId="277"/>
            <ac:picMk id="5" creationId="{93BC8190-BE47-5B0C-2FAD-68FD4B1942AC}"/>
          </ac:picMkLst>
        </pc:picChg>
        <pc:picChg chg="mod">
          <ac:chgData name="Ronja Forchhammer Mathiasen (ROCF) | VIA" userId="aa9b061b-f2e5-430e-951e-df68ce0b2ffa" providerId="ADAL" clId="{6CFD7796-6197-4043-8A2B-2247AD5610AB}" dt="2025-04-27T16:17:14.470" v="11930" actId="164"/>
          <ac:picMkLst>
            <pc:docMk/>
            <pc:sldMk cId="3606230701" sldId="277"/>
            <ac:picMk id="7" creationId="{B79E7C38-7D2B-21E1-A076-23D0043E88AA}"/>
          </ac:picMkLst>
        </pc:picChg>
      </pc:sldChg>
    </pc:docChg>
  </pc:docChgLst>
  <pc:docChgLst>
    <pc:chgData name="Ronja Forchhammer Mathiasen (ROCF) | VIA" userId="aa9b061b-f2e5-430e-951e-df68ce0b2ffa" providerId="ADAL" clId="{42DCFE8F-2B7C-46BA-B3EA-609D9EEBC93F}"/>
    <pc:docChg chg="delSld modSld sldOrd">
      <pc:chgData name="Ronja Forchhammer Mathiasen (ROCF) | VIA" userId="aa9b061b-f2e5-430e-951e-df68ce0b2ffa" providerId="ADAL" clId="{42DCFE8F-2B7C-46BA-B3EA-609D9EEBC93F}" dt="2025-04-27T18:10:24.759" v="59"/>
      <pc:docMkLst>
        <pc:docMk/>
      </pc:docMkLst>
      <pc:sldChg chg="del">
        <pc:chgData name="Ronja Forchhammer Mathiasen (ROCF) | VIA" userId="aa9b061b-f2e5-430e-951e-df68ce0b2ffa" providerId="ADAL" clId="{42DCFE8F-2B7C-46BA-B3EA-609D9EEBC93F}" dt="2025-04-27T18:07:17.445" v="0" actId="47"/>
        <pc:sldMkLst>
          <pc:docMk/>
          <pc:sldMk cId="3114495875" sldId="262"/>
        </pc:sldMkLst>
      </pc:sldChg>
      <pc:sldChg chg="ord">
        <pc:chgData name="Ronja Forchhammer Mathiasen (ROCF) | VIA" userId="aa9b061b-f2e5-430e-951e-df68ce0b2ffa" providerId="ADAL" clId="{42DCFE8F-2B7C-46BA-B3EA-609D9EEBC93F}" dt="2025-04-27T18:10:21.944" v="57"/>
        <pc:sldMkLst>
          <pc:docMk/>
          <pc:sldMk cId="3480023894" sldId="263"/>
        </pc:sldMkLst>
      </pc:sldChg>
      <pc:sldChg chg="modSp mod">
        <pc:chgData name="Ronja Forchhammer Mathiasen (ROCF) | VIA" userId="aa9b061b-f2e5-430e-951e-df68ce0b2ffa" providerId="ADAL" clId="{42DCFE8F-2B7C-46BA-B3EA-609D9EEBC93F}" dt="2025-04-27T18:09:05.600" v="34" actId="14100"/>
        <pc:sldMkLst>
          <pc:docMk/>
          <pc:sldMk cId="1287945789" sldId="264"/>
        </pc:sldMkLst>
        <pc:grpChg chg="mod">
          <ac:chgData name="Ronja Forchhammer Mathiasen (ROCF) | VIA" userId="aa9b061b-f2e5-430e-951e-df68ce0b2ffa" providerId="ADAL" clId="{42DCFE8F-2B7C-46BA-B3EA-609D9EEBC93F}" dt="2025-04-27T18:09:05.600" v="34" actId="14100"/>
          <ac:grpSpMkLst>
            <pc:docMk/>
            <pc:sldMk cId="1287945789" sldId="264"/>
            <ac:grpSpMk id="8" creationId="{42647A58-EBBB-F487-7EB1-854E8AEC6B28}"/>
          </ac:grpSpMkLst>
        </pc:grpChg>
      </pc:sldChg>
      <pc:sldChg chg="ord">
        <pc:chgData name="Ronja Forchhammer Mathiasen (ROCF) | VIA" userId="aa9b061b-f2e5-430e-951e-df68ce0b2ffa" providerId="ADAL" clId="{42DCFE8F-2B7C-46BA-B3EA-609D9EEBC93F}" dt="2025-04-27T18:10:11.902" v="51"/>
        <pc:sldMkLst>
          <pc:docMk/>
          <pc:sldMk cId="2311853762" sldId="265"/>
        </pc:sldMkLst>
      </pc:sldChg>
      <pc:sldChg chg="modSp mod ord">
        <pc:chgData name="Ronja Forchhammer Mathiasen (ROCF) | VIA" userId="aa9b061b-f2e5-430e-951e-df68ce0b2ffa" providerId="ADAL" clId="{42DCFE8F-2B7C-46BA-B3EA-609D9EEBC93F}" dt="2025-04-27T18:09:41.539" v="41" actId="1076"/>
        <pc:sldMkLst>
          <pc:docMk/>
          <pc:sldMk cId="1313904947" sldId="266"/>
        </pc:sldMkLst>
        <pc:grpChg chg="mod">
          <ac:chgData name="Ronja Forchhammer Mathiasen (ROCF) | VIA" userId="aa9b061b-f2e5-430e-951e-df68ce0b2ffa" providerId="ADAL" clId="{42DCFE8F-2B7C-46BA-B3EA-609D9EEBC93F}" dt="2025-04-27T18:09:41.539" v="41" actId="1076"/>
          <ac:grpSpMkLst>
            <pc:docMk/>
            <pc:sldMk cId="1313904947" sldId="266"/>
            <ac:grpSpMk id="3" creationId="{48D5FFDD-8CB5-4C4E-331C-648BD8DD9D66}"/>
          </ac:grpSpMkLst>
        </pc:grpChg>
      </pc:sldChg>
      <pc:sldChg chg="ord">
        <pc:chgData name="Ronja Forchhammer Mathiasen (ROCF) | VIA" userId="aa9b061b-f2e5-430e-951e-df68ce0b2ffa" providerId="ADAL" clId="{42DCFE8F-2B7C-46BA-B3EA-609D9EEBC93F}" dt="2025-04-27T18:10:08.618" v="49"/>
        <pc:sldMkLst>
          <pc:docMk/>
          <pc:sldMk cId="121819901" sldId="267"/>
        </pc:sldMkLst>
      </pc:sldChg>
      <pc:sldChg chg="ord">
        <pc:chgData name="Ronja Forchhammer Mathiasen (ROCF) | VIA" userId="aa9b061b-f2e5-430e-951e-df68ce0b2ffa" providerId="ADAL" clId="{42DCFE8F-2B7C-46BA-B3EA-609D9EEBC93F}" dt="2025-04-27T18:10:03.129" v="47"/>
        <pc:sldMkLst>
          <pc:docMk/>
          <pc:sldMk cId="263436931" sldId="268"/>
        </pc:sldMkLst>
      </pc:sldChg>
      <pc:sldChg chg="modSp mod ord">
        <pc:chgData name="Ronja Forchhammer Mathiasen (ROCF) | VIA" userId="aa9b061b-f2e5-430e-951e-df68ce0b2ffa" providerId="ADAL" clId="{42DCFE8F-2B7C-46BA-B3EA-609D9EEBC93F}" dt="2025-04-27T18:08:38.095" v="30" actId="20577"/>
        <pc:sldMkLst>
          <pc:docMk/>
          <pc:sldMk cId="2536631012" sldId="269"/>
        </pc:sldMkLst>
        <pc:spChg chg="mod">
          <ac:chgData name="Ronja Forchhammer Mathiasen (ROCF) | VIA" userId="aa9b061b-f2e5-430e-951e-df68ce0b2ffa" providerId="ADAL" clId="{42DCFE8F-2B7C-46BA-B3EA-609D9EEBC93F}" dt="2025-04-27T18:08:38.095" v="30" actId="20577"/>
          <ac:spMkLst>
            <pc:docMk/>
            <pc:sldMk cId="2536631012" sldId="269"/>
            <ac:spMk id="3" creationId="{36F85574-5BBE-8B6E-5DE5-DD359361B5E9}"/>
          </ac:spMkLst>
        </pc:spChg>
        <pc:grpChg chg="mod">
          <ac:chgData name="Ronja Forchhammer Mathiasen (ROCF) | VIA" userId="aa9b061b-f2e5-430e-951e-df68ce0b2ffa" providerId="ADAL" clId="{42DCFE8F-2B7C-46BA-B3EA-609D9EEBC93F}" dt="2025-04-27T18:08:25.066" v="13" actId="14100"/>
          <ac:grpSpMkLst>
            <pc:docMk/>
            <pc:sldMk cId="2536631012" sldId="269"/>
            <ac:grpSpMk id="4" creationId="{0787BFF4-43C8-DE6F-711D-90DA052F6C8D}"/>
          </ac:grpSpMkLst>
        </pc:grpChg>
      </pc:sldChg>
      <pc:sldChg chg="modSp mod ord">
        <pc:chgData name="Ronja Forchhammer Mathiasen (ROCF) | VIA" userId="aa9b061b-f2e5-430e-951e-df68ce0b2ffa" providerId="ADAL" clId="{42DCFE8F-2B7C-46BA-B3EA-609D9EEBC93F}" dt="2025-04-27T18:08:50.185" v="32" actId="14100"/>
        <pc:sldMkLst>
          <pc:docMk/>
          <pc:sldMk cId="1675995058" sldId="270"/>
        </pc:sldMkLst>
        <pc:grpChg chg="mod">
          <ac:chgData name="Ronja Forchhammer Mathiasen (ROCF) | VIA" userId="aa9b061b-f2e5-430e-951e-df68ce0b2ffa" providerId="ADAL" clId="{42DCFE8F-2B7C-46BA-B3EA-609D9EEBC93F}" dt="2025-04-27T18:08:50.185" v="32" actId="14100"/>
          <ac:grpSpMkLst>
            <pc:docMk/>
            <pc:sldMk cId="1675995058" sldId="270"/>
            <ac:grpSpMk id="3" creationId="{74583303-79BD-FF09-6D82-82F66FB2250F}"/>
          </ac:grpSpMkLst>
        </pc:grpChg>
      </pc:sldChg>
      <pc:sldChg chg="ord">
        <pc:chgData name="Ronja Forchhammer Mathiasen (ROCF) | VIA" userId="aa9b061b-f2e5-430e-951e-df68ce0b2ffa" providerId="ADAL" clId="{42DCFE8F-2B7C-46BA-B3EA-609D9EEBC93F}" dt="2025-04-27T18:07:54.492" v="5"/>
        <pc:sldMkLst>
          <pc:docMk/>
          <pc:sldMk cId="3350530203" sldId="271"/>
        </pc:sldMkLst>
      </pc:sldChg>
      <pc:sldChg chg="ord">
        <pc:chgData name="Ronja Forchhammer Mathiasen (ROCF) | VIA" userId="aa9b061b-f2e5-430e-951e-df68ce0b2ffa" providerId="ADAL" clId="{42DCFE8F-2B7C-46BA-B3EA-609D9EEBC93F}" dt="2025-04-27T18:10:19.342" v="55"/>
        <pc:sldMkLst>
          <pc:docMk/>
          <pc:sldMk cId="4268160858" sldId="272"/>
        </pc:sldMkLst>
      </pc:sldChg>
      <pc:sldChg chg="modSp mod ord">
        <pc:chgData name="Ronja Forchhammer Mathiasen (ROCF) | VIA" userId="aa9b061b-f2e5-430e-951e-df68ce0b2ffa" providerId="ADAL" clId="{42DCFE8F-2B7C-46BA-B3EA-609D9EEBC93F}" dt="2025-04-27T18:07:47.604" v="3" actId="1076"/>
        <pc:sldMkLst>
          <pc:docMk/>
          <pc:sldMk cId="695995452" sldId="273"/>
        </pc:sldMkLst>
        <pc:grpChg chg="mod">
          <ac:chgData name="Ronja Forchhammer Mathiasen (ROCF) | VIA" userId="aa9b061b-f2e5-430e-951e-df68ce0b2ffa" providerId="ADAL" clId="{42DCFE8F-2B7C-46BA-B3EA-609D9EEBC93F}" dt="2025-04-27T18:07:47.604" v="3" actId="1076"/>
          <ac:grpSpMkLst>
            <pc:docMk/>
            <pc:sldMk cId="695995452" sldId="273"/>
            <ac:grpSpMk id="3" creationId="{BA922544-274A-FB5D-3E9D-97CEFF5623E9}"/>
          </ac:grpSpMkLst>
        </pc:grpChg>
      </pc:sldChg>
      <pc:sldChg chg="ord">
        <pc:chgData name="Ronja Forchhammer Mathiasen (ROCF) | VIA" userId="aa9b061b-f2e5-430e-951e-df68ce0b2ffa" providerId="ADAL" clId="{42DCFE8F-2B7C-46BA-B3EA-609D9EEBC93F}" dt="2025-04-27T18:10:15.384" v="53"/>
        <pc:sldMkLst>
          <pc:docMk/>
          <pc:sldMk cId="4258234308" sldId="274"/>
        </pc:sldMkLst>
      </pc:sldChg>
      <pc:sldChg chg="modSp mod ord">
        <pc:chgData name="Ronja Forchhammer Mathiasen (ROCF) | VIA" userId="aa9b061b-f2e5-430e-951e-df68ce0b2ffa" providerId="ADAL" clId="{42DCFE8F-2B7C-46BA-B3EA-609D9EEBC93F}" dt="2025-04-27T18:09:26.232" v="38" actId="1076"/>
        <pc:sldMkLst>
          <pc:docMk/>
          <pc:sldMk cId="2537261440" sldId="275"/>
        </pc:sldMkLst>
        <pc:grpChg chg="mod">
          <ac:chgData name="Ronja Forchhammer Mathiasen (ROCF) | VIA" userId="aa9b061b-f2e5-430e-951e-df68ce0b2ffa" providerId="ADAL" clId="{42DCFE8F-2B7C-46BA-B3EA-609D9EEBC93F}" dt="2025-04-27T18:09:26.232" v="38" actId="1076"/>
          <ac:grpSpMkLst>
            <pc:docMk/>
            <pc:sldMk cId="2537261440" sldId="275"/>
            <ac:grpSpMk id="3" creationId="{69B9CB5A-0C5B-D98E-1F23-8829B4F5514A}"/>
          </ac:grpSpMkLst>
        </pc:grpChg>
      </pc:sldChg>
      <pc:sldChg chg="ord">
        <pc:chgData name="Ronja Forchhammer Mathiasen (ROCF) | VIA" userId="aa9b061b-f2e5-430e-951e-df68ce0b2ffa" providerId="ADAL" clId="{42DCFE8F-2B7C-46BA-B3EA-609D9EEBC93F}" dt="2025-04-27T18:10:24.759" v="59"/>
        <pc:sldMkLst>
          <pc:docMk/>
          <pc:sldMk cId="2493661462" sldId="276"/>
        </pc:sldMkLst>
      </pc:sldChg>
      <pc:sldChg chg="modSp mod ord">
        <pc:chgData name="Ronja Forchhammer Mathiasen (ROCF) | VIA" userId="aa9b061b-f2e5-430e-951e-df68ce0b2ffa" providerId="ADAL" clId="{42DCFE8F-2B7C-46BA-B3EA-609D9EEBC93F}" dt="2025-04-27T18:09:57.234" v="45" actId="14100"/>
        <pc:sldMkLst>
          <pc:docMk/>
          <pc:sldMk cId="3606230701" sldId="277"/>
        </pc:sldMkLst>
        <pc:grpChg chg="mod">
          <ac:chgData name="Ronja Forchhammer Mathiasen (ROCF) | VIA" userId="aa9b061b-f2e5-430e-951e-df68ce0b2ffa" providerId="ADAL" clId="{42DCFE8F-2B7C-46BA-B3EA-609D9EEBC93F}" dt="2025-04-27T18:09:57.234" v="45" actId="14100"/>
          <ac:grpSpMkLst>
            <pc:docMk/>
            <pc:sldMk cId="3606230701" sldId="277"/>
            <ac:grpSpMk id="2" creationId="{96752758-3206-08EB-4645-0AD0455E468B}"/>
          </ac:grpSpMkLst>
        </pc:grpChg>
      </pc:sldChg>
    </pc:docChg>
  </pc:docChgLst>
  <pc:docChgLst>
    <pc:chgData name="Ronja Forchhammer Mathiasen (ROCF) | VIA" userId="aa9b061b-f2e5-430e-951e-df68ce0b2ffa" providerId="ADAL" clId="{EB604E44-9706-42DB-97C3-5CA2BD7BF517}"/>
    <pc:docChg chg="undo custSel modSld">
      <pc:chgData name="Ronja Forchhammer Mathiasen (ROCF) | VIA" userId="aa9b061b-f2e5-430e-951e-df68ce0b2ffa" providerId="ADAL" clId="{EB604E44-9706-42DB-97C3-5CA2BD7BF517}" dt="2025-04-23T12:36:58.263" v="385" actId="1076"/>
      <pc:docMkLst>
        <pc:docMk/>
      </pc:docMkLst>
      <pc:sldChg chg="addSp delSp modSp mod">
        <pc:chgData name="Ronja Forchhammer Mathiasen (ROCF) | VIA" userId="aa9b061b-f2e5-430e-951e-df68ce0b2ffa" providerId="ADAL" clId="{EB604E44-9706-42DB-97C3-5CA2BD7BF517}" dt="2025-04-23T12:36:58.263" v="385" actId="1076"/>
        <pc:sldMkLst>
          <pc:docMk/>
          <pc:sldMk cId="230233101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74" tIns="49537" rIns="99074" bIns="49537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74" tIns="49537" rIns="99074" bIns="49537" rtlCol="0"/>
          <a:lstStyle>
            <a:lvl1pPr algn="r">
              <a:defRPr sz="1300"/>
            </a:lvl1pPr>
          </a:lstStyle>
          <a:p>
            <a:fld id="{F7D706B2-F2E5-48CE-BFBB-3A9B1AEC4A56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15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4" tIns="49537" rIns="99074" bIns="4953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4" tIns="49537" rIns="99074" bIns="49537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74" tIns="49537" rIns="99074" bIns="49537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9074" tIns="49537" rIns="99074" bIns="49537" rtlCol="0" anchor="b"/>
          <a:lstStyle>
            <a:lvl1pPr algn="r">
              <a:defRPr sz="1300"/>
            </a:lvl1pPr>
          </a:lstStyle>
          <a:p>
            <a:fld id="{EAB1C16D-4282-4387-B8DF-1D8903584D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33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83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54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51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04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6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2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0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13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270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32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0A14D-627F-4BC0-82A1-C07E2E54D524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1DD01-3BC1-4EB6-B6DD-76D34473B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30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CC02D-FECB-2258-B2BB-93AC2E3F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BA922544-274A-FB5D-3E9D-97CEFF5623E9}"/>
              </a:ext>
            </a:extLst>
          </p:cNvPr>
          <p:cNvGrpSpPr/>
          <p:nvPr/>
        </p:nvGrpSpPr>
        <p:grpSpPr>
          <a:xfrm>
            <a:off x="12627428" y="1258025"/>
            <a:ext cx="20787985" cy="27759161"/>
            <a:chOff x="0" y="2516052"/>
            <a:chExt cx="20787985" cy="27759161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39F2FC6B-5114-3039-AFD0-E91D29F8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16052"/>
              <a:ext cx="15998271" cy="27759161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B22F1CF2-5B56-C1AD-56AC-9C87D1774DB0}"/>
                </a:ext>
              </a:extLst>
            </p:cNvPr>
            <p:cNvSpPr txBox="1"/>
            <p:nvPr/>
          </p:nvSpPr>
          <p:spPr>
            <a:xfrm>
              <a:off x="15998271" y="3788229"/>
              <a:ext cx="4789714" cy="95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S1: </a:t>
              </a:r>
              <a:r>
                <a:rPr lang="da-DK" sz="4400" dirty="0"/>
                <a:t>The </a:t>
              </a:r>
              <a:r>
                <a:rPr lang="da-DK" sz="4400" dirty="0" err="1"/>
                <a:t>number</a:t>
              </a:r>
              <a:r>
                <a:rPr lang="da-DK" sz="4400" dirty="0"/>
                <a:t> of datapoints for </a:t>
              </a:r>
              <a:r>
                <a:rPr lang="da-DK" sz="4400" dirty="0" err="1"/>
                <a:t>each</a:t>
              </a:r>
              <a:r>
                <a:rPr lang="da-DK" sz="4400" dirty="0"/>
                <a:t> </a:t>
              </a:r>
              <a:r>
                <a:rPr lang="da-DK" sz="4400" dirty="0" err="1"/>
                <a:t>groundwater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logger.</a:t>
              </a:r>
            </a:p>
            <a:p>
              <a:r>
                <a:rPr lang="da-DK" sz="4400" dirty="0"/>
                <a:t>The urban </a:t>
              </a:r>
              <a:r>
                <a:rPr lang="da-DK" sz="4400" dirty="0" err="1"/>
                <a:t>area</a:t>
              </a:r>
              <a:r>
                <a:rPr lang="da-DK" sz="4400" dirty="0"/>
                <a:t> is </a:t>
              </a:r>
              <a:r>
                <a:rPr lang="da-DK" sz="4400" dirty="0" err="1"/>
                <a:t>covered</a:t>
              </a:r>
              <a:r>
                <a:rPr lang="da-DK" sz="4400" dirty="0"/>
                <a:t> by </a:t>
              </a:r>
              <a:r>
                <a:rPr lang="da-DK" sz="4400" dirty="0" err="1"/>
                <a:t>well</a:t>
              </a:r>
              <a:r>
                <a:rPr lang="da-DK" sz="4400" dirty="0"/>
                <a:t> logger 1-40 and the rural </a:t>
              </a:r>
              <a:r>
                <a:rPr lang="da-DK" sz="4400" dirty="0" err="1"/>
                <a:t>area</a:t>
              </a:r>
              <a:r>
                <a:rPr lang="da-DK" sz="4400" dirty="0"/>
                <a:t> by </a:t>
              </a:r>
              <a:r>
                <a:rPr lang="da-DK" sz="4400" dirty="0" err="1"/>
                <a:t>well</a:t>
              </a:r>
              <a:r>
                <a:rPr lang="da-DK" sz="4400" dirty="0"/>
                <a:t> logger 41-82.</a:t>
              </a:r>
            </a:p>
            <a:p>
              <a:r>
                <a:rPr lang="da-DK" sz="4400" dirty="0"/>
                <a:t>The </a:t>
              </a:r>
              <a:r>
                <a:rPr lang="da-DK" sz="4400" dirty="0" err="1"/>
                <a:t>winter</a:t>
              </a:r>
              <a:r>
                <a:rPr lang="da-DK" sz="4400" dirty="0"/>
                <a:t> observations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less</a:t>
              </a:r>
              <a:r>
                <a:rPr lang="da-DK" sz="4400" dirty="0"/>
                <a:t> </a:t>
              </a:r>
              <a:r>
                <a:rPr lang="da-DK" sz="4400" dirty="0" err="1"/>
                <a:t>represented</a:t>
              </a:r>
              <a:r>
                <a:rPr lang="da-DK" sz="4400" dirty="0"/>
                <a:t> at the rural 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99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2189-274A-1BCC-8807-A3479731F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65E56416-8761-A590-533A-91DC0E4CCFA6}"/>
              </a:ext>
            </a:extLst>
          </p:cNvPr>
          <p:cNvGrpSpPr/>
          <p:nvPr/>
        </p:nvGrpSpPr>
        <p:grpSpPr>
          <a:xfrm>
            <a:off x="174171" y="6713245"/>
            <a:ext cx="41534706" cy="14414677"/>
            <a:chOff x="174171" y="6713245"/>
            <a:chExt cx="41534706" cy="14414677"/>
          </a:xfrm>
        </p:grpSpPr>
        <p:pic>
          <p:nvPicPr>
            <p:cNvPr id="61" name="Billede 60">
              <a:extLst>
                <a:ext uri="{FF2B5EF4-FFF2-40B4-BE49-F238E27FC236}">
                  <a16:creationId xmlns:a16="http://schemas.microsoft.com/office/drawing/2014/main" id="{AEBB0F7E-CF54-5DE6-31C0-54F6EBA9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938" y="6713245"/>
              <a:ext cx="20797939" cy="12968127"/>
            </a:xfrm>
            <a:prstGeom prst="rect">
              <a:avLst/>
            </a:prstGeom>
          </p:spPr>
        </p:pic>
        <p:pic>
          <p:nvPicPr>
            <p:cNvPr id="63" name="Billede 62">
              <a:extLst>
                <a:ext uri="{FF2B5EF4-FFF2-40B4-BE49-F238E27FC236}">
                  <a16:creationId xmlns:a16="http://schemas.microsoft.com/office/drawing/2014/main" id="{1A189806-A0BA-3AE6-C781-22136A08B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2" y="6713246"/>
              <a:ext cx="20736766" cy="12968126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DDBAF501-D120-26C0-188C-373C7999636E}"/>
                </a:ext>
              </a:extLst>
            </p:cNvPr>
            <p:cNvSpPr txBox="1"/>
            <p:nvPr/>
          </p:nvSpPr>
          <p:spPr>
            <a:xfrm>
              <a:off x="174171" y="19681372"/>
              <a:ext cx="4101737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S10: </a:t>
              </a:r>
              <a:r>
                <a:rPr lang="da-DK" sz="4400" dirty="0"/>
                <a:t>Preliminary </a:t>
              </a:r>
              <a:r>
                <a:rPr lang="da-DK" sz="4400" dirty="0" err="1"/>
                <a:t>results</a:t>
              </a:r>
              <a:r>
                <a:rPr lang="da-DK" sz="4400" dirty="0"/>
                <a:t> </a:t>
              </a:r>
              <a:r>
                <a:rPr lang="da-DK" sz="4400" dirty="0" err="1"/>
                <a:t>showing</a:t>
              </a:r>
              <a:r>
                <a:rPr lang="da-DK" sz="4400" dirty="0"/>
                <a:t> interpolation of the </a:t>
              </a:r>
              <a:r>
                <a:rPr lang="da-DK" sz="4400" dirty="0" err="1"/>
                <a:t>hydraulic</a:t>
              </a:r>
              <a:r>
                <a:rPr lang="da-DK" sz="4400" dirty="0"/>
                <a:t> head at the urban </a:t>
              </a:r>
              <a:r>
                <a:rPr lang="da-DK" sz="4400" dirty="0" err="1"/>
                <a:t>study</a:t>
              </a:r>
              <a:r>
                <a:rPr lang="da-DK" sz="4400" dirty="0"/>
                <a:t> site (</a:t>
              </a:r>
              <a:r>
                <a:rPr lang="da-DK" sz="4400" dirty="0" err="1"/>
                <a:t>left</a:t>
              </a:r>
              <a:r>
                <a:rPr lang="da-DK" sz="4400" dirty="0"/>
                <a:t> and the rural </a:t>
              </a:r>
              <a:r>
                <a:rPr lang="da-DK" sz="4400" dirty="0" err="1"/>
                <a:t>study</a:t>
              </a:r>
              <a:r>
                <a:rPr lang="da-DK" sz="4400" dirty="0"/>
                <a:t> site (right). The interpolation </a:t>
              </a:r>
              <a:r>
                <a:rPr lang="da-DK" sz="4400" dirty="0" err="1"/>
                <a:t>method</a:t>
              </a:r>
              <a:r>
                <a:rPr lang="da-DK" sz="4400" dirty="0"/>
                <a:t> is </a:t>
              </a:r>
              <a:r>
                <a:rPr lang="da-DK" sz="4400" dirty="0" err="1"/>
                <a:t>anisotropic</a:t>
              </a:r>
              <a:r>
                <a:rPr lang="da-DK" sz="4400" dirty="0"/>
                <a:t> </a:t>
              </a:r>
              <a:r>
                <a:rPr lang="da-DK" sz="4400" dirty="0" err="1"/>
                <a:t>kriging</a:t>
              </a:r>
              <a:r>
                <a:rPr lang="da-DK" sz="4400" dirty="0"/>
                <a:t> and the </a:t>
              </a:r>
              <a:r>
                <a:rPr lang="da-DK" sz="4400" dirty="0" err="1"/>
                <a:t>hydraulic</a:t>
              </a:r>
              <a:r>
                <a:rPr lang="da-DK" sz="4400" dirty="0"/>
                <a:t> head </a:t>
              </a:r>
              <a:r>
                <a:rPr lang="da-DK" sz="4400" dirty="0" err="1"/>
                <a:t>represents</a:t>
              </a:r>
              <a:r>
                <a:rPr lang="da-DK" sz="4400" dirty="0"/>
                <a:t> the average </a:t>
              </a:r>
              <a:r>
                <a:rPr lang="da-DK" sz="4400" dirty="0" err="1"/>
                <a:t>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</a:t>
              </a:r>
              <a:r>
                <a:rPr lang="da-DK" sz="4400" dirty="0" err="1"/>
                <a:t>during</a:t>
              </a:r>
              <a:r>
                <a:rPr lang="da-DK" sz="4400" dirty="0"/>
                <a:t> the </a:t>
              </a:r>
              <a:r>
                <a:rPr lang="da-DK" sz="4400" dirty="0" err="1"/>
                <a:t>full</a:t>
              </a:r>
              <a:r>
                <a:rPr lang="da-DK" sz="4400" dirty="0"/>
                <a:t> </a:t>
              </a:r>
              <a:r>
                <a:rPr lang="da-DK" sz="4400" dirty="0" err="1"/>
                <a:t>monitoring</a:t>
              </a:r>
              <a:r>
                <a:rPr lang="da-DK" sz="4400" dirty="0"/>
                <a:t> </a:t>
              </a:r>
              <a:r>
                <a:rPr lang="da-DK" sz="4400" dirty="0" err="1"/>
                <a:t>period</a:t>
              </a:r>
              <a:r>
                <a:rPr lang="da-DK" sz="4400" dirty="0"/>
                <a:t>.  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185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7C27-199F-53D5-0B77-130A7EFA7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35D42347-C45C-6565-0AE6-AE55100DD938}"/>
              </a:ext>
            </a:extLst>
          </p:cNvPr>
          <p:cNvGrpSpPr/>
          <p:nvPr/>
        </p:nvGrpSpPr>
        <p:grpSpPr>
          <a:xfrm>
            <a:off x="2871428" y="4093030"/>
            <a:ext cx="37060906" cy="13836686"/>
            <a:chOff x="2871428" y="4093030"/>
            <a:chExt cx="37060906" cy="13836686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F54FA748-4AD4-CE8E-43FA-8808C8EE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428" y="4093030"/>
              <a:ext cx="37060906" cy="12191999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E8DAECD8-F122-A0E2-C816-94185D932381}"/>
                </a:ext>
              </a:extLst>
            </p:cNvPr>
            <p:cNvSpPr txBox="1"/>
            <p:nvPr/>
          </p:nvSpPr>
          <p:spPr>
            <a:xfrm>
              <a:off x="2871428" y="15806058"/>
              <a:ext cx="3466011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S11: </a:t>
              </a:r>
              <a:r>
                <a:rPr lang="da-DK" sz="4400" dirty="0" err="1"/>
                <a:t>Extracted</a:t>
              </a:r>
              <a:r>
                <a:rPr lang="da-DK" sz="4400" dirty="0"/>
                <a:t> </a:t>
              </a:r>
              <a:r>
                <a:rPr lang="da-DK" sz="4400" dirty="0" err="1"/>
                <a:t>precipitation</a:t>
              </a:r>
              <a:r>
                <a:rPr lang="da-DK" sz="4400" dirty="0"/>
                <a:t> events from the </a:t>
              </a:r>
              <a:r>
                <a:rPr lang="da-DK" sz="4400" dirty="0" err="1"/>
                <a:t>full</a:t>
              </a:r>
              <a:r>
                <a:rPr lang="da-DK" sz="4400" dirty="0"/>
                <a:t> </a:t>
              </a:r>
              <a:r>
                <a:rPr lang="da-DK" sz="4400" dirty="0" err="1"/>
                <a:t>monitoring</a:t>
              </a:r>
              <a:r>
                <a:rPr lang="da-DK" sz="4400" dirty="0"/>
                <a:t> </a:t>
              </a:r>
              <a:r>
                <a:rPr lang="da-DK" sz="4400" dirty="0" err="1"/>
                <a:t>period</a:t>
              </a:r>
              <a:r>
                <a:rPr lang="da-DK" sz="4400" dirty="0"/>
                <a:t>. The </a:t>
              </a:r>
              <a:r>
                <a:rPr lang="da-DK" sz="4400" dirty="0" err="1"/>
                <a:t>wet</a:t>
              </a:r>
              <a:r>
                <a:rPr lang="da-DK" sz="4400" dirty="0"/>
                <a:t> events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categorised</a:t>
              </a:r>
              <a:r>
                <a:rPr lang="da-DK" sz="4400" dirty="0"/>
                <a:t> </a:t>
              </a:r>
              <a:r>
                <a:rPr lang="da-DK" sz="4400" dirty="0" err="1"/>
                <a:t>based</a:t>
              </a:r>
              <a:r>
                <a:rPr lang="da-DK" sz="4400" dirty="0"/>
                <a:t> on the total </a:t>
              </a:r>
              <a:r>
                <a:rPr lang="da-DK" sz="4400" dirty="0" err="1"/>
                <a:t>precipitation</a:t>
              </a:r>
              <a:r>
                <a:rPr lang="da-DK" sz="4400" dirty="0"/>
                <a:t> </a:t>
              </a:r>
              <a:r>
                <a:rPr lang="da-DK" sz="4400" dirty="0" err="1"/>
                <a:t>amount</a:t>
              </a:r>
              <a:r>
                <a:rPr lang="da-DK" sz="4400" dirty="0"/>
                <a:t> the </a:t>
              </a:r>
              <a:r>
                <a:rPr lang="da-DK" sz="4400" dirty="0" err="1"/>
                <a:t>previous</a:t>
              </a:r>
              <a:r>
                <a:rPr lang="da-DK" sz="4400" dirty="0"/>
                <a:t> </a:t>
              </a:r>
              <a:r>
                <a:rPr lang="da-DK" sz="4400" dirty="0" err="1"/>
                <a:t>week</a:t>
              </a:r>
              <a:r>
                <a:rPr lang="da-DK" sz="4400" dirty="0"/>
                <a:t>. </a:t>
              </a:r>
              <a:r>
                <a:rPr lang="da-DK" sz="4400" dirty="0" err="1"/>
                <a:t>Antecedent</a:t>
              </a:r>
              <a:r>
                <a:rPr lang="da-DK" sz="4400" dirty="0"/>
                <a:t> </a:t>
              </a:r>
              <a:r>
                <a:rPr lang="da-DK" sz="4400" dirty="0" err="1"/>
                <a:t>conditions</a:t>
              </a:r>
              <a:r>
                <a:rPr lang="da-DK" sz="4400" dirty="0"/>
                <a:t>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categorised</a:t>
              </a:r>
              <a:r>
                <a:rPr lang="da-DK" sz="4400" dirty="0"/>
                <a:t> as </a:t>
              </a:r>
              <a:r>
                <a:rPr lang="da-DK" sz="4400" dirty="0" err="1"/>
                <a:t>wet</a:t>
              </a:r>
              <a:r>
                <a:rPr lang="da-DK" sz="4400" dirty="0"/>
                <a:t> </a:t>
              </a:r>
              <a:r>
                <a:rPr lang="da-DK" sz="4400" dirty="0" err="1"/>
                <a:t>if</a:t>
              </a:r>
              <a:r>
                <a:rPr lang="da-DK" sz="4400" dirty="0"/>
                <a:t> the </a:t>
              </a:r>
              <a:r>
                <a:rPr lang="da-DK" sz="4400" dirty="0" err="1"/>
                <a:t>weekly</a:t>
              </a:r>
              <a:r>
                <a:rPr lang="da-DK" sz="4400" dirty="0"/>
                <a:t> </a:t>
              </a:r>
              <a:r>
                <a:rPr lang="da-DK" sz="4400" dirty="0" err="1"/>
                <a:t>precipitation</a:t>
              </a:r>
              <a:r>
                <a:rPr lang="da-DK" sz="4400" dirty="0"/>
                <a:t> </a:t>
              </a:r>
              <a:r>
                <a:rPr lang="da-DK" sz="4400" dirty="0" err="1"/>
                <a:t>exceeds</a:t>
              </a:r>
              <a:r>
                <a:rPr lang="da-DK" sz="4400" dirty="0"/>
                <a:t> 29.5mm </a:t>
              </a:r>
              <a:r>
                <a:rPr lang="da-DK" sz="4400" dirty="0" err="1"/>
                <a:t>which</a:t>
              </a:r>
              <a:r>
                <a:rPr lang="da-DK" sz="4400" dirty="0"/>
                <a:t> is the average </a:t>
              </a:r>
              <a:r>
                <a:rPr lang="da-DK" sz="4400" dirty="0" err="1"/>
                <a:t>precipitation</a:t>
              </a:r>
              <a:r>
                <a:rPr lang="da-DK" sz="4400" dirty="0"/>
                <a:t> times </a:t>
              </a:r>
              <a:r>
                <a:rPr lang="da-DK" sz="4400" dirty="0" err="1"/>
                <a:t>two</a:t>
              </a:r>
              <a:r>
                <a:rPr lang="da-DK" sz="4400" dirty="0"/>
                <a:t>.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823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D479-894D-CB2C-7050-E2479BA69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3F98127B-50F1-9F59-D750-C8413F861AF8}"/>
              </a:ext>
            </a:extLst>
          </p:cNvPr>
          <p:cNvGrpSpPr/>
          <p:nvPr/>
        </p:nvGrpSpPr>
        <p:grpSpPr>
          <a:xfrm>
            <a:off x="2285899" y="0"/>
            <a:ext cx="34660114" cy="27221039"/>
            <a:chOff x="2285899" y="0"/>
            <a:chExt cx="34660114" cy="27221039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BE673A91-A302-B34A-C5D8-A5D4441AC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9" y="0"/>
              <a:ext cx="32548387" cy="25774489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A2B31121-19F3-6EB2-F6AF-50903656DA30}"/>
                </a:ext>
              </a:extLst>
            </p:cNvPr>
            <p:cNvSpPr txBox="1"/>
            <p:nvPr/>
          </p:nvSpPr>
          <p:spPr>
            <a:xfrm>
              <a:off x="2285899" y="25774489"/>
              <a:ext cx="346601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TABLE S1: </a:t>
              </a:r>
              <a:r>
                <a:rPr lang="da-DK" sz="4400" dirty="0"/>
                <a:t>All the </a:t>
              </a:r>
              <a:r>
                <a:rPr lang="da-DK" sz="4400" dirty="0" err="1"/>
                <a:t>extracted</a:t>
              </a:r>
              <a:r>
                <a:rPr lang="da-DK" sz="4400" dirty="0"/>
                <a:t> </a:t>
              </a:r>
              <a:r>
                <a:rPr lang="da-DK" sz="4400" dirty="0" err="1"/>
                <a:t>precipitation</a:t>
              </a:r>
              <a:r>
                <a:rPr lang="da-DK" sz="4400" dirty="0"/>
                <a:t> events </a:t>
              </a:r>
              <a:r>
                <a:rPr lang="da-DK" sz="4400" dirty="0" err="1"/>
                <a:t>ranked</a:t>
              </a:r>
              <a:r>
                <a:rPr lang="da-DK" sz="4400" dirty="0"/>
                <a:t> by </a:t>
              </a:r>
              <a:r>
                <a:rPr lang="da-DK" sz="4400" dirty="0" err="1"/>
                <a:t>their</a:t>
              </a:r>
              <a:r>
                <a:rPr lang="da-DK" sz="4400" dirty="0"/>
                <a:t> </a:t>
              </a:r>
              <a:r>
                <a:rPr lang="da-DK" sz="4400" dirty="0" err="1"/>
                <a:t>impact</a:t>
              </a:r>
              <a:r>
                <a:rPr lang="da-DK" sz="4400" dirty="0"/>
                <a:t>. The </a:t>
              </a:r>
              <a:r>
                <a:rPr lang="da-DK" sz="4400" dirty="0" err="1"/>
                <a:t>impact</a:t>
              </a:r>
              <a:r>
                <a:rPr lang="da-DK" sz="4400" dirty="0"/>
                <a:t> is </a:t>
              </a:r>
              <a:r>
                <a:rPr lang="da-DK" sz="4400" dirty="0" err="1"/>
                <a:t>calculated</a:t>
              </a:r>
              <a:r>
                <a:rPr lang="da-DK" sz="4400" dirty="0"/>
                <a:t> by </a:t>
              </a:r>
              <a:r>
                <a:rPr lang="da-DK" sz="4400" dirty="0" err="1"/>
                <a:t>multiplying</a:t>
              </a:r>
              <a:r>
                <a:rPr lang="da-DK" sz="4400" dirty="0"/>
                <a:t> the total rise with the </a:t>
              </a:r>
              <a:r>
                <a:rPr lang="da-DK" sz="4400" dirty="0" err="1"/>
                <a:t>number</a:t>
              </a:r>
              <a:r>
                <a:rPr lang="da-DK" sz="4400" dirty="0"/>
                <a:t> of </a:t>
              </a:r>
              <a:r>
                <a:rPr lang="da-DK" sz="4400" dirty="0" err="1"/>
                <a:t>well</a:t>
              </a:r>
              <a:r>
                <a:rPr lang="da-DK" sz="4400" dirty="0"/>
                <a:t> loggers </a:t>
              </a:r>
              <a:r>
                <a:rPr lang="da-DK" sz="4400" dirty="0" err="1"/>
                <a:t>affected</a:t>
              </a:r>
              <a:r>
                <a:rPr lang="da-DK" sz="4400" dirty="0"/>
                <a:t> and </a:t>
              </a:r>
              <a:r>
                <a:rPr lang="da-DK" sz="4400" dirty="0" err="1"/>
                <a:t>dividing</a:t>
              </a:r>
              <a:r>
                <a:rPr lang="da-DK" sz="4400" dirty="0"/>
                <a:t> it by the </a:t>
              </a:r>
              <a:r>
                <a:rPr lang="da-DK" sz="4400" dirty="0" err="1"/>
                <a:t>mean</a:t>
              </a:r>
              <a:r>
                <a:rPr lang="da-DK" sz="4400" dirty="0"/>
                <a:t> </a:t>
              </a:r>
              <a:r>
                <a:rPr lang="da-DK" sz="4400" dirty="0" err="1"/>
                <a:t>precipitation</a:t>
              </a:r>
              <a:r>
                <a:rPr lang="da-DK" sz="4400" dirty="0"/>
                <a:t>.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816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e 64">
            <a:extLst>
              <a:ext uri="{FF2B5EF4-FFF2-40B4-BE49-F238E27FC236}">
                <a16:creationId xmlns:a16="http://schemas.microsoft.com/office/drawing/2014/main" id="{EBAEB546-60A8-F6F4-5035-9D6AE0092922}"/>
              </a:ext>
            </a:extLst>
          </p:cNvPr>
          <p:cNvGrpSpPr/>
          <p:nvPr/>
        </p:nvGrpSpPr>
        <p:grpSpPr>
          <a:xfrm>
            <a:off x="9270012" y="102418"/>
            <a:ext cx="24263738" cy="30172795"/>
            <a:chOff x="1687805" y="102418"/>
            <a:chExt cx="24263738" cy="30172795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2E14CEB6-6339-89C9-50C2-CFCB9A10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05" y="11264828"/>
              <a:ext cx="10850821" cy="5037882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A309FD82-2F67-8E6A-C4E8-99267176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3097" y="11138146"/>
              <a:ext cx="11508446" cy="5343207"/>
            </a:xfrm>
            <a:prstGeom prst="rect">
              <a:avLst/>
            </a:prstGeom>
          </p:spPr>
        </p:pic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B8EC624F-7E63-04AC-6D02-981229DE8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3097" y="102418"/>
              <a:ext cx="11508446" cy="5141230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B278BE0E-4F6C-38AA-ED19-5B399B89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3097" y="5564388"/>
              <a:ext cx="11508446" cy="5243334"/>
            </a:xfrm>
            <a:prstGeom prst="rect">
              <a:avLst/>
            </a:prstGeom>
          </p:spPr>
        </p:pic>
        <p:pic>
          <p:nvPicPr>
            <p:cNvPr id="43" name="Billede 42">
              <a:extLst>
                <a:ext uri="{FF2B5EF4-FFF2-40B4-BE49-F238E27FC236}">
                  <a16:creationId xmlns:a16="http://schemas.microsoft.com/office/drawing/2014/main" id="{D32EC8BA-7408-EED2-79A1-84ABF6CC7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05" y="102419"/>
              <a:ext cx="10850821" cy="4847444"/>
            </a:xfrm>
            <a:prstGeom prst="rect">
              <a:avLst/>
            </a:prstGeom>
          </p:spPr>
        </p:pic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8A105DA6-9628-A9CC-708E-4A6F62381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3097" y="16821250"/>
              <a:ext cx="11508446" cy="5243334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C95B60FB-B2CB-5AFB-1512-B3CBA948F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3097" y="22395009"/>
              <a:ext cx="11508446" cy="5243334"/>
            </a:xfrm>
            <a:prstGeom prst="rect">
              <a:avLst/>
            </a:prstGeom>
          </p:spPr>
        </p:pic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D579CDE6-99BA-9F86-F3C1-54E9FBB1D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05" y="5635712"/>
              <a:ext cx="10850821" cy="4943715"/>
            </a:xfrm>
            <a:prstGeom prst="rect">
              <a:avLst/>
            </a:prstGeom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1DF25C2D-853D-0497-DC0E-91E1209A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06" y="16987665"/>
              <a:ext cx="10850821" cy="4943715"/>
            </a:xfrm>
            <a:prstGeom prst="rect">
              <a:avLst/>
            </a:prstGeom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6A6681D7-B163-E4DA-6AD4-2579C91BB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05" y="22616777"/>
              <a:ext cx="10850821" cy="4943715"/>
            </a:xfrm>
            <a:prstGeom prst="rect">
              <a:avLst/>
            </a:prstGeom>
          </p:spPr>
        </p:pic>
        <p:sp>
          <p:nvSpPr>
            <p:cNvPr id="64" name="Tekstfelt 63">
              <a:extLst>
                <a:ext uri="{FF2B5EF4-FFF2-40B4-BE49-F238E27FC236}">
                  <a16:creationId xmlns:a16="http://schemas.microsoft.com/office/drawing/2014/main" id="{B61C8871-C0E3-ABDA-9AFF-466B7794B797}"/>
                </a:ext>
              </a:extLst>
            </p:cNvPr>
            <p:cNvSpPr txBox="1"/>
            <p:nvPr/>
          </p:nvSpPr>
          <p:spPr>
            <a:xfrm>
              <a:off x="1687805" y="28151555"/>
              <a:ext cx="2229455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S12: </a:t>
              </a:r>
              <a:r>
                <a:rPr lang="da-DK" sz="4400" dirty="0"/>
                <a:t>An overview of the top </a:t>
              </a:r>
              <a:r>
                <a:rPr lang="da-DK" sz="4400" dirty="0" err="1"/>
                <a:t>five</a:t>
              </a:r>
              <a:r>
                <a:rPr lang="da-DK" sz="4400" dirty="0"/>
                <a:t> </a:t>
              </a:r>
              <a:r>
                <a:rPr lang="da-DK" sz="4400" dirty="0" err="1"/>
                <a:t>ranked</a:t>
              </a:r>
              <a:r>
                <a:rPr lang="da-DK" sz="4400" dirty="0"/>
                <a:t> </a:t>
              </a:r>
              <a:r>
                <a:rPr lang="da-DK" sz="4400" dirty="0" err="1"/>
                <a:t>precipitation</a:t>
              </a:r>
              <a:r>
                <a:rPr lang="da-DK" sz="4400" dirty="0"/>
                <a:t> event and </a:t>
              </a:r>
              <a:r>
                <a:rPr lang="da-DK" sz="4400" dirty="0" err="1"/>
                <a:t>their</a:t>
              </a:r>
              <a:r>
                <a:rPr lang="da-DK" sz="4400" dirty="0"/>
                <a:t> </a:t>
              </a:r>
              <a:r>
                <a:rPr lang="da-DK" sz="4400" dirty="0" err="1"/>
                <a:t>three</a:t>
              </a:r>
              <a:r>
                <a:rPr lang="da-DK" sz="4400" dirty="0"/>
                <a:t> </a:t>
              </a:r>
              <a:r>
                <a:rPr lang="da-DK" sz="4400" dirty="0" err="1"/>
                <a:t>best</a:t>
              </a:r>
              <a:r>
                <a:rPr lang="da-DK" sz="4400" dirty="0"/>
                <a:t> </a:t>
              </a:r>
              <a:r>
                <a:rPr lang="da-DK" sz="4400" dirty="0" err="1"/>
                <a:t>responding</a:t>
              </a:r>
              <a:r>
                <a:rPr lang="da-DK" sz="4400" dirty="0"/>
                <a:t> </a:t>
              </a:r>
              <a:r>
                <a:rPr lang="da-DK" sz="4400" dirty="0" err="1"/>
                <a:t>well</a:t>
              </a:r>
              <a:r>
                <a:rPr lang="da-DK" sz="4400" dirty="0"/>
                <a:t> loggers. The time </a:t>
              </a:r>
              <a:r>
                <a:rPr lang="da-DK" sz="4400" dirty="0" err="1"/>
                <a:t>period</a:t>
              </a:r>
              <a:r>
                <a:rPr lang="da-DK" sz="4400" dirty="0"/>
                <a:t> is </a:t>
              </a:r>
              <a:r>
                <a:rPr lang="da-DK" sz="4400" dirty="0" err="1"/>
                <a:t>three</a:t>
              </a:r>
              <a:r>
                <a:rPr lang="da-DK" sz="4400" dirty="0"/>
                <a:t> </a:t>
              </a:r>
              <a:r>
                <a:rPr lang="da-DK" sz="4400" dirty="0" err="1"/>
                <a:t>days</a:t>
              </a:r>
              <a:r>
                <a:rPr lang="da-DK" sz="4400" dirty="0"/>
                <a:t> prior to and </a:t>
              </a:r>
              <a:r>
                <a:rPr lang="da-DK" sz="4400" dirty="0" err="1"/>
                <a:t>three</a:t>
              </a:r>
              <a:r>
                <a:rPr lang="da-DK" sz="4400" dirty="0"/>
                <a:t> </a:t>
              </a:r>
              <a:r>
                <a:rPr lang="da-DK" sz="4400" dirty="0" err="1"/>
                <a:t>days</a:t>
              </a:r>
              <a:r>
                <a:rPr lang="da-DK" sz="4400" dirty="0"/>
                <a:t> </a:t>
              </a:r>
              <a:r>
                <a:rPr lang="da-DK" sz="4400" dirty="0" err="1"/>
                <a:t>after</a:t>
              </a:r>
              <a:r>
                <a:rPr lang="da-DK" sz="4400" dirty="0"/>
                <a:t> the event. The </a:t>
              </a:r>
              <a:r>
                <a:rPr lang="da-DK" sz="4400" dirty="0" err="1"/>
                <a:t>results</a:t>
              </a:r>
              <a:r>
                <a:rPr lang="da-DK" sz="4400" dirty="0"/>
                <a:t>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preliminary</a:t>
              </a:r>
              <a:r>
                <a:rPr lang="da-DK" sz="4400" dirty="0"/>
                <a:t> and has not </a:t>
              </a:r>
              <a:r>
                <a:rPr lang="da-DK" sz="4400" dirty="0" err="1"/>
                <a:t>been</a:t>
              </a:r>
              <a:r>
                <a:rPr lang="da-DK" sz="4400" dirty="0"/>
                <a:t> </a:t>
              </a:r>
              <a:r>
                <a:rPr lang="da-DK" sz="4400" dirty="0" err="1"/>
                <a:t>manually</a:t>
              </a:r>
              <a:r>
                <a:rPr lang="da-DK" sz="4400" dirty="0"/>
                <a:t> </a:t>
              </a:r>
              <a:r>
                <a:rPr lang="da-DK" sz="4400" dirty="0" err="1"/>
                <a:t>examined</a:t>
              </a:r>
              <a:r>
                <a:rPr lang="da-DK" sz="4400" dirty="0"/>
                <a:t> </a:t>
              </a:r>
              <a:r>
                <a:rPr lang="da-DK" sz="4400" dirty="0" err="1"/>
                <a:t>yet</a:t>
              </a:r>
              <a:r>
                <a:rPr lang="da-DK" sz="4400" dirty="0"/>
                <a:t>.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02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60FA7-D9DF-AE39-4613-C1A5DE17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09DD76E1-1A10-6888-09A2-A5ED2B65BE73}"/>
              </a:ext>
            </a:extLst>
          </p:cNvPr>
          <p:cNvGrpSpPr/>
          <p:nvPr/>
        </p:nvGrpSpPr>
        <p:grpSpPr>
          <a:xfrm>
            <a:off x="13715391" y="9226500"/>
            <a:ext cx="16416267" cy="7830929"/>
            <a:chOff x="7967733" y="12361586"/>
            <a:chExt cx="16416267" cy="7830929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ABD8D04C-A262-435B-6750-8635BBA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733" y="12361586"/>
              <a:ext cx="16416267" cy="5030162"/>
            </a:xfrm>
            <a:prstGeom prst="rect">
              <a:avLst/>
            </a:prstGeom>
          </p:spPr>
        </p:pic>
        <p:sp>
          <p:nvSpPr>
            <p:cNvPr id="64" name="Tekstfelt 63">
              <a:extLst>
                <a:ext uri="{FF2B5EF4-FFF2-40B4-BE49-F238E27FC236}">
                  <a16:creationId xmlns:a16="http://schemas.microsoft.com/office/drawing/2014/main" id="{89EA55EF-0E9F-4860-D0ED-3648D6437E19}"/>
                </a:ext>
              </a:extLst>
            </p:cNvPr>
            <p:cNvSpPr txBox="1"/>
            <p:nvPr/>
          </p:nvSpPr>
          <p:spPr>
            <a:xfrm>
              <a:off x="7967733" y="17391748"/>
              <a:ext cx="1641626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TABLE S2: </a:t>
              </a:r>
              <a:r>
                <a:rPr lang="da-DK" sz="4400" dirty="0" err="1"/>
                <a:t>Table</a:t>
              </a:r>
              <a:r>
                <a:rPr lang="da-DK" sz="4400" dirty="0"/>
                <a:t> </a:t>
              </a:r>
              <a:r>
                <a:rPr lang="da-DK" sz="4400" dirty="0" err="1"/>
                <a:t>showing</a:t>
              </a:r>
              <a:r>
                <a:rPr lang="da-DK" sz="4400" dirty="0"/>
                <a:t> the </a:t>
              </a:r>
              <a:r>
                <a:rPr lang="da-DK" sz="4400" dirty="0" err="1"/>
                <a:t>effect</a:t>
              </a:r>
              <a:r>
                <a:rPr lang="da-DK" sz="4400" dirty="0"/>
                <a:t> of </a:t>
              </a:r>
              <a:r>
                <a:rPr lang="da-DK" sz="4400" dirty="0" err="1"/>
                <a:t>moisture</a:t>
              </a:r>
              <a:r>
                <a:rPr lang="da-DK" sz="4400" dirty="0"/>
                <a:t> </a:t>
              </a:r>
              <a:r>
                <a:rPr lang="da-DK" sz="4400" dirty="0" err="1"/>
                <a:t>conditions</a:t>
              </a:r>
              <a:r>
                <a:rPr lang="da-DK" sz="4400" dirty="0"/>
                <a:t> </a:t>
              </a:r>
              <a:r>
                <a:rPr lang="da-DK" sz="4400" dirty="0" err="1"/>
                <a:t>befaore</a:t>
              </a:r>
              <a:r>
                <a:rPr lang="da-DK" sz="4400" dirty="0"/>
                <a:t> a </a:t>
              </a:r>
              <a:r>
                <a:rPr lang="da-DK" sz="4400" dirty="0" err="1"/>
                <a:t>precipitation</a:t>
              </a:r>
              <a:r>
                <a:rPr lang="da-DK" sz="4400" dirty="0"/>
                <a:t> event. The </a:t>
              </a:r>
              <a:r>
                <a:rPr lang="da-DK" sz="4400" dirty="0" err="1"/>
                <a:t>conditions</a:t>
              </a:r>
              <a:r>
                <a:rPr lang="da-DK" sz="4400" dirty="0"/>
                <a:t>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categorized</a:t>
              </a:r>
              <a:r>
                <a:rPr lang="da-DK" sz="4400" dirty="0"/>
                <a:t> as </a:t>
              </a:r>
              <a:r>
                <a:rPr lang="da-DK" sz="4400" dirty="0" err="1"/>
                <a:t>wet</a:t>
              </a:r>
              <a:r>
                <a:rPr lang="da-DK" sz="4400" dirty="0"/>
                <a:t>, </a:t>
              </a:r>
              <a:r>
                <a:rPr lang="da-DK" sz="4400" dirty="0" err="1"/>
                <a:t>when</a:t>
              </a:r>
              <a:r>
                <a:rPr lang="da-DK" sz="4400" dirty="0"/>
                <a:t> the total </a:t>
              </a:r>
              <a:r>
                <a:rPr lang="da-DK" sz="4400" dirty="0" err="1"/>
                <a:t>precipitation</a:t>
              </a:r>
              <a:r>
                <a:rPr lang="da-DK" sz="4400" dirty="0"/>
                <a:t> </a:t>
              </a:r>
              <a:r>
                <a:rPr lang="da-DK" sz="4400" dirty="0" err="1"/>
                <a:t>amount</a:t>
              </a:r>
              <a:r>
                <a:rPr lang="da-DK" sz="4400" dirty="0"/>
                <a:t> the </a:t>
              </a:r>
              <a:r>
                <a:rPr lang="da-DK" sz="4400" dirty="0" err="1"/>
                <a:t>previous</a:t>
              </a:r>
              <a:r>
                <a:rPr lang="da-DK" sz="4400" dirty="0"/>
                <a:t> </a:t>
              </a:r>
              <a:r>
                <a:rPr lang="da-DK" sz="4400" dirty="0" err="1"/>
                <a:t>week</a:t>
              </a:r>
              <a:r>
                <a:rPr lang="da-DK" sz="4400" dirty="0"/>
                <a:t> </a:t>
              </a:r>
              <a:r>
                <a:rPr lang="da-DK" sz="4400" dirty="0" err="1"/>
                <a:t>exceeds</a:t>
              </a:r>
              <a:r>
                <a:rPr lang="da-DK" sz="4400" dirty="0"/>
                <a:t> </a:t>
              </a:r>
              <a:r>
                <a:rPr lang="da-DK" sz="4400" dirty="0" err="1"/>
                <a:t>twice</a:t>
              </a:r>
              <a:r>
                <a:rPr lang="da-DK" sz="4400" dirty="0"/>
                <a:t> the average </a:t>
              </a:r>
              <a:r>
                <a:rPr lang="da-DK" sz="4400" dirty="0" err="1"/>
                <a:t>rainfall</a:t>
              </a:r>
              <a:r>
                <a:rPr lang="da-DK" sz="4400" dirty="0"/>
                <a:t> </a:t>
              </a:r>
              <a:r>
                <a:rPr lang="da-DK" sz="4400" dirty="0" err="1"/>
                <a:t>during</a:t>
              </a:r>
              <a:r>
                <a:rPr lang="da-DK" sz="4400" dirty="0"/>
                <a:t> an average </a:t>
              </a:r>
              <a:r>
                <a:rPr lang="da-DK" sz="4400" dirty="0" err="1"/>
                <a:t>week</a:t>
              </a:r>
              <a:r>
                <a:rPr lang="da-DK" sz="4400" dirty="0"/>
                <a:t>. 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66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E33CD-D6F5-4A18-FE77-891951BE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42647A58-EBBB-F487-7EB1-854E8AEC6B28}"/>
              </a:ext>
            </a:extLst>
          </p:cNvPr>
          <p:cNvGrpSpPr/>
          <p:nvPr/>
        </p:nvGrpSpPr>
        <p:grpSpPr>
          <a:xfrm>
            <a:off x="7271657" y="-1"/>
            <a:ext cx="30309849" cy="30275213"/>
            <a:chOff x="3235614" y="0"/>
            <a:chExt cx="27901550" cy="27390374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B7554C9A-AEA9-8FC4-DA1E-46CD5557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02154" y="2075976"/>
              <a:ext cx="3398406" cy="6706187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25C2638D-3A0B-6C4C-B902-9CF65306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14" y="13695187"/>
              <a:ext cx="19366540" cy="13695187"/>
            </a:xfrm>
            <a:prstGeom prst="rect">
              <a:avLst/>
            </a:prstGeom>
          </p:spPr>
        </p:pic>
        <p:pic>
          <p:nvPicPr>
            <p:cNvPr id="55" name="Billede 54">
              <a:extLst>
                <a:ext uri="{FF2B5EF4-FFF2-40B4-BE49-F238E27FC236}">
                  <a16:creationId xmlns:a16="http://schemas.microsoft.com/office/drawing/2014/main" id="{CBFE7EFC-427C-8F93-E1E7-F692CF1C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14" y="0"/>
              <a:ext cx="19366540" cy="13695187"/>
            </a:xfrm>
            <a:prstGeom prst="rect">
              <a:avLst/>
            </a:prstGeom>
          </p:spPr>
        </p:pic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C44421BF-BFCF-8062-3F3A-7D35D1F0C13F}"/>
                </a:ext>
              </a:extLst>
            </p:cNvPr>
            <p:cNvSpPr txBox="1"/>
            <p:nvPr/>
          </p:nvSpPr>
          <p:spPr>
            <a:xfrm>
              <a:off x="22602154" y="23235390"/>
              <a:ext cx="853501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S13: </a:t>
              </a:r>
              <a:r>
                <a:rPr lang="da-DK" sz="4400" dirty="0"/>
                <a:t>All the logger </a:t>
              </a:r>
              <a:r>
                <a:rPr lang="da-DK" sz="4400" dirty="0" err="1"/>
                <a:t>wells</a:t>
              </a:r>
              <a:r>
                <a:rPr lang="da-DK" sz="4400" dirty="0"/>
                <a:t> </a:t>
              </a:r>
              <a:r>
                <a:rPr lang="da-DK" sz="4400" dirty="0" err="1"/>
                <a:t>colourcoded</a:t>
              </a:r>
              <a:r>
                <a:rPr lang="da-DK" sz="4400" dirty="0"/>
                <a:t> </a:t>
              </a:r>
              <a:r>
                <a:rPr lang="da-DK" sz="4400" dirty="0" err="1"/>
                <a:t>based</a:t>
              </a:r>
              <a:r>
                <a:rPr lang="da-DK" sz="4400" dirty="0"/>
                <a:t> on </a:t>
              </a:r>
              <a:r>
                <a:rPr lang="da-DK" sz="4400" dirty="0" err="1"/>
                <a:t>their</a:t>
              </a:r>
              <a:r>
                <a:rPr lang="da-DK" sz="4400" dirty="0"/>
                <a:t> average </a:t>
              </a:r>
              <a:r>
                <a:rPr lang="da-DK" sz="4400" dirty="0" err="1"/>
                <a:t>groundwater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rise for </a:t>
              </a:r>
              <a:r>
                <a:rPr lang="da-DK" sz="4400" dirty="0" err="1"/>
                <a:t>each</a:t>
              </a:r>
              <a:r>
                <a:rPr lang="da-DK" sz="4400" dirty="0"/>
                <a:t> </a:t>
              </a:r>
              <a:r>
                <a:rPr lang="da-DK" sz="4400" dirty="0" err="1"/>
                <a:t>extracted</a:t>
              </a:r>
              <a:r>
                <a:rPr lang="da-DK" sz="4400" dirty="0"/>
                <a:t> event. The  </a:t>
              </a:r>
              <a:r>
                <a:rPr lang="da-DK" sz="4400" dirty="0" err="1"/>
                <a:t>higher</a:t>
              </a:r>
              <a:r>
                <a:rPr lang="da-DK" sz="4400" dirty="0"/>
                <a:t> rise, the more sensitive to </a:t>
              </a:r>
              <a:r>
                <a:rPr lang="da-DK" sz="4400" dirty="0" err="1"/>
                <a:t>extreme</a:t>
              </a:r>
              <a:r>
                <a:rPr lang="da-DK" sz="4400" dirty="0"/>
                <a:t> events.</a:t>
              </a:r>
              <a:endParaRPr lang="da-DK" sz="4400" b="1" dirty="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A867B8F8-1760-208C-51B6-C73D1AAA3E61}"/>
                </a:ext>
              </a:extLst>
            </p:cNvPr>
            <p:cNvSpPr txBox="1"/>
            <p:nvPr/>
          </p:nvSpPr>
          <p:spPr>
            <a:xfrm>
              <a:off x="22649718" y="488020"/>
              <a:ext cx="339840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Average rise in GWL [cm]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79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7B11-D7E1-E946-CEE2-1C1A7B79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5F02A758-1140-D505-7848-80F9C4096932}"/>
              </a:ext>
            </a:extLst>
          </p:cNvPr>
          <p:cNvGrpSpPr/>
          <p:nvPr/>
        </p:nvGrpSpPr>
        <p:grpSpPr>
          <a:xfrm>
            <a:off x="4071824" y="3500672"/>
            <a:ext cx="34660114" cy="22414081"/>
            <a:chOff x="4071824" y="3500672"/>
            <a:chExt cx="34660114" cy="22414081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DCF38D70-789A-2A67-7372-E98CF13D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824" y="3500672"/>
              <a:ext cx="34660114" cy="20967532"/>
            </a:xfrm>
            <a:prstGeom prst="rect">
              <a:avLst/>
            </a:prstGeom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A4504896-8FC2-E583-6794-5D688518C3D6}"/>
                </a:ext>
              </a:extLst>
            </p:cNvPr>
            <p:cNvSpPr txBox="1"/>
            <p:nvPr/>
          </p:nvSpPr>
          <p:spPr>
            <a:xfrm>
              <a:off x="4071824" y="24468203"/>
              <a:ext cx="346601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S2: </a:t>
              </a:r>
              <a:r>
                <a:rPr lang="da-DK" sz="4400" dirty="0"/>
                <a:t>Full timeseries of the </a:t>
              </a:r>
              <a:r>
                <a:rPr lang="da-DK" sz="4400" dirty="0" err="1"/>
                <a:t>monitored</a:t>
              </a:r>
              <a:r>
                <a:rPr lang="da-DK" sz="4400" dirty="0"/>
                <a:t> </a:t>
              </a:r>
              <a:r>
                <a:rPr lang="da-DK" sz="4400" dirty="0" err="1"/>
                <a:t>groundwater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in </a:t>
              </a:r>
              <a:r>
                <a:rPr lang="da-DK" sz="4400" dirty="0" err="1"/>
                <a:t>six</a:t>
              </a:r>
              <a:r>
                <a:rPr lang="da-DK" sz="4400" dirty="0"/>
                <a:t> </a:t>
              </a:r>
              <a:r>
                <a:rPr lang="da-DK" sz="4400" dirty="0" err="1"/>
                <a:t>wells</a:t>
              </a:r>
              <a:r>
                <a:rPr lang="da-DK" sz="4400" dirty="0"/>
                <a:t> </a:t>
              </a:r>
              <a:r>
                <a:rPr lang="da-DK" sz="4400" dirty="0" err="1"/>
                <a:t>representing</a:t>
              </a:r>
              <a:r>
                <a:rPr lang="da-DK" sz="4400" dirty="0"/>
                <a:t> the </a:t>
              </a:r>
              <a:r>
                <a:rPr lang="da-DK" sz="4400" dirty="0" err="1"/>
                <a:t>two</a:t>
              </a:r>
              <a:r>
                <a:rPr lang="da-DK" sz="4400" dirty="0"/>
                <a:t> </a:t>
              </a:r>
              <a:r>
                <a:rPr lang="da-DK" sz="4400" dirty="0" err="1"/>
                <a:t>study</a:t>
              </a:r>
              <a:r>
                <a:rPr lang="da-DK" sz="4400" dirty="0"/>
                <a:t> sites; 1, 12, an 31 (urban) and 41, 62, 82 (rural). Orange </a:t>
              </a:r>
              <a:r>
                <a:rPr lang="da-DK" sz="4400" dirty="0" err="1"/>
                <a:t>dots</a:t>
              </a:r>
              <a:r>
                <a:rPr lang="da-DK" sz="4400" dirty="0"/>
                <a:t> </a:t>
              </a:r>
              <a:r>
                <a:rPr lang="da-DK" sz="4400" dirty="0" err="1"/>
                <a:t>are</a:t>
              </a:r>
              <a:r>
                <a:rPr lang="da-DK" sz="4400" dirty="0"/>
                <a:t> </a:t>
              </a:r>
              <a:r>
                <a:rPr lang="da-DK" sz="4400" dirty="0" err="1"/>
                <a:t>control</a:t>
              </a:r>
              <a:r>
                <a:rPr lang="da-DK" sz="4400" dirty="0"/>
                <a:t> </a:t>
              </a:r>
              <a:r>
                <a:rPr lang="da-DK" sz="4400" dirty="0" err="1"/>
                <a:t>measurements</a:t>
              </a:r>
              <a:r>
                <a:rPr lang="da-DK" sz="4400" dirty="0"/>
                <a:t>. 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53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28EB0-D20E-95EA-97CA-65883E0A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74583303-79BD-FF09-6D82-82F66FB2250F}"/>
              </a:ext>
            </a:extLst>
          </p:cNvPr>
          <p:cNvGrpSpPr/>
          <p:nvPr/>
        </p:nvGrpSpPr>
        <p:grpSpPr>
          <a:xfrm>
            <a:off x="4354285" y="0"/>
            <a:ext cx="34485943" cy="30275213"/>
            <a:chOff x="4448525" y="3091542"/>
            <a:chExt cx="28114334" cy="24875163"/>
          </a:xfrm>
        </p:grpSpPr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A46F2E40-82DE-0B88-39B2-D1B297C5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692" y="3091542"/>
              <a:ext cx="14057167" cy="23428612"/>
            </a:xfrm>
            <a:prstGeom prst="rect">
              <a:avLst/>
            </a:prstGeom>
          </p:spPr>
        </p:pic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81DD4F28-26FF-2EA3-0965-C235A6DBD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525" y="3091543"/>
              <a:ext cx="14057167" cy="23428612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710EF2AC-6D5F-A71C-085E-FB21DF02BCA5}"/>
                </a:ext>
              </a:extLst>
            </p:cNvPr>
            <p:cNvSpPr txBox="1"/>
            <p:nvPr/>
          </p:nvSpPr>
          <p:spPr>
            <a:xfrm>
              <a:off x="4448525" y="26520155"/>
              <a:ext cx="281143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S3: </a:t>
              </a:r>
              <a:r>
                <a:rPr lang="da-DK" sz="4400" dirty="0"/>
                <a:t>General </a:t>
              </a:r>
              <a:r>
                <a:rPr lang="da-DK" sz="4400" dirty="0" err="1"/>
                <a:t>statistical</a:t>
              </a:r>
              <a:r>
                <a:rPr lang="da-DK" sz="4400" dirty="0"/>
                <a:t> parameters for </a:t>
              </a:r>
              <a:r>
                <a:rPr lang="da-DK" sz="4400" dirty="0" err="1"/>
                <a:t>each</a:t>
              </a:r>
              <a:r>
                <a:rPr lang="da-DK" sz="4400" dirty="0"/>
                <a:t> </a:t>
              </a:r>
              <a:r>
                <a:rPr lang="da-DK" sz="4400" dirty="0" err="1"/>
                <a:t>well</a:t>
              </a:r>
              <a:r>
                <a:rPr lang="da-DK" sz="4400" dirty="0"/>
                <a:t> logger at the urban </a:t>
              </a:r>
              <a:r>
                <a:rPr lang="da-DK" sz="4400" dirty="0" err="1"/>
                <a:t>study</a:t>
              </a:r>
              <a:r>
                <a:rPr lang="da-DK" sz="4400" dirty="0"/>
                <a:t> site (</a:t>
              </a:r>
              <a:r>
                <a:rPr lang="da-DK" sz="4400" dirty="0" err="1"/>
                <a:t>left</a:t>
              </a:r>
              <a:r>
                <a:rPr lang="da-DK" sz="4400" dirty="0"/>
                <a:t>) and the rural </a:t>
              </a:r>
              <a:r>
                <a:rPr lang="da-DK" sz="4400" dirty="0" err="1"/>
                <a:t>study</a:t>
              </a:r>
              <a:r>
                <a:rPr lang="da-DK" sz="4400" dirty="0"/>
                <a:t> site (right)</a:t>
              </a:r>
              <a:r>
                <a:rPr lang="da-DK" sz="44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99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33CB-7087-2F87-B0DD-9177A739D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0787BFF4-43C8-DE6F-711D-90DA052F6C8D}"/>
              </a:ext>
            </a:extLst>
          </p:cNvPr>
          <p:cNvGrpSpPr/>
          <p:nvPr/>
        </p:nvGrpSpPr>
        <p:grpSpPr>
          <a:xfrm>
            <a:off x="696686" y="6019055"/>
            <a:ext cx="42107077" cy="19976030"/>
            <a:chOff x="3767015" y="11871607"/>
            <a:chExt cx="31567456" cy="11722960"/>
          </a:xfrm>
        </p:grpSpPr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5FA088CA-27CD-946F-9B49-0BD9A5CA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06"/>
            <a:stretch/>
          </p:blipFill>
          <p:spPr>
            <a:xfrm>
              <a:off x="3767015" y="12641048"/>
              <a:ext cx="15783728" cy="9506969"/>
            </a:xfrm>
            <a:prstGeom prst="rect">
              <a:avLst/>
            </a:prstGeom>
          </p:spPr>
        </p:pic>
        <p:pic>
          <p:nvPicPr>
            <p:cNvPr id="41" name="Billede 40">
              <a:extLst>
                <a:ext uri="{FF2B5EF4-FFF2-40B4-BE49-F238E27FC236}">
                  <a16:creationId xmlns:a16="http://schemas.microsoft.com/office/drawing/2014/main" id="{68E03401-A421-2B74-DD90-18EE9F3B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06"/>
            <a:stretch/>
          </p:blipFill>
          <p:spPr>
            <a:xfrm>
              <a:off x="19550743" y="12641048"/>
              <a:ext cx="15783728" cy="9506969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B1C67B4E-E375-FB3F-C97C-FA0FACF06F1A}"/>
                </a:ext>
              </a:extLst>
            </p:cNvPr>
            <p:cNvSpPr txBox="1"/>
            <p:nvPr/>
          </p:nvSpPr>
          <p:spPr>
            <a:xfrm>
              <a:off x="3767015" y="22148017"/>
              <a:ext cx="315674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S4:  </a:t>
              </a:r>
              <a:r>
                <a:rPr lang="da-DK" sz="4400" dirty="0" err="1"/>
                <a:t>Scatter</a:t>
              </a:r>
              <a:r>
                <a:rPr lang="da-DK" sz="4400" dirty="0"/>
                <a:t> plot of the </a:t>
              </a:r>
              <a:r>
                <a:rPr lang="da-DK" sz="4400" dirty="0" err="1"/>
                <a:t>mean</a:t>
              </a:r>
              <a:r>
                <a:rPr lang="da-DK" sz="4400" dirty="0"/>
                <a:t> </a:t>
              </a:r>
              <a:r>
                <a:rPr lang="da-DK" sz="4400" dirty="0" err="1"/>
                <a:t>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vs. the median </a:t>
              </a:r>
              <a:r>
                <a:rPr lang="da-DK" sz="4400" dirty="0" err="1"/>
                <a:t>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, </a:t>
              </a:r>
              <a:r>
                <a:rPr lang="da-DK" sz="4400" dirty="0" err="1"/>
                <a:t>showing</a:t>
              </a:r>
              <a:r>
                <a:rPr lang="da-DK" sz="4400" dirty="0"/>
                <a:t> a </a:t>
              </a:r>
              <a:r>
                <a:rPr lang="da-DK" sz="4400" dirty="0" err="1"/>
                <a:t>higher</a:t>
              </a:r>
              <a:r>
                <a:rPr lang="da-DK" sz="4400" dirty="0"/>
                <a:t> </a:t>
              </a:r>
              <a:r>
                <a:rPr lang="da-DK" sz="4400" dirty="0" err="1"/>
                <a:t>degree</a:t>
              </a:r>
              <a:r>
                <a:rPr lang="da-DK" sz="4400" dirty="0"/>
                <a:t> of deviation </a:t>
              </a:r>
              <a:r>
                <a:rPr lang="da-DK" sz="4400" dirty="0" err="1"/>
                <a:t>close</a:t>
              </a:r>
              <a:r>
                <a:rPr lang="da-DK" sz="4400" dirty="0"/>
                <a:t> to </a:t>
              </a:r>
              <a:r>
                <a:rPr lang="da-DK" sz="4400" dirty="0" err="1"/>
                <a:t>terrain</a:t>
              </a:r>
              <a:r>
                <a:rPr lang="da-DK" sz="4400" dirty="0"/>
                <a:t> at the rural site. </a:t>
              </a:r>
              <a:r>
                <a:rPr lang="da-DK" sz="4400" b="1" dirty="0"/>
                <a:t> </a:t>
              </a:r>
            </a:p>
          </p:txBody>
        </p: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36F85574-5BBE-8B6E-5DE5-DD359361B5E9}"/>
                </a:ext>
              </a:extLst>
            </p:cNvPr>
            <p:cNvSpPr txBox="1"/>
            <p:nvPr/>
          </p:nvSpPr>
          <p:spPr>
            <a:xfrm>
              <a:off x="8785303" y="11871607"/>
              <a:ext cx="23969776" cy="45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			RURAL STUDY SITE																																					URBAN STUDY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63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502AE-4AAA-B362-672F-7C5E189E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69B9CB5A-0C5B-D98E-1F23-8829B4F5514A}"/>
              </a:ext>
            </a:extLst>
          </p:cNvPr>
          <p:cNvGrpSpPr/>
          <p:nvPr/>
        </p:nvGrpSpPr>
        <p:grpSpPr>
          <a:xfrm>
            <a:off x="9666776" y="0"/>
            <a:ext cx="23470210" cy="30275213"/>
            <a:chOff x="5006819" y="0"/>
            <a:chExt cx="22294552" cy="28200013"/>
          </a:xfrm>
        </p:grpSpPr>
        <p:pic>
          <p:nvPicPr>
            <p:cNvPr id="59" name="Billede 58">
              <a:extLst>
                <a:ext uri="{FF2B5EF4-FFF2-40B4-BE49-F238E27FC236}">
                  <a16:creationId xmlns:a16="http://schemas.microsoft.com/office/drawing/2014/main" id="{A9D01D7E-743B-6995-DFFD-C042BE13C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819" y="0"/>
              <a:ext cx="22294552" cy="26753463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E77EF4E3-23DB-35AC-D528-18C7C8D6538C}"/>
                </a:ext>
              </a:extLst>
            </p:cNvPr>
            <p:cNvSpPr txBox="1"/>
            <p:nvPr/>
          </p:nvSpPr>
          <p:spPr>
            <a:xfrm>
              <a:off x="5006819" y="26753463"/>
              <a:ext cx="222945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S5: </a:t>
              </a:r>
              <a:r>
                <a:rPr lang="da-DK" sz="4400" dirty="0"/>
                <a:t>Violinplot </a:t>
              </a:r>
              <a:r>
                <a:rPr lang="da-DK" sz="4400" dirty="0" err="1"/>
                <a:t>showing</a:t>
              </a:r>
              <a:r>
                <a:rPr lang="da-DK" sz="4400" dirty="0"/>
                <a:t> the </a:t>
              </a:r>
              <a:r>
                <a:rPr lang="da-DK" sz="4400" dirty="0" err="1"/>
                <a:t>groundater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in </a:t>
              </a:r>
              <a:r>
                <a:rPr lang="da-DK" sz="4400" dirty="0" err="1"/>
                <a:t>each</a:t>
              </a:r>
              <a:r>
                <a:rPr lang="da-DK" sz="4400" dirty="0"/>
                <a:t> </a:t>
              </a:r>
              <a:r>
                <a:rPr lang="da-DK" sz="4400" dirty="0" err="1"/>
                <a:t>well</a:t>
              </a:r>
              <a:r>
                <a:rPr lang="da-DK" sz="4400" dirty="0"/>
                <a:t> </a:t>
              </a:r>
              <a:r>
                <a:rPr lang="da-DK" sz="4400" dirty="0" err="1"/>
                <a:t>during</a:t>
              </a:r>
              <a:r>
                <a:rPr lang="da-DK" sz="4400" dirty="0"/>
                <a:t> the </a:t>
              </a:r>
              <a:r>
                <a:rPr lang="da-DK" sz="4400" dirty="0" err="1"/>
                <a:t>full</a:t>
              </a:r>
              <a:r>
                <a:rPr lang="da-DK" sz="4400" dirty="0"/>
                <a:t> </a:t>
              </a:r>
              <a:r>
                <a:rPr lang="da-DK" sz="4400" dirty="0" err="1"/>
                <a:t>monitoring</a:t>
              </a:r>
              <a:r>
                <a:rPr lang="da-DK" sz="4400" dirty="0"/>
                <a:t> </a:t>
              </a:r>
              <a:r>
                <a:rPr lang="da-DK" sz="4400" dirty="0" err="1"/>
                <a:t>period</a:t>
              </a:r>
              <a:r>
                <a:rPr lang="da-DK" sz="4400" dirty="0"/>
                <a:t> at the urban </a:t>
              </a:r>
              <a:r>
                <a:rPr lang="da-DK" sz="4400" dirty="0" err="1"/>
                <a:t>study</a:t>
              </a:r>
              <a:r>
                <a:rPr lang="da-DK" sz="4400" dirty="0"/>
                <a:t> site. 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26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1B5C-0CB7-7144-14D2-7AF889FF9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48D5FFDD-8CB5-4C4E-331C-648BD8DD9D66}"/>
              </a:ext>
            </a:extLst>
          </p:cNvPr>
          <p:cNvGrpSpPr/>
          <p:nvPr/>
        </p:nvGrpSpPr>
        <p:grpSpPr>
          <a:xfrm>
            <a:off x="11930744" y="0"/>
            <a:ext cx="26299885" cy="30044569"/>
            <a:chOff x="4615544" y="0"/>
            <a:chExt cx="26299885" cy="30044569"/>
          </a:xfrm>
        </p:grpSpPr>
        <p:pic>
          <p:nvPicPr>
            <p:cNvPr id="57" name="Billede 56">
              <a:extLst>
                <a:ext uri="{FF2B5EF4-FFF2-40B4-BE49-F238E27FC236}">
                  <a16:creationId xmlns:a16="http://schemas.microsoft.com/office/drawing/2014/main" id="{FCC078C3-2A91-7E05-6062-21CB34A3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544" y="0"/>
              <a:ext cx="18026742" cy="30044569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535BA6F6-3C8E-E865-1DED-1603980D1CBE}"/>
                </a:ext>
              </a:extLst>
            </p:cNvPr>
            <p:cNvSpPr txBox="1"/>
            <p:nvPr/>
          </p:nvSpPr>
          <p:spPr>
            <a:xfrm>
              <a:off x="22642286" y="230644"/>
              <a:ext cx="827314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S6: </a:t>
              </a:r>
              <a:r>
                <a:rPr lang="da-DK" sz="4400" dirty="0"/>
                <a:t>Violinplot </a:t>
              </a:r>
              <a:r>
                <a:rPr lang="da-DK" sz="4400" dirty="0" err="1"/>
                <a:t>showing</a:t>
              </a:r>
              <a:r>
                <a:rPr lang="da-DK" sz="4400" dirty="0"/>
                <a:t> the </a:t>
              </a:r>
              <a:r>
                <a:rPr lang="da-DK" sz="4400" dirty="0" err="1"/>
                <a:t>groundater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in </a:t>
              </a:r>
              <a:r>
                <a:rPr lang="da-DK" sz="4400" dirty="0" err="1"/>
                <a:t>each</a:t>
              </a:r>
              <a:r>
                <a:rPr lang="da-DK" sz="4400" dirty="0"/>
                <a:t> </a:t>
              </a:r>
              <a:r>
                <a:rPr lang="da-DK" sz="4400" dirty="0" err="1"/>
                <a:t>well</a:t>
              </a:r>
              <a:r>
                <a:rPr lang="da-DK" sz="4400" dirty="0"/>
                <a:t> </a:t>
              </a:r>
              <a:r>
                <a:rPr lang="da-DK" sz="4400" dirty="0" err="1"/>
                <a:t>during</a:t>
              </a:r>
              <a:r>
                <a:rPr lang="da-DK" sz="4400" dirty="0"/>
                <a:t> the </a:t>
              </a:r>
              <a:r>
                <a:rPr lang="da-DK" sz="4400" dirty="0" err="1"/>
                <a:t>full</a:t>
              </a:r>
              <a:r>
                <a:rPr lang="da-DK" sz="4400" dirty="0"/>
                <a:t> </a:t>
              </a:r>
              <a:r>
                <a:rPr lang="da-DK" sz="4400" dirty="0" err="1"/>
                <a:t>monitoring</a:t>
              </a:r>
              <a:r>
                <a:rPr lang="da-DK" sz="4400" dirty="0"/>
                <a:t> </a:t>
              </a:r>
              <a:r>
                <a:rPr lang="da-DK" sz="4400" dirty="0" err="1"/>
                <a:t>period</a:t>
              </a:r>
              <a:r>
                <a:rPr lang="da-DK" sz="4400" dirty="0"/>
                <a:t> at the rural </a:t>
              </a:r>
              <a:r>
                <a:rPr lang="da-DK" sz="4400" dirty="0" err="1"/>
                <a:t>study</a:t>
              </a:r>
              <a:r>
                <a:rPr lang="da-DK" sz="4400" dirty="0"/>
                <a:t> site. 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390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2E5F-B969-7E90-A0FC-CA354364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96752758-3206-08EB-4645-0AD0455E468B}"/>
              </a:ext>
            </a:extLst>
          </p:cNvPr>
          <p:cNvGrpSpPr/>
          <p:nvPr/>
        </p:nvGrpSpPr>
        <p:grpSpPr>
          <a:xfrm>
            <a:off x="0" y="2809250"/>
            <a:ext cx="42803763" cy="21792464"/>
            <a:chOff x="6669704" y="3549478"/>
            <a:chExt cx="31952811" cy="16674040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B79E7C38-7D2B-21E1-A076-23D0043E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705" y="3549478"/>
              <a:ext cx="31952810" cy="15827093"/>
            </a:xfrm>
            <a:prstGeom prst="rect">
              <a:avLst/>
            </a:prstGeom>
          </p:spPr>
        </p:pic>
        <p:sp>
          <p:nvSpPr>
            <p:cNvPr id="64" name="Tekstfelt 63">
              <a:extLst>
                <a:ext uri="{FF2B5EF4-FFF2-40B4-BE49-F238E27FC236}">
                  <a16:creationId xmlns:a16="http://schemas.microsoft.com/office/drawing/2014/main" id="{190D2B3D-4E97-1149-CCCD-1F377822016C}"/>
                </a:ext>
              </a:extLst>
            </p:cNvPr>
            <p:cNvSpPr txBox="1"/>
            <p:nvPr/>
          </p:nvSpPr>
          <p:spPr>
            <a:xfrm>
              <a:off x="6669704" y="19454077"/>
              <a:ext cx="278597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4400" b="1" dirty="0"/>
                <a:t>FIGURE S7: </a:t>
              </a:r>
              <a:r>
                <a:rPr lang="da-DK" sz="4400" dirty="0"/>
                <a:t>Violinplot </a:t>
              </a:r>
              <a:r>
                <a:rPr lang="da-DK" sz="4400" dirty="0" err="1"/>
                <a:t>showing</a:t>
              </a:r>
              <a:r>
                <a:rPr lang="da-DK" sz="4400" dirty="0"/>
                <a:t> the average </a:t>
              </a:r>
              <a:r>
                <a:rPr lang="da-DK" sz="4400" dirty="0" err="1"/>
                <a:t>monthly</a:t>
              </a:r>
              <a:r>
                <a:rPr lang="da-DK" sz="4400" dirty="0"/>
                <a:t> </a:t>
              </a:r>
              <a:r>
                <a:rPr lang="da-DK" sz="4400" dirty="0" err="1"/>
                <a:t>groundwater</a:t>
              </a:r>
              <a:r>
                <a:rPr lang="da-DK" sz="4400" dirty="0"/>
                <a:t> </a:t>
              </a:r>
              <a:r>
                <a:rPr lang="da-DK" sz="4400" dirty="0" err="1"/>
                <a:t>level</a:t>
              </a:r>
              <a:r>
                <a:rPr lang="da-DK" sz="4400" dirty="0"/>
                <a:t> at the </a:t>
              </a:r>
              <a:r>
                <a:rPr lang="da-DK" sz="4400" dirty="0" err="1"/>
                <a:t>two</a:t>
              </a:r>
              <a:r>
                <a:rPr lang="da-DK" sz="4400" dirty="0"/>
                <a:t> </a:t>
              </a:r>
              <a:r>
                <a:rPr lang="da-DK" sz="4400" dirty="0" err="1"/>
                <a:t>study</a:t>
              </a:r>
              <a:r>
                <a:rPr lang="da-DK" sz="4400" dirty="0"/>
                <a:t> site.</a:t>
              </a:r>
              <a:endParaRPr lang="da-DK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23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9B9AF-5210-6F13-DFD7-15058E324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49B57F89-FC8F-21F8-8504-EA8340A1CAB8}"/>
              </a:ext>
            </a:extLst>
          </p:cNvPr>
          <p:cNvGrpSpPr/>
          <p:nvPr/>
        </p:nvGrpSpPr>
        <p:grpSpPr>
          <a:xfrm>
            <a:off x="1226711" y="7335275"/>
            <a:ext cx="39790660" cy="16305458"/>
            <a:chOff x="1226711" y="7335275"/>
            <a:chExt cx="39790660" cy="16305458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CF92A133-EBD8-9A7E-6C94-E6F9EC4BD6B2}"/>
                </a:ext>
              </a:extLst>
            </p:cNvPr>
            <p:cNvGrpSpPr/>
            <p:nvPr/>
          </p:nvGrpSpPr>
          <p:grpSpPr>
            <a:xfrm>
              <a:off x="1226711" y="8503265"/>
              <a:ext cx="31567456" cy="15137468"/>
              <a:chOff x="1226711" y="8503265"/>
              <a:chExt cx="31567456" cy="15137468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EF788677-EB40-3BEB-3F75-905ABF748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6711" y="8503265"/>
                <a:ext cx="22591238" cy="14368027"/>
              </a:xfrm>
              <a:prstGeom prst="rect">
                <a:avLst/>
              </a:prstGeom>
            </p:spPr>
          </p:pic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0B1C27D1-5793-5DB9-4E73-A5B51A0AD275}"/>
                  </a:ext>
                </a:extLst>
              </p:cNvPr>
              <p:cNvSpPr txBox="1"/>
              <p:nvPr/>
            </p:nvSpPr>
            <p:spPr>
              <a:xfrm>
                <a:off x="1226711" y="22871292"/>
                <a:ext cx="315674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4400" b="1" dirty="0"/>
                  <a:t>FIGURE S8:  </a:t>
                </a:r>
                <a:r>
                  <a:rPr lang="da-DK" sz="4400" dirty="0" err="1"/>
                  <a:t>Variogram</a:t>
                </a:r>
                <a:r>
                  <a:rPr lang="da-DK" sz="4400" dirty="0"/>
                  <a:t> and </a:t>
                </a:r>
                <a:r>
                  <a:rPr lang="da-DK" sz="4400" dirty="0" err="1"/>
                  <a:t>directional</a:t>
                </a:r>
                <a:r>
                  <a:rPr lang="da-DK" sz="4400" dirty="0"/>
                  <a:t> </a:t>
                </a:r>
                <a:r>
                  <a:rPr lang="da-DK" sz="4400" dirty="0" err="1"/>
                  <a:t>variogram</a:t>
                </a:r>
                <a:r>
                  <a:rPr lang="da-DK" sz="4400" dirty="0"/>
                  <a:t> for the </a:t>
                </a:r>
                <a:r>
                  <a:rPr lang="da-DK" sz="4400" dirty="0" err="1"/>
                  <a:t>full</a:t>
                </a:r>
                <a:r>
                  <a:rPr lang="da-DK" sz="4400" dirty="0"/>
                  <a:t> dataset </a:t>
                </a:r>
                <a:r>
                  <a:rPr lang="da-DK" sz="4400" dirty="0" err="1"/>
                  <a:t>representing</a:t>
                </a:r>
                <a:r>
                  <a:rPr lang="da-DK" sz="4400" dirty="0"/>
                  <a:t> the urban </a:t>
                </a:r>
                <a:r>
                  <a:rPr lang="da-DK" sz="4400" dirty="0" err="1"/>
                  <a:t>study</a:t>
                </a:r>
                <a:r>
                  <a:rPr lang="da-DK" sz="4400" dirty="0"/>
                  <a:t> </a:t>
                </a:r>
                <a:r>
                  <a:rPr lang="da-DK" sz="4400" dirty="0" err="1"/>
                  <a:t>area</a:t>
                </a:r>
                <a:r>
                  <a:rPr lang="da-DK" sz="4400" dirty="0"/>
                  <a:t>. </a:t>
                </a:r>
                <a:endParaRPr lang="da-DK" sz="4400" b="1" dirty="0"/>
              </a:p>
            </p:txBody>
          </p:sp>
        </p:grpSp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F9997CB9-AA09-63B2-15F4-7F4BE749C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96744" y="7335275"/>
              <a:ext cx="17220627" cy="1426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3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919A-6F62-4054-311C-BB3DB668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>
            <a:extLst>
              <a:ext uri="{FF2B5EF4-FFF2-40B4-BE49-F238E27FC236}">
                <a16:creationId xmlns:a16="http://schemas.microsoft.com/office/drawing/2014/main" id="{296B75BE-15A0-81DA-53B1-9DD604D59CC2}"/>
              </a:ext>
            </a:extLst>
          </p:cNvPr>
          <p:cNvGrpSpPr/>
          <p:nvPr/>
        </p:nvGrpSpPr>
        <p:grpSpPr>
          <a:xfrm>
            <a:off x="0" y="7209848"/>
            <a:ext cx="39612192" cy="15855517"/>
            <a:chOff x="0" y="7209848"/>
            <a:chExt cx="39612192" cy="15855517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346DA510-8674-EA52-0BD4-BDF6A21F8F4F}"/>
                </a:ext>
              </a:extLst>
            </p:cNvPr>
            <p:cNvGrpSpPr/>
            <p:nvPr/>
          </p:nvGrpSpPr>
          <p:grpSpPr>
            <a:xfrm>
              <a:off x="0" y="8187691"/>
              <a:ext cx="31923311" cy="14877674"/>
              <a:chOff x="0" y="8187691"/>
              <a:chExt cx="31923311" cy="14877674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49333369-2642-ACE2-1E12-4648E0FD3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187691"/>
                <a:ext cx="22591238" cy="14368027"/>
              </a:xfrm>
              <a:prstGeom prst="rect">
                <a:avLst/>
              </a:prstGeom>
            </p:spPr>
          </p:pic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3C6EAC4A-6202-8B2B-34E3-16565B01840D}"/>
                  </a:ext>
                </a:extLst>
              </p:cNvPr>
              <p:cNvSpPr txBox="1"/>
              <p:nvPr/>
            </p:nvSpPr>
            <p:spPr>
              <a:xfrm>
                <a:off x="355855" y="22295924"/>
                <a:ext cx="315674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4400" b="1" dirty="0"/>
                  <a:t>FIGURE S9:  </a:t>
                </a:r>
                <a:r>
                  <a:rPr lang="da-DK" sz="4400" dirty="0" err="1"/>
                  <a:t>Variogram</a:t>
                </a:r>
                <a:r>
                  <a:rPr lang="da-DK" sz="4400" dirty="0"/>
                  <a:t> and </a:t>
                </a:r>
                <a:r>
                  <a:rPr lang="da-DK" sz="4400" dirty="0" err="1"/>
                  <a:t>directional</a:t>
                </a:r>
                <a:r>
                  <a:rPr lang="da-DK" sz="4400" dirty="0"/>
                  <a:t> </a:t>
                </a:r>
                <a:r>
                  <a:rPr lang="da-DK" sz="4400" dirty="0" err="1"/>
                  <a:t>variogram</a:t>
                </a:r>
                <a:r>
                  <a:rPr lang="da-DK" sz="4400" dirty="0"/>
                  <a:t> for the </a:t>
                </a:r>
                <a:r>
                  <a:rPr lang="da-DK" sz="4400" dirty="0" err="1"/>
                  <a:t>full</a:t>
                </a:r>
                <a:r>
                  <a:rPr lang="da-DK" sz="4400" dirty="0"/>
                  <a:t> dataset </a:t>
                </a:r>
                <a:r>
                  <a:rPr lang="da-DK" sz="4400" dirty="0" err="1"/>
                  <a:t>representing</a:t>
                </a:r>
                <a:r>
                  <a:rPr lang="da-DK" sz="4400" dirty="0"/>
                  <a:t> the rural </a:t>
                </a:r>
                <a:r>
                  <a:rPr lang="da-DK" sz="4400" dirty="0" err="1"/>
                  <a:t>study</a:t>
                </a:r>
                <a:r>
                  <a:rPr lang="da-DK" sz="4400" dirty="0"/>
                  <a:t> </a:t>
                </a:r>
                <a:r>
                  <a:rPr lang="da-DK" sz="4400" dirty="0" err="1"/>
                  <a:t>area</a:t>
                </a:r>
                <a:r>
                  <a:rPr lang="da-DK" sz="4400" dirty="0"/>
                  <a:t>. </a:t>
                </a:r>
                <a:endParaRPr lang="da-DK" sz="4400" b="1" dirty="0"/>
              </a:p>
            </p:txBody>
          </p:sp>
        </p:grpSp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EF00566E-BD30-5C5A-E2D1-8AC5D8477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1237" y="7209848"/>
              <a:ext cx="17020955" cy="14114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1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22279</TotalTime>
  <Words>538</Words>
  <Application>Microsoft Office PowerPoint</Application>
  <PresentationFormat>Brugerdefineret</PresentationFormat>
  <Paragraphs>19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VIA University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Ronja Forchhammer Mathiasen (ROCF) | VIA</dc:creator>
  <cp:lastModifiedBy>Ronja Forchhammer Mathiasen (ROCF) | VIA</cp:lastModifiedBy>
  <cp:revision>1</cp:revision>
  <cp:lastPrinted>2025-04-24T19:18:53Z</cp:lastPrinted>
  <dcterms:created xsi:type="dcterms:W3CDTF">2025-04-09T09:25:30Z</dcterms:created>
  <dcterms:modified xsi:type="dcterms:W3CDTF">2025-04-27T18:10:26Z</dcterms:modified>
</cp:coreProperties>
</file>