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8"/>
  </p:notesMasterIdLst>
  <p:handoutMasterIdLst>
    <p:handoutMasterId r:id="rId29"/>
  </p:handoutMasterIdLst>
  <p:sldIdLst>
    <p:sldId id="256" r:id="rId2"/>
    <p:sldId id="289" r:id="rId3"/>
    <p:sldId id="257" r:id="rId4"/>
    <p:sldId id="258" r:id="rId5"/>
    <p:sldId id="259" r:id="rId6"/>
    <p:sldId id="260" r:id="rId7"/>
    <p:sldId id="261" r:id="rId8"/>
    <p:sldId id="262" r:id="rId9"/>
    <p:sldId id="263" r:id="rId10"/>
    <p:sldId id="264" r:id="rId11"/>
    <p:sldId id="265" r:id="rId12"/>
    <p:sldId id="266" r:id="rId13"/>
    <p:sldId id="267" r:id="rId14"/>
    <p:sldId id="287" r:id="rId15"/>
    <p:sldId id="269" r:id="rId16"/>
    <p:sldId id="270" r:id="rId17"/>
    <p:sldId id="271" r:id="rId18"/>
    <p:sldId id="286" r:id="rId19"/>
    <p:sldId id="288" r:id="rId20"/>
    <p:sldId id="273" r:id="rId21"/>
    <p:sldId id="274" r:id="rId22"/>
    <p:sldId id="275" r:id="rId23"/>
    <p:sldId id="276" r:id="rId24"/>
    <p:sldId id="285" r:id="rId25"/>
    <p:sldId id="283" r:id="rId26"/>
    <p:sldId id="284" r:id="rId27"/>
  </p:sldIdLst>
  <p:sldSz cx="6858000" cy="5143500"/>
  <p:notesSz cx="6858000" cy="9144000"/>
  <p:embeddedFontLst>
    <p:embeddedFont>
      <p:font typeface="Palatino Linotype" panose="02040502050505030304"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16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152EDE-C1DC-4F7A-894D-327D28A2DAB7}" v="273" dt="2025-04-25T08:11:41.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94660"/>
  </p:normalViewPr>
  <p:slideViewPr>
    <p:cSldViewPr snapToGrid="0">
      <p:cViewPr varScale="1">
        <p:scale>
          <a:sx n="103" d="100"/>
          <a:sy n="103" d="100"/>
        </p:scale>
        <p:origin x="1867" y="77"/>
      </p:cViewPr>
      <p:guideLst>
        <p:guide orient="horz" pos="162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an Carbone" userId="5ebd59bf0c73079c" providerId="LiveId" clId="{C3152EDE-C1DC-4F7A-894D-327D28A2DAB7}"/>
    <pc:docChg chg="undo redo custSel addSld delSld modSld sldOrd modMainMaster">
      <pc:chgData name="Juan Carbone" userId="5ebd59bf0c73079c" providerId="LiveId" clId="{C3152EDE-C1DC-4F7A-894D-327D28A2DAB7}" dt="2025-04-25T11:46:09.806" v="4886" actId="14100"/>
      <pc:docMkLst>
        <pc:docMk/>
      </pc:docMkLst>
      <pc:sldChg chg="addSp delSp modSp mod">
        <pc:chgData name="Juan Carbone" userId="5ebd59bf0c73079c" providerId="LiveId" clId="{C3152EDE-C1DC-4F7A-894D-327D28A2DAB7}" dt="2025-04-25T06:57:08.138" v="4576"/>
        <pc:sldMkLst>
          <pc:docMk/>
          <pc:sldMk cId="0" sldId="256"/>
        </pc:sldMkLst>
        <pc:spChg chg="mod">
          <ac:chgData name="Juan Carbone" userId="5ebd59bf0c73079c" providerId="LiveId" clId="{C3152EDE-C1DC-4F7A-894D-327D28A2DAB7}" dt="2025-04-24T10:57:48.510" v="2709" actId="255"/>
          <ac:spMkLst>
            <pc:docMk/>
            <pc:sldMk cId="0" sldId="256"/>
            <ac:spMk id="67" creationId="{00000000-0000-0000-0000-000000000000}"/>
          </ac:spMkLst>
        </pc:spChg>
        <pc:spChg chg="mod">
          <ac:chgData name="Juan Carbone" userId="5ebd59bf0c73079c" providerId="LiveId" clId="{C3152EDE-C1DC-4F7A-894D-327D28A2DAB7}" dt="2025-04-24T10:56:21.609" v="2699" actId="1076"/>
          <ac:spMkLst>
            <pc:docMk/>
            <pc:sldMk cId="0" sldId="256"/>
            <ac:spMk id="68" creationId="{00000000-0000-0000-0000-000000000000}"/>
          </ac:spMkLst>
        </pc:spChg>
        <pc:spChg chg="mod">
          <ac:chgData name="Juan Carbone" userId="5ebd59bf0c73079c" providerId="LiveId" clId="{C3152EDE-C1DC-4F7A-894D-327D28A2DAB7}" dt="2025-04-24T10:56:18.337" v="2698" actId="1076"/>
          <ac:spMkLst>
            <pc:docMk/>
            <pc:sldMk cId="0" sldId="256"/>
            <ac:spMk id="77" creationId="{00000000-0000-0000-0000-000000000000}"/>
          </ac:spMkLst>
        </pc:spChg>
        <pc:grpChg chg="add mod">
          <ac:chgData name="Juan Carbone" userId="5ebd59bf0c73079c" providerId="LiveId" clId="{C3152EDE-C1DC-4F7A-894D-327D28A2DAB7}" dt="2025-04-24T09:11:48.101" v="798" actId="571"/>
          <ac:grpSpMkLst>
            <pc:docMk/>
            <pc:sldMk cId="0" sldId="256"/>
            <ac:grpSpMk id="10" creationId="{DC07D814-0023-49F0-A8EC-94E0E8E9C5F5}"/>
          </ac:grpSpMkLst>
        </pc:grpChg>
        <pc:grpChg chg="add mod">
          <ac:chgData name="Juan Carbone" userId="5ebd59bf0c73079c" providerId="LiveId" clId="{C3152EDE-C1DC-4F7A-894D-327D28A2DAB7}" dt="2025-04-24T09:11:47.540" v="797" actId="164"/>
          <ac:grpSpMkLst>
            <pc:docMk/>
            <pc:sldMk cId="0" sldId="256"/>
            <ac:grpSpMk id="14" creationId="{141FE05B-9247-5D4B-FEB9-4EAC94A93C2B}"/>
          </ac:grpSpMkLst>
        </pc:grpChg>
        <pc:grpChg chg="add mod">
          <ac:chgData name="Juan Carbone" userId="5ebd59bf0c73079c" providerId="LiveId" clId="{C3152EDE-C1DC-4F7A-894D-327D28A2DAB7}" dt="2025-04-24T09:11:57.610" v="800" actId="1076"/>
          <ac:grpSpMkLst>
            <pc:docMk/>
            <pc:sldMk cId="0" sldId="256"/>
            <ac:grpSpMk id="15" creationId="{D0C66930-E96C-6877-EF7E-A76B112A46B7}"/>
          </ac:grpSpMkLst>
        </pc:grpChg>
        <pc:grpChg chg="del">
          <ac:chgData name="Juan Carbone" userId="5ebd59bf0c73079c" providerId="LiveId" clId="{C3152EDE-C1DC-4F7A-894D-327D28A2DAB7}" dt="2025-04-24T08:59:26.420" v="742" actId="478"/>
          <ac:grpSpMkLst>
            <pc:docMk/>
            <pc:sldMk cId="0" sldId="256"/>
            <ac:grpSpMk id="69" creationId="{00000000-0000-0000-0000-000000000000}"/>
          </ac:grpSpMkLst>
        </pc:grpChg>
        <pc:grpChg chg="mod">
          <ac:chgData name="Juan Carbone" userId="5ebd59bf0c73079c" providerId="LiveId" clId="{C3152EDE-C1DC-4F7A-894D-327D28A2DAB7}" dt="2025-04-24T09:11:53.517" v="799" actId="164"/>
          <ac:grpSpMkLst>
            <pc:docMk/>
            <pc:sldMk cId="0" sldId="256"/>
            <ac:grpSpMk id="74" creationId="{00000000-0000-0000-0000-000000000000}"/>
          </ac:grpSpMkLst>
        </pc:grpChg>
        <pc:picChg chg="add del mod">
          <ac:chgData name="Juan Carbone" userId="5ebd59bf0c73079c" providerId="LiveId" clId="{C3152EDE-C1DC-4F7A-894D-327D28A2DAB7}" dt="2025-04-24T08:52:23.541" v="676" actId="14100"/>
          <ac:picMkLst>
            <pc:docMk/>
            <pc:sldMk cId="0" sldId="256"/>
            <ac:picMk id="2" creationId="{15BED038-2F84-A74C-F59F-000DE25BEEB8}"/>
          </ac:picMkLst>
        </pc:picChg>
        <pc:picChg chg="add del mod">
          <ac:chgData name="Juan Carbone" userId="5ebd59bf0c73079c" providerId="LiveId" clId="{C3152EDE-C1DC-4F7A-894D-327D28A2DAB7}" dt="2025-04-25T06:41:45.490" v="4511" actId="478"/>
          <ac:picMkLst>
            <pc:docMk/>
            <pc:sldMk cId="0" sldId="256"/>
            <ac:picMk id="3" creationId="{56CC65B0-BA46-D730-A61D-1D62BDF51C56}"/>
          </ac:picMkLst>
        </pc:picChg>
        <pc:picChg chg="add del mod">
          <ac:chgData name="Juan Carbone" userId="5ebd59bf0c73079c" providerId="LiveId" clId="{C3152EDE-C1DC-4F7A-894D-327D28A2DAB7}" dt="2025-04-24T08:54:01.225" v="698" actId="478"/>
          <ac:picMkLst>
            <pc:docMk/>
            <pc:sldMk cId="0" sldId="256"/>
            <ac:picMk id="3" creationId="{E72D15E7-32BE-4D2A-41C6-E3490C2E0786}"/>
          </ac:picMkLst>
        </pc:picChg>
        <pc:picChg chg="add mod">
          <ac:chgData name="Juan Carbone" userId="5ebd59bf0c73079c" providerId="LiveId" clId="{C3152EDE-C1DC-4F7A-894D-327D28A2DAB7}" dt="2025-04-25T06:57:08.138" v="4576"/>
          <ac:picMkLst>
            <pc:docMk/>
            <pc:sldMk cId="0" sldId="256"/>
            <ac:picMk id="4" creationId="{3D096705-22AC-1407-7CE1-2880FCB3E05D}"/>
          </ac:picMkLst>
        </pc:picChg>
        <pc:picChg chg="add del mod">
          <ac:chgData name="Juan Carbone" userId="5ebd59bf0c73079c" providerId="LiveId" clId="{C3152EDE-C1DC-4F7A-894D-327D28A2DAB7}" dt="2025-04-24T10:55:40.188" v="2689" actId="478"/>
          <ac:picMkLst>
            <pc:docMk/>
            <pc:sldMk cId="0" sldId="256"/>
            <ac:picMk id="4" creationId="{DE81CD3F-D417-DB8E-3971-43273D2B4E74}"/>
          </ac:picMkLst>
        </pc:picChg>
        <pc:picChg chg="add del mod">
          <ac:chgData name="Juan Carbone" userId="5ebd59bf0c73079c" providerId="LiveId" clId="{C3152EDE-C1DC-4F7A-894D-327D28A2DAB7}" dt="2025-04-25T06:57:00" v="4575" actId="478"/>
          <ac:picMkLst>
            <pc:docMk/>
            <pc:sldMk cId="0" sldId="256"/>
            <ac:picMk id="5" creationId="{374AE5C9-870D-C9EE-CF2B-5BE6E7A15026}"/>
          </ac:picMkLst>
        </pc:picChg>
        <pc:picChg chg="add mod">
          <ac:chgData name="Juan Carbone" userId="5ebd59bf0c73079c" providerId="LiveId" clId="{C3152EDE-C1DC-4F7A-894D-327D28A2DAB7}" dt="2025-04-24T09:11:53.517" v="799" actId="164"/>
          <ac:picMkLst>
            <pc:docMk/>
            <pc:sldMk cId="0" sldId="256"/>
            <ac:picMk id="6" creationId="{A7614517-6B6F-6364-145F-3A8A9DB69C94}"/>
          </ac:picMkLst>
        </pc:picChg>
        <pc:picChg chg="add mod">
          <ac:chgData name="Juan Carbone" userId="5ebd59bf0c73079c" providerId="LiveId" clId="{C3152EDE-C1DC-4F7A-894D-327D28A2DAB7}" dt="2025-04-24T09:11:48.101" v="798" actId="571"/>
          <ac:picMkLst>
            <pc:docMk/>
            <pc:sldMk cId="0" sldId="256"/>
            <ac:picMk id="7" creationId="{0DAA4002-E6F6-156E-241B-7788079D3778}"/>
          </ac:picMkLst>
        </pc:picChg>
        <pc:picChg chg="add mod">
          <ac:chgData name="Juan Carbone" userId="5ebd59bf0c73079c" providerId="LiveId" clId="{C3152EDE-C1DC-4F7A-894D-327D28A2DAB7}" dt="2025-04-25T06:56:57.053" v="4574"/>
          <ac:picMkLst>
            <pc:docMk/>
            <pc:sldMk cId="0" sldId="256"/>
            <ac:picMk id="7" creationId="{F499DC8A-815D-E4D2-F481-5A4D8CA2D299}"/>
          </ac:picMkLst>
        </pc:picChg>
        <pc:picChg chg="add mod">
          <ac:chgData name="Juan Carbone" userId="5ebd59bf0c73079c" providerId="LiveId" clId="{C3152EDE-C1DC-4F7A-894D-327D28A2DAB7}" dt="2025-04-24T09:11:48.101" v="798" actId="571"/>
          <ac:picMkLst>
            <pc:docMk/>
            <pc:sldMk cId="0" sldId="256"/>
            <ac:picMk id="8" creationId="{802FA4B3-F49D-B65D-E810-1608CC7B0C43}"/>
          </ac:picMkLst>
        </pc:picChg>
        <pc:picChg chg="add mod">
          <ac:chgData name="Juan Carbone" userId="5ebd59bf0c73079c" providerId="LiveId" clId="{C3152EDE-C1DC-4F7A-894D-327D28A2DAB7}" dt="2025-04-24T09:11:48.101" v="798" actId="571"/>
          <ac:picMkLst>
            <pc:docMk/>
            <pc:sldMk cId="0" sldId="256"/>
            <ac:picMk id="9" creationId="{DB859F03-695E-0CA3-D2FD-021FB680D7B4}"/>
          </ac:picMkLst>
        </pc:picChg>
        <pc:picChg chg="mod">
          <ac:chgData name="Juan Carbone" userId="5ebd59bf0c73079c" providerId="LiveId" clId="{C3152EDE-C1DC-4F7A-894D-327D28A2DAB7}" dt="2025-04-24T09:11:48.101" v="798" actId="571"/>
          <ac:picMkLst>
            <pc:docMk/>
            <pc:sldMk cId="0" sldId="256"/>
            <ac:picMk id="11" creationId="{0DE5CF5A-8AFE-DC3F-D3BD-08839C87E45F}"/>
          </ac:picMkLst>
        </pc:picChg>
        <pc:picChg chg="mod">
          <ac:chgData name="Juan Carbone" userId="5ebd59bf0c73079c" providerId="LiveId" clId="{C3152EDE-C1DC-4F7A-894D-327D28A2DAB7}" dt="2025-04-24T09:11:48.101" v="798" actId="571"/>
          <ac:picMkLst>
            <pc:docMk/>
            <pc:sldMk cId="0" sldId="256"/>
            <ac:picMk id="12" creationId="{3D6D6BC8-C10A-C7FC-F565-0C77AF07D6D6}"/>
          </ac:picMkLst>
        </pc:picChg>
        <pc:picChg chg="add mod">
          <ac:chgData name="Juan Carbone" userId="5ebd59bf0c73079c" providerId="LiveId" clId="{C3152EDE-C1DC-4F7A-894D-327D28A2DAB7}" dt="2025-04-24T09:11:48.101" v="798" actId="571"/>
          <ac:picMkLst>
            <pc:docMk/>
            <pc:sldMk cId="0" sldId="256"/>
            <ac:picMk id="13" creationId="{C100698B-A708-5FCE-EE65-AC9026F3A184}"/>
          </ac:picMkLst>
        </pc:picChg>
        <pc:picChg chg="add mod">
          <ac:chgData name="Juan Carbone" userId="5ebd59bf0c73079c" providerId="LiveId" clId="{C3152EDE-C1DC-4F7A-894D-327D28A2DAB7}" dt="2025-04-24T10:56:23.713" v="2700" actId="1076"/>
          <ac:picMkLst>
            <pc:docMk/>
            <pc:sldMk cId="0" sldId="256"/>
            <ac:picMk id="16" creationId="{489150AB-534D-9F33-F872-D74218BE6B63}"/>
          </ac:picMkLst>
        </pc:picChg>
        <pc:picChg chg="mod topLvl">
          <ac:chgData name="Juan Carbone" userId="5ebd59bf0c73079c" providerId="LiveId" clId="{C3152EDE-C1DC-4F7A-894D-327D28A2DAB7}" dt="2025-04-24T09:11:53.517" v="799" actId="164"/>
          <ac:picMkLst>
            <pc:docMk/>
            <pc:sldMk cId="0" sldId="256"/>
            <ac:picMk id="70" creationId="{00000000-0000-0000-0000-000000000000}"/>
          </ac:picMkLst>
        </pc:picChg>
        <pc:picChg chg="del topLvl">
          <ac:chgData name="Juan Carbone" userId="5ebd59bf0c73079c" providerId="LiveId" clId="{C3152EDE-C1DC-4F7A-894D-327D28A2DAB7}" dt="2025-04-24T08:59:26.420" v="742" actId="478"/>
          <ac:picMkLst>
            <pc:docMk/>
            <pc:sldMk cId="0" sldId="256"/>
            <ac:picMk id="71" creationId="{00000000-0000-0000-0000-000000000000}"/>
          </ac:picMkLst>
        </pc:picChg>
        <pc:picChg chg="mod">
          <ac:chgData name="Juan Carbone" userId="5ebd59bf0c73079c" providerId="LiveId" clId="{C3152EDE-C1DC-4F7A-894D-327D28A2DAB7}" dt="2025-04-24T09:11:53.517" v="799" actId="164"/>
          <ac:picMkLst>
            <pc:docMk/>
            <pc:sldMk cId="0" sldId="256"/>
            <ac:picMk id="72" creationId="{00000000-0000-0000-0000-000000000000}"/>
          </ac:picMkLst>
        </pc:picChg>
        <pc:picChg chg="mod">
          <ac:chgData name="Juan Carbone" userId="5ebd59bf0c73079c" providerId="LiveId" clId="{C3152EDE-C1DC-4F7A-894D-327D28A2DAB7}" dt="2025-04-24T09:11:53.517" v="799" actId="164"/>
          <ac:picMkLst>
            <pc:docMk/>
            <pc:sldMk cId="0" sldId="256"/>
            <ac:picMk id="73" creationId="{00000000-0000-0000-0000-000000000000}"/>
          </ac:picMkLst>
        </pc:picChg>
        <pc:picChg chg="mod">
          <ac:chgData name="Juan Carbone" userId="5ebd59bf0c73079c" providerId="LiveId" clId="{C3152EDE-C1DC-4F7A-894D-327D28A2DAB7}" dt="2025-04-24T09:12:09.322" v="804" actId="1076"/>
          <ac:picMkLst>
            <pc:docMk/>
            <pc:sldMk cId="0" sldId="256"/>
            <ac:picMk id="78" creationId="{00000000-0000-0000-0000-000000000000}"/>
          </ac:picMkLst>
        </pc:picChg>
      </pc:sldChg>
      <pc:sldChg chg="addSp delSp modSp mod">
        <pc:chgData name="Juan Carbone" userId="5ebd59bf0c73079c" providerId="LiveId" clId="{C3152EDE-C1DC-4F7A-894D-327D28A2DAB7}" dt="2025-04-25T06:55:29.563" v="4553"/>
        <pc:sldMkLst>
          <pc:docMk/>
          <pc:sldMk cId="0" sldId="257"/>
        </pc:sldMkLst>
        <pc:spChg chg="add mod">
          <ac:chgData name="Juan Carbone" userId="5ebd59bf0c73079c" providerId="LiveId" clId="{C3152EDE-C1DC-4F7A-894D-327D28A2DAB7}" dt="2025-04-24T08:55:58.809" v="715"/>
          <ac:spMkLst>
            <pc:docMk/>
            <pc:sldMk cId="0" sldId="257"/>
            <ac:spMk id="2" creationId="{48E2A860-2C8E-86E8-A4E6-1145D0658FEF}"/>
          </ac:spMkLst>
        </pc:spChg>
        <pc:spChg chg="add mod">
          <ac:chgData name="Juan Carbone" userId="5ebd59bf0c73079c" providerId="LiveId" clId="{C3152EDE-C1DC-4F7A-894D-327D28A2DAB7}" dt="2025-04-24T13:15:32.851" v="4417" actId="1076"/>
          <ac:spMkLst>
            <pc:docMk/>
            <pc:sldMk cId="0" sldId="257"/>
            <ac:spMk id="4" creationId="{902CD89A-56A8-5937-42C2-DBA8416FB11C}"/>
          </ac:spMkLst>
        </pc:spChg>
        <pc:spChg chg="del mod">
          <ac:chgData name="Juan Carbone" userId="5ebd59bf0c73079c" providerId="LiveId" clId="{C3152EDE-C1DC-4F7A-894D-327D28A2DAB7}" dt="2025-04-24T08:56:07.751" v="716" actId="478"/>
          <ac:spMkLst>
            <pc:docMk/>
            <pc:sldMk cId="0" sldId="257"/>
            <ac:spMk id="83" creationId="{00000000-0000-0000-0000-000000000000}"/>
          </ac:spMkLst>
        </pc:spChg>
        <pc:spChg chg="mod">
          <ac:chgData name="Juan Carbone" userId="5ebd59bf0c73079c" providerId="LiveId" clId="{C3152EDE-C1DC-4F7A-894D-327D28A2DAB7}" dt="2025-04-24T13:36:55.085" v="4507" actId="20577"/>
          <ac:spMkLst>
            <pc:docMk/>
            <pc:sldMk cId="0" sldId="257"/>
            <ac:spMk id="84" creationId="{00000000-0000-0000-0000-000000000000}"/>
          </ac:spMkLst>
        </pc:spChg>
        <pc:grpChg chg="add del mod">
          <ac:chgData name="Juan Carbone" userId="5ebd59bf0c73079c" providerId="LiveId" clId="{C3152EDE-C1DC-4F7A-894D-327D28A2DAB7}" dt="2025-04-24T11:05:37.039" v="2783" actId="478"/>
          <ac:grpSpMkLst>
            <pc:docMk/>
            <pc:sldMk cId="0" sldId="257"/>
            <ac:grpSpMk id="7" creationId="{4B8A950E-EEF6-DABD-C2CC-A03210DAB981}"/>
          </ac:grpSpMkLst>
        </pc:grpChg>
        <pc:grpChg chg="add mod">
          <ac:chgData name="Juan Carbone" userId="5ebd59bf0c73079c" providerId="LiveId" clId="{C3152EDE-C1DC-4F7A-894D-327D28A2DAB7}" dt="2025-04-24T11:05:37.235" v="2784"/>
          <ac:grpSpMkLst>
            <pc:docMk/>
            <pc:sldMk cId="0" sldId="257"/>
            <ac:grpSpMk id="9" creationId="{305E9E15-2246-B567-57E0-8A4B57D89FD1}"/>
          </ac:grpSpMkLst>
        </pc:grpChg>
        <pc:picChg chg="add del mod">
          <ac:chgData name="Juan Carbone" userId="5ebd59bf0c73079c" providerId="LiveId" clId="{C3152EDE-C1DC-4F7A-894D-327D28A2DAB7}" dt="2025-04-24T10:55:37.236" v="2687" actId="478"/>
          <ac:picMkLst>
            <pc:docMk/>
            <pc:sldMk cId="0" sldId="257"/>
            <ac:picMk id="3" creationId="{7B980A97-8A67-339A-FF0A-73CD443E0AEA}"/>
          </ac:picMkLst>
        </pc:picChg>
        <pc:picChg chg="add mod">
          <ac:chgData name="Juan Carbone" userId="5ebd59bf0c73079c" providerId="LiveId" clId="{C3152EDE-C1DC-4F7A-894D-327D28A2DAB7}" dt="2025-04-25T06:55:07.279" v="4551"/>
          <ac:picMkLst>
            <pc:docMk/>
            <pc:sldMk cId="0" sldId="257"/>
            <ac:picMk id="3" creationId="{CF7211F6-99E2-1EA5-1B85-A18791B44909}"/>
          </ac:picMkLst>
        </pc:picChg>
        <pc:picChg chg="add mod">
          <ac:chgData name="Juan Carbone" userId="5ebd59bf0c73079c" providerId="LiveId" clId="{C3152EDE-C1DC-4F7A-894D-327D28A2DAB7}" dt="2025-04-24T09:02:12.901" v="762" actId="164"/>
          <ac:picMkLst>
            <pc:docMk/>
            <pc:sldMk cId="0" sldId="257"/>
            <ac:picMk id="5" creationId="{E233B455-C02A-81D9-8A0C-A9294B8405DA}"/>
          </ac:picMkLst>
        </pc:picChg>
        <pc:picChg chg="add mod">
          <ac:chgData name="Juan Carbone" userId="5ebd59bf0c73079c" providerId="LiveId" clId="{C3152EDE-C1DC-4F7A-894D-327D28A2DAB7}" dt="2025-04-25T06:55:29.563" v="4553"/>
          <ac:picMkLst>
            <pc:docMk/>
            <pc:sldMk cId="0" sldId="257"/>
            <ac:picMk id="6" creationId="{B2FD2484-E157-0839-D74D-77072E16C916}"/>
          </ac:picMkLst>
        </pc:picChg>
        <pc:picChg chg="add mod">
          <ac:chgData name="Juan Carbone" userId="5ebd59bf0c73079c" providerId="LiveId" clId="{C3152EDE-C1DC-4F7A-894D-327D28A2DAB7}" dt="2025-04-24T09:02:12.901" v="762" actId="164"/>
          <ac:picMkLst>
            <pc:docMk/>
            <pc:sldMk cId="0" sldId="257"/>
            <ac:picMk id="6" creationId="{F5C7C2F6-1582-221D-1ACC-6A450BECC5D5}"/>
          </ac:picMkLst>
        </pc:picChg>
        <pc:picChg chg="add mod">
          <ac:chgData name="Juan Carbone" userId="5ebd59bf0c73079c" providerId="LiveId" clId="{C3152EDE-C1DC-4F7A-894D-327D28A2DAB7}" dt="2025-04-24T10:55:37.414" v="2688"/>
          <ac:picMkLst>
            <pc:docMk/>
            <pc:sldMk cId="0" sldId="257"/>
            <ac:picMk id="8" creationId="{5015FE34-8B0C-F4A4-8826-0B6355E504F9}"/>
          </ac:picMkLst>
        </pc:picChg>
        <pc:picChg chg="mod">
          <ac:chgData name="Juan Carbone" userId="5ebd59bf0c73079c" providerId="LiveId" clId="{C3152EDE-C1DC-4F7A-894D-327D28A2DAB7}" dt="2025-04-24T11:05:37.235" v="2784"/>
          <ac:picMkLst>
            <pc:docMk/>
            <pc:sldMk cId="0" sldId="257"/>
            <ac:picMk id="10" creationId="{554C029E-90C2-4752-68D3-0C3198E87CBC}"/>
          </ac:picMkLst>
        </pc:picChg>
        <pc:picChg chg="mod">
          <ac:chgData name="Juan Carbone" userId="5ebd59bf0c73079c" providerId="LiveId" clId="{C3152EDE-C1DC-4F7A-894D-327D28A2DAB7}" dt="2025-04-24T11:05:37.235" v="2784"/>
          <ac:picMkLst>
            <pc:docMk/>
            <pc:sldMk cId="0" sldId="257"/>
            <ac:picMk id="11" creationId="{8D878448-0A46-610E-A2A3-97B9E048C44F}"/>
          </ac:picMkLst>
        </pc:picChg>
        <pc:picChg chg="add mod">
          <ac:chgData name="Juan Carbone" userId="5ebd59bf0c73079c" providerId="LiveId" clId="{C3152EDE-C1DC-4F7A-894D-327D28A2DAB7}" dt="2025-04-25T06:55:23.151" v="4552"/>
          <ac:picMkLst>
            <pc:docMk/>
            <pc:sldMk cId="0" sldId="257"/>
            <ac:picMk id="12" creationId="{F0D2E8F3-AFE2-B073-4F9A-2F8565E94253}"/>
          </ac:picMkLst>
        </pc:picChg>
      </pc:sldChg>
      <pc:sldChg chg="addSp delSp modSp mod ord">
        <pc:chgData name="Juan Carbone" userId="5ebd59bf0c73079c" providerId="LiveId" clId="{C3152EDE-C1DC-4F7A-894D-327D28A2DAB7}" dt="2025-04-25T06:57:28.156" v="4579"/>
        <pc:sldMkLst>
          <pc:docMk/>
          <pc:sldMk cId="0" sldId="258"/>
        </pc:sldMkLst>
        <pc:spChg chg="add del mod">
          <ac:chgData name="Juan Carbone" userId="5ebd59bf0c73079c" providerId="LiveId" clId="{C3152EDE-C1DC-4F7A-894D-327D28A2DAB7}" dt="2025-04-24T08:54:46.126" v="709" actId="478"/>
          <ac:spMkLst>
            <pc:docMk/>
            <pc:sldMk cId="0" sldId="258"/>
            <ac:spMk id="4" creationId="{5B68CF47-9F77-50A0-55F5-2033F465D081}"/>
          </ac:spMkLst>
        </pc:spChg>
        <pc:spChg chg="add del mod">
          <ac:chgData name="Juan Carbone" userId="5ebd59bf0c73079c" providerId="LiveId" clId="{C3152EDE-C1DC-4F7A-894D-327D28A2DAB7}" dt="2025-04-24T10:34:38.925" v="2020" actId="478"/>
          <ac:spMkLst>
            <pc:docMk/>
            <pc:sldMk cId="0" sldId="258"/>
            <ac:spMk id="14" creationId="{BBECB559-FB9E-B092-9680-DF2293D8D0EC}"/>
          </ac:spMkLst>
        </pc:spChg>
        <pc:spChg chg="add mod">
          <ac:chgData name="Juan Carbone" userId="5ebd59bf0c73079c" providerId="LiveId" clId="{C3152EDE-C1DC-4F7A-894D-327D28A2DAB7}" dt="2025-04-24T13:27:21.713" v="4461"/>
          <ac:spMkLst>
            <pc:docMk/>
            <pc:sldMk cId="0" sldId="258"/>
            <ac:spMk id="26" creationId="{6886C464-AFD7-3F3E-B2A7-E307F1059195}"/>
          </ac:spMkLst>
        </pc:spChg>
        <pc:spChg chg="del mod">
          <ac:chgData name="Juan Carbone" userId="5ebd59bf0c73079c" providerId="LiveId" clId="{C3152EDE-C1DC-4F7A-894D-327D28A2DAB7}" dt="2025-04-24T08:54:44.016" v="708" actId="478"/>
          <ac:spMkLst>
            <pc:docMk/>
            <pc:sldMk cId="0" sldId="258"/>
            <ac:spMk id="89" creationId="{00000000-0000-0000-0000-000000000000}"/>
          </ac:spMkLst>
        </pc:spChg>
        <pc:spChg chg="mod">
          <ac:chgData name="Juan Carbone" userId="5ebd59bf0c73079c" providerId="LiveId" clId="{C3152EDE-C1DC-4F7A-894D-327D28A2DAB7}" dt="2025-04-24T08:43:41.174" v="479" actId="790"/>
          <ac:spMkLst>
            <pc:docMk/>
            <pc:sldMk cId="0" sldId="258"/>
            <ac:spMk id="90" creationId="{00000000-0000-0000-0000-000000000000}"/>
          </ac:spMkLst>
        </pc:spChg>
        <pc:spChg chg="del mod">
          <ac:chgData name="Juan Carbone" userId="5ebd59bf0c73079c" providerId="LiveId" clId="{C3152EDE-C1DC-4F7A-894D-327D28A2DAB7}" dt="2025-04-24T13:27:14.812" v="4459" actId="478"/>
          <ac:spMkLst>
            <pc:docMk/>
            <pc:sldMk cId="0" sldId="258"/>
            <ac:spMk id="96" creationId="{00000000-0000-0000-0000-000000000000}"/>
          </ac:spMkLst>
        </pc:spChg>
        <pc:spChg chg="mod">
          <ac:chgData name="Juan Carbone" userId="5ebd59bf0c73079c" providerId="LiveId" clId="{C3152EDE-C1DC-4F7A-894D-327D28A2DAB7}" dt="2025-04-24T13:15:51.229" v="4418" actId="1076"/>
          <ac:spMkLst>
            <pc:docMk/>
            <pc:sldMk cId="0" sldId="258"/>
            <ac:spMk id="97" creationId="{00000000-0000-0000-0000-000000000000}"/>
          </ac:spMkLst>
        </pc:spChg>
        <pc:spChg chg="del mod">
          <ac:chgData name="Juan Carbone" userId="5ebd59bf0c73079c" providerId="LiveId" clId="{C3152EDE-C1DC-4F7A-894D-327D28A2DAB7}" dt="2025-04-24T09:10:15.465" v="784" actId="478"/>
          <ac:spMkLst>
            <pc:docMk/>
            <pc:sldMk cId="0" sldId="258"/>
            <ac:spMk id="98" creationId="{00000000-0000-0000-0000-000000000000}"/>
          </ac:spMkLst>
        </pc:spChg>
        <pc:grpChg chg="add del mod">
          <ac:chgData name="Juan Carbone" userId="5ebd59bf0c73079c" providerId="LiveId" clId="{C3152EDE-C1DC-4F7A-894D-327D28A2DAB7}" dt="2025-04-24T10:34:34.908" v="2018" actId="478"/>
          <ac:grpSpMkLst>
            <pc:docMk/>
            <pc:sldMk cId="0" sldId="258"/>
            <ac:grpSpMk id="6" creationId="{AC1E09A8-5EF1-18AC-AE18-A294BC26E26A}"/>
          </ac:grpSpMkLst>
        </pc:grpChg>
        <pc:grpChg chg="add mod">
          <ac:chgData name="Juan Carbone" userId="5ebd59bf0c73079c" providerId="LiveId" clId="{C3152EDE-C1DC-4F7A-894D-327D28A2DAB7}" dt="2025-04-24T09:23:34.573" v="984"/>
          <ac:grpSpMkLst>
            <pc:docMk/>
            <pc:sldMk cId="0" sldId="258"/>
            <ac:grpSpMk id="9" creationId="{111125B8-E68B-5C7C-9B16-6BFC1AB4A617}"/>
          </ac:grpSpMkLst>
        </pc:grpChg>
        <pc:grpChg chg="add del mod">
          <ac:chgData name="Juan Carbone" userId="5ebd59bf0c73079c" providerId="LiveId" clId="{C3152EDE-C1DC-4F7A-894D-327D28A2DAB7}" dt="2025-04-24T11:05:32.183" v="2781" actId="478"/>
          <ac:grpSpMkLst>
            <pc:docMk/>
            <pc:sldMk cId="0" sldId="258"/>
            <ac:grpSpMk id="16" creationId="{D3007A1E-39E4-35AC-C6EB-5B563FE9CA39}"/>
          </ac:grpSpMkLst>
        </pc:grpChg>
        <pc:grpChg chg="add mod">
          <ac:chgData name="Juan Carbone" userId="5ebd59bf0c73079c" providerId="LiveId" clId="{C3152EDE-C1DC-4F7A-894D-327D28A2DAB7}" dt="2025-04-24T11:05:32.335" v="2782"/>
          <ac:grpSpMkLst>
            <pc:docMk/>
            <pc:sldMk cId="0" sldId="258"/>
            <ac:grpSpMk id="20" creationId="{90AB7DBB-F1FE-7ECA-AF31-AF7447239BB8}"/>
          </ac:grpSpMkLst>
        </pc:grpChg>
        <pc:grpChg chg="add mod">
          <ac:chgData name="Juan Carbone" userId="5ebd59bf0c73079c" providerId="LiveId" clId="{C3152EDE-C1DC-4F7A-894D-327D28A2DAB7}" dt="2025-04-24T13:27:15.039" v="4460"/>
          <ac:grpSpMkLst>
            <pc:docMk/>
            <pc:sldMk cId="0" sldId="258"/>
            <ac:grpSpMk id="23" creationId="{671CD167-26EB-7ED3-FFBA-3CA5AEB15779}"/>
          </ac:grpSpMkLst>
        </pc:grpChg>
        <pc:grpChg chg="del mod">
          <ac:chgData name="Juan Carbone" userId="5ebd59bf0c73079c" providerId="LiveId" clId="{C3152EDE-C1DC-4F7A-894D-327D28A2DAB7}" dt="2025-04-24T09:23:34.111" v="983" actId="478"/>
          <ac:grpSpMkLst>
            <pc:docMk/>
            <pc:sldMk cId="0" sldId="258"/>
            <ac:grpSpMk id="91" creationId="{00000000-0000-0000-0000-000000000000}"/>
          </ac:grpSpMkLst>
        </pc:grpChg>
        <pc:picChg chg="add del mod">
          <ac:chgData name="Juan Carbone" userId="5ebd59bf0c73079c" providerId="LiveId" clId="{C3152EDE-C1DC-4F7A-894D-327D28A2DAB7}" dt="2025-04-24T09:08:50.991" v="780" actId="478"/>
          <ac:picMkLst>
            <pc:docMk/>
            <pc:sldMk cId="0" sldId="258"/>
            <ac:picMk id="2" creationId="{0E37FEEC-5788-4754-EA02-81B72FDEDF41}"/>
          </ac:picMkLst>
        </pc:picChg>
        <pc:picChg chg="add mod">
          <ac:chgData name="Juan Carbone" userId="5ebd59bf0c73079c" providerId="LiveId" clId="{C3152EDE-C1DC-4F7A-894D-327D28A2DAB7}" dt="2025-04-25T06:57:21.490" v="4578"/>
          <ac:picMkLst>
            <pc:docMk/>
            <pc:sldMk cId="0" sldId="258"/>
            <ac:picMk id="2" creationId="{8DA0CA0A-66ED-6F41-AB1F-7DB9ACF01238}"/>
          </ac:picMkLst>
        </pc:picChg>
        <pc:picChg chg="add mod">
          <ac:chgData name="Juan Carbone" userId="5ebd59bf0c73079c" providerId="LiveId" clId="{C3152EDE-C1DC-4F7A-894D-327D28A2DAB7}" dt="2025-04-25T06:57:28.156" v="4579"/>
          <ac:picMkLst>
            <pc:docMk/>
            <pc:sldMk cId="0" sldId="258"/>
            <ac:picMk id="3" creationId="{EC2CC5CA-5C6E-AA84-2C71-E24BA3BE6A37}"/>
          </ac:picMkLst>
        </pc:picChg>
        <pc:picChg chg="add mod">
          <ac:chgData name="Juan Carbone" userId="5ebd59bf0c73079c" providerId="LiveId" clId="{C3152EDE-C1DC-4F7A-894D-327D28A2DAB7}" dt="2025-04-25T06:57:16.107" v="4577"/>
          <ac:picMkLst>
            <pc:docMk/>
            <pc:sldMk cId="0" sldId="258"/>
            <ac:picMk id="4" creationId="{13FFDDCF-C68C-5EF7-CD4F-3DB4150272EC}"/>
          </ac:picMkLst>
        </pc:picChg>
        <pc:picChg chg="add del mod">
          <ac:chgData name="Juan Carbone" userId="5ebd59bf0c73079c" providerId="LiveId" clId="{C3152EDE-C1DC-4F7A-894D-327D28A2DAB7}" dt="2025-04-24T10:34:33.913" v="2017" actId="478"/>
          <ac:picMkLst>
            <pc:docMk/>
            <pc:sldMk cId="0" sldId="258"/>
            <ac:picMk id="5" creationId="{D4EF63D8-F9AA-5458-5CFE-96B55ECAC825}"/>
          </ac:picMkLst>
        </pc:picChg>
        <pc:picChg chg="mod">
          <ac:chgData name="Juan Carbone" userId="5ebd59bf0c73079c" providerId="LiveId" clId="{C3152EDE-C1DC-4F7A-894D-327D28A2DAB7}" dt="2025-04-24T09:08:59.146" v="782"/>
          <ac:picMkLst>
            <pc:docMk/>
            <pc:sldMk cId="0" sldId="258"/>
            <ac:picMk id="7" creationId="{59C74827-9465-7128-008B-1E966284E11E}"/>
          </ac:picMkLst>
        </pc:picChg>
        <pc:picChg chg="mod">
          <ac:chgData name="Juan Carbone" userId="5ebd59bf0c73079c" providerId="LiveId" clId="{C3152EDE-C1DC-4F7A-894D-327D28A2DAB7}" dt="2025-04-24T09:08:59.146" v="782"/>
          <ac:picMkLst>
            <pc:docMk/>
            <pc:sldMk cId="0" sldId="258"/>
            <ac:picMk id="8" creationId="{FF44A28E-C823-51DC-520D-4266CC0AE1AC}"/>
          </ac:picMkLst>
        </pc:picChg>
        <pc:picChg chg="mod">
          <ac:chgData name="Juan Carbone" userId="5ebd59bf0c73079c" providerId="LiveId" clId="{C3152EDE-C1DC-4F7A-894D-327D28A2DAB7}" dt="2025-04-24T09:23:34.573" v="984"/>
          <ac:picMkLst>
            <pc:docMk/>
            <pc:sldMk cId="0" sldId="258"/>
            <ac:picMk id="10" creationId="{EC0643B4-0B47-4356-334D-8AF1292DC2EC}"/>
          </ac:picMkLst>
        </pc:picChg>
        <pc:picChg chg="mod">
          <ac:chgData name="Juan Carbone" userId="5ebd59bf0c73079c" providerId="LiveId" clId="{C3152EDE-C1DC-4F7A-894D-327D28A2DAB7}" dt="2025-04-24T09:23:34.573" v="984"/>
          <ac:picMkLst>
            <pc:docMk/>
            <pc:sldMk cId="0" sldId="258"/>
            <ac:picMk id="11" creationId="{F7E60A42-3B69-65B4-EF3B-2AE1A8E2385C}"/>
          </ac:picMkLst>
        </pc:picChg>
        <pc:picChg chg="mod">
          <ac:chgData name="Juan Carbone" userId="5ebd59bf0c73079c" providerId="LiveId" clId="{C3152EDE-C1DC-4F7A-894D-327D28A2DAB7}" dt="2025-04-24T09:23:34.573" v="984"/>
          <ac:picMkLst>
            <pc:docMk/>
            <pc:sldMk cId="0" sldId="258"/>
            <ac:picMk id="12" creationId="{785D8A79-11C0-6C65-58C3-F80481CDB613}"/>
          </ac:picMkLst>
        </pc:picChg>
        <pc:picChg chg="mod">
          <ac:chgData name="Juan Carbone" userId="5ebd59bf0c73079c" providerId="LiveId" clId="{C3152EDE-C1DC-4F7A-894D-327D28A2DAB7}" dt="2025-04-24T09:23:34.573" v="984"/>
          <ac:picMkLst>
            <pc:docMk/>
            <pc:sldMk cId="0" sldId="258"/>
            <ac:picMk id="13" creationId="{E99356B6-E7C9-5E42-08DD-996BFCAB2422}"/>
          </ac:picMkLst>
        </pc:picChg>
        <pc:picChg chg="add del mod">
          <ac:chgData name="Juan Carbone" userId="5ebd59bf0c73079c" providerId="LiveId" clId="{C3152EDE-C1DC-4F7A-894D-327D28A2DAB7}" dt="2025-04-24T10:55:34.293" v="2685" actId="478"/>
          <ac:picMkLst>
            <pc:docMk/>
            <pc:sldMk cId="0" sldId="258"/>
            <ac:picMk id="15" creationId="{D74BD0FA-0A72-3F96-94FF-6A526E9F6E0C}"/>
          </ac:picMkLst>
        </pc:picChg>
        <pc:picChg chg="mod">
          <ac:chgData name="Juan Carbone" userId="5ebd59bf0c73079c" providerId="LiveId" clId="{C3152EDE-C1DC-4F7A-894D-327D28A2DAB7}" dt="2025-04-24T10:34:36.001" v="2019"/>
          <ac:picMkLst>
            <pc:docMk/>
            <pc:sldMk cId="0" sldId="258"/>
            <ac:picMk id="17" creationId="{C05FC779-F660-C5BF-EAB0-205A86F9360E}"/>
          </ac:picMkLst>
        </pc:picChg>
        <pc:picChg chg="mod">
          <ac:chgData name="Juan Carbone" userId="5ebd59bf0c73079c" providerId="LiveId" clId="{C3152EDE-C1DC-4F7A-894D-327D28A2DAB7}" dt="2025-04-24T10:34:36.001" v="2019"/>
          <ac:picMkLst>
            <pc:docMk/>
            <pc:sldMk cId="0" sldId="258"/>
            <ac:picMk id="18" creationId="{FD68EBB3-78BA-534C-7045-247D918E3478}"/>
          </ac:picMkLst>
        </pc:picChg>
        <pc:picChg chg="add mod">
          <ac:chgData name="Juan Carbone" userId="5ebd59bf0c73079c" providerId="LiveId" clId="{C3152EDE-C1DC-4F7A-894D-327D28A2DAB7}" dt="2025-04-24T10:55:34.469" v="2686"/>
          <ac:picMkLst>
            <pc:docMk/>
            <pc:sldMk cId="0" sldId="258"/>
            <ac:picMk id="19" creationId="{9EBABE7B-F61A-0ACA-5724-33A5083DD302}"/>
          </ac:picMkLst>
        </pc:picChg>
        <pc:picChg chg="mod">
          <ac:chgData name="Juan Carbone" userId="5ebd59bf0c73079c" providerId="LiveId" clId="{C3152EDE-C1DC-4F7A-894D-327D28A2DAB7}" dt="2025-04-24T11:05:32.335" v="2782"/>
          <ac:picMkLst>
            <pc:docMk/>
            <pc:sldMk cId="0" sldId="258"/>
            <ac:picMk id="21" creationId="{A3958A27-AD0A-71EB-5966-B9E086A12427}"/>
          </ac:picMkLst>
        </pc:picChg>
        <pc:picChg chg="mod">
          <ac:chgData name="Juan Carbone" userId="5ebd59bf0c73079c" providerId="LiveId" clId="{C3152EDE-C1DC-4F7A-894D-327D28A2DAB7}" dt="2025-04-24T11:05:32.335" v="2782"/>
          <ac:picMkLst>
            <pc:docMk/>
            <pc:sldMk cId="0" sldId="258"/>
            <ac:picMk id="22" creationId="{A8A73CF0-E417-0D58-33B7-E69CB368E720}"/>
          </ac:picMkLst>
        </pc:picChg>
        <pc:picChg chg="mod">
          <ac:chgData name="Juan Carbone" userId="5ebd59bf0c73079c" providerId="LiveId" clId="{C3152EDE-C1DC-4F7A-894D-327D28A2DAB7}" dt="2025-04-24T13:27:15.039" v="4460"/>
          <ac:picMkLst>
            <pc:docMk/>
            <pc:sldMk cId="0" sldId="258"/>
            <ac:picMk id="24" creationId="{B7813C69-096A-8007-5142-05CA9E89E338}"/>
          </ac:picMkLst>
        </pc:picChg>
        <pc:picChg chg="mod">
          <ac:chgData name="Juan Carbone" userId="5ebd59bf0c73079c" providerId="LiveId" clId="{C3152EDE-C1DC-4F7A-894D-327D28A2DAB7}" dt="2025-04-24T13:27:15.039" v="4460"/>
          <ac:picMkLst>
            <pc:docMk/>
            <pc:sldMk cId="0" sldId="258"/>
            <ac:picMk id="25" creationId="{69705A0A-567D-6AF0-8DDE-FCB68A6CD49D}"/>
          </ac:picMkLst>
        </pc:picChg>
      </pc:sldChg>
      <pc:sldChg chg="addSp delSp modSp mod">
        <pc:chgData name="Juan Carbone" userId="5ebd59bf0c73079c" providerId="LiveId" clId="{C3152EDE-C1DC-4F7A-894D-327D28A2DAB7}" dt="2025-04-25T06:57:55.651" v="4582"/>
        <pc:sldMkLst>
          <pc:docMk/>
          <pc:sldMk cId="0" sldId="259"/>
        </pc:sldMkLst>
        <pc:spChg chg="add del mod">
          <ac:chgData name="Juan Carbone" userId="5ebd59bf0c73079c" providerId="LiveId" clId="{C3152EDE-C1DC-4F7A-894D-327D28A2DAB7}" dt="2025-04-24T08:55:35.327" v="714" actId="478"/>
          <ac:spMkLst>
            <pc:docMk/>
            <pc:sldMk cId="0" sldId="259"/>
            <ac:spMk id="3" creationId="{C44C5C7D-322A-6A9B-47D1-517B354B0DC9}"/>
          </ac:spMkLst>
        </pc:spChg>
        <pc:spChg chg="add del mod">
          <ac:chgData name="Juan Carbone" userId="5ebd59bf0c73079c" providerId="LiveId" clId="{C3152EDE-C1DC-4F7A-894D-327D28A2DAB7}" dt="2025-04-24T09:41:54.208" v="1477" actId="478"/>
          <ac:spMkLst>
            <pc:docMk/>
            <pc:sldMk cId="0" sldId="259"/>
            <ac:spMk id="14" creationId="{373BC29D-16B5-C038-B91C-0C2E490C9C33}"/>
          </ac:spMkLst>
        </pc:spChg>
        <pc:spChg chg="add del mod">
          <ac:chgData name="Juan Carbone" userId="5ebd59bf0c73079c" providerId="LiveId" clId="{C3152EDE-C1DC-4F7A-894D-327D28A2DAB7}" dt="2025-04-24T09:41:48.519" v="1475" actId="478"/>
          <ac:spMkLst>
            <pc:docMk/>
            <pc:sldMk cId="0" sldId="259"/>
            <ac:spMk id="20" creationId="{7A51D147-5CB8-62DD-BC48-E2C5DDCD7276}"/>
          </ac:spMkLst>
        </pc:spChg>
        <pc:spChg chg="add mod">
          <ac:chgData name="Juan Carbone" userId="5ebd59bf0c73079c" providerId="LiveId" clId="{C3152EDE-C1DC-4F7A-894D-327D28A2DAB7}" dt="2025-04-24T09:42:11.659" v="1478"/>
          <ac:spMkLst>
            <pc:docMk/>
            <pc:sldMk cId="0" sldId="259"/>
            <ac:spMk id="21" creationId="{C8C0ACAC-C48A-708F-2C98-E448DE9BD0FE}"/>
          </ac:spMkLst>
        </pc:spChg>
        <pc:spChg chg="add mod">
          <ac:chgData name="Juan Carbone" userId="5ebd59bf0c73079c" providerId="LiveId" clId="{C3152EDE-C1DC-4F7A-894D-327D28A2DAB7}" dt="2025-04-24T09:42:11.659" v="1478"/>
          <ac:spMkLst>
            <pc:docMk/>
            <pc:sldMk cId="0" sldId="259"/>
            <ac:spMk id="22" creationId="{2BB7C595-D68F-CD8F-74E3-20F914FFFCC5}"/>
          </ac:spMkLst>
        </pc:spChg>
        <pc:spChg chg="add mod">
          <ac:chgData name="Juan Carbone" userId="5ebd59bf0c73079c" providerId="LiveId" clId="{C3152EDE-C1DC-4F7A-894D-327D28A2DAB7}" dt="2025-04-24T09:42:24.787" v="1481" actId="14100"/>
          <ac:spMkLst>
            <pc:docMk/>
            <pc:sldMk cId="0" sldId="259"/>
            <ac:spMk id="23" creationId="{EA62BF53-2DE7-B6E7-B5B1-D7DAAD3ED3FC}"/>
          </ac:spMkLst>
        </pc:spChg>
        <pc:spChg chg="add mod ord">
          <ac:chgData name="Juan Carbone" userId="5ebd59bf0c73079c" providerId="LiveId" clId="{C3152EDE-C1DC-4F7A-894D-327D28A2DAB7}" dt="2025-04-24T09:42:47.318" v="1484" actId="167"/>
          <ac:spMkLst>
            <pc:docMk/>
            <pc:sldMk cId="0" sldId="259"/>
            <ac:spMk id="24" creationId="{3DBE69FF-8E68-8859-0011-8088E8018D55}"/>
          </ac:spMkLst>
        </pc:spChg>
        <pc:spChg chg="add mod">
          <ac:chgData name="Juan Carbone" userId="5ebd59bf0c73079c" providerId="LiveId" clId="{C3152EDE-C1DC-4F7A-894D-327D28A2DAB7}" dt="2025-04-24T13:15:59.030" v="4421"/>
          <ac:spMkLst>
            <pc:docMk/>
            <pc:sldMk cId="0" sldId="259"/>
            <ac:spMk id="33" creationId="{C79CC509-3EA2-B413-65A1-4F56B2DDA2C8}"/>
          </ac:spMkLst>
        </pc:spChg>
        <pc:spChg chg="del mod">
          <ac:chgData name="Juan Carbone" userId="5ebd59bf0c73079c" providerId="LiveId" clId="{C3152EDE-C1DC-4F7A-894D-327D28A2DAB7}" dt="2025-04-24T09:41:49.138" v="1476" actId="478"/>
          <ac:spMkLst>
            <pc:docMk/>
            <pc:sldMk cId="0" sldId="259"/>
            <ac:spMk id="103" creationId="{00000000-0000-0000-0000-000000000000}"/>
          </ac:spMkLst>
        </pc:spChg>
        <pc:spChg chg="del mod">
          <ac:chgData name="Juan Carbone" userId="5ebd59bf0c73079c" providerId="LiveId" clId="{C3152EDE-C1DC-4F7A-894D-327D28A2DAB7}" dt="2025-04-24T08:55:32.022" v="712" actId="478"/>
          <ac:spMkLst>
            <pc:docMk/>
            <pc:sldMk cId="0" sldId="259"/>
            <ac:spMk id="104" creationId="{00000000-0000-0000-0000-000000000000}"/>
          </ac:spMkLst>
        </pc:spChg>
        <pc:spChg chg="del mod">
          <ac:chgData name="Juan Carbone" userId="5ebd59bf0c73079c" providerId="LiveId" clId="{C3152EDE-C1DC-4F7A-894D-327D28A2DAB7}" dt="2025-04-24T09:12:34.433" v="806" actId="478"/>
          <ac:spMkLst>
            <pc:docMk/>
            <pc:sldMk cId="0" sldId="259"/>
            <ac:spMk id="105" creationId="{00000000-0000-0000-0000-000000000000}"/>
          </ac:spMkLst>
        </pc:spChg>
        <pc:spChg chg="del mod">
          <ac:chgData name="Juan Carbone" userId="5ebd59bf0c73079c" providerId="LiveId" clId="{C3152EDE-C1DC-4F7A-894D-327D28A2DAB7}" dt="2025-04-24T13:15:58.801" v="4420" actId="478"/>
          <ac:spMkLst>
            <pc:docMk/>
            <pc:sldMk cId="0" sldId="259"/>
            <ac:spMk id="106" creationId="{00000000-0000-0000-0000-000000000000}"/>
          </ac:spMkLst>
        </pc:spChg>
        <pc:spChg chg="del mod">
          <ac:chgData name="Juan Carbone" userId="5ebd59bf0c73079c" providerId="LiveId" clId="{C3152EDE-C1DC-4F7A-894D-327D28A2DAB7}" dt="2025-04-24T09:41:47.319" v="1474" actId="478"/>
          <ac:spMkLst>
            <pc:docMk/>
            <pc:sldMk cId="0" sldId="259"/>
            <ac:spMk id="107" creationId="{00000000-0000-0000-0000-000000000000}"/>
          </ac:spMkLst>
        </pc:spChg>
        <pc:spChg chg="del mod">
          <ac:chgData name="Juan Carbone" userId="5ebd59bf0c73079c" providerId="LiveId" clId="{C3152EDE-C1DC-4F7A-894D-327D28A2DAB7}" dt="2025-04-24T09:41:22.078" v="1470" actId="478"/>
          <ac:spMkLst>
            <pc:docMk/>
            <pc:sldMk cId="0" sldId="259"/>
            <ac:spMk id="108" creationId="{00000000-0000-0000-0000-000000000000}"/>
          </ac:spMkLst>
        </pc:spChg>
        <pc:spChg chg="del mod">
          <ac:chgData name="Juan Carbone" userId="5ebd59bf0c73079c" providerId="LiveId" clId="{C3152EDE-C1DC-4F7A-894D-327D28A2DAB7}" dt="2025-04-24T09:10:31.144" v="786" actId="478"/>
          <ac:spMkLst>
            <pc:docMk/>
            <pc:sldMk cId="0" sldId="259"/>
            <ac:spMk id="110" creationId="{00000000-0000-0000-0000-000000000000}"/>
          </ac:spMkLst>
        </pc:spChg>
        <pc:spChg chg="mod">
          <ac:chgData name="Juan Carbone" userId="5ebd59bf0c73079c" providerId="LiveId" clId="{C3152EDE-C1DC-4F7A-894D-327D28A2DAB7}" dt="2025-04-24T08:43:41.174" v="479" actId="790"/>
          <ac:spMkLst>
            <pc:docMk/>
            <pc:sldMk cId="0" sldId="259"/>
            <ac:spMk id="116" creationId="{00000000-0000-0000-0000-000000000000}"/>
          </ac:spMkLst>
        </pc:spChg>
        <pc:grpChg chg="add del mod">
          <ac:chgData name="Juan Carbone" userId="5ebd59bf0c73079c" providerId="LiveId" clId="{C3152EDE-C1DC-4F7A-894D-327D28A2DAB7}" dt="2025-04-24T10:34:45.285" v="2022" actId="478"/>
          <ac:grpSpMkLst>
            <pc:docMk/>
            <pc:sldMk cId="0" sldId="259"/>
            <ac:grpSpMk id="6" creationId="{5002582C-54FF-F245-ABF8-F8AD3DD3D2B9}"/>
          </ac:grpSpMkLst>
        </pc:grpChg>
        <pc:grpChg chg="add del mod">
          <ac:chgData name="Juan Carbone" userId="5ebd59bf0c73079c" providerId="LiveId" clId="{C3152EDE-C1DC-4F7A-894D-327D28A2DAB7}" dt="2025-04-24T09:23:37.622" v="985" actId="478"/>
          <ac:grpSpMkLst>
            <pc:docMk/>
            <pc:sldMk cId="0" sldId="259"/>
            <ac:grpSpMk id="9" creationId="{9447E3E0-5271-9CFF-F1D7-BE54B17401F6}"/>
          </ac:grpSpMkLst>
        </pc:grpChg>
        <pc:grpChg chg="add mod">
          <ac:chgData name="Juan Carbone" userId="5ebd59bf0c73079c" providerId="LiveId" clId="{C3152EDE-C1DC-4F7A-894D-327D28A2DAB7}" dt="2025-04-24T09:23:37.898" v="986"/>
          <ac:grpSpMkLst>
            <pc:docMk/>
            <pc:sldMk cId="0" sldId="259"/>
            <ac:grpSpMk id="15" creationId="{B5B7205B-7216-DD9D-0D69-8AD8A21AF8B6}"/>
          </ac:grpSpMkLst>
        </pc:grpChg>
        <pc:grpChg chg="add del mod">
          <ac:chgData name="Juan Carbone" userId="5ebd59bf0c73079c" providerId="LiveId" clId="{C3152EDE-C1DC-4F7A-894D-327D28A2DAB7}" dt="2025-04-24T11:05:28.655" v="2779" actId="478"/>
          <ac:grpSpMkLst>
            <pc:docMk/>
            <pc:sldMk cId="0" sldId="259"/>
            <ac:grpSpMk id="26" creationId="{F055E333-9943-77BB-0053-471E6E57E5CF}"/>
          </ac:grpSpMkLst>
        </pc:grpChg>
        <pc:grpChg chg="add mod">
          <ac:chgData name="Juan Carbone" userId="5ebd59bf0c73079c" providerId="LiveId" clId="{C3152EDE-C1DC-4F7A-894D-327D28A2DAB7}" dt="2025-04-24T11:05:28.857" v="2780"/>
          <ac:grpSpMkLst>
            <pc:docMk/>
            <pc:sldMk cId="0" sldId="259"/>
            <ac:grpSpMk id="30" creationId="{59740E6F-2B48-446C-7AB9-C499D46652D1}"/>
          </ac:grpSpMkLst>
        </pc:grpChg>
        <pc:grpChg chg="del mod">
          <ac:chgData name="Juan Carbone" userId="5ebd59bf0c73079c" providerId="LiveId" clId="{C3152EDE-C1DC-4F7A-894D-327D28A2DAB7}" dt="2025-04-24T09:10:51.239" v="789" actId="478"/>
          <ac:grpSpMkLst>
            <pc:docMk/>
            <pc:sldMk cId="0" sldId="259"/>
            <ac:grpSpMk id="111" creationId="{00000000-0000-0000-0000-000000000000}"/>
          </ac:grpSpMkLst>
        </pc:grpChg>
        <pc:picChg chg="add mod">
          <ac:chgData name="Juan Carbone" userId="5ebd59bf0c73079c" providerId="LiveId" clId="{C3152EDE-C1DC-4F7A-894D-327D28A2DAB7}" dt="2025-04-25T06:57:43.073" v="4580"/>
          <ac:picMkLst>
            <pc:docMk/>
            <pc:sldMk cId="0" sldId="259"/>
            <ac:picMk id="2" creationId="{B37B3C71-35AD-107D-1D54-49BA4B413951}"/>
          </ac:picMkLst>
        </pc:picChg>
        <pc:picChg chg="add mod">
          <ac:chgData name="Juan Carbone" userId="5ebd59bf0c73079c" providerId="LiveId" clId="{C3152EDE-C1DC-4F7A-894D-327D28A2DAB7}" dt="2025-04-25T06:57:49.849" v="4581"/>
          <ac:picMkLst>
            <pc:docMk/>
            <pc:sldMk cId="0" sldId="259"/>
            <ac:picMk id="3" creationId="{05D58551-527A-F549-CB5D-42DA868217F3}"/>
          </ac:picMkLst>
        </pc:picChg>
        <pc:picChg chg="add del mod">
          <ac:chgData name="Juan Carbone" userId="5ebd59bf0c73079c" providerId="LiveId" clId="{C3152EDE-C1DC-4F7A-894D-327D28A2DAB7}" dt="2025-04-24T09:08:53.555" v="781" actId="478"/>
          <ac:picMkLst>
            <pc:docMk/>
            <pc:sldMk cId="0" sldId="259"/>
            <ac:picMk id="4" creationId="{21D15CCC-F32B-C3AB-4E3B-2B72AA34AAF3}"/>
          </ac:picMkLst>
        </pc:picChg>
        <pc:picChg chg="add mod">
          <ac:chgData name="Juan Carbone" userId="5ebd59bf0c73079c" providerId="LiveId" clId="{C3152EDE-C1DC-4F7A-894D-327D28A2DAB7}" dt="2025-04-25T06:57:55.651" v="4582"/>
          <ac:picMkLst>
            <pc:docMk/>
            <pc:sldMk cId="0" sldId="259"/>
            <ac:picMk id="4" creationId="{EDEFC903-9FA9-6830-5743-81F7AB6B88AD}"/>
          </ac:picMkLst>
        </pc:picChg>
        <pc:picChg chg="add del mod">
          <ac:chgData name="Juan Carbone" userId="5ebd59bf0c73079c" providerId="LiveId" clId="{C3152EDE-C1DC-4F7A-894D-327D28A2DAB7}" dt="2025-04-24T10:34:44.576" v="2021" actId="478"/>
          <ac:picMkLst>
            <pc:docMk/>
            <pc:sldMk cId="0" sldId="259"/>
            <ac:picMk id="5" creationId="{A3E30C62-65AE-CEE0-D25F-3D5D6DB3B29A}"/>
          </ac:picMkLst>
        </pc:picChg>
        <pc:picChg chg="mod">
          <ac:chgData name="Juan Carbone" userId="5ebd59bf0c73079c" providerId="LiveId" clId="{C3152EDE-C1DC-4F7A-894D-327D28A2DAB7}" dt="2025-04-24T09:10:22.255" v="785"/>
          <ac:picMkLst>
            <pc:docMk/>
            <pc:sldMk cId="0" sldId="259"/>
            <ac:picMk id="7" creationId="{7D115561-0C2A-9BC1-26A1-18D8EC1E40CC}"/>
          </ac:picMkLst>
        </pc:picChg>
        <pc:picChg chg="mod">
          <ac:chgData name="Juan Carbone" userId="5ebd59bf0c73079c" providerId="LiveId" clId="{C3152EDE-C1DC-4F7A-894D-327D28A2DAB7}" dt="2025-04-24T09:10:22.255" v="785"/>
          <ac:picMkLst>
            <pc:docMk/>
            <pc:sldMk cId="0" sldId="259"/>
            <ac:picMk id="8" creationId="{DDD7C95D-157F-C04E-E9CF-ED58713891CB}"/>
          </ac:picMkLst>
        </pc:picChg>
        <pc:picChg chg="mod">
          <ac:chgData name="Juan Carbone" userId="5ebd59bf0c73079c" providerId="LiveId" clId="{C3152EDE-C1DC-4F7A-894D-327D28A2DAB7}" dt="2025-04-24T09:10:53.006" v="790"/>
          <ac:picMkLst>
            <pc:docMk/>
            <pc:sldMk cId="0" sldId="259"/>
            <ac:picMk id="10" creationId="{884916F9-D0E3-FF74-3499-7E3E9A6A208D}"/>
          </ac:picMkLst>
        </pc:picChg>
        <pc:picChg chg="mod">
          <ac:chgData name="Juan Carbone" userId="5ebd59bf0c73079c" providerId="LiveId" clId="{C3152EDE-C1DC-4F7A-894D-327D28A2DAB7}" dt="2025-04-24T09:10:53.006" v="790"/>
          <ac:picMkLst>
            <pc:docMk/>
            <pc:sldMk cId="0" sldId="259"/>
            <ac:picMk id="11" creationId="{7CF8C465-0D34-ACAF-7C49-8B771BB22234}"/>
          </ac:picMkLst>
        </pc:picChg>
        <pc:picChg chg="mod">
          <ac:chgData name="Juan Carbone" userId="5ebd59bf0c73079c" providerId="LiveId" clId="{C3152EDE-C1DC-4F7A-894D-327D28A2DAB7}" dt="2025-04-24T09:10:53.006" v="790"/>
          <ac:picMkLst>
            <pc:docMk/>
            <pc:sldMk cId="0" sldId="259"/>
            <ac:picMk id="12" creationId="{97B2A12F-BCF8-0D18-A09B-DDB16D0DFEA0}"/>
          </ac:picMkLst>
        </pc:picChg>
        <pc:picChg chg="mod">
          <ac:chgData name="Juan Carbone" userId="5ebd59bf0c73079c" providerId="LiveId" clId="{C3152EDE-C1DC-4F7A-894D-327D28A2DAB7}" dt="2025-04-24T09:10:53.006" v="790"/>
          <ac:picMkLst>
            <pc:docMk/>
            <pc:sldMk cId="0" sldId="259"/>
            <ac:picMk id="13" creationId="{1A4E2A1E-4739-EECC-FB1F-3E0D997C111E}"/>
          </ac:picMkLst>
        </pc:picChg>
        <pc:picChg chg="mod">
          <ac:chgData name="Juan Carbone" userId="5ebd59bf0c73079c" providerId="LiveId" clId="{C3152EDE-C1DC-4F7A-894D-327D28A2DAB7}" dt="2025-04-24T09:23:37.898" v="986"/>
          <ac:picMkLst>
            <pc:docMk/>
            <pc:sldMk cId="0" sldId="259"/>
            <ac:picMk id="16" creationId="{9F1CAAC7-9911-A19B-750F-48848085EABD}"/>
          </ac:picMkLst>
        </pc:picChg>
        <pc:picChg chg="mod">
          <ac:chgData name="Juan Carbone" userId="5ebd59bf0c73079c" providerId="LiveId" clId="{C3152EDE-C1DC-4F7A-894D-327D28A2DAB7}" dt="2025-04-24T09:23:37.898" v="986"/>
          <ac:picMkLst>
            <pc:docMk/>
            <pc:sldMk cId="0" sldId="259"/>
            <ac:picMk id="17" creationId="{024D77B8-6F6E-9275-C378-FED654DE072B}"/>
          </ac:picMkLst>
        </pc:picChg>
        <pc:picChg chg="mod">
          <ac:chgData name="Juan Carbone" userId="5ebd59bf0c73079c" providerId="LiveId" clId="{C3152EDE-C1DC-4F7A-894D-327D28A2DAB7}" dt="2025-04-24T09:23:37.898" v="986"/>
          <ac:picMkLst>
            <pc:docMk/>
            <pc:sldMk cId="0" sldId="259"/>
            <ac:picMk id="18" creationId="{A3E9D487-B4F7-DC21-666E-E2EE9E2AE0D2}"/>
          </ac:picMkLst>
        </pc:picChg>
        <pc:picChg chg="mod">
          <ac:chgData name="Juan Carbone" userId="5ebd59bf0c73079c" providerId="LiveId" clId="{C3152EDE-C1DC-4F7A-894D-327D28A2DAB7}" dt="2025-04-24T09:23:37.898" v="986"/>
          <ac:picMkLst>
            <pc:docMk/>
            <pc:sldMk cId="0" sldId="259"/>
            <ac:picMk id="19" creationId="{3E97AC37-8648-8A72-D001-39BBC7645EF0}"/>
          </ac:picMkLst>
        </pc:picChg>
        <pc:picChg chg="add del mod">
          <ac:chgData name="Juan Carbone" userId="5ebd59bf0c73079c" providerId="LiveId" clId="{C3152EDE-C1DC-4F7A-894D-327D28A2DAB7}" dt="2025-04-24T10:55:31.419" v="2683" actId="478"/>
          <ac:picMkLst>
            <pc:docMk/>
            <pc:sldMk cId="0" sldId="259"/>
            <ac:picMk id="25" creationId="{4B09A7C6-939C-4DA8-A608-E78B527E064F}"/>
          </ac:picMkLst>
        </pc:picChg>
        <pc:picChg chg="mod">
          <ac:chgData name="Juan Carbone" userId="5ebd59bf0c73079c" providerId="LiveId" clId="{C3152EDE-C1DC-4F7A-894D-327D28A2DAB7}" dt="2025-04-24T10:34:46.126" v="2023"/>
          <ac:picMkLst>
            <pc:docMk/>
            <pc:sldMk cId="0" sldId="259"/>
            <ac:picMk id="27" creationId="{DE0AFB9F-0EA2-9FEB-8B52-785295CDAA01}"/>
          </ac:picMkLst>
        </pc:picChg>
        <pc:picChg chg="mod">
          <ac:chgData name="Juan Carbone" userId="5ebd59bf0c73079c" providerId="LiveId" clId="{C3152EDE-C1DC-4F7A-894D-327D28A2DAB7}" dt="2025-04-24T10:34:46.126" v="2023"/>
          <ac:picMkLst>
            <pc:docMk/>
            <pc:sldMk cId="0" sldId="259"/>
            <ac:picMk id="28" creationId="{58C7DF2D-2A99-9B20-D349-7794B7D39F7D}"/>
          </ac:picMkLst>
        </pc:picChg>
        <pc:picChg chg="add mod">
          <ac:chgData name="Juan Carbone" userId="5ebd59bf0c73079c" providerId="LiveId" clId="{C3152EDE-C1DC-4F7A-894D-327D28A2DAB7}" dt="2025-04-24T10:55:31.587" v="2684"/>
          <ac:picMkLst>
            <pc:docMk/>
            <pc:sldMk cId="0" sldId="259"/>
            <ac:picMk id="29" creationId="{8108CFF4-4153-C105-D7DA-D71D674C091D}"/>
          </ac:picMkLst>
        </pc:picChg>
        <pc:picChg chg="mod">
          <ac:chgData name="Juan Carbone" userId="5ebd59bf0c73079c" providerId="LiveId" clId="{C3152EDE-C1DC-4F7A-894D-327D28A2DAB7}" dt="2025-04-24T11:05:28.857" v="2780"/>
          <ac:picMkLst>
            <pc:docMk/>
            <pc:sldMk cId="0" sldId="259"/>
            <ac:picMk id="31" creationId="{88565CB4-488A-F066-FC35-A2C7B440A060}"/>
          </ac:picMkLst>
        </pc:picChg>
        <pc:picChg chg="mod">
          <ac:chgData name="Juan Carbone" userId="5ebd59bf0c73079c" providerId="LiveId" clId="{C3152EDE-C1DC-4F7A-894D-327D28A2DAB7}" dt="2025-04-24T11:05:28.857" v="2780"/>
          <ac:picMkLst>
            <pc:docMk/>
            <pc:sldMk cId="0" sldId="259"/>
            <ac:picMk id="32" creationId="{3742C282-D490-5C04-FA5A-1630EE00FC58}"/>
          </ac:picMkLst>
        </pc:picChg>
        <pc:picChg chg="mod">
          <ac:chgData name="Juan Carbone" userId="5ebd59bf0c73079c" providerId="LiveId" clId="{C3152EDE-C1DC-4F7A-894D-327D28A2DAB7}" dt="2025-04-24T09:10:57.321" v="791" actId="1076"/>
          <ac:picMkLst>
            <pc:docMk/>
            <pc:sldMk cId="0" sldId="259"/>
            <ac:picMk id="109" creationId="{00000000-0000-0000-0000-000000000000}"/>
          </ac:picMkLst>
        </pc:picChg>
      </pc:sldChg>
      <pc:sldChg chg="addSp delSp modSp mod">
        <pc:chgData name="Juan Carbone" userId="5ebd59bf0c73079c" providerId="LiveId" clId="{C3152EDE-C1DC-4F7A-894D-327D28A2DAB7}" dt="2025-04-25T06:58:16.063" v="4585"/>
        <pc:sldMkLst>
          <pc:docMk/>
          <pc:sldMk cId="0" sldId="260"/>
        </pc:sldMkLst>
        <pc:spChg chg="add del mod">
          <ac:chgData name="Juan Carbone" userId="5ebd59bf0c73079c" providerId="LiveId" clId="{C3152EDE-C1DC-4F7A-894D-327D28A2DAB7}" dt="2025-04-24T09:26:36.469" v="1008" actId="478"/>
          <ac:spMkLst>
            <pc:docMk/>
            <pc:sldMk cId="0" sldId="260"/>
            <ac:spMk id="3" creationId="{99CE937C-9348-FA7A-3F86-A7C92E622956}"/>
          </ac:spMkLst>
        </pc:spChg>
        <pc:spChg chg="add del mod ord">
          <ac:chgData name="Juan Carbone" userId="5ebd59bf0c73079c" providerId="LiveId" clId="{C3152EDE-C1DC-4F7A-894D-327D28A2DAB7}" dt="2025-04-24T09:34:56.309" v="1053" actId="478"/>
          <ac:spMkLst>
            <pc:docMk/>
            <pc:sldMk cId="0" sldId="260"/>
            <ac:spMk id="4" creationId="{6A66F9EF-E73B-3650-CA3A-B2AF343A7A0D}"/>
          </ac:spMkLst>
        </pc:spChg>
        <pc:spChg chg="add mod">
          <ac:chgData name="Juan Carbone" userId="5ebd59bf0c73079c" providerId="LiveId" clId="{C3152EDE-C1DC-4F7A-894D-327D28A2DAB7}" dt="2025-04-24T09:26:58.969" v="1015"/>
          <ac:spMkLst>
            <pc:docMk/>
            <pc:sldMk cId="0" sldId="260"/>
            <ac:spMk id="5" creationId="{5FC6FD15-9D65-63D9-02EF-1A95570ACB16}"/>
          </ac:spMkLst>
        </pc:spChg>
        <pc:spChg chg="add mod">
          <ac:chgData name="Juan Carbone" userId="5ebd59bf0c73079c" providerId="LiveId" clId="{C3152EDE-C1DC-4F7A-894D-327D28A2DAB7}" dt="2025-04-24T09:26:58.969" v="1015"/>
          <ac:spMkLst>
            <pc:docMk/>
            <pc:sldMk cId="0" sldId="260"/>
            <ac:spMk id="6" creationId="{AE842BE7-061E-1B88-1959-671259AC92E7}"/>
          </ac:spMkLst>
        </pc:spChg>
        <pc:spChg chg="add mod">
          <ac:chgData name="Juan Carbone" userId="5ebd59bf0c73079c" providerId="LiveId" clId="{C3152EDE-C1DC-4F7A-894D-327D28A2DAB7}" dt="2025-04-24T09:33:48.513" v="1038"/>
          <ac:spMkLst>
            <pc:docMk/>
            <pc:sldMk cId="0" sldId="260"/>
            <ac:spMk id="11" creationId="{295BE6F6-1A5B-CBC9-659D-4B02F0ACAFA6}"/>
          </ac:spMkLst>
        </pc:spChg>
        <pc:spChg chg="add mod">
          <ac:chgData name="Juan Carbone" userId="5ebd59bf0c73079c" providerId="LiveId" clId="{C3152EDE-C1DC-4F7A-894D-327D28A2DAB7}" dt="2025-04-24T09:33:48.513" v="1038"/>
          <ac:spMkLst>
            <pc:docMk/>
            <pc:sldMk cId="0" sldId="260"/>
            <ac:spMk id="12" creationId="{913FE0DB-2C89-AC4A-1411-D1C5FB616B0D}"/>
          </ac:spMkLst>
        </pc:spChg>
        <pc:spChg chg="add del mod">
          <ac:chgData name="Juan Carbone" userId="5ebd59bf0c73079c" providerId="LiveId" clId="{C3152EDE-C1DC-4F7A-894D-327D28A2DAB7}" dt="2025-04-24T09:33:51.608" v="1039" actId="478"/>
          <ac:spMkLst>
            <pc:docMk/>
            <pc:sldMk cId="0" sldId="260"/>
            <ac:spMk id="13" creationId="{CC4EE650-F058-BC90-F4F4-6B6393759817}"/>
          </ac:spMkLst>
        </pc:spChg>
        <pc:spChg chg="add del mod">
          <ac:chgData name="Juan Carbone" userId="5ebd59bf0c73079c" providerId="LiveId" clId="{C3152EDE-C1DC-4F7A-894D-327D28A2DAB7}" dt="2025-04-24T09:33:52.390" v="1040" actId="478"/>
          <ac:spMkLst>
            <pc:docMk/>
            <pc:sldMk cId="0" sldId="260"/>
            <ac:spMk id="14" creationId="{C877DE5B-7D4D-EBD7-973C-C0016FF13121}"/>
          </ac:spMkLst>
        </pc:spChg>
        <pc:spChg chg="add del mod">
          <ac:chgData name="Juan Carbone" userId="5ebd59bf0c73079c" providerId="LiveId" clId="{C3152EDE-C1DC-4F7A-894D-327D28A2DAB7}" dt="2025-04-24T09:40:57.322" v="1465" actId="478"/>
          <ac:spMkLst>
            <pc:docMk/>
            <pc:sldMk cId="0" sldId="260"/>
            <ac:spMk id="15" creationId="{5381853F-3DCC-FAB3-DC4E-38CDF7B83BFB}"/>
          </ac:spMkLst>
        </pc:spChg>
        <pc:spChg chg="add mod">
          <ac:chgData name="Juan Carbone" userId="5ebd59bf0c73079c" providerId="LiveId" clId="{C3152EDE-C1DC-4F7A-894D-327D28A2DAB7}" dt="2025-04-24T13:27:51.364" v="4473" actId="20577"/>
          <ac:spMkLst>
            <pc:docMk/>
            <pc:sldMk cId="0" sldId="260"/>
            <ac:spMk id="16" creationId="{9DF5D58E-B7B6-CA26-AF96-99F0E31535E2}"/>
          </ac:spMkLst>
        </pc:spChg>
        <pc:spChg chg="add mod">
          <ac:chgData name="Juan Carbone" userId="5ebd59bf0c73079c" providerId="LiveId" clId="{C3152EDE-C1DC-4F7A-894D-327D28A2DAB7}" dt="2025-04-24T13:16:02.778" v="4423"/>
          <ac:spMkLst>
            <pc:docMk/>
            <pc:sldMk cId="0" sldId="260"/>
            <ac:spMk id="30" creationId="{6F3BFD11-17F9-5AF6-1232-9D172D67A655}"/>
          </ac:spMkLst>
        </pc:spChg>
        <pc:spChg chg="del mod">
          <ac:chgData name="Juan Carbone" userId="5ebd59bf0c73079c" providerId="LiveId" clId="{C3152EDE-C1DC-4F7A-894D-327D28A2DAB7}" dt="2025-04-24T09:33:46.851" v="1036" actId="478"/>
          <ac:spMkLst>
            <pc:docMk/>
            <pc:sldMk cId="0" sldId="260"/>
            <ac:spMk id="121" creationId="{00000000-0000-0000-0000-000000000000}"/>
          </ac:spMkLst>
        </pc:spChg>
        <pc:spChg chg="del mod">
          <ac:chgData name="Juan Carbone" userId="5ebd59bf0c73079c" providerId="LiveId" clId="{C3152EDE-C1DC-4F7A-894D-327D28A2DAB7}" dt="2025-04-24T09:26:34.535" v="1007" actId="478"/>
          <ac:spMkLst>
            <pc:docMk/>
            <pc:sldMk cId="0" sldId="260"/>
            <ac:spMk id="122" creationId="{00000000-0000-0000-0000-000000000000}"/>
          </ac:spMkLst>
        </pc:spChg>
        <pc:spChg chg="del mod">
          <ac:chgData name="Juan Carbone" userId="5ebd59bf0c73079c" providerId="LiveId" clId="{C3152EDE-C1DC-4F7A-894D-327D28A2DAB7}" dt="2025-04-24T09:26:37.648" v="1009" actId="478"/>
          <ac:spMkLst>
            <pc:docMk/>
            <pc:sldMk cId="0" sldId="260"/>
            <ac:spMk id="123" creationId="{00000000-0000-0000-0000-000000000000}"/>
          </ac:spMkLst>
        </pc:spChg>
        <pc:spChg chg="del mod">
          <ac:chgData name="Juan Carbone" userId="5ebd59bf0c73079c" providerId="LiveId" clId="{C3152EDE-C1DC-4F7A-894D-327D28A2DAB7}" dt="2025-04-24T13:16:02.594" v="4422" actId="478"/>
          <ac:spMkLst>
            <pc:docMk/>
            <pc:sldMk cId="0" sldId="260"/>
            <ac:spMk id="124" creationId="{00000000-0000-0000-0000-000000000000}"/>
          </ac:spMkLst>
        </pc:spChg>
        <pc:spChg chg="del">
          <ac:chgData name="Juan Carbone" userId="5ebd59bf0c73079c" providerId="LiveId" clId="{C3152EDE-C1DC-4F7A-894D-327D28A2DAB7}" dt="2025-04-24T09:26:39.174" v="1010" actId="478"/>
          <ac:spMkLst>
            <pc:docMk/>
            <pc:sldMk cId="0" sldId="260"/>
            <ac:spMk id="125" creationId="{00000000-0000-0000-0000-000000000000}"/>
          </ac:spMkLst>
        </pc:spChg>
        <pc:spChg chg="del mod">
          <ac:chgData name="Juan Carbone" userId="5ebd59bf0c73079c" providerId="LiveId" clId="{C3152EDE-C1DC-4F7A-894D-327D28A2DAB7}" dt="2025-04-24T09:33:47.445" v="1037" actId="478"/>
          <ac:spMkLst>
            <pc:docMk/>
            <pc:sldMk cId="0" sldId="260"/>
            <ac:spMk id="126" creationId="{00000000-0000-0000-0000-000000000000}"/>
          </ac:spMkLst>
        </pc:spChg>
        <pc:spChg chg="del mod">
          <ac:chgData name="Juan Carbone" userId="5ebd59bf0c73079c" providerId="LiveId" clId="{C3152EDE-C1DC-4F7A-894D-327D28A2DAB7}" dt="2025-04-24T09:26:42.061" v="1012" actId="478"/>
          <ac:spMkLst>
            <pc:docMk/>
            <pc:sldMk cId="0" sldId="260"/>
            <ac:spMk id="127" creationId="{00000000-0000-0000-0000-000000000000}"/>
          </ac:spMkLst>
        </pc:spChg>
        <pc:spChg chg="mod">
          <ac:chgData name="Juan Carbone" userId="5ebd59bf0c73079c" providerId="LiveId" clId="{C3152EDE-C1DC-4F7A-894D-327D28A2DAB7}" dt="2025-04-24T08:43:41.174" v="479" actId="790"/>
          <ac:spMkLst>
            <pc:docMk/>
            <pc:sldMk cId="0" sldId="260"/>
            <ac:spMk id="129" creationId="{00000000-0000-0000-0000-000000000000}"/>
          </ac:spMkLst>
        </pc:spChg>
        <pc:spChg chg="mod">
          <ac:chgData name="Juan Carbone" userId="5ebd59bf0c73079c" providerId="LiveId" clId="{C3152EDE-C1DC-4F7A-894D-327D28A2DAB7}" dt="2025-04-24T09:44:56.747" v="1565" actId="20577"/>
          <ac:spMkLst>
            <pc:docMk/>
            <pc:sldMk cId="0" sldId="260"/>
            <ac:spMk id="130" creationId="{00000000-0000-0000-0000-000000000000}"/>
          </ac:spMkLst>
        </pc:spChg>
        <pc:spChg chg="mod">
          <ac:chgData name="Juan Carbone" userId="5ebd59bf0c73079c" providerId="LiveId" clId="{C3152EDE-C1DC-4F7A-894D-327D28A2DAB7}" dt="2025-04-24T09:46:05.212" v="1677" actId="20577"/>
          <ac:spMkLst>
            <pc:docMk/>
            <pc:sldMk cId="0" sldId="260"/>
            <ac:spMk id="131" creationId="{00000000-0000-0000-0000-000000000000}"/>
          </ac:spMkLst>
        </pc:spChg>
        <pc:spChg chg="del mod">
          <ac:chgData name="Juan Carbone" userId="5ebd59bf0c73079c" providerId="LiveId" clId="{C3152EDE-C1DC-4F7A-894D-327D28A2DAB7}" dt="2025-04-24T09:35:46.715" v="1058" actId="478"/>
          <ac:spMkLst>
            <pc:docMk/>
            <pc:sldMk cId="0" sldId="260"/>
            <ac:spMk id="132" creationId="{00000000-0000-0000-0000-000000000000}"/>
          </ac:spMkLst>
        </pc:spChg>
        <pc:spChg chg="mod">
          <ac:chgData name="Juan Carbone" userId="5ebd59bf0c73079c" providerId="LiveId" clId="{C3152EDE-C1DC-4F7A-894D-327D28A2DAB7}" dt="2025-04-24T08:43:41.174" v="479" actId="790"/>
          <ac:spMkLst>
            <pc:docMk/>
            <pc:sldMk cId="0" sldId="260"/>
            <ac:spMk id="138" creationId="{00000000-0000-0000-0000-000000000000}"/>
          </ac:spMkLst>
        </pc:spChg>
        <pc:grpChg chg="add del mod">
          <ac:chgData name="Juan Carbone" userId="5ebd59bf0c73079c" providerId="LiveId" clId="{C3152EDE-C1DC-4F7A-894D-327D28A2DAB7}" dt="2025-04-24T10:34:50.324" v="2025" actId="478"/>
          <ac:grpSpMkLst>
            <pc:docMk/>
            <pc:sldMk cId="0" sldId="260"/>
            <ac:grpSpMk id="8" creationId="{77291836-508B-EC2F-E5E4-3914711B4CAD}"/>
          </ac:grpSpMkLst>
        </pc:grpChg>
        <pc:grpChg chg="add del mod">
          <ac:chgData name="Juan Carbone" userId="5ebd59bf0c73079c" providerId="LiveId" clId="{C3152EDE-C1DC-4F7A-894D-327D28A2DAB7}" dt="2025-04-24T11:05:25.814" v="2777" actId="478"/>
          <ac:grpSpMkLst>
            <pc:docMk/>
            <pc:sldMk cId="0" sldId="260"/>
            <ac:grpSpMk id="18" creationId="{77F212AA-CB12-5E3A-FCCB-48758BF9869D}"/>
          </ac:grpSpMkLst>
        </pc:grpChg>
        <pc:grpChg chg="add mod">
          <ac:chgData name="Juan Carbone" userId="5ebd59bf0c73079c" providerId="LiveId" clId="{C3152EDE-C1DC-4F7A-894D-327D28A2DAB7}" dt="2025-04-24T10:48:36.548" v="2664"/>
          <ac:grpSpMkLst>
            <pc:docMk/>
            <pc:sldMk cId="0" sldId="260"/>
            <ac:grpSpMk id="21" creationId="{EE59EDB2-4116-CDD3-7CB4-BA3470E95F54}"/>
          </ac:grpSpMkLst>
        </pc:grpChg>
        <pc:grpChg chg="add mod">
          <ac:chgData name="Juan Carbone" userId="5ebd59bf0c73079c" providerId="LiveId" clId="{C3152EDE-C1DC-4F7A-894D-327D28A2DAB7}" dt="2025-04-24T11:05:25.989" v="2778"/>
          <ac:grpSpMkLst>
            <pc:docMk/>
            <pc:sldMk cId="0" sldId="260"/>
            <ac:grpSpMk id="27" creationId="{D541C847-7CF2-A8D8-27CB-280AB183FCE9}"/>
          </ac:grpSpMkLst>
        </pc:grpChg>
        <pc:grpChg chg="del">
          <ac:chgData name="Juan Carbone" userId="5ebd59bf0c73079c" providerId="LiveId" clId="{C3152EDE-C1DC-4F7A-894D-327D28A2DAB7}" dt="2025-04-24T10:48:35.761" v="2663" actId="478"/>
          <ac:grpSpMkLst>
            <pc:docMk/>
            <pc:sldMk cId="0" sldId="260"/>
            <ac:grpSpMk id="133" creationId="{00000000-0000-0000-0000-000000000000}"/>
          </ac:grpSpMkLst>
        </pc:grpChg>
        <pc:picChg chg="add mod">
          <ac:chgData name="Juan Carbone" userId="5ebd59bf0c73079c" providerId="LiveId" clId="{C3152EDE-C1DC-4F7A-894D-327D28A2DAB7}" dt="2025-04-25T06:58:02.633" v="4583"/>
          <ac:picMkLst>
            <pc:docMk/>
            <pc:sldMk cId="0" sldId="260"/>
            <ac:picMk id="2" creationId="{00E3036D-0EF2-3503-B9E7-CB57632EE6FA}"/>
          </ac:picMkLst>
        </pc:picChg>
        <pc:picChg chg="add mod">
          <ac:chgData name="Juan Carbone" userId="5ebd59bf0c73079c" providerId="LiveId" clId="{C3152EDE-C1DC-4F7A-894D-327D28A2DAB7}" dt="2025-04-25T06:58:16.063" v="4585"/>
          <ac:picMkLst>
            <pc:docMk/>
            <pc:sldMk cId="0" sldId="260"/>
            <ac:picMk id="3" creationId="{28B77770-9934-2B13-2980-5CFBFB7AB717}"/>
          </ac:picMkLst>
        </pc:picChg>
        <pc:picChg chg="add mod">
          <ac:chgData name="Juan Carbone" userId="5ebd59bf0c73079c" providerId="LiveId" clId="{C3152EDE-C1DC-4F7A-894D-327D28A2DAB7}" dt="2025-04-25T06:58:09.941" v="4584"/>
          <ac:picMkLst>
            <pc:docMk/>
            <pc:sldMk cId="0" sldId="260"/>
            <ac:picMk id="4" creationId="{12A3CDAA-27B7-DE06-51D4-EA02B6B35BA1}"/>
          </ac:picMkLst>
        </pc:picChg>
        <pc:picChg chg="add del mod">
          <ac:chgData name="Juan Carbone" userId="5ebd59bf0c73079c" providerId="LiveId" clId="{C3152EDE-C1DC-4F7A-894D-327D28A2DAB7}" dt="2025-04-24T10:34:48.612" v="2024" actId="478"/>
          <ac:picMkLst>
            <pc:docMk/>
            <pc:sldMk cId="0" sldId="260"/>
            <ac:picMk id="7" creationId="{E981527E-90D2-2677-E7DF-6D80FC7248EE}"/>
          </ac:picMkLst>
        </pc:picChg>
        <pc:picChg chg="mod">
          <ac:chgData name="Juan Carbone" userId="5ebd59bf0c73079c" providerId="LiveId" clId="{C3152EDE-C1DC-4F7A-894D-327D28A2DAB7}" dt="2025-04-24T09:26:58.969" v="1015"/>
          <ac:picMkLst>
            <pc:docMk/>
            <pc:sldMk cId="0" sldId="260"/>
            <ac:picMk id="9" creationId="{95C8BC10-2E38-ACCA-231D-64C45C08EDDA}"/>
          </ac:picMkLst>
        </pc:picChg>
        <pc:picChg chg="mod">
          <ac:chgData name="Juan Carbone" userId="5ebd59bf0c73079c" providerId="LiveId" clId="{C3152EDE-C1DC-4F7A-894D-327D28A2DAB7}" dt="2025-04-24T09:26:58.969" v="1015"/>
          <ac:picMkLst>
            <pc:docMk/>
            <pc:sldMk cId="0" sldId="260"/>
            <ac:picMk id="10" creationId="{79B32D96-0667-D96C-B42C-20DCFA2DB105}"/>
          </ac:picMkLst>
        </pc:picChg>
        <pc:picChg chg="add del mod">
          <ac:chgData name="Juan Carbone" userId="5ebd59bf0c73079c" providerId="LiveId" clId="{C3152EDE-C1DC-4F7A-894D-327D28A2DAB7}" dt="2025-04-24T10:55:28.392" v="2681" actId="478"/>
          <ac:picMkLst>
            <pc:docMk/>
            <pc:sldMk cId="0" sldId="260"/>
            <ac:picMk id="17" creationId="{F9E1077E-A48C-97E4-A5BD-3134B0584BC9}"/>
          </ac:picMkLst>
        </pc:picChg>
        <pc:picChg chg="mod">
          <ac:chgData name="Juan Carbone" userId="5ebd59bf0c73079c" providerId="LiveId" clId="{C3152EDE-C1DC-4F7A-894D-327D28A2DAB7}" dt="2025-04-24T10:34:51.223" v="2026"/>
          <ac:picMkLst>
            <pc:docMk/>
            <pc:sldMk cId="0" sldId="260"/>
            <ac:picMk id="19" creationId="{DEEF1851-AF77-A997-1703-66FFF5CFA6E1}"/>
          </ac:picMkLst>
        </pc:picChg>
        <pc:picChg chg="mod">
          <ac:chgData name="Juan Carbone" userId="5ebd59bf0c73079c" providerId="LiveId" clId="{C3152EDE-C1DC-4F7A-894D-327D28A2DAB7}" dt="2025-04-24T10:34:51.223" v="2026"/>
          <ac:picMkLst>
            <pc:docMk/>
            <pc:sldMk cId="0" sldId="260"/>
            <ac:picMk id="20" creationId="{966A3493-FB79-2B3B-D5D8-FD18C526EEA0}"/>
          </ac:picMkLst>
        </pc:picChg>
        <pc:picChg chg="mod">
          <ac:chgData name="Juan Carbone" userId="5ebd59bf0c73079c" providerId="LiveId" clId="{C3152EDE-C1DC-4F7A-894D-327D28A2DAB7}" dt="2025-04-24T10:48:36.548" v="2664"/>
          <ac:picMkLst>
            <pc:docMk/>
            <pc:sldMk cId="0" sldId="260"/>
            <ac:picMk id="22" creationId="{96A0040C-C92C-8479-AABA-40585CBFE966}"/>
          </ac:picMkLst>
        </pc:picChg>
        <pc:picChg chg="mod">
          <ac:chgData name="Juan Carbone" userId="5ebd59bf0c73079c" providerId="LiveId" clId="{C3152EDE-C1DC-4F7A-894D-327D28A2DAB7}" dt="2025-04-24T10:48:36.548" v="2664"/>
          <ac:picMkLst>
            <pc:docMk/>
            <pc:sldMk cId="0" sldId="260"/>
            <ac:picMk id="23" creationId="{56D494D9-1214-8DBA-B3D7-3036CC667E61}"/>
          </ac:picMkLst>
        </pc:picChg>
        <pc:picChg chg="mod">
          <ac:chgData name="Juan Carbone" userId="5ebd59bf0c73079c" providerId="LiveId" clId="{C3152EDE-C1DC-4F7A-894D-327D28A2DAB7}" dt="2025-04-24T10:48:36.548" v="2664"/>
          <ac:picMkLst>
            <pc:docMk/>
            <pc:sldMk cId="0" sldId="260"/>
            <ac:picMk id="24" creationId="{7BB87C53-738C-DA25-674E-C451731415DA}"/>
          </ac:picMkLst>
        </pc:picChg>
        <pc:picChg chg="mod">
          <ac:chgData name="Juan Carbone" userId="5ebd59bf0c73079c" providerId="LiveId" clId="{C3152EDE-C1DC-4F7A-894D-327D28A2DAB7}" dt="2025-04-24T10:48:36.548" v="2664"/>
          <ac:picMkLst>
            <pc:docMk/>
            <pc:sldMk cId="0" sldId="260"/>
            <ac:picMk id="25" creationId="{D44CACD2-E3DC-B12A-3582-A02C761B04F5}"/>
          </ac:picMkLst>
        </pc:picChg>
        <pc:picChg chg="add mod">
          <ac:chgData name="Juan Carbone" userId="5ebd59bf0c73079c" providerId="LiveId" clId="{C3152EDE-C1DC-4F7A-894D-327D28A2DAB7}" dt="2025-04-24T10:55:28.569" v="2682"/>
          <ac:picMkLst>
            <pc:docMk/>
            <pc:sldMk cId="0" sldId="260"/>
            <ac:picMk id="26" creationId="{918D55E6-D688-256E-A26A-C03875CB2A8C}"/>
          </ac:picMkLst>
        </pc:picChg>
        <pc:picChg chg="mod">
          <ac:chgData name="Juan Carbone" userId="5ebd59bf0c73079c" providerId="LiveId" clId="{C3152EDE-C1DC-4F7A-894D-327D28A2DAB7}" dt="2025-04-24T11:05:25.989" v="2778"/>
          <ac:picMkLst>
            <pc:docMk/>
            <pc:sldMk cId="0" sldId="260"/>
            <ac:picMk id="28" creationId="{A40A8C58-101D-4F60-5CEA-80534EB88C89}"/>
          </ac:picMkLst>
        </pc:picChg>
        <pc:picChg chg="mod">
          <ac:chgData name="Juan Carbone" userId="5ebd59bf0c73079c" providerId="LiveId" clId="{C3152EDE-C1DC-4F7A-894D-327D28A2DAB7}" dt="2025-04-24T11:05:25.989" v="2778"/>
          <ac:picMkLst>
            <pc:docMk/>
            <pc:sldMk cId="0" sldId="260"/>
            <ac:picMk id="29" creationId="{0F97C462-26AD-6D15-B004-D7129F87E096}"/>
          </ac:picMkLst>
        </pc:picChg>
      </pc:sldChg>
      <pc:sldChg chg="addSp delSp modSp mod">
        <pc:chgData name="Juan Carbone" userId="5ebd59bf0c73079c" providerId="LiveId" clId="{C3152EDE-C1DC-4F7A-894D-327D28A2DAB7}" dt="2025-04-25T06:58:42.857" v="4588"/>
        <pc:sldMkLst>
          <pc:docMk/>
          <pc:sldMk cId="0" sldId="261"/>
        </pc:sldMkLst>
        <pc:spChg chg="add del mod">
          <ac:chgData name="Juan Carbone" userId="5ebd59bf0c73079c" providerId="LiveId" clId="{C3152EDE-C1DC-4F7A-894D-327D28A2DAB7}" dt="2025-04-24T09:25:13.164" v="994" actId="478"/>
          <ac:spMkLst>
            <pc:docMk/>
            <pc:sldMk cId="0" sldId="261"/>
            <ac:spMk id="8" creationId="{1260E697-DE7C-CBF0-B383-C803BF7FD6DE}"/>
          </ac:spMkLst>
        </pc:spChg>
        <pc:spChg chg="add del mod">
          <ac:chgData name="Juan Carbone" userId="5ebd59bf0c73079c" providerId="LiveId" clId="{C3152EDE-C1DC-4F7A-894D-327D28A2DAB7}" dt="2025-04-24T09:28:10.021" v="1026" actId="478"/>
          <ac:spMkLst>
            <pc:docMk/>
            <pc:sldMk cId="0" sldId="261"/>
            <ac:spMk id="9" creationId="{4FE33480-F31E-1FA1-C656-6CB6134BDA37}"/>
          </ac:spMkLst>
        </pc:spChg>
        <pc:spChg chg="add mod">
          <ac:chgData name="Juan Carbone" userId="5ebd59bf0c73079c" providerId="LiveId" clId="{C3152EDE-C1DC-4F7A-894D-327D28A2DAB7}" dt="2025-04-24T09:25:40.658" v="1000"/>
          <ac:spMkLst>
            <pc:docMk/>
            <pc:sldMk cId="0" sldId="261"/>
            <ac:spMk id="10" creationId="{3EAF051A-0635-EC83-D3FF-2285E0B7C670}"/>
          </ac:spMkLst>
        </pc:spChg>
        <pc:spChg chg="add mod">
          <ac:chgData name="Juan Carbone" userId="5ebd59bf0c73079c" providerId="LiveId" clId="{C3152EDE-C1DC-4F7A-894D-327D28A2DAB7}" dt="2025-04-24T09:25:40.658" v="1000"/>
          <ac:spMkLst>
            <pc:docMk/>
            <pc:sldMk cId="0" sldId="261"/>
            <ac:spMk id="11" creationId="{DA09282C-7F37-0941-100E-681E68785F8E}"/>
          </ac:spMkLst>
        </pc:spChg>
        <pc:spChg chg="add del mod">
          <ac:chgData name="Juan Carbone" userId="5ebd59bf0c73079c" providerId="LiveId" clId="{C3152EDE-C1DC-4F7A-894D-327D28A2DAB7}" dt="2025-04-24T09:28:30.053" v="1033" actId="478"/>
          <ac:spMkLst>
            <pc:docMk/>
            <pc:sldMk cId="0" sldId="261"/>
            <ac:spMk id="16" creationId="{AB0B258F-C4F1-A212-76BA-24E14F6D325B}"/>
          </ac:spMkLst>
        </pc:spChg>
        <pc:spChg chg="add del mod">
          <ac:chgData name="Juan Carbone" userId="5ebd59bf0c73079c" providerId="LiveId" clId="{C3152EDE-C1DC-4F7A-894D-327D28A2DAB7}" dt="2025-04-24T09:28:30.053" v="1033" actId="478"/>
          <ac:spMkLst>
            <pc:docMk/>
            <pc:sldMk cId="0" sldId="261"/>
            <ac:spMk id="17" creationId="{98A51D0E-CFD3-E374-5191-ABF97F1008EE}"/>
          </ac:spMkLst>
        </pc:spChg>
        <pc:spChg chg="add del mod">
          <ac:chgData name="Juan Carbone" userId="5ebd59bf0c73079c" providerId="LiveId" clId="{C3152EDE-C1DC-4F7A-894D-327D28A2DAB7}" dt="2025-04-24T09:28:30.053" v="1033" actId="478"/>
          <ac:spMkLst>
            <pc:docMk/>
            <pc:sldMk cId="0" sldId="261"/>
            <ac:spMk id="18" creationId="{42F64CDC-6F92-A6BA-FDA5-8A0BCB15BA37}"/>
          </ac:spMkLst>
        </pc:spChg>
        <pc:spChg chg="add del mod">
          <ac:chgData name="Juan Carbone" userId="5ebd59bf0c73079c" providerId="LiveId" clId="{C3152EDE-C1DC-4F7A-894D-327D28A2DAB7}" dt="2025-04-24T09:28:32.562" v="1034" actId="478"/>
          <ac:spMkLst>
            <pc:docMk/>
            <pc:sldMk cId="0" sldId="261"/>
            <ac:spMk id="19" creationId="{381F2939-831E-181F-1EEC-4D3DFBEFB1E3}"/>
          </ac:spMkLst>
        </pc:spChg>
        <pc:spChg chg="add mod">
          <ac:chgData name="Juan Carbone" userId="5ebd59bf0c73079c" providerId="LiveId" clId="{C3152EDE-C1DC-4F7A-894D-327D28A2DAB7}" dt="2025-04-24T09:34:29.312" v="1045"/>
          <ac:spMkLst>
            <pc:docMk/>
            <pc:sldMk cId="0" sldId="261"/>
            <ac:spMk id="20" creationId="{B895D1A9-7FA7-F819-49EC-33974296C8B7}"/>
          </ac:spMkLst>
        </pc:spChg>
        <pc:spChg chg="add mod">
          <ac:chgData name="Juan Carbone" userId="5ebd59bf0c73079c" providerId="LiveId" clId="{C3152EDE-C1DC-4F7A-894D-327D28A2DAB7}" dt="2025-04-24T09:34:29.312" v="1045"/>
          <ac:spMkLst>
            <pc:docMk/>
            <pc:sldMk cId="0" sldId="261"/>
            <ac:spMk id="21" creationId="{E595A9D1-0196-1F9F-A42E-9F91C66CE4E9}"/>
          </ac:spMkLst>
        </pc:spChg>
        <pc:spChg chg="add mod">
          <ac:chgData name="Juan Carbone" userId="5ebd59bf0c73079c" providerId="LiveId" clId="{C3152EDE-C1DC-4F7A-894D-327D28A2DAB7}" dt="2025-04-24T09:34:29.312" v="1045"/>
          <ac:spMkLst>
            <pc:docMk/>
            <pc:sldMk cId="0" sldId="261"/>
            <ac:spMk id="22" creationId="{55F80098-999B-4A00-1025-20F43FB3B165}"/>
          </ac:spMkLst>
        </pc:spChg>
        <pc:spChg chg="add mod">
          <ac:chgData name="Juan Carbone" userId="5ebd59bf0c73079c" providerId="LiveId" clId="{C3152EDE-C1DC-4F7A-894D-327D28A2DAB7}" dt="2025-04-24T09:34:29.312" v="1045"/>
          <ac:spMkLst>
            <pc:docMk/>
            <pc:sldMk cId="0" sldId="261"/>
            <ac:spMk id="23" creationId="{1B06E6F9-6D53-8F29-151F-7726E2984CD7}"/>
          </ac:spMkLst>
        </pc:spChg>
        <pc:spChg chg="add mod">
          <ac:chgData name="Juan Carbone" userId="5ebd59bf0c73079c" providerId="LiveId" clId="{C3152EDE-C1DC-4F7A-894D-327D28A2DAB7}" dt="2025-04-24T09:34:34.772" v="1046"/>
          <ac:spMkLst>
            <pc:docMk/>
            <pc:sldMk cId="0" sldId="261"/>
            <ac:spMk id="24" creationId="{2E6282BF-5FC2-6D2D-5B27-27F45DE01442}"/>
          </ac:spMkLst>
        </pc:spChg>
        <pc:spChg chg="add mod">
          <ac:chgData name="Juan Carbone" userId="5ebd59bf0c73079c" providerId="LiveId" clId="{C3152EDE-C1DC-4F7A-894D-327D28A2DAB7}" dt="2025-04-24T09:34:34.772" v="1046"/>
          <ac:spMkLst>
            <pc:docMk/>
            <pc:sldMk cId="0" sldId="261"/>
            <ac:spMk id="25" creationId="{1CA47C0F-7979-FEDA-44EC-73EF04BDB5F7}"/>
          </ac:spMkLst>
        </pc:spChg>
        <pc:spChg chg="add mod">
          <ac:chgData name="Juan Carbone" userId="5ebd59bf0c73079c" providerId="LiveId" clId="{C3152EDE-C1DC-4F7A-894D-327D28A2DAB7}" dt="2025-04-24T09:34:34.772" v="1046"/>
          <ac:spMkLst>
            <pc:docMk/>
            <pc:sldMk cId="0" sldId="261"/>
            <ac:spMk id="26" creationId="{0988261A-F56D-3A76-F11A-B66FECAC12C2}"/>
          </ac:spMkLst>
        </pc:spChg>
        <pc:spChg chg="add mod">
          <ac:chgData name="Juan Carbone" userId="5ebd59bf0c73079c" providerId="LiveId" clId="{C3152EDE-C1DC-4F7A-894D-327D28A2DAB7}" dt="2025-04-24T09:34:34.772" v="1046"/>
          <ac:spMkLst>
            <pc:docMk/>
            <pc:sldMk cId="0" sldId="261"/>
            <ac:spMk id="27" creationId="{A5EC991C-B3F0-E7A4-767B-324C24FFD488}"/>
          </ac:spMkLst>
        </pc:spChg>
        <pc:spChg chg="add del mod">
          <ac:chgData name="Juan Carbone" userId="5ebd59bf0c73079c" providerId="LiveId" clId="{C3152EDE-C1DC-4F7A-894D-327D28A2DAB7}" dt="2025-04-24T09:40:41.562" v="1460" actId="478"/>
          <ac:spMkLst>
            <pc:docMk/>
            <pc:sldMk cId="0" sldId="261"/>
            <ac:spMk id="28" creationId="{605EDEB5-5507-F12C-0C9F-6F663118553A}"/>
          </ac:spMkLst>
        </pc:spChg>
        <pc:spChg chg="add mod">
          <ac:chgData name="Juan Carbone" userId="5ebd59bf0c73079c" providerId="LiveId" clId="{C3152EDE-C1DC-4F7A-894D-327D28A2DAB7}" dt="2025-04-24T09:40:51.306" v="1464" actId="14100"/>
          <ac:spMkLst>
            <pc:docMk/>
            <pc:sldMk cId="0" sldId="261"/>
            <ac:spMk id="29" creationId="{AB20E6F5-245F-8071-D89C-289B90652580}"/>
          </ac:spMkLst>
        </pc:spChg>
        <pc:spChg chg="add mod">
          <ac:chgData name="Juan Carbone" userId="5ebd59bf0c73079c" providerId="LiveId" clId="{C3152EDE-C1DC-4F7A-894D-327D28A2DAB7}" dt="2025-04-24T13:16:07.841" v="4425"/>
          <ac:spMkLst>
            <pc:docMk/>
            <pc:sldMk cId="0" sldId="261"/>
            <ac:spMk id="44" creationId="{E238B55F-A969-D8A8-4AB5-D9DEA3641544}"/>
          </ac:spMkLst>
        </pc:spChg>
        <pc:spChg chg="del mod">
          <ac:chgData name="Juan Carbone" userId="5ebd59bf0c73079c" providerId="LiveId" clId="{C3152EDE-C1DC-4F7A-894D-327D28A2DAB7}" dt="2025-04-24T09:28:11.409" v="1027" actId="478"/>
          <ac:spMkLst>
            <pc:docMk/>
            <pc:sldMk cId="0" sldId="261"/>
            <ac:spMk id="143" creationId="{00000000-0000-0000-0000-000000000000}"/>
          </ac:spMkLst>
        </pc:spChg>
        <pc:spChg chg="del mod">
          <ac:chgData name="Juan Carbone" userId="5ebd59bf0c73079c" providerId="LiveId" clId="{C3152EDE-C1DC-4F7A-894D-327D28A2DAB7}" dt="2025-04-24T09:25:11.428" v="993" actId="478"/>
          <ac:spMkLst>
            <pc:docMk/>
            <pc:sldMk cId="0" sldId="261"/>
            <ac:spMk id="144" creationId="{00000000-0000-0000-0000-000000000000}"/>
          </ac:spMkLst>
        </pc:spChg>
        <pc:spChg chg="del mod">
          <ac:chgData name="Juan Carbone" userId="5ebd59bf0c73079c" providerId="LiveId" clId="{C3152EDE-C1DC-4F7A-894D-327D28A2DAB7}" dt="2025-04-24T09:25:02.461" v="990" actId="478"/>
          <ac:spMkLst>
            <pc:docMk/>
            <pc:sldMk cId="0" sldId="261"/>
            <ac:spMk id="145" creationId="{00000000-0000-0000-0000-000000000000}"/>
          </ac:spMkLst>
        </pc:spChg>
        <pc:spChg chg="del mod">
          <ac:chgData name="Juan Carbone" userId="5ebd59bf0c73079c" providerId="LiveId" clId="{C3152EDE-C1DC-4F7A-894D-327D28A2DAB7}" dt="2025-04-24T13:16:07.616" v="4424" actId="478"/>
          <ac:spMkLst>
            <pc:docMk/>
            <pc:sldMk cId="0" sldId="261"/>
            <ac:spMk id="146" creationId="{00000000-0000-0000-0000-000000000000}"/>
          </ac:spMkLst>
        </pc:spChg>
        <pc:spChg chg="del mod">
          <ac:chgData name="Juan Carbone" userId="5ebd59bf0c73079c" providerId="LiveId" clId="{C3152EDE-C1DC-4F7A-894D-327D28A2DAB7}" dt="2025-04-24T09:25:04.196" v="991" actId="478"/>
          <ac:spMkLst>
            <pc:docMk/>
            <pc:sldMk cId="0" sldId="261"/>
            <ac:spMk id="147" creationId="{00000000-0000-0000-0000-000000000000}"/>
          </ac:spMkLst>
        </pc:spChg>
        <pc:spChg chg="del mod">
          <ac:chgData name="Juan Carbone" userId="5ebd59bf0c73079c" providerId="LiveId" clId="{C3152EDE-C1DC-4F7A-894D-327D28A2DAB7}" dt="2025-04-24T09:28:12.165" v="1028" actId="478"/>
          <ac:spMkLst>
            <pc:docMk/>
            <pc:sldMk cId="0" sldId="261"/>
            <ac:spMk id="148" creationId="{00000000-0000-0000-0000-000000000000}"/>
          </ac:spMkLst>
        </pc:spChg>
        <pc:spChg chg="del mod">
          <ac:chgData name="Juan Carbone" userId="5ebd59bf0c73079c" providerId="LiveId" clId="{C3152EDE-C1DC-4F7A-894D-327D28A2DAB7}" dt="2025-04-24T09:28:12.712" v="1029" actId="478"/>
          <ac:spMkLst>
            <pc:docMk/>
            <pc:sldMk cId="0" sldId="261"/>
            <ac:spMk id="149" creationId="{00000000-0000-0000-0000-000000000000}"/>
          </ac:spMkLst>
        </pc:spChg>
        <pc:spChg chg="del mod">
          <ac:chgData name="Juan Carbone" userId="5ebd59bf0c73079c" providerId="LiveId" clId="{C3152EDE-C1DC-4F7A-894D-327D28A2DAB7}" dt="2025-04-24T09:25:05.527" v="992" actId="478"/>
          <ac:spMkLst>
            <pc:docMk/>
            <pc:sldMk cId="0" sldId="261"/>
            <ac:spMk id="150" creationId="{00000000-0000-0000-0000-000000000000}"/>
          </ac:spMkLst>
        </pc:spChg>
        <pc:spChg chg="del mod">
          <ac:chgData name="Juan Carbone" userId="5ebd59bf0c73079c" providerId="LiveId" clId="{C3152EDE-C1DC-4F7A-894D-327D28A2DAB7}" dt="2025-04-24T09:25:36.495" v="998" actId="478"/>
          <ac:spMkLst>
            <pc:docMk/>
            <pc:sldMk cId="0" sldId="261"/>
            <ac:spMk id="152" creationId="{00000000-0000-0000-0000-000000000000}"/>
          </ac:spMkLst>
        </pc:spChg>
        <pc:spChg chg="mod">
          <ac:chgData name="Juan Carbone" userId="5ebd59bf0c73079c" providerId="LiveId" clId="{C3152EDE-C1DC-4F7A-894D-327D28A2DAB7}" dt="2025-04-24T08:43:41.174" v="479" actId="790"/>
          <ac:spMkLst>
            <pc:docMk/>
            <pc:sldMk cId="0" sldId="261"/>
            <ac:spMk id="158" creationId="{00000000-0000-0000-0000-000000000000}"/>
          </ac:spMkLst>
        </pc:spChg>
        <pc:grpChg chg="add del mod">
          <ac:chgData name="Juan Carbone" userId="5ebd59bf0c73079c" providerId="LiveId" clId="{C3152EDE-C1DC-4F7A-894D-327D28A2DAB7}" dt="2025-04-24T11:06:07.191" v="2785" actId="478"/>
          <ac:grpSpMkLst>
            <pc:docMk/>
            <pc:sldMk cId="0" sldId="261"/>
            <ac:grpSpMk id="2" creationId="{625F8638-1526-6031-1DA5-91E9678D0CCE}"/>
          </ac:grpSpMkLst>
        </pc:grpChg>
        <pc:grpChg chg="add del mod">
          <ac:chgData name="Juan Carbone" userId="5ebd59bf0c73079c" providerId="LiveId" clId="{C3152EDE-C1DC-4F7A-894D-327D28A2DAB7}" dt="2025-04-24T10:34:55.514" v="2028" actId="478"/>
          <ac:grpSpMkLst>
            <pc:docMk/>
            <pc:sldMk cId="0" sldId="261"/>
            <ac:grpSpMk id="13" creationId="{39356404-F365-7438-26FD-3F460C583863}"/>
          </ac:grpSpMkLst>
        </pc:grpChg>
        <pc:grpChg chg="add del mod">
          <ac:chgData name="Juan Carbone" userId="5ebd59bf0c73079c" providerId="LiveId" clId="{C3152EDE-C1DC-4F7A-894D-327D28A2DAB7}" dt="2025-04-24T11:05:21.241" v="2775" actId="478"/>
          <ac:grpSpMkLst>
            <pc:docMk/>
            <pc:sldMk cId="0" sldId="261"/>
            <ac:grpSpMk id="32" creationId="{06A6A5EB-F067-FA0F-9633-A5E1F7116FEF}"/>
          </ac:grpSpMkLst>
        </pc:grpChg>
        <pc:grpChg chg="add mod">
          <ac:chgData name="Juan Carbone" userId="5ebd59bf0c73079c" providerId="LiveId" clId="{C3152EDE-C1DC-4F7A-894D-327D28A2DAB7}" dt="2025-04-24T11:05:21.663" v="2776"/>
          <ac:grpSpMkLst>
            <pc:docMk/>
            <pc:sldMk cId="0" sldId="261"/>
            <ac:grpSpMk id="36" creationId="{59F4C337-8501-D4D7-E531-1703DBAD6248}"/>
          </ac:grpSpMkLst>
        </pc:grpChg>
        <pc:grpChg chg="add mod">
          <ac:chgData name="Juan Carbone" userId="5ebd59bf0c73079c" providerId="LiveId" clId="{C3152EDE-C1DC-4F7A-894D-327D28A2DAB7}" dt="2025-04-24T11:06:08.036" v="2786"/>
          <ac:grpSpMkLst>
            <pc:docMk/>
            <pc:sldMk cId="0" sldId="261"/>
            <ac:grpSpMk id="39" creationId="{7E4720DB-B9F9-46FD-669F-D422248D2142}"/>
          </ac:grpSpMkLst>
        </pc:grpChg>
        <pc:grpChg chg="del">
          <ac:chgData name="Juan Carbone" userId="5ebd59bf0c73079c" providerId="LiveId" clId="{C3152EDE-C1DC-4F7A-894D-327D28A2DAB7}" dt="2025-04-24T09:11:06.804" v="792" actId="478"/>
          <ac:grpSpMkLst>
            <pc:docMk/>
            <pc:sldMk cId="0" sldId="261"/>
            <ac:grpSpMk id="153" creationId="{00000000-0000-0000-0000-000000000000}"/>
          </ac:grpSpMkLst>
        </pc:grpChg>
        <pc:picChg chg="add mod">
          <ac:chgData name="Juan Carbone" userId="5ebd59bf0c73079c" providerId="LiveId" clId="{C3152EDE-C1DC-4F7A-894D-327D28A2DAB7}" dt="2025-04-25T06:58:32.560" v="4586"/>
          <ac:picMkLst>
            <pc:docMk/>
            <pc:sldMk cId="0" sldId="261"/>
            <ac:picMk id="2" creationId="{F0CA3F70-05F2-3FCA-DEF4-0FCB5D584FCE}"/>
          </ac:picMkLst>
        </pc:picChg>
        <pc:picChg chg="add mod">
          <ac:chgData name="Juan Carbone" userId="5ebd59bf0c73079c" providerId="LiveId" clId="{C3152EDE-C1DC-4F7A-894D-327D28A2DAB7}" dt="2025-04-25T06:58:42.857" v="4588"/>
          <ac:picMkLst>
            <pc:docMk/>
            <pc:sldMk cId="0" sldId="261"/>
            <ac:picMk id="3" creationId="{40127E23-6AF6-5F27-3E70-4231933D68C7}"/>
          </ac:picMkLst>
        </pc:picChg>
        <pc:picChg chg="mod">
          <ac:chgData name="Juan Carbone" userId="5ebd59bf0c73079c" providerId="LiveId" clId="{C3152EDE-C1DC-4F7A-894D-327D28A2DAB7}" dt="2025-04-24T09:11:07.859" v="793"/>
          <ac:picMkLst>
            <pc:docMk/>
            <pc:sldMk cId="0" sldId="261"/>
            <ac:picMk id="3" creationId="{78E2BF88-2A95-6CDB-BD52-70C93EA79993}"/>
          </ac:picMkLst>
        </pc:picChg>
        <pc:picChg chg="add mod">
          <ac:chgData name="Juan Carbone" userId="5ebd59bf0c73079c" providerId="LiveId" clId="{C3152EDE-C1DC-4F7A-894D-327D28A2DAB7}" dt="2025-04-25T06:58:38.322" v="4587"/>
          <ac:picMkLst>
            <pc:docMk/>
            <pc:sldMk cId="0" sldId="261"/>
            <ac:picMk id="4" creationId="{867C0E2E-9445-6CFA-3B67-FF90EACA6ABF}"/>
          </ac:picMkLst>
        </pc:picChg>
        <pc:picChg chg="mod">
          <ac:chgData name="Juan Carbone" userId="5ebd59bf0c73079c" providerId="LiveId" clId="{C3152EDE-C1DC-4F7A-894D-327D28A2DAB7}" dt="2025-04-24T09:11:07.859" v="793"/>
          <ac:picMkLst>
            <pc:docMk/>
            <pc:sldMk cId="0" sldId="261"/>
            <ac:picMk id="4" creationId="{A769F199-228B-29A2-BC49-51AFA2FD661C}"/>
          </ac:picMkLst>
        </pc:picChg>
        <pc:picChg chg="mod">
          <ac:chgData name="Juan Carbone" userId="5ebd59bf0c73079c" providerId="LiveId" clId="{C3152EDE-C1DC-4F7A-894D-327D28A2DAB7}" dt="2025-04-24T09:11:07.859" v="793"/>
          <ac:picMkLst>
            <pc:docMk/>
            <pc:sldMk cId="0" sldId="261"/>
            <ac:picMk id="5" creationId="{6BE70A36-DF48-F8E5-F85D-4112019464DD}"/>
          </ac:picMkLst>
        </pc:picChg>
        <pc:picChg chg="mod">
          <ac:chgData name="Juan Carbone" userId="5ebd59bf0c73079c" providerId="LiveId" clId="{C3152EDE-C1DC-4F7A-894D-327D28A2DAB7}" dt="2025-04-24T09:11:07.859" v="793"/>
          <ac:picMkLst>
            <pc:docMk/>
            <pc:sldMk cId="0" sldId="261"/>
            <ac:picMk id="6" creationId="{2A973E63-63EE-1981-9D7C-F2A048DA2184}"/>
          </ac:picMkLst>
        </pc:picChg>
        <pc:picChg chg="add del mod">
          <ac:chgData name="Juan Carbone" userId="5ebd59bf0c73079c" providerId="LiveId" clId="{C3152EDE-C1DC-4F7A-894D-327D28A2DAB7}" dt="2025-04-24T10:34:54.026" v="2027" actId="478"/>
          <ac:picMkLst>
            <pc:docMk/>
            <pc:sldMk cId="0" sldId="261"/>
            <ac:picMk id="12" creationId="{819087F5-515E-9A6A-CB12-B631F3604462}"/>
          </ac:picMkLst>
        </pc:picChg>
        <pc:picChg chg="mod">
          <ac:chgData name="Juan Carbone" userId="5ebd59bf0c73079c" providerId="LiveId" clId="{C3152EDE-C1DC-4F7A-894D-327D28A2DAB7}" dt="2025-04-24T09:25:40.658" v="1000"/>
          <ac:picMkLst>
            <pc:docMk/>
            <pc:sldMk cId="0" sldId="261"/>
            <ac:picMk id="14" creationId="{FA5C5B27-F915-F04D-66A6-FA74FE55C415}"/>
          </ac:picMkLst>
        </pc:picChg>
        <pc:picChg chg="mod">
          <ac:chgData name="Juan Carbone" userId="5ebd59bf0c73079c" providerId="LiveId" clId="{C3152EDE-C1DC-4F7A-894D-327D28A2DAB7}" dt="2025-04-24T09:25:40.658" v="1000"/>
          <ac:picMkLst>
            <pc:docMk/>
            <pc:sldMk cId="0" sldId="261"/>
            <ac:picMk id="15" creationId="{CAD52BB0-3575-DAED-969F-520215030819}"/>
          </ac:picMkLst>
        </pc:picChg>
        <pc:picChg chg="add mod">
          <ac:chgData name="Juan Carbone" userId="5ebd59bf0c73079c" providerId="LiveId" clId="{C3152EDE-C1DC-4F7A-894D-327D28A2DAB7}" dt="2025-04-24T09:47:01.571" v="1682" actId="1076"/>
          <ac:picMkLst>
            <pc:docMk/>
            <pc:sldMk cId="0" sldId="261"/>
            <ac:picMk id="30" creationId="{2BB5759E-1CDA-84B9-13D6-507A36CFCF66}"/>
          </ac:picMkLst>
        </pc:picChg>
        <pc:picChg chg="add del mod">
          <ac:chgData name="Juan Carbone" userId="5ebd59bf0c73079c" providerId="LiveId" clId="{C3152EDE-C1DC-4F7A-894D-327D28A2DAB7}" dt="2025-04-24T10:55:25.747" v="2679" actId="478"/>
          <ac:picMkLst>
            <pc:docMk/>
            <pc:sldMk cId="0" sldId="261"/>
            <ac:picMk id="31" creationId="{5AD28E5F-1202-3295-01FA-3978C73299B1}"/>
          </ac:picMkLst>
        </pc:picChg>
        <pc:picChg chg="mod">
          <ac:chgData name="Juan Carbone" userId="5ebd59bf0c73079c" providerId="LiveId" clId="{C3152EDE-C1DC-4F7A-894D-327D28A2DAB7}" dt="2025-04-24T10:34:56.336" v="2029"/>
          <ac:picMkLst>
            <pc:docMk/>
            <pc:sldMk cId="0" sldId="261"/>
            <ac:picMk id="33" creationId="{BD97596B-324D-743C-5FB5-5BFC8EB280DB}"/>
          </ac:picMkLst>
        </pc:picChg>
        <pc:picChg chg="mod">
          <ac:chgData name="Juan Carbone" userId="5ebd59bf0c73079c" providerId="LiveId" clId="{C3152EDE-C1DC-4F7A-894D-327D28A2DAB7}" dt="2025-04-24T10:34:56.336" v="2029"/>
          <ac:picMkLst>
            <pc:docMk/>
            <pc:sldMk cId="0" sldId="261"/>
            <ac:picMk id="34" creationId="{BCD4C604-7CAB-2547-45DE-34CE167FC578}"/>
          </ac:picMkLst>
        </pc:picChg>
        <pc:picChg chg="add mod">
          <ac:chgData name="Juan Carbone" userId="5ebd59bf0c73079c" providerId="LiveId" clId="{C3152EDE-C1DC-4F7A-894D-327D28A2DAB7}" dt="2025-04-24T10:55:25.933" v="2680"/>
          <ac:picMkLst>
            <pc:docMk/>
            <pc:sldMk cId="0" sldId="261"/>
            <ac:picMk id="35" creationId="{2D42CE8D-B50F-B8EF-D005-FCB76AFB7B65}"/>
          </ac:picMkLst>
        </pc:picChg>
        <pc:picChg chg="mod">
          <ac:chgData name="Juan Carbone" userId="5ebd59bf0c73079c" providerId="LiveId" clId="{C3152EDE-C1DC-4F7A-894D-327D28A2DAB7}" dt="2025-04-24T11:05:21.663" v="2776"/>
          <ac:picMkLst>
            <pc:docMk/>
            <pc:sldMk cId="0" sldId="261"/>
            <ac:picMk id="37" creationId="{00D75D24-C55E-8F66-D68A-BFF71D237B03}"/>
          </ac:picMkLst>
        </pc:picChg>
        <pc:picChg chg="mod">
          <ac:chgData name="Juan Carbone" userId="5ebd59bf0c73079c" providerId="LiveId" clId="{C3152EDE-C1DC-4F7A-894D-327D28A2DAB7}" dt="2025-04-24T11:05:21.663" v="2776"/>
          <ac:picMkLst>
            <pc:docMk/>
            <pc:sldMk cId="0" sldId="261"/>
            <ac:picMk id="38" creationId="{BB84EE75-20E0-76C2-701F-D5995BDF3C0D}"/>
          </ac:picMkLst>
        </pc:picChg>
        <pc:picChg chg="mod">
          <ac:chgData name="Juan Carbone" userId="5ebd59bf0c73079c" providerId="LiveId" clId="{C3152EDE-C1DC-4F7A-894D-327D28A2DAB7}" dt="2025-04-24T11:06:08.036" v="2786"/>
          <ac:picMkLst>
            <pc:docMk/>
            <pc:sldMk cId="0" sldId="261"/>
            <ac:picMk id="40" creationId="{5A092E71-BDA3-F0E9-A542-7DEA07750CD4}"/>
          </ac:picMkLst>
        </pc:picChg>
        <pc:picChg chg="mod">
          <ac:chgData name="Juan Carbone" userId="5ebd59bf0c73079c" providerId="LiveId" clId="{C3152EDE-C1DC-4F7A-894D-327D28A2DAB7}" dt="2025-04-24T11:06:08.036" v="2786"/>
          <ac:picMkLst>
            <pc:docMk/>
            <pc:sldMk cId="0" sldId="261"/>
            <ac:picMk id="41" creationId="{AC4EF04A-C831-59A3-7FA4-C61243CF3573}"/>
          </ac:picMkLst>
        </pc:picChg>
        <pc:picChg chg="mod">
          <ac:chgData name="Juan Carbone" userId="5ebd59bf0c73079c" providerId="LiveId" clId="{C3152EDE-C1DC-4F7A-894D-327D28A2DAB7}" dt="2025-04-24T11:06:08.036" v="2786"/>
          <ac:picMkLst>
            <pc:docMk/>
            <pc:sldMk cId="0" sldId="261"/>
            <ac:picMk id="42" creationId="{F81F3980-400F-654B-CF7C-E8F0613E33E0}"/>
          </ac:picMkLst>
        </pc:picChg>
        <pc:picChg chg="mod">
          <ac:chgData name="Juan Carbone" userId="5ebd59bf0c73079c" providerId="LiveId" clId="{C3152EDE-C1DC-4F7A-894D-327D28A2DAB7}" dt="2025-04-24T11:06:08.036" v="2786"/>
          <ac:picMkLst>
            <pc:docMk/>
            <pc:sldMk cId="0" sldId="261"/>
            <ac:picMk id="43" creationId="{98E5698B-C2E7-D63B-EB6C-C11B2D2600C4}"/>
          </ac:picMkLst>
        </pc:picChg>
        <pc:picChg chg="del">
          <ac:chgData name="Juan Carbone" userId="5ebd59bf0c73079c" providerId="LiveId" clId="{C3152EDE-C1DC-4F7A-894D-327D28A2DAB7}" dt="2025-04-24T09:25:37.277" v="999" actId="478"/>
          <ac:picMkLst>
            <pc:docMk/>
            <pc:sldMk cId="0" sldId="261"/>
            <ac:picMk id="151" creationId="{00000000-0000-0000-0000-000000000000}"/>
          </ac:picMkLst>
        </pc:picChg>
      </pc:sldChg>
      <pc:sldChg chg="addSp delSp modSp mod">
        <pc:chgData name="Juan Carbone" userId="5ebd59bf0c73079c" providerId="LiveId" clId="{C3152EDE-C1DC-4F7A-894D-327D28A2DAB7}" dt="2025-04-25T06:59:00.775" v="4591"/>
        <pc:sldMkLst>
          <pc:docMk/>
          <pc:sldMk cId="0" sldId="262"/>
        </pc:sldMkLst>
        <pc:spChg chg="add mod">
          <ac:chgData name="Juan Carbone" userId="5ebd59bf0c73079c" providerId="LiveId" clId="{C3152EDE-C1DC-4F7A-894D-327D28A2DAB7}" dt="2025-04-24T09:22:06.027" v="967" actId="1076"/>
          <ac:spMkLst>
            <pc:docMk/>
            <pc:sldMk cId="0" sldId="262"/>
            <ac:spMk id="2" creationId="{53FCE839-8151-6011-93B9-F6308B74AEFE}"/>
          </ac:spMkLst>
        </pc:spChg>
        <pc:spChg chg="add mod">
          <ac:chgData name="Juan Carbone" userId="5ebd59bf0c73079c" providerId="LiveId" clId="{C3152EDE-C1DC-4F7A-894D-327D28A2DAB7}" dt="2025-04-24T09:22:58.370" v="979" actId="1076"/>
          <ac:spMkLst>
            <pc:docMk/>
            <pc:sldMk cId="0" sldId="262"/>
            <ac:spMk id="3" creationId="{0725F6BB-C861-AFEF-36F8-6AEA2662C376}"/>
          </ac:spMkLst>
        </pc:spChg>
        <pc:spChg chg="add del mod">
          <ac:chgData name="Juan Carbone" userId="5ebd59bf0c73079c" providerId="LiveId" clId="{C3152EDE-C1DC-4F7A-894D-327D28A2DAB7}" dt="2025-04-24T09:18:29.156" v="935" actId="478"/>
          <ac:spMkLst>
            <pc:docMk/>
            <pc:sldMk cId="0" sldId="262"/>
            <ac:spMk id="10" creationId="{08763066-4223-B12E-9F77-146D69E0D022}"/>
          </ac:spMkLst>
        </pc:spChg>
        <pc:spChg chg="add mod">
          <ac:chgData name="Juan Carbone" userId="5ebd59bf0c73079c" providerId="LiveId" clId="{C3152EDE-C1DC-4F7A-894D-327D28A2DAB7}" dt="2025-04-24T13:16:10.842" v="4427"/>
          <ac:spMkLst>
            <pc:docMk/>
            <pc:sldMk cId="0" sldId="262"/>
            <ac:spMk id="29" creationId="{10E356A0-0C2E-55B9-21CC-A04BDBA7663B}"/>
          </ac:spMkLst>
        </pc:spChg>
        <pc:spChg chg="mod">
          <ac:chgData name="Juan Carbone" userId="5ebd59bf0c73079c" providerId="LiveId" clId="{C3152EDE-C1DC-4F7A-894D-327D28A2DAB7}" dt="2025-04-24T09:22:41.387" v="977" actId="14100"/>
          <ac:spMkLst>
            <pc:docMk/>
            <pc:sldMk cId="0" sldId="262"/>
            <ac:spMk id="163" creationId="{00000000-0000-0000-0000-000000000000}"/>
          </ac:spMkLst>
        </pc:spChg>
        <pc:spChg chg="del mod">
          <ac:chgData name="Juan Carbone" userId="5ebd59bf0c73079c" providerId="LiveId" clId="{C3152EDE-C1DC-4F7A-894D-327D28A2DAB7}" dt="2025-04-24T09:18:24.870" v="934" actId="478"/>
          <ac:spMkLst>
            <pc:docMk/>
            <pc:sldMk cId="0" sldId="262"/>
            <ac:spMk id="164" creationId="{00000000-0000-0000-0000-000000000000}"/>
          </ac:spMkLst>
        </pc:spChg>
        <pc:spChg chg="del mod">
          <ac:chgData name="Juan Carbone" userId="5ebd59bf0c73079c" providerId="LiveId" clId="{C3152EDE-C1DC-4F7A-894D-327D28A2DAB7}" dt="2025-04-24T09:17:38.765" v="927" actId="478"/>
          <ac:spMkLst>
            <pc:docMk/>
            <pc:sldMk cId="0" sldId="262"/>
            <ac:spMk id="165" creationId="{00000000-0000-0000-0000-000000000000}"/>
          </ac:spMkLst>
        </pc:spChg>
        <pc:spChg chg="del mod">
          <ac:chgData name="Juan Carbone" userId="5ebd59bf0c73079c" providerId="LiveId" clId="{C3152EDE-C1DC-4F7A-894D-327D28A2DAB7}" dt="2025-04-24T13:16:10.628" v="4426" actId="478"/>
          <ac:spMkLst>
            <pc:docMk/>
            <pc:sldMk cId="0" sldId="262"/>
            <ac:spMk id="166" creationId="{00000000-0000-0000-0000-000000000000}"/>
          </ac:spMkLst>
        </pc:spChg>
        <pc:spChg chg="del mod">
          <ac:chgData name="Juan Carbone" userId="5ebd59bf0c73079c" providerId="LiveId" clId="{C3152EDE-C1DC-4F7A-894D-327D28A2DAB7}" dt="2025-04-24T09:17:36.519" v="925" actId="478"/>
          <ac:spMkLst>
            <pc:docMk/>
            <pc:sldMk cId="0" sldId="262"/>
            <ac:spMk id="167" creationId="{00000000-0000-0000-0000-000000000000}"/>
          </ac:spMkLst>
        </pc:spChg>
        <pc:spChg chg="mod">
          <ac:chgData name="Juan Carbone" userId="5ebd59bf0c73079c" providerId="LiveId" clId="{C3152EDE-C1DC-4F7A-894D-327D28A2DAB7}" dt="2025-04-24T09:22:39.017" v="976" actId="14100"/>
          <ac:spMkLst>
            <pc:docMk/>
            <pc:sldMk cId="0" sldId="262"/>
            <ac:spMk id="168" creationId="{00000000-0000-0000-0000-000000000000}"/>
          </ac:spMkLst>
        </pc:spChg>
        <pc:spChg chg="mod">
          <ac:chgData name="Juan Carbone" userId="5ebd59bf0c73079c" providerId="LiveId" clId="{C3152EDE-C1DC-4F7A-894D-327D28A2DAB7}" dt="2025-04-24T09:22:37.372" v="975" actId="14100"/>
          <ac:spMkLst>
            <pc:docMk/>
            <pc:sldMk cId="0" sldId="262"/>
            <ac:spMk id="169" creationId="{00000000-0000-0000-0000-000000000000}"/>
          </ac:spMkLst>
        </pc:spChg>
        <pc:spChg chg="mod">
          <ac:chgData name="Juan Carbone" userId="5ebd59bf0c73079c" providerId="LiveId" clId="{C3152EDE-C1DC-4F7A-894D-327D28A2DAB7}" dt="2025-04-24T09:22:35.529" v="974" actId="14100"/>
          <ac:spMkLst>
            <pc:docMk/>
            <pc:sldMk cId="0" sldId="262"/>
            <ac:spMk id="170" creationId="{00000000-0000-0000-0000-000000000000}"/>
          </ac:spMkLst>
        </pc:spChg>
        <pc:spChg chg="mod">
          <ac:chgData name="Juan Carbone" userId="5ebd59bf0c73079c" providerId="LiveId" clId="{C3152EDE-C1DC-4F7A-894D-327D28A2DAB7}" dt="2025-04-24T09:40:32.804" v="1459" actId="1076"/>
          <ac:spMkLst>
            <pc:docMk/>
            <pc:sldMk cId="0" sldId="262"/>
            <ac:spMk id="171" creationId="{00000000-0000-0000-0000-000000000000}"/>
          </ac:spMkLst>
        </pc:spChg>
        <pc:spChg chg="del mod">
          <ac:chgData name="Juan Carbone" userId="5ebd59bf0c73079c" providerId="LiveId" clId="{C3152EDE-C1DC-4F7A-894D-327D28A2DAB7}" dt="2025-04-24T09:18:33.764" v="937" actId="478"/>
          <ac:spMkLst>
            <pc:docMk/>
            <pc:sldMk cId="0" sldId="262"/>
            <ac:spMk id="173" creationId="{00000000-0000-0000-0000-000000000000}"/>
          </ac:spMkLst>
        </pc:spChg>
        <pc:spChg chg="mod">
          <ac:chgData name="Juan Carbone" userId="5ebd59bf0c73079c" providerId="LiveId" clId="{C3152EDE-C1DC-4F7A-894D-327D28A2DAB7}" dt="2025-04-24T08:43:41.174" v="479" actId="790"/>
          <ac:spMkLst>
            <pc:docMk/>
            <pc:sldMk cId="0" sldId="262"/>
            <ac:spMk id="179" creationId="{00000000-0000-0000-0000-000000000000}"/>
          </ac:spMkLst>
        </pc:spChg>
        <pc:grpChg chg="add del mod">
          <ac:chgData name="Juan Carbone" userId="5ebd59bf0c73079c" providerId="LiveId" clId="{C3152EDE-C1DC-4F7A-894D-327D28A2DAB7}" dt="2025-04-24T09:23:42.795" v="987" actId="478"/>
          <ac:grpSpMkLst>
            <pc:docMk/>
            <pc:sldMk cId="0" sldId="262"/>
            <ac:grpSpMk id="4" creationId="{6E3C915D-EDA5-50AE-65F7-43AC216B2192}"/>
          </ac:grpSpMkLst>
        </pc:grpChg>
        <pc:grpChg chg="add del mod">
          <ac:chgData name="Juan Carbone" userId="5ebd59bf0c73079c" providerId="LiveId" clId="{C3152EDE-C1DC-4F7A-894D-327D28A2DAB7}" dt="2025-04-24T10:34:59.896" v="2031" actId="478"/>
          <ac:grpSpMkLst>
            <pc:docMk/>
            <pc:sldMk cId="0" sldId="262"/>
            <ac:grpSpMk id="12" creationId="{49622D95-4FFF-D1E6-7F66-80F3D2A6AB7B}"/>
          </ac:grpSpMkLst>
        </pc:grpChg>
        <pc:grpChg chg="add mod">
          <ac:chgData name="Juan Carbone" userId="5ebd59bf0c73079c" providerId="LiveId" clId="{C3152EDE-C1DC-4F7A-894D-327D28A2DAB7}" dt="2025-04-24T09:23:43.020" v="988"/>
          <ac:grpSpMkLst>
            <pc:docMk/>
            <pc:sldMk cId="0" sldId="262"/>
            <ac:grpSpMk id="16" creationId="{B2531322-D80B-5149-4A4A-5E32A2D451A9}"/>
          </ac:grpSpMkLst>
        </pc:grpChg>
        <pc:grpChg chg="add del mod">
          <ac:chgData name="Juan Carbone" userId="5ebd59bf0c73079c" providerId="LiveId" clId="{C3152EDE-C1DC-4F7A-894D-327D28A2DAB7}" dt="2025-04-24T11:05:17.953" v="2773" actId="478"/>
          <ac:grpSpMkLst>
            <pc:docMk/>
            <pc:sldMk cId="0" sldId="262"/>
            <ac:grpSpMk id="22" creationId="{CF8D21D8-FFD2-949D-5B6B-F5164D82CE33}"/>
          </ac:grpSpMkLst>
        </pc:grpChg>
        <pc:grpChg chg="add mod">
          <ac:chgData name="Juan Carbone" userId="5ebd59bf0c73079c" providerId="LiveId" clId="{C3152EDE-C1DC-4F7A-894D-327D28A2DAB7}" dt="2025-04-24T11:05:18.156" v="2774"/>
          <ac:grpSpMkLst>
            <pc:docMk/>
            <pc:sldMk cId="0" sldId="262"/>
            <ac:grpSpMk id="26" creationId="{3374225F-6F12-FA2D-7943-DB117C7E7C15}"/>
          </ac:grpSpMkLst>
        </pc:grpChg>
        <pc:grpChg chg="del">
          <ac:chgData name="Juan Carbone" userId="5ebd59bf0c73079c" providerId="LiveId" clId="{C3152EDE-C1DC-4F7A-894D-327D28A2DAB7}" dt="2025-04-24T09:18:02.237" v="930" actId="478"/>
          <ac:grpSpMkLst>
            <pc:docMk/>
            <pc:sldMk cId="0" sldId="262"/>
            <ac:grpSpMk id="174" creationId="{00000000-0000-0000-0000-000000000000}"/>
          </ac:grpSpMkLst>
        </pc:grpChg>
        <pc:picChg chg="add mod">
          <ac:chgData name="Juan Carbone" userId="5ebd59bf0c73079c" providerId="LiveId" clId="{C3152EDE-C1DC-4F7A-894D-327D28A2DAB7}" dt="2025-04-25T06:59:00.775" v="4591"/>
          <ac:picMkLst>
            <pc:docMk/>
            <pc:sldMk cId="0" sldId="262"/>
            <ac:picMk id="4" creationId="{8A9F6CD8-D4A9-8B6D-C8AA-89E575C341BB}"/>
          </ac:picMkLst>
        </pc:picChg>
        <pc:picChg chg="mod">
          <ac:chgData name="Juan Carbone" userId="5ebd59bf0c73079c" providerId="LiveId" clId="{C3152EDE-C1DC-4F7A-894D-327D28A2DAB7}" dt="2025-04-24T09:18:03.454" v="931"/>
          <ac:picMkLst>
            <pc:docMk/>
            <pc:sldMk cId="0" sldId="262"/>
            <ac:picMk id="5" creationId="{7EC43373-59C6-73ED-25F5-069DD753DD77}"/>
          </ac:picMkLst>
        </pc:picChg>
        <pc:picChg chg="add mod">
          <ac:chgData name="Juan Carbone" userId="5ebd59bf0c73079c" providerId="LiveId" clId="{C3152EDE-C1DC-4F7A-894D-327D28A2DAB7}" dt="2025-04-25T06:58:55.769" v="4590"/>
          <ac:picMkLst>
            <pc:docMk/>
            <pc:sldMk cId="0" sldId="262"/>
            <ac:picMk id="5" creationId="{C5064316-15BA-3F41-0A73-618BB57C16DD}"/>
          </ac:picMkLst>
        </pc:picChg>
        <pc:picChg chg="add mod">
          <ac:chgData name="Juan Carbone" userId="5ebd59bf0c73079c" providerId="LiveId" clId="{C3152EDE-C1DC-4F7A-894D-327D28A2DAB7}" dt="2025-04-25T06:58:50.120" v="4589"/>
          <ac:picMkLst>
            <pc:docMk/>
            <pc:sldMk cId="0" sldId="262"/>
            <ac:picMk id="6" creationId="{0B118FA1-EEC3-B6CA-09F1-AABB20626ABE}"/>
          </ac:picMkLst>
        </pc:picChg>
        <pc:picChg chg="mod">
          <ac:chgData name="Juan Carbone" userId="5ebd59bf0c73079c" providerId="LiveId" clId="{C3152EDE-C1DC-4F7A-894D-327D28A2DAB7}" dt="2025-04-24T09:18:03.454" v="931"/>
          <ac:picMkLst>
            <pc:docMk/>
            <pc:sldMk cId="0" sldId="262"/>
            <ac:picMk id="6" creationId="{6063BD82-61FD-7B16-9157-EE5289D693D6}"/>
          </ac:picMkLst>
        </pc:picChg>
        <pc:picChg chg="mod">
          <ac:chgData name="Juan Carbone" userId="5ebd59bf0c73079c" providerId="LiveId" clId="{C3152EDE-C1DC-4F7A-894D-327D28A2DAB7}" dt="2025-04-24T09:18:03.454" v="931"/>
          <ac:picMkLst>
            <pc:docMk/>
            <pc:sldMk cId="0" sldId="262"/>
            <ac:picMk id="7" creationId="{E73DDB23-7992-3C53-376B-7D7E64D01609}"/>
          </ac:picMkLst>
        </pc:picChg>
        <pc:picChg chg="mod">
          <ac:chgData name="Juan Carbone" userId="5ebd59bf0c73079c" providerId="LiveId" clId="{C3152EDE-C1DC-4F7A-894D-327D28A2DAB7}" dt="2025-04-24T09:18:03.454" v="931"/>
          <ac:picMkLst>
            <pc:docMk/>
            <pc:sldMk cId="0" sldId="262"/>
            <ac:picMk id="8" creationId="{A458F8A4-5F23-E1D7-A98C-32A3D69EBCED}"/>
          </ac:picMkLst>
        </pc:picChg>
        <pc:picChg chg="add del mod">
          <ac:chgData name="Juan Carbone" userId="5ebd59bf0c73079c" providerId="LiveId" clId="{C3152EDE-C1DC-4F7A-894D-327D28A2DAB7}" dt="2025-04-24T10:34:59.024" v="2030" actId="478"/>
          <ac:picMkLst>
            <pc:docMk/>
            <pc:sldMk cId="0" sldId="262"/>
            <ac:picMk id="11" creationId="{3642D60B-5DA1-C882-464F-96FB9A32BDF8}"/>
          </ac:picMkLst>
        </pc:picChg>
        <pc:picChg chg="mod">
          <ac:chgData name="Juan Carbone" userId="5ebd59bf0c73079c" providerId="LiveId" clId="{C3152EDE-C1DC-4F7A-894D-327D28A2DAB7}" dt="2025-04-24T09:18:30.166" v="936"/>
          <ac:picMkLst>
            <pc:docMk/>
            <pc:sldMk cId="0" sldId="262"/>
            <ac:picMk id="13" creationId="{797CAA05-7431-34AD-B0A3-5A343641A16B}"/>
          </ac:picMkLst>
        </pc:picChg>
        <pc:picChg chg="mod">
          <ac:chgData name="Juan Carbone" userId="5ebd59bf0c73079c" providerId="LiveId" clId="{C3152EDE-C1DC-4F7A-894D-327D28A2DAB7}" dt="2025-04-24T09:18:30.166" v="936"/>
          <ac:picMkLst>
            <pc:docMk/>
            <pc:sldMk cId="0" sldId="262"/>
            <ac:picMk id="14" creationId="{14A7072C-7749-4A1B-EAA1-92400E8E4FD5}"/>
          </ac:picMkLst>
        </pc:picChg>
        <pc:picChg chg="add mod modCrop">
          <ac:chgData name="Juan Carbone" userId="5ebd59bf0c73079c" providerId="LiveId" clId="{C3152EDE-C1DC-4F7A-894D-327D28A2DAB7}" dt="2025-04-24T09:23:11.997" v="981" actId="1076"/>
          <ac:picMkLst>
            <pc:docMk/>
            <pc:sldMk cId="0" sldId="262"/>
            <ac:picMk id="15" creationId="{335B8E99-8C87-2B1F-17E9-E9A7536792B4}"/>
          </ac:picMkLst>
        </pc:picChg>
        <pc:picChg chg="mod">
          <ac:chgData name="Juan Carbone" userId="5ebd59bf0c73079c" providerId="LiveId" clId="{C3152EDE-C1DC-4F7A-894D-327D28A2DAB7}" dt="2025-04-24T09:23:43.020" v="988"/>
          <ac:picMkLst>
            <pc:docMk/>
            <pc:sldMk cId="0" sldId="262"/>
            <ac:picMk id="17" creationId="{4615511B-412B-FDF5-A886-71EB547CC186}"/>
          </ac:picMkLst>
        </pc:picChg>
        <pc:picChg chg="mod">
          <ac:chgData name="Juan Carbone" userId="5ebd59bf0c73079c" providerId="LiveId" clId="{C3152EDE-C1DC-4F7A-894D-327D28A2DAB7}" dt="2025-04-24T09:23:43.020" v="988"/>
          <ac:picMkLst>
            <pc:docMk/>
            <pc:sldMk cId="0" sldId="262"/>
            <ac:picMk id="18" creationId="{28B94583-8457-F70A-DE6E-30C1B9A5DFBA}"/>
          </ac:picMkLst>
        </pc:picChg>
        <pc:picChg chg="mod">
          <ac:chgData name="Juan Carbone" userId="5ebd59bf0c73079c" providerId="LiveId" clId="{C3152EDE-C1DC-4F7A-894D-327D28A2DAB7}" dt="2025-04-24T09:23:43.020" v="988"/>
          <ac:picMkLst>
            <pc:docMk/>
            <pc:sldMk cId="0" sldId="262"/>
            <ac:picMk id="19" creationId="{FEEA7636-784F-7DD7-370A-A370F65B70B0}"/>
          </ac:picMkLst>
        </pc:picChg>
        <pc:picChg chg="mod">
          <ac:chgData name="Juan Carbone" userId="5ebd59bf0c73079c" providerId="LiveId" clId="{C3152EDE-C1DC-4F7A-894D-327D28A2DAB7}" dt="2025-04-24T09:23:43.020" v="988"/>
          <ac:picMkLst>
            <pc:docMk/>
            <pc:sldMk cId="0" sldId="262"/>
            <ac:picMk id="20" creationId="{1187A210-FE49-E447-8C0E-D998181F575F}"/>
          </ac:picMkLst>
        </pc:picChg>
        <pc:picChg chg="add del mod">
          <ac:chgData name="Juan Carbone" userId="5ebd59bf0c73079c" providerId="LiveId" clId="{C3152EDE-C1DC-4F7A-894D-327D28A2DAB7}" dt="2025-04-24T10:55:22.962" v="2677" actId="478"/>
          <ac:picMkLst>
            <pc:docMk/>
            <pc:sldMk cId="0" sldId="262"/>
            <ac:picMk id="21" creationId="{7D53ACE9-EEA9-F663-8DFA-A89721D0F498}"/>
          </ac:picMkLst>
        </pc:picChg>
        <pc:picChg chg="mod">
          <ac:chgData name="Juan Carbone" userId="5ebd59bf0c73079c" providerId="LiveId" clId="{C3152EDE-C1DC-4F7A-894D-327D28A2DAB7}" dt="2025-04-24T10:35:00.815" v="2032"/>
          <ac:picMkLst>
            <pc:docMk/>
            <pc:sldMk cId="0" sldId="262"/>
            <ac:picMk id="23" creationId="{11419929-C59F-2314-8F61-98450453784F}"/>
          </ac:picMkLst>
        </pc:picChg>
        <pc:picChg chg="mod">
          <ac:chgData name="Juan Carbone" userId="5ebd59bf0c73079c" providerId="LiveId" clId="{C3152EDE-C1DC-4F7A-894D-327D28A2DAB7}" dt="2025-04-24T10:35:00.815" v="2032"/>
          <ac:picMkLst>
            <pc:docMk/>
            <pc:sldMk cId="0" sldId="262"/>
            <ac:picMk id="24" creationId="{9B591A41-F3F4-B0BB-DE72-BC595E6B1AE9}"/>
          </ac:picMkLst>
        </pc:picChg>
        <pc:picChg chg="add mod">
          <ac:chgData name="Juan Carbone" userId="5ebd59bf0c73079c" providerId="LiveId" clId="{C3152EDE-C1DC-4F7A-894D-327D28A2DAB7}" dt="2025-04-24T10:55:23.120" v="2678"/>
          <ac:picMkLst>
            <pc:docMk/>
            <pc:sldMk cId="0" sldId="262"/>
            <ac:picMk id="25" creationId="{575EB7C0-DAC3-EDAB-CFFA-06A712B5A4FB}"/>
          </ac:picMkLst>
        </pc:picChg>
        <pc:picChg chg="mod">
          <ac:chgData name="Juan Carbone" userId="5ebd59bf0c73079c" providerId="LiveId" clId="{C3152EDE-C1DC-4F7A-894D-327D28A2DAB7}" dt="2025-04-24T11:05:18.156" v="2774"/>
          <ac:picMkLst>
            <pc:docMk/>
            <pc:sldMk cId="0" sldId="262"/>
            <ac:picMk id="27" creationId="{77C1D17A-43F5-EDF5-9E26-5AD0B86EC5E6}"/>
          </ac:picMkLst>
        </pc:picChg>
        <pc:picChg chg="mod">
          <ac:chgData name="Juan Carbone" userId="5ebd59bf0c73079c" providerId="LiveId" clId="{C3152EDE-C1DC-4F7A-894D-327D28A2DAB7}" dt="2025-04-24T11:05:18.156" v="2774"/>
          <ac:picMkLst>
            <pc:docMk/>
            <pc:sldMk cId="0" sldId="262"/>
            <ac:picMk id="28" creationId="{258DA02E-D0B3-D963-1612-F915E818F537}"/>
          </ac:picMkLst>
        </pc:picChg>
        <pc:picChg chg="del">
          <ac:chgData name="Juan Carbone" userId="5ebd59bf0c73079c" providerId="LiveId" clId="{C3152EDE-C1DC-4F7A-894D-327D28A2DAB7}" dt="2025-04-24T09:17:56.230" v="929" actId="478"/>
          <ac:picMkLst>
            <pc:docMk/>
            <pc:sldMk cId="0" sldId="262"/>
            <ac:picMk id="172" creationId="{00000000-0000-0000-0000-000000000000}"/>
          </ac:picMkLst>
        </pc:picChg>
      </pc:sldChg>
      <pc:sldChg chg="addSp delSp modSp mod">
        <pc:chgData name="Juan Carbone" userId="5ebd59bf0c73079c" providerId="LiveId" clId="{C3152EDE-C1DC-4F7A-894D-327D28A2DAB7}" dt="2025-04-25T06:59:17.341" v="4592"/>
        <pc:sldMkLst>
          <pc:docMk/>
          <pc:sldMk cId="0" sldId="263"/>
        </pc:sldMkLst>
        <pc:spChg chg="add del mod">
          <ac:chgData name="Juan Carbone" userId="5ebd59bf0c73079c" providerId="LiveId" clId="{C3152EDE-C1DC-4F7A-894D-327D28A2DAB7}" dt="2025-04-24T10:32:58.726" v="2000" actId="478"/>
          <ac:spMkLst>
            <pc:docMk/>
            <pc:sldMk cId="0" sldId="263"/>
            <ac:spMk id="3" creationId="{ED78ACC4-A721-4539-205E-C9687F5F4C3A}"/>
          </ac:spMkLst>
        </pc:spChg>
        <pc:spChg chg="add del mod">
          <ac:chgData name="Juan Carbone" userId="5ebd59bf0c73079c" providerId="LiveId" clId="{C3152EDE-C1DC-4F7A-894D-327D28A2DAB7}" dt="2025-04-24T10:33:51.988" v="2013" actId="478"/>
          <ac:spMkLst>
            <pc:docMk/>
            <pc:sldMk cId="0" sldId="263"/>
            <ac:spMk id="4" creationId="{8637759C-22F7-12B3-0184-0A666B4C53B4}"/>
          </ac:spMkLst>
        </pc:spChg>
        <pc:spChg chg="add mod">
          <ac:chgData name="Juan Carbone" userId="5ebd59bf0c73079c" providerId="LiveId" clId="{C3152EDE-C1DC-4F7A-894D-327D28A2DAB7}" dt="2025-04-24T10:33:43.165" v="2007"/>
          <ac:spMkLst>
            <pc:docMk/>
            <pc:sldMk cId="0" sldId="263"/>
            <ac:spMk id="5" creationId="{F2E5C361-F2C6-D616-4F4F-BE8039CDE6E6}"/>
          </ac:spMkLst>
        </pc:spChg>
        <pc:spChg chg="add del mod">
          <ac:chgData name="Juan Carbone" userId="5ebd59bf0c73079c" providerId="LiveId" clId="{C3152EDE-C1DC-4F7A-894D-327D28A2DAB7}" dt="2025-04-24T10:33:49.272" v="2011" actId="478"/>
          <ac:spMkLst>
            <pc:docMk/>
            <pc:sldMk cId="0" sldId="263"/>
            <ac:spMk id="6" creationId="{8CD6D494-02E5-D630-6A33-3F047381FE66}"/>
          </ac:spMkLst>
        </pc:spChg>
        <pc:spChg chg="add mod">
          <ac:chgData name="Juan Carbone" userId="5ebd59bf0c73079c" providerId="LiveId" clId="{C3152EDE-C1DC-4F7A-894D-327D28A2DAB7}" dt="2025-04-24T13:16:19.707" v="4428" actId="1076"/>
          <ac:spMkLst>
            <pc:docMk/>
            <pc:sldMk cId="0" sldId="263"/>
            <ac:spMk id="7" creationId="{0CD40CDD-FAF5-9277-0006-AFBA0775352C}"/>
          </ac:spMkLst>
        </pc:spChg>
        <pc:spChg chg="add mod">
          <ac:chgData name="Juan Carbone" userId="5ebd59bf0c73079c" providerId="LiveId" clId="{C3152EDE-C1DC-4F7A-894D-327D28A2DAB7}" dt="2025-04-24T10:33:43.165" v="2007"/>
          <ac:spMkLst>
            <pc:docMk/>
            <pc:sldMk cId="0" sldId="263"/>
            <ac:spMk id="8" creationId="{D638F96A-3FA3-4344-0850-99C3294A42B4}"/>
          </ac:spMkLst>
        </pc:spChg>
        <pc:spChg chg="add del mod">
          <ac:chgData name="Juan Carbone" userId="5ebd59bf0c73079c" providerId="LiveId" clId="{C3152EDE-C1DC-4F7A-894D-327D28A2DAB7}" dt="2025-04-24T10:33:50.419" v="2012" actId="478"/>
          <ac:spMkLst>
            <pc:docMk/>
            <pc:sldMk cId="0" sldId="263"/>
            <ac:spMk id="9" creationId="{45E3AB8C-CF02-CBD0-8E86-33A96BEFA3D8}"/>
          </ac:spMkLst>
        </pc:spChg>
        <pc:spChg chg="add del mod">
          <ac:chgData name="Juan Carbone" userId="5ebd59bf0c73079c" providerId="LiveId" clId="{C3152EDE-C1DC-4F7A-894D-327D28A2DAB7}" dt="2025-04-24T10:33:47.807" v="2010" actId="478"/>
          <ac:spMkLst>
            <pc:docMk/>
            <pc:sldMk cId="0" sldId="263"/>
            <ac:spMk id="10" creationId="{25B027F7-54BD-523D-44D0-CB27BAC6B759}"/>
          </ac:spMkLst>
        </pc:spChg>
        <pc:spChg chg="add del mod">
          <ac:chgData name="Juan Carbone" userId="5ebd59bf0c73079c" providerId="LiveId" clId="{C3152EDE-C1DC-4F7A-894D-327D28A2DAB7}" dt="2025-04-24T10:33:46.278" v="2009" actId="478"/>
          <ac:spMkLst>
            <pc:docMk/>
            <pc:sldMk cId="0" sldId="263"/>
            <ac:spMk id="11" creationId="{F70FC0A1-FC31-7FE6-3700-1E1515AD1C0D}"/>
          </ac:spMkLst>
        </pc:spChg>
        <pc:spChg chg="add del mod">
          <ac:chgData name="Juan Carbone" userId="5ebd59bf0c73079c" providerId="LiveId" clId="{C3152EDE-C1DC-4F7A-894D-327D28A2DAB7}" dt="2025-04-24T10:33:45.745" v="2008" actId="478"/>
          <ac:spMkLst>
            <pc:docMk/>
            <pc:sldMk cId="0" sldId="263"/>
            <ac:spMk id="12" creationId="{23790D22-341D-3C9F-8F89-11CE9CDF8802}"/>
          </ac:spMkLst>
        </pc:spChg>
        <pc:spChg chg="del mod">
          <ac:chgData name="Juan Carbone" userId="5ebd59bf0c73079c" providerId="LiveId" clId="{C3152EDE-C1DC-4F7A-894D-327D28A2DAB7}" dt="2025-04-24T10:32:54.477" v="1998" actId="478"/>
          <ac:spMkLst>
            <pc:docMk/>
            <pc:sldMk cId="0" sldId="263"/>
            <ac:spMk id="184" creationId="{00000000-0000-0000-0000-000000000000}"/>
          </ac:spMkLst>
        </pc:spChg>
        <pc:spChg chg="del mod">
          <ac:chgData name="Juan Carbone" userId="5ebd59bf0c73079c" providerId="LiveId" clId="{C3152EDE-C1DC-4F7A-894D-327D28A2DAB7}" dt="2025-04-24T10:32:56.880" v="1999" actId="478"/>
          <ac:spMkLst>
            <pc:docMk/>
            <pc:sldMk cId="0" sldId="263"/>
            <ac:spMk id="185" creationId="{00000000-0000-0000-0000-000000000000}"/>
          </ac:spMkLst>
        </pc:spChg>
        <pc:spChg chg="mod">
          <ac:chgData name="Juan Carbone" userId="5ebd59bf0c73079c" providerId="LiveId" clId="{C3152EDE-C1DC-4F7A-894D-327D28A2DAB7}" dt="2025-04-24T08:43:41.174" v="479" actId="790"/>
          <ac:spMkLst>
            <pc:docMk/>
            <pc:sldMk cId="0" sldId="263"/>
            <ac:spMk id="187" creationId="{00000000-0000-0000-0000-000000000000}"/>
          </ac:spMkLst>
        </pc:spChg>
        <pc:spChg chg="del mod">
          <ac:chgData name="Juan Carbone" userId="5ebd59bf0c73079c" providerId="LiveId" clId="{C3152EDE-C1DC-4F7A-894D-327D28A2DAB7}" dt="2025-04-24T10:33:00.031" v="2001" actId="478"/>
          <ac:spMkLst>
            <pc:docMk/>
            <pc:sldMk cId="0" sldId="263"/>
            <ac:spMk id="189" creationId="{00000000-0000-0000-0000-000000000000}"/>
          </ac:spMkLst>
        </pc:spChg>
        <pc:spChg chg="del mod">
          <ac:chgData name="Juan Carbone" userId="5ebd59bf0c73079c" providerId="LiveId" clId="{C3152EDE-C1DC-4F7A-894D-327D28A2DAB7}" dt="2025-04-24T10:32:53.746" v="1997" actId="478"/>
          <ac:spMkLst>
            <pc:docMk/>
            <pc:sldMk cId="0" sldId="263"/>
            <ac:spMk id="190" creationId="{00000000-0000-0000-0000-000000000000}"/>
          </ac:spMkLst>
        </pc:spChg>
        <pc:spChg chg="del mod">
          <ac:chgData name="Juan Carbone" userId="5ebd59bf0c73079c" providerId="LiveId" clId="{C3152EDE-C1DC-4F7A-894D-327D28A2DAB7}" dt="2025-04-24T10:35:07.771" v="2033" actId="478"/>
          <ac:spMkLst>
            <pc:docMk/>
            <pc:sldMk cId="0" sldId="263"/>
            <ac:spMk id="194" creationId="{00000000-0000-0000-0000-000000000000}"/>
          </ac:spMkLst>
        </pc:spChg>
        <pc:spChg chg="mod">
          <ac:chgData name="Juan Carbone" userId="5ebd59bf0c73079c" providerId="LiveId" clId="{C3152EDE-C1DC-4F7A-894D-327D28A2DAB7}" dt="2025-04-24T08:43:41.174" v="479" actId="790"/>
          <ac:spMkLst>
            <pc:docMk/>
            <pc:sldMk cId="0" sldId="263"/>
            <ac:spMk id="195" creationId="{00000000-0000-0000-0000-000000000000}"/>
          </ac:spMkLst>
        </pc:spChg>
        <pc:grpChg chg="del">
          <ac:chgData name="Juan Carbone" userId="5ebd59bf0c73079c" providerId="LiveId" clId="{C3152EDE-C1DC-4F7A-894D-327D28A2DAB7}" dt="2025-04-24T11:05:14.532" v="2771" actId="478"/>
          <ac:grpSpMkLst>
            <pc:docMk/>
            <pc:sldMk cId="0" sldId="263"/>
            <ac:grpSpMk id="14" creationId="{3B336050-BC0D-A6D5-7DCA-9CAC951B641A}"/>
          </ac:grpSpMkLst>
        </pc:grpChg>
        <pc:grpChg chg="add mod">
          <ac:chgData name="Juan Carbone" userId="5ebd59bf0c73079c" providerId="LiveId" clId="{C3152EDE-C1DC-4F7A-894D-327D28A2DAB7}" dt="2025-04-24T11:05:14.716" v="2772"/>
          <ac:grpSpMkLst>
            <pc:docMk/>
            <pc:sldMk cId="0" sldId="263"/>
            <ac:grpSpMk id="18" creationId="{4F69178C-AE3D-D489-87FB-1CB16B6C5368}"/>
          </ac:grpSpMkLst>
        </pc:grpChg>
        <pc:picChg chg="add mod">
          <ac:chgData name="Juan Carbone" userId="5ebd59bf0c73079c" providerId="LiveId" clId="{C3152EDE-C1DC-4F7A-894D-327D28A2DAB7}" dt="2025-04-25T06:59:17.341" v="4592"/>
          <ac:picMkLst>
            <pc:docMk/>
            <pc:sldMk cId="0" sldId="263"/>
            <ac:picMk id="2" creationId="{D5E88853-8ED7-8BC8-72BD-ECBA962A8C50}"/>
          </ac:picMkLst>
        </pc:picChg>
        <pc:picChg chg="add mod">
          <ac:chgData name="Juan Carbone" userId="5ebd59bf0c73079c" providerId="LiveId" clId="{C3152EDE-C1DC-4F7A-894D-327D28A2DAB7}" dt="2025-04-25T06:56:24.327" v="4559"/>
          <ac:picMkLst>
            <pc:docMk/>
            <pc:sldMk cId="0" sldId="263"/>
            <ac:picMk id="3" creationId="{E89B4FDC-3644-FF3D-E61A-C3F53FCB56F6}"/>
          </ac:picMkLst>
        </pc:picChg>
        <pc:picChg chg="add mod">
          <ac:chgData name="Juan Carbone" userId="5ebd59bf0c73079c" providerId="LiveId" clId="{C3152EDE-C1DC-4F7A-894D-327D28A2DAB7}" dt="2025-04-25T06:56:24.327" v="4559"/>
          <ac:picMkLst>
            <pc:docMk/>
            <pc:sldMk cId="0" sldId="263"/>
            <ac:picMk id="4" creationId="{26266A84-2808-39EF-9681-3956EA3C367B}"/>
          </ac:picMkLst>
        </pc:picChg>
        <pc:picChg chg="del">
          <ac:chgData name="Juan Carbone" userId="5ebd59bf0c73079c" providerId="LiveId" clId="{C3152EDE-C1DC-4F7A-894D-327D28A2DAB7}" dt="2025-04-24T10:55:20.042" v="2675" actId="478"/>
          <ac:picMkLst>
            <pc:docMk/>
            <pc:sldMk cId="0" sldId="263"/>
            <ac:picMk id="13" creationId="{B55F8302-0751-5C33-276B-397F255FD566}"/>
          </ac:picMkLst>
        </pc:picChg>
        <pc:picChg chg="mod">
          <ac:chgData name="Juan Carbone" userId="5ebd59bf0c73079c" providerId="LiveId" clId="{C3152EDE-C1DC-4F7A-894D-327D28A2DAB7}" dt="2025-04-24T10:33:43.165" v="2007"/>
          <ac:picMkLst>
            <pc:docMk/>
            <pc:sldMk cId="0" sldId="263"/>
            <ac:picMk id="15" creationId="{3A1E435E-2952-E88A-7884-EA3016F1DEB6}"/>
          </ac:picMkLst>
        </pc:picChg>
        <pc:picChg chg="add mod">
          <ac:chgData name="Juan Carbone" userId="5ebd59bf0c73079c" providerId="LiveId" clId="{C3152EDE-C1DC-4F7A-894D-327D28A2DAB7}" dt="2025-04-24T10:55:20.420" v="2676"/>
          <ac:picMkLst>
            <pc:docMk/>
            <pc:sldMk cId="0" sldId="263"/>
            <ac:picMk id="17" creationId="{737C1156-D406-7FAE-1116-62FA0FB109C1}"/>
          </ac:picMkLst>
        </pc:picChg>
        <pc:picChg chg="mod">
          <ac:chgData name="Juan Carbone" userId="5ebd59bf0c73079c" providerId="LiveId" clId="{C3152EDE-C1DC-4F7A-894D-327D28A2DAB7}" dt="2025-04-24T11:05:14.716" v="2772"/>
          <ac:picMkLst>
            <pc:docMk/>
            <pc:sldMk cId="0" sldId="263"/>
            <ac:picMk id="19" creationId="{B5474492-09E9-D8AA-9E8F-DA8EBB772930}"/>
          </ac:picMkLst>
        </pc:picChg>
        <pc:picChg chg="mod">
          <ac:chgData name="Juan Carbone" userId="5ebd59bf0c73079c" providerId="LiveId" clId="{C3152EDE-C1DC-4F7A-894D-327D28A2DAB7}" dt="2025-04-24T11:05:14.716" v="2772"/>
          <ac:picMkLst>
            <pc:docMk/>
            <pc:sldMk cId="0" sldId="263"/>
            <ac:picMk id="20" creationId="{C7B32F20-9C30-2C5D-E91A-058CFB3BDD47}"/>
          </ac:picMkLst>
        </pc:picChg>
      </pc:sldChg>
      <pc:sldChg chg="addSp delSp modSp mod">
        <pc:chgData name="Juan Carbone" userId="5ebd59bf0c73079c" providerId="LiveId" clId="{C3152EDE-C1DC-4F7A-894D-327D28A2DAB7}" dt="2025-04-25T06:59:40.889" v="4596"/>
        <pc:sldMkLst>
          <pc:docMk/>
          <pc:sldMk cId="0" sldId="264"/>
        </pc:sldMkLst>
        <pc:spChg chg="add del mod">
          <ac:chgData name="Juan Carbone" userId="5ebd59bf0c73079c" providerId="LiveId" clId="{C3152EDE-C1DC-4F7A-894D-327D28A2DAB7}" dt="2025-04-24T10:32:50.996" v="1996" actId="478"/>
          <ac:spMkLst>
            <pc:docMk/>
            <pc:sldMk cId="0" sldId="264"/>
            <ac:spMk id="3" creationId="{0BAB6D97-8D01-2C0C-6A10-93D9A835D2DA}"/>
          </ac:spMkLst>
        </pc:spChg>
        <pc:spChg chg="add mod">
          <ac:chgData name="Juan Carbone" userId="5ebd59bf0c73079c" providerId="LiveId" clId="{C3152EDE-C1DC-4F7A-894D-327D28A2DAB7}" dt="2025-04-24T10:33:30.907" v="2002"/>
          <ac:spMkLst>
            <pc:docMk/>
            <pc:sldMk cId="0" sldId="264"/>
            <ac:spMk id="4" creationId="{CAE4F70E-C3F3-9675-35AE-B31F2C39F573}"/>
          </ac:spMkLst>
        </pc:spChg>
        <pc:spChg chg="add mod">
          <ac:chgData name="Juan Carbone" userId="5ebd59bf0c73079c" providerId="LiveId" clId="{C3152EDE-C1DC-4F7A-894D-327D28A2DAB7}" dt="2025-04-24T10:33:30.907" v="2002"/>
          <ac:spMkLst>
            <pc:docMk/>
            <pc:sldMk cId="0" sldId="264"/>
            <ac:spMk id="5" creationId="{FC2CE3BB-5C00-FD91-3421-31C500723B0A}"/>
          </ac:spMkLst>
        </pc:spChg>
        <pc:spChg chg="add del mod">
          <ac:chgData name="Juan Carbone" userId="5ebd59bf0c73079c" providerId="LiveId" clId="{C3152EDE-C1DC-4F7A-894D-327D28A2DAB7}" dt="2025-04-24T10:33:38.053" v="2006" actId="478"/>
          <ac:spMkLst>
            <pc:docMk/>
            <pc:sldMk cId="0" sldId="264"/>
            <ac:spMk id="6" creationId="{3123F54C-8721-1AAC-5DBA-67189CAF68A1}"/>
          </ac:spMkLst>
        </pc:spChg>
        <pc:spChg chg="add del mod">
          <ac:chgData name="Juan Carbone" userId="5ebd59bf0c73079c" providerId="LiveId" clId="{C3152EDE-C1DC-4F7A-894D-327D28A2DAB7}" dt="2025-04-24T13:16:24.112" v="4429" actId="478"/>
          <ac:spMkLst>
            <pc:docMk/>
            <pc:sldMk cId="0" sldId="264"/>
            <ac:spMk id="7" creationId="{B88361AA-CC86-B5EF-5A2E-4EFA1CBD606B}"/>
          </ac:spMkLst>
        </pc:spChg>
        <pc:spChg chg="add mod">
          <ac:chgData name="Juan Carbone" userId="5ebd59bf0c73079c" providerId="LiveId" clId="{C3152EDE-C1DC-4F7A-894D-327D28A2DAB7}" dt="2025-04-24T10:33:30.907" v="2002"/>
          <ac:spMkLst>
            <pc:docMk/>
            <pc:sldMk cId="0" sldId="264"/>
            <ac:spMk id="8" creationId="{03652D3B-F6E6-BA04-28C6-7E8E67590ACE}"/>
          </ac:spMkLst>
        </pc:spChg>
        <pc:spChg chg="add mod">
          <ac:chgData name="Juan Carbone" userId="5ebd59bf0c73079c" providerId="LiveId" clId="{C3152EDE-C1DC-4F7A-894D-327D28A2DAB7}" dt="2025-04-24T10:33:30.907" v="2002"/>
          <ac:spMkLst>
            <pc:docMk/>
            <pc:sldMk cId="0" sldId="264"/>
            <ac:spMk id="9" creationId="{9C6887F7-DFE3-2976-17A0-D40A93EDDD5A}"/>
          </ac:spMkLst>
        </pc:spChg>
        <pc:spChg chg="add del mod">
          <ac:chgData name="Juan Carbone" userId="5ebd59bf0c73079c" providerId="LiveId" clId="{C3152EDE-C1DC-4F7A-894D-327D28A2DAB7}" dt="2025-04-24T10:33:37.464" v="2005" actId="478"/>
          <ac:spMkLst>
            <pc:docMk/>
            <pc:sldMk cId="0" sldId="264"/>
            <ac:spMk id="10" creationId="{33561765-7CBA-04F1-E276-5707B41ADAC8}"/>
          </ac:spMkLst>
        </pc:spChg>
        <pc:spChg chg="add del mod">
          <ac:chgData name="Juan Carbone" userId="5ebd59bf0c73079c" providerId="LiveId" clId="{C3152EDE-C1DC-4F7A-894D-327D28A2DAB7}" dt="2025-04-24T10:33:35.992" v="2004" actId="478"/>
          <ac:spMkLst>
            <pc:docMk/>
            <pc:sldMk cId="0" sldId="264"/>
            <ac:spMk id="11" creationId="{BF6DBF55-716B-0707-D24A-22FBC74E98FC}"/>
          </ac:spMkLst>
        </pc:spChg>
        <pc:spChg chg="add del mod">
          <ac:chgData name="Juan Carbone" userId="5ebd59bf0c73079c" providerId="LiveId" clId="{C3152EDE-C1DC-4F7A-894D-327D28A2DAB7}" dt="2025-04-24T10:33:35.343" v="2003" actId="478"/>
          <ac:spMkLst>
            <pc:docMk/>
            <pc:sldMk cId="0" sldId="264"/>
            <ac:spMk id="12" creationId="{9379CC11-C96B-661B-2E59-C792BB94650D}"/>
          </ac:spMkLst>
        </pc:spChg>
        <pc:spChg chg="add mod">
          <ac:chgData name="Juan Carbone" userId="5ebd59bf0c73079c" providerId="LiveId" clId="{C3152EDE-C1DC-4F7A-894D-327D28A2DAB7}" dt="2025-04-24T13:16:24.308" v="4430"/>
          <ac:spMkLst>
            <pc:docMk/>
            <pc:sldMk cId="0" sldId="264"/>
            <ac:spMk id="22" creationId="{9476BDA1-AFFB-4730-5350-906A62DA779A}"/>
          </ac:spMkLst>
        </pc:spChg>
        <pc:spChg chg="del mod">
          <ac:chgData name="Juan Carbone" userId="5ebd59bf0c73079c" providerId="LiveId" clId="{C3152EDE-C1DC-4F7A-894D-327D28A2DAB7}" dt="2025-04-24T10:32:41.330" v="1991" actId="478"/>
          <ac:spMkLst>
            <pc:docMk/>
            <pc:sldMk cId="0" sldId="264"/>
            <ac:spMk id="200" creationId="{00000000-0000-0000-0000-000000000000}"/>
          </ac:spMkLst>
        </pc:spChg>
        <pc:spChg chg="del mod">
          <ac:chgData name="Juan Carbone" userId="5ebd59bf0c73079c" providerId="LiveId" clId="{C3152EDE-C1DC-4F7A-894D-327D28A2DAB7}" dt="2025-04-24T10:32:44.495" v="1993" actId="478"/>
          <ac:spMkLst>
            <pc:docMk/>
            <pc:sldMk cId="0" sldId="264"/>
            <ac:spMk id="201" creationId="{00000000-0000-0000-0000-000000000000}"/>
          </ac:spMkLst>
        </pc:spChg>
        <pc:spChg chg="del mod">
          <ac:chgData name="Juan Carbone" userId="5ebd59bf0c73079c" providerId="LiveId" clId="{C3152EDE-C1DC-4F7A-894D-327D28A2DAB7}" dt="2025-04-24T10:32:46.047" v="1994" actId="478"/>
          <ac:spMkLst>
            <pc:docMk/>
            <pc:sldMk cId="0" sldId="264"/>
            <ac:spMk id="202" creationId="{00000000-0000-0000-0000-000000000000}"/>
          </ac:spMkLst>
        </pc:spChg>
        <pc:spChg chg="del mod">
          <ac:chgData name="Juan Carbone" userId="5ebd59bf0c73079c" providerId="LiveId" clId="{C3152EDE-C1DC-4F7A-894D-327D28A2DAB7}" dt="2025-04-24T10:32:47.563" v="1995" actId="478"/>
          <ac:spMkLst>
            <pc:docMk/>
            <pc:sldMk cId="0" sldId="264"/>
            <ac:spMk id="203" creationId="{00000000-0000-0000-0000-000000000000}"/>
          </ac:spMkLst>
        </pc:spChg>
        <pc:spChg chg="del mod">
          <ac:chgData name="Juan Carbone" userId="5ebd59bf0c73079c" providerId="LiveId" clId="{C3152EDE-C1DC-4F7A-894D-327D28A2DAB7}" dt="2025-04-24T10:32:42.628" v="1992" actId="478"/>
          <ac:spMkLst>
            <pc:docMk/>
            <pc:sldMk cId="0" sldId="264"/>
            <ac:spMk id="204" creationId="{00000000-0000-0000-0000-000000000000}"/>
          </ac:spMkLst>
        </pc:spChg>
        <pc:spChg chg="del mod">
          <ac:chgData name="Juan Carbone" userId="5ebd59bf0c73079c" providerId="LiveId" clId="{C3152EDE-C1DC-4F7A-894D-327D28A2DAB7}" dt="2025-04-24T10:32:40.701" v="1990" actId="478"/>
          <ac:spMkLst>
            <pc:docMk/>
            <pc:sldMk cId="0" sldId="264"/>
            <ac:spMk id="205" creationId="{00000000-0000-0000-0000-000000000000}"/>
          </ac:spMkLst>
        </pc:spChg>
        <pc:spChg chg="mod">
          <ac:chgData name="Juan Carbone" userId="5ebd59bf0c73079c" providerId="LiveId" clId="{C3152EDE-C1DC-4F7A-894D-327D28A2DAB7}" dt="2025-04-24T08:43:41.174" v="479" actId="790"/>
          <ac:spMkLst>
            <pc:docMk/>
            <pc:sldMk cId="0" sldId="264"/>
            <ac:spMk id="207" creationId="{00000000-0000-0000-0000-000000000000}"/>
          </ac:spMkLst>
        </pc:spChg>
        <pc:spChg chg="del mod">
          <ac:chgData name="Juan Carbone" userId="5ebd59bf0c73079c" providerId="LiveId" clId="{C3152EDE-C1DC-4F7A-894D-327D28A2DAB7}" dt="2025-04-24T10:35:11.572" v="2034" actId="478"/>
          <ac:spMkLst>
            <pc:docMk/>
            <pc:sldMk cId="0" sldId="264"/>
            <ac:spMk id="211" creationId="{00000000-0000-0000-0000-000000000000}"/>
          </ac:spMkLst>
        </pc:spChg>
        <pc:spChg chg="mod">
          <ac:chgData name="Juan Carbone" userId="5ebd59bf0c73079c" providerId="LiveId" clId="{C3152EDE-C1DC-4F7A-894D-327D28A2DAB7}" dt="2025-04-24T08:43:41.174" v="479" actId="790"/>
          <ac:spMkLst>
            <pc:docMk/>
            <pc:sldMk cId="0" sldId="264"/>
            <ac:spMk id="212" creationId="{00000000-0000-0000-0000-000000000000}"/>
          </ac:spMkLst>
        </pc:spChg>
        <pc:grpChg chg="del">
          <ac:chgData name="Juan Carbone" userId="5ebd59bf0c73079c" providerId="LiveId" clId="{C3152EDE-C1DC-4F7A-894D-327D28A2DAB7}" dt="2025-04-24T11:05:11.598" v="2769" actId="478"/>
          <ac:grpSpMkLst>
            <pc:docMk/>
            <pc:sldMk cId="0" sldId="264"/>
            <ac:grpSpMk id="14" creationId="{93893122-8D2C-E8A1-3714-149934B2F1D2}"/>
          </ac:grpSpMkLst>
        </pc:grpChg>
        <pc:grpChg chg="add mod">
          <ac:chgData name="Juan Carbone" userId="5ebd59bf0c73079c" providerId="LiveId" clId="{C3152EDE-C1DC-4F7A-894D-327D28A2DAB7}" dt="2025-04-24T11:05:11.826" v="2770"/>
          <ac:grpSpMkLst>
            <pc:docMk/>
            <pc:sldMk cId="0" sldId="264"/>
            <ac:grpSpMk id="18" creationId="{55206097-E7C0-EF9A-A592-4597B9FF367F}"/>
          </ac:grpSpMkLst>
        </pc:grpChg>
        <pc:picChg chg="add del mod">
          <ac:chgData name="Juan Carbone" userId="5ebd59bf0c73079c" providerId="LiveId" clId="{C3152EDE-C1DC-4F7A-894D-327D28A2DAB7}" dt="2025-04-25T06:59:27.580" v="4593" actId="478"/>
          <ac:picMkLst>
            <pc:docMk/>
            <pc:sldMk cId="0" sldId="264"/>
            <ac:picMk id="2" creationId="{891019EE-BA12-23B8-1BA4-591B9C401BBA}"/>
          </ac:picMkLst>
        </pc:picChg>
        <pc:picChg chg="add mod">
          <ac:chgData name="Juan Carbone" userId="5ebd59bf0c73079c" providerId="LiveId" clId="{C3152EDE-C1DC-4F7A-894D-327D28A2DAB7}" dt="2025-04-25T06:59:40.889" v="4596"/>
          <ac:picMkLst>
            <pc:docMk/>
            <pc:sldMk cId="0" sldId="264"/>
            <ac:picMk id="3" creationId="{1DA579A2-816F-82CB-EA87-19913B78708C}"/>
          </ac:picMkLst>
        </pc:picChg>
        <pc:picChg chg="add mod">
          <ac:chgData name="Juan Carbone" userId="5ebd59bf0c73079c" providerId="LiveId" clId="{C3152EDE-C1DC-4F7A-894D-327D28A2DAB7}" dt="2025-04-25T06:59:36.191" v="4595"/>
          <ac:picMkLst>
            <pc:docMk/>
            <pc:sldMk cId="0" sldId="264"/>
            <ac:picMk id="6" creationId="{50D4B677-72D5-6782-323D-A95910028FD1}"/>
          </ac:picMkLst>
        </pc:picChg>
        <pc:picChg chg="add mod">
          <ac:chgData name="Juan Carbone" userId="5ebd59bf0c73079c" providerId="LiveId" clId="{C3152EDE-C1DC-4F7A-894D-327D28A2DAB7}" dt="2025-04-25T06:59:28.555" v="4594"/>
          <ac:picMkLst>
            <pc:docMk/>
            <pc:sldMk cId="0" sldId="264"/>
            <ac:picMk id="7" creationId="{228E16A3-EBE8-30E7-9D62-B13BFA82555C}"/>
          </ac:picMkLst>
        </pc:picChg>
        <pc:picChg chg="add del mod">
          <ac:chgData name="Juan Carbone" userId="5ebd59bf0c73079c" providerId="LiveId" clId="{C3152EDE-C1DC-4F7A-894D-327D28A2DAB7}" dt="2025-04-24T10:55:17.165" v="2673" actId="478"/>
          <ac:picMkLst>
            <pc:docMk/>
            <pc:sldMk cId="0" sldId="264"/>
            <ac:picMk id="13" creationId="{B6D3F515-A7F9-7A8D-898B-C2CABC39090C}"/>
          </ac:picMkLst>
        </pc:picChg>
        <pc:picChg chg="add mod">
          <ac:chgData name="Juan Carbone" userId="5ebd59bf0c73079c" providerId="LiveId" clId="{C3152EDE-C1DC-4F7A-894D-327D28A2DAB7}" dt="2025-04-24T10:55:17.372" v="2674"/>
          <ac:picMkLst>
            <pc:docMk/>
            <pc:sldMk cId="0" sldId="264"/>
            <ac:picMk id="17" creationId="{DA0B7E85-DF2A-8925-DD4E-E24C3C37D44F}"/>
          </ac:picMkLst>
        </pc:picChg>
        <pc:picChg chg="mod">
          <ac:chgData name="Juan Carbone" userId="5ebd59bf0c73079c" providerId="LiveId" clId="{C3152EDE-C1DC-4F7A-894D-327D28A2DAB7}" dt="2025-04-24T11:05:11.826" v="2770"/>
          <ac:picMkLst>
            <pc:docMk/>
            <pc:sldMk cId="0" sldId="264"/>
            <ac:picMk id="19" creationId="{6082E664-91B0-A131-898F-F1D1248A3980}"/>
          </ac:picMkLst>
        </pc:picChg>
        <pc:picChg chg="mod">
          <ac:chgData name="Juan Carbone" userId="5ebd59bf0c73079c" providerId="LiveId" clId="{C3152EDE-C1DC-4F7A-894D-327D28A2DAB7}" dt="2025-04-24T11:05:11.826" v="2770"/>
          <ac:picMkLst>
            <pc:docMk/>
            <pc:sldMk cId="0" sldId="264"/>
            <ac:picMk id="20" creationId="{649A06EC-8B26-B0D0-ED9C-F8BB4B5CF3C9}"/>
          </ac:picMkLst>
        </pc:picChg>
        <pc:picChg chg="add mod">
          <ac:chgData name="Juan Carbone" userId="5ebd59bf0c73079c" providerId="LiveId" clId="{C3152EDE-C1DC-4F7A-894D-327D28A2DAB7}" dt="2025-04-24T11:06:39.490" v="2788"/>
          <ac:picMkLst>
            <pc:docMk/>
            <pc:sldMk cId="0" sldId="264"/>
            <ac:picMk id="21" creationId="{8BE41A2E-DA46-F993-C28C-8472372D7BA8}"/>
          </ac:picMkLst>
        </pc:picChg>
        <pc:picChg chg="del">
          <ac:chgData name="Juan Carbone" userId="5ebd59bf0c73079c" providerId="LiveId" clId="{C3152EDE-C1DC-4F7A-894D-327D28A2DAB7}" dt="2025-04-24T11:06:38.953" v="2787" actId="478"/>
          <ac:picMkLst>
            <pc:docMk/>
            <pc:sldMk cId="0" sldId="264"/>
            <ac:picMk id="210" creationId="{00000000-0000-0000-0000-000000000000}"/>
          </ac:picMkLst>
        </pc:picChg>
      </pc:sldChg>
      <pc:sldChg chg="addSp delSp modSp mod">
        <pc:chgData name="Juan Carbone" userId="5ebd59bf0c73079c" providerId="LiveId" clId="{C3152EDE-C1DC-4F7A-894D-327D28A2DAB7}" dt="2025-04-25T06:59:59.456" v="4600"/>
        <pc:sldMkLst>
          <pc:docMk/>
          <pc:sldMk cId="0" sldId="265"/>
        </pc:sldMkLst>
        <pc:spChg chg="add mod">
          <ac:chgData name="Juan Carbone" userId="5ebd59bf0c73079c" providerId="LiveId" clId="{C3152EDE-C1DC-4F7A-894D-327D28A2DAB7}" dt="2025-04-24T10:31:59.468" v="1979"/>
          <ac:spMkLst>
            <pc:docMk/>
            <pc:sldMk cId="0" sldId="265"/>
            <ac:spMk id="2" creationId="{0283F753-1FAC-8DE4-B000-7D09796BB1D6}"/>
          </ac:spMkLst>
        </pc:spChg>
        <pc:spChg chg="add mod">
          <ac:chgData name="Juan Carbone" userId="5ebd59bf0c73079c" providerId="LiveId" clId="{C3152EDE-C1DC-4F7A-894D-327D28A2DAB7}" dt="2025-04-24T10:31:59.468" v="1979"/>
          <ac:spMkLst>
            <pc:docMk/>
            <pc:sldMk cId="0" sldId="265"/>
            <ac:spMk id="3" creationId="{3879B4AB-D85E-77DD-7735-E4219FA6408B}"/>
          </ac:spMkLst>
        </pc:spChg>
        <pc:spChg chg="add mod">
          <ac:chgData name="Juan Carbone" userId="5ebd59bf0c73079c" providerId="LiveId" clId="{C3152EDE-C1DC-4F7A-894D-327D28A2DAB7}" dt="2025-04-24T10:31:59.468" v="1979"/>
          <ac:spMkLst>
            <pc:docMk/>
            <pc:sldMk cId="0" sldId="265"/>
            <ac:spMk id="4" creationId="{FB899FC9-4BFF-3F22-BF82-58B4B96F2098}"/>
          </ac:spMkLst>
        </pc:spChg>
        <pc:spChg chg="add mod">
          <ac:chgData name="Juan Carbone" userId="5ebd59bf0c73079c" providerId="LiveId" clId="{C3152EDE-C1DC-4F7A-894D-327D28A2DAB7}" dt="2025-04-24T10:31:59.468" v="1979"/>
          <ac:spMkLst>
            <pc:docMk/>
            <pc:sldMk cId="0" sldId="265"/>
            <ac:spMk id="5" creationId="{23424BAB-CD61-66E5-F154-32FEE98487A6}"/>
          </ac:spMkLst>
        </pc:spChg>
        <pc:spChg chg="add mod">
          <ac:chgData name="Juan Carbone" userId="5ebd59bf0c73079c" providerId="LiveId" clId="{C3152EDE-C1DC-4F7A-894D-327D28A2DAB7}" dt="2025-04-24T10:31:59.468" v="1979"/>
          <ac:spMkLst>
            <pc:docMk/>
            <pc:sldMk cId="0" sldId="265"/>
            <ac:spMk id="6" creationId="{6F00F5C8-6982-52A4-69C3-CF6792B0E4D2}"/>
          </ac:spMkLst>
        </pc:spChg>
        <pc:spChg chg="add mod">
          <ac:chgData name="Juan Carbone" userId="5ebd59bf0c73079c" providerId="LiveId" clId="{C3152EDE-C1DC-4F7A-894D-327D28A2DAB7}" dt="2025-04-24T10:36:24.750" v="2053" actId="20577"/>
          <ac:spMkLst>
            <pc:docMk/>
            <pc:sldMk cId="0" sldId="265"/>
            <ac:spMk id="7" creationId="{66496595-A8DF-06B0-0D4A-3DD2EDC3F4C5}"/>
          </ac:spMkLst>
        </pc:spChg>
        <pc:spChg chg="add del mod">
          <ac:chgData name="Juan Carbone" userId="5ebd59bf0c73079c" providerId="LiveId" clId="{C3152EDE-C1DC-4F7A-894D-327D28A2DAB7}" dt="2025-04-24T10:36:58.909" v="2063" actId="478"/>
          <ac:spMkLst>
            <pc:docMk/>
            <pc:sldMk cId="0" sldId="265"/>
            <ac:spMk id="8" creationId="{96D58EDA-3D01-E43A-B707-FC9E40E57C2C}"/>
          </ac:spMkLst>
        </pc:spChg>
        <pc:spChg chg="add del mod">
          <ac:chgData name="Juan Carbone" userId="5ebd59bf0c73079c" providerId="LiveId" clId="{C3152EDE-C1DC-4F7A-894D-327D28A2DAB7}" dt="2025-04-24T10:36:58.315" v="2062" actId="478"/>
          <ac:spMkLst>
            <pc:docMk/>
            <pc:sldMk cId="0" sldId="265"/>
            <ac:spMk id="9" creationId="{1EC78C4A-A664-E320-325C-4CBF31842B42}"/>
          </ac:spMkLst>
        </pc:spChg>
        <pc:spChg chg="add del mod">
          <ac:chgData name="Juan Carbone" userId="5ebd59bf0c73079c" providerId="LiveId" clId="{C3152EDE-C1DC-4F7A-894D-327D28A2DAB7}" dt="2025-04-24T10:32:07.347" v="1981" actId="478"/>
          <ac:spMkLst>
            <pc:docMk/>
            <pc:sldMk cId="0" sldId="265"/>
            <ac:spMk id="11" creationId="{227AAE81-6ADE-320D-6F4F-C903E6B8C89A}"/>
          </ac:spMkLst>
        </pc:spChg>
        <pc:spChg chg="add mod">
          <ac:chgData name="Juan Carbone" userId="5ebd59bf0c73079c" providerId="LiveId" clId="{C3152EDE-C1DC-4F7A-894D-327D28A2DAB7}" dt="2025-04-24T10:34:04.850" v="2014"/>
          <ac:spMkLst>
            <pc:docMk/>
            <pc:sldMk cId="0" sldId="265"/>
            <ac:spMk id="12" creationId="{A4D04C0B-C32A-40E6-8318-7C4FBAF920C5}"/>
          </ac:spMkLst>
        </pc:spChg>
        <pc:spChg chg="add del mod">
          <ac:chgData name="Juan Carbone" userId="5ebd59bf0c73079c" providerId="LiveId" clId="{C3152EDE-C1DC-4F7A-894D-327D28A2DAB7}" dt="2025-04-24T13:16:28.462" v="4431" actId="478"/>
          <ac:spMkLst>
            <pc:docMk/>
            <pc:sldMk cId="0" sldId="265"/>
            <ac:spMk id="13" creationId="{C6EC6776-8C51-4923-49F6-D12053EE79C8}"/>
          </ac:spMkLst>
        </pc:spChg>
        <pc:spChg chg="add mod">
          <ac:chgData name="Juan Carbone" userId="5ebd59bf0c73079c" providerId="LiveId" clId="{C3152EDE-C1DC-4F7A-894D-327D28A2DAB7}" dt="2025-04-24T13:16:28.725" v="4432"/>
          <ac:spMkLst>
            <pc:docMk/>
            <pc:sldMk cId="0" sldId="265"/>
            <ac:spMk id="27" creationId="{EB373DBD-24E3-3E95-414A-33D10D881878}"/>
          </ac:spMkLst>
        </pc:spChg>
        <pc:spChg chg="del mod">
          <ac:chgData name="Juan Carbone" userId="5ebd59bf0c73079c" providerId="LiveId" clId="{C3152EDE-C1DC-4F7A-894D-327D28A2DAB7}" dt="2025-04-24T10:31:55.554" v="1976" actId="478"/>
          <ac:spMkLst>
            <pc:docMk/>
            <pc:sldMk cId="0" sldId="265"/>
            <ac:spMk id="217" creationId="{00000000-0000-0000-0000-000000000000}"/>
          </ac:spMkLst>
        </pc:spChg>
        <pc:spChg chg="del mod">
          <ac:chgData name="Juan Carbone" userId="5ebd59bf0c73079c" providerId="LiveId" clId="{C3152EDE-C1DC-4F7A-894D-327D28A2DAB7}" dt="2025-04-24T10:31:57.875" v="1978" actId="478"/>
          <ac:spMkLst>
            <pc:docMk/>
            <pc:sldMk cId="0" sldId="265"/>
            <ac:spMk id="218" creationId="{00000000-0000-0000-0000-000000000000}"/>
          </ac:spMkLst>
        </pc:spChg>
        <pc:spChg chg="del mod">
          <ac:chgData name="Juan Carbone" userId="5ebd59bf0c73079c" providerId="LiveId" clId="{C3152EDE-C1DC-4F7A-894D-327D28A2DAB7}" dt="2025-04-24T10:31:52.630" v="1974" actId="478"/>
          <ac:spMkLst>
            <pc:docMk/>
            <pc:sldMk cId="0" sldId="265"/>
            <ac:spMk id="219" creationId="{00000000-0000-0000-0000-000000000000}"/>
          </ac:spMkLst>
        </pc:spChg>
        <pc:spChg chg="del mod">
          <ac:chgData name="Juan Carbone" userId="5ebd59bf0c73079c" providerId="LiveId" clId="{C3152EDE-C1DC-4F7A-894D-327D28A2DAB7}" dt="2025-04-24T10:32:05.279" v="1980" actId="478"/>
          <ac:spMkLst>
            <pc:docMk/>
            <pc:sldMk cId="0" sldId="265"/>
            <ac:spMk id="220" creationId="{00000000-0000-0000-0000-000000000000}"/>
          </ac:spMkLst>
        </pc:spChg>
        <pc:spChg chg="del mod">
          <ac:chgData name="Juan Carbone" userId="5ebd59bf0c73079c" providerId="LiveId" clId="{C3152EDE-C1DC-4F7A-894D-327D28A2DAB7}" dt="2025-04-24T10:32:11.079" v="1983" actId="478"/>
          <ac:spMkLst>
            <pc:docMk/>
            <pc:sldMk cId="0" sldId="265"/>
            <ac:spMk id="221" creationId="{00000000-0000-0000-0000-000000000000}"/>
          </ac:spMkLst>
        </pc:spChg>
        <pc:spChg chg="del">
          <ac:chgData name="Juan Carbone" userId="5ebd59bf0c73079c" providerId="LiveId" clId="{C3152EDE-C1DC-4F7A-894D-327D28A2DAB7}" dt="2025-04-24T10:31:57.311" v="1977" actId="478"/>
          <ac:spMkLst>
            <pc:docMk/>
            <pc:sldMk cId="0" sldId="265"/>
            <ac:spMk id="222" creationId="{00000000-0000-0000-0000-000000000000}"/>
          </ac:spMkLst>
        </pc:spChg>
        <pc:spChg chg="del mod">
          <ac:chgData name="Juan Carbone" userId="5ebd59bf0c73079c" providerId="LiveId" clId="{C3152EDE-C1DC-4F7A-894D-327D28A2DAB7}" dt="2025-04-24T10:31:53.912" v="1975" actId="478"/>
          <ac:spMkLst>
            <pc:docMk/>
            <pc:sldMk cId="0" sldId="265"/>
            <ac:spMk id="223" creationId="{00000000-0000-0000-0000-000000000000}"/>
          </ac:spMkLst>
        </pc:spChg>
        <pc:spChg chg="del mod">
          <ac:chgData name="Juan Carbone" userId="5ebd59bf0c73079c" providerId="LiveId" clId="{C3152EDE-C1DC-4F7A-894D-327D28A2DAB7}" dt="2025-04-24T10:31:52.117" v="1973" actId="478"/>
          <ac:spMkLst>
            <pc:docMk/>
            <pc:sldMk cId="0" sldId="265"/>
            <ac:spMk id="224" creationId="{00000000-0000-0000-0000-000000000000}"/>
          </ac:spMkLst>
        </pc:spChg>
        <pc:spChg chg="del mod">
          <ac:chgData name="Juan Carbone" userId="5ebd59bf0c73079c" providerId="LiveId" clId="{C3152EDE-C1DC-4F7A-894D-327D28A2DAB7}" dt="2025-04-24T10:32:33.354" v="1989" actId="478"/>
          <ac:spMkLst>
            <pc:docMk/>
            <pc:sldMk cId="0" sldId="265"/>
            <ac:spMk id="226" creationId="{00000000-0000-0000-0000-000000000000}"/>
          </ac:spMkLst>
        </pc:spChg>
        <pc:spChg chg="del mod">
          <ac:chgData name="Juan Carbone" userId="5ebd59bf0c73079c" providerId="LiveId" clId="{C3152EDE-C1DC-4F7A-894D-327D28A2DAB7}" dt="2025-04-24T10:32:09.136" v="1982" actId="478"/>
          <ac:spMkLst>
            <pc:docMk/>
            <pc:sldMk cId="0" sldId="265"/>
            <ac:spMk id="230" creationId="{00000000-0000-0000-0000-000000000000}"/>
          </ac:spMkLst>
        </pc:spChg>
        <pc:spChg chg="del mod">
          <ac:chgData name="Juan Carbone" userId="5ebd59bf0c73079c" providerId="LiveId" clId="{C3152EDE-C1DC-4F7A-894D-327D28A2DAB7}" dt="2025-04-24T10:32:28.169" v="1986" actId="478"/>
          <ac:spMkLst>
            <pc:docMk/>
            <pc:sldMk cId="0" sldId="265"/>
            <ac:spMk id="231" creationId="{00000000-0000-0000-0000-000000000000}"/>
          </ac:spMkLst>
        </pc:spChg>
        <pc:grpChg chg="add del mod">
          <ac:chgData name="Juan Carbone" userId="5ebd59bf0c73079c" providerId="LiveId" clId="{C3152EDE-C1DC-4F7A-894D-327D28A2DAB7}" dt="2025-04-24T11:05:08.125" v="2767" actId="478"/>
          <ac:grpSpMkLst>
            <pc:docMk/>
            <pc:sldMk cId="0" sldId="265"/>
            <ac:grpSpMk id="15" creationId="{3C45F151-5C4F-EA9F-97AA-F71337EB9D8C}"/>
          </ac:grpSpMkLst>
        </pc:grpChg>
        <pc:grpChg chg="add mod">
          <ac:chgData name="Juan Carbone" userId="5ebd59bf0c73079c" providerId="LiveId" clId="{C3152EDE-C1DC-4F7A-894D-327D28A2DAB7}" dt="2025-04-24T10:36:21.333" v="2052"/>
          <ac:grpSpMkLst>
            <pc:docMk/>
            <pc:sldMk cId="0" sldId="265"/>
            <ac:grpSpMk id="19" creationId="{A60B2A73-2A77-3113-AD25-E0CF7E0278E6}"/>
          </ac:grpSpMkLst>
        </pc:grpChg>
        <pc:grpChg chg="add mod">
          <ac:chgData name="Juan Carbone" userId="5ebd59bf0c73079c" providerId="LiveId" clId="{C3152EDE-C1DC-4F7A-894D-327D28A2DAB7}" dt="2025-04-24T11:05:08.296" v="2768"/>
          <ac:grpSpMkLst>
            <pc:docMk/>
            <pc:sldMk cId="0" sldId="265"/>
            <ac:grpSpMk id="23" creationId="{11EEAC4F-144E-6279-1FCF-8264497A1162}"/>
          </ac:grpSpMkLst>
        </pc:grpChg>
        <pc:grpChg chg="add del mod">
          <ac:chgData name="Juan Carbone" userId="5ebd59bf0c73079c" providerId="LiveId" clId="{C3152EDE-C1DC-4F7A-894D-327D28A2DAB7}" dt="2025-04-24T11:07:27.575" v="2793" actId="1076"/>
          <ac:grpSpMkLst>
            <pc:docMk/>
            <pc:sldMk cId="0" sldId="265"/>
            <ac:grpSpMk id="225" creationId="{00000000-0000-0000-0000-000000000000}"/>
          </ac:grpSpMkLst>
        </pc:grpChg>
        <pc:picChg chg="add del mod">
          <ac:chgData name="Juan Carbone" userId="5ebd59bf0c73079c" providerId="LiveId" clId="{C3152EDE-C1DC-4F7A-894D-327D28A2DAB7}" dt="2025-04-25T06:59:44.619" v="4597" actId="478"/>
          <ac:picMkLst>
            <pc:docMk/>
            <pc:sldMk cId="0" sldId="265"/>
            <ac:picMk id="8" creationId="{F7F5E9AB-7568-B2A7-0769-042FF6D9A851}"/>
          </ac:picMkLst>
        </pc:picChg>
        <pc:picChg chg="add mod">
          <ac:chgData name="Juan Carbone" userId="5ebd59bf0c73079c" providerId="LiveId" clId="{C3152EDE-C1DC-4F7A-894D-327D28A2DAB7}" dt="2025-04-25T06:59:59.456" v="4600"/>
          <ac:picMkLst>
            <pc:docMk/>
            <pc:sldMk cId="0" sldId="265"/>
            <ac:picMk id="9" creationId="{BE45D1DD-E5EC-7680-B0FE-F1BB3E7FFAA8}"/>
          </ac:picMkLst>
        </pc:picChg>
        <pc:picChg chg="add mod">
          <ac:chgData name="Juan Carbone" userId="5ebd59bf0c73079c" providerId="LiveId" clId="{C3152EDE-C1DC-4F7A-894D-327D28A2DAB7}" dt="2025-04-25T06:59:52.649" v="4599"/>
          <ac:picMkLst>
            <pc:docMk/>
            <pc:sldMk cId="0" sldId="265"/>
            <ac:picMk id="10" creationId="{EDF21EAD-51FD-04B5-DCD9-098CC9E9E7BC}"/>
          </ac:picMkLst>
        </pc:picChg>
        <pc:picChg chg="add mod">
          <ac:chgData name="Juan Carbone" userId="5ebd59bf0c73079c" providerId="LiveId" clId="{C3152EDE-C1DC-4F7A-894D-327D28A2DAB7}" dt="2025-04-25T06:59:45.484" v="4598"/>
          <ac:picMkLst>
            <pc:docMk/>
            <pc:sldMk cId="0" sldId="265"/>
            <ac:picMk id="11" creationId="{2042D932-E7CE-4012-E731-D8F7995EF9B9}"/>
          </ac:picMkLst>
        </pc:picChg>
        <pc:picChg chg="add del mod">
          <ac:chgData name="Juan Carbone" userId="5ebd59bf0c73079c" providerId="LiveId" clId="{C3152EDE-C1DC-4F7A-894D-327D28A2DAB7}" dt="2025-04-24T10:55:14.012" v="2671" actId="478"/>
          <ac:picMkLst>
            <pc:docMk/>
            <pc:sldMk cId="0" sldId="265"/>
            <ac:picMk id="14" creationId="{19403C7B-37EE-3FBE-085F-7CD31F1C2671}"/>
          </ac:picMkLst>
        </pc:picChg>
        <pc:picChg chg="mod">
          <ac:chgData name="Juan Carbone" userId="5ebd59bf0c73079c" providerId="LiveId" clId="{C3152EDE-C1DC-4F7A-894D-327D28A2DAB7}" dt="2025-04-24T10:34:16.353" v="2016"/>
          <ac:picMkLst>
            <pc:docMk/>
            <pc:sldMk cId="0" sldId="265"/>
            <ac:picMk id="16" creationId="{2CFD2354-3EC7-11A6-AEC3-6AF6B4FAF8BE}"/>
          </ac:picMkLst>
        </pc:picChg>
        <pc:picChg chg="mod">
          <ac:chgData name="Juan Carbone" userId="5ebd59bf0c73079c" providerId="LiveId" clId="{C3152EDE-C1DC-4F7A-894D-327D28A2DAB7}" dt="2025-04-24T10:34:16.353" v="2016"/>
          <ac:picMkLst>
            <pc:docMk/>
            <pc:sldMk cId="0" sldId="265"/>
            <ac:picMk id="17" creationId="{8B4B4699-761F-E7B2-8CD5-C1C1BAD2FA28}"/>
          </ac:picMkLst>
        </pc:picChg>
        <pc:picChg chg="add mod">
          <ac:chgData name="Juan Carbone" userId="5ebd59bf0c73079c" providerId="LiveId" clId="{C3152EDE-C1DC-4F7A-894D-327D28A2DAB7}" dt="2025-04-24T10:36:21.333" v="2052"/>
          <ac:picMkLst>
            <pc:docMk/>
            <pc:sldMk cId="0" sldId="265"/>
            <ac:picMk id="18" creationId="{A96A9D26-D3AF-D10A-B2B3-C2DDB381D610}"/>
          </ac:picMkLst>
        </pc:picChg>
        <pc:picChg chg="mod">
          <ac:chgData name="Juan Carbone" userId="5ebd59bf0c73079c" providerId="LiveId" clId="{C3152EDE-C1DC-4F7A-894D-327D28A2DAB7}" dt="2025-04-24T10:36:21.333" v="2052"/>
          <ac:picMkLst>
            <pc:docMk/>
            <pc:sldMk cId="0" sldId="265"/>
            <ac:picMk id="20" creationId="{36A0B658-4D3B-10AC-A334-56D15AC0CE5E}"/>
          </ac:picMkLst>
        </pc:picChg>
        <pc:picChg chg="mod">
          <ac:chgData name="Juan Carbone" userId="5ebd59bf0c73079c" providerId="LiveId" clId="{C3152EDE-C1DC-4F7A-894D-327D28A2DAB7}" dt="2025-04-24T10:36:21.333" v="2052"/>
          <ac:picMkLst>
            <pc:docMk/>
            <pc:sldMk cId="0" sldId="265"/>
            <ac:picMk id="21" creationId="{764F3F32-C707-5322-FD2A-DCD27AE555AD}"/>
          </ac:picMkLst>
        </pc:picChg>
        <pc:picChg chg="add mod">
          <ac:chgData name="Juan Carbone" userId="5ebd59bf0c73079c" providerId="LiveId" clId="{C3152EDE-C1DC-4F7A-894D-327D28A2DAB7}" dt="2025-04-24T10:55:14.218" v="2672"/>
          <ac:picMkLst>
            <pc:docMk/>
            <pc:sldMk cId="0" sldId="265"/>
            <ac:picMk id="22" creationId="{B9728A9F-0D8F-EA58-F511-483F3C2A8ECB}"/>
          </ac:picMkLst>
        </pc:picChg>
        <pc:picChg chg="mod">
          <ac:chgData name="Juan Carbone" userId="5ebd59bf0c73079c" providerId="LiveId" clId="{C3152EDE-C1DC-4F7A-894D-327D28A2DAB7}" dt="2025-04-24T11:05:08.296" v="2768"/>
          <ac:picMkLst>
            <pc:docMk/>
            <pc:sldMk cId="0" sldId="265"/>
            <ac:picMk id="24" creationId="{64E64846-6134-A4AA-9812-3E319C47C605}"/>
          </ac:picMkLst>
        </pc:picChg>
        <pc:picChg chg="mod">
          <ac:chgData name="Juan Carbone" userId="5ebd59bf0c73079c" providerId="LiveId" clId="{C3152EDE-C1DC-4F7A-894D-327D28A2DAB7}" dt="2025-04-24T11:05:08.296" v="2768"/>
          <ac:picMkLst>
            <pc:docMk/>
            <pc:sldMk cId="0" sldId="265"/>
            <ac:picMk id="25" creationId="{F81D13A7-48C2-0D4C-9590-1FB4492F2162}"/>
          </ac:picMkLst>
        </pc:picChg>
        <pc:picChg chg="add mod">
          <ac:chgData name="Juan Carbone" userId="5ebd59bf0c73079c" providerId="LiveId" clId="{C3152EDE-C1DC-4F7A-894D-327D28A2DAB7}" dt="2025-04-24T11:06:46.385" v="2790"/>
          <ac:picMkLst>
            <pc:docMk/>
            <pc:sldMk cId="0" sldId="265"/>
            <ac:picMk id="26" creationId="{5068351C-01A5-EADF-DB84-10CA97B02C55}"/>
          </ac:picMkLst>
        </pc:picChg>
        <pc:picChg chg="del">
          <ac:chgData name="Juan Carbone" userId="5ebd59bf0c73079c" providerId="LiveId" clId="{C3152EDE-C1DC-4F7A-894D-327D28A2DAB7}" dt="2025-04-24T11:06:46.085" v="2789" actId="478"/>
          <ac:picMkLst>
            <pc:docMk/>
            <pc:sldMk cId="0" sldId="265"/>
            <ac:picMk id="229" creationId="{00000000-0000-0000-0000-000000000000}"/>
          </ac:picMkLst>
        </pc:picChg>
      </pc:sldChg>
      <pc:sldChg chg="addSp delSp modSp mod">
        <pc:chgData name="Juan Carbone" userId="5ebd59bf0c73079c" providerId="LiveId" clId="{C3152EDE-C1DC-4F7A-894D-327D28A2DAB7}" dt="2025-04-25T07:00:16.634" v="4604"/>
        <pc:sldMkLst>
          <pc:docMk/>
          <pc:sldMk cId="0" sldId="266"/>
        </pc:sldMkLst>
        <pc:spChg chg="add del mod">
          <ac:chgData name="Juan Carbone" userId="5ebd59bf0c73079c" providerId="LiveId" clId="{C3152EDE-C1DC-4F7A-894D-327D28A2DAB7}" dt="2025-04-24T09:56:09.009" v="1684" actId="478"/>
          <ac:spMkLst>
            <pc:docMk/>
            <pc:sldMk cId="0" sldId="266"/>
            <ac:spMk id="3" creationId="{645C9DDC-0460-DFFD-D0B9-C8CAF348D963}"/>
          </ac:spMkLst>
        </pc:spChg>
        <pc:spChg chg="add mod">
          <ac:chgData name="Juan Carbone" userId="5ebd59bf0c73079c" providerId="LiveId" clId="{C3152EDE-C1DC-4F7A-894D-327D28A2DAB7}" dt="2025-04-24T10:34:07.779" v="2015"/>
          <ac:spMkLst>
            <pc:docMk/>
            <pc:sldMk cId="0" sldId="266"/>
            <ac:spMk id="8" creationId="{153CF78D-2D9A-1E71-8795-521E46AE42C6}"/>
          </ac:spMkLst>
        </pc:spChg>
        <pc:spChg chg="add mod">
          <ac:chgData name="Juan Carbone" userId="5ebd59bf0c73079c" providerId="LiveId" clId="{C3152EDE-C1DC-4F7A-894D-327D28A2DAB7}" dt="2025-04-24T13:16:32.235" v="4434"/>
          <ac:spMkLst>
            <pc:docMk/>
            <pc:sldMk cId="0" sldId="266"/>
            <ac:spMk id="14" creationId="{C8D79800-87AA-4AC5-42CA-FAA7962D49D3}"/>
          </ac:spMkLst>
        </pc:spChg>
        <pc:spChg chg="mod">
          <ac:chgData name="Juan Carbone" userId="5ebd59bf0c73079c" providerId="LiveId" clId="{C3152EDE-C1DC-4F7A-894D-327D28A2DAB7}" dt="2025-04-24T10:25:56.959" v="1728" actId="207"/>
          <ac:spMkLst>
            <pc:docMk/>
            <pc:sldMk cId="0" sldId="266"/>
            <ac:spMk id="236" creationId="{00000000-0000-0000-0000-000000000000}"/>
          </ac:spMkLst>
        </pc:spChg>
        <pc:spChg chg="mod">
          <ac:chgData name="Juan Carbone" userId="5ebd59bf0c73079c" providerId="LiveId" clId="{C3152EDE-C1DC-4F7A-894D-327D28A2DAB7}" dt="2025-04-24T10:25:44.798" v="1727" actId="207"/>
          <ac:spMkLst>
            <pc:docMk/>
            <pc:sldMk cId="0" sldId="266"/>
            <ac:spMk id="237" creationId="{00000000-0000-0000-0000-000000000000}"/>
          </ac:spMkLst>
        </pc:spChg>
        <pc:spChg chg="mod">
          <ac:chgData name="Juan Carbone" userId="5ebd59bf0c73079c" providerId="LiveId" clId="{C3152EDE-C1DC-4F7A-894D-327D28A2DAB7}" dt="2025-04-24T10:26:09.772" v="1729" actId="207"/>
          <ac:spMkLst>
            <pc:docMk/>
            <pc:sldMk cId="0" sldId="266"/>
            <ac:spMk id="238" creationId="{00000000-0000-0000-0000-000000000000}"/>
          </ac:spMkLst>
        </pc:spChg>
        <pc:spChg chg="del mod">
          <ac:chgData name="Juan Carbone" userId="5ebd59bf0c73079c" providerId="LiveId" clId="{C3152EDE-C1DC-4F7A-894D-327D28A2DAB7}" dt="2025-04-24T09:56:04.928" v="1683" actId="478"/>
          <ac:spMkLst>
            <pc:docMk/>
            <pc:sldMk cId="0" sldId="266"/>
            <ac:spMk id="239" creationId="{00000000-0000-0000-0000-000000000000}"/>
          </ac:spMkLst>
        </pc:spChg>
        <pc:spChg chg="del mod">
          <ac:chgData name="Juan Carbone" userId="5ebd59bf0c73079c" providerId="LiveId" clId="{C3152EDE-C1DC-4F7A-894D-327D28A2DAB7}" dt="2025-04-24T13:16:32.049" v="4433" actId="478"/>
          <ac:spMkLst>
            <pc:docMk/>
            <pc:sldMk cId="0" sldId="266"/>
            <ac:spMk id="240" creationId="{00000000-0000-0000-0000-000000000000}"/>
          </ac:spMkLst>
        </pc:spChg>
        <pc:spChg chg="mod">
          <ac:chgData name="Juan Carbone" userId="5ebd59bf0c73079c" providerId="LiveId" clId="{C3152EDE-C1DC-4F7A-894D-327D28A2DAB7}" dt="2025-04-24T10:28:36.557" v="1812" actId="20577"/>
          <ac:spMkLst>
            <pc:docMk/>
            <pc:sldMk cId="0" sldId="266"/>
            <ac:spMk id="241" creationId="{00000000-0000-0000-0000-000000000000}"/>
          </ac:spMkLst>
        </pc:spChg>
        <pc:spChg chg="mod">
          <ac:chgData name="Juan Carbone" userId="5ebd59bf0c73079c" providerId="LiveId" clId="{C3152EDE-C1DC-4F7A-894D-327D28A2DAB7}" dt="2025-04-24T10:28:58.265" v="1854" actId="20577"/>
          <ac:spMkLst>
            <pc:docMk/>
            <pc:sldMk cId="0" sldId="266"/>
            <ac:spMk id="242" creationId="{00000000-0000-0000-0000-000000000000}"/>
          </ac:spMkLst>
        </pc:spChg>
        <pc:spChg chg="mod">
          <ac:chgData name="Juan Carbone" userId="5ebd59bf0c73079c" providerId="LiveId" clId="{C3152EDE-C1DC-4F7A-894D-327D28A2DAB7}" dt="2025-04-24T10:36:30.858" v="2057" actId="20577"/>
          <ac:spMkLst>
            <pc:docMk/>
            <pc:sldMk cId="0" sldId="266"/>
            <ac:spMk id="243" creationId="{00000000-0000-0000-0000-000000000000}"/>
          </ac:spMkLst>
        </pc:spChg>
        <pc:spChg chg="del mod">
          <ac:chgData name="Juan Carbone" userId="5ebd59bf0c73079c" providerId="LiveId" clId="{C3152EDE-C1DC-4F7A-894D-327D28A2DAB7}" dt="2025-04-24T10:32:22.541" v="1985" actId="478"/>
          <ac:spMkLst>
            <pc:docMk/>
            <pc:sldMk cId="0" sldId="266"/>
            <ac:spMk id="245" creationId="{00000000-0000-0000-0000-000000000000}"/>
          </ac:spMkLst>
        </pc:spChg>
        <pc:spChg chg="add del mod">
          <ac:chgData name="Juan Carbone" userId="5ebd59bf0c73079c" providerId="LiveId" clId="{C3152EDE-C1DC-4F7A-894D-327D28A2DAB7}" dt="2025-04-24T10:36:55.102" v="2060" actId="478"/>
          <ac:spMkLst>
            <pc:docMk/>
            <pc:sldMk cId="0" sldId="266"/>
            <ac:spMk id="249" creationId="{00000000-0000-0000-0000-000000000000}"/>
          </ac:spMkLst>
        </pc:spChg>
        <pc:spChg chg="add del mod">
          <ac:chgData name="Juan Carbone" userId="5ebd59bf0c73079c" providerId="LiveId" clId="{C3152EDE-C1DC-4F7A-894D-327D28A2DAB7}" dt="2025-04-24T10:36:55.628" v="2061" actId="478"/>
          <ac:spMkLst>
            <pc:docMk/>
            <pc:sldMk cId="0" sldId="266"/>
            <ac:spMk id="250" creationId="{00000000-0000-0000-0000-000000000000}"/>
          </ac:spMkLst>
        </pc:spChg>
        <pc:spChg chg="del mod">
          <ac:chgData name="Juan Carbone" userId="5ebd59bf0c73079c" providerId="LiveId" clId="{C3152EDE-C1DC-4F7A-894D-327D28A2DAB7}" dt="2025-04-24T09:56:10.982" v="1685" actId="478"/>
          <ac:spMkLst>
            <pc:docMk/>
            <pc:sldMk cId="0" sldId="266"/>
            <ac:spMk id="253" creationId="{00000000-0000-0000-0000-000000000000}"/>
          </ac:spMkLst>
        </pc:spChg>
        <pc:spChg chg="del">
          <ac:chgData name="Juan Carbone" userId="5ebd59bf0c73079c" providerId="LiveId" clId="{C3152EDE-C1DC-4F7A-894D-327D28A2DAB7}" dt="2025-04-24T10:32:18.934" v="1984" actId="478"/>
          <ac:spMkLst>
            <pc:docMk/>
            <pc:sldMk cId="0" sldId="266"/>
            <ac:spMk id="254" creationId="{00000000-0000-0000-0000-000000000000}"/>
          </ac:spMkLst>
        </pc:spChg>
        <pc:grpChg chg="add del mod">
          <ac:chgData name="Juan Carbone" userId="5ebd59bf0c73079c" providerId="LiveId" clId="{C3152EDE-C1DC-4F7A-894D-327D28A2DAB7}" dt="2025-04-24T11:05:03.724" v="2765" actId="478"/>
          <ac:grpSpMkLst>
            <pc:docMk/>
            <pc:sldMk cId="0" sldId="266"/>
            <ac:grpSpMk id="5" creationId="{EA47BB65-4B24-9DA0-8F5F-D6C8C41D94A4}"/>
          </ac:grpSpMkLst>
        </pc:grpChg>
        <pc:grpChg chg="add mod">
          <ac:chgData name="Juan Carbone" userId="5ebd59bf0c73079c" providerId="LiveId" clId="{C3152EDE-C1DC-4F7A-894D-327D28A2DAB7}" dt="2025-04-24T11:05:03.939" v="2766"/>
          <ac:grpSpMkLst>
            <pc:docMk/>
            <pc:sldMk cId="0" sldId="266"/>
            <ac:grpSpMk id="10" creationId="{BAB00B91-065C-3FB0-C557-FBCFA54190C0}"/>
          </ac:grpSpMkLst>
        </pc:grpChg>
        <pc:grpChg chg="mod">
          <ac:chgData name="Juan Carbone" userId="5ebd59bf0c73079c" providerId="LiveId" clId="{C3152EDE-C1DC-4F7A-894D-327D28A2DAB7}" dt="2025-04-24T11:07:44.354" v="2794" actId="1076"/>
          <ac:grpSpMkLst>
            <pc:docMk/>
            <pc:sldMk cId="0" sldId="266"/>
            <ac:grpSpMk id="244" creationId="{00000000-0000-0000-0000-000000000000}"/>
          </ac:grpSpMkLst>
        </pc:grpChg>
        <pc:picChg chg="add del mod">
          <ac:chgData name="Juan Carbone" userId="5ebd59bf0c73079c" providerId="LiveId" clId="{C3152EDE-C1DC-4F7A-894D-327D28A2DAB7}" dt="2025-04-25T07:00:03.357" v="4601" actId="478"/>
          <ac:picMkLst>
            <pc:docMk/>
            <pc:sldMk cId="0" sldId="266"/>
            <ac:picMk id="2" creationId="{E841CFD0-E97D-E302-20AC-D9D7FB7B37BC}"/>
          </ac:picMkLst>
        </pc:picChg>
        <pc:picChg chg="add mod">
          <ac:chgData name="Juan Carbone" userId="5ebd59bf0c73079c" providerId="LiveId" clId="{C3152EDE-C1DC-4F7A-894D-327D28A2DAB7}" dt="2025-04-25T07:00:16.634" v="4604"/>
          <ac:picMkLst>
            <pc:docMk/>
            <pc:sldMk cId="0" sldId="266"/>
            <ac:picMk id="3" creationId="{815DD895-098C-955A-8609-00E87034B2ED}"/>
          </ac:picMkLst>
        </pc:picChg>
        <pc:picChg chg="add del mod">
          <ac:chgData name="Juan Carbone" userId="5ebd59bf0c73079c" providerId="LiveId" clId="{C3152EDE-C1DC-4F7A-894D-327D28A2DAB7}" dt="2025-04-24T10:55:11.213" v="2669" actId="478"/>
          <ac:picMkLst>
            <pc:docMk/>
            <pc:sldMk cId="0" sldId="266"/>
            <ac:picMk id="4" creationId="{29DE4091-4A74-BAEC-528D-BF68D6C43F79}"/>
          </ac:picMkLst>
        </pc:picChg>
        <pc:picChg chg="add mod">
          <ac:chgData name="Juan Carbone" userId="5ebd59bf0c73079c" providerId="LiveId" clId="{C3152EDE-C1DC-4F7A-894D-327D28A2DAB7}" dt="2025-04-25T07:00:10.175" v="4603"/>
          <ac:picMkLst>
            <pc:docMk/>
            <pc:sldMk cId="0" sldId="266"/>
            <ac:picMk id="4" creationId="{C1278FE4-46E5-DE25-B022-7F1FFE64C4FD}"/>
          </ac:picMkLst>
        </pc:picChg>
        <pc:picChg chg="add mod">
          <ac:chgData name="Juan Carbone" userId="5ebd59bf0c73079c" providerId="LiveId" clId="{C3152EDE-C1DC-4F7A-894D-327D28A2DAB7}" dt="2025-04-25T07:00:03.610" v="4602"/>
          <ac:picMkLst>
            <pc:docMk/>
            <pc:sldMk cId="0" sldId="266"/>
            <ac:picMk id="5" creationId="{DADF641F-2505-E3BC-FD39-7CB74770FC24}"/>
          </ac:picMkLst>
        </pc:picChg>
        <pc:picChg chg="mod">
          <ac:chgData name="Juan Carbone" userId="5ebd59bf0c73079c" providerId="LiveId" clId="{C3152EDE-C1DC-4F7A-894D-327D28A2DAB7}" dt="2025-04-24T09:56:12.427" v="1686"/>
          <ac:picMkLst>
            <pc:docMk/>
            <pc:sldMk cId="0" sldId="266"/>
            <ac:picMk id="6" creationId="{CC790161-86E0-85A4-BFE3-28AB8C0731F9}"/>
          </ac:picMkLst>
        </pc:picChg>
        <pc:picChg chg="mod">
          <ac:chgData name="Juan Carbone" userId="5ebd59bf0c73079c" providerId="LiveId" clId="{C3152EDE-C1DC-4F7A-894D-327D28A2DAB7}" dt="2025-04-24T09:56:12.427" v="1686"/>
          <ac:picMkLst>
            <pc:docMk/>
            <pc:sldMk cId="0" sldId="266"/>
            <ac:picMk id="7" creationId="{4669DF08-AB3D-96C0-9EE5-8ACC1961BA57}"/>
          </ac:picMkLst>
        </pc:picChg>
        <pc:picChg chg="add mod">
          <ac:chgData name="Juan Carbone" userId="5ebd59bf0c73079c" providerId="LiveId" clId="{C3152EDE-C1DC-4F7A-894D-327D28A2DAB7}" dt="2025-04-24T10:55:11.465" v="2670"/>
          <ac:picMkLst>
            <pc:docMk/>
            <pc:sldMk cId="0" sldId="266"/>
            <ac:picMk id="9" creationId="{B4BC6AE0-01D1-EAA1-670A-74A024F47319}"/>
          </ac:picMkLst>
        </pc:picChg>
        <pc:picChg chg="mod">
          <ac:chgData name="Juan Carbone" userId="5ebd59bf0c73079c" providerId="LiveId" clId="{C3152EDE-C1DC-4F7A-894D-327D28A2DAB7}" dt="2025-04-24T11:05:03.939" v="2766"/>
          <ac:picMkLst>
            <pc:docMk/>
            <pc:sldMk cId="0" sldId="266"/>
            <ac:picMk id="11" creationId="{4E9CA26F-90ED-1F89-55EE-5A031A0C6AC6}"/>
          </ac:picMkLst>
        </pc:picChg>
        <pc:picChg chg="mod">
          <ac:chgData name="Juan Carbone" userId="5ebd59bf0c73079c" providerId="LiveId" clId="{C3152EDE-C1DC-4F7A-894D-327D28A2DAB7}" dt="2025-04-24T11:05:03.939" v="2766"/>
          <ac:picMkLst>
            <pc:docMk/>
            <pc:sldMk cId="0" sldId="266"/>
            <ac:picMk id="12" creationId="{2526FA99-F02E-DD82-ED42-2DD33A80C14A}"/>
          </ac:picMkLst>
        </pc:picChg>
        <pc:picChg chg="add mod">
          <ac:chgData name="Juan Carbone" userId="5ebd59bf0c73079c" providerId="LiveId" clId="{C3152EDE-C1DC-4F7A-894D-327D28A2DAB7}" dt="2025-04-24T11:07:05.603" v="2792"/>
          <ac:picMkLst>
            <pc:docMk/>
            <pc:sldMk cId="0" sldId="266"/>
            <ac:picMk id="13" creationId="{44DB6809-9595-727A-AEC7-23E11D412DBC}"/>
          </ac:picMkLst>
        </pc:picChg>
        <pc:picChg chg="del">
          <ac:chgData name="Juan Carbone" userId="5ebd59bf0c73079c" providerId="LiveId" clId="{C3152EDE-C1DC-4F7A-894D-327D28A2DAB7}" dt="2025-04-24T11:07:05.277" v="2791" actId="478"/>
          <ac:picMkLst>
            <pc:docMk/>
            <pc:sldMk cId="0" sldId="266"/>
            <ac:picMk id="248" creationId="{00000000-0000-0000-0000-000000000000}"/>
          </ac:picMkLst>
        </pc:picChg>
        <pc:picChg chg="mod">
          <ac:chgData name="Juan Carbone" userId="5ebd59bf0c73079c" providerId="LiveId" clId="{C3152EDE-C1DC-4F7A-894D-327D28A2DAB7}" dt="2025-04-24T11:07:44.354" v="2794" actId="1076"/>
          <ac:picMkLst>
            <pc:docMk/>
            <pc:sldMk cId="0" sldId="266"/>
            <ac:picMk id="251" creationId="{00000000-0000-0000-0000-000000000000}"/>
          </ac:picMkLst>
        </pc:picChg>
        <pc:picChg chg="mod">
          <ac:chgData name="Juan Carbone" userId="5ebd59bf0c73079c" providerId="LiveId" clId="{C3152EDE-C1DC-4F7A-894D-327D28A2DAB7}" dt="2025-04-24T11:07:44.354" v="2794" actId="1076"/>
          <ac:picMkLst>
            <pc:docMk/>
            <pc:sldMk cId="0" sldId="266"/>
            <ac:picMk id="252" creationId="{00000000-0000-0000-0000-000000000000}"/>
          </ac:picMkLst>
        </pc:picChg>
      </pc:sldChg>
      <pc:sldChg chg="addSp delSp modSp mod">
        <pc:chgData name="Juan Carbone" userId="5ebd59bf0c73079c" providerId="LiveId" clId="{C3152EDE-C1DC-4F7A-894D-327D28A2DAB7}" dt="2025-04-25T07:00:31.503" v="4608"/>
        <pc:sldMkLst>
          <pc:docMk/>
          <pc:sldMk cId="0" sldId="267"/>
        </pc:sldMkLst>
        <pc:spChg chg="add del mod">
          <ac:chgData name="Juan Carbone" userId="5ebd59bf0c73079c" providerId="LiveId" clId="{C3152EDE-C1DC-4F7A-894D-327D28A2DAB7}" dt="2025-04-24T10:35:30.099" v="2036" actId="478"/>
          <ac:spMkLst>
            <pc:docMk/>
            <pc:sldMk cId="0" sldId="267"/>
            <ac:spMk id="3" creationId="{9A64D8E3-650D-17C3-2F49-4C506D329D72}"/>
          </ac:spMkLst>
        </pc:spChg>
        <pc:spChg chg="mod">
          <ac:chgData name="Juan Carbone" userId="5ebd59bf0c73079c" providerId="LiveId" clId="{C3152EDE-C1DC-4F7A-894D-327D28A2DAB7}" dt="2025-04-24T08:43:41.174" v="479" actId="790"/>
          <ac:spMkLst>
            <pc:docMk/>
            <pc:sldMk cId="0" sldId="267"/>
            <ac:spMk id="259" creationId="{00000000-0000-0000-0000-000000000000}"/>
          </ac:spMkLst>
        </pc:spChg>
        <pc:spChg chg="del mod">
          <ac:chgData name="Juan Carbone" userId="5ebd59bf0c73079c" providerId="LiveId" clId="{C3152EDE-C1DC-4F7A-894D-327D28A2DAB7}" dt="2025-04-24T10:35:26.585" v="2035" actId="478"/>
          <ac:spMkLst>
            <pc:docMk/>
            <pc:sldMk cId="0" sldId="267"/>
            <ac:spMk id="260" creationId="{00000000-0000-0000-0000-000000000000}"/>
          </ac:spMkLst>
        </pc:spChg>
        <pc:spChg chg="mod">
          <ac:chgData name="Juan Carbone" userId="5ebd59bf0c73079c" providerId="LiveId" clId="{C3152EDE-C1DC-4F7A-894D-327D28A2DAB7}" dt="2025-04-24T13:16:41.120" v="4436" actId="1076"/>
          <ac:spMkLst>
            <pc:docMk/>
            <pc:sldMk cId="0" sldId="267"/>
            <ac:spMk id="261" creationId="{00000000-0000-0000-0000-000000000000}"/>
          </ac:spMkLst>
        </pc:spChg>
        <pc:spChg chg="mod">
          <ac:chgData name="Juan Carbone" userId="5ebd59bf0c73079c" providerId="LiveId" clId="{C3152EDE-C1DC-4F7A-894D-327D28A2DAB7}" dt="2025-04-24T10:45:07.836" v="2648" actId="207"/>
          <ac:spMkLst>
            <pc:docMk/>
            <pc:sldMk cId="0" sldId="267"/>
            <ac:spMk id="264" creationId="{00000000-0000-0000-0000-000000000000}"/>
          </ac:spMkLst>
        </pc:spChg>
        <pc:spChg chg="mod">
          <ac:chgData name="Juan Carbone" userId="5ebd59bf0c73079c" providerId="LiveId" clId="{C3152EDE-C1DC-4F7A-894D-327D28A2DAB7}" dt="2025-04-24T10:45:36.794" v="2650" actId="208"/>
          <ac:spMkLst>
            <pc:docMk/>
            <pc:sldMk cId="0" sldId="267"/>
            <ac:spMk id="265" creationId="{00000000-0000-0000-0000-000000000000}"/>
          </ac:spMkLst>
        </pc:spChg>
        <pc:spChg chg="mod">
          <ac:chgData name="Juan Carbone" userId="5ebd59bf0c73079c" providerId="LiveId" clId="{C3152EDE-C1DC-4F7A-894D-327D28A2DAB7}" dt="2025-04-24T11:11:09.750" v="2807" actId="403"/>
          <ac:spMkLst>
            <pc:docMk/>
            <pc:sldMk cId="0" sldId="267"/>
            <ac:spMk id="266" creationId="{00000000-0000-0000-0000-000000000000}"/>
          </ac:spMkLst>
        </pc:spChg>
        <pc:spChg chg="mod">
          <ac:chgData name="Juan Carbone" userId="5ebd59bf0c73079c" providerId="LiveId" clId="{C3152EDE-C1DC-4F7A-894D-327D28A2DAB7}" dt="2025-04-24T10:45:31.242" v="2649" actId="208"/>
          <ac:spMkLst>
            <pc:docMk/>
            <pc:sldMk cId="0" sldId="267"/>
            <ac:spMk id="268" creationId="{00000000-0000-0000-0000-000000000000}"/>
          </ac:spMkLst>
        </pc:spChg>
        <pc:spChg chg="mod">
          <ac:chgData name="Juan Carbone" userId="5ebd59bf0c73079c" providerId="LiveId" clId="{C3152EDE-C1DC-4F7A-894D-327D28A2DAB7}" dt="2025-04-24T10:45:54.552" v="2651" actId="207"/>
          <ac:spMkLst>
            <pc:docMk/>
            <pc:sldMk cId="0" sldId="267"/>
            <ac:spMk id="271" creationId="{00000000-0000-0000-0000-000000000000}"/>
          </ac:spMkLst>
        </pc:spChg>
        <pc:spChg chg="mod">
          <ac:chgData name="Juan Carbone" userId="5ebd59bf0c73079c" providerId="LiveId" clId="{C3152EDE-C1DC-4F7A-894D-327D28A2DAB7}" dt="2025-04-24T10:46:02.929" v="2652" actId="208"/>
          <ac:spMkLst>
            <pc:docMk/>
            <pc:sldMk cId="0" sldId="267"/>
            <ac:spMk id="272" creationId="{00000000-0000-0000-0000-000000000000}"/>
          </ac:spMkLst>
        </pc:spChg>
        <pc:spChg chg="mod">
          <ac:chgData name="Juan Carbone" userId="5ebd59bf0c73079c" providerId="LiveId" clId="{C3152EDE-C1DC-4F7A-894D-327D28A2DAB7}" dt="2025-04-24T11:11:13.492" v="2808" actId="403"/>
          <ac:spMkLst>
            <pc:docMk/>
            <pc:sldMk cId="0" sldId="267"/>
            <ac:spMk id="273" creationId="{00000000-0000-0000-0000-000000000000}"/>
          </ac:spMkLst>
        </pc:spChg>
        <pc:spChg chg="mod">
          <ac:chgData name="Juan Carbone" userId="5ebd59bf0c73079c" providerId="LiveId" clId="{C3152EDE-C1DC-4F7A-894D-327D28A2DAB7}" dt="2025-04-24T10:46:02.929" v="2652" actId="208"/>
          <ac:spMkLst>
            <pc:docMk/>
            <pc:sldMk cId="0" sldId="267"/>
            <ac:spMk id="275" creationId="{00000000-0000-0000-0000-000000000000}"/>
          </ac:spMkLst>
        </pc:spChg>
        <pc:spChg chg="mod">
          <ac:chgData name="Juan Carbone" userId="5ebd59bf0c73079c" providerId="LiveId" clId="{C3152EDE-C1DC-4F7A-894D-327D28A2DAB7}" dt="2025-04-24T10:46:25.261" v="2653" actId="207"/>
          <ac:spMkLst>
            <pc:docMk/>
            <pc:sldMk cId="0" sldId="267"/>
            <ac:spMk id="278" creationId="{00000000-0000-0000-0000-000000000000}"/>
          </ac:spMkLst>
        </pc:spChg>
        <pc:spChg chg="mod">
          <ac:chgData name="Juan Carbone" userId="5ebd59bf0c73079c" providerId="LiveId" clId="{C3152EDE-C1DC-4F7A-894D-327D28A2DAB7}" dt="2025-04-24T10:46:37.581" v="2654" actId="208"/>
          <ac:spMkLst>
            <pc:docMk/>
            <pc:sldMk cId="0" sldId="267"/>
            <ac:spMk id="279" creationId="{00000000-0000-0000-0000-000000000000}"/>
          </ac:spMkLst>
        </pc:spChg>
        <pc:spChg chg="mod">
          <ac:chgData name="Juan Carbone" userId="5ebd59bf0c73079c" providerId="LiveId" clId="{C3152EDE-C1DC-4F7A-894D-327D28A2DAB7}" dt="2025-04-24T11:11:17.324" v="2809" actId="403"/>
          <ac:spMkLst>
            <pc:docMk/>
            <pc:sldMk cId="0" sldId="267"/>
            <ac:spMk id="280" creationId="{00000000-0000-0000-0000-000000000000}"/>
          </ac:spMkLst>
        </pc:spChg>
        <pc:spChg chg="mod">
          <ac:chgData name="Juan Carbone" userId="5ebd59bf0c73079c" providerId="LiveId" clId="{C3152EDE-C1DC-4F7A-894D-327D28A2DAB7}" dt="2025-04-24T10:46:37.581" v="2654" actId="208"/>
          <ac:spMkLst>
            <pc:docMk/>
            <pc:sldMk cId="0" sldId="267"/>
            <ac:spMk id="282" creationId="{00000000-0000-0000-0000-000000000000}"/>
          </ac:spMkLst>
        </pc:spChg>
        <pc:spChg chg="mod">
          <ac:chgData name="Juan Carbone" userId="5ebd59bf0c73079c" providerId="LiveId" clId="{C3152EDE-C1DC-4F7A-894D-327D28A2DAB7}" dt="2025-04-24T10:46:48.030" v="2656" actId="207"/>
          <ac:spMkLst>
            <pc:docMk/>
            <pc:sldMk cId="0" sldId="267"/>
            <ac:spMk id="285" creationId="{00000000-0000-0000-0000-000000000000}"/>
          </ac:spMkLst>
        </pc:spChg>
        <pc:spChg chg="mod">
          <ac:chgData name="Juan Carbone" userId="5ebd59bf0c73079c" providerId="LiveId" clId="{C3152EDE-C1DC-4F7A-894D-327D28A2DAB7}" dt="2025-04-24T10:46:54.798" v="2657" actId="208"/>
          <ac:spMkLst>
            <pc:docMk/>
            <pc:sldMk cId="0" sldId="267"/>
            <ac:spMk id="286" creationId="{00000000-0000-0000-0000-000000000000}"/>
          </ac:spMkLst>
        </pc:spChg>
        <pc:spChg chg="mod">
          <ac:chgData name="Juan Carbone" userId="5ebd59bf0c73079c" providerId="LiveId" clId="{C3152EDE-C1DC-4F7A-894D-327D28A2DAB7}" dt="2025-04-24T11:11:48.449" v="2817" actId="1076"/>
          <ac:spMkLst>
            <pc:docMk/>
            <pc:sldMk cId="0" sldId="267"/>
            <ac:spMk id="287" creationId="{00000000-0000-0000-0000-000000000000}"/>
          </ac:spMkLst>
        </pc:spChg>
        <pc:spChg chg="mod">
          <ac:chgData name="Juan Carbone" userId="5ebd59bf0c73079c" providerId="LiveId" clId="{C3152EDE-C1DC-4F7A-894D-327D28A2DAB7}" dt="2025-04-24T10:46:54.798" v="2657" actId="208"/>
          <ac:spMkLst>
            <pc:docMk/>
            <pc:sldMk cId="0" sldId="267"/>
            <ac:spMk id="289" creationId="{00000000-0000-0000-0000-000000000000}"/>
          </ac:spMkLst>
        </pc:spChg>
        <pc:spChg chg="mod">
          <ac:chgData name="Juan Carbone" userId="5ebd59bf0c73079c" providerId="LiveId" clId="{C3152EDE-C1DC-4F7A-894D-327D28A2DAB7}" dt="2025-04-24T10:47:04.908" v="2658" actId="207"/>
          <ac:spMkLst>
            <pc:docMk/>
            <pc:sldMk cId="0" sldId="267"/>
            <ac:spMk id="292" creationId="{00000000-0000-0000-0000-000000000000}"/>
          </ac:spMkLst>
        </pc:spChg>
        <pc:spChg chg="mod">
          <ac:chgData name="Juan Carbone" userId="5ebd59bf0c73079c" providerId="LiveId" clId="{C3152EDE-C1DC-4F7A-894D-327D28A2DAB7}" dt="2025-04-24T11:11:25.096" v="2812" actId="1076"/>
          <ac:spMkLst>
            <pc:docMk/>
            <pc:sldMk cId="0" sldId="267"/>
            <ac:spMk id="293" creationId="{00000000-0000-0000-0000-000000000000}"/>
          </ac:spMkLst>
        </pc:spChg>
        <pc:spChg chg="mod">
          <ac:chgData name="Juan Carbone" userId="5ebd59bf0c73079c" providerId="LiveId" clId="{C3152EDE-C1DC-4F7A-894D-327D28A2DAB7}" dt="2025-04-24T11:11:45.920" v="2816" actId="1076"/>
          <ac:spMkLst>
            <pc:docMk/>
            <pc:sldMk cId="0" sldId="267"/>
            <ac:spMk id="294" creationId="{00000000-0000-0000-0000-000000000000}"/>
          </ac:spMkLst>
        </pc:spChg>
        <pc:spChg chg="mod">
          <ac:chgData name="Juan Carbone" userId="5ebd59bf0c73079c" providerId="LiveId" clId="{C3152EDE-C1DC-4F7A-894D-327D28A2DAB7}" dt="2025-04-24T10:47:12.354" v="2659" actId="208"/>
          <ac:spMkLst>
            <pc:docMk/>
            <pc:sldMk cId="0" sldId="267"/>
            <ac:spMk id="296" creationId="{00000000-0000-0000-0000-000000000000}"/>
          </ac:spMkLst>
        </pc:spChg>
        <pc:spChg chg="del mod">
          <ac:chgData name="Juan Carbone" userId="5ebd59bf0c73079c" providerId="LiveId" clId="{C3152EDE-C1DC-4F7A-894D-327D28A2DAB7}" dt="2025-04-24T10:35:32.421" v="2037" actId="478"/>
          <ac:spMkLst>
            <pc:docMk/>
            <pc:sldMk cId="0" sldId="267"/>
            <ac:spMk id="298" creationId="{00000000-0000-0000-0000-000000000000}"/>
          </ac:spMkLst>
        </pc:spChg>
        <pc:grpChg chg="add del mod">
          <ac:chgData name="Juan Carbone" userId="5ebd59bf0c73079c" providerId="LiveId" clId="{C3152EDE-C1DC-4F7A-894D-327D28A2DAB7}" dt="2025-04-24T11:04:57.361" v="2763" actId="478"/>
          <ac:grpSpMkLst>
            <pc:docMk/>
            <pc:sldMk cId="0" sldId="267"/>
            <ac:grpSpMk id="5" creationId="{DBE8F95B-0E4C-9A93-BC83-614BF1988500}"/>
          </ac:grpSpMkLst>
        </pc:grpChg>
        <pc:grpChg chg="add mod">
          <ac:chgData name="Juan Carbone" userId="5ebd59bf0c73079c" providerId="LiveId" clId="{C3152EDE-C1DC-4F7A-894D-327D28A2DAB7}" dt="2025-04-24T11:04:57.893" v="2764"/>
          <ac:grpSpMkLst>
            <pc:docMk/>
            <pc:sldMk cId="0" sldId="267"/>
            <ac:grpSpMk id="9" creationId="{AC271B5F-1AD0-E0CF-3AD5-FDE4342CE27D}"/>
          </ac:grpSpMkLst>
        </pc:grpChg>
        <pc:grpChg chg="mod">
          <ac:chgData name="Juan Carbone" userId="5ebd59bf0c73079c" providerId="LiveId" clId="{C3152EDE-C1DC-4F7A-894D-327D28A2DAB7}" dt="2025-04-24T10:47:41.424" v="2662" actId="1076"/>
          <ac:grpSpMkLst>
            <pc:docMk/>
            <pc:sldMk cId="0" sldId="267"/>
            <ac:grpSpMk id="262" creationId="{00000000-0000-0000-0000-000000000000}"/>
          </ac:grpSpMkLst>
        </pc:grpChg>
        <pc:picChg chg="add del mod">
          <ac:chgData name="Juan Carbone" userId="5ebd59bf0c73079c" providerId="LiveId" clId="{C3152EDE-C1DC-4F7A-894D-327D28A2DAB7}" dt="2025-04-25T07:00:19.858" v="4605" actId="478"/>
          <ac:picMkLst>
            <pc:docMk/>
            <pc:sldMk cId="0" sldId="267"/>
            <ac:picMk id="2" creationId="{79C505FC-0B53-00F2-05DF-554291D5D49B}"/>
          </ac:picMkLst>
        </pc:picChg>
        <pc:picChg chg="add mod">
          <ac:chgData name="Juan Carbone" userId="5ebd59bf0c73079c" providerId="LiveId" clId="{C3152EDE-C1DC-4F7A-894D-327D28A2DAB7}" dt="2025-04-25T07:00:31.503" v="4608"/>
          <ac:picMkLst>
            <pc:docMk/>
            <pc:sldMk cId="0" sldId="267"/>
            <ac:picMk id="3" creationId="{99F5DDDB-B13C-203E-7FDC-5B82F71BB046}"/>
          </ac:picMkLst>
        </pc:picChg>
        <pc:picChg chg="add del mod">
          <ac:chgData name="Juan Carbone" userId="5ebd59bf0c73079c" providerId="LiveId" clId="{C3152EDE-C1DC-4F7A-894D-327D28A2DAB7}" dt="2025-04-24T10:54:54.833" v="2667" actId="478"/>
          <ac:picMkLst>
            <pc:docMk/>
            <pc:sldMk cId="0" sldId="267"/>
            <ac:picMk id="4" creationId="{39C1B118-C4AE-322E-43A7-0C197D9A003E}"/>
          </ac:picMkLst>
        </pc:picChg>
        <pc:picChg chg="add mod">
          <ac:chgData name="Juan Carbone" userId="5ebd59bf0c73079c" providerId="LiveId" clId="{C3152EDE-C1DC-4F7A-894D-327D28A2DAB7}" dt="2025-04-25T07:00:26.449" v="4607"/>
          <ac:picMkLst>
            <pc:docMk/>
            <pc:sldMk cId="0" sldId="267"/>
            <ac:picMk id="4" creationId="{C12C1D8B-BB53-5F80-BBE3-4B2CE4394AF9}"/>
          </ac:picMkLst>
        </pc:picChg>
        <pc:picChg chg="add mod">
          <ac:chgData name="Juan Carbone" userId="5ebd59bf0c73079c" providerId="LiveId" clId="{C3152EDE-C1DC-4F7A-894D-327D28A2DAB7}" dt="2025-04-25T07:00:20.083" v="4606"/>
          <ac:picMkLst>
            <pc:docMk/>
            <pc:sldMk cId="0" sldId="267"/>
            <ac:picMk id="5" creationId="{06C47DEF-B4E8-A43C-E7AB-A2CD7668842B}"/>
          </ac:picMkLst>
        </pc:picChg>
        <pc:picChg chg="mod">
          <ac:chgData name="Juan Carbone" userId="5ebd59bf0c73079c" providerId="LiveId" clId="{C3152EDE-C1DC-4F7A-894D-327D28A2DAB7}" dt="2025-04-24T10:35:33.854" v="2038"/>
          <ac:picMkLst>
            <pc:docMk/>
            <pc:sldMk cId="0" sldId="267"/>
            <ac:picMk id="6" creationId="{D3CD4CBF-51E0-D663-9641-C308369444E8}"/>
          </ac:picMkLst>
        </pc:picChg>
        <pc:picChg chg="mod">
          <ac:chgData name="Juan Carbone" userId="5ebd59bf0c73079c" providerId="LiveId" clId="{C3152EDE-C1DC-4F7A-894D-327D28A2DAB7}" dt="2025-04-24T10:35:33.854" v="2038"/>
          <ac:picMkLst>
            <pc:docMk/>
            <pc:sldMk cId="0" sldId="267"/>
            <ac:picMk id="7" creationId="{2301D439-408C-B32E-F8C4-EF72982B9A9E}"/>
          </ac:picMkLst>
        </pc:picChg>
        <pc:picChg chg="add mod">
          <ac:chgData name="Juan Carbone" userId="5ebd59bf0c73079c" providerId="LiveId" clId="{C3152EDE-C1DC-4F7A-894D-327D28A2DAB7}" dt="2025-04-24T10:55:02.553" v="2668" actId="1076"/>
          <ac:picMkLst>
            <pc:docMk/>
            <pc:sldMk cId="0" sldId="267"/>
            <ac:picMk id="8" creationId="{A276B05C-A37D-FB39-4021-3152C7FCEB9D}"/>
          </ac:picMkLst>
        </pc:picChg>
        <pc:picChg chg="mod">
          <ac:chgData name="Juan Carbone" userId="5ebd59bf0c73079c" providerId="LiveId" clId="{C3152EDE-C1DC-4F7A-894D-327D28A2DAB7}" dt="2025-04-24T11:04:57.893" v="2764"/>
          <ac:picMkLst>
            <pc:docMk/>
            <pc:sldMk cId="0" sldId="267"/>
            <ac:picMk id="10" creationId="{AD6D1949-B80D-69A9-DFEF-86A52D59DA3E}"/>
          </ac:picMkLst>
        </pc:picChg>
        <pc:picChg chg="mod">
          <ac:chgData name="Juan Carbone" userId="5ebd59bf0c73079c" providerId="LiveId" clId="{C3152EDE-C1DC-4F7A-894D-327D28A2DAB7}" dt="2025-04-24T11:04:57.893" v="2764"/>
          <ac:picMkLst>
            <pc:docMk/>
            <pc:sldMk cId="0" sldId="267"/>
            <ac:picMk id="11" creationId="{8561E3E5-1BEB-F34F-D909-98A428A62E41}"/>
          </ac:picMkLst>
        </pc:picChg>
      </pc:sldChg>
      <pc:sldChg chg="addSp delSp modSp mod">
        <pc:chgData name="Juan Carbone" userId="5ebd59bf0c73079c" providerId="LiveId" clId="{C3152EDE-C1DC-4F7A-894D-327D28A2DAB7}" dt="2025-04-25T07:06:11.472" v="4666"/>
        <pc:sldMkLst>
          <pc:docMk/>
          <pc:sldMk cId="0" sldId="268"/>
        </pc:sldMkLst>
        <pc:spChg chg="add del mod">
          <ac:chgData name="Juan Carbone" userId="5ebd59bf0c73079c" providerId="LiveId" clId="{C3152EDE-C1DC-4F7A-894D-327D28A2DAB7}" dt="2025-04-24T10:58:36.304" v="2711" actId="478"/>
          <ac:spMkLst>
            <pc:docMk/>
            <pc:sldMk cId="0" sldId="268"/>
            <ac:spMk id="3" creationId="{277BE039-0BAA-4673-3A1F-DEAEC6384657}"/>
          </ac:spMkLst>
        </pc:spChg>
        <pc:spChg chg="add mod">
          <ac:chgData name="Juan Carbone" userId="5ebd59bf0c73079c" providerId="LiveId" clId="{C3152EDE-C1DC-4F7A-894D-327D28A2DAB7}" dt="2025-04-24T11:22:35.737" v="3077" actId="1076"/>
          <ac:spMkLst>
            <pc:docMk/>
            <pc:sldMk cId="0" sldId="268"/>
            <ac:spMk id="4" creationId="{30C3927E-9CDF-FE67-F0C4-4858F88E20F2}"/>
          </ac:spMkLst>
        </pc:spChg>
        <pc:spChg chg="add mod">
          <ac:chgData name="Juan Carbone" userId="5ebd59bf0c73079c" providerId="LiveId" clId="{C3152EDE-C1DC-4F7A-894D-327D28A2DAB7}" dt="2025-04-24T11:22:35.737" v="3077" actId="1076"/>
          <ac:spMkLst>
            <pc:docMk/>
            <pc:sldMk cId="0" sldId="268"/>
            <ac:spMk id="5" creationId="{63A3A373-BA65-8151-5B48-3F4ACE8108D8}"/>
          </ac:spMkLst>
        </pc:spChg>
        <pc:spChg chg="add mod">
          <ac:chgData name="Juan Carbone" userId="5ebd59bf0c73079c" providerId="LiveId" clId="{C3152EDE-C1DC-4F7A-894D-327D28A2DAB7}" dt="2025-04-24T11:22:35.737" v="3077" actId="1076"/>
          <ac:spMkLst>
            <pc:docMk/>
            <pc:sldMk cId="0" sldId="268"/>
            <ac:spMk id="6" creationId="{DF125F87-8DF0-580F-CAEC-80963015F951}"/>
          </ac:spMkLst>
        </pc:spChg>
        <pc:spChg chg="add mod">
          <ac:chgData name="Juan Carbone" userId="5ebd59bf0c73079c" providerId="LiveId" clId="{C3152EDE-C1DC-4F7A-894D-327D28A2DAB7}" dt="2025-04-24T11:22:35.737" v="3077" actId="1076"/>
          <ac:spMkLst>
            <pc:docMk/>
            <pc:sldMk cId="0" sldId="268"/>
            <ac:spMk id="7" creationId="{35B9C0C5-DB69-605A-D708-2E379624A0F5}"/>
          </ac:spMkLst>
        </pc:spChg>
        <pc:spChg chg="add mod">
          <ac:chgData name="Juan Carbone" userId="5ebd59bf0c73079c" providerId="LiveId" clId="{C3152EDE-C1DC-4F7A-894D-327D28A2DAB7}" dt="2025-04-24T11:00:28.673" v="2720"/>
          <ac:spMkLst>
            <pc:docMk/>
            <pc:sldMk cId="0" sldId="268"/>
            <ac:spMk id="8" creationId="{6729857A-AD87-D665-95CF-4326D6F6820D}"/>
          </ac:spMkLst>
        </pc:spChg>
        <pc:spChg chg="add mod">
          <ac:chgData name="Juan Carbone" userId="5ebd59bf0c73079c" providerId="LiveId" clId="{C3152EDE-C1DC-4F7A-894D-327D28A2DAB7}" dt="2025-04-24T11:00:28.673" v="2720"/>
          <ac:spMkLst>
            <pc:docMk/>
            <pc:sldMk cId="0" sldId="268"/>
            <ac:spMk id="9" creationId="{952DFF8E-8395-959E-FF3D-CE3CCC8059B5}"/>
          </ac:spMkLst>
        </pc:spChg>
        <pc:spChg chg="add mod">
          <ac:chgData name="Juan Carbone" userId="5ebd59bf0c73079c" providerId="LiveId" clId="{C3152EDE-C1DC-4F7A-894D-327D28A2DAB7}" dt="2025-04-24T11:00:28.673" v="2720"/>
          <ac:spMkLst>
            <pc:docMk/>
            <pc:sldMk cId="0" sldId="268"/>
            <ac:spMk id="10" creationId="{0F576C37-307E-113D-4CE9-85DE4642EFBE}"/>
          </ac:spMkLst>
        </pc:spChg>
        <pc:spChg chg="add mod">
          <ac:chgData name="Juan Carbone" userId="5ebd59bf0c73079c" providerId="LiveId" clId="{C3152EDE-C1DC-4F7A-894D-327D28A2DAB7}" dt="2025-04-24T11:00:28.673" v="2720"/>
          <ac:spMkLst>
            <pc:docMk/>
            <pc:sldMk cId="0" sldId="268"/>
            <ac:spMk id="11" creationId="{CA4272C5-CFD2-6451-13A1-7647E81DAB3C}"/>
          </ac:spMkLst>
        </pc:spChg>
        <pc:spChg chg="add mod">
          <ac:chgData name="Juan Carbone" userId="5ebd59bf0c73079c" providerId="LiveId" clId="{C3152EDE-C1DC-4F7A-894D-327D28A2DAB7}" dt="2025-04-24T11:22:35.737" v="3077" actId="1076"/>
          <ac:spMkLst>
            <pc:docMk/>
            <pc:sldMk cId="0" sldId="268"/>
            <ac:spMk id="12" creationId="{13143DD9-5314-58F2-4CF9-9EFEBA4F18CE}"/>
          </ac:spMkLst>
        </pc:spChg>
        <pc:spChg chg="add mod">
          <ac:chgData name="Juan Carbone" userId="5ebd59bf0c73079c" providerId="LiveId" clId="{C3152EDE-C1DC-4F7A-894D-327D28A2DAB7}" dt="2025-04-24T11:04:25.308" v="2760"/>
          <ac:spMkLst>
            <pc:docMk/>
            <pc:sldMk cId="0" sldId="268"/>
            <ac:spMk id="23" creationId="{6CC61068-03F8-F26F-2F45-236C735C96A7}"/>
          </ac:spMkLst>
        </pc:spChg>
        <pc:spChg chg="add mod">
          <ac:chgData name="Juan Carbone" userId="5ebd59bf0c73079c" providerId="LiveId" clId="{C3152EDE-C1DC-4F7A-894D-327D28A2DAB7}" dt="2025-04-24T13:16:52.295" v="4437" actId="1076"/>
          <ac:spMkLst>
            <pc:docMk/>
            <pc:sldMk cId="0" sldId="268"/>
            <ac:spMk id="24" creationId="{395C2B5F-BF07-BFA9-6905-5EE90F4BACB7}"/>
          </ac:spMkLst>
        </pc:spChg>
        <pc:spChg chg="mod">
          <ac:chgData name="Juan Carbone" userId="5ebd59bf0c73079c" providerId="LiveId" clId="{C3152EDE-C1DC-4F7A-894D-327D28A2DAB7}" dt="2025-04-24T11:02:28.712" v="2741" actId="164"/>
          <ac:spMkLst>
            <pc:docMk/>
            <pc:sldMk cId="0" sldId="268"/>
            <ac:spMk id="303" creationId="{00000000-0000-0000-0000-000000000000}"/>
          </ac:spMkLst>
        </pc:spChg>
        <pc:spChg chg="del mod">
          <ac:chgData name="Juan Carbone" userId="5ebd59bf0c73079c" providerId="LiveId" clId="{C3152EDE-C1DC-4F7A-894D-327D28A2DAB7}" dt="2025-04-24T11:00:49.217" v="2723" actId="478"/>
          <ac:spMkLst>
            <pc:docMk/>
            <pc:sldMk cId="0" sldId="268"/>
            <ac:spMk id="304" creationId="{00000000-0000-0000-0000-000000000000}"/>
          </ac:spMkLst>
        </pc:spChg>
        <pc:spChg chg="mod">
          <ac:chgData name="Juan Carbone" userId="5ebd59bf0c73079c" providerId="LiveId" clId="{C3152EDE-C1DC-4F7A-894D-327D28A2DAB7}" dt="2025-04-24T08:43:41.174" v="479" actId="790"/>
          <ac:spMkLst>
            <pc:docMk/>
            <pc:sldMk cId="0" sldId="268"/>
            <ac:spMk id="307" creationId="{00000000-0000-0000-0000-000000000000}"/>
          </ac:spMkLst>
        </pc:spChg>
        <pc:spChg chg="mod">
          <ac:chgData name="Juan Carbone" userId="5ebd59bf0c73079c" providerId="LiveId" clId="{C3152EDE-C1DC-4F7A-894D-327D28A2DAB7}" dt="2025-04-24T11:02:28.712" v="2741" actId="164"/>
          <ac:spMkLst>
            <pc:docMk/>
            <pc:sldMk cId="0" sldId="268"/>
            <ac:spMk id="308" creationId="{00000000-0000-0000-0000-000000000000}"/>
          </ac:spMkLst>
        </pc:spChg>
        <pc:spChg chg="del mod">
          <ac:chgData name="Juan Carbone" userId="5ebd59bf0c73079c" providerId="LiveId" clId="{C3152EDE-C1DC-4F7A-894D-327D28A2DAB7}" dt="2025-04-24T11:00:52.545" v="2725" actId="478"/>
          <ac:spMkLst>
            <pc:docMk/>
            <pc:sldMk cId="0" sldId="268"/>
            <ac:spMk id="309" creationId="{00000000-0000-0000-0000-000000000000}"/>
          </ac:spMkLst>
        </pc:spChg>
        <pc:spChg chg="mod">
          <ac:chgData name="Juan Carbone" userId="5ebd59bf0c73079c" providerId="LiveId" clId="{C3152EDE-C1DC-4F7A-894D-327D28A2DAB7}" dt="2025-04-24T08:43:41.174" v="479" actId="790"/>
          <ac:spMkLst>
            <pc:docMk/>
            <pc:sldMk cId="0" sldId="268"/>
            <ac:spMk id="315" creationId="{00000000-0000-0000-0000-000000000000}"/>
          </ac:spMkLst>
        </pc:spChg>
        <pc:spChg chg="mod">
          <ac:chgData name="Juan Carbone" userId="5ebd59bf0c73079c" providerId="LiveId" clId="{C3152EDE-C1DC-4F7A-894D-327D28A2DAB7}" dt="2025-04-24T11:02:28.712" v="2741" actId="164"/>
          <ac:spMkLst>
            <pc:docMk/>
            <pc:sldMk cId="0" sldId="268"/>
            <ac:spMk id="316" creationId="{00000000-0000-0000-0000-000000000000}"/>
          </ac:spMkLst>
        </pc:spChg>
        <pc:spChg chg="del mod">
          <ac:chgData name="Juan Carbone" userId="5ebd59bf0c73079c" providerId="LiveId" clId="{C3152EDE-C1DC-4F7A-894D-327D28A2DAB7}" dt="2025-04-24T11:00:50.794" v="2724" actId="478"/>
          <ac:spMkLst>
            <pc:docMk/>
            <pc:sldMk cId="0" sldId="268"/>
            <ac:spMk id="317" creationId="{00000000-0000-0000-0000-000000000000}"/>
          </ac:spMkLst>
        </pc:spChg>
        <pc:spChg chg="mod">
          <ac:chgData name="Juan Carbone" userId="5ebd59bf0c73079c" providerId="LiveId" clId="{C3152EDE-C1DC-4F7A-894D-327D28A2DAB7}" dt="2025-04-24T08:43:41.174" v="479" actId="790"/>
          <ac:spMkLst>
            <pc:docMk/>
            <pc:sldMk cId="0" sldId="268"/>
            <ac:spMk id="322" creationId="{00000000-0000-0000-0000-000000000000}"/>
          </ac:spMkLst>
        </pc:spChg>
        <pc:spChg chg="del">
          <ac:chgData name="Juan Carbone" userId="5ebd59bf0c73079c" providerId="LiveId" clId="{C3152EDE-C1DC-4F7A-894D-327D28A2DAB7}" dt="2025-04-24T11:04:21.376" v="2759" actId="478"/>
          <ac:spMkLst>
            <pc:docMk/>
            <pc:sldMk cId="0" sldId="268"/>
            <ac:spMk id="323" creationId="{00000000-0000-0000-0000-000000000000}"/>
          </ac:spMkLst>
        </pc:spChg>
        <pc:spChg chg="del">
          <ac:chgData name="Juan Carbone" userId="5ebd59bf0c73079c" providerId="LiveId" clId="{C3152EDE-C1DC-4F7A-894D-327D28A2DAB7}" dt="2025-04-24T10:58:34.928" v="2710" actId="478"/>
          <ac:spMkLst>
            <pc:docMk/>
            <pc:sldMk cId="0" sldId="268"/>
            <ac:spMk id="324" creationId="{00000000-0000-0000-0000-000000000000}"/>
          </ac:spMkLst>
        </pc:spChg>
        <pc:spChg chg="del mod">
          <ac:chgData name="Juan Carbone" userId="5ebd59bf0c73079c" providerId="LiveId" clId="{C3152EDE-C1DC-4F7A-894D-327D28A2DAB7}" dt="2025-04-24T10:58:39.303" v="2712" actId="478"/>
          <ac:spMkLst>
            <pc:docMk/>
            <pc:sldMk cId="0" sldId="268"/>
            <ac:spMk id="325" creationId="{00000000-0000-0000-0000-000000000000}"/>
          </ac:spMkLst>
        </pc:spChg>
        <pc:spChg chg="mod">
          <ac:chgData name="Juan Carbone" userId="5ebd59bf0c73079c" providerId="LiveId" clId="{C3152EDE-C1DC-4F7A-894D-327D28A2DAB7}" dt="2025-04-24T08:43:41.174" v="479" actId="790"/>
          <ac:spMkLst>
            <pc:docMk/>
            <pc:sldMk cId="0" sldId="268"/>
            <ac:spMk id="332" creationId="{00000000-0000-0000-0000-000000000000}"/>
          </ac:spMkLst>
        </pc:spChg>
        <pc:spChg chg="mod">
          <ac:chgData name="Juan Carbone" userId="5ebd59bf0c73079c" providerId="LiveId" clId="{C3152EDE-C1DC-4F7A-894D-327D28A2DAB7}" dt="2025-04-24T11:01:25.019" v="2729" actId="164"/>
          <ac:spMkLst>
            <pc:docMk/>
            <pc:sldMk cId="0" sldId="268"/>
            <ac:spMk id="336" creationId="{00000000-0000-0000-0000-000000000000}"/>
          </ac:spMkLst>
        </pc:spChg>
        <pc:spChg chg="mod">
          <ac:chgData name="Juan Carbone" userId="5ebd59bf0c73079c" providerId="LiveId" clId="{C3152EDE-C1DC-4F7A-894D-327D28A2DAB7}" dt="2025-04-24T11:01:25.019" v="2729" actId="164"/>
          <ac:spMkLst>
            <pc:docMk/>
            <pc:sldMk cId="0" sldId="268"/>
            <ac:spMk id="337" creationId="{00000000-0000-0000-0000-000000000000}"/>
          </ac:spMkLst>
        </pc:spChg>
        <pc:spChg chg="mod">
          <ac:chgData name="Juan Carbone" userId="5ebd59bf0c73079c" providerId="LiveId" clId="{C3152EDE-C1DC-4F7A-894D-327D28A2DAB7}" dt="2025-04-24T08:43:41.174" v="479" actId="790"/>
          <ac:spMkLst>
            <pc:docMk/>
            <pc:sldMk cId="0" sldId="268"/>
            <ac:spMk id="339" creationId="{00000000-0000-0000-0000-000000000000}"/>
          </ac:spMkLst>
        </pc:spChg>
        <pc:spChg chg="mod">
          <ac:chgData name="Juan Carbone" userId="5ebd59bf0c73079c" providerId="LiveId" clId="{C3152EDE-C1DC-4F7A-894D-327D28A2DAB7}" dt="2025-04-24T11:10:38.562" v="2804" actId="1076"/>
          <ac:spMkLst>
            <pc:docMk/>
            <pc:sldMk cId="0" sldId="268"/>
            <ac:spMk id="347" creationId="{00000000-0000-0000-0000-000000000000}"/>
          </ac:spMkLst>
        </pc:spChg>
        <pc:spChg chg="del mod">
          <ac:chgData name="Juan Carbone" userId="5ebd59bf0c73079c" providerId="LiveId" clId="{C3152EDE-C1DC-4F7A-894D-327D28A2DAB7}" dt="2025-04-24T11:02:06.990" v="2739" actId="478"/>
          <ac:spMkLst>
            <pc:docMk/>
            <pc:sldMk cId="0" sldId="268"/>
            <ac:spMk id="348" creationId="{00000000-0000-0000-0000-000000000000}"/>
          </ac:spMkLst>
        </pc:spChg>
        <pc:spChg chg="del">
          <ac:chgData name="Juan Carbone" userId="5ebd59bf0c73079c" providerId="LiveId" clId="{C3152EDE-C1DC-4F7A-894D-327D28A2DAB7}" dt="2025-04-24T10:59:09.144" v="2714" actId="478"/>
          <ac:spMkLst>
            <pc:docMk/>
            <pc:sldMk cId="0" sldId="268"/>
            <ac:spMk id="349" creationId="{00000000-0000-0000-0000-000000000000}"/>
          </ac:spMkLst>
        </pc:spChg>
        <pc:grpChg chg="add mod">
          <ac:chgData name="Juan Carbone" userId="5ebd59bf0c73079c" providerId="LiveId" clId="{C3152EDE-C1DC-4F7A-894D-327D28A2DAB7}" dt="2025-04-24T11:01:36.360" v="2733" actId="1076"/>
          <ac:grpSpMkLst>
            <pc:docMk/>
            <pc:sldMk cId="0" sldId="268"/>
            <ac:grpSpMk id="13" creationId="{3BE26974-A0CD-35DD-B223-B66D25D1C07F}"/>
          </ac:grpSpMkLst>
        </pc:grpChg>
        <pc:grpChg chg="add mod">
          <ac:chgData name="Juan Carbone" userId="5ebd59bf0c73079c" providerId="LiveId" clId="{C3152EDE-C1DC-4F7A-894D-327D28A2DAB7}" dt="2025-04-24T11:04:39.739" v="2762" actId="1076"/>
          <ac:grpSpMkLst>
            <pc:docMk/>
            <pc:sldMk cId="0" sldId="268"/>
            <ac:grpSpMk id="14" creationId="{042D462A-E06C-C435-C4CD-03B6A8A31D2F}"/>
          </ac:grpSpMkLst>
        </pc:grpChg>
        <pc:grpChg chg="add mod">
          <ac:chgData name="Juan Carbone" userId="5ebd59bf0c73079c" providerId="LiveId" clId="{C3152EDE-C1DC-4F7A-894D-327D28A2DAB7}" dt="2025-04-24T11:03:21.747" v="2752" actId="1076"/>
          <ac:grpSpMkLst>
            <pc:docMk/>
            <pc:sldMk cId="0" sldId="268"/>
            <ac:grpSpMk id="15" creationId="{6750ACCE-1820-4744-82C6-C45688317229}"/>
          </ac:grpSpMkLst>
        </pc:grpChg>
        <pc:grpChg chg="add mod">
          <ac:chgData name="Juan Carbone" userId="5ebd59bf0c73079c" providerId="LiveId" clId="{C3152EDE-C1DC-4F7A-894D-327D28A2DAB7}" dt="2025-04-24T11:03:57.040" v="2758" actId="1076"/>
          <ac:grpSpMkLst>
            <pc:docMk/>
            <pc:sldMk cId="0" sldId="268"/>
            <ac:grpSpMk id="19" creationId="{2C62289A-0A51-F59D-6E3E-25AA059E69BF}"/>
          </ac:grpSpMkLst>
        </pc:grpChg>
        <pc:grpChg chg="mod">
          <ac:chgData name="Juan Carbone" userId="5ebd59bf0c73079c" providerId="LiveId" clId="{C3152EDE-C1DC-4F7A-894D-327D28A2DAB7}" dt="2025-04-24T11:02:28.712" v="2741" actId="164"/>
          <ac:grpSpMkLst>
            <pc:docMk/>
            <pc:sldMk cId="0" sldId="268"/>
            <ac:grpSpMk id="305" creationId="{00000000-0000-0000-0000-000000000000}"/>
          </ac:grpSpMkLst>
        </pc:grpChg>
        <pc:grpChg chg="mod">
          <ac:chgData name="Juan Carbone" userId="5ebd59bf0c73079c" providerId="LiveId" clId="{C3152EDE-C1DC-4F7A-894D-327D28A2DAB7}" dt="2025-04-24T11:02:28.712" v="2741" actId="164"/>
          <ac:grpSpMkLst>
            <pc:docMk/>
            <pc:sldMk cId="0" sldId="268"/>
            <ac:grpSpMk id="313" creationId="{00000000-0000-0000-0000-000000000000}"/>
          </ac:grpSpMkLst>
        </pc:grpChg>
        <pc:grpChg chg="mod">
          <ac:chgData name="Juan Carbone" userId="5ebd59bf0c73079c" providerId="LiveId" clId="{C3152EDE-C1DC-4F7A-894D-327D28A2DAB7}" dt="2025-04-24T11:02:28.712" v="2741" actId="164"/>
          <ac:grpSpMkLst>
            <pc:docMk/>
            <pc:sldMk cId="0" sldId="268"/>
            <ac:grpSpMk id="318" creationId="{00000000-0000-0000-0000-000000000000}"/>
          </ac:grpSpMkLst>
        </pc:grpChg>
        <pc:grpChg chg="del">
          <ac:chgData name="Juan Carbone" userId="5ebd59bf0c73079c" providerId="LiveId" clId="{C3152EDE-C1DC-4F7A-894D-327D28A2DAB7}" dt="2025-04-24T10:59:12.928" v="2715" actId="478"/>
          <ac:grpSpMkLst>
            <pc:docMk/>
            <pc:sldMk cId="0" sldId="268"/>
            <ac:grpSpMk id="326" creationId="{00000000-0000-0000-0000-000000000000}"/>
          </ac:grpSpMkLst>
        </pc:grpChg>
        <pc:grpChg chg="mod">
          <ac:chgData name="Juan Carbone" userId="5ebd59bf0c73079c" providerId="LiveId" clId="{C3152EDE-C1DC-4F7A-894D-327D28A2DAB7}" dt="2025-04-24T11:01:25.019" v="2729" actId="164"/>
          <ac:grpSpMkLst>
            <pc:docMk/>
            <pc:sldMk cId="0" sldId="268"/>
            <ac:grpSpMk id="333" creationId="{00000000-0000-0000-0000-000000000000}"/>
          </ac:grpSpMkLst>
        </pc:grpChg>
        <pc:grpChg chg="mod">
          <ac:chgData name="Juan Carbone" userId="5ebd59bf0c73079c" providerId="LiveId" clId="{C3152EDE-C1DC-4F7A-894D-327D28A2DAB7}" dt="2025-04-24T11:01:25.019" v="2729" actId="164"/>
          <ac:grpSpMkLst>
            <pc:docMk/>
            <pc:sldMk cId="0" sldId="268"/>
            <ac:grpSpMk id="338" creationId="{00000000-0000-0000-0000-000000000000}"/>
          </ac:grpSpMkLst>
        </pc:grpChg>
        <pc:picChg chg="add del mod">
          <ac:chgData name="Juan Carbone" userId="5ebd59bf0c73079c" providerId="LiveId" clId="{C3152EDE-C1DC-4F7A-894D-327D28A2DAB7}" dt="2025-04-25T07:00:45.524" v="4610" actId="478"/>
          <ac:picMkLst>
            <pc:docMk/>
            <pc:sldMk cId="0" sldId="268"/>
            <ac:picMk id="2" creationId="{924E1387-FD77-0687-805A-35AB4F839885}"/>
          </ac:picMkLst>
        </pc:picChg>
        <pc:picChg chg="add del mod">
          <ac:chgData name="Juan Carbone" userId="5ebd59bf0c73079c" providerId="LiveId" clId="{C3152EDE-C1DC-4F7A-894D-327D28A2DAB7}" dt="2025-04-25T07:06:02.909" v="4663" actId="478"/>
          <ac:picMkLst>
            <pc:docMk/>
            <pc:sldMk cId="0" sldId="268"/>
            <ac:picMk id="3" creationId="{B653D289-50CF-7FB8-98CC-A94E5B27ED44}"/>
          </ac:picMkLst>
        </pc:picChg>
        <pc:picChg chg="add mod">
          <ac:chgData name="Juan Carbone" userId="5ebd59bf0c73079c" providerId="LiveId" clId="{C3152EDE-C1DC-4F7A-894D-327D28A2DAB7}" dt="2025-04-25T07:00:51.251" v="4612"/>
          <ac:picMkLst>
            <pc:docMk/>
            <pc:sldMk cId="0" sldId="268"/>
            <ac:picMk id="8" creationId="{A66F1C3C-9F5F-9A40-33C3-9C596F3DBC57}"/>
          </ac:picMkLst>
        </pc:picChg>
        <pc:picChg chg="add mod">
          <ac:chgData name="Juan Carbone" userId="5ebd59bf0c73079c" providerId="LiveId" clId="{C3152EDE-C1DC-4F7A-894D-327D28A2DAB7}" dt="2025-04-25T07:00:45.690" v="4611"/>
          <ac:picMkLst>
            <pc:docMk/>
            <pc:sldMk cId="0" sldId="268"/>
            <ac:picMk id="9" creationId="{9424AECA-6DDB-123A-DEDB-E99F6FAB49F4}"/>
          </ac:picMkLst>
        </pc:picChg>
        <pc:picChg chg="add mod">
          <ac:chgData name="Juan Carbone" userId="5ebd59bf0c73079c" providerId="LiveId" clId="{C3152EDE-C1DC-4F7A-894D-327D28A2DAB7}" dt="2025-04-25T07:06:11.472" v="4666"/>
          <ac:picMkLst>
            <pc:docMk/>
            <pc:sldMk cId="0" sldId="268"/>
            <ac:picMk id="10" creationId="{2CD8500C-87BF-2F9E-BF66-22984DA133BE}"/>
          </ac:picMkLst>
        </pc:picChg>
        <pc:picChg chg="mod">
          <ac:chgData name="Juan Carbone" userId="5ebd59bf0c73079c" providerId="LiveId" clId="{C3152EDE-C1DC-4F7A-894D-327D28A2DAB7}" dt="2025-04-24T11:02:48.476" v="2744"/>
          <ac:picMkLst>
            <pc:docMk/>
            <pc:sldMk cId="0" sldId="268"/>
            <ac:picMk id="16" creationId="{7240237D-283D-A5F4-B2DD-8D647A0FEE01}"/>
          </ac:picMkLst>
        </pc:picChg>
        <pc:picChg chg="mod">
          <ac:chgData name="Juan Carbone" userId="5ebd59bf0c73079c" providerId="LiveId" clId="{C3152EDE-C1DC-4F7A-894D-327D28A2DAB7}" dt="2025-04-24T11:02:48.476" v="2744"/>
          <ac:picMkLst>
            <pc:docMk/>
            <pc:sldMk cId="0" sldId="268"/>
            <ac:picMk id="17" creationId="{239FA570-4525-9D6E-F269-3E4614E3F2F8}"/>
          </ac:picMkLst>
        </pc:picChg>
        <pc:picChg chg="add mod">
          <ac:chgData name="Juan Carbone" userId="5ebd59bf0c73079c" providerId="LiveId" clId="{C3152EDE-C1DC-4F7A-894D-327D28A2DAB7}" dt="2025-04-24T11:02:48.476" v="2744"/>
          <ac:picMkLst>
            <pc:docMk/>
            <pc:sldMk cId="0" sldId="268"/>
            <ac:picMk id="18" creationId="{4778249A-9943-8CD4-E383-53C484C179EA}"/>
          </ac:picMkLst>
        </pc:picChg>
        <pc:picChg chg="mod">
          <ac:chgData name="Juan Carbone" userId="5ebd59bf0c73079c" providerId="LiveId" clId="{C3152EDE-C1DC-4F7A-894D-327D28A2DAB7}" dt="2025-04-24T11:03:47.096" v="2756"/>
          <ac:picMkLst>
            <pc:docMk/>
            <pc:sldMk cId="0" sldId="268"/>
            <ac:picMk id="20" creationId="{5F823F64-CC07-85DF-30AE-B8CD3BB8A56A}"/>
          </ac:picMkLst>
        </pc:picChg>
        <pc:picChg chg="mod">
          <ac:chgData name="Juan Carbone" userId="5ebd59bf0c73079c" providerId="LiveId" clId="{C3152EDE-C1DC-4F7A-894D-327D28A2DAB7}" dt="2025-04-24T11:03:47.096" v="2756"/>
          <ac:picMkLst>
            <pc:docMk/>
            <pc:sldMk cId="0" sldId="268"/>
            <ac:picMk id="21" creationId="{FF291FC6-04BA-ECE4-5DDD-1C0F08AE3624}"/>
          </ac:picMkLst>
        </pc:picChg>
        <pc:picChg chg="add mod">
          <ac:chgData name="Juan Carbone" userId="5ebd59bf0c73079c" providerId="LiveId" clId="{C3152EDE-C1DC-4F7A-894D-327D28A2DAB7}" dt="2025-04-24T11:03:47.096" v="2756"/>
          <ac:picMkLst>
            <pc:docMk/>
            <pc:sldMk cId="0" sldId="268"/>
            <ac:picMk id="22" creationId="{BAB3F2C1-6A0A-9789-DA8C-8177E6F09D0C}"/>
          </ac:picMkLst>
        </pc:picChg>
        <pc:picChg chg="mod">
          <ac:chgData name="Juan Carbone" userId="5ebd59bf0c73079c" providerId="LiveId" clId="{C3152EDE-C1DC-4F7A-894D-327D28A2DAB7}" dt="2025-04-24T11:02:28.712" v="2741" actId="164"/>
          <ac:picMkLst>
            <pc:docMk/>
            <pc:sldMk cId="0" sldId="268"/>
            <ac:picMk id="310" creationId="{00000000-0000-0000-0000-000000000000}"/>
          </ac:picMkLst>
        </pc:picChg>
        <pc:picChg chg="mod">
          <ac:chgData name="Juan Carbone" userId="5ebd59bf0c73079c" providerId="LiveId" clId="{C3152EDE-C1DC-4F7A-894D-327D28A2DAB7}" dt="2025-04-24T11:02:28.712" v="2741" actId="164"/>
          <ac:picMkLst>
            <pc:docMk/>
            <pc:sldMk cId="0" sldId="268"/>
            <ac:picMk id="311" creationId="{00000000-0000-0000-0000-000000000000}"/>
          </ac:picMkLst>
        </pc:picChg>
        <pc:picChg chg="mod">
          <ac:chgData name="Juan Carbone" userId="5ebd59bf0c73079c" providerId="LiveId" clId="{C3152EDE-C1DC-4F7A-894D-327D28A2DAB7}" dt="2025-04-24T11:02:28.712" v="2741" actId="164"/>
          <ac:picMkLst>
            <pc:docMk/>
            <pc:sldMk cId="0" sldId="268"/>
            <ac:picMk id="312" creationId="{00000000-0000-0000-0000-000000000000}"/>
          </ac:picMkLst>
        </pc:picChg>
      </pc:sldChg>
      <pc:sldChg chg="addSp delSp modSp mod">
        <pc:chgData name="Juan Carbone" userId="5ebd59bf0c73079c" providerId="LiveId" clId="{C3152EDE-C1DC-4F7A-894D-327D28A2DAB7}" dt="2025-04-25T07:01:11.938" v="4617"/>
        <pc:sldMkLst>
          <pc:docMk/>
          <pc:sldMk cId="0" sldId="269"/>
        </pc:sldMkLst>
        <pc:spChg chg="add mod">
          <ac:chgData name="Juan Carbone" userId="5ebd59bf0c73079c" providerId="LiveId" clId="{C3152EDE-C1DC-4F7A-894D-327D28A2DAB7}" dt="2025-04-24T11:23:05.067" v="3080" actId="1076"/>
          <ac:spMkLst>
            <pc:docMk/>
            <pc:sldMk cId="0" sldId="269"/>
            <ac:spMk id="2" creationId="{645B7D83-4A02-A866-C5CD-A8154F0EF77F}"/>
          </ac:spMkLst>
        </pc:spChg>
        <pc:spChg chg="add mod">
          <ac:chgData name="Juan Carbone" userId="5ebd59bf0c73079c" providerId="LiveId" clId="{C3152EDE-C1DC-4F7A-894D-327D28A2DAB7}" dt="2025-04-24T11:23:05.067" v="3080" actId="1076"/>
          <ac:spMkLst>
            <pc:docMk/>
            <pc:sldMk cId="0" sldId="269"/>
            <ac:spMk id="3" creationId="{33BCD72B-E250-8481-D30A-EE341086963E}"/>
          </ac:spMkLst>
        </pc:spChg>
        <pc:spChg chg="add mod">
          <ac:chgData name="Juan Carbone" userId="5ebd59bf0c73079c" providerId="LiveId" clId="{C3152EDE-C1DC-4F7A-894D-327D28A2DAB7}" dt="2025-04-24T11:23:05.067" v="3080" actId="1076"/>
          <ac:spMkLst>
            <pc:docMk/>
            <pc:sldMk cId="0" sldId="269"/>
            <ac:spMk id="4" creationId="{9FBF208F-98FB-7682-FB2E-D90C373645E2}"/>
          </ac:spMkLst>
        </pc:spChg>
        <pc:spChg chg="add mod ord">
          <ac:chgData name="Juan Carbone" userId="5ebd59bf0c73079c" providerId="LiveId" clId="{C3152EDE-C1DC-4F7A-894D-327D28A2DAB7}" dt="2025-04-24T11:23:05.067" v="3080" actId="1076"/>
          <ac:spMkLst>
            <pc:docMk/>
            <pc:sldMk cId="0" sldId="269"/>
            <ac:spMk id="5" creationId="{A8AFA0EF-D4C0-88D2-5B3C-4CEC31A5B28F}"/>
          </ac:spMkLst>
        </pc:spChg>
        <pc:spChg chg="add mod">
          <ac:chgData name="Juan Carbone" userId="5ebd59bf0c73079c" providerId="LiveId" clId="{C3152EDE-C1DC-4F7A-894D-327D28A2DAB7}" dt="2025-04-24T11:23:05.067" v="3080" actId="1076"/>
          <ac:spMkLst>
            <pc:docMk/>
            <pc:sldMk cId="0" sldId="269"/>
            <ac:spMk id="6" creationId="{EAED8BC9-ED6D-E557-2047-A7D62CE96833}"/>
          </ac:spMkLst>
        </pc:spChg>
        <pc:spChg chg="add del mod">
          <ac:chgData name="Juan Carbone" userId="5ebd59bf0c73079c" providerId="LiveId" clId="{C3152EDE-C1DC-4F7A-894D-327D28A2DAB7}" dt="2025-04-24T11:17:56" v="2960" actId="478"/>
          <ac:spMkLst>
            <pc:docMk/>
            <pc:sldMk cId="0" sldId="269"/>
            <ac:spMk id="8" creationId="{F9C79C69-FE49-5A28-F841-9B622F9D7BCD}"/>
          </ac:spMkLst>
        </pc:spChg>
        <pc:spChg chg="add mod">
          <ac:chgData name="Juan Carbone" userId="5ebd59bf0c73079c" providerId="LiveId" clId="{C3152EDE-C1DC-4F7A-894D-327D28A2DAB7}" dt="2025-04-24T11:22:53.915" v="3079"/>
          <ac:spMkLst>
            <pc:docMk/>
            <pc:sldMk cId="0" sldId="269"/>
            <ac:spMk id="13" creationId="{A64D1145-F350-6A25-F64B-9F00AFB1CF58}"/>
          </ac:spMkLst>
        </pc:spChg>
        <pc:spChg chg="del mod">
          <ac:chgData name="Juan Carbone" userId="5ebd59bf0c73079c" providerId="LiveId" clId="{C3152EDE-C1DC-4F7A-894D-327D28A2DAB7}" dt="2025-04-24T11:22:53.458" v="3078" actId="478"/>
          <ac:spMkLst>
            <pc:docMk/>
            <pc:sldMk cId="0" sldId="269"/>
            <ac:spMk id="354" creationId="{00000000-0000-0000-0000-000000000000}"/>
          </ac:spMkLst>
        </pc:spChg>
        <pc:spChg chg="del mod">
          <ac:chgData name="Juan Carbone" userId="5ebd59bf0c73079c" providerId="LiveId" clId="{C3152EDE-C1DC-4F7A-894D-327D28A2DAB7}" dt="2025-04-24T11:17:53.330" v="2959" actId="478"/>
          <ac:spMkLst>
            <pc:docMk/>
            <pc:sldMk cId="0" sldId="269"/>
            <ac:spMk id="355" creationId="{00000000-0000-0000-0000-000000000000}"/>
          </ac:spMkLst>
        </pc:spChg>
        <pc:spChg chg="mod">
          <ac:chgData name="Juan Carbone" userId="5ebd59bf0c73079c" providerId="LiveId" clId="{C3152EDE-C1DC-4F7A-894D-327D28A2DAB7}" dt="2025-04-24T13:16:57.713" v="4438" actId="1076"/>
          <ac:spMkLst>
            <pc:docMk/>
            <pc:sldMk cId="0" sldId="269"/>
            <ac:spMk id="356" creationId="{00000000-0000-0000-0000-000000000000}"/>
          </ac:spMkLst>
        </pc:spChg>
        <pc:spChg chg="mod">
          <ac:chgData name="Juan Carbone" userId="5ebd59bf0c73079c" providerId="LiveId" clId="{C3152EDE-C1DC-4F7A-894D-327D28A2DAB7}" dt="2025-04-24T08:43:41.174" v="479" actId="790"/>
          <ac:spMkLst>
            <pc:docMk/>
            <pc:sldMk cId="0" sldId="269"/>
            <ac:spMk id="358" creationId="{00000000-0000-0000-0000-000000000000}"/>
          </ac:spMkLst>
        </pc:spChg>
        <pc:spChg chg="mod">
          <ac:chgData name="Juan Carbone" userId="5ebd59bf0c73079c" providerId="LiveId" clId="{C3152EDE-C1DC-4F7A-894D-327D28A2DAB7}" dt="2025-04-24T08:43:41.174" v="479" actId="790"/>
          <ac:spMkLst>
            <pc:docMk/>
            <pc:sldMk cId="0" sldId="269"/>
            <ac:spMk id="359" creationId="{00000000-0000-0000-0000-000000000000}"/>
          </ac:spMkLst>
        </pc:spChg>
        <pc:spChg chg="mod">
          <ac:chgData name="Juan Carbone" userId="5ebd59bf0c73079c" providerId="LiveId" clId="{C3152EDE-C1DC-4F7A-894D-327D28A2DAB7}" dt="2025-04-24T08:43:41.174" v="479" actId="790"/>
          <ac:spMkLst>
            <pc:docMk/>
            <pc:sldMk cId="0" sldId="269"/>
            <ac:spMk id="360" creationId="{00000000-0000-0000-0000-000000000000}"/>
          </ac:spMkLst>
        </pc:spChg>
        <pc:spChg chg="mod">
          <ac:chgData name="Juan Carbone" userId="5ebd59bf0c73079c" providerId="LiveId" clId="{C3152EDE-C1DC-4F7A-894D-327D28A2DAB7}" dt="2025-04-24T08:43:41.174" v="479" actId="790"/>
          <ac:spMkLst>
            <pc:docMk/>
            <pc:sldMk cId="0" sldId="269"/>
            <ac:spMk id="362" creationId="{00000000-0000-0000-0000-000000000000}"/>
          </ac:spMkLst>
        </pc:spChg>
        <pc:spChg chg="del mod">
          <ac:chgData name="Juan Carbone" userId="5ebd59bf0c73079c" providerId="LiveId" clId="{C3152EDE-C1DC-4F7A-894D-327D28A2DAB7}" dt="2025-04-24T11:14:29.582" v="2831" actId="478"/>
          <ac:spMkLst>
            <pc:docMk/>
            <pc:sldMk cId="0" sldId="269"/>
            <ac:spMk id="366" creationId="{00000000-0000-0000-0000-000000000000}"/>
          </ac:spMkLst>
        </pc:spChg>
        <pc:spChg chg="mod">
          <ac:chgData name="Juan Carbone" userId="5ebd59bf0c73079c" providerId="LiveId" clId="{C3152EDE-C1DC-4F7A-894D-327D28A2DAB7}" dt="2025-04-24T11:17:41.988" v="2958" actId="255"/>
          <ac:spMkLst>
            <pc:docMk/>
            <pc:sldMk cId="0" sldId="269"/>
            <ac:spMk id="367" creationId="{00000000-0000-0000-0000-000000000000}"/>
          </ac:spMkLst>
        </pc:spChg>
        <pc:spChg chg="mod">
          <ac:chgData name="Juan Carbone" userId="5ebd59bf0c73079c" providerId="LiveId" clId="{C3152EDE-C1DC-4F7A-894D-327D28A2DAB7}" dt="2025-04-24T11:17:38.671" v="2957" actId="255"/>
          <ac:spMkLst>
            <pc:docMk/>
            <pc:sldMk cId="0" sldId="269"/>
            <ac:spMk id="368" creationId="{00000000-0000-0000-0000-000000000000}"/>
          </ac:spMkLst>
        </pc:spChg>
        <pc:grpChg chg="add mod">
          <ac:chgData name="Juan Carbone" userId="5ebd59bf0c73079c" providerId="LiveId" clId="{C3152EDE-C1DC-4F7A-894D-327D28A2DAB7}" dt="2025-04-24T11:17:56.200" v="2961"/>
          <ac:grpSpMkLst>
            <pc:docMk/>
            <pc:sldMk cId="0" sldId="269"/>
            <ac:grpSpMk id="9" creationId="{891D8E67-A305-560D-22AC-9FD7B95A9F2A}"/>
          </ac:grpSpMkLst>
        </pc:grpChg>
        <pc:grpChg chg="del">
          <ac:chgData name="Juan Carbone" userId="5ebd59bf0c73079c" providerId="LiveId" clId="{C3152EDE-C1DC-4F7A-894D-327D28A2DAB7}" dt="2025-04-24T11:12:38.197" v="2818" actId="478"/>
          <ac:grpSpMkLst>
            <pc:docMk/>
            <pc:sldMk cId="0" sldId="269"/>
            <ac:grpSpMk id="357" creationId="{00000000-0000-0000-0000-000000000000}"/>
          </ac:grpSpMkLst>
        </pc:grpChg>
        <pc:picChg chg="add del mod">
          <ac:chgData name="Juan Carbone" userId="5ebd59bf0c73079c" providerId="LiveId" clId="{C3152EDE-C1DC-4F7A-894D-327D28A2DAB7}" dt="2025-04-25T07:00:59.963" v="4614" actId="478"/>
          <ac:picMkLst>
            <pc:docMk/>
            <pc:sldMk cId="0" sldId="269"/>
            <ac:picMk id="7" creationId="{2C7696F3-6F45-55AF-C862-5A9EB6965AA3}"/>
          </ac:picMkLst>
        </pc:picChg>
        <pc:picChg chg="add mod">
          <ac:chgData name="Juan Carbone" userId="5ebd59bf0c73079c" providerId="LiveId" clId="{C3152EDE-C1DC-4F7A-894D-327D28A2DAB7}" dt="2025-04-25T07:01:11.938" v="4617"/>
          <ac:picMkLst>
            <pc:docMk/>
            <pc:sldMk cId="0" sldId="269"/>
            <ac:picMk id="8" creationId="{0FC1E591-8544-161D-2E81-C924505EE7E2}"/>
          </ac:picMkLst>
        </pc:picChg>
        <pc:picChg chg="mod">
          <ac:chgData name="Juan Carbone" userId="5ebd59bf0c73079c" providerId="LiveId" clId="{C3152EDE-C1DC-4F7A-894D-327D28A2DAB7}" dt="2025-04-24T11:17:56.200" v="2961"/>
          <ac:picMkLst>
            <pc:docMk/>
            <pc:sldMk cId="0" sldId="269"/>
            <ac:picMk id="10" creationId="{16BE1CD2-35DD-325B-94FF-5F3B8D16ED38}"/>
          </ac:picMkLst>
        </pc:picChg>
        <pc:picChg chg="mod">
          <ac:chgData name="Juan Carbone" userId="5ebd59bf0c73079c" providerId="LiveId" clId="{C3152EDE-C1DC-4F7A-894D-327D28A2DAB7}" dt="2025-04-24T11:17:56.200" v="2961"/>
          <ac:picMkLst>
            <pc:docMk/>
            <pc:sldMk cId="0" sldId="269"/>
            <ac:picMk id="11" creationId="{CEEAE9E8-5D30-196E-8D7C-CB4555B25F42}"/>
          </ac:picMkLst>
        </pc:picChg>
        <pc:picChg chg="add mod">
          <ac:chgData name="Juan Carbone" userId="5ebd59bf0c73079c" providerId="LiveId" clId="{C3152EDE-C1DC-4F7A-894D-327D28A2DAB7}" dt="2025-04-24T11:17:56.200" v="2961"/>
          <ac:picMkLst>
            <pc:docMk/>
            <pc:sldMk cId="0" sldId="269"/>
            <ac:picMk id="12" creationId="{C32DCB80-B56F-2679-1897-60E5A7151E0E}"/>
          </ac:picMkLst>
        </pc:picChg>
        <pc:picChg chg="add mod">
          <ac:chgData name="Juan Carbone" userId="5ebd59bf0c73079c" providerId="LiveId" clId="{C3152EDE-C1DC-4F7A-894D-327D28A2DAB7}" dt="2025-04-25T07:01:06.028" v="4616"/>
          <ac:picMkLst>
            <pc:docMk/>
            <pc:sldMk cId="0" sldId="269"/>
            <ac:picMk id="14" creationId="{271875EE-53C7-A9C6-8B25-A3740B2E7F78}"/>
          </ac:picMkLst>
        </pc:picChg>
        <pc:picChg chg="add mod">
          <ac:chgData name="Juan Carbone" userId="5ebd59bf0c73079c" providerId="LiveId" clId="{C3152EDE-C1DC-4F7A-894D-327D28A2DAB7}" dt="2025-04-25T07:01:00.148" v="4615"/>
          <ac:picMkLst>
            <pc:docMk/>
            <pc:sldMk cId="0" sldId="269"/>
            <ac:picMk id="15" creationId="{4435F03A-4861-0407-FEF2-CF67A8A25136}"/>
          </ac:picMkLst>
        </pc:picChg>
        <pc:picChg chg="mod">
          <ac:chgData name="Juan Carbone" userId="5ebd59bf0c73079c" providerId="LiveId" clId="{C3152EDE-C1DC-4F7A-894D-327D28A2DAB7}" dt="2025-04-24T11:15:27.478" v="2838" actId="1076"/>
          <ac:picMkLst>
            <pc:docMk/>
            <pc:sldMk cId="0" sldId="269"/>
            <ac:picMk id="364" creationId="{00000000-0000-0000-0000-000000000000}"/>
          </ac:picMkLst>
        </pc:picChg>
        <pc:picChg chg="mod">
          <ac:chgData name="Juan Carbone" userId="5ebd59bf0c73079c" providerId="LiveId" clId="{C3152EDE-C1DC-4F7A-894D-327D28A2DAB7}" dt="2025-04-24T11:15:29.738" v="2839" actId="1076"/>
          <ac:picMkLst>
            <pc:docMk/>
            <pc:sldMk cId="0" sldId="269"/>
            <ac:picMk id="365" creationId="{00000000-0000-0000-0000-000000000000}"/>
          </ac:picMkLst>
        </pc:picChg>
      </pc:sldChg>
      <pc:sldChg chg="addSp delSp modSp mod">
        <pc:chgData name="Juan Carbone" userId="5ebd59bf0c73079c" providerId="LiveId" clId="{C3152EDE-C1DC-4F7A-894D-327D28A2DAB7}" dt="2025-04-25T07:01:25.854" v="4621"/>
        <pc:sldMkLst>
          <pc:docMk/>
          <pc:sldMk cId="0" sldId="270"/>
        </pc:sldMkLst>
        <pc:spChg chg="add del mod">
          <ac:chgData name="Juan Carbone" userId="5ebd59bf0c73079c" providerId="LiveId" clId="{C3152EDE-C1DC-4F7A-894D-327D28A2DAB7}" dt="2025-04-24T11:19:14.894" v="3044" actId="478"/>
          <ac:spMkLst>
            <pc:docMk/>
            <pc:sldMk cId="0" sldId="270"/>
            <ac:spMk id="3" creationId="{981B9219-6CF8-159E-40C7-4223EF3CF3D9}"/>
          </ac:spMkLst>
        </pc:spChg>
        <pc:spChg chg="add mod">
          <ac:chgData name="Juan Carbone" userId="5ebd59bf0c73079c" providerId="LiveId" clId="{C3152EDE-C1DC-4F7A-894D-327D28A2DAB7}" dt="2025-04-24T11:23:28.166" v="3083" actId="1076"/>
          <ac:spMkLst>
            <pc:docMk/>
            <pc:sldMk cId="0" sldId="270"/>
            <ac:spMk id="4" creationId="{3BE5DE63-8194-A707-EF31-EC23D1758E0A}"/>
          </ac:spMkLst>
        </pc:spChg>
        <pc:spChg chg="add mod">
          <ac:chgData name="Juan Carbone" userId="5ebd59bf0c73079c" providerId="LiveId" clId="{C3152EDE-C1DC-4F7A-894D-327D28A2DAB7}" dt="2025-04-24T11:23:28.166" v="3083" actId="1076"/>
          <ac:spMkLst>
            <pc:docMk/>
            <pc:sldMk cId="0" sldId="270"/>
            <ac:spMk id="5" creationId="{150CDCBA-4F51-FF6F-F7ED-8106F8963FD0}"/>
          </ac:spMkLst>
        </pc:spChg>
        <pc:spChg chg="add mod">
          <ac:chgData name="Juan Carbone" userId="5ebd59bf0c73079c" providerId="LiveId" clId="{C3152EDE-C1DC-4F7A-894D-327D28A2DAB7}" dt="2025-04-24T11:23:28.166" v="3083" actId="1076"/>
          <ac:spMkLst>
            <pc:docMk/>
            <pc:sldMk cId="0" sldId="270"/>
            <ac:spMk id="6" creationId="{27683CE6-DE9A-9E06-2955-14A0CF64C382}"/>
          </ac:spMkLst>
        </pc:spChg>
        <pc:spChg chg="add mod">
          <ac:chgData name="Juan Carbone" userId="5ebd59bf0c73079c" providerId="LiveId" clId="{C3152EDE-C1DC-4F7A-894D-327D28A2DAB7}" dt="2025-04-24T11:23:28.166" v="3083" actId="1076"/>
          <ac:spMkLst>
            <pc:docMk/>
            <pc:sldMk cId="0" sldId="270"/>
            <ac:spMk id="7" creationId="{F0219048-1A2C-B099-0812-1ED496811165}"/>
          </ac:spMkLst>
        </pc:spChg>
        <pc:spChg chg="add mod">
          <ac:chgData name="Juan Carbone" userId="5ebd59bf0c73079c" providerId="LiveId" clId="{C3152EDE-C1DC-4F7A-894D-327D28A2DAB7}" dt="2025-04-24T11:23:28.166" v="3083" actId="1076"/>
          <ac:spMkLst>
            <pc:docMk/>
            <pc:sldMk cId="0" sldId="270"/>
            <ac:spMk id="8" creationId="{09456F30-A9BE-4608-65CD-B11F6C4337A6}"/>
          </ac:spMkLst>
        </pc:spChg>
        <pc:spChg chg="add mod">
          <ac:chgData name="Juan Carbone" userId="5ebd59bf0c73079c" providerId="LiveId" clId="{C3152EDE-C1DC-4F7A-894D-327D28A2DAB7}" dt="2025-04-24T11:23:16.131" v="3082"/>
          <ac:spMkLst>
            <pc:docMk/>
            <pc:sldMk cId="0" sldId="270"/>
            <ac:spMk id="13" creationId="{D2F9E98B-7C78-F289-D1B5-7344B977E9E8}"/>
          </ac:spMkLst>
        </pc:spChg>
        <pc:spChg chg="add mod">
          <ac:chgData name="Juan Carbone" userId="5ebd59bf0c73079c" providerId="LiveId" clId="{C3152EDE-C1DC-4F7A-894D-327D28A2DAB7}" dt="2025-04-24T13:35:00.048" v="4498" actId="1076"/>
          <ac:spMkLst>
            <pc:docMk/>
            <pc:sldMk cId="0" sldId="270"/>
            <ac:spMk id="14" creationId="{1E258D80-CFA8-A67A-827A-42214668C627}"/>
          </ac:spMkLst>
        </pc:spChg>
        <pc:spChg chg="add mod">
          <ac:chgData name="Juan Carbone" userId="5ebd59bf0c73079c" providerId="LiveId" clId="{C3152EDE-C1DC-4F7A-894D-327D28A2DAB7}" dt="2025-04-24T13:35:30.457" v="4505" actId="1076"/>
          <ac:spMkLst>
            <pc:docMk/>
            <pc:sldMk cId="0" sldId="270"/>
            <ac:spMk id="15" creationId="{64EE185E-A334-5722-1729-779F296BEED6}"/>
          </ac:spMkLst>
        </pc:spChg>
        <pc:spChg chg="del mod">
          <ac:chgData name="Juan Carbone" userId="5ebd59bf0c73079c" providerId="LiveId" clId="{C3152EDE-C1DC-4F7A-894D-327D28A2DAB7}" dt="2025-04-24T11:23:15.795" v="3081" actId="478"/>
          <ac:spMkLst>
            <pc:docMk/>
            <pc:sldMk cId="0" sldId="270"/>
            <ac:spMk id="373" creationId="{00000000-0000-0000-0000-000000000000}"/>
          </ac:spMkLst>
        </pc:spChg>
        <pc:spChg chg="del mod">
          <ac:chgData name="Juan Carbone" userId="5ebd59bf0c73079c" providerId="LiveId" clId="{C3152EDE-C1DC-4F7A-894D-327D28A2DAB7}" dt="2025-04-24T11:19:11.188" v="3043" actId="478"/>
          <ac:spMkLst>
            <pc:docMk/>
            <pc:sldMk cId="0" sldId="270"/>
            <ac:spMk id="374" creationId="{00000000-0000-0000-0000-000000000000}"/>
          </ac:spMkLst>
        </pc:spChg>
        <pc:spChg chg="mod">
          <ac:chgData name="Juan Carbone" userId="5ebd59bf0c73079c" providerId="LiveId" clId="{C3152EDE-C1DC-4F7A-894D-327D28A2DAB7}" dt="2025-04-24T13:17:01.311" v="4439" actId="1076"/>
          <ac:spMkLst>
            <pc:docMk/>
            <pc:sldMk cId="0" sldId="270"/>
            <ac:spMk id="375" creationId="{00000000-0000-0000-0000-000000000000}"/>
          </ac:spMkLst>
        </pc:spChg>
        <pc:spChg chg="del mod">
          <ac:chgData name="Juan Carbone" userId="5ebd59bf0c73079c" providerId="LiveId" clId="{C3152EDE-C1DC-4F7A-894D-327D28A2DAB7}" dt="2025-04-24T13:34:45.932" v="4494" actId="478"/>
          <ac:spMkLst>
            <pc:docMk/>
            <pc:sldMk cId="0" sldId="270"/>
            <ac:spMk id="377" creationId="{00000000-0000-0000-0000-000000000000}"/>
          </ac:spMkLst>
        </pc:spChg>
        <pc:spChg chg="del mod">
          <ac:chgData name="Juan Carbone" userId="5ebd59bf0c73079c" providerId="LiveId" clId="{C3152EDE-C1DC-4F7A-894D-327D28A2DAB7}" dt="2025-04-24T13:35:22.785" v="4504" actId="478"/>
          <ac:spMkLst>
            <pc:docMk/>
            <pc:sldMk cId="0" sldId="270"/>
            <ac:spMk id="378" creationId="{00000000-0000-0000-0000-000000000000}"/>
          </ac:spMkLst>
        </pc:spChg>
        <pc:spChg chg="del mod topLvl">
          <ac:chgData name="Juan Carbone" userId="5ebd59bf0c73079c" providerId="LiveId" clId="{C3152EDE-C1DC-4F7A-894D-327D28A2DAB7}" dt="2025-04-24T11:20:12.040" v="3070" actId="478"/>
          <ac:spMkLst>
            <pc:docMk/>
            <pc:sldMk cId="0" sldId="270"/>
            <ac:spMk id="380" creationId="{00000000-0000-0000-0000-000000000000}"/>
          </ac:spMkLst>
        </pc:spChg>
        <pc:spChg chg="del mod">
          <ac:chgData name="Juan Carbone" userId="5ebd59bf0c73079c" providerId="LiveId" clId="{C3152EDE-C1DC-4F7A-894D-327D28A2DAB7}" dt="2025-04-24T11:20:10.441" v="3069" actId="478"/>
          <ac:spMkLst>
            <pc:docMk/>
            <pc:sldMk cId="0" sldId="270"/>
            <ac:spMk id="381" creationId="{00000000-0000-0000-0000-000000000000}"/>
          </ac:spMkLst>
        </pc:spChg>
        <pc:spChg chg="del mod">
          <ac:chgData name="Juan Carbone" userId="5ebd59bf0c73079c" providerId="LiveId" clId="{C3152EDE-C1DC-4F7A-894D-327D28A2DAB7}" dt="2025-04-24T11:20:10.441" v="3069" actId="478"/>
          <ac:spMkLst>
            <pc:docMk/>
            <pc:sldMk cId="0" sldId="270"/>
            <ac:spMk id="382" creationId="{00000000-0000-0000-0000-000000000000}"/>
          </ac:spMkLst>
        </pc:spChg>
        <pc:spChg chg="del mod topLvl">
          <ac:chgData name="Juan Carbone" userId="5ebd59bf0c73079c" providerId="LiveId" clId="{C3152EDE-C1DC-4F7A-894D-327D28A2DAB7}" dt="2025-04-24T11:20:10.441" v="3069" actId="478"/>
          <ac:spMkLst>
            <pc:docMk/>
            <pc:sldMk cId="0" sldId="270"/>
            <ac:spMk id="384" creationId="{00000000-0000-0000-0000-000000000000}"/>
          </ac:spMkLst>
        </pc:spChg>
        <pc:spChg chg="del mod">
          <ac:chgData name="Juan Carbone" userId="5ebd59bf0c73079c" providerId="LiveId" clId="{C3152EDE-C1DC-4F7A-894D-327D28A2DAB7}" dt="2025-04-24T11:20:10.441" v="3069" actId="478"/>
          <ac:spMkLst>
            <pc:docMk/>
            <pc:sldMk cId="0" sldId="270"/>
            <ac:spMk id="385" creationId="{00000000-0000-0000-0000-000000000000}"/>
          </ac:spMkLst>
        </pc:spChg>
        <pc:spChg chg="del">
          <ac:chgData name="Juan Carbone" userId="5ebd59bf0c73079c" providerId="LiveId" clId="{C3152EDE-C1DC-4F7A-894D-327D28A2DAB7}" dt="2025-04-24T11:19:09.484" v="3042" actId="478"/>
          <ac:spMkLst>
            <pc:docMk/>
            <pc:sldMk cId="0" sldId="270"/>
            <ac:spMk id="386" creationId="{00000000-0000-0000-0000-000000000000}"/>
          </ac:spMkLst>
        </pc:spChg>
        <pc:grpChg chg="add mod">
          <ac:chgData name="Juan Carbone" userId="5ebd59bf0c73079c" providerId="LiveId" clId="{C3152EDE-C1DC-4F7A-894D-327D28A2DAB7}" dt="2025-04-24T11:20:49.479" v="3074"/>
          <ac:grpSpMkLst>
            <pc:docMk/>
            <pc:sldMk cId="0" sldId="270"/>
            <ac:grpSpMk id="9" creationId="{CE72CE84-960C-B66C-EA76-36465A308950}"/>
          </ac:grpSpMkLst>
        </pc:grpChg>
        <pc:grpChg chg="del">
          <ac:chgData name="Juan Carbone" userId="5ebd59bf0c73079c" providerId="LiveId" clId="{C3152EDE-C1DC-4F7A-894D-327D28A2DAB7}" dt="2025-04-24T11:20:10.441" v="3069" actId="478"/>
          <ac:grpSpMkLst>
            <pc:docMk/>
            <pc:sldMk cId="0" sldId="270"/>
            <ac:grpSpMk id="379" creationId="{00000000-0000-0000-0000-000000000000}"/>
          </ac:grpSpMkLst>
        </pc:grpChg>
        <pc:grpChg chg="del">
          <ac:chgData name="Juan Carbone" userId="5ebd59bf0c73079c" providerId="LiveId" clId="{C3152EDE-C1DC-4F7A-894D-327D28A2DAB7}" dt="2025-04-24T11:20:10.441" v="3069" actId="478"/>
          <ac:grpSpMkLst>
            <pc:docMk/>
            <pc:sldMk cId="0" sldId="270"/>
            <ac:grpSpMk id="383" creationId="{00000000-0000-0000-0000-000000000000}"/>
          </ac:grpSpMkLst>
        </pc:grpChg>
        <pc:picChg chg="add del mod">
          <ac:chgData name="Juan Carbone" userId="5ebd59bf0c73079c" providerId="LiveId" clId="{C3152EDE-C1DC-4F7A-894D-327D28A2DAB7}" dt="2025-04-25T07:01:14.940" v="4618" actId="478"/>
          <ac:picMkLst>
            <pc:docMk/>
            <pc:sldMk cId="0" sldId="270"/>
            <ac:picMk id="2" creationId="{D6490436-CACA-EDDE-EA6D-CF5BF87A0530}"/>
          </ac:picMkLst>
        </pc:picChg>
        <pc:picChg chg="add mod">
          <ac:chgData name="Juan Carbone" userId="5ebd59bf0c73079c" providerId="LiveId" clId="{C3152EDE-C1DC-4F7A-894D-327D28A2DAB7}" dt="2025-04-25T07:01:25.854" v="4621"/>
          <ac:picMkLst>
            <pc:docMk/>
            <pc:sldMk cId="0" sldId="270"/>
            <ac:picMk id="3" creationId="{AF55FBFE-0B1E-CA8B-761D-95B49E55F09B}"/>
          </ac:picMkLst>
        </pc:picChg>
        <pc:picChg chg="mod">
          <ac:chgData name="Juan Carbone" userId="5ebd59bf0c73079c" providerId="LiveId" clId="{C3152EDE-C1DC-4F7A-894D-327D28A2DAB7}" dt="2025-04-24T11:20:49.479" v="3074"/>
          <ac:picMkLst>
            <pc:docMk/>
            <pc:sldMk cId="0" sldId="270"/>
            <ac:picMk id="10" creationId="{92307228-3159-6F98-5D56-68366C4CF23E}"/>
          </ac:picMkLst>
        </pc:picChg>
        <pc:picChg chg="mod">
          <ac:chgData name="Juan Carbone" userId="5ebd59bf0c73079c" providerId="LiveId" clId="{C3152EDE-C1DC-4F7A-894D-327D28A2DAB7}" dt="2025-04-24T11:20:49.479" v="3074"/>
          <ac:picMkLst>
            <pc:docMk/>
            <pc:sldMk cId="0" sldId="270"/>
            <ac:picMk id="11" creationId="{F9B0AD56-B0C8-40D0-193E-84D29979A01F}"/>
          </ac:picMkLst>
        </pc:picChg>
        <pc:picChg chg="add mod">
          <ac:chgData name="Juan Carbone" userId="5ebd59bf0c73079c" providerId="LiveId" clId="{C3152EDE-C1DC-4F7A-894D-327D28A2DAB7}" dt="2025-04-24T11:20:49.479" v="3074"/>
          <ac:picMkLst>
            <pc:docMk/>
            <pc:sldMk cId="0" sldId="270"/>
            <ac:picMk id="12" creationId="{D83B8A0A-801D-FDD4-D413-27E4F7CEA8DA}"/>
          </ac:picMkLst>
        </pc:picChg>
        <pc:picChg chg="add mod">
          <ac:chgData name="Juan Carbone" userId="5ebd59bf0c73079c" providerId="LiveId" clId="{C3152EDE-C1DC-4F7A-894D-327D28A2DAB7}" dt="2025-04-25T07:01:20.779" v="4620"/>
          <ac:picMkLst>
            <pc:docMk/>
            <pc:sldMk cId="0" sldId="270"/>
            <ac:picMk id="16" creationId="{C599959A-BE59-1AF3-05A5-23599C40116E}"/>
          </ac:picMkLst>
        </pc:picChg>
        <pc:picChg chg="add mod">
          <ac:chgData name="Juan Carbone" userId="5ebd59bf0c73079c" providerId="LiveId" clId="{C3152EDE-C1DC-4F7A-894D-327D28A2DAB7}" dt="2025-04-25T07:01:15.106" v="4619"/>
          <ac:picMkLst>
            <pc:docMk/>
            <pc:sldMk cId="0" sldId="270"/>
            <ac:picMk id="17" creationId="{28CED033-D791-7DC1-6FA3-CF62819A9466}"/>
          </ac:picMkLst>
        </pc:picChg>
        <pc:picChg chg="mod">
          <ac:chgData name="Juan Carbone" userId="5ebd59bf0c73079c" providerId="LiveId" clId="{C3152EDE-C1DC-4F7A-894D-327D28A2DAB7}" dt="2025-04-24T13:34:55.702" v="4497" actId="1076"/>
          <ac:picMkLst>
            <pc:docMk/>
            <pc:sldMk cId="0" sldId="270"/>
            <ac:picMk id="376" creationId="{00000000-0000-0000-0000-000000000000}"/>
          </ac:picMkLst>
        </pc:picChg>
      </pc:sldChg>
      <pc:sldChg chg="addSp delSp modSp mod">
        <pc:chgData name="Juan Carbone" userId="5ebd59bf0c73079c" providerId="LiveId" clId="{C3152EDE-C1DC-4F7A-894D-327D28A2DAB7}" dt="2025-04-25T07:02:08.760" v="4625"/>
        <pc:sldMkLst>
          <pc:docMk/>
          <pc:sldMk cId="0" sldId="271"/>
        </pc:sldMkLst>
        <pc:spChg chg="add del mod">
          <ac:chgData name="Juan Carbone" userId="5ebd59bf0c73079c" providerId="LiveId" clId="{C3152EDE-C1DC-4F7A-894D-327D28A2DAB7}" dt="2025-04-24T11:23:56.047" v="3090" actId="478"/>
          <ac:spMkLst>
            <pc:docMk/>
            <pc:sldMk cId="0" sldId="271"/>
            <ac:spMk id="3" creationId="{A971D04A-96D7-02E9-4B77-4C1CF1C9D307}"/>
          </ac:spMkLst>
        </pc:spChg>
        <pc:spChg chg="add mod">
          <ac:chgData name="Juan Carbone" userId="5ebd59bf0c73079c" providerId="LiveId" clId="{C3152EDE-C1DC-4F7A-894D-327D28A2DAB7}" dt="2025-04-24T11:24:52.328" v="3134"/>
          <ac:spMkLst>
            <pc:docMk/>
            <pc:sldMk cId="0" sldId="271"/>
            <ac:spMk id="4" creationId="{CAD8C988-40A7-6B25-D650-36F1A28E82F3}"/>
          </ac:spMkLst>
        </pc:spChg>
        <pc:spChg chg="add mod">
          <ac:chgData name="Juan Carbone" userId="5ebd59bf0c73079c" providerId="LiveId" clId="{C3152EDE-C1DC-4F7A-894D-327D28A2DAB7}" dt="2025-04-24T11:24:52.328" v="3134"/>
          <ac:spMkLst>
            <pc:docMk/>
            <pc:sldMk cId="0" sldId="271"/>
            <ac:spMk id="5" creationId="{E98405EC-ADB5-A250-7737-98F5AC29FCCE}"/>
          </ac:spMkLst>
        </pc:spChg>
        <pc:spChg chg="add mod">
          <ac:chgData name="Juan Carbone" userId="5ebd59bf0c73079c" providerId="LiveId" clId="{C3152EDE-C1DC-4F7A-894D-327D28A2DAB7}" dt="2025-04-24T11:24:52.328" v="3134"/>
          <ac:spMkLst>
            <pc:docMk/>
            <pc:sldMk cId="0" sldId="271"/>
            <ac:spMk id="6" creationId="{15D1B269-FDEF-568E-8D73-87518820ABD3}"/>
          </ac:spMkLst>
        </pc:spChg>
        <pc:spChg chg="add mod">
          <ac:chgData name="Juan Carbone" userId="5ebd59bf0c73079c" providerId="LiveId" clId="{C3152EDE-C1DC-4F7A-894D-327D28A2DAB7}" dt="2025-04-24T11:24:52.328" v="3134"/>
          <ac:spMkLst>
            <pc:docMk/>
            <pc:sldMk cId="0" sldId="271"/>
            <ac:spMk id="7" creationId="{DC1549CE-6030-5345-C869-BE5925E74C9B}"/>
          </ac:spMkLst>
        </pc:spChg>
        <pc:spChg chg="add mod">
          <ac:chgData name="Juan Carbone" userId="5ebd59bf0c73079c" providerId="LiveId" clId="{C3152EDE-C1DC-4F7A-894D-327D28A2DAB7}" dt="2025-04-24T11:24:52.328" v="3134"/>
          <ac:spMkLst>
            <pc:docMk/>
            <pc:sldMk cId="0" sldId="271"/>
            <ac:spMk id="8" creationId="{6CE578B3-2F56-E366-2AD3-C6E3C9E8F1BA}"/>
          </ac:spMkLst>
        </pc:spChg>
        <pc:spChg chg="add mod">
          <ac:chgData name="Juan Carbone" userId="5ebd59bf0c73079c" providerId="LiveId" clId="{C3152EDE-C1DC-4F7A-894D-327D28A2DAB7}" dt="2025-04-24T11:27:21.964" v="3213"/>
          <ac:spMkLst>
            <pc:docMk/>
            <pc:sldMk cId="0" sldId="271"/>
            <ac:spMk id="13" creationId="{2BAE1B40-4676-6B36-FAB3-6AEFAA3BDA57}"/>
          </ac:spMkLst>
        </pc:spChg>
        <pc:spChg chg="add mod">
          <ac:chgData name="Juan Carbone" userId="5ebd59bf0c73079c" providerId="LiveId" clId="{C3152EDE-C1DC-4F7A-894D-327D28A2DAB7}" dt="2025-04-24T11:27:34.049" v="3215"/>
          <ac:spMkLst>
            <pc:docMk/>
            <pc:sldMk cId="0" sldId="271"/>
            <ac:spMk id="14" creationId="{3DF89B75-7FB1-7018-3417-0C2E90BC955F}"/>
          </ac:spMkLst>
        </pc:spChg>
        <pc:spChg chg="del mod">
          <ac:chgData name="Juan Carbone" userId="5ebd59bf0c73079c" providerId="LiveId" clId="{C3152EDE-C1DC-4F7A-894D-327D28A2DAB7}" dt="2025-04-24T11:27:30.181" v="3214" actId="478"/>
          <ac:spMkLst>
            <pc:docMk/>
            <pc:sldMk cId="0" sldId="271"/>
            <ac:spMk id="391" creationId="{00000000-0000-0000-0000-000000000000}"/>
          </ac:spMkLst>
        </pc:spChg>
        <pc:spChg chg="del mod">
          <ac:chgData name="Juan Carbone" userId="5ebd59bf0c73079c" providerId="LiveId" clId="{C3152EDE-C1DC-4F7A-894D-327D28A2DAB7}" dt="2025-04-24T11:23:53.434" v="3089" actId="478"/>
          <ac:spMkLst>
            <pc:docMk/>
            <pc:sldMk cId="0" sldId="271"/>
            <ac:spMk id="392" creationId="{00000000-0000-0000-0000-000000000000}"/>
          </ac:spMkLst>
        </pc:spChg>
        <pc:spChg chg="del mod">
          <ac:chgData name="Juan Carbone" userId="5ebd59bf0c73079c" providerId="LiveId" clId="{C3152EDE-C1DC-4F7A-894D-327D28A2DAB7}" dt="2025-04-24T11:23:49.109" v="3087" actId="478"/>
          <ac:spMkLst>
            <pc:docMk/>
            <pc:sldMk cId="0" sldId="271"/>
            <ac:spMk id="394" creationId="{00000000-0000-0000-0000-000000000000}"/>
          </ac:spMkLst>
        </pc:spChg>
        <pc:spChg chg="mod">
          <ac:chgData name="Juan Carbone" userId="5ebd59bf0c73079c" providerId="LiveId" clId="{C3152EDE-C1DC-4F7A-894D-327D28A2DAB7}" dt="2025-04-24T08:43:41.174" v="479" actId="790"/>
          <ac:spMkLst>
            <pc:docMk/>
            <pc:sldMk cId="0" sldId="271"/>
            <ac:spMk id="395" creationId="{00000000-0000-0000-0000-000000000000}"/>
          </ac:spMkLst>
        </pc:spChg>
        <pc:spChg chg="mod">
          <ac:chgData name="Juan Carbone" userId="5ebd59bf0c73079c" providerId="LiveId" clId="{C3152EDE-C1DC-4F7A-894D-327D28A2DAB7}" dt="2025-04-24T08:43:41.174" v="479" actId="790"/>
          <ac:spMkLst>
            <pc:docMk/>
            <pc:sldMk cId="0" sldId="271"/>
            <ac:spMk id="396" creationId="{00000000-0000-0000-0000-000000000000}"/>
          </ac:spMkLst>
        </pc:spChg>
        <pc:spChg chg="mod">
          <ac:chgData name="Juan Carbone" userId="5ebd59bf0c73079c" providerId="LiveId" clId="{C3152EDE-C1DC-4F7A-894D-327D28A2DAB7}" dt="2025-04-24T08:43:41.174" v="479" actId="790"/>
          <ac:spMkLst>
            <pc:docMk/>
            <pc:sldMk cId="0" sldId="271"/>
            <ac:spMk id="398" creationId="{00000000-0000-0000-0000-000000000000}"/>
          </ac:spMkLst>
        </pc:spChg>
        <pc:spChg chg="mod">
          <ac:chgData name="Juan Carbone" userId="5ebd59bf0c73079c" providerId="LiveId" clId="{C3152EDE-C1DC-4F7A-894D-327D28A2DAB7}" dt="2025-04-24T08:43:41.174" v="479" actId="790"/>
          <ac:spMkLst>
            <pc:docMk/>
            <pc:sldMk cId="0" sldId="271"/>
            <ac:spMk id="399" creationId="{00000000-0000-0000-0000-000000000000}"/>
          </ac:spMkLst>
        </pc:spChg>
        <pc:spChg chg="mod">
          <ac:chgData name="Juan Carbone" userId="5ebd59bf0c73079c" providerId="LiveId" clId="{C3152EDE-C1DC-4F7A-894D-327D28A2DAB7}" dt="2025-04-24T13:10:39.714" v="4380" actId="1076"/>
          <ac:spMkLst>
            <pc:docMk/>
            <pc:sldMk cId="0" sldId="271"/>
            <ac:spMk id="400" creationId="{00000000-0000-0000-0000-000000000000}"/>
          </ac:spMkLst>
        </pc:spChg>
        <pc:spChg chg="mod">
          <ac:chgData name="Juan Carbone" userId="5ebd59bf0c73079c" providerId="LiveId" clId="{C3152EDE-C1DC-4F7A-894D-327D28A2DAB7}" dt="2025-04-24T11:27:06.249" v="3210" actId="1076"/>
          <ac:spMkLst>
            <pc:docMk/>
            <pc:sldMk cId="0" sldId="271"/>
            <ac:spMk id="402" creationId="{00000000-0000-0000-0000-000000000000}"/>
          </ac:spMkLst>
        </pc:spChg>
        <pc:spChg chg="del mod">
          <ac:chgData name="Juan Carbone" userId="5ebd59bf0c73079c" providerId="LiveId" clId="{C3152EDE-C1DC-4F7A-894D-327D28A2DAB7}" dt="2025-04-24T11:24:00.547" v="3091" actId="478"/>
          <ac:spMkLst>
            <pc:docMk/>
            <pc:sldMk cId="0" sldId="271"/>
            <ac:spMk id="403" creationId="{00000000-0000-0000-0000-000000000000}"/>
          </ac:spMkLst>
        </pc:spChg>
        <pc:grpChg chg="add mod">
          <ac:chgData name="Juan Carbone" userId="5ebd59bf0c73079c" providerId="LiveId" clId="{C3152EDE-C1DC-4F7A-894D-327D28A2DAB7}" dt="2025-04-24T11:24:52.328" v="3134"/>
          <ac:grpSpMkLst>
            <pc:docMk/>
            <pc:sldMk cId="0" sldId="271"/>
            <ac:grpSpMk id="9" creationId="{6F346FCA-AEF1-BD3F-D069-31E9FCDEA74B}"/>
          </ac:grpSpMkLst>
        </pc:grpChg>
        <pc:grpChg chg="del mod">
          <ac:chgData name="Juan Carbone" userId="5ebd59bf0c73079c" providerId="LiveId" clId="{C3152EDE-C1DC-4F7A-894D-327D28A2DAB7}" dt="2025-04-24T11:23:50.015" v="3088" actId="478"/>
          <ac:grpSpMkLst>
            <pc:docMk/>
            <pc:sldMk cId="0" sldId="271"/>
            <ac:grpSpMk id="393" creationId="{00000000-0000-0000-0000-000000000000}"/>
          </ac:grpSpMkLst>
        </pc:grpChg>
        <pc:picChg chg="add del mod">
          <ac:chgData name="Juan Carbone" userId="5ebd59bf0c73079c" providerId="LiveId" clId="{C3152EDE-C1DC-4F7A-894D-327D28A2DAB7}" dt="2025-04-25T07:01:32.107" v="4622" actId="478"/>
          <ac:picMkLst>
            <pc:docMk/>
            <pc:sldMk cId="0" sldId="271"/>
            <ac:picMk id="2" creationId="{CDE689BF-86F2-13E6-7642-4027A5613EA6}"/>
          </ac:picMkLst>
        </pc:picChg>
        <pc:picChg chg="add mod">
          <ac:chgData name="Juan Carbone" userId="5ebd59bf0c73079c" providerId="LiveId" clId="{C3152EDE-C1DC-4F7A-894D-327D28A2DAB7}" dt="2025-04-25T07:02:08.760" v="4625"/>
          <ac:picMkLst>
            <pc:docMk/>
            <pc:sldMk cId="0" sldId="271"/>
            <ac:picMk id="3" creationId="{0E13E062-05C7-F11F-8960-A09D3D10C70C}"/>
          </ac:picMkLst>
        </pc:picChg>
        <pc:picChg chg="mod">
          <ac:chgData name="Juan Carbone" userId="5ebd59bf0c73079c" providerId="LiveId" clId="{C3152EDE-C1DC-4F7A-894D-327D28A2DAB7}" dt="2025-04-24T11:24:52.328" v="3134"/>
          <ac:picMkLst>
            <pc:docMk/>
            <pc:sldMk cId="0" sldId="271"/>
            <ac:picMk id="10" creationId="{11C83721-52A6-68B9-A422-896541867DC8}"/>
          </ac:picMkLst>
        </pc:picChg>
        <pc:picChg chg="mod">
          <ac:chgData name="Juan Carbone" userId="5ebd59bf0c73079c" providerId="LiveId" clId="{C3152EDE-C1DC-4F7A-894D-327D28A2DAB7}" dt="2025-04-24T11:24:52.328" v="3134"/>
          <ac:picMkLst>
            <pc:docMk/>
            <pc:sldMk cId="0" sldId="271"/>
            <ac:picMk id="11" creationId="{AF18924B-1BD1-3EF8-3449-CD108CFFD0D8}"/>
          </ac:picMkLst>
        </pc:picChg>
        <pc:picChg chg="add mod">
          <ac:chgData name="Juan Carbone" userId="5ebd59bf0c73079c" providerId="LiveId" clId="{C3152EDE-C1DC-4F7A-894D-327D28A2DAB7}" dt="2025-04-24T11:24:52.328" v="3134"/>
          <ac:picMkLst>
            <pc:docMk/>
            <pc:sldMk cId="0" sldId="271"/>
            <ac:picMk id="12" creationId="{AD27798F-A786-A42B-C43C-CA467C21B16E}"/>
          </ac:picMkLst>
        </pc:picChg>
        <pc:picChg chg="add mod">
          <ac:chgData name="Juan Carbone" userId="5ebd59bf0c73079c" providerId="LiveId" clId="{C3152EDE-C1DC-4F7A-894D-327D28A2DAB7}" dt="2025-04-25T07:02:00.071" v="4624"/>
          <ac:picMkLst>
            <pc:docMk/>
            <pc:sldMk cId="0" sldId="271"/>
            <ac:picMk id="15" creationId="{B4B167DA-FBC7-B545-55F0-FFEEE6CDEE13}"/>
          </ac:picMkLst>
        </pc:picChg>
        <pc:picChg chg="add mod">
          <ac:chgData name="Juan Carbone" userId="5ebd59bf0c73079c" providerId="LiveId" clId="{C3152EDE-C1DC-4F7A-894D-327D28A2DAB7}" dt="2025-04-25T07:01:32.300" v="4623"/>
          <ac:picMkLst>
            <pc:docMk/>
            <pc:sldMk cId="0" sldId="271"/>
            <ac:picMk id="16" creationId="{3DD21008-59D4-95E7-8821-253939460587}"/>
          </ac:picMkLst>
        </pc:picChg>
        <pc:picChg chg="mod">
          <ac:chgData name="Juan Carbone" userId="5ebd59bf0c73079c" providerId="LiveId" clId="{C3152EDE-C1DC-4F7A-894D-327D28A2DAB7}" dt="2025-04-24T11:25:03.153" v="3136" actId="1076"/>
          <ac:picMkLst>
            <pc:docMk/>
            <pc:sldMk cId="0" sldId="271"/>
            <ac:picMk id="401" creationId="{00000000-0000-0000-0000-000000000000}"/>
          </ac:picMkLst>
        </pc:picChg>
      </pc:sldChg>
      <pc:sldChg chg="addSp delSp modSp del mod">
        <pc:chgData name="Juan Carbone" userId="5ebd59bf0c73079c" providerId="LiveId" clId="{C3152EDE-C1DC-4F7A-894D-327D28A2DAB7}" dt="2025-04-24T13:17:44.695" v="4444" actId="2696"/>
        <pc:sldMkLst>
          <pc:docMk/>
          <pc:sldMk cId="0" sldId="272"/>
        </pc:sldMkLst>
        <pc:spChg chg="add del mod">
          <ac:chgData name="Juan Carbone" userId="5ebd59bf0c73079c" providerId="LiveId" clId="{C3152EDE-C1DC-4F7A-894D-327D28A2DAB7}" dt="2025-04-24T11:28:07.447" v="3221" actId="478"/>
          <ac:spMkLst>
            <pc:docMk/>
            <pc:sldMk cId="0" sldId="272"/>
            <ac:spMk id="3" creationId="{507D933D-01ED-9C4C-B7B9-59653B49D911}"/>
          </ac:spMkLst>
        </pc:spChg>
        <pc:spChg chg="add mod">
          <ac:chgData name="Juan Carbone" userId="5ebd59bf0c73079c" providerId="LiveId" clId="{C3152EDE-C1DC-4F7A-894D-327D28A2DAB7}" dt="2025-04-24T11:28:27.546" v="3225"/>
          <ac:spMkLst>
            <pc:docMk/>
            <pc:sldMk cId="0" sldId="272"/>
            <ac:spMk id="4" creationId="{4A7578E8-8B05-BB5A-052B-E03AF377DF52}"/>
          </ac:spMkLst>
        </pc:spChg>
        <pc:spChg chg="add mod ord">
          <ac:chgData name="Juan Carbone" userId="5ebd59bf0c73079c" providerId="LiveId" clId="{C3152EDE-C1DC-4F7A-894D-327D28A2DAB7}" dt="2025-04-24T11:28:49.051" v="3231" actId="166"/>
          <ac:spMkLst>
            <pc:docMk/>
            <pc:sldMk cId="0" sldId="272"/>
            <ac:spMk id="6" creationId="{8C7244AF-506C-A654-8F9C-4ADBF7E3584B}"/>
          </ac:spMkLst>
        </pc:spChg>
        <pc:spChg chg="add mod">
          <ac:chgData name="Juan Carbone" userId="5ebd59bf0c73079c" providerId="LiveId" clId="{C3152EDE-C1DC-4F7A-894D-327D28A2DAB7}" dt="2025-04-24T11:28:27.546" v="3225"/>
          <ac:spMkLst>
            <pc:docMk/>
            <pc:sldMk cId="0" sldId="272"/>
            <ac:spMk id="7" creationId="{1AAE630A-1A89-9064-15DD-C7ED1CC2494D}"/>
          </ac:spMkLst>
        </pc:spChg>
        <pc:spChg chg="add mod">
          <ac:chgData name="Juan Carbone" userId="5ebd59bf0c73079c" providerId="LiveId" clId="{C3152EDE-C1DC-4F7A-894D-327D28A2DAB7}" dt="2025-04-24T11:28:27.546" v="3225"/>
          <ac:spMkLst>
            <pc:docMk/>
            <pc:sldMk cId="0" sldId="272"/>
            <ac:spMk id="8" creationId="{D78CDE06-AC2A-0763-6144-AB5561A43969}"/>
          </ac:spMkLst>
        </pc:spChg>
        <pc:spChg chg="add mod">
          <ac:chgData name="Juan Carbone" userId="5ebd59bf0c73079c" providerId="LiveId" clId="{C3152EDE-C1DC-4F7A-894D-327D28A2DAB7}" dt="2025-04-24T11:28:27.546" v="3225"/>
          <ac:spMkLst>
            <pc:docMk/>
            <pc:sldMk cId="0" sldId="272"/>
            <ac:spMk id="9" creationId="{9C053625-2CCF-DB21-CC8A-9A699D871211}"/>
          </ac:spMkLst>
        </pc:spChg>
        <pc:spChg chg="add mod">
          <ac:chgData name="Juan Carbone" userId="5ebd59bf0c73079c" providerId="LiveId" clId="{C3152EDE-C1DC-4F7A-894D-327D28A2DAB7}" dt="2025-04-24T11:28:27.546" v="3225"/>
          <ac:spMkLst>
            <pc:docMk/>
            <pc:sldMk cId="0" sldId="272"/>
            <ac:spMk id="10" creationId="{351F224C-B5B7-B9E3-0BFD-863AB9958947}"/>
          </ac:spMkLst>
        </pc:spChg>
        <pc:spChg chg="add mod">
          <ac:chgData name="Juan Carbone" userId="5ebd59bf0c73079c" providerId="LiveId" clId="{C3152EDE-C1DC-4F7A-894D-327D28A2DAB7}" dt="2025-04-24T11:28:27.546" v="3225"/>
          <ac:spMkLst>
            <pc:docMk/>
            <pc:sldMk cId="0" sldId="272"/>
            <ac:spMk id="11" creationId="{89F7DA9A-BA72-2863-1ED7-744BA5395226}"/>
          </ac:spMkLst>
        </pc:spChg>
        <pc:spChg chg="add mod">
          <ac:chgData name="Juan Carbone" userId="5ebd59bf0c73079c" providerId="LiveId" clId="{C3152EDE-C1DC-4F7A-894D-327D28A2DAB7}" dt="2025-04-24T11:28:27.546" v="3225"/>
          <ac:spMkLst>
            <pc:docMk/>
            <pc:sldMk cId="0" sldId="272"/>
            <ac:spMk id="16" creationId="{4C3F67D3-00D6-0487-91EE-FDA2FDADB59D}"/>
          </ac:spMkLst>
        </pc:spChg>
        <pc:spChg chg="add mod">
          <ac:chgData name="Juan Carbone" userId="5ebd59bf0c73079c" providerId="LiveId" clId="{C3152EDE-C1DC-4F7A-894D-327D28A2DAB7}" dt="2025-04-24T11:28:27.546" v="3225"/>
          <ac:spMkLst>
            <pc:docMk/>
            <pc:sldMk cId="0" sldId="272"/>
            <ac:spMk id="17" creationId="{7072D400-6C6B-150C-9D12-F643317861DB}"/>
          </ac:spMkLst>
        </pc:spChg>
        <pc:spChg chg="del mod">
          <ac:chgData name="Juan Carbone" userId="5ebd59bf0c73079c" providerId="LiveId" clId="{C3152EDE-C1DC-4F7A-894D-327D28A2DAB7}" dt="2025-04-24T11:28:09.614" v="3223" actId="478"/>
          <ac:spMkLst>
            <pc:docMk/>
            <pc:sldMk cId="0" sldId="272"/>
            <ac:spMk id="408" creationId="{00000000-0000-0000-0000-000000000000}"/>
          </ac:spMkLst>
        </pc:spChg>
        <pc:spChg chg="del">
          <ac:chgData name="Juan Carbone" userId="5ebd59bf0c73079c" providerId="LiveId" clId="{C3152EDE-C1DC-4F7A-894D-327D28A2DAB7}" dt="2025-04-24T11:28:05.682" v="3220" actId="478"/>
          <ac:spMkLst>
            <pc:docMk/>
            <pc:sldMk cId="0" sldId="272"/>
            <ac:spMk id="409" creationId="{00000000-0000-0000-0000-000000000000}"/>
          </ac:spMkLst>
        </pc:spChg>
        <pc:spChg chg="del mod">
          <ac:chgData name="Juan Carbone" userId="5ebd59bf0c73079c" providerId="LiveId" clId="{C3152EDE-C1DC-4F7A-894D-327D28A2DAB7}" dt="2025-04-24T11:28:08.532" v="3222" actId="478"/>
          <ac:spMkLst>
            <pc:docMk/>
            <pc:sldMk cId="0" sldId="272"/>
            <ac:spMk id="410" creationId="{00000000-0000-0000-0000-000000000000}"/>
          </ac:spMkLst>
        </pc:spChg>
        <pc:spChg chg="del">
          <ac:chgData name="Juan Carbone" userId="5ebd59bf0c73079c" providerId="LiveId" clId="{C3152EDE-C1DC-4F7A-894D-327D28A2DAB7}" dt="2025-04-24T11:27:48.426" v="3217" actId="478"/>
          <ac:spMkLst>
            <pc:docMk/>
            <pc:sldMk cId="0" sldId="272"/>
            <ac:spMk id="412" creationId="{00000000-0000-0000-0000-000000000000}"/>
          </ac:spMkLst>
        </pc:spChg>
        <pc:spChg chg="mod ord">
          <ac:chgData name="Juan Carbone" userId="5ebd59bf0c73079c" providerId="LiveId" clId="{C3152EDE-C1DC-4F7A-894D-327D28A2DAB7}" dt="2025-04-24T11:35:28.297" v="3494" actId="1076"/>
          <ac:spMkLst>
            <pc:docMk/>
            <pc:sldMk cId="0" sldId="272"/>
            <ac:spMk id="413" creationId="{00000000-0000-0000-0000-000000000000}"/>
          </ac:spMkLst>
        </pc:spChg>
        <pc:spChg chg="mod ord">
          <ac:chgData name="Juan Carbone" userId="5ebd59bf0c73079c" providerId="LiveId" clId="{C3152EDE-C1DC-4F7A-894D-327D28A2DAB7}" dt="2025-04-24T11:35:28.297" v="3494" actId="1076"/>
          <ac:spMkLst>
            <pc:docMk/>
            <pc:sldMk cId="0" sldId="272"/>
            <ac:spMk id="414" creationId="{00000000-0000-0000-0000-000000000000}"/>
          </ac:spMkLst>
        </pc:spChg>
        <pc:spChg chg="mod ord">
          <ac:chgData name="Juan Carbone" userId="5ebd59bf0c73079c" providerId="LiveId" clId="{C3152EDE-C1DC-4F7A-894D-327D28A2DAB7}" dt="2025-04-24T11:35:28.297" v="3494" actId="1076"/>
          <ac:spMkLst>
            <pc:docMk/>
            <pc:sldMk cId="0" sldId="272"/>
            <ac:spMk id="415" creationId="{00000000-0000-0000-0000-000000000000}"/>
          </ac:spMkLst>
        </pc:spChg>
        <pc:spChg chg="mod">
          <ac:chgData name="Juan Carbone" userId="5ebd59bf0c73079c" providerId="LiveId" clId="{C3152EDE-C1DC-4F7A-894D-327D28A2DAB7}" dt="2025-04-24T08:43:41.174" v="479" actId="790"/>
          <ac:spMkLst>
            <pc:docMk/>
            <pc:sldMk cId="0" sldId="272"/>
            <ac:spMk id="417" creationId="{00000000-0000-0000-0000-000000000000}"/>
          </ac:spMkLst>
        </pc:spChg>
        <pc:spChg chg="mod">
          <ac:chgData name="Juan Carbone" userId="5ebd59bf0c73079c" providerId="LiveId" clId="{C3152EDE-C1DC-4F7A-894D-327D28A2DAB7}" dt="2025-04-24T08:43:41.174" v="479" actId="790"/>
          <ac:spMkLst>
            <pc:docMk/>
            <pc:sldMk cId="0" sldId="272"/>
            <ac:spMk id="418" creationId="{00000000-0000-0000-0000-000000000000}"/>
          </ac:spMkLst>
        </pc:spChg>
        <pc:spChg chg="mod">
          <ac:chgData name="Juan Carbone" userId="5ebd59bf0c73079c" providerId="LiveId" clId="{C3152EDE-C1DC-4F7A-894D-327D28A2DAB7}" dt="2025-04-24T08:43:41.174" v="479" actId="790"/>
          <ac:spMkLst>
            <pc:docMk/>
            <pc:sldMk cId="0" sldId="272"/>
            <ac:spMk id="419" creationId="{00000000-0000-0000-0000-000000000000}"/>
          </ac:spMkLst>
        </pc:spChg>
        <pc:spChg chg="mod">
          <ac:chgData name="Juan Carbone" userId="5ebd59bf0c73079c" providerId="LiveId" clId="{C3152EDE-C1DC-4F7A-894D-327D28A2DAB7}" dt="2025-04-24T08:43:41.174" v="479" actId="790"/>
          <ac:spMkLst>
            <pc:docMk/>
            <pc:sldMk cId="0" sldId="272"/>
            <ac:spMk id="421" creationId="{00000000-0000-0000-0000-000000000000}"/>
          </ac:spMkLst>
        </pc:spChg>
        <pc:spChg chg="del">
          <ac:chgData name="Juan Carbone" userId="5ebd59bf0c73079c" providerId="LiveId" clId="{C3152EDE-C1DC-4F7A-894D-327D28A2DAB7}" dt="2025-04-24T11:28:03.207" v="3218" actId="478"/>
          <ac:spMkLst>
            <pc:docMk/>
            <pc:sldMk cId="0" sldId="272"/>
            <ac:spMk id="422" creationId="{00000000-0000-0000-0000-000000000000}"/>
          </ac:spMkLst>
        </pc:spChg>
        <pc:spChg chg="del mod">
          <ac:chgData name="Juan Carbone" userId="5ebd59bf0c73079c" providerId="LiveId" clId="{C3152EDE-C1DC-4F7A-894D-327D28A2DAB7}" dt="2025-04-24T11:28:11.393" v="3224" actId="478"/>
          <ac:spMkLst>
            <pc:docMk/>
            <pc:sldMk cId="0" sldId="272"/>
            <ac:spMk id="423" creationId="{00000000-0000-0000-0000-000000000000}"/>
          </ac:spMkLst>
        </pc:spChg>
        <pc:grpChg chg="add mod">
          <ac:chgData name="Juan Carbone" userId="5ebd59bf0c73079c" providerId="LiveId" clId="{C3152EDE-C1DC-4F7A-894D-327D28A2DAB7}" dt="2025-04-24T11:30:40.312" v="3250" actId="1076"/>
          <ac:grpSpMkLst>
            <pc:docMk/>
            <pc:sldMk cId="0" sldId="272"/>
            <ac:grpSpMk id="19" creationId="{AAE33FB0-2990-05E1-C957-111BBDD68BF3}"/>
          </ac:grpSpMkLst>
        </pc:grpChg>
        <pc:grpChg chg="del">
          <ac:chgData name="Juan Carbone" userId="5ebd59bf0c73079c" providerId="LiveId" clId="{C3152EDE-C1DC-4F7A-894D-327D28A2DAB7}" dt="2025-04-24T11:28:03.786" v="3219" actId="478"/>
          <ac:grpSpMkLst>
            <pc:docMk/>
            <pc:sldMk cId="0" sldId="272"/>
            <ac:grpSpMk id="416" creationId="{00000000-0000-0000-0000-000000000000}"/>
          </ac:grpSpMkLst>
        </pc:grpChg>
        <pc:grpChg chg="del">
          <ac:chgData name="Juan Carbone" userId="5ebd59bf0c73079c" providerId="LiveId" clId="{C3152EDE-C1DC-4F7A-894D-327D28A2DAB7}" dt="2025-04-24T11:28:03.207" v="3218" actId="478"/>
          <ac:grpSpMkLst>
            <pc:docMk/>
            <pc:sldMk cId="0" sldId="272"/>
            <ac:grpSpMk id="420" creationId="{00000000-0000-0000-0000-000000000000}"/>
          </ac:grpSpMkLst>
        </pc:grpChg>
        <pc:picChg chg="mod">
          <ac:chgData name="Juan Carbone" userId="5ebd59bf0c73079c" providerId="LiveId" clId="{C3152EDE-C1DC-4F7A-894D-327D28A2DAB7}" dt="2025-04-24T11:28:27.546" v="3225"/>
          <ac:picMkLst>
            <pc:docMk/>
            <pc:sldMk cId="0" sldId="272"/>
            <ac:picMk id="14" creationId="{E26DACCA-5B65-DCF6-74FC-26502D851BD4}"/>
          </ac:picMkLst>
        </pc:picChg>
        <pc:picChg chg="add mod">
          <ac:chgData name="Juan Carbone" userId="5ebd59bf0c73079c" providerId="LiveId" clId="{C3152EDE-C1DC-4F7A-894D-327D28A2DAB7}" dt="2025-04-24T11:29:10.441" v="3235" actId="1076"/>
          <ac:picMkLst>
            <pc:docMk/>
            <pc:sldMk cId="0" sldId="272"/>
            <ac:picMk id="18" creationId="{005BC908-CF8D-676C-D320-6CC288D21B80}"/>
          </ac:picMkLst>
        </pc:picChg>
        <pc:picChg chg="del">
          <ac:chgData name="Juan Carbone" userId="5ebd59bf0c73079c" providerId="LiveId" clId="{C3152EDE-C1DC-4F7A-894D-327D28A2DAB7}" dt="2025-04-24T11:27:46.289" v="3216" actId="478"/>
          <ac:picMkLst>
            <pc:docMk/>
            <pc:sldMk cId="0" sldId="272"/>
            <ac:picMk id="411" creationId="{00000000-0000-0000-0000-000000000000}"/>
          </ac:picMkLst>
        </pc:picChg>
      </pc:sldChg>
      <pc:sldChg chg="addSp delSp modSp mod">
        <pc:chgData name="Juan Carbone" userId="5ebd59bf0c73079c" providerId="LiveId" clId="{C3152EDE-C1DC-4F7A-894D-327D28A2DAB7}" dt="2025-04-25T07:02:48.240" v="4633"/>
        <pc:sldMkLst>
          <pc:docMk/>
          <pc:sldMk cId="0" sldId="273"/>
        </pc:sldMkLst>
        <pc:spChg chg="add mod">
          <ac:chgData name="Juan Carbone" userId="5ebd59bf0c73079c" providerId="LiveId" clId="{C3152EDE-C1DC-4F7A-894D-327D28A2DAB7}" dt="2025-04-24T11:36:41.963" v="3503" actId="1076"/>
          <ac:spMkLst>
            <pc:docMk/>
            <pc:sldMk cId="0" sldId="273"/>
            <ac:spMk id="2" creationId="{53EADE6B-821F-9439-84E6-7718C15A3AAE}"/>
          </ac:spMkLst>
        </pc:spChg>
        <pc:spChg chg="add mod">
          <ac:chgData name="Juan Carbone" userId="5ebd59bf0c73079c" providerId="LiveId" clId="{C3152EDE-C1DC-4F7A-894D-327D28A2DAB7}" dt="2025-04-24T11:36:41.963" v="3503" actId="1076"/>
          <ac:spMkLst>
            <pc:docMk/>
            <pc:sldMk cId="0" sldId="273"/>
            <ac:spMk id="3" creationId="{6954719D-567E-A79E-CF86-15BC8C068169}"/>
          </ac:spMkLst>
        </pc:spChg>
        <pc:spChg chg="add mod">
          <ac:chgData name="Juan Carbone" userId="5ebd59bf0c73079c" providerId="LiveId" clId="{C3152EDE-C1DC-4F7A-894D-327D28A2DAB7}" dt="2025-04-24T11:36:41.963" v="3503" actId="1076"/>
          <ac:spMkLst>
            <pc:docMk/>
            <pc:sldMk cId="0" sldId="273"/>
            <ac:spMk id="4" creationId="{A16913FD-5AD4-155B-CF0C-B0B80330DC1D}"/>
          </ac:spMkLst>
        </pc:spChg>
        <pc:spChg chg="add mod">
          <ac:chgData name="Juan Carbone" userId="5ebd59bf0c73079c" providerId="LiveId" clId="{C3152EDE-C1DC-4F7A-894D-327D28A2DAB7}" dt="2025-04-24T11:36:41.963" v="3503" actId="1076"/>
          <ac:spMkLst>
            <pc:docMk/>
            <pc:sldMk cId="0" sldId="273"/>
            <ac:spMk id="5" creationId="{8E252F04-D115-695A-60F9-CC5AB9AE112E}"/>
          </ac:spMkLst>
        </pc:spChg>
        <pc:spChg chg="add mod">
          <ac:chgData name="Juan Carbone" userId="5ebd59bf0c73079c" providerId="LiveId" clId="{C3152EDE-C1DC-4F7A-894D-327D28A2DAB7}" dt="2025-04-24T11:36:41.963" v="3503" actId="1076"/>
          <ac:spMkLst>
            <pc:docMk/>
            <pc:sldMk cId="0" sldId="273"/>
            <ac:spMk id="6" creationId="{B5D3F93C-0EA1-7282-A8A9-7D7C783C1054}"/>
          </ac:spMkLst>
        </pc:spChg>
        <pc:spChg chg="add del mod">
          <ac:chgData name="Juan Carbone" userId="5ebd59bf0c73079c" providerId="LiveId" clId="{C3152EDE-C1DC-4F7A-894D-327D28A2DAB7}" dt="2025-04-24T11:36:22.074" v="3500" actId="478"/>
          <ac:spMkLst>
            <pc:docMk/>
            <pc:sldMk cId="0" sldId="273"/>
            <ac:spMk id="8" creationId="{4D80FF9B-5B69-6E61-3643-DD14D8586483}"/>
          </ac:spMkLst>
        </pc:spChg>
        <pc:spChg chg="add mod">
          <ac:chgData name="Juan Carbone" userId="5ebd59bf0c73079c" providerId="LiveId" clId="{C3152EDE-C1DC-4F7A-894D-327D28A2DAB7}" dt="2025-04-24T11:36:31.787" v="3502"/>
          <ac:spMkLst>
            <pc:docMk/>
            <pc:sldMk cId="0" sldId="273"/>
            <ac:spMk id="13" creationId="{227C5E6A-A476-CC63-875A-B421266EE525}"/>
          </ac:spMkLst>
        </pc:spChg>
        <pc:spChg chg="add del mod">
          <ac:chgData name="Juan Carbone" userId="5ebd59bf0c73079c" providerId="LiveId" clId="{C3152EDE-C1DC-4F7A-894D-327D28A2DAB7}" dt="2025-04-24T11:42:40.688" v="4005" actId="478"/>
          <ac:spMkLst>
            <pc:docMk/>
            <pc:sldMk cId="0" sldId="273"/>
            <ac:spMk id="14" creationId="{B877F242-94BF-D7D0-06FB-3E8E2AA685A1}"/>
          </ac:spMkLst>
        </pc:spChg>
        <pc:spChg chg="add mod">
          <ac:chgData name="Juan Carbone" userId="5ebd59bf0c73079c" providerId="LiveId" clId="{C3152EDE-C1DC-4F7A-894D-327D28A2DAB7}" dt="2025-04-24T11:42:36.145" v="4001"/>
          <ac:spMkLst>
            <pc:docMk/>
            <pc:sldMk cId="0" sldId="273"/>
            <ac:spMk id="15" creationId="{58D3F519-F546-719D-635A-A46EC22B48A3}"/>
          </ac:spMkLst>
        </pc:spChg>
        <pc:spChg chg="add del mod">
          <ac:chgData name="Juan Carbone" userId="5ebd59bf0c73079c" providerId="LiveId" clId="{C3152EDE-C1DC-4F7A-894D-327D28A2DAB7}" dt="2025-04-24T11:42:38.573" v="4003" actId="478"/>
          <ac:spMkLst>
            <pc:docMk/>
            <pc:sldMk cId="0" sldId="273"/>
            <ac:spMk id="16" creationId="{182FBE9F-F69E-5E51-D5CC-1F4A0DC4BF14}"/>
          </ac:spMkLst>
        </pc:spChg>
        <pc:spChg chg="add mod">
          <ac:chgData name="Juan Carbone" userId="5ebd59bf0c73079c" providerId="LiveId" clId="{C3152EDE-C1DC-4F7A-894D-327D28A2DAB7}" dt="2025-04-24T11:42:36.145" v="4001"/>
          <ac:spMkLst>
            <pc:docMk/>
            <pc:sldMk cId="0" sldId="273"/>
            <ac:spMk id="17" creationId="{63A2499F-4089-1033-AD1B-C17ED0AD8B31}"/>
          </ac:spMkLst>
        </pc:spChg>
        <pc:spChg chg="add del mod">
          <ac:chgData name="Juan Carbone" userId="5ebd59bf0c73079c" providerId="LiveId" clId="{C3152EDE-C1DC-4F7A-894D-327D28A2DAB7}" dt="2025-04-24T11:42:40.157" v="4004" actId="478"/>
          <ac:spMkLst>
            <pc:docMk/>
            <pc:sldMk cId="0" sldId="273"/>
            <ac:spMk id="18" creationId="{BAEEA6B5-2C5B-305B-420D-5E9F630B0BC4}"/>
          </ac:spMkLst>
        </pc:spChg>
        <pc:spChg chg="add del mod">
          <ac:chgData name="Juan Carbone" userId="5ebd59bf0c73079c" providerId="LiveId" clId="{C3152EDE-C1DC-4F7A-894D-327D28A2DAB7}" dt="2025-04-24T11:42:38.172" v="4002" actId="478"/>
          <ac:spMkLst>
            <pc:docMk/>
            <pc:sldMk cId="0" sldId="273"/>
            <ac:spMk id="19" creationId="{A9253456-790B-14E2-3784-34835FB1F42C}"/>
          </ac:spMkLst>
        </pc:spChg>
        <pc:spChg chg="del mod">
          <ac:chgData name="Juan Carbone" userId="5ebd59bf0c73079c" providerId="LiveId" clId="{C3152EDE-C1DC-4F7A-894D-327D28A2DAB7}" dt="2025-04-24T11:36:19" v="3498" actId="478"/>
          <ac:spMkLst>
            <pc:docMk/>
            <pc:sldMk cId="0" sldId="273"/>
            <ac:spMk id="428" creationId="{00000000-0000-0000-0000-000000000000}"/>
          </ac:spMkLst>
        </pc:spChg>
        <pc:spChg chg="del">
          <ac:chgData name="Juan Carbone" userId="5ebd59bf0c73079c" providerId="LiveId" clId="{C3152EDE-C1DC-4F7A-894D-327D28A2DAB7}" dt="2025-04-24T11:36:20.142" v="3499" actId="478"/>
          <ac:spMkLst>
            <pc:docMk/>
            <pc:sldMk cId="0" sldId="273"/>
            <ac:spMk id="429" creationId="{00000000-0000-0000-0000-000000000000}"/>
          </ac:spMkLst>
        </pc:spChg>
        <pc:spChg chg="mod">
          <ac:chgData name="Juan Carbone" userId="5ebd59bf0c73079c" providerId="LiveId" clId="{C3152EDE-C1DC-4F7A-894D-327D28A2DAB7}" dt="2025-04-24T08:43:41.174" v="479" actId="790"/>
          <ac:spMkLst>
            <pc:docMk/>
            <pc:sldMk cId="0" sldId="273"/>
            <ac:spMk id="431" creationId="{00000000-0000-0000-0000-000000000000}"/>
          </ac:spMkLst>
        </pc:spChg>
        <pc:spChg chg="mod">
          <ac:chgData name="Juan Carbone" userId="5ebd59bf0c73079c" providerId="LiveId" clId="{C3152EDE-C1DC-4F7A-894D-327D28A2DAB7}" dt="2025-04-24T08:43:41.174" v="479" actId="790"/>
          <ac:spMkLst>
            <pc:docMk/>
            <pc:sldMk cId="0" sldId="273"/>
            <ac:spMk id="432" creationId="{00000000-0000-0000-0000-000000000000}"/>
          </ac:spMkLst>
        </pc:spChg>
        <pc:spChg chg="mod">
          <ac:chgData name="Juan Carbone" userId="5ebd59bf0c73079c" providerId="LiveId" clId="{C3152EDE-C1DC-4F7A-894D-327D28A2DAB7}" dt="2025-04-24T08:43:41.174" v="479" actId="790"/>
          <ac:spMkLst>
            <pc:docMk/>
            <pc:sldMk cId="0" sldId="273"/>
            <ac:spMk id="433" creationId="{00000000-0000-0000-0000-000000000000}"/>
          </ac:spMkLst>
        </pc:spChg>
        <pc:spChg chg="mod">
          <ac:chgData name="Juan Carbone" userId="5ebd59bf0c73079c" providerId="LiveId" clId="{C3152EDE-C1DC-4F7A-894D-327D28A2DAB7}" dt="2025-04-24T08:43:41.174" v="479" actId="790"/>
          <ac:spMkLst>
            <pc:docMk/>
            <pc:sldMk cId="0" sldId="273"/>
            <ac:spMk id="435" creationId="{00000000-0000-0000-0000-000000000000}"/>
          </ac:spMkLst>
        </pc:spChg>
        <pc:spChg chg="mod">
          <ac:chgData name="Juan Carbone" userId="5ebd59bf0c73079c" providerId="LiveId" clId="{C3152EDE-C1DC-4F7A-894D-327D28A2DAB7}" dt="2025-04-24T08:43:41.174" v="479" actId="790"/>
          <ac:spMkLst>
            <pc:docMk/>
            <pc:sldMk cId="0" sldId="273"/>
            <ac:spMk id="436" creationId="{00000000-0000-0000-0000-000000000000}"/>
          </ac:spMkLst>
        </pc:spChg>
        <pc:spChg chg="del mod">
          <ac:chgData name="Juan Carbone" userId="5ebd59bf0c73079c" providerId="LiveId" clId="{C3152EDE-C1DC-4F7A-894D-327D28A2DAB7}" dt="2025-04-24T11:42:35.279" v="4000" actId="478"/>
          <ac:spMkLst>
            <pc:docMk/>
            <pc:sldMk cId="0" sldId="273"/>
            <ac:spMk id="437" creationId="{00000000-0000-0000-0000-000000000000}"/>
          </ac:spMkLst>
        </pc:spChg>
        <pc:spChg chg="del mod">
          <ac:chgData name="Juan Carbone" userId="5ebd59bf0c73079c" providerId="LiveId" clId="{C3152EDE-C1DC-4F7A-894D-327D28A2DAB7}" dt="2025-04-24T11:42:34.817" v="3999" actId="478"/>
          <ac:spMkLst>
            <pc:docMk/>
            <pc:sldMk cId="0" sldId="273"/>
            <ac:spMk id="438" creationId="{00000000-0000-0000-0000-000000000000}"/>
          </ac:spMkLst>
        </pc:spChg>
        <pc:spChg chg="del mod">
          <ac:chgData name="Juan Carbone" userId="5ebd59bf0c73079c" providerId="LiveId" clId="{C3152EDE-C1DC-4F7A-894D-327D28A2DAB7}" dt="2025-04-24T11:36:23.893" v="3501" actId="478"/>
          <ac:spMkLst>
            <pc:docMk/>
            <pc:sldMk cId="0" sldId="273"/>
            <ac:spMk id="439" creationId="{00000000-0000-0000-0000-000000000000}"/>
          </ac:spMkLst>
        </pc:spChg>
        <pc:spChg chg="mod">
          <ac:chgData name="Juan Carbone" userId="5ebd59bf0c73079c" providerId="LiveId" clId="{C3152EDE-C1DC-4F7A-894D-327D28A2DAB7}" dt="2025-04-24T13:17:52.658" v="4445" actId="1076"/>
          <ac:spMkLst>
            <pc:docMk/>
            <pc:sldMk cId="0" sldId="273"/>
            <ac:spMk id="440" creationId="{00000000-0000-0000-0000-000000000000}"/>
          </ac:spMkLst>
        </pc:spChg>
        <pc:grpChg chg="add mod">
          <ac:chgData name="Juan Carbone" userId="5ebd59bf0c73079c" providerId="LiveId" clId="{C3152EDE-C1DC-4F7A-894D-327D28A2DAB7}" dt="2025-04-24T11:36:31.787" v="3502"/>
          <ac:grpSpMkLst>
            <pc:docMk/>
            <pc:sldMk cId="0" sldId="273"/>
            <ac:grpSpMk id="9" creationId="{C4E47EC4-C149-B9B2-EECE-BB18FEEFBF6D}"/>
          </ac:grpSpMkLst>
        </pc:grpChg>
        <pc:grpChg chg="del">
          <ac:chgData name="Juan Carbone" userId="5ebd59bf0c73079c" providerId="LiveId" clId="{C3152EDE-C1DC-4F7A-894D-327D28A2DAB7}" dt="2025-04-24T11:36:09.245" v="3495" actId="478"/>
          <ac:grpSpMkLst>
            <pc:docMk/>
            <pc:sldMk cId="0" sldId="273"/>
            <ac:grpSpMk id="430" creationId="{00000000-0000-0000-0000-000000000000}"/>
          </ac:grpSpMkLst>
        </pc:grpChg>
        <pc:picChg chg="add del mod">
          <ac:chgData name="Juan Carbone" userId="5ebd59bf0c73079c" providerId="LiveId" clId="{C3152EDE-C1DC-4F7A-894D-327D28A2DAB7}" dt="2025-04-25T07:02:36.788" v="4630" actId="478"/>
          <ac:picMkLst>
            <pc:docMk/>
            <pc:sldMk cId="0" sldId="273"/>
            <ac:picMk id="7" creationId="{7CA1E70B-F418-2EF4-AAC1-E4D10F621F2E}"/>
          </ac:picMkLst>
        </pc:picChg>
        <pc:picChg chg="add mod">
          <ac:chgData name="Juan Carbone" userId="5ebd59bf0c73079c" providerId="LiveId" clId="{C3152EDE-C1DC-4F7A-894D-327D28A2DAB7}" dt="2025-04-25T07:02:48.240" v="4633"/>
          <ac:picMkLst>
            <pc:docMk/>
            <pc:sldMk cId="0" sldId="273"/>
            <ac:picMk id="8" creationId="{20BEF15E-67CC-71FA-4DAA-2F44860528A4}"/>
          </ac:picMkLst>
        </pc:picChg>
        <pc:picChg chg="mod">
          <ac:chgData name="Juan Carbone" userId="5ebd59bf0c73079c" providerId="LiveId" clId="{C3152EDE-C1DC-4F7A-894D-327D28A2DAB7}" dt="2025-04-24T11:36:31.787" v="3502"/>
          <ac:picMkLst>
            <pc:docMk/>
            <pc:sldMk cId="0" sldId="273"/>
            <ac:picMk id="10" creationId="{8A1B5AD1-42F6-B8C0-E02B-06ED1CFD69D2}"/>
          </ac:picMkLst>
        </pc:picChg>
        <pc:picChg chg="mod">
          <ac:chgData name="Juan Carbone" userId="5ebd59bf0c73079c" providerId="LiveId" clId="{C3152EDE-C1DC-4F7A-894D-327D28A2DAB7}" dt="2025-04-24T11:36:31.787" v="3502"/>
          <ac:picMkLst>
            <pc:docMk/>
            <pc:sldMk cId="0" sldId="273"/>
            <ac:picMk id="11" creationId="{EE58C170-D727-265F-F52F-F1AB1AE89743}"/>
          </ac:picMkLst>
        </pc:picChg>
        <pc:picChg chg="add mod">
          <ac:chgData name="Juan Carbone" userId="5ebd59bf0c73079c" providerId="LiveId" clId="{C3152EDE-C1DC-4F7A-894D-327D28A2DAB7}" dt="2025-04-24T11:36:31.787" v="3502"/>
          <ac:picMkLst>
            <pc:docMk/>
            <pc:sldMk cId="0" sldId="273"/>
            <ac:picMk id="12" creationId="{40AB426F-76A9-C394-11A6-7801AF04557C}"/>
          </ac:picMkLst>
        </pc:picChg>
        <pc:picChg chg="add mod">
          <ac:chgData name="Juan Carbone" userId="5ebd59bf0c73079c" providerId="LiveId" clId="{C3152EDE-C1DC-4F7A-894D-327D28A2DAB7}" dt="2025-04-25T07:02:42.193" v="4632"/>
          <ac:picMkLst>
            <pc:docMk/>
            <pc:sldMk cId="0" sldId="273"/>
            <ac:picMk id="14" creationId="{992A283B-FEB2-C1F9-3A8E-4EBF0043AD10}"/>
          </ac:picMkLst>
        </pc:picChg>
        <pc:picChg chg="add mod">
          <ac:chgData name="Juan Carbone" userId="5ebd59bf0c73079c" providerId="LiveId" clId="{C3152EDE-C1DC-4F7A-894D-327D28A2DAB7}" dt="2025-04-25T07:02:37.032" v="4631"/>
          <ac:picMkLst>
            <pc:docMk/>
            <pc:sldMk cId="0" sldId="273"/>
            <ac:picMk id="16" creationId="{114F3647-EA6B-B150-94AC-5677618B1907}"/>
          </ac:picMkLst>
        </pc:picChg>
      </pc:sldChg>
      <pc:sldChg chg="addSp delSp modSp mod">
        <pc:chgData name="Juan Carbone" userId="5ebd59bf0c73079c" providerId="LiveId" clId="{C3152EDE-C1DC-4F7A-894D-327D28A2DAB7}" dt="2025-04-25T07:03:07.043" v="4637"/>
        <pc:sldMkLst>
          <pc:docMk/>
          <pc:sldMk cId="0" sldId="274"/>
        </pc:sldMkLst>
        <pc:spChg chg="add del mod">
          <ac:chgData name="Juan Carbone" userId="5ebd59bf0c73079c" providerId="LiveId" clId="{C3152EDE-C1DC-4F7A-894D-327D28A2DAB7}" dt="2025-04-24T11:38:00.864" v="3552" actId="478"/>
          <ac:spMkLst>
            <pc:docMk/>
            <pc:sldMk cId="0" sldId="274"/>
            <ac:spMk id="3" creationId="{9EFC9BDF-4EBD-6305-7677-00A7BE347C00}"/>
          </ac:spMkLst>
        </pc:spChg>
        <pc:spChg chg="add del mod">
          <ac:chgData name="Juan Carbone" userId="5ebd59bf0c73079c" providerId="LiveId" clId="{C3152EDE-C1DC-4F7A-894D-327D28A2DAB7}" dt="2025-04-24T13:18:00.330" v="4446" actId="478"/>
          <ac:spMkLst>
            <pc:docMk/>
            <pc:sldMk cId="0" sldId="274"/>
            <ac:spMk id="4" creationId="{DAD825D6-275D-55D2-84CE-AF800B09A309}"/>
          </ac:spMkLst>
        </pc:spChg>
        <pc:spChg chg="add mod">
          <ac:chgData name="Juan Carbone" userId="5ebd59bf0c73079c" providerId="LiveId" clId="{C3152EDE-C1DC-4F7A-894D-327D28A2DAB7}" dt="2025-04-24T11:38:02.092" v="3553"/>
          <ac:spMkLst>
            <pc:docMk/>
            <pc:sldMk cId="0" sldId="274"/>
            <ac:spMk id="5" creationId="{5E4F4B67-DF81-0FB8-6581-4770A09A08F7}"/>
          </ac:spMkLst>
        </pc:spChg>
        <pc:spChg chg="add mod">
          <ac:chgData name="Juan Carbone" userId="5ebd59bf0c73079c" providerId="LiveId" clId="{C3152EDE-C1DC-4F7A-894D-327D28A2DAB7}" dt="2025-04-24T11:38:02.092" v="3553"/>
          <ac:spMkLst>
            <pc:docMk/>
            <pc:sldMk cId="0" sldId="274"/>
            <ac:spMk id="6" creationId="{A6F7E595-A9EC-DDC5-B217-27DAC4E6E31E}"/>
          </ac:spMkLst>
        </pc:spChg>
        <pc:spChg chg="add mod">
          <ac:chgData name="Juan Carbone" userId="5ebd59bf0c73079c" providerId="LiveId" clId="{C3152EDE-C1DC-4F7A-894D-327D28A2DAB7}" dt="2025-04-24T11:38:02.092" v="3553"/>
          <ac:spMkLst>
            <pc:docMk/>
            <pc:sldMk cId="0" sldId="274"/>
            <ac:spMk id="7" creationId="{5A33201D-E28C-D367-F7ED-B4DA92146DD9}"/>
          </ac:spMkLst>
        </pc:spChg>
        <pc:spChg chg="add mod">
          <ac:chgData name="Juan Carbone" userId="5ebd59bf0c73079c" providerId="LiveId" clId="{C3152EDE-C1DC-4F7A-894D-327D28A2DAB7}" dt="2025-04-24T11:38:02.092" v="3553"/>
          <ac:spMkLst>
            <pc:docMk/>
            <pc:sldMk cId="0" sldId="274"/>
            <ac:spMk id="8" creationId="{31E23F57-CC5F-4071-C553-07AA3DA7D93A}"/>
          </ac:spMkLst>
        </pc:spChg>
        <pc:spChg chg="add mod">
          <ac:chgData name="Juan Carbone" userId="5ebd59bf0c73079c" providerId="LiveId" clId="{C3152EDE-C1DC-4F7A-894D-327D28A2DAB7}" dt="2025-04-24T11:38:02.092" v="3553"/>
          <ac:spMkLst>
            <pc:docMk/>
            <pc:sldMk cId="0" sldId="274"/>
            <ac:spMk id="9" creationId="{67822C81-DC7E-DABF-DB76-A9CC75F19F9E}"/>
          </ac:spMkLst>
        </pc:spChg>
        <pc:spChg chg="add mod">
          <ac:chgData name="Juan Carbone" userId="5ebd59bf0c73079c" providerId="LiveId" clId="{C3152EDE-C1DC-4F7A-894D-327D28A2DAB7}" dt="2025-04-24T11:38:02.092" v="3553"/>
          <ac:spMkLst>
            <pc:docMk/>
            <pc:sldMk cId="0" sldId="274"/>
            <ac:spMk id="14" creationId="{BBC70B61-BFA6-FE39-EE9E-BBFD5DA3D9EA}"/>
          </ac:spMkLst>
        </pc:spChg>
        <pc:spChg chg="add mod">
          <ac:chgData name="Juan Carbone" userId="5ebd59bf0c73079c" providerId="LiveId" clId="{C3152EDE-C1DC-4F7A-894D-327D28A2DAB7}" dt="2025-04-24T11:42:28.549" v="3996"/>
          <ac:spMkLst>
            <pc:docMk/>
            <pc:sldMk cId="0" sldId="274"/>
            <ac:spMk id="15" creationId="{42995CC3-1438-DEEE-9238-512807E8F561}"/>
          </ac:spMkLst>
        </pc:spChg>
        <pc:spChg chg="add mod">
          <ac:chgData name="Juan Carbone" userId="5ebd59bf0c73079c" providerId="LiveId" clId="{C3152EDE-C1DC-4F7A-894D-327D28A2DAB7}" dt="2025-04-24T11:42:28.549" v="3996"/>
          <ac:spMkLst>
            <pc:docMk/>
            <pc:sldMk cId="0" sldId="274"/>
            <ac:spMk id="16" creationId="{07ACFC41-9455-AC40-BC23-F653D99FDD6C}"/>
          </ac:spMkLst>
        </pc:spChg>
        <pc:spChg chg="add del mod">
          <ac:chgData name="Juan Carbone" userId="5ebd59bf0c73079c" providerId="LiveId" clId="{C3152EDE-C1DC-4F7A-894D-327D28A2DAB7}" dt="2025-04-24T11:42:31.418" v="3998" actId="478"/>
          <ac:spMkLst>
            <pc:docMk/>
            <pc:sldMk cId="0" sldId="274"/>
            <ac:spMk id="17" creationId="{9B7A6B45-6A46-3F68-073E-050F83911D76}"/>
          </ac:spMkLst>
        </pc:spChg>
        <pc:spChg chg="add mod">
          <ac:chgData name="Juan Carbone" userId="5ebd59bf0c73079c" providerId="LiveId" clId="{C3152EDE-C1DC-4F7A-894D-327D28A2DAB7}" dt="2025-04-24T11:42:28.549" v="3996"/>
          <ac:spMkLst>
            <pc:docMk/>
            <pc:sldMk cId="0" sldId="274"/>
            <ac:spMk id="18" creationId="{D59F1E1F-90D8-C679-2560-4CEE7765E4AD}"/>
          </ac:spMkLst>
        </pc:spChg>
        <pc:spChg chg="add mod">
          <ac:chgData name="Juan Carbone" userId="5ebd59bf0c73079c" providerId="LiveId" clId="{C3152EDE-C1DC-4F7A-894D-327D28A2DAB7}" dt="2025-04-24T11:42:28.549" v="3996"/>
          <ac:spMkLst>
            <pc:docMk/>
            <pc:sldMk cId="0" sldId="274"/>
            <ac:spMk id="19" creationId="{118788CA-6ADE-A77F-8C7A-E874E9DD8DC6}"/>
          </ac:spMkLst>
        </pc:spChg>
        <pc:spChg chg="add del mod">
          <ac:chgData name="Juan Carbone" userId="5ebd59bf0c73079c" providerId="LiveId" clId="{C3152EDE-C1DC-4F7A-894D-327D28A2DAB7}" dt="2025-04-24T11:42:30.881" v="3997" actId="478"/>
          <ac:spMkLst>
            <pc:docMk/>
            <pc:sldMk cId="0" sldId="274"/>
            <ac:spMk id="20" creationId="{F290040A-B571-81D4-3967-213F08BE17D0}"/>
          </ac:spMkLst>
        </pc:spChg>
        <pc:spChg chg="add mod">
          <ac:chgData name="Juan Carbone" userId="5ebd59bf0c73079c" providerId="LiveId" clId="{C3152EDE-C1DC-4F7A-894D-327D28A2DAB7}" dt="2025-04-24T13:18:01.273" v="4447"/>
          <ac:spMkLst>
            <pc:docMk/>
            <pc:sldMk cId="0" sldId="274"/>
            <ac:spMk id="21" creationId="{143F1748-1237-6C4F-7AC5-9314E4D44837}"/>
          </ac:spMkLst>
        </pc:spChg>
        <pc:spChg chg="del mod">
          <ac:chgData name="Juan Carbone" userId="5ebd59bf0c73079c" providerId="LiveId" clId="{C3152EDE-C1DC-4F7A-894D-327D28A2DAB7}" dt="2025-04-24T11:37:56.838" v="3549" actId="478"/>
          <ac:spMkLst>
            <pc:docMk/>
            <pc:sldMk cId="0" sldId="274"/>
            <ac:spMk id="445" creationId="{00000000-0000-0000-0000-000000000000}"/>
          </ac:spMkLst>
        </pc:spChg>
        <pc:spChg chg="del mod">
          <ac:chgData name="Juan Carbone" userId="5ebd59bf0c73079c" providerId="LiveId" clId="{C3152EDE-C1DC-4F7A-894D-327D28A2DAB7}" dt="2025-04-24T11:37:57.877" v="3550" actId="478"/>
          <ac:spMkLst>
            <pc:docMk/>
            <pc:sldMk cId="0" sldId="274"/>
            <ac:spMk id="446" creationId="{00000000-0000-0000-0000-000000000000}"/>
          </ac:spMkLst>
        </pc:spChg>
        <pc:spChg chg="mod">
          <ac:chgData name="Juan Carbone" userId="5ebd59bf0c73079c" providerId="LiveId" clId="{C3152EDE-C1DC-4F7A-894D-327D28A2DAB7}" dt="2025-04-24T08:43:41.174" v="479" actId="790"/>
          <ac:spMkLst>
            <pc:docMk/>
            <pc:sldMk cId="0" sldId="274"/>
            <ac:spMk id="448" creationId="{00000000-0000-0000-0000-000000000000}"/>
          </ac:spMkLst>
        </pc:spChg>
        <pc:spChg chg="mod">
          <ac:chgData name="Juan Carbone" userId="5ebd59bf0c73079c" providerId="LiveId" clId="{C3152EDE-C1DC-4F7A-894D-327D28A2DAB7}" dt="2025-04-24T08:43:41.174" v="479" actId="790"/>
          <ac:spMkLst>
            <pc:docMk/>
            <pc:sldMk cId="0" sldId="274"/>
            <ac:spMk id="450" creationId="{00000000-0000-0000-0000-000000000000}"/>
          </ac:spMkLst>
        </pc:spChg>
        <pc:spChg chg="mod">
          <ac:chgData name="Juan Carbone" userId="5ebd59bf0c73079c" providerId="LiveId" clId="{C3152EDE-C1DC-4F7A-894D-327D28A2DAB7}" dt="2025-04-24T08:43:41.174" v="479" actId="790"/>
          <ac:spMkLst>
            <pc:docMk/>
            <pc:sldMk cId="0" sldId="274"/>
            <ac:spMk id="452" creationId="{00000000-0000-0000-0000-000000000000}"/>
          </ac:spMkLst>
        </pc:spChg>
        <pc:spChg chg="del mod">
          <ac:chgData name="Juan Carbone" userId="5ebd59bf0c73079c" providerId="LiveId" clId="{C3152EDE-C1DC-4F7A-894D-327D28A2DAB7}" dt="2025-04-24T11:37:52.767" v="3546" actId="478"/>
          <ac:spMkLst>
            <pc:docMk/>
            <pc:sldMk cId="0" sldId="274"/>
            <ac:spMk id="453" creationId="{00000000-0000-0000-0000-000000000000}"/>
          </ac:spMkLst>
        </pc:spChg>
        <pc:spChg chg="del mod">
          <ac:chgData name="Juan Carbone" userId="5ebd59bf0c73079c" providerId="LiveId" clId="{C3152EDE-C1DC-4F7A-894D-327D28A2DAB7}" dt="2025-04-24T11:42:25.411" v="3993" actId="478"/>
          <ac:spMkLst>
            <pc:docMk/>
            <pc:sldMk cId="0" sldId="274"/>
            <ac:spMk id="454" creationId="{00000000-0000-0000-0000-000000000000}"/>
          </ac:spMkLst>
        </pc:spChg>
        <pc:spChg chg="del mod">
          <ac:chgData name="Juan Carbone" userId="5ebd59bf0c73079c" providerId="LiveId" clId="{C3152EDE-C1DC-4F7A-894D-327D28A2DAB7}" dt="2025-04-24T11:42:27.463" v="3995" actId="478"/>
          <ac:spMkLst>
            <pc:docMk/>
            <pc:sldMk cId="0" sldId="274"/>
            <ac:spMk id="455" creationId="{00000000-0000-0000-0000-000000000000}"/>
          </ac:spMkLst>
        </pc:spChg>
        <pc:spChg chg="del mod">
          <ac:chgData name="Juan Carbone" userId="5ebd59bf0c73079c" providerId="LiveId" clId="{C3152EDE-C1DC-4F7A-894D-327D28A2DAB7}" dt="2025-04-24T11:42:26.978" v="3994" actId="478"/>
          <ac:spMkLst>
            <pc:docMk/>
            <pc:sldMk cId="0" sldId="274"/>
            <ac:spMk id="456" creationId="{00000000-0000-0000-0000-000000000000}"/>
          </ac:spMkLst>
        </pc:spChg>
        <pc:spChg chg="del mod">
          <ac:chgData name="Juan Carbone" userId="5ebd59bf0c73079c" providerId="LiveId" clId="{C3152EDE-C1DC-4F7A-894D-327D28A2DAB7}" dt="2025-04-24T11:42:24.934" v="3992" actId="478"/>
          <ac:spMkLst>
            <pc:docMk/>
            <pc:sldMk cId="0" sldId="274"/>
            <ac:spMk id="457" creationId="{00000000-0000-0000-0000-000000000000}"/>
          </ac:spMkLst>
        </pc:spChg>
        <pc:spChg chg="del">
          <ac:chgData name="Juan Carbone" userId="5ebd59bf0c73079c" providerId="LiveId" clId="{C3152EDE-C1DC-4F7A-894D-327D28A2DAB7}" dt="2025-04-24T11:37:55.255" v="3548" actId="478"/>
          <ac:spMkLst>
            <pc:docMk/>
            <pc:sldMk cId="0" sldId="274"/>
            <ac:spMk id="458" creationId="{00000000-0000-0000-0000-000000000000}"/>
          </ac:spMkLst>
        </pc:spChg>
        <pc:spChg chg="del mod">
          <ac:chgData name="Juan Carbone" userId="5ebd59bf0c73079c" providerId="LiveId" clId="{C3152EDE-C1DC-4F7A-894D-327D28A2DAB7}" dt="2025-04-24T11:37:59.377" v="3551" actId="478"/>
          <ac:spMkLst>
            <pc:docMk/>
            <pc:sldMk cId="0" sldId="274"/>
            <ac:spMk id="459" creationId="{00000000-0000-0000-0000-000000000000}"/>
          </ac:spMkLst>
        </pc:spChg>
        <pc:grpChg chg="del">
          <ac:chgData name="Juan Carbone" userId="5ebd59bf0c73079c" providerId="LiveId" clId="{C3152EDE-C1DC-4F7A-894D-327D28A2DAB7}" dt="2025-04-24T11:37:53.299" v="3547" actId="478"/>
          <ac:grpSpMkLst>
            <pc:docMk/>
            <pc:sldMk cId="0" sldId="274"/>
            <ac:grpSpMk id="447" creationId="{00000000-0000-0000-0000-000000000000}"/>
          </ac:grpSpMkLst>
        </pc:grpChg>
        <pc:grpChg chg="del">
          <ac:chgData name="Juan Carbone" userId="5ebd59bf0c73079c" providerId="LiveId" clId="{C3152EDE-C1DC-4F7A-894D-327D28A2DAB7}" dt="2025-04-24T11:37:52.767" v="3546" actId="478"/>
          <ac:grpSpMkLst>
            <pc:docMk/>
            <pc:sldMk cId="0" sldId="274"/>
            <ac:grpSpMk id="451" creationId="{00000000-0000-0000-0000-000000000000}"/>
          </ac:grpSpMkLst>
        </pc:grpChg>
        <pc:picChg chg="add del mod">
          <ac:chgData name="Juan Carbone" userId="5ebd59bf0c73079c" providerId="LiveId" clId="{C3152EDE-C1DC-4F7A-894D-327D28A2DAB7}" dt="2025-04-25T07:02:52.249" v="4634" actId="478"/>
          <ac:picMkLst>
            <pc:docMk/>
            <pc:sldMk cId="0" sldId="274"/>
            <ac:picMk id="2" creationId="{BD1236ED-1400-79D4-8F19-44D3A032C874}"/>
          </ac:picMkLst>
        </pc:picChg>
        <pc:picChg chg="add mod">
          <ac:chgData name="Juan Carbone" userId="5ebd59bf0c73079c" providerId="LiveId" clId="{C3152EDE-C1DC-4F7A-894D-327D28A2DAB7}" dt="2025-04-25T07:03:07.043" v="4637"/>
          <ac:picMkLst>
            <pc:docMk/>
            <pc:sldMk cId="0" sldId="274"/>
            <ac:picMk id="3" creationId="{EED80346-FA20-C367-1CB0-D88A361A44A0}"/>
          </ac:picMkLst>
        </pc:picChg>
        <pc:picChg chg="add mod">
          <ac:chgData name="Juan Carbone" userId="5ebd59bf0c73079c" providerId="LiveId" clId="{C3152EDE-C1DC-4F7A-894D-327D28A2DAB7}" dt="2025-04-25T07:03:00.944" v="4636"/>
          <ac:picMkLst>
            <pc:docMk/>
            <pc:sldMk cId="0" sldId="274"/>
            <ac:picMk id="4" creationId="{96E8710B-C712-C003-F9FD-A7C78E80CC14}"/>
          </ac:picMkLst>
        </pc:picChg>
        <pc:picChg chg="mod">
          <ac:chgData name="Juan Carbone" userId="5ebd59bf0c73079c" providerId="LiveId" clId="{C3152EDE-C1DC-4F7A-894D-327D28A2DAB7}" dt="2025-04-24T11:38:02.092" v="3553"/>
          <ac:picMkLst>
            <pc:docMk/>
            <pc:sldMk cId="0" sldId="274"/>
            <ac:picMk id="11" creationId="{16DE8601-80EC-E9CD-7026-F3D80131EA3B}"/>
          </ac:picMkLst>
        </pc:picChg>
        <pc:picChg chg="mod">
          <ac:chgData name="Juan Carbone" userId="5ebd59bf0c73079c" providerId="LiveId" clId="{C3152EDE-C1DC-4F7A-894D-327D28A2DAB7}" dt="2025-04-24T11:38:02.092" v="3553"/>
          <ac:picMkLst>
            <pc:docMk/>
            <pc:sldMk cId="0" sldId="274"/>
            <ac:picMk id="12" creationId="{525405C0-BBBE-7FC1-75C6-9A17CC0CDE77}"/>
          </ac:picMkLst>
        </pc:picChg>
        <pc:picChg chg="add mod">
          <ac:chgData name="Juan Carbone" userId="5ebd59bf0c73079c" providerId="LiveId" clId="{C3152EDE-C1DC-4F7A-894D-327D28A2DAB7}" dt="2025-04-24T11:38:02.092" v="3553"/>
          <ac:picMkLst>
            <pc:docMk/>
            <pc:sldMk cId="0" sldId="274"/>
            <ac:picMk id="13" creationId="{E3F2798B-26CB-9FC3-6151-9D273D3FB0A4}"/>
          </ac:picMkLst>
        </pc:picChg>
        <pc:picChg chg="add mod">
          <ac:chgData name="Juan Carbone" userId="5ebd59bf0c73079c" providerId="LiveId" clId="{C3152EDE-C1DC-4F7A-894D-327D28A2DAB7}" dt="2025-04-25T07:02:53.314" v="4635"/>
          <ac:picMkLst>
            <pc:docMk/>
            <pc:sldMk cId="0" sldId="274"/>
            <ac:picMk id="17" creationId="{296A3D39-17F8-767B-4059-87D6A10EE066}"/>
          </ac:picMkLst>
        </pc:picChg>
      </pc:sldChg>
      <pc:sldChg chg="addSp delSp modSp mod">
        <pc:chgData name="Juan Carbone" userId="5ebd59bf0c73079c" providerId="LiveId" clId="{C3152EDE-C1DC-4F7A-894D-327D28A2DAB7}" dt="2025-04-25T07:03:24.525" v="4641"/>
        <pc:sldMkLst>
          <pc:docMk/>
          <pc:sldMk cId="0" sldId="275"/>
        </pc:sldMkLst>
        <pc:spChg chg="add del mod">
          <ac:chgData name="Juan Carbone" userId="5ebd59bf0c73079c" providerId="LiveId" clId="{C3152EDE-C1DC-4F7A-894D-327D28A2DAB7}" dt="2025-04-24T11:37:21.187" v="3541" actId="478"/>
          <ac:spMkLst>
            <pc:docMk/>
            <pc:sldMk cId="0" sldId="275"/>
            <ac:spMk id="3" creationId="{7D9B947B-6DA2-B6CF-EC69-C8F3A40F0617}"/>
          </ac:spMkLst>
        </pc:spChg>
        <pc:spChg chg="add del mod">
          <ac:chgData name="Juan Carbone" userId="5ebd59bf0c73079c" providerId="LiveId" clId="{C3152EDE-C1DC-4F7A-894D-327D28A2DAB7}" dt="2025-04-24T13:18:05.009" v="4448" actId="478"/>
          <ac:spMkLst>
            <pc:docMk/>
            <pc:sldMk cId="0" sldId="275"/>
            <ac:spMk id="4" creationId="{4A9AA3E1-23E6-01AB-005F-7BD8173CC406}"/>
          </ac:spMkLst>
        </pc:spChg>
        <pc:spChg chg="add mod">
          <ac:chgData name="Juan Carbone" userId="5ebd59bf0c73079c" providerId="LiveId" clId="{C3152EDE-C1DC-4F7A-894D-327D28A2DAB7}" dt="2025-04-24T11:37:43.800" v="3544"/>
          <ac:spMkLst>
            <pc:docMk/>
            <pc:sldMk cId="0" sldId="275"/>
            <ac:spMk id="5" creationId="{3C9B92FD-F9E6-C2A4-4DF5-E1C870019821}"/>
          </ac:spMkLst>
        </pc:spChg>
        <pc:spChg chg="add mod">
          <ac:chgData name="Juan Carbone" userId="5ebd59bf0c73079c" providerId="LiveId" clId="{C3152EDE-C1DC-4F7A-894D-327D28A2DAB7}" dt="2025-04-24T11:37:43.800" v="3544"/>
          <ac:spMkLst>
            <pc:docMk/>
            <pc:sldMk cId="0" sldId="275"/>
            <ac:spMk id="6" creationId="{585D4D1E-1305-863F-DAA6-6AB6C74FB7C6}"/>
          </ac:spMkLst>
        </pc:spChg>
        <pc:spChg chg="add mod">
          <ac:chgData name="Juan Carbone" userId="5ebd59bf0c73079c" providerId="LiveId" clId="{C3152EDE-C1DC-4F7A-894D-327D28A2DAB7}" dt="2025-04-24T11:37:43.800" v="3544"/>
          <ac:spMkLst>
            <pc:docMk/>
            <pc:sldMk cId="0" sldId="275"/>
            <ac:spMk id="7" creationId="{443260A7-08DC-FFE9-E408-39792AB3383A}"/>
          </ac:spMkLst>
        </pc:spChg>
        <pc:spChg chg="add mod">
          <ac:chgData name="Juan Carbone" userId="5ebd59bf0c73079c" providerId="LiveId" clId="{C3152EDE-C1DC-4F7A-894D-327D28A2DAB7}" dt="2025-04-24T11:37:43.800" v="3544"/>
          <ac:spMkLst>
            <pc:docMk/>
            <pc:sldMk cId="0" sldId="275"/>
            <ac:spMk id="8" creationId="{D32751D0-0882-9A72-E77A-E9A39D4B1FA9}"/>
          </ac:spMkLst>
        </pc:spChg>
        <pc:spChg chg="add mod">
          <ac:chgData name="Juan Carbone" userId="5ebd59bf0c73079c" providerId="LiveId" clId="{C3152EDE-C1DC-4F7A-894D-327D28A2DAB7}" dt="2025-04-24T11:37:43.800" v="3544"/>
          <ac:spMkLst>
            <pc:docMk/>
            <pc:sldMk cId="0" sldId="275"/>
            <ac:spMk id="9" creationId="{0790A1B6-1F09-1E4A-1279-3645B3918094}"/>
          </ac:spMkLst>
        </pc:spChg>
        <pc:spChg chg="add mod">
          <ac:chgData name="Juan Carbone" userId="5ebd59bf0c73079c" providerId="LiveId" clId="{C3152EDE-C1DC-4F7A-894D-327D28A2DAB7}" dt="2025-04-24T11:37:43.800" v="3544"/>
          <ac:spMkLst>
            <pc:docMk/>
            <pc:sldMk cId="0" sldId="275"/>
            <ac:spMk id="14" creationId="{F93EEF6D-F050-F6B1-9234-F7FF58371F89}"/>
          </ac:spMkLst>
        </pc:spChg>
        <pc:spChg chg="add mod">
          <ac:chgData name="Juan Carbone" userId="5ebd59bf0c73079c" providerId="LiveId" clId="{C3152EDE-C1DC-4F7A-894D-327D28A2DAB7}" dt="2025-04-24T13:18:05.855" v="4449"/>
          <ac:spMkLst>
            <pc:docMk/>
            <pc:sldMk cId="0" sldId="275"/>
            <ac:spMk id="15" creationId="{BC8C17B4-8FF8-3725-733D-4465325E0FE9}"/>
          </ac:spMkLst>
        </pc:spChg>
        <pc:spChg chg="del mod">
          <ac:chgData name="Juan Carbone" userId="5ebd59bf0c73079c" providerId="LiveId" clId="{C3152EDE-C1DC-4F7A-894D-327D28A2DAB7}" dt="2025-04-24T11:37:20.334" v="3540" actId="478"/>
          <ac:spMkLst>
            <pc:docMk/>
            <pc:sldMk cId="0" sldId="275"/>
            <ac:spMk id="464" creationId="{00000000-0000-0000-0000-000000000000}"/>
          </ac:spMkLst>
        </pc:spChg>
        <pc:spChg chg="del mod">
          <ac:chgData name="Juan Carbone" userId="5ebd59bf0c73079c" providerId="LiveId" clId="{C3152EDE-C1DC-4F7A-894D-327D28A2DAB7}" dt="2025-04-24T11:37:19.236" v="3539" actId="478"/>
          <ac:spMkLst>
            <pc:docMk/>
            <pc:sldMk cId="0" sldId="275"/>
            <ac:spMk id="465" creationId="{00000000-0000-0000-0000-000000000000}"/>
          </ac:spMkLst>
        </pc:spChg>
        <pc:spChg chg="mod">
          <ac:chgData name="Juan Carbone" userId="5ebd59bf0c73079c" providerId="LiveId" clId="{C3152EDE-C1DC-4F7A-894D-327D28A2DAB7}" dt="2025-04-24T08:43:41.174" v="479" actId="790"/>
          <ac:spMkLst>
            <pc:docMk/>
            <pc:sldMk cId="0" sldId="275"/>
            <ac:spMk id="467" creationId="{00000000-0000-0000-0000-000000000000}"/>
          </ac:spMkLst>
        </pc:spChg>
        <pc:spChg chg="mod">
          <ac:chgData name="Juan Carbone" userId="5ebd59bf0c73079c" providerId="LiveId" clId="{C3152EDE-C1DC-4F7A-894D-327D28A2DAB7}" dt="2025-04-24T08:43:41.174" v="479" actId="790"/>
          <ac:spMkLst>
            <pc:docMk/>
            <pc:sldMk cId="0" sldId="275"/>
            <ac:spMk id="468" creationId="{00000000-0000-0000-0000-000000000000}"/>
          </ac:spMkLst>
        </pc:spChg>
        <pc:spChg chg="del mod">
          <ac:chgData name="Juan Carbone" userId="5ebd59bf0c73079c" providerId="LiveId" clId="{C3152EDE-C1DC-4F7A-894D-327D28A2DAB7}" dt="2025-04-24T11:37:17.120" v="3537" actId="478"/>
          <ac:spMkLst>
            <pc:docMk/>
            <pc:sldMk cId="0" sldId="275"/>
            <ac:spMk id="469" creationId="{00000000-0000-0000-0000-000000000000}"/>
          </ac:spMkLst>
        </pc:spChg>
        <pc:spChg chg="mod">
          <ac:chgData name="Juan Carbone" userId="5ebd59bf0c73079c" providerId="LiveId" clId="{C3152EDE-C1DC-4F7A-894D-327D28A2DAB7}" dt="2025-04-24T11:38:44.205" v="3555" actId="207"/>
          <ac:spMkLst>
            <pc:docMk/>
            <pc:sldMk cId="0" sldId="275"/>
            <ac:spMk id="473" creationId="{00000000-0000-0000-0000-000000000000}"/>
          </ac:spMkLst>
        </pc:spChg>
        <pc:spChg chg="mod">
          <ac:chgData name="Juan Carbone" userId="5ebd59bf0c73079c" providerId="LiveId" clId="{C3152EDE-C1DC-4F7A-894D-327D28A2DAB7}" dt="2025-04-24T11:38:39.855" v="3554" actId="207"/>
          <ac:spMkLst>
            <pc:docMk/>
            <pc:sldMk cId="0" sldId="275"/>
            <ac:spMk id="474" creationId="{00000000-0000-0000-0000-000000000000}"/>
          </ac:spMkLst>
        </pc:spChg>
        <pc:spChg chg="mod">
          <ac:chgData name="Juan Carbone" userId="5ebd59bf0c73079c" providerId="LiveId" clId="{C3152EDE-C1DC-4F7A-894D-327D28A2DAB7}" dt="2025-04-24T11:38:50.893" v="3556" actId="207"/>
          <ac:spMkLst>
            <pc:docMk/>
            <pc:sldMk cId="0" sldId="275"/>
            <ac:spMk id="475" creationId="{00000000-0000-0000-0000-000000000000}"/>
          </ac:spMkLst>
        </pc:spChg>
        <pc:spChg chg="mod">
          <ac:chgData name="Juan Carbone" userId="5ebd59bf0c73079c" providerId="LiveId" clId="{C3152EDE-C1DC-4F7A-894D-327D28A2DAB7}" dt="2025-04-24T11:39:46.345" v="3731" actId="1076"/>
          <ac:spMkLst>
            <pc:docMk/>
            <pc:sldMk cId="0" sldId="275"/>
            <ac:spMk id="476" creationId="{00000000-0000-0000-0000-000000000000}"/>
          </ac:spMkLst>
        </pc:spChg>
        <pc:spChg chg="mod">
          <ac:chgData name="Juan Carbone" userId="5ebd59bf0c73079c" providerId="LiveId" clId="{C3152EDE-C1DC-4F7A-894D-327D28A2DAB7}" dt="2025-04-24T11:40:45.018" v="3860" actId="20577"/>
          <ac:spMkLst>
            <pc:docMk/>
            <pc:sldMk cId="0" sldId="275"/>
            <ac:spMk id="477" creationId="{00000000-0000-0000-0000-000000000000}"/>
          </ac:spMkLst>
        </pc:spChg>
        <pc:spChg chg="mod">
          <ac:chgData name="Juan Carbone" userId="5ebd59bf0c73079c" providerId="LiveId" clId="{C3152EDE-C1DC-4F7A-894D-327D28A2DAB7}" dt="2025-04-24T11:41:57.824" v="3991" actId="14100"/>
          <ac:spMkLst>
            <pc:docMk/>
            <pc:sldMk cId="0" sldId="275"/>
            <ac:spMk id="478" creationId="{00000000-0000-0000-0000-000000000000}"/>
          </ac:spMkLst>
        </pc:spChg>
        <pc:spChg chg="del mod">
          <ac:chgData name="Juan Carbone" userId="5ebd59bf0c73079c" providerId="LiveId" clId="{C3152EDE-C1DC-4F7A-894D-327D28A2DAB7}" dt="2025-04-24T11:37:24.317" v="3543" actId="478"/>
          <ac:spMkLst>
            <pc:docMk/>
            <pc:sldMk cId="0" sldId="275"/>
            <ac:spMk id="479" creationId="{00000000-0000-0000-0000-000000000000}"/>
          </ac:spMkLst>
        </pc:spChg>
        <pc:spChg chg="del mod">
          <ac:chgData name="Juan Carbone" userId="5ebd59bf0c73079c" providerId="LiveId" clId="{C3152EDE-C1DC-4F7A-894D-327D28A2DAB7}" dt="2025-04-24T11:37:22.283" v="3542" actId="478"/>
          <ac:spMkLst>
            <pc:docMk/>
            <pc:sldMk cId="0" sldId="275"/>
            <ac:spMk id="480" creationId="{00000000-0000-0000-0000-000000000000}"/>
          </ac:spMkLst>
        </pc:spChg>
        <pc:grpChg chg="del">
          <ac:chgData name="Juan Carbone" userId="5ebd59bf0c73079c" providerId="LiveId" clId="{C3152EDE-C1DC-4F7A-894D-327D28A2DAB7}" dt="2025-04-24T11:37:17.855" v="3538" actId="478"/>
          <ac:grpSpMkLst>
            <pc:docMk/>
            <pc:sldMk cId="0" sldId="275"/>
            <ac:grpSpMk id="466" creationId="{00000000-0000-0000-0000-000000000000}"/>
          </ac:grpSpMkLst>
        </pc:grpChg>
        <pc:picChg chg="add del mod">
          <ac:chgData name="Juan Carbone" userId="5ebd59bf0c73079c" providerId="LiveId" clId="{C3152EDE-C1DC-4F7A-894D-327D28A2DAB7}" dt="2025-04-25T07:03:12.006" v="4638" actId="478"/>
          <ac:picMkLst>
            <pc:docMk/>
            <pc:sldMk cId="0" sldId="275"/>
            <ac:picMk id="2" creationId="{8742D056-037E-6765-90C3-05B862AC4F1F}"/>
          </ac:picMkLst>
        </pc:picChg>
        <pc:picChg chg="add mod">
          <ac:chgData name="Juan Carbone" userId="5ebd59bf0c73079c" providerId="LiveId" clId="{C3152EDE-C1DC-4F7A-894D-327D28A2DAB7}" dt="2025-04-25T07:03:24.525" v="4641"/>
          <ac:picMkLst>
            <pc:docMk/>
            <pc:sldMk cId="0" sldId="275"/>
            <ac:picMk id="3" creationId="{5C796188-8B74-729F-16B1-66F4D8A7FA0A}"/>
          </ac:picMkLst>
        </pc:picChg>
        <pc:picChg chg="add mod">
          <ac:chgData name="Juan Carbone" userId="5ebd59bf0c73079c" providerId="LiveId" clId="{C3152EDE-C1DC-4F7A-894D-327D28A2DAB7}" dt="2025-04-25T07:03:18.424" v="4640"/>
          <ac:picMkLst>
            <pc:docMk/>
            <pc:sldMk cId="0" sldId="275"/>
            <ac:picMk id="4" creationId="{87884E39-FBD4-94B6-11B0-30A72DBC377C}"/>
          </ac:picMkLst>
        </pc:picChg>
        <pc:picChg chg="mod">
          <ac:chgData name="Juan Carbone" userId="5ebd59bf0c73079c" providerId="LiveId" clId="{C3152EDE-C1DC-4F7A-894D-327D28A2DAB7}" dt="2025-04-24T11:37:43.800" v="3544"/>
          <ac:picMkLst>
            <pc:docMk/>
            <pc:sldMk cId="0" sldId="275"/>
            <ac:picMk id="11" creationId="{7AB5146A-F12F-1EC9-A7BA-2E5DB23219B0}"/>
          </ac:picMkLst>
        </pc:picChg>
        <pc:picChg chg="mod">
          <ac:chgData name="Juan Carbone" userId="5ebd59bf0c73079c" providerId="LiveId" clId="{C3152EDE-C1DC-4F7A-894D-327D28A2DAB7}" dt="2025-04-24T11:37:43.800" v="3544"/>
          <ac:picMkLst>
            <pc:docMk/>
            <pc:sldMk cId="0" sldId="275"/>
            <ac:picMk id="12" creationId="{F556452B-5A90-5709-DF0C-93E794E18628}"/>
          </ac:picMkLst>
        </pc:picChg>
        <pc:picChg chg="add mod">
          <ac:chgData name="Juan Carbone" userId="5ebd59bf0c73079c" providerId="LiveId" clId="{C3152EDE-C1DC-4F7A-894D-327D28A2DAB7}" dt="2025-04-24T11:37:43.800" v="3544"/>
          <ac:picMkLst>
            <pc:docMk/>
            <pc:sldMk cId="0" sldId="275"/>
            <ac:picMk id="13" creationId="{5F7C04AE-536E-622B-A835-8353857ED81C}"/>
          </ac:picMkLst>
        </pc:picChg>
        <pc:picChg chg="add mod">
          <ac:chgData name="Juan Carbone" userId="5ebd59bf0c73079c" providerId="LiveId" clId="{C3152EDE-C1DC-4F7A-894D-327D28A2DAB7}" dt="2025-04-25T07:03:12.194" v="4639"/>
          <ac:picMkLst>
            <pc:docMk/>
            <pc:sldMk cId="0" sldId="275"/>
            <ac:picMk id="16" creationId="{F45F1C3A-D6A5-5900-B68B-3B66C2F967E3}"/>
          </ac:picMkLst>
        </pc:picChg>
      </pc:sldChg>
      <pc:sldChg chg="addSp delSp modSp add del mod">
        <pc:chgData name="Juan Carbone" userId="5ebd59bf0c73079c" providerId="LiveId" clId="{C3152EDE-C1DC-4F7A-894D-327D28A2DAB7}" dt="2025-04-25T08:13:48.375" v="4885" actId="207"/>
        <pc:sldMkLst>
          <pc:docMk/>
          <pc:sldMk cId="0" sldId="276"/>
        </pc:sldMkLst>
        <pc:spChg chg="add mod">
          <ac:chgData name="Juan Carbone" userId="5ebd59bf0c73079c" providerId="LiveId" clId="{C3152EDE-C1DC-4F7A-894D-327D28A2DAB7}" dt="2025-04-25T08:13:48.375" v="4885" actId="207"/>
          <ac:spMkLst>
            <pc:docMk/>
            <pc:sldMk cId="0" sldId="276"/>
            <ac:spMk id="2" creationId="{7592E539-6F52-B314-C8AE-EEB46620A7FB}"/>
          </ac:spMkLst>
        </pc:spChg>
        <pc:spChg chg="add del mod">
          <ac:chgData name="Juan Carbone" userId="5ebd59bf0c73079c" providerId="LiveId" clId="{C3152EDE-C1DC-4F7A-894D-327D28A2DAB7}" dt="2025-04-24T11:44:38.652" v="4007" actId="478"/>
          <ac:spMkLst>
            <pc:docMk/>
            <pc:sldMk cId="0" sldId="276"/>
            <ac:spMk id="3" creationId="{E3E668DE-E3CA-0DC9-FD1B-A9C02C8AE13F}"/>
          </ac:spMkLst>
        </pc:spChg>
        <pc:spChg chg="add mod">
          <ac:chgData name="Juan Carbone" userId="5ebd59bf0c73079c" providerId="LiveId" clId="{C3152EDE-C1DC-4F7A-894D-327D28A2DAB7}" dt="2025-04-24T11:45:19.978" v="4014"/>
          <ac:spMkLst>
            <pc:docMk/>
            <pc:sldMk cId="0" sldId="276"/>
            <ac:spMk id="9" creationId="{A3BF7F62-EA3F-F7E3-7680-4A350F03AF91}"/>
          </ac:spMkLst>
        </pc:spChg>
        <pc:spChg chg="add del mod">
          <ac:chgData name="Juan Carbone" userId="5ebd59bf0c73079c" providerId="LiveId" clId="{C3152EDE-C1DC-4F7A-894D-327D28A2DAB7}" dt="2025-04-25T07:40:12.449" v="4698"/>
          <ac:spMkLst>
            <pc:docMk/>
            <pc:sldMk cId="0" sldId="276"/>
            <ac:spMk id="13" creationId="{DA1943F3-5E5D-2B79-ECE8-43C8B9E562A2}"/>
          </ac:spMkLst>
        </pc:spChg>
        <pc:spChg chg="del mod">
          <ac:chgData name="Juan Carbone" userId="5ebd59bf0c73079c" providerId="LiveId" clId="{C3152EDE-C1DC-4F7A-894D-327D28A2DAB7}" dt="2025-04-24T11:44:40.128" v="4008" actId="478"/>
          <ac:spMkLst>
            <pc:docMk/>
            <pc:sldMk cId="0" sldId="276"/>
            <ac:spMk id="485" creationId="{00000000-0000-0000-0000-000000000000}"/>
          </ac:spMkLst>
        </pc:spChg>
        <pc:spChg chg="del mod">
          <ac:chgData name="Juan Carbone" userId="5ebd59bf0c73079c" providerId="LiveId" clId="{C3152EDE-C1DC-4F7A-894D-327D28A2DAB7}" dt="2025-04-24T11:44:36.871" v="4006" actId="478"/>
          <ac:spMkLst>
            <pc:docMk/>
            <pc:sldMk cId="0" sldId="276"/>
            <ac:spMk id="486" creationId="{00000000-0000-0000-0000-000000000000}"/>
          </ac:spMkLst>
        </pc:spChg>
        <pc:spChg chg="mod">
          <ac:chgData name="Juan Carbone" userId="5ebd59bf0c73079c" providerId="LiveId" clId="{C3152EDE-C1DC-4F7A-894D-327D28A2DAB7}" dt="2025-04-24T13:18:13.040" v="4450" actId="1076"/>
          <ac:spMkLst>
            <pc:docMk/>
            <pc:sldMk cId="0" sldId="276"/>
            <ac:spMk id="487" creationId="{00000000-0000-0000-0000-000000000000}"/>
          </ac:spMkLst>
        </pc:spChg>
        <pc:spChg chg="mod">
          <ac:chgData name="Juan Carbone" userId="5ebd59bf0c73079c" providerId="LiveId" clId="{C3152EDE-C1DC-4F7A-894D-327D28A2DAB7}" dt="2025-04-24T08:43:41.174" v="479" actId="790"/>
          <ac:spMkLst>
            <pc:docMk/>
            <pc:sldMk cId="0" sldId="276"/>
            <ac:spMk id="489" creationId="{00000000-0000-0000-0000-000000000000}"/>
          </ac:spMkLst>
        </pc:spChg>
        <pc:spChg chg="mod">
          <ac:chgData name="Juan Carbone" userId="5ebd59bf0c73079c" providerId="LiveId" clId="{C3152EDE-C1DC-4F7A-894D-327D28A2DAB7}" dt="2025-04-24T08:43:41.174" v="479" actId="790"/>
          <ac:spMkLst>
            <pc:docMk/>
            <pc:sldMk cId="0" sldId="276"/>
            <ac:spMk id="490" creationId="{00000000-0000-0000-0000-000000000000}"/>
          </ac:spMkLst>
        </pc:spChg>
        <pc:spChg chg="mod">
          <ac:chgData name="Juan Carbone" userId="5ebd59bf0c73079c" providerId="LiveId" clId="{C3152EDE-C1DC-4F7A-894D-327D28A2DAB7}" dt="2025-04-24T08:43:41.174" v="479" actId="790"/>
          <ac:spMkLst>
            <pc:docMk/>
            <pc:sldMk cId="0" sldId="276"/>
            <ac:spMk id="491" creationId="{00000000-0000-0000-0000-000000000000}"/>
          </ac:spMkLst>
        </pc:spChg>
        <pc:spChg chg="mod">
          <ac:chgData name="Juan Carbone" userId="5ebd59bf0c73079c" providerId="LiveId" clId="{C3152EDE-C1DC-4F7A-894D-327D28A2DAB7}" dt="2025-04-24T08:43:41.174" v="479" actId="790"/>
          <ac:spMkLst>
            <pc:docMk/>
            <pc:sldMk cId="0" sldId="276"/>
            <ac:spMk id="494" creationId="{00000000-0000-0000-0000-000000000000}"/>
          </ac:spMkLst>
        </pc:spChg>
        <pc:spChg chg="del mod">
          <ac:chgData name="Juan Carbone" userId="5ebd59bf0c73079c" providerId="LiveId" clId="{C3152EDE-C1DC-4F7A-894D-327D28A2DAB7}" dt="2025-04-24T11:47:26.003" v="4115" actId="478"/>
          <ac:spMkLst>
            <pc:docMk/>
            <pc:sldMk cId="0" sldId="276"/>
            <ac:spMk id="495" creationId="{00000000-0000-0000-0000-000000000000}"/>
          </ac:spMkLst>
        </pc:spChg>
        <pc:spChg chg="mod">
          <ac:chgData name="Juan Carbone" userId="5ebd59bf0c73079c" providerId="LiveId" clId="{C3152EDE-C1DC-4F7A-894D-327D28A2DAB7}" dt="2025-04-24T13:28:45.372" v="4474" actId="20577"/>
          <ac:spMkLst>
            <pc:docMk/>
            <pc:sldMk cId="0" sldId="276"/>
            <ac:spMk id="496" creationId="{00000000-0000-0000-0000-000000000000}"/>
          </ac:spMkLst>
        </pc:spChg>
        <pc:spChg chg="del mod">
          <ac:chgData name="Juan Carbone" userId="5ebd59bf0c73079c" providerId="LiveId" clId="{C3152EDE-C1DC-4F7A-894D-327D28A2DAB7}" dt="2025-04-24T11:44:51.019" v="4011" actId="478"/>
          <ac:spMkLst>
            <pc:docMk/>
            <pc:sldMk cId="0" sldId="276"/>
            <ac:spMk id="498" creationId="{00000000-0000-0000-0000-000000000000}"/>
          </ac:spMkLst>
        </pc:spChg>
        <pc:grpChg chg="add mod">
          <ac:chgData name="Juan Carbone" userId="5ebd59bf0c73079c" providerId="LiveId" clId="{C3152EDE-C1DC-4F7A-894D-327D28A2DAB7}" dt="2025-04-24T11:45:19.978" v="4014"/>
          <ac:grpSpMkLst>
            <pc:docMk/>
            <pc:sldMk cId="0" sldId="276"/>
            <ac:grpSpMk id="5" creationId="{2FFA6EA4-D00A-1247-21E1-3E9DB4305C1C}"/>
          </ac:grpSpMkLst>
        </pc:grpChg>
        <pc:grpChg chg="del">
          <ac:chgData name="Juan Carbone" userId="5ebd59bf0c73079c" providerId="LiveId" clId="{C3152EDE-C1DC-4F7A-894D-327D28A2DAB7}" dt="2025-04-24T11:44:44.784" v="4009" actId="478"/>
          <ac:grpSpMkLst>
            <pc:docMk/>
            <pc:sldMk cId="0" sldId="276"/>
            <ac:grpSpMk id="488" creationId="{00000000-0000-0000-0000-000000000000}"/>
          </ac:grpSpMkLst>
        </pc:grpChg>
        <pc:picChg chg="add del mod">
          <ac:chgData name="Juan Carbone" userId="5ebd59bf0c73079c" providerId="LiveId" clId="{C3152EDE-C1DC-4F7A-894D-327D28A2DAB7}" dt="2025-04-25T07:03:27.684" v="4642" actId="478"/>
          <ac:picMkLst>
            <pc:docMk/>
            <pc:sldMk cId="0" sldId="276"/>
            <ac:picMk id="2" creationId="{3DF7009E-349D-BF4F-9575-CC009D6B7302}"/>
          </ac:picMkLst>
        </pc:picChg>
        <pc:picChg chg="add mod">
          <ac:chgData name="Juan Carbone" userId="5ebd59bf0c73079c" providerId="LiveId" clId="{C3152EDE-C1DC-4F7A-894D-327D28A2DAB7}" dt="2025-04-25T07:03:40.109" v="4645"/>
          <ac:picMkLst>
            <pc:docMk/>
            <pc:sldMk cId="0" sldId="276"/>
            <ac:picMk id="3" creationId="{6159696C-36E8-D156-F58C-0848718486F2}"/>
          </ac:picMkLst>
        </pc:picChg>
        <pc:picChg chg="add mod">
          <ac:chgData name="Juan Carbone" userId="5ebd59bf0c73079c" providerId="LiveId" clId="{C3152EDE-C1DC-4F7A-894D-327D28A2DAB7}" dt="2025-04-24T11:45:25.411" v="4015" actId="1076"/>
          <ac:picMkLst>
            <pc:docMk/>
            <pc:sldMk cId="0" sldId="276"/>
            <ac:picMk id="4" creationId="{41233ADA-758D-E04B-B207-EBD3B899E1F0}"/>
          </ac:picMkLst>
        </pc:picChg>
        <pc:picChg chg="mod">
          <ac:chgData name="Juan Carbone" userId="5ebd59bf0c73079c" providerId="LiveId" clId="{C3152EDE-C1DC-4F7A-894D-327D28A2DAB7}" dt="2025-04-24T11:45:19.978" v="4014"/>
          <ac:picMkLst>
            <pc:docMk/>
            <pc:sldMk cId="0" sldId="276"/>
            <ac:picMk id="6" creationId="{3326131C-E1D8-E0A3-ADE1-B2B1DD429BD4}"/>
          </ac:picMkLst>
        </pc:picChg>
        <pc:picChg chg="mod">
          <ac:chgData name="Juan Carbone" userId="5ebd59bf0c73079c" providerId="LiveId" clId="{C3152EDE-C1DC-4F7A-894D-327D28A2DAB7}" dt="2025-04-24T11:45:19.978" v="4014"/>
          <ac:picMkLst>
            <pc:docMk/>
            <pc:sldMk cId="0" sldId="276"/>
            <ac:picMk id="7" creationId="{7661AB21-A4A8-54BA-9AE6-7E349920D16A}"/>
          </ac:picMkLst>
        </pc:picChg>
        <pc:picChg chg="add mod">
          <ac:chgData name="Juan Carbone" userId="5ebd59bf0c73079c" providerId="LiveId" clId="{C3152EDE-C1DC-4F7A-894D-327D28A2DAB7}" dt="2025-04-24T11:45:19.978" v="4014"/>
          <ac:picMkLst>
            <pc:docMk/>
            <pc:sldMk cId="0" sldId="276"/>
            <ac:picMk id="8" creationId="{0F0EACFC-B739-8E5F-4956-4075D608B7CF}"/>
          </ac:picMkLst>
        </pc:picChg>
        <pc:picChg chg="add mod">
          <ac:chgData name="Juan Carbone" userId="5ebd59bf0c73079c" providerId="LiveId" clId="{C3152EDE-C1DC-4F7A-894D-327D28A2DAB7}" dt="2025-04-25T07:03:34.374" v="4644"/>
          <ac:picMkLst>
            <pc:docMk/>
            <pc:sldMk cId="0" sldId="276"/>
            <ac:picMk id="10" creationId="{4EBDE9CD-B2B9-C0CA-9D33-CCA282312F77}"/>
          </ac:picMkLst>
        </pc:picChg>
        <pc:picChg chg="add mod">
          <ac:chgData name="Juan Carbone" userId="5ebd59bf0c73079c" providerId="LiveId" clId="{C3152EDE-C1DC-4F7A-894D-327D28A2DAB7}" dt="2025-04-25T07:03:27.917" v="4643"/>
          <ac:picMkLst>
            <pc:docMk/>
            <pc:sldMk cId="0" sldId="276"/>
            <ac:picMk id="11" creationId="{0D6EBAF4-605C-B0CD-47A2-19AA0C6188F9}"/>
          </ac:picMkLst>
        </pc:picChg>
        <pc:picChg chg="add del mod">
          <ac:chgData name="Juan Carbone" userId="5ebd59bf0c73079c" providerId="LiveId" clId="{C3152EDE-C1DC-4F7A-894D-327D28A2DAB7}" dt="2025-04-24T11:48:47.349" v="4120" actId="478"/>
          <ac:picMkLst>
            <pc:docMk/>
            <pc:sldMk cId="0" sldId="276"/>
            <ac:picMk id="11" creationId="{62224B79-9AE1-E471-4A24-22AE6A21DB79}"/>
          </ac:picMkLst>
        </pc:picChg>
        <pc:picChg chg="add mod modCrop">
          <ac:chgData name="Juan Carbone" userId="5ebd59bf0c73079c" providerId="LiveId" clId="{C3152EDE-C1DC-4F7A-894D-327D28A2DAB7}" dt="2025-04-25T07:38:08.417" v="4685" actId="1076"/>
          <ac:picMkLst>
            <pc:docMk/>
            <pc:sldMk cId="0" sldId="276"/>
            <ac:picMk id="12" creationId="{2FFD9242-2A1E-000C-9066-6FDB4D0288EA}"/>
          </ac:picMkLst>
        </pc:picChg>
        <pc:picChg chg="del">
          <ac:chgData name="Juan Carbone" userId="5ebd59bf0c73079c" providerId="LiveId" clId="{C3152EDE-C1DC-4F7A-894D-327D28A2DAB7}" dt="2025-04-24T11:44:47.046" v="4010" actId="478"/>
          <ac:picMkLst>
            <pc:docMk/>
            <pc:sldMk cId="0" sldId="276"/>
            <ac:picMk id="497" creationId="{00000000-0000-0000-0000-000000000000}"/>
          </ac:picMkLst>
        </pc:picChg>
      </pc:sldChg>
      <pc:sldChg chg="modSp del mod">
        <pc:chgData name="Juan Carbone" userId="5ebd59bf0c73079c" providerId="LiveId" clId="{C3152EDE-C1DC-4F7A-894D-327D28A2DAB7}" dt="2025-04-24T11:53:17.398" v="4134" actId="2696"/>
        <pc:sldMkLst>
          <pc:docMk/>
          <pc:sldMk cId="0" sldId="277"/>
        </pc:sldMkLst>
        <pc:spChg chg="mod">
          <ac:chgData name="Juan Carbone" userId="5ebd59bf0c73079c" providerId="LiveId" clId="{C3152EDE-C1DC-4F7A-894D-327D28A2DAB7}" dt="2025-04-24T08:43:41.174" v="479" actId="790"/>
          <ac:spMkLst>
            <pc:docMk/>
            <pc:sldMk cId="0" sldId="277"/>
            <ac:spMk id="503" creationId="{00000000-0000-0000-0000-000000000000}"/>
          </ac:spMkLst>
        </pc:spChg>
        <pc:spChg chg="mod">
          <ac:chgData name="Juan Carbone" userId="5ebd59bf0c73079c" providerId="LiveId" clId="{C3152EDE-C1DC-4F7A-894D-327D28A2DAB7}" dt="2025-04-24T08:43:41.174" v="479" actId="790"/>
          <ac:spMkLst>
            <pc:docMk/>
            <pc:sldMk cId="0" sldId="277"/>
            <ac:spMk id="504" creationId="{00000000-0000-0000-0000-000000000000}"/>
          </ac:spMkLst>
        </pc:spChg>
        <pc:spChg chg="mod">
          <ac:chgData name="Juan Carbone" userId="5ebd59bf0c73079c" providerId="LiveId" clId="{C3152EDE-C1DC-4F7A-894D-327D28A2DAB7}" dt="2025-04-24T08:43:41.174" v="479" actId="790"/>
          <ac:spMkLst>
            <pc:docMk/>
            <pc:sldMk cId="0" sldId="277"/>
            <ac:spMk id="507" creationId="{00000000-0000-0000-0000-000000000000}"/>
          </ac:spMkLst>
        </pc:spChg>
        <pc:spChg chg="mod">
          <ac:chgData name="Juan Carbone" userId="5ebd59bf0c73079c" providerId="LiveId" clId="{C3152EDE-C1DC-4F7A-894D-327D28A2DAB7}" dt="2025-04-24T08:43:41.174" v="479" actId="790"/>
          <ac:spMkLst>
            <pc:docMk/>
            <pc:sldMk cId="0" sldId="277"/>
            <ac:spMk id="508" creationId="{00000000-0000-0000-0000-000000000000}"/>
          </ac:spMkLst>
        </pc:spChg>
        <pc:spChg chg="mod">
          <ac:chgData name="Juan Carbone" userId="5ebd59bf0c73079c" providerId="LiveId" clId="{C3152EDE-C1DC-4F7A-894D-327D28A2DAB7}" dt="2025-04-24T08:43:41.174" v="479" actId="790"/>
          <ac:spMkLst>
            <pc:docMk/>
            <pc:sldMk cId="0" sldId="277"/>
            <ac:spMk id="509" creationId="{00000000-0000-0000-0000-000000000000}"/>
          </ac:spMkLst>
        </pc:spChg>
        <pc:spChg chg="mod">
          <ac:chgData name="Juan Carbone" userId="5ebd59bf0c73079c" providerId="LiveId" clId="{C3152EDE-C1DC-4F7A-894D-327D28A2DAB7}" dt="2025-04-24T08:43:41.174" v="479" actId="790"/>
          <ac:spMkLst>
            <pc:docMk/>
            <pc:sldMk cId="0" sldId="277"/>
            <ac:spMk id="511" creationId="{00000000-0000-0000-0000-000000000000}"/>
          </ac:spMkLst>
        </pc:spChg>
        <pc:spChg chg="mod">
          <ac:chgData name="Juan Carbone" userId="5ebd59bf0c73079c" providerId="LiveId" clId="{C3152EDE-C1DC-4F7A-894D-327D28A2DAB7}" dt="2025-04-24T08:43:41.174" v="479" actId="790"/>
          <ac:spMkLst>
            <pc:docMk/>
            <pc:sldMk cId="0" sldId="277"/>
            <ac:spMk id="512" creationId="{00000000-0000-0000-0000-000000000000}"/>
          </ac:spMkLst>
        </pc:spChg>
        <pc:spChg chg="mod">
          <ac:chgData name="Juan Carbone" userId="5ebd59bf0c73079c" providerId="LiveId" clId="{C3152EDE-C1DC-4F7A-894D-327D28A2DAB7}" dt="2025-04-24T08:43:41.174" v="479" actId="790"/>
          <ac:spMkLst>
            <pc:docMk/>
            <pc:sldMk cId="0" sldId="277"/>
            <ac:spMk id="513" creationId="{00000000-0000-0000-0000-000000000000}"/>
          </ac:spMkLst>
        </pc:spChg>
        <pc:spChg chg="mod">
          <ac:chgData name="Juan Carbone" userId="5ebd59bf0c73079c" providerId="LiveId" clId="{C3152EDE-C1DC-4F7A-894D-327D28A2DAB7}" dt="2025-04-24T08:43:41.174" v="479" actId="790"/>
          <ac:spMkLst>
            <pc:docMk/>
            <pc:sldMk cId="0" sldId="277"/>
            <ac:spMk id="514" creationId="{00000000-0000-0000-0000-000000000000}"/>
          </ac:spMkLst>
        </pc:spChg>
        <pc:spChg chg="mod">
          <ac:chgData name="Juan Carbone" userId="5ebd59bf0c73079c" providerId="LiveId" clId="{C3152EDE-C1DC-4F7A-894D-327D28A2DAB7}" dt="2025-04-24T08:43:41.174" v="479" actId="790"/>
          <ac:spMkLst>
            <pc:docMk/>
            <pc:sldMk cId="0" sldId="277"/>
            <ac:spMk id="516" creationId="{00000000-0000-0000-0000-000000000000}"/>
          </ac:spMkLst>
        </pc:spChg>
      </pc:sldChg>
      <pc:sldChg chg="modSp del mod">
        <pc:chgData name="Juan Carbone" userId="5ebd59bf0c73079c" providerId="LiveId" clId="{C3152EDE-C1DC-4F7A-894D-327D28A2DAB7}" dt="2025-04-24T11:59:06.169" v="4143" actId="2696"/>
        <pc:sldMkLst>
          <pc:docMk/>
          <pc:sldMk cId="0" sldId="278"/>
        </pc:sldMkLst>
        <pc:spChg chg="mod">
          <ac:chgData name="Juan Carbone" userId="5ebd59bf0c73079c" providerId="LiveId" clId="{C3152EDE-C1DC-4F7A-894D-327D28A2DAB7}" dt="2025-04-24T08:43:41.174" v="479" actId="790"/>
          <ac:spMkLst>
            <pc:docMk/>
            <pc:sldMk cId="0" sldId="278"/>
            <ac:spMk id="521" creationId="{00000000-0000-0000-0000-000000000000}"/>
          </ac:spMkLst>
        </pc:spChg>
        <pc:spChg chg="mod">
          <ac:chgData name="Juan Carbone" userId="5ebd59bf0c73079c" providerId="LiveId" clId="{C3152EDE-C1DC-4F7A-894D-327D28A2DAB7}" dt="2025-04-24T08:43:41.174" v="479" actId="790"/>
          <ac:spMkLst>
            <pc:docMk/>
            <pc:sldMk cId="0" sldId="278"/>
            <ac:spMk id="522" creationId="{00000000-0000-0000-0000-000000000000}"/>
          </ac:spMkLst>
        </pc:spChg>
        <pc:spChg chg="mod">
          <ac:chgData name="Juan Carbone" userId="5ebd59bf0c73079c" providerId="LiveId" clId="{C3152EDE-C1DC-4F7A-894D-327D28A2DAB7}" dt="2025-04-24T08:43:41.174" v="479" actId="790"/>
          <ac:spMkLst>
            <pc:docMk/>
            <pc:sldMk cId="0" sldId="278"/>
            <ac:spMk id="523" creationId="{00000000-0000-0000-0000-000000000000}"/>
          </ac:spMkLst>
        </pc:spChg>
        <pc:spChg chg="mod">
          <ac:chgData name="Juan Carbone" userId="5ebd59bf0c73079c" providerId="LiveId" clId="{C3152EDE-C1DC-4F7A-894D-327D28A2DAB7}" dt="2025-04-24T08:43:41.174" v="479" actId="790"/>
          <ac:spMkLst>
            <pc:docMk/>
            <pc:sldMk cId="0" sldId="278"/>
            <ac:spMk id="524" creationId="{00000000-0000-0000-0000-000000000000}"/>
          </ac:spMkLst>
        </pc:spChg>
        <pc:spChg chg="mod">
          <ac:chgData name="Juan Carbone" userId="5ebd59bf0c73079c" providerId="LiveId" clId="{C3152EDE-C1DC-4F7A-894D-327D28A2DAB7}" dt="2025-04-24T08:43:41.174" v="479" actId="790"/>
          <ac:spMkLst>
            <pc:docMk/>
            <pc:sldMk cId="0" sldId="278"/>
            <ac:spMk id="525" creationId="{00000000-0000-0000-0000-000000000000}"/>
          </ac:spMkLst>
        </pc:spChg>
      </pc:sldChg>
      <pc:sldChg chg="modSp del mod">
        <pc:chgData name="Juan Carbone" userId="5ebd59bf0c73079c" providerId="LiveId" clId="{C3152EDE-C1DC-4F7A-894D-327D28A2DAB7}" dt="2025-04-24T11:59:04.137" v="4142" actId="2696"/>
        <pc:sldMkLst>
          <pc:docMk/>
          <pc:sldMk cId="0" sldId="279"/>
        </pc:sldMkLst>
        <pc:spChg chg="mod">
          <ac:chgData name="Juan Carbone" userId="5ebd59bf0c73079c" providerId="LiveId" clId="{C3152EDE-C1DC-4F7A-894D-327D28A2DAB7}" dt="2025-04-24T08:43:41.174" v="479" actId="790"/>
          <ac:spMkLst>
            <pc:docMk/>
            <pc:sldMk cId="0" sldId="279"/>
            <ac:spMk id="530" creationId="{00000000-0000-0000-0000-000000000000}"/>
          </ac:spMkLst>
        </pc:spChg>
        <pc:spChg chg="mod">
          <ac:chgData name="Juan Carbone" userId="5ebd59bf0c73079c" providerId="LiveId" clId="{C3152EDE-C1DC-4F7A-894D-327D28A2DAB7}" dt="2025-04-24T08:43:41.174" v="479" actId="790"/>
          <ac:spMkLst>
            <pc:docMk/>
            <pc:sldMk cId="0" sldId="279"/>
            <ac:spMk id="531" creationId="{00000000-0000-0000-0000-000000000000}"/>
          </ac:spMkLst>
        </pc:spChg>
        <pc:spChg chg="mod">
          <ac:chgData name="Juan Carbone" userId="5ebd59bf0c73079c" providerId="LiveId" clId="{C3152EDE-C1DC-4F7A-894D-327D28A2DAB7}" dt="2025-04-24T08:43:41.174" v="479" actId="790"/>
          <ac:spMkLst>
            <pc:docMk/>
            <pc:sldMk cId="0" sldId="279"/>
            <ac:spMk id="532" creationId="{00000000-0000-0000-0000-000000000000}"/>
          </ac:spMkLst>
        </pc:spChg>
        <pc:spChg chg="mod">
          <ac:chgData name="Juan Carbone" userId="5ebd59bf0c73079c" providerId="LiveId" clId="{C3152EDE-C1DC-4F7A-894D-327D28A2DAB7}" dt="2025-04-24T08:43:41.174" v="479" actId="790"/>
          <ac:spMkLst>
            <pc:docMk/>
            <pc:sldMk cId="0" sldId="279"/>
            <ac:spMk id="533" creationId="{00000000-0000-0000-0000-000000000000}"/>
          </ac:spMkLst>
        </pc:spChg>
        <pc:spChg chg="mod">
          <ac:chgData name="Juan Carbone" userId="5ebd59bf0c73079c" providerId="LiveId" clId="{C3152EDE-C1DC-4F7A-894D-327D28A2DAB7}" dt="2025-04-24T08:43:41.174" v="479" actId="790"/>
          <ac:spMkLst>
            <pc:docMk/>
            <pc:sldMk cId="0" sldId="279"/>
            <ac:spMk id="534" creationId="{00000000-0000-0000-0000-000000000000}"/>
          </ac:spMkLst>
        </pc:spChg>
        <pc:spChg chg="mod">
          <ac:chgData name="Juan Carbone" userId="5ebd59bf0c73079c" providerId="LiveId" clId="{C3152EDE-C1DC-4F7A-894D-327D28A2DAB7}" dt="2025-04-24T08:43:41.174" v="479" actId="790"/>
          <ac:spMkLst>
            <pc:docMk/>
            <pc:sldMk cId="0" sldId="279"/>
            <ac:spMk id="535" creationId="{00000000-0000-0000-0000-000000000000}"/>
          </ac:spMkLst>
        </pc:spChg>
      </pc:sldChg>
      <pc:sldChg chg="modSp del mod">
        <pc:chgData name="Juan Carbone" userId="5ebd59bf0c73079c" providerId="LiveId" clId="{C3152EDE-C1DC-4F7A-894D-327D28A2DAB7}" dt="2025-04-24T11:59:01.929" v="4141" actId="2696"/>
        <pc:sldMkLst>
          <pc:docMk/>
          <pc:sldMk cId="0" sldId="280"/>
        </pc:sldMkLst>
        <pc:spChg chg="mod">
          <ac:chgData name="Juan Carbone" userId="5ebd59bf0c73079c" providerId="LiveId" clId="{C3152EDE-C1DC-4F7A-894D-327D28A2DAB7}" dt="2025-04-24T08:43:41.174" v="479" actId="790"/>
          <ac:spMkLst>
            <pc:docMk/>
            <pc:sldMk cId="0" sldId="280"/>
            <ac:spMk id="540" creationId="{00000000-0000-0000-0000-000000000000}"/>
          </ac:spMkLst>
        </pc:spChg>
        <pc:spChg chg="mod">
          <ac:chgData name="Juan Carbone" userId="5ebd59bf0c73079c" providerId="LiveId" clId="{C3152EDE-C1DC-4F7A-894D-327D28A2DAB7}" dt="2025-04-24T08:43:41.174" v="479" actId="790"/>
          <ac:spMkLst>
            <pc:docMk/>
            <pc:sldMk cId="0" sldId="280"/>
            <ac:spMk id="541" creationId="{00000000-0000-0000-0000-000000000000}"/>
          </ac:spMkLst>
        </pc:spChg>
        <pc:spChg chg="mod">
          <ac:chgData name="Juan Carbone" userId="5ebd59bf0c73079c" providerId="LiveId" clId="{C3152EDE-C1DC-4F7A-894D-327D28A2DAB7}" dt="2025-04-24T08:43:41.174" v="479" actId="790"/>
          <ac:spMkLst>
            <pc:docMk/>
            <pc:sldMk cId="0" sldId="280"/>
            <ac:spMk id="542" creationId="{00000000-0000-0000-0000-000000000000}"/>
          </ac:spMkLst>
        </pc:spChg>
        <pc:spChg chg="mod">
          <ac:chgData name="Juan Carbone" userId="5ebd59bf0c73079c" providerId="LiveId" clId="{C3152EDE-C1DC-4F7A-894D-327D28A2DAB7}" dt="2025-04-24T08:43:41.174" v="479" actId="790"/>
          <ac:spMkLst>
            <pc:docMk/>
            <pc:sldMk cId="0" sldId="280"/>
            <ac:spMk id="543" creationId="{00000000-0000-0000-0000-000000000000}"/>
          </ac:spMkLst>
        </pc:spChg>
        <pc:spChg chg="mod">
          <ac:chgData name="Juan Carbone" userId="5ebd59bf0c73079c" providerId="LiveId" clId="{C3152EDE-C1DC-4F7A-894D-327D28A2DAB7}" dt="2025-04-24T08:43:41.174" v="479" actId="790"/>
          <ac:spMkLst>
            <pc:docMk/>
            <pc:sldMk cId="0" sldId="280"/>
            <ac:spMk id="544" creationId="{00000000-0000-0000-0000-000000000000}"/>
          </ac:spMkLst>
        </pc:spChg>
        <pc:spChg chg="mod">
          <ac:chgData name="Juan Carbone" userId="5ebd59bf0c73079c" providerId="LiveId" clId="{C3152EDE-C1DC-4F7A-894D-327D28A2DAB7}" dt="2025-04-24T08:43:41.174" v="479" actId="790"/>
          <ac:spMkLst>
            <pc:docMk/>
            <pc:sldMk cId="0" sldId="280"/>
            <ac:spMk id="545" creationId="{00000000-0000-0000-0000-000000000000}"/>
          </ac:spMkLst>
        </pc:spChg>
        <pc:spChg chg="mod">
          <ac:chgData name="Juan Carbone" userId="5ebd59bf0c73079c" providerId="LiveId" clId="{C3152EDE-C1DC-4F7A-894D-327D28A2DAB7}" dt="2025-04-24T08:43:41.174" v="479" actId="790"/>
          <ac:spMkLst>
            <pc:docMk/>
            <pc:sldMk cId="0" sldId="280"/>
            <ac:spMk id="546" creationId="{00000000-0000-0000-0000-000000000000}"/>
          </ac:spMkLst>
        </pc:spChg>
      </pc:sldChg>
      <pc:sldChg chg="modSp del mod">
        <pc:chgData name="Juan Carbone" userId="5ebd59bf0c73079c" providerId="LiveId" clId="{C3152EDE-C1DC-4F7A-894D-327D28A2DAB7}" dt="2025-04-24T11:58:59.807" v="4140" actId="2696"/>
        <pc:sldMkLst>
          <pc:docMk/>
          <pc:sldMk cId="0" sldId="281"/>
        </pc:sldMkLst>
        <pc:spChg chg="mod">
          <ac:chgData name="Juan Carbone" userId="5ebd59bf0c73079c" providerId="LiveId" clId="{C3152EDE-C1DC-4F7A-894D-327D28A2DAB7}" dt="2025-04-24T08:43:41.174" v="479" actId="790"/>
          <ac:spMkLst>
            <pc:docMk/>
            <pc:sldMk cId="0" sldId="281"/>
            <ac:spMk id="551" creationId="{00000000-0000-0000-0000-000000000000}"/>
          </ac:spMkLst>
        </pc:spChg>
        <pc:spChg chg="mod">
          <ac:chgData name="Juan Carbone" userId="5ebd59bf0c73079c" providerId="LiveId" clId="{C3152EDE-C1DC-4F7A-894D-327D28A2DAB7}" dt="2025-04-24T08:43:41.174" v="479" actId="790"/>
          <ac:spMkLst>
            <pc:docMk/>
            <pc:sldMk cId="0" sldId="281"/>
            <ac:spMk id="552" creationId="{00000000-0000-0000-0000-000000000000}"/>
          </ac:spMkLst>
        </pc:spChg>
        <pc:spChg chg="mod">
          <ac:chgData name="Juan Carbone" userId="5ebd59bf0c73079c" providerId="LiveId" clId="{C3152EDE-C1DC-4F7A-894D-327D28A2DAB7}" dt="2025-04-24T08:43:41.174" v="479" actId="790"/>
          <ac:spMkLst>
            <pc:docMk/>
            <pc:sldMk cId="0" sldId="281"/>
            <ac:spMk id="553" creationId="{00000000-0000-0000-0000-000000000000}"/>
          </ac:spMkLst>
        </pc:spChg>
        <pc:spChg chg="mod">
          <ac:chgData name="Juan Carbone" userId="5ebd59bf0c73079c" providerId="LiveId" clId="{C3152EDE-C1DC-4F7A-894D-327D28A2DAB7}" dt="2025-04-24T08:43:41.174" v="479" actId="790"/>
          <ac:spMkLst>
            <pc:docMk/>
            <pc:sldMk cId="0" sldId="281"/>
            <ac:spMk id="554" creationId="{00000000-0000-0000-0000-000000000000}"/>
          </ac:spMkLst>
        </pc:spChg>
        <pc:spChg chg="mod">
          <ac:chgData name="Juan Carbone" userId="5ebd59bf0c73079c" providerId="LiveId" clId="{C3152EDE-C1DC-4F7A-894D-327D28A2DAB7}" dt="2025-04-24T08:43:41.174" v="479" actId="790"/>
          <ac:spMkLst>
            <pc:docMk/>
            <pc:sldMk cId="0" sldId="281"/>
            <ac:spMk id="555" creationId="{00000000-0000-0000-0000-000000000000}"/>
          </ac:spMkLst>
        </pc:spChg>
        <pc:spChg chg="mod">
          <ac:chgData name="Juan Carbone" userId="5ebd59bf0c73079c" providerId="LiveId" clId="{C3152EDE-C1DC-4F7A-894D-327D28A2DAB7}" dt="2025-04-24T08:43:41.174" v="479" actId="790"/>
          <ac:spMkLst>
            <pc:docMk/>
            <pc:sldMk cId="0" sldId="281"/>
            <ac:spMk id="556" creationId="{00000000-0000-0000-0000-000000000000}"/>
          </ac:spMkLst>
        </pc:spChg>
        <pc:spChg chg="mod">
          <ac:chgData name="Juan Carbone" userId="5ebd59bf0c73079c" providerId="LiveId" clId="{C3152EDE-C1DC-4F7A-894D-327D28A2DAB7}" dt="2025-04-24T08:43:41.174" v="479" actId="790"/>
          <ac:spMkLst>
            <pc:docMk/>
            <pc:sldMk cId="0" sldId="281"/>
            <ac:spMk id="557" creationId="{00000000-0000-0000-0000-000000000000}"/>
          </ac:spMkLst>
        </pc:spChg>
        <pc:spChg chg="mod">
          <ac:chgData name="Juan Carbone" userId="5ebd59bf0c73079c" providerId="LiveId" clId="{C3152EDE-C1DC-4F7A-894D-327D28A2DAB7}" dt="2025-04-24T08:43:41.174" v="479" actId="790"/>
          <ac:spMkLst>
            <pc:docMk/>
            <pc:sldMk cId="0" sldId="281"/>
            <ac:spMk id="558" creationId="{00000000-0000-0000-0000-000000000000}"/>
          </ac:spMkLst>
        </pc:spChg>
      </pc:sldChg>
      <pc:sldChg chg="modSp del mod">
        <pc:chgData name="Juan Carbone" userId="5ebd59bf0c73079c" providerId="LiveId" clId="{C3152EDE-C1DC-4F7A-894D-327D28A2DAB7}" dt="2025-04-24T11:58:57.311" v="4139" actId="2696"/>
        <pc:sldMkLst>
          <pc:docMk/>
          <pc:sldMk cId="0" sldId="282"/>
        </pc:sldMkLst>
        <pc:spChg chg="mod">
          <ac:chgData name="Juan Carbone" userId="5ebd59bf0c73079c" providerId="LiveId" clId="{C3152EDE-C1DC-4F7A-894D-327D28A2DAB7}" dt="2025-04-24T08:43:41.174" v="479" actId="790"/>
          <ac:spMkLst>
            <pc:docMk/>
            <pc:sldMk cId="0" sldId="282"/>
            <ac:spMk id="563" creationId="{00000000-0000-0000-0000-000000000000}"/>
          </ac:spMkLst>
        </pc:spChg>
        <pc:spChg chg="mod">
          <ac:chgData name="Juan Carbone" userId="5ebd59bf0c73079c" providerId="LiveId" clId="{C3152EDE-C1DC-4F7A-894D-327D28A2DAB7}" dt="2025-04-24T08:43:41.174" v="479" actId="790"/>
          <ac:spMkLst>
            <pc:docMk/>
            <pc:sldMk cId="0" sldId="282"/>
            <ac:spMk id="564" creationId="{00000000-0000-0000-0000-000000000000}"/>
          </ac:spMkLst>
        </pc:spChg>
        <pc:spChg chg="mod">
          <ac:chgData name="Juan Carbone" userId="5ebd59bf0c73079c" providerId="LiveId" clId="{C3152EDE-C1DC-4F7A-894D-327D28A2DAB7}" dt="2025-04-24T08:43:41.174" v="479" actId="790"/>
          <ac:spMkLst>
            <pc:docMk/>
            <pc:sldMk cId="0" sldId="282"/>
            <ac:spMk id="565" creationId="{00000000-0000-0000-0000-000000000000}"/>
          </ac:spMkLst>
        </pc:spChg>
        <pc:spChg chg="mod">
          <ac:chgData name="Juan Carbone" userId="5ebd59bf0c73079c" providerId="LiveId" clId="{C3152EDE-C1DC-4F7A-894D-327D28A2DAB7}" dt="2025-04-24T08:43:41.174" v="479" actId="790"/>
          <ac:spMkLst>
            <pc:docMk/>
            <pc:sldMk cId="0" sldId="282"/>
            <ac:spMk id="566" creationId="{00000000-0000-0000-0000-000000000000}"/>
          </ac:spMkLst>
        </pc:spChg>
        <pc:spChg chg="mod">
          <ac:chgData name="Juan Carbone" userId="5ebd59bf0c73079c" providerId="LiveId" clId="{C3152EDE-C1DC-4F7A-894D-327D28A2DAB7}" dt="2025-04-24T08:43:41.174" v="479" actId="790"/>
          <ac:spMkLst>
            <pc:docMk/>
            <pc:sldMk cId="0" sldId="282"/>
            <ac:spMk id="567" creationId="{00000000-0000-0000-0000-000000000000}"/>
          </ac:spMkLst>
        </pc:spChg>
        <pc:spChg chg="mod">
          <ac:chgData name="Juan Carbone" userId="5ebd59bf0c73079c" providerId="LiveId" clId="{C3152EDE-C1DC-4F7A-894D-327D28A2DAB7}" dt="2025-04-24T08:43:41.174" v="479" actId="790"/>
          <ac:spMkLst>
            <pc:docMk/>
            <pc:sldMk cId="0" sldId="282"/>
            <ac:spMk id="568" creationId="{00000000-0000-0000-0000-000000000000}"/>
          </ac:spMkLst>
        </pc:spChg>
        <pc:spChg chg="mod">
          <ac:chgData name="Juan Carbone" userId="5ebd59bf0c73079c" providerId="LiveId" clId="{C3152EDE-C1DC-4F7A-894D-327D28A2DAB7}" dt="2025-04-24T08:43:41.174" v="479" actId="790"/>
          <ac:spMkLst>
            <pc:docMk/>
            <pc:sldMk cId="0" sldId="282"/>
            <ac:spMk id="569" creationId="{00000000-0000-0000-0000-000000000000}"/>
          </ac:spMkLst>
        </pc:spChg>
        <pc:spChg chg="mod">
          <ac:chgData name="Juan Carbone" userId="5ebd59bf0c73079c" providerId="LiveId" clId="{C3152EDE-C1DC-4F7A-894D-327D28A2DAB7}" dt="2025-04-24T08:43:41.174" v="479" actId="790"/>
          <ac:spMkLst>
            <pc:docMk/>
            <pc:sldMk cId="0" sldId="282"/>
            <ac:spMk id="570" creationId="{00000000-0000-0000-0000-000000000000}"/>
          </ac:spMkLst>
        </pc:spChg>
        <pc:spChg chg="mod">
          <ac:chgData name="Juan Carbone" userId="5ebd59bf0c73079c" providerId="LiveId" clId="{C3152EDE-C1DC-4F7A-894D-327D28A2DAB7}" dt="2025-04-24T08:43:41.174" v="479" actId="790"/>
          <ac:spMkLst>
            <pc:docMk/>
            <pc:sldMk cId="0" sldId="282"/>
            <ac:spMk id="571" creationId="{00000000-0000-0000-0000-000000000000}"/>
          </ac:spMkLst>
        </pc:spChg>
      </pc:sldChg>
      <pc:sldChg chg="addSp delSp modSp mod">
        <pc:chgData name="Juan Carbone" userId="5ebd59bf0c73079c" providerId="LiveId" clId="{C3152EDE-C1DC-4F7A-894D-327D28A2DAB7}" dt="2025-04-25T07:04:21.183" v="4653"/>
        <pc:sldMkLst>
          <pc:docMk/>
          <pc:sldMk cId="0" sldId="283"/>
        </pc:sldMkLst>
        <pc:spChg chg="add del mod">
          <ac:chgData name="Juan Carbone" userId="5ebd59bf0c73079c" providerId="LiveId" clId="{C3152EDE-C1DC-4F7A-894D-327D28A2DAB7}" dt="2025-04-24T11:59:16.571" v="4145" actId="478"/>
          <ac:spMkLst>
            <pc:docMk/>
            <pc:sldMk cId="0" sldId="283"/>
            <ac:spMk id="3" creationId="{32297208-AD99-70F2-41AB-16D66C0C30EE}"/>
          </ac:spMkLst>
        </pc:spChg>
        <pc:spChg chg="add mod">
          <ac:chgData name="Juan Carbone" userId="5ebd59bf0c73079c" providerId="LiveId" clId="{C3152EDE-C1DC-4F7A-894D-327D28A2DAB7}" dt="2025-04-24T11:59:32.873" v="4148"/>
          <ac:spMkLst>
            <pc:docMk/>
            <pc:sldMk cId="0" sldId="283"/>
            <ac:spMk id="8" creationId="{A856B53B-30AF-C120-45C8-3AEE08F427FF}"/>
          </ac:spMkLst>
        </pc:spChg>
        <pc:spChg chg="del mod">
          <ac:chgData name="Juan Carbone" userId="5ebd59bf0c73079c" providerId="LiveId" clId="{C3152EDE-C1DC-4F7A-894D-327D28A2DAB7}" dt="2025-04-24T11:59:17.257" v="4146" actId="478"/>
          <ac:spMkLst>
            <pc:docMk/>
            <pc:sldMk cId="0" sldId="283"/>
            <ac:spMk id="576" creationId="{00000000-0000-0000-0000-000000000000}"/>
          </ac:spMkLst>
        </pc:spChg>
        <pc:spChg chg="del mod">
          <ac:chgData name="Juan Carbone" userId="5ebd59bf0c73079c" providerId="LiveId" clId="{C3152EDE-C1DC-4F7A-894D-327D28A2DAB7}" dt="2025-04-24T11:59:15.351" v="4144" actId="478"/>
          <ac:spMkLst>
            <pc:docMk/>
            <pc:sldMk cId="0" sldId="283"/>
            <ac:spMk id="577" creationId="{00000000-0000-0000-0000-000000000000}"/>
          </ac:spMkLst>
        </pc:spChg>
        <pc:spChg chg="mod">
          <ac:chgData name="Juan Carbone" userId="5ebd59bf0c73079c" providerId="LiveId" clId="{C3152EDE-C1DC-4F7A-894D-327D28A2DAB7}" dt="2025-04-24T13:18:25.315" v="4453" actId="1076"/>
          <ac:spMkLst>
            <pc:docMk/>
            <pc:sldMk cId="0" sldId="283"/>
            <ac:spMk id="578" creationId="{00000000-0000-0000-0000-000000000000}"/>
          </ac:spMkLst>
        </pc:spChg>
        <pc:spChg chg="mod">
          <ac:chgData name="Juan Carbone" userId="5ebd59bf0c73079c" providerId="LiveId" clId="{C3152EDE-C1DC-4F7A-894D-327D28A2DAB7}" dt="2025-04-24T12:01:58.702" v="4185" actId="20577"/>
          <ac:spMkLst>
            <pc:docMk/>
            <pc:sldMk cId="0" sldId="283"/>
            <ac:spMk id="579" creationId="{00000000-0000-0000-0000-000000000000}"/>
          </ac:spMkLst>
        </pc:spChg>
        <pc:spChg chg="mod">
          <ac:chgData name="Juan Carbone" userId="5ebd59bf0c73079c" providerId="LiveId" clId="{C3152EDE-C1DC-4F7A-894D-327D28A2DAB7}" dt="2025-04-24T12:02:26.220" v="4223" actId="20577"/>
          <ac:spMkLst>
            <pc:docMk/>
            <pc:sldMk cId="0" sldId="283"/>
            <ac:spMk id="580" creationId="{00000000-0000-0000-0000-000000000000}"/>
          </ac:spMkLst>
        </pc:spChg>
        <pc:spChg chg="mod">
          <ac:chgData name="Juan Carbone" userId="5ebd59bf0c73079c" providerId="LiveId" clId="{C3152EDE-C1DC-4F7A-894D-327D28A2DAB7}" dt="2025-04-24T12:04:12.668" v="4270" actId="20577"/>
          <ac:spMkLst>
            <pc:docMk/>
            <pc:sldMk cId="0" sldId="283"/>
            <ac:spMk id="581" creationId="{00000000-0000-0000-0000-000000000000}"/>
          </ac:spMkLst>
        </pc:spChg>
        <pc:spChg chg="mod">
          <ac:chgData name="Juan Carbone" userId="5ebd59bf0c73079c" providerId="LiveId" clId="{C3152EDE-C1DC-4F7A-894D-327D28A2DAB7}" dt="2025-04-24T12:02:57.430" v="4230" actId="20577"/>
          <ac:spMkLst>
            <pc:docMk/>
            <pc:sldMk cId="0" sldId="283"/>
            <ac:spMk id="582" creationId="{00000000-0000-0000-0000-000000000000}"/>
          </ac:spMkLst>
        </pc:spChg>
        <pc:spChg chg="mod">
          <ac:chgData name="Juan Carbone" userId="5ebd59bf0c73079c" providerId="LiveId" clId="{C3152EDE-C1DC-4F7A-894D-327D28A2DAB7}" dt="2025-04-24T12:03:48.189" v="4250" actId="20577"/>
          <ac:spMkLst>
            <pc:docMk/>
            <pc:sldMk cId="0" sldId="283"/>
            <ac:spMk id="583" creationId="{00000000-0000-0000-0000-000000000000}"/>
          </ac:spMkLst>
        </pc:spChg>
        <pc:spChg chg="mod">
          <ac:chgData name="Juan Carbone" userId="5ebd59bf0c73079c" providerId="LiveId" clId="{C3152EDE-C1DC-4F7A-894D-327D28A2DAB7}" dt="2025-04-24T12:03:20.316" v="4244" actId="20577"/>
          <ac:spMkLst>
            <pc:docMk/>
            <pc:sldMk cId="0" sldId="283"/>
            <ac:spMk id="584" creationId="{00000000-0000-0000-0000-000000000000}"/>
          </ac:spMkLst>
        </pc:spChg>
        <pc:spChg chg="del mod">
          <ac:chgData name="Juan Carbone" userId="5ebd59bf0c73079c" providerId="LiveId" clId="{C3152EDE-C1DC-4F7A-894D-327D28A2DAB7}" dt="2025-04-24T11:59:21.442" v="4147" actId="478"/>
          <ac:spMkLst>
            <pc:docMk/>
            <pc:sldMk cId="0" sldId="283"/>
            <ac:spMk id="585" creationId="{00000000-0000-0000-0000-000000000000}"/>
          </ac:spMkLst>
        </pc:spChg>
        <pc:grpChg chg="add mod">
          <ac:chgData name="Juan Carbone" userId="5ebd59bf0c73079c" providerId="LiveId" clId="{C3152EDE-C1DC-4F7A-894D-327D28A2DAB7}" dt="2025-04-24T11:59:32.873" v="4148"/>
          <ac:grpSpMkLst>
            <pc:docMk/>
            <pc:sldMk cId="0" sldId="283"/>
            <ac:grpSpMk id="4" creationId="{1C8A715F-ED60-AFC4-575F-B8B38A3BC0DC}"/>
          </ac:grpSpMkLst>
        </pc:grpChg>
        <pc:picChg chg="add del mod">
          <ac:chgData name="Juan Carbone" userId="5ebd59bf0c73079c" providerId="LiveId" clId="{C3152EDE-C1DC-4F7A-894D-327D28A2DAB7}" dt="2025-04-25T07:04:08.680" v="4650" actId="478"/>
          <ac:picMkLst>
            <pc:docMk/>
            <pc:sldMk cId="0" sldId="283"/>
            <ac:picMk id="2" creationId="{7CFFC2D7-1333-A194-F678-3FDDFA0A0C67}"/>
          </ac:picMkLst>
        </pc:picChg>
        <pc:picChg chg="add mod">
          <ac:chgData name="Juan Carbone" userId="5ebd59bf0c73079c" providerId="LiveId" clId="{C3152EDE-C1DC-4F7A-894D-327D28A2DAB7}" dt="2025-04-25T07:04:21.183" v="4653"/>
          <ac:picMkLst>
            <pc:docMk/>
            <pc:sldMk cId="0" sldId="283"/>
            <ac:picMk id="3" creationId="{ACCA7EBF-1600-F5EE-2467-03258C73E441}"/>
          </ac:picMkLst>
        </pc:picChg>
        <pc:picChg chg="mod">
          <ac:chgData name="Juan Carbone" userId="5ebd59bf0c73079c" providerId="LiveId" clId="{C3152EDE-C1DC-4F7A-894D-327D28A2DAB7}" dt="2025-04-24T11:59:32.873" v="4148"/>
          <ac:picMkLst>
            <pc:docMk/>
            <pc:sldMk cId="0" sldId="283"/>
            <ac:picMk id="5" creationId="{6788A608-5BF2-BB82-77F6-76E7A57530D5}"/>
          </ac:picMkLst>
        </pc:picChg>
        <pc:picChg chg="mod">
          <ac:chgData name="Juan Carbone" userId="5ebd59bf0c73079c" providerId="LiveId" clId="{C3152EDE-C1DC-4F7A-894D-327D28A2DAB7}" dt="2025-04-24T11:59:32.873" v="4148"/>
          <ac:picMkLst>
            <pc:docMk/>
            <pc:sldMk cId="0" sldId="283"/>
            <ac:picMk id="6" creationId="{845D5E23-04AE-F0C7-10C0-2B34C78FE1FE}"/>
          </ac:picMkLst>
        </pc:picChg>
        <pc:picChg chg="add mod">
          <ac:chgData name="Juan Carbone" userId="5ebd59bf0c73079c" providerId="LiveId" clId="{C3152EDE-C1DC-4F7A-894D-327D28A2DAB7}" dt="2025-04-24T11:59:32.873" v="4148"/>
          <ac:picMkLst>
            <pc:docMk/>
            <pc:sldMk cId="0" sldId="283"/>
            <ac:picMk id="7" creationId="{C1DC4729-5A14-36F0-913B-AB47CC165AC8}"/>
          </ac:picMkLst>
        </pc:picChg>
        <pc:picChg chg="add mod">
          <ac:chgData name="Juan Carbone" userId="5ebd59bf0c73079c" providerId="LiveId" clId="{C3152EDE-C1DC-4F7A-894D-327D28A2DAB7}" dt="2025-04-25T07:04:15.247" v="4652"/>
          <ac:picMkLst>
            <pc:docMk/>
            <pc:sldMk cId="0" sldId="283"/>
            <ac:picMk id="9" creationId="{5E1360B4-C396-24D9-E64F-2A839CB1D4DA}"/>
          </ac:picMkLst>
        </pc:picChg>
        <pc:picChg chg="add mod">
          <ac:chgData name="Juan Carbone" userId="5ebd59bf0c73079c" providerId="LiveId" clId="{C3152EDE-C1DC-4F7A-894D-327D28A2DAB7}" dt="2025-04-25T07:04:08.912" v="4651"/>
          <ac:picMkLst>
            <pc:docMk/>
            <pc:sldMk cId="0" sldId="283"/>
            <ac:picMk id="10" creationId="{0EEBBE53-EA1D-D2B3-C4DF-55D02B1AFC5A}"/>
          </ac:picMkLst>
        </pc:picChg>
      </pc:sldChg>
      <pc:sldChg chg="addSp delSp modSp mod">
        <pc:chgData name="Juan Carbone" userId="5ebd59bf0c73079c" providerId="LiveId" clId="{C3152EDE-C1DC-4F7A-894D-327D28A2DAB7}" dt="2025-04-25T07:04:33.918" v="4657"/>
        <pc:sldMkLst>
          <pc:docMk/>
          <pc:sldMk cId="0" sldId="284"/>
        </pc:sldMkLst>
        <pc:spChg chg="add del mod">
          <ac:chgData name="Juan Carbone" userId="5ebd59bf0c73079c" providerId="LiveId" clId="{C3152EDE-C1DC-4F7A-894D-327D28A2DAB7}" dt="2025-04-24T12:04:31.243" v="4272" actId="478"/>
          <ac:spMkLst>
            <pc:docMk/>
            <pc:sldMk cId="0" sldId="284"/>
            <ac:spMk id="3" creationId="{3DE202B1-8540-ACD1-204A-BA653FA907C2}"/>
          </ac:spMkLst>
        </pc:spChg>
        <pc:spChg chg="add mod">
          <ac:chgData name="Juan Carbone" userId="5ebd59bf0c73079c" providerId="LiveId" clId="{C3152EDE-C1DC-4F7A-894D-327D28A2DAB7}" dt="2025-04-24T12:05:27.378" v="4279"/>
          <ac:spMkLst>
            <pc:docMk/>
            <pc:sldMk cId="0" sldId="284"/>
            <ac:spMk id="8" creationId="{7A37DC9B-1910-0F0D-BF42-CA7F4E0BCCC5}"/>
          </ac:spMkLst>
        </pc:spChg>
        <pc:spChg chg="add mod">
          <ac:chgData name="Juan Carbone" userId="5ebd59bf0c73079c" providerId="LiveId" clId="{C3152EDE-C1DC-4F7A-894D-327D28A2DAB7}" dt="2025-04-24T13:08:29.983" v="4340" actId="20577"/>
          <ac:spMkLst>
            <pc:docMk/>
            <pc:sldMk cId="0" sldId="284"/>
            <ac:spMk id="10" creationId="{5EC5E83C-A25E-D1B0-13B9-613CAEAB5308}"/>
          </ac:spMkLst>
        </pc:spChg>
        <pc:spChg chg="add mod">
          <ac:chgData name="Juan Carbone" userId="5ebd59bf0c73079c" providerId="LiveId" clId="{C3152EDE-C1DC-4F7A-894D-327D28A2DAB7}" dt="2025-04-24T13:18:31.033" v="4454" actId="1076"/>
          <ac:spMkLst>
            <pc:docMk/>
            <pc:sldMk cId="0" sldId="284"/>
            <ac:spMk id="11" creationId="{87E961C0-1CAC-958D-D615-1EC6FCECE013}"/>
          </ac:spMkLst>
        </pc:spChg>
        <pc:spChg chg="del mod">
          <ac:chgData name="Juan Carbone" userId="5ebd59bf0c73079c" providerId="LiveId" clId="{C3152EDE-C1DC-4F7A-894D-327D28A2DAB7}" dt="2025-04-24T12:04:32.301" v="4273" actId="478"/>
          <ac:spMkLst>
            <pc:docMk/>
            <pc:sldMk cId="0" sldId="284"/>
            <ac:spMk id="590" creationId="{00000000-0000-0000-0000-000000000000}"/>
          </ac:spMkLst>
        </pc:spChg>
        <pc:spChg chg="del mod">
          <ac:chgData name="Juan Carbone" userId="5ebd59bf0c73079c" providerId="LiveId" clId="{C3152EDE-C1DC-4F7A-894D-327D28A2DAB7}" dt="2025-04-24T12:04:29.076" v="4271" actId="478"/>
          <ac:spMkLst>
            <pc:docMk/>
            <pc:sldMk cId="0" sldId="284"/>
            <ac:spMk id="591" creationId="{00000000-0000-0000-0000-000000000000}"/>
          </ac:spMkLst>
        </pc:spChg>
        <pc:spChg chg="del mod">
          <ac:chgData name="Juan Carbone" userId="5ebd59bf0c73079c" providerId="LiveId" clId="{C3152EDE-C1DC-4F7A-894D-327D28A2DAB7}" dt="2025-04-24T12:04:33.556" v="4274" actId="478"/>
          <ac:spMkLst>
            <pc:docMk/>
            <pc:sldMk cId="0" sldId="284"/>
            <ac:spMk id="592" creationId="{00000000-0000-0000-0000-000000000000}"/>
          </ac:spMkLst>
        </pc:spChg>
        <pc:spChg chg="mod">
          <ac:chgData name="Juan Carbone" userId="5ebd59bf0c73079c" providerId="LiveId" clId="{C3152EDE-C1DC-4F7A-894D-327D28A2DAB7}" dt="2025-04-24T13:42:56.942" v="4508" actId="14100"/>
          <ac:spMkLst>
            <pc:docMk/>
            <pc:sldMk cId="0" sldId="284"/>
            <ac:spMk id="594" creationId="{00000000-0000-0000-0000-000000000000}"/>
          </ac:spMkLst>
        </pc:spChg>
        <pc:spChg chg="del mod">
          <ac:chgData name="Juan Carbone" userId="5ebd59bf0c73079c" providerId="LiveId" clId="{C3152EDE-C1DC-4F7A-894D-327D28A2DAB7}" dt="2025-04-24T12:05:45.708" v="4280" actId="478"/>
          <ac:spMkLst>
            <pc:docMk/>
            <pc:sldMk cId="0" sldId="284"/>
            <ac:spMk id="595" creationId="{00000000-0000-0000-0000-000000000000}"/>
          </ac:spMkLst>
        </pc:spChg>
        <pc:grpChg chg="add mod">
          <ac:chgData name="Juan Carbone" userId="5ebd59bf0c73079c" providerId="LiveId" clId="{C3152EDE-C1DC-4F7A-894D-327D28A2DAB7}" dt="2025-04-24T12:13:02.241" v="4308" actId="1076"/>
          <ac:grpSpMkLst>
            <pc:docMk/>
            <pc:sldMk cId="0" sldId="284"/>
            <ac:grpSpMk id="4" creationId="{08C313D0-DEDF-F7D7-82F0-9F70FE46CCC7}"/>
          </ac:grpSpMkLst>
        </pc:grpChg>
        <pc:grpChg chg="add del mod">
          <ac:chgData name="Juan Carbone" userId="5ebd59bf0c73079c" providerId="LiveId" clId="{C3152EDE-C1DC-4F7A-894D-327D28A2DAB7}" dt="2025-04-24T13:18:41.398" v="4457" actId="478"/>
          <ac:grpSpMkLst>
            <pc:docMk/>
            <pc:sldMk cId="0" sldId="284"/>
            <ac:grpSpMk id="12" creationId="{829AA0FA-3816-32BB-FFBE-F4E864156BC4}"/>
          </ac:grpSpMkLst>
        </pc:grpChg>
        <pc:grpChg chg="del">
          <ac:chgData name="Juan Carbone" userId="5ebd59bf0c73079c" providerId="LiveId" clId="{C3152EDE-C1DC-4F7A-894D-327D28A2DAB7}" dt="2025-04-24T12:05:19.028" v="4278" actId="478"/>
          <ac:grpSpMkLst>
            <pc:docMk/>
            <pc:sldMk cId="0" sldId="284"/>
            <ac:grpSpMk id="596" creationId="{00000000-0000-0000-0000-000000000000}"/>
          </ac:grpSpMkLst>
        </pc:grpChg>
        <pc:picChg chg="add del mod">
          <ac:chgData name="Juan Carbone" userId="5ebd59bf0c73079c" providerId="LiveId" clId="{C3152EDE-C1DC-4F7A-894D-327D28A2DAB7}" dt="2025-04-25T07:04:24.184" v="4654" actId="478"/>
          <ac:picMkLst>
            <pc:docMk/>
            <pc:sldMk cId="0" sldId="284"/>
            <ac:picMk id="2" creationId="{9098B2B8-85D7-D41C-2549-E76405B7DF1A}"/>
          </ac:picMkLst>
        </pc:picChg>
        <pc:picChg chg="add mod">
          <ac:chgData name="Juan Carbone" userId="5ebd59bf0c73079c" providerId="LiveId" clId="{C3152EDE-C1DC-4F7A-894D-327D28A2DAB7}" dt="2025-04-25T07:04:33.918" v="4657"/>
          <ac:picMkLst>
            <pc:docMk/>
            <pc:sldMk cId="0" sldId="284"/>
            <ac:picMk id="3" creationId="{17BA3848-B2BF-41EB-DEDB-76EA763A90F4}"/>
          </ac:picMkLst>
        </pc:picChg>
        <pc:picChg chg="mod">
          <ac:chgData name="Juan Carbone" userId="5ebd59bf0c73079c" providerId="LiveId" clId="{C3152EDE-C1DC-4F7A-894D-327D28A2DAB7}" dt="2025-04-24T12:05:27.378" v="4279"/>
          <ac:picMkLst>
            <pc:docMk/>
            <pc:sldMk cId="0" sldId="284"/>
            <ac:picMk id="5" creationId="{0615DD0C-DA35-90CC-8C2F-4558312CE1C1}"/>
          </ac:picMkLst>
        </pc:picChg>
        <pc:picChg chg="mod">
          <ac:chgData name="Juan Carbone" userId="5ebd59bf0c73079c" providerId="LiveId" clId="{C3152EDE-C1DC-4F7A-894D-327D28A2DAB7}" dt="2025-04-24T12:05:27.378" v="4279"/>
          <ac:picMkLst>
            <pc:docMk/>
            <pc:sldMk cId="0" sldId="284"/>
            <ac:picMk id="6" creationId="{29008041-F985-0B7C-8C5B-2B3A0B711760}"/>
          </ac:picMkLst>
        </pc:picChg>
        <pc:picChg chg="add mod">
          <ac:chgData name="Juan Carbone" userId="5ebd59bf0c73079c" providerId="LiveId" clId="{C3152EDE-C1DC-4F7A-894D-327D28A2DAB7}" dt="2025-04-24T12:05:27.378" v="4279"/>
          <ac:picMkLst>
            <pc:docMk/>
            <pc:sldMk cId="0" sldId="284"/>
            <ac:picMk id="7" creationId="{A2F42A6B-F826-A7D2-7DDB-69E3F18B3849}"/>
          </ac:picMkLst>
        </pc:picChg>
        <pc:picChg chg="add mod">
          <ac:chgData name="Juan Carbone" userId="5ebd59bf0c73079c" providerId="LiveId" clId="{C3152EDE-C1DC-4F7A-894D-327D28A2DAB7}" dt="2025-04-24T12:06:54.657" v="4295" actId="1076"/>
          <ac:picMkLst>
            <pc:docMk/>
            <pc:sldMk cId="0" sldId="284"/>
            <ac:picMk id="9" creationId="{823C7309-B580-E035-DE40-CB99B674AE68}"/>
          </ac:picMkLst>
        </pc:picChg>
        <pc:picChg chg="add del mod">
          <ac:chgData name="Juan Carbone" userId="5ebd59bf0c73079c" providerId="LiveId" clId="{C3152EDE-C1DC-4F7A-894D-327D28A2DAB7}" dt="2025-04-25T07:04:26.948" v="4656" actId="478"/>
          <ac:picMkLst>
            <pc:docMk/>
            <pc:sldMk cId="0" sldId="284"/>
            <ac:picMk id="12" creationId="{C1DE7343-0072-CFBC-BB5E-93ABC6EF9550}"/>
          </ac:picMkLst>
        </pc:picChg>
        <pc:picChg chg="del mod topLvl">
          <ac:chgData name="Juan Carbone" userId="5ebd59bf0c73079c" providerId="LiveId" clId="{C3152EDE-C1DC-4F7A-894D-327D28A2DAB7}" dt="2025-04-24T13:18:43.483" v="4458" actId="478"/>
          <ac:picMkLst>
            <pc:docMk/>
            <pc:sldMk cId="0" sldId="284"/>
            <ac:picMk id="13" creationId="{98C0BE68-5B1C-7ED4-D227-ECB15ED96698}"/>
          </ac:picMkLst>
        </pc:picChg>
        <pc:picChg chg="add mod">
          <ac:chgData name="Juan Carbone" userId="5ebd59bf0c73079c" providerId="LiveId" clId="{C3152EDE-C1DC-4F7A-894D-327D28A2DAB7}" dt="2025-04-25T07:04:24.419" v="4655"/>
          <ac:picMkLst>
            <pc:docMk/>
            <pc:sldMk cId="0" sldId="284"/>
            <ac:picMk id="13" creationId="{C8B2D22B-DC02-2D4D-A679-625D1A12EC65}"/>
          </ac:picMkLst>
        </pc:picChg>
        <pc:picChg chg="del mod topLvl">
          <ac:chgData name="Juan Carbone" userId="5ebd59bf0c73079c" providerId="LiveId" clId="{C3152EDE-C1DC-4F7A-894D-327D28A2DAB7}" dt="2025-04-24T13:18:41.398" v="4457" actId="478"/>
          <ac:picMkLst>
            <pc:docMk/>
            <pc:sldMk cId="0" sldId="284"/>
            <ac:picMk id="14" creationId="{28BDC717-D0CA-2D4E-32DE-85C32C677E58}"/>
          </ac:picMkLst>
        </pc:picChg>
        <pc:picChg chg="mod modCrop">
          <ac:chgData name="Juan Carbone" userId="5ebd59bf0c73079c" providerId="LiveId" clId="{C3152EDE-C1DC-4F7A-894D-327D28A2DAB7}" dt="2025-04-24T12:13:03.144" v="4309" actId="1076"/>
          <ac:picMkLst>
            <pc:docMk/>
            <pc:sldMk cId="0" sldId="284"/>
            <ac:picMk id="593" creationId="{00000000-0000-0000-0000-000000000000}"/>
          </ac:picMkLst>
        </pc:picChg>
      </pc:sldChg>
      <pc:sldChg chg="addSp delSp modSp add mod">
        <pc:chgData name="Juan Carbone" userId="5ebd59bf0c73079c" providerId="LiveId" clId="{C3152EDE-C1DC-4F7A-894D-327D28A2DAB7}" dt="2025-04-25T11:46:09.806" v="4886" actId="14100"/>
        <pc:sldMkLst>
          <pc:docMk/>
          <pc:sldMk cId="3770203197" sldId="285"/>
        </pc:sldMkLst>
        <pc:spChg chg="add mod">
          <ac:chgData name="Juan Carbone" userId="5ebd59bf0c73079c" providerId="LiveId" clId="{C3152EDE-C1DC-4F7A-894D-327D28A2DAB7}" dt="2025-04-24T13:18:19.125" v="4452"/>
          <ac:spMkLst>
            <pc:docMk/>
            <pc:sldMk cId="3770203197" sldId="285"/>
            <ac:spMk id="2" creationId="{308F7977-1311-FABD-0EEA-24FCC8C90C3C}"/>
          </ac:spMkLst>
        </pc:spChg>
        <pc:spChg chg="add mod">
          <ac:chgData name="Juan Carbone" userId="5ebd59bf0c73079c" providerId="LiveId" clId="{C3152EDE-C1DC-4F7A-894D-327D28A2DAB7}" dt="2025-04-25T11:46:09.806" v="4886" actId="14100"/>
          <ac:spMkLst>
            <pc:docMk/>
            <pc:sldMk cId="3770203197" sldId="285"/>
            <ac:spMk id="14" creationId="{7E6EC457-405A-DED4-A1D4-BE679B726913}"/>
          </ac:spMkLst>
        </pc:spChg>
        <pc:spChg chg="add mod">
          <ac:chgData name="Juan Carbone" userId="5ebd59bf0c73079c" providerId="LiveId" clId="{C3152EDE-C1DC-4F7A-894D-327D28A2DAB7}" dt="2025-04-25T08:12:35.701" v="4883" actId="1076"/>
          <ac:spMkLst>
            <pc:docMk/>
            <pc:sldMk cId="3770203197" sldId="285"/>
            <ac:spMk id="15" creationId="{50E94FD9-06D8-2A78-3AE1-B9C692154C85}"/>
          </ac:spMkLst>
        </pc:spChg>
        <pc:spChg chg="del mod">
          <ac:chgData name="Juan Carbone" userId="5ebd59bf0c73079c" providerId="LiveId" clId="{C3152EDE-C1DC-4F7A-894D-327D28A2DAB7}" dt="2025-04-24T13:18:18.970" v="4451" actId="478"/>
          <ac:spMkLst>
            <pc:docMk/>
            <pc:sldMk cId="3770203197" sldId="285"/>
            <ac:spMk id="487" creationId="{EEC1073C-7AA6-42D5-FBAC-1F2A00AA95F9}"/>
          </ac:spMkLst>
        </pc:spChg>
        <pc:spChg chg="mod">
          <ac:chgData name="Juan Carbone" userId="5ebd59bf0c73079c" providerId="LiveId" clId="{C3152EDE-C1DC-4F7A-894D-327D28A2DAB7}" dt="2025-04-25T07:45:37.819" v="4765" actId="14100"/>
          <ac:spMkLst>
            <pc:docMk/>
            <pc:sldMk cId="3770203197" sldId="285"/>
            <ac:spMk id="496" creationId="{4CBA029A-42A2-28C2-3CA9-170BC8B8581F}"/>
          </ac:spMkLst>
        </pc:spChg>
        <pc:picChg chg="add del mod">
          <ac:chgData name="Juan Carbone" userId="5ebd59bf0c73079c" providerId="LiveId" clId="{C3152EDE-C1DC-4F7A-894D-327D28A2DAB7}" dt="2025-04-25T07:03:53.017" v="4646" actId="478"/>
          <ac:picMkLst>
            <pc:docMk/>
            <pc:sldMk cId="3770203197" sldId="285"/>
            <ac:picMk id="3" creationId="{423E7CC3-44F5-3599-9945-0ED1A99E0FEC}"/>
          </ac:picMkLst>
        </pc:picChg>
        <pc:picChg chg="add mod">
          <ac:chgData name="Juan Carbone" userId="5ebd59bf0c73079c" providerId="LiveId" clId="{C3152EDE-C1DC-4F7A-894D-327D28A2DAB7}" dt="2025-04-25T07:04:06.234" v="4649"/>
          <ac:picMkLst>
            <pc:docMk/>
            <pc:sldMk cId="3770203197" sldId="285"/>
            <ac:picMk id="10" creationId="{5473E274-C96D-E9BD-E1E5-EAB2061D5EF3}"/>
          </ac:picMkLst>
        </pc:picChg>
        <pc:picChg chg="add mod">
          <ac:chgData name="Juan Carbone" userId="5ebd59bf0c73079c" providerId="LiveId" clId="{C3152EDE-C1DC-4F7A-894D-327D28A2DAB7}" dt="2025-04-25T07:04:00.379" v="4648"/>
          <ac:picMkLst>
            <pc:docMk/>
            <pc:sldMk cId="3770203197" sldId="285"/>
            <ac:picMk id="11" creationId="{ABB211D0-7A35-A687-329B-8E7DA4FBB0E7}"/>
          </ac:picMkLst>
        </pc:picChg>
        <pc:picChg chg="del">
          <ac:chgData name="Juan Carbone" userId="5ebd59bf0c73079c" providerId="LiveId" clId="{C3152EDE-C1DC-4F7A-894D-327D28A2DAB7}" dt="2025-04-24T11:53:34.396" v="4138" actId="478"/>
          <ac:picMkLst>
            <pc:docMk/>
            <pc:sldMk cId="3770203197" sldId="285"/>
            <ac:picMk id="12" creationId="{4952CBE1-64FA-3092-E421-16B6C347A6CB}"/>
          </ac:picMkLst>
        </pc:picChg>
        <pc:picChg chg="add mod">
          <ac:chgData name="Juan Carbone" userId="5ebd59bf0c73079c" providerId="LiveId" clId="{C3152EDE-C1DC-4F7A-894D-327D28A2DAB7}" dt="2025-04-25T07:03:53.258" v="4647"/>
          <ac:picMkLst>
            <pc:docMk/>
            <pc:sldMk cId="3770203197" sldId="285"/>
            <ac:picMk id="12" creationId="{5820948D-609E-6276-2BE7-09110FCD05FC}"/>
          </ac:picMkLst>
        </pc:picChg>
        <pc:picChg chg="add mod">
          <ac:chgData name="Juan Carbone" userId="5ebd59bf0c73079c" providerId="LiveId" clId="{C3152EDE-C1DC-4F7A-894D-327D28A2DAB7}" dt="2025-04-25T07:45:40.714" v="4766" actId="1076"/>
          <ac:picMkLst>
            <pc:docMk/>
            <pc:sldMk cId="3770203197" sldId="285"/>
            <ac:picMk id="13" creationId="{4C531518-F86E-5809-4970-E5B9F9DFF8FF}"/>
          </ac:picMkLst>
        </pc:picChg>
      </pc:sldChg>
      <pc:sldChg chg="addSp delSp modSp add mod">
        <pc:chgData name="Juan Carbone" userId="5ebd59bf0c73079c" providerId="LiveId" clId="{C3152EDE-C1DC-4F7A-894D-327D28A2DAB7}" dt="2025-04-25T07:02:34.320" v="4629"/>
        <pc:sldMkLst>
          <pc:docMk/>
          <pc:sldMk cId="3043180854" sldId="286"/>
        </pc:sldMkLst>
        <pc:spChg chg="add mod">
          <ac:chgData name="Juan Carbone" userId="5ebd59bf0c73079c" providerId="LiveId" clId="{C3152EDE-C1DC-4F7A-894D-327D28A2DAB7}" dt="2025-04-24T14:47:26.760" v="4509" actId="1076"/>
          <ac:spMkLst>
            <pc:docMk/>
            <pc:sldMk cId="3043180854" sldId="286"/>
            <ac:spMk id="2" creationId="{1CEEDBB2-2F40-3A6E-D33E-449EA7A03B06}"/>
          </ac:spMkLst>
        </pc:spChg>
        <pc:spChg chg="add mod">
          <ac:chgData name="Juan Carbone" userId="5ebd59bf0c73079c" providerId="LiveId" clId="{C3152EDE-C1DC-4F7A-894D-327D28A2DAB7}" dt="2025-04-24T14:47:26.760" v="4509" actId="1076"/>
          <ac:spMkLst>
            <pc:docMk/>
            <pc:sldMk cId="3043180854" sldId="286"/>
            <ac:spMk id="3" creationId="{647865AA-9035-A88E-1F42-338571B96C17}"/>
          </ac:spMkLst>
        </pc:spChg>
        <pc:spChg chg="add mod">
          <ac:chgData name="Juan Carbone" userId="5ebd59bf0c73079c" providerId="LiveId" clId="{C3152EDE-C1DC-4F7A-894D-327D28A2DAB7}" dt="2025-04-24T14:47:26.760" v="4509" actId="1076"/>
          <ac:spMkLst>
            <pc:docMk/>
            <pc:sldMk cId="3043180854" sldId="286"/>
            <ac:spMk id="15" creationId="{AF85F262-299B-2B36-72BA-9EE3696C6526}"/>
          </ac:spMkLst>
        </pc:spChg>
        <pc:picChg chg="add del mod">
          <ac:chgData name="Juan Carbone" userId="5ebd59bf0c73079c" providerId="LiveId" clId="{C3152EDE-C1DC-4F7A-894D-327D28A2DAB7}" dt="2025-04-25T07:02:18.930" v="4626" actId="478"/>
          <ac:picMkLst>
            <pc:docMk/>
            <pc:sldMk cId="3043180854" sldId="286"/>
            <ac:picMk id="16" creationId="{AC292BC5-0BD4-E703-D721-F2CD4E0AB45C}"/>
          </ac:picMkLst>
        </pc:picChg>
        <pc:picChg chg="add mod">
          <ac:chgData name="Juan Carbone" userId="5ebd59bf0c73079c" providerId="LiveId" clId="{C3152EDE-C1DC-4F7A-894D-327D28A2DAB7}" dt="2025-04-25T07:02:34.320" v="4629"/>
          <ac:picMkLst>
            <pc:docMk/>
            <pc:sldMk cId="3043180854" sldId="286"/>
            <ac:picMk id="17" creationId="{7677FDA6-DA8A-E865-C7BE-9BBFC256E158}"/>
          </ac:picMkLst>
        </pc:picChg>
        <pc:picChg chg="add mod">
          <ac:chgData name="Juan Carbone" userId="5ebd59bf0c73079c" providerId="LiveId" clId="{C3152EDE-C1DC-4F7A-894D-327D28A2DAB7}" dt="2025-04-25T07:02:28.369" v="4628"/>
          <ac:picMkLst>
            <pc:docMk/>
            <pc:sldMk cId="3043180854" sldId="286"/>
            <ac:picMk id="18" creationId="{EDA239FE-0CE8-4479-4361-9EB685C7E4B1}"/>
          </ac:picMkLst>
        </pc:picChg>
        <pc:picChg chg="add mod">
          <ac:chgData name="Juan Carbone" userId="5ebd59bf0c73079c" providerId="LiveId" clId="{C3152EDE-C1DC-4F7A-894D-327D28A2DAB7}" dt="2025-04-25T07:02:19.147" v="4627"/>
          <ac:picMkLst>
            <pc:docMk/>
            <pc:sldMk cId="3043180854" sldId="286"/>
            <ac:picMk id="19" creationId="{8B0CC375-639B-BC94-608E-5246C0C83B4A}"/>
          </ac:picMkLst>
        </pc:picChg>
      </pc:sldChg>
      <pc:sldChg chg="add del">
        <pc:chgData name="Juan Carbone" userId="5ebd59bf0c73079c" providerId="LiveId" clId="{C3152EDE-C1DC-4F7A-894D-327D28A2DAB7}" dt="2025-04-24T13:17:28.629" v="4442"/>
        <pc:sldMkLst>
          <pc:docMk/>
          <pc:sldMk cId="434844898" sldId="287"/>
        </pc:sldMkLst>
      </pc:sldChg>
      <pc:sldMasterChg chg="modSldLayout">
        <pc:chgData name="Juan Carbone" userId="5ebd59bf0c73079c" providerId="LiveId" clId="{C3152EDE-C1DC-4F7A-894D-327D28A2DAB7}" dt="2025-04-25T06:48:04.613" v="4547"/>
        <pc:sldMasterMkLst>
          <pc:docMk/>
          <pc:sldMasterMk cId="0" sldId="2147483661"/>
        </pc:sldMasterMkLst>
        <pc:sldLayoutChg chg="addSp modSp">
          <pc:chgData name="Juan Carbone" userId="5ebd59bf0c73079c" providerId="LiveId" clId="{C3152EDE-C1DC-4F7A-894D-327D28A2DAB7}" dt="2025-04-25T06:47:51.744" v="4546"/>
          <pc:sldLayoutMkLst>
            <pc:docMk/>
            <pc:sldMasterMk cId="0" sldId="2147483661"/>
            <pc:sldLayoutMk cId="0" sldId="2147483648"/>
          </pc:sldLayoutMkLst>
          <pc:picChg chg="add mod">
            <ac:chgData name="Juan Carbone" userId="5ebd59bf0c73079c" providerId="LiveId" clId="{C3152EDE-C1DC-4F7A-894D-327D28A2DAB7}" dt="2025-04-25T06:47:51.744" v="4546"/>
            <ac:picMkLst>
              <pc:docMk/>
              <pc:sldMasterMk cId="0" sldId="2147483661"/>
              <pc:sldLayoutMk cId="0" sldId="2147483648"/>
              <ac:picMk id="2" creationId="{5BE25BDB-384E-4954-55C5-0696DAF9E9D6}"/>
            </ac:picMkLst>
          </pc:picChg>
          <pc:picChg chg="add mod">
            <ac:chgData name="Juan Carbone" userId="5ebd59bf0c73079c" providerId="LiveId" clId="{C3152EDE-C1DC-4F7A-894D-327D28A2DAB7}" dt="2025-04-25T06:47:51.744" v="4546"/>
            <ac:picMkLst>
              <pc:docMk/>
              <pc:sldMasterMk cId="0" sldId="2147483661"/>
              <pc:sldLayoutMk cId="0" sldId="2147483648"/>
              <ac:picMk id="3" creationId="{DA35118B-3303-5FF4-A76D-A51B95F1DC9C}"/>
            </ac:picMkLst>
          </pc:picChg>
          <pc:picChg chg="add mod">
            <ac:chgData name="Juan Carbone" userId="5ebd59bf0c73079c" providerId="LiveId" clId="{C3152EDE-C1DC-4F7A-894D-327D28A2DAB7}" dt="2025-04-25T06:47:51.744" v="4546"/>
            <ac:picMkLst>
              <pc:docMk/>
              <pc:sldMasterMk cId="0" sldId="2147483661"/>
              <pc:sldLayoutMk cId="0" sldId="2147483648"/>
              <ac:picMk id="4" creationId="{CE12F46D-E817-B59A-0169-BF702C6FB0C7}"/>
            </ac:picMkLst>
          </pc:picChg>
        </pc:sldLayoutChg>
        <pc:sldLayoutChg chg="addSp modSp">
          <pc:chgData name="Juan Carbone" userId="5ebd59bf0c73079c" providerId="LiveId" clId="{C3152EDE-C1DC-4F7A-894D-327D28A2DAB7}" dt="2025-04-25T06:48:04.613" v="4547"/>
          <pc:sldLayoutMkLst>
            <pc:docMk/>
            <pc:sldMasterMk cId="0" sldId="2147483661"/>
            <pc:sldLayoutMk cId="0" sldId="2147483650"/>
          </pc:sldLayoutMkLst>
          <pc:picChg chg="add mod">
            <ac:chgData name="Juan Carbone" userId="5ebd59bf0c73079c" providerId="LiveId" clId="{C3152EDE-C1DC-4F7A-894D-327D28A2DAB7}" dt="2025-04-25T06:48:04.613" v="4547"/>
            <ac:picMkLst>
              <pc:docMk/>
              <pc:sldMasterMk cId="0" sldId="2147483661"/>
              <pc:sldLayoutMk cId="0" sldId="2147483650"/>
              <ac:picMk id="2" creationId="{C8BA6869-4378-492A-E2C3-5E3AB8AE422F}"/>
            </ac:picMkLst>
          </pc:picChg>
          <pc:picChg chg="add mod">
            <ac:chgData name="Juan Carbone" userId="5ebd59bf0c73079c" providerId="LiveId" clId="{C3152EDE-C1DC-4F7A-894D-327D28A2DAB7}" dt="2025-04-25T06:48:04.613" v="4547"/>
            <ac:picMkLst>
              <pc:docMk/>
              <pc:sldMasterMk cId="0" sldId="2147483661"/>
              <pc:sldLayoutMk cId="0" sldId="2147483650"/>
              <ac:picMk id="3" creationId="{54DDDC05-AFF0-BDA4-B6B5-54450DF15B89}"/>
            </ac:picMkLst>
          </pc:picChg>
          <pc:picChg chg="add mod">
            <ac:chgData name="Juan Carbone" userId="5ebd59bf0c73079c" providerId="LiveId" clId="{C3152EDE-C1DC-4F7A-894D-327D28A2DAB7}" dt="2025-04-25T06:48:04.613" v="4547"/>
            <ac:picMkLst>
              <pc:docMk/>
              <pc:sldMasterMk cId="0" sldId="2147483661"/>
              <pc:sldLayoutMk cId="0" sldId="2147483650"/>
              <ac:picMk id="4" creationId="{1EAD6B18-4644-4A7C-F0B8-EAB8229F569F}"/>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2558F90-F5E6-6C95-A184-A7A6D87CB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82E8AE79-B18E-21F7-36FA-6438FCA890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6B5CFD-1A90-4CBB-AB4A-9758DEB5A356}" type="datetimeFigureOut">
              <a:rPr lang="es-ES" smtClean="0"/>
              <a:t>27/04/2025</a:t>
            </a:fld>
            <a:endParaRPr lang="es-ES"/>
          </a:p>
        </p:txBody>
      </p:sp>
      <p:sp>
        <p:nvSpPr>
          <p:cNvPr id="4" name="Marcador de pie de página 3">
            <a:extLst>
              <a:ext uri="{FF2B5EF4-FFF2-40B4-BE49-F238E27FC236}">
                <a16:creationId xmlns:a16="http://schemas.microsoft.com/office/drawing/2014/main" id="{2387BD0C-4351-A60D-1B98-F173377DA4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443307CD-03D0-93FA-3DF2-AEF64B5B90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17DCC-051D-4002-90BA-AB2FE925C0F1}" type="slidenum">
              <a:rPr lang="es-ES" smtClean="0"/>
              <a:t>‹Nº›</a:t>
            </a:fld>
            <a:endParaRPr lang="es-ES"/>
          </a:p>
        </p:txBody>
      </p:sp>
    </p:spTree>
    <p:extLst>
      <p:ext uri="{BB962C8B-B14F-4D97-AF65-F5344CB8AC3E}">
        <p14:creationId xmlns:p14="http://schemas.microsoft.com/office/powerpoint/2010/main" val="1912051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2334651f9b_0_1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32334651f9b_0_1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2334651f9b_0_1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32334651f9b_0_1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23c3b96c5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g323c3b96c5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2334651f9b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g32334651f9b_0_5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a:extLst>
            <a:ext uri="{FF2B5EF4-FFF2-40B4-BE49-F238E27FC236}">
              <a16:creationId xmlns:a16="http://schemas.microsoft.com/office/drawing/2014/main" id="{8CF22B69-BBAE-0381-F9C7-18A4950E7C18}"/>
            </a:ext>
          </a:extLst>
        </p:cNvPr>
        <p:cNvGrpSpPr/>
        <p:nvPr/>
      </p:nvGrpSpPr>
      <p:grpSpPr>
        <a:xfrm>
          <a:off x="0" y="0"/>
          <a:ext cx="0" cy="0"/>
          <a:chOff x="0" y="0"/>
          <a:chExt cx="0" cy="0"/>
        </a:xfrm>
      </p:grpSpPr>
      <p:sp>
        <p:nvSpPr>
          <p:cNvPr id="300" name="Google Shape;300;g32334651f9b_0_888:notes">
            <a:extLst>
              <a:ext uri="{FF2B5EF4-FFF2-40B4-BE49-F238E27FC236}">
                <a16:creationId xmlns:a16="http://schemas.microsoft.com/office/drawing/2014/main" id="{EBBAE7B6-8C51-0C61-B59F-A2F3EC4E4E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32334651f9b_0_888:notes">
            <a:extLst>
              <a:ext uri="{FF2B5EF4-FFF2-40B4-BE49-F238E27FC236}">
                <a16:creationId xmlns:a16="http://schemas.microsoft.com/office/drawing/2014/main" id="{B1229D17-9DD5-5034-B56C-DEE44F23A2E2}"/>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190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2334651f9b_0_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32334651f9b_0_9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2334651f9b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32334651f9b_0_7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2334651f9b_0_10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32334651f9b_0_10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9E558C9D-B58A-295E-BE2C-03115122BE47}"/>
            </a:ext>
          </a:extLst>
        </p:cNvPr>
        <p:cNvGrpSpPr/>
        <p:nvPr/>
      </p:nvGrpSpPr>
      <p:grpSpPr>
        <a:xfrm>
          <a:off x="0" y="0"/>
          <a:ext cx="0" cy="0"/>
          <a:chOff x="0" y="0"/>
          <a:chExt cx="0" cy="0"/>
        </a:xfrm>
      </p:grpSpPr>
      <p:sp>
        <p:nvSpPr>
          <p:cNvPr id="388" name="Google Shape;388;g32334651f9b_0_1043:notes">
            <a:extLst>
              <a:ext uri="{FF2B5EF4-FFF2-40B4-BE49-F238E27FC236}">
                <a16:creationId xmlns:a16="http://schemas.microsoft.com/office/drawing/2014/main" id="{B643D989-1329-D017-558C-9A15B2A0E9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32334651f9b_0_1043:notes">
            <a:extLst>
              <a:ext uri="{FF2B5EF4-FFF2-40B4-BE49-F238E27FC236}">
                <a16:creationId xmlns:a16="http://schemas.microsoft.com/office/drawing/2014/main" id="{C2E290B7-1806-9DE3-9AC4-06D401F85C40}"/>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9074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a:extLst>
            <a:ext uri="{FF2B5EF4-FFF2-40B4-BE49-F238E27FC236}">
              <a16:creationId xmlns:a16="http://schemas.microsoft.com/office/drawing/2014/main" id="{782618F3-BF15-48F9-73AF-8BAF405142A1}"/>
            </a:ext>
          </a:extLst>
        </p:cNvPr>
        <p:cNvGrpSpPr/>
        <p:nvPr/>
      </p:nvGrpSpPr>
      <p:grpSpPr>
        <a:xfrm>
          <a:off x="0" y="0"/>
          <a:ext cx="0" cy="0"/>
          <a:chOff x="0" y="0"/>
          <a:chExt cx="0" cy="0"/>
        </a:xfrm>
      </p:grpSpPr>
      <p:sp>
        <p:nvSpPr>
          <p:cNvPr id="388" name="Google Shape;388;g32334651f9b_0_1043:notes">
            <a:extLst>
              <a:ext uri="{FF2B5EF4-FFF2-40B4-BE49-F238E27FC236}">
                <a16:creationId xmlns:a16="http://schemas.microsoft.com/office/drawing/2014/main" id="{F07E1CD3-06B2-6AA5-1EC0-5E4111AC88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32334651f9b_0_1043:notes">
            <a:extLst>
              <a:ext uri="{FF2B5EF4-FFF2-40B4-BE49-F238E27FC236}">
                <a16:creationId xmlns:a16="http://schemas.microsoft.com/office/drawing/2014/main" id="{561FE432-EAE4-5344-C66E-C9056F114E25}"/>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9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BEA39B65-9D1D-A242-5C36-CD174BA2C1C7}"/>
            </a:ext>
          </a:extLst>
        </p:cNvPr>
        <p:cNvGrpSpPr/>
        <p:nvPr/>
      </p:nvGrpSpPr>
      <p:grpSpPr>
        <a:xfrm>
          <a:off x="0" y="0"/>
          <a:ext cx="0" cy="0"/>
          <a:chOff x="0" y="0"/>
          <a:chExt cx="0" cy="0"/>
        </a:xfrm>
      </p:grpSpPr>
      <p:sp>
        <p:nvSpPr>
          <p:cNvPr id="160" name="Google Shape;160;g32334651f9b_0_1195:notes">
            <a:extLst>
              <a:ext uri="{FF2B5EF4-FFF2-40B4-BE49-F238E27FC236}">
                <a16:creationId xmlns:a16="http://schemas.microsoft.com/office/drawing/2014/main" id="{9D96EBD4-2EAA-17E1-1CA6-4A89C00D09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32334651f9b_0_1195:notes">
            <a:extLst>
              <a:ext uri="{FF2B5EF4-FFF2-40B4-BE49-F238E27FC236}">
                <a16:creationId xmlns:a16="http://schemas.microsoft.com/office/drawing/2014/main" id="{3176D272-F21A-B43C-961E-F465BABB2DA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341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2334651f9b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g32334651f9b_0_10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334651f9b_0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32334651f9b_0_1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334651f9b_0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32334651f9b_0_12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2334651f9b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32334651f9b_0_10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a:extLst>
            <a:ext uri="{FF2B5EF4-FFF2-40B4-BE49-F238E27FC236}">
              <a16:creationId xmlns:a16="http://schemas.microsoft.com/office/drawing/2014/main" id="{2A7843E1-751B-F511-5211-11BE83B96BAF}"/>
            </a:ext>
          </a:extLst>
        </p:cNvPr>
        <p:cNvGrpSpPr/>
        <p:nvPr/>
      </p:nvGrpSpPr>
      <p:grpSpPr>
        <a:xfrm>
          <a:off x="0" y="0"/>
          <a:ext cx="0" cy="0"/>
          <a:chOff x="0" y="0"/>
          <a:chExt cx="0" cy="0"/>
        </a:xfrm>
      </p:grpSpPr>
      <p:sp>
        <p:nvSpPr>
          <p:cNvPr id="482" name="Google Shape;482;g32334651f9b_0_1003:notes">
            <a:extLst>
              <a:ext uri="{FF2B5EF4-FFF2-40B4-BE49-F238E27FC236}">
                <a16:creationId xmlns:a16="http://schemas.microsoft.com/office/drawing/2014/main" id="{EF60CB2B-02E9-9B3E-9744-500CF79CE2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g32334651f9b_0_1003:notes">
            <a:extLst>
              <a:ext uri="{FF2B5EF4-FFF2-40B4-BE49-F238E27FC236}">
                <a16:creationId xmlns:a16="http://schemas.microsoft.com/office/drawing/2014/main" id="{D6D09EED-5AC3-9ABA-4785-5EBCC8C9B66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861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2334651f9b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32334651f9b_0_1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2683621c6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g32683621c6b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2683621c6b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2683621c6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2334651f9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g32334651f9b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2334651f9b_0_1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2334651f9b_0_1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23c3b96c5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323c3b96c5b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2334651f9b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32334651f9b_0_1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334651f9b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32334651f9b_0_1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2334651f9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2334651f9b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23444" y="165163"/>
            <a:ext cx="2270250" cy="20774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2800"/>
              <a:buNone/>
              <a:defRPr sz="1350" b="1" i="0">
                <a:solidFill>
                  <a:schemeClr val="dk1"/>
                </a:solidFill>
                <a:latin typeface="Palatino Linotype"/>
                <a:ea typeface="Palatino Linotype"/>
                <a:cs typeface="Palatino Linotype"/>
                <a:sym typeface="Palatino Linotyp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65487" y="988694"/>
            <a:ext cx="2788875" cy="199093"/>
          </a:xfrm>
          <a:prstGeom prst="rect">
            <a:avLst/>
          </a:prstGeom>
          <a:noFill/>
          <a:ln>
            <a:noFill/>
          </a:ln>
        </p:spPr>
        <p:txBody>
          <a:bodyPr spcFirstLastPara="1" wrap="square" lIns="0" tIns="0" rIns="0" bIns="0" anchor="t" anchorCtr="0">
            <a:spAutoFit/>
          </a:bodyPr>
          <a:lstStyle>
            <a:lvl1pPr marL="342900" lvl="0" indent="-171450" algn="l">
              <a:spcBef>
                <a:spcPts val="0"/>
              </a:spcBef>
              <a:spcAft>
                <a:spcPts val="0"/>
              </a:spcAft>
              <a:buSzPts val="1800"/>
              <a:buNone/>
              <a:defRPr sz="1125" b="1" i="0" u="sng">
                <a:solidFill>
                  <a:schemeClr val="dk1"/>
                </a:solidFill>
                <a:latin typeface="Palatino Linotype"/>
                <a:ea typeface="Palatino Linotype"/>
                <a:cs typeface="Palatino Linotype"/>
                <a:sym typeface="Palatino Linotype"/>
              </a:defRPr>
            </a:lvl1pPr>
            <a:lvl2pPr marL="685800" lvl="1" indent="-171450" algn="l">
              <a:spcBef>
                <a:spcPts val="900"/>
              </a:spcBef>
              <a:spcAft>
                <a:spcPts val="0"/>
              </a:spcAft>
              <a:buSzPts val="1400"/>
              <a:buNone/>
              <a:defRPr/>
            </a:lvl2pPr>
            <a:lvl3pPr marL="1028700" lvl="2" indent="-171450" algn="l">
              <a:spcBef>
                <a:spcPts val="900"/>
              </a:spcBef>
              <a:spcAft>
                <a:spcPts val="0"/>
              </a:spcAft>
              <a:buSzPts val="1400"/>
              <a:buNone/>
              <a:defRPr/>
            </a:lvl3pPr>
            <a:lvl4pPr marL="1371600" lvl="3" indent="-171450" algn="l">
              <a:spcBef>
                <a:spcPts val="900"/>
              </a:spcBef>
              <a:spcAft>
                <a:spcPts val="0"/>
              </a:spcAft>
              <a:buSzPts val="1400"/>
              <a:buNone/>
              <a:defRPr/>
            </a:lvl4pPr>
            <a:lvl5pPr marL="1714500" lvl="4" indent="-171450" algn="l">
              <a:spcBef>
                <a:spcPts val="900"/>
              </a:spcBef>
              <a:spcAft>
                <a:spcPts val="0"/>
              </a:spcAft>
              <a:buSzPts val="1400"/>
              <a:buNone/>
              <a:defRPr/>
            </a:lvl5pPr>
            <a:lvl6pPr marL="2057400" lvl="5" indent="-171450" algn="l">
              <a:spcBef>
                <a:spcPts val="900"/>
              </a:spcBef>
              <a:spcAft>
                <a:spcPts val="0"/>
              </a:spcAft>
              <a:buSzPts val="1400"/>
              <a:buNone/>
              <a:defRPr/>
            </a:lvl6pPr>
            <a:lvl7pPr marL="2400300" lvl="6" indent="-171450" algn="l">
              <a:spcBef>
                <a:spcPts val="900"/>
              </a:spcBef>
              <a:spcAft>
                <a:spcPts val="0"/>
              </a:spcAft>
              <a:buSzPts val="1400"/>
              <a:buNone/>
              <a:defRPr/>
            </a:lvl7pPr>
            <a:lvl8pPr marL="2743200" lvl="7" indent="-171450" algn="l">
              <a:spcBef>
                <a:spcPts val="900"/>
              </a:spcBef>
              <a:spcAft>
                <a:spcPts val="0"/>
              </a:spcAft>
              <a:buSzPts val="1400"/>
              <a:buNone/>
              <a:defRPr/>
            </a:lvl8pPr>
            <a:lvl9pPr marL="3086100" lvl="8" indent="-171450" algn="l">
              <a:spcBef>
                <a:spcPts val="900"/>
              </a:spcBef>
              <a:spcAft>
                <a:spcPts val="900"/>
              </a:spcAft>
              <a:buSzPts val="1400"/>
              <a:buNone/>
              <a:defRPr/>
            </a:lvl9pPr>
          </a:lstStyle>
          <a:p>
            <a:endParaRPr/>
          </a:p>
        </p:txBody>
      </p:sp>
      <p:sp>
        <p:nvSpPr>
          <p:cNvPr id="53" name="Google Shape;53;p13"/>
          <p:cNvSpPr txBox="1">
            <a:spLocks noGrp="1"/>
          </p:cNvSpPr>
          <p:nvPr>
            <p:ph type="ftr" idx="11"/>
          </p:nvPr>
        </p:nvSpPr>
        <p:spPr>
          <a:xfrm>
            <a:off x="2331720" y="4783455"/>
            <a:ext cx="2194650" cy="126958"/>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100"/>
              <a:buNone/>
              <a:defRPr sz="825">
                <a:solidFill>
                  <a:srgbClr val="888888"/>
                </a:solidFill>
              </a:defRPr>
            </a:lvl1pPr>
            <a:lvl2pPr lvl="1">
              <a:spcBef>
                <a:spcPts val="0"/>
              </a:spcBef>
              <a:spcAft>
                <a:spcPts val="0"/>
              </a:spcAft>
              <a:buSzPts val="1100"/>
              <a:buNone/>
              <a:defRPr sz="825"/>
            </a:lvl2pPr>
            <a:lvl3pPr lvl="2">
              <a:spcBef>
                <a:spcPts val="0"/>
              </a:spcBef>
              <a:spcAft>
                <a:spcPts val="0"/>
              </a:spcAft>
              <a:buSzPts val="1100"/>
              <a:buNone/>
              <a:defRPr sz="825"/>
            </a:lvl3pPr>
            <a:lvl4pPr lvl="3">
              <a:spcBef>
                <a:spcPts val="0"/>
              </a:spcBef>
              <a:spcAft>
                <a:spcPts val="0"/>
              </a:spcAft>
              <a:buSzPts val="1100"/>
              <a:buNone/>
              <a:defRPr sz="825"/>
            </a:lvl4pPr>
            <a:lvl5pPr lvl="4">
              <a:spcBef>
                <a:spcPts val="0"/>
              </a:spcBef>
              <a:spcAft>
                <a:spcPts val="0"/>
              </a:spcAft>
              <a:buSzPts val="1100"/>
              <a:buNone/>
              <a:defRPr sz="825"/>
            </a:lvl5pPr>
            <a:lvl6pPr lvl="5">
              <a:spcBef>
                <a:spcPts val="0"/>
              </a:spcBef>
              <a:spcAft>
                <a:spcPts val="0"/>
              </a:spcAft>
              <a:buSzPts val="1100"/>
              <a:buNone/>
              <a:defRPr sz="825"/>
            </a:lvl6pPr>
            <a:lvl7pPr lvl="6">
              <a:spcBef>
                <a:spcPts val="0"/>
              </a:spcBef>
              <a:spcAft>
                <a:spcPts val="0"/>
              </a:spcAft>
              <a:buSzPts val="1100"/>
              <a:buNone/>
              <a:defRPr sz="825"/>
            </a:lvl7pPr>
            <a:lvl8pPr lvl="7">
              <a:spcBef>
                <a:spcPts val="0"/>
              </a:spcBef>
              <a:spcAft>
                <a:spcPts val="0"/>
              </a:spcAft>
              <a:buSzPts val="1100"/>
              <a:buNone/>
              <a:defRPr sz="825"/>
            </a:lvl8pPr>
            <a:lvl9pPr lvl="8">
              <a:spcBef>
                <a:spcPts val="0"/>
              </a:spcBef>
              <a:spcAft>
                <a:spcPts val="0"/>
              </a:spcAft>
              <a:buSzPts val="1100"/>
              <a:buNone/>
              <a:defRPr sz="825"/>
            </a:lvl9pPr>
          </a:lstStyle>
          <a:p>
            <a:endParaRPr/>
          </a:p>
        </p:txBody>
      </p:sp>
      <p:sp>
        <p:nvSpPr>
          <p:cNvPr id="54" name="Google Shape;54;p13"/>
          <p:cNvSpPr txBox="1">
            <a:spLocks noGrp="1"/>
          </p:cNvSpPr>
          <p:nvPr>
            <p:ph type="dt" idx="10"/>
          </p:nvPr>
        </p:nvSpPr>
        <p:spPr>
          <a:xfrm>
            <a:off x="342900" y="4783455"/>
            <a:ext cx="1577250" cy="12695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100"/>
              <a:buNone/>
              <a:defRPr sz="825">
                <a:solidFill>
                  <a:srgbClr val="888888"/>
                </a:solidFill>
              </a:defRPr>
            </a:lvl1pPr>
            <a:lvl2pPr lvl="1">
              <a:spcBef>
                <a:spcPts val="0"/>
              </a:spcBef>
              <a:spcAft>
                <a:spcPts val="0"/>
              </a:spcAft>
              <a:buSzPts val="1100"/>
              <a:buNone/>
              <a:defRPr sz="825"/>
            </a:lvl2pPr>
            <a:lvl3pPr lvl="2">
              <a:spcBef>
                <a:spcPts val="0"/>
              </a:spcBef>
              <a:spcAft>
                <a:spcPts val="0"/>
              </a:spcAft>
              <a:buSzPts val="1100"/>
              <a:buNone/>
              <a:defRPr sz="825"/>
            </a:lvl3pPr>
            <a:lvl4pPr lvl="3">
              <a:spcBef>
                <a:spcPts val="0"/>
              </a:spcBef>
              <a:spcAft>
                <a:spcPts val="0"/>
              </a:spcAft>
              <a:buSzPts val="1100"/>
              <a:buNone/>
              <a:defRPr sz="825"/>
            </a:lvl4pPr>
            <a:lvl5pPr lvl="4">
              <a:spcBef>
                <a:spcPts val="0"/>
              </a:spcBef>
              <a:spcAft>
                <a:spcPts val="0"/>
              </a:spcAft>
              <a:buSzPts val="1100"/>
              <a:buNone/>
              <a:defRPr sz="825"/>
            </a:lvl5pPr>
            <a:lvl6pPr lvl="5">
              <a:spcBef>
                <a:spcPts val="0"/>
              </a:spcBef>
              <a:spcAft>
                <a:spcPts val="0"/>
              </a:spcAft>
              <a:buSzPts val="1100"/>
              <a:buNone/>
              <a:defRPr sz="825"/>
            </a:lvl6pPr>
            <a:lvl7pPr lvl="6">
              <a:spcBef>
                <a:spcPts val="0"/>
              </a:spcBef>
              <a:spcAft>
                <a:spcPts val="0"/>
              </a:spcAft>
              <a:buSzPts val="1100"/>
              <a:buNone/>
              <a:defRPr sz="825"/>
            </a:lvl7pPr>
            <a:lvl8pPr lvl="7">
              <a:spcBef>
                <a:spcPts val="0"/>
              </a:spcBef>
              <a:spcAft>
                <a:spcPts val="0"/>
              </a:spcAft>
              <a:buSzPts val="1100"/>
              <a:buNone/>
              <a:defRPr sz="825"/>
            </a:lvl8pPr>
            <a:lvl9pPr lvl="8">
              <a:spcBef>
                <a:spcPts val="0"/>
              </a:spcBef>
              <a:spcAft>
                <a:spcPts val="0"/>
              </a:spcAft>
              <a:buSzPts val="1100"/>
              <a:buNone/>
              <a:defRPr sz="825"/>
            </a:lvl9pPr>
          </a:lstStyle>
          <a:p>
            <a:endParaRPr/>
          </a:p>
        </p:txBody>
      </p:sp>
      <p:sp>
        <p:nvSpPr>
          <p:cNvPr id="55" name="Google Shape;55;p13"/>
          <p:cNvSpPr txBox="1">
            <a:spLocks noGrp="1"/>
          </p:cNvSpPr>
          <p:nvPr>
            <p:ph type="sldNum" idx="12"/>
          </p:nvPr>
        </p:nvSpPr>
        <p:spPr>
          <a:xfrm>
            <a:off x="4937760" y="4783455"/>
            <a:ext cx="1577250" cy="115416"/>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s-ES" smtClean="0"/>
              <a:pPr/>
              <a:t>‹Nº›</a:t>
            </a:fld>
            <a:endParaRPr lang="es-ES">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123444" y="165163"/>
            <a:ext cx="2270250" cy="20774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2800"/>
              <a:buNone/>
              <a:defRPr sz="1350" b="1" i="0">
                <a:solidFill>
                  <a:schemeClr val="dk1"/>
                </a:solidFill>
                <a:latin typeface="Palatino Linotype"/>
                <a:ea typeface="Palatino Linotype"/>
                <a:cs typeface="Palatino Linotype"/>
                <a:sym typeface="Palatino Linotyp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342900" y="1183005"/>
            <a:ext cx="2983275" cy="318549"/>
          </a:xfrm>
          <a:prstGeom prst="rect">
            <a:avLst/>
          </a:prstGeom>
          <a:noFill/>
          <a:ln>
            <a:noFill/>
          </a:ln>
        </p:spPr>
        <p:txBody>
          <a:bodyPr spcFirstLastPara="1" wrap="square" lIns="0" tIns="0" rIns="0" bIns="0" anchor="t" anchorCtr="0">
            <a:spAutoFit/>
          </a:bodyPr>
          <a:lstStyle>
            <a:lvl1pPr marL="342900" lvl="0" indent="-171450" algn="l">
              <a:spcBef>
                <a:spcPts val="0"/>
              </a:spcBef>
              <a:spcAft>
                <a:spcPts val="0"/>
              </a:spcAft>
              <a:buSzPts val="1800"/>
              <a:buNone/>
              <a:defRPr/>
            </a:lvl1pPr>
            <a:lvl2pPr marL="685800" lvl="1" indent="-171450" algn="l">
              <a:spcBef>
                <a:spcPts val="900"/>
              </a:spcBef>
              <a:spcAft>
                <a:spcPts val="0"/>
              </a:spcAft>
              <a:buSzPts val="1400"/>
              <a:buNone/>
              <a:defRPr/>
            </a:lvl2pPr>
            <a:lvl3pPr marL="1028700" lvl="2" indent="-171450" algn="l">
              <a:spcBef>
                <a:spcPts val="900"/>
              </a:spcBef>
              <a:spcAft>
                <a:spcPts val="0"/>
              </a:spcAft>
              <a:buSzPts val="1400"/>
              <a:buNone/>
              <a:defRPr/>
            </a:lvl3pPr>
            <a:lvl4pPr marL="1371600" lvl="3" indent="-171450" algn="l">
              <a:spcBef>
                <a:spcPts val="900"/>
              </a:spcBef>
              <a:spcAft>
                <a:spcPts val="0"/>
              </a:spcAft>
              <a:buSzPts val="1400"/>
              <a:buNone/>
              <a:defRPr/>
            </a:lvl4pPr>
            <a:lvl5pPr marL="1714500" lvl="4" indent="-171450" algn="l">
              <a:spcBef>
                <a:spcPts val="900"/>
              </a:spcBef>
              <a:spcAft>
                <a:spcPts val="0"/>
              </a:spcAft>
              <a:buSzPts val="1400"/>
              <a:buNone/>
              <a:defRPr/>
            </a:lvl5pPr>
            <a:lvl6pPr marL="2057400" lvl="5" indent="-171450" algn="l">
              <a:spcBef>
                <a:spcPts val="900"/>
              </a:spcBef>
              <a:spcAft>
                <a:spcPts val="0"/>
              </a:spcAft>
              <a:buSzPts val="1400"/>
              <a:buNone/>
              <a:defRPr/>
            </a:lvl6pPr>
            <a:lvl7pPr marL="2400300" lvl="6" indent="-171450" algn="l">
              <a:spcBef>
                <a:spcPts val="900"/>
              </a:spcBef>
              <a:spcAft>
                <a:spcPts val="0"/>
              </a:spcAft>
              <a:buSzPts val="1400"/>
              <a:buNone/>
              <a:defRPr/>
            </a:lvl7pPr>
            <a:lvl8pPr marL="2743200" lvl="7" indent="-171450" algn="l">
              <a:spcBef>
                <a:spcPts val="900"/>
              </a:spcBef>
              <a:spcAft>
                <a:spcPts val="0"/>
              </a:spcAft>
              <a:buSzPts val="1400"/>
              <a:buNone/>
              <a:defRPr/>
            </a:lvl8pPr>
            <a:lvl9pPr marL="3086100" lvl="8" indent="-171450" algn="l">
              <a:spcBef>
                <a:spcPts val="900"/>
              </a:spcBef>
              <a:spcAft>
                <a:spcPts val="900"/>
              </a:spcAft>
              <a:buSzPts val="1400"/>
              <a:buNone/>
              <a:defRPr/>
            </a:lvl9pPr>
          </a:lstStyle>
          <a:p>
            <a:endParaRPr/>
          </a:p>
        </p:txBody>
      </p:sp>
      <p:sp>
        <p:nvSpPr>
          <p:cNvPr id="59" name="Google Shape;59;p14"/>
          <p:cNvSpPr txBox="1">
            <a:spLocks noGrp="1"/>
          </p:cNvSpPr>
          <p:nvPr>
            <p:ph type="body" idx="2"/>
          </p:nvPr>
        </p:nvSpPr>
        <p:spPr>
          <a:xfrm>
            <a:off x="3531870" y="1183005"/>
            <a:ext cx="2983275" cy="318549"/>
          </a:xfrm>
          <a:prstGeom prst="rect">
            <a:avLst/>
          </a:prstGeom>
          <a:noFill/>
          <a:ln>
            <a:noFill/>
          </a:ln>
        </p:spPr>
        <p:txBody>
          <a:bodyPr spcFirstLastPara="1" wrap="square" lIns="0" tIns="0" rIns="0" bIns="0" anchor="t" anchorCtr="0">
            <a:spAutoFit/>
          </a:bodyPr>
          <a:lstStyle>
            <a:lvl1pPr marL="342900" lvl="0" indent="-171450" algn="l">
              <a:spcBef>
                <a:spcPts val="0"/>
              </a:spcBef>
              <a:spcAft>
                <a:spcPts val="0"/>
              </a:spcAft>
              <a:buSzPts val="1800"/>
              <a:buNone/>
              <a:defRPr/>
            </a:lvl1pPr>
            <a:lvl2pPr marL="685800" lvl="1" indent="-171450" algn="l">
              <a:spcBef>
                <a:spcPts val="900"/>
              </a:spcBef>
              <a:spcAft>
                <a:spcPts val="0"/>
              </a:spcAft>
              <a:buSzPts val="1400"/>
              <a:buNone/>
              <a:defRPr/>
            </a:lvl2pPr>
            <a:lvl3pPr marL="1028700" lvl="2" indent="-171450" algn="l">
              <a:spcBef>
                <a:spcPts val="900"/>
              </a:spcBef>
              <a:spcAft>
                <a:spcPts val="0"/>
              </a:spcAft>
              <a:buSzPts val="1400"/>
              <a:buNone/>
              <a:defRPr/>
            </a:lvl3pPr>
            <a:lvl4pPr marL="1371600" lvl="3" indent="-171450" algn="l">
              <a:spcBef>
                <a:spcPts val="900"/>
              </a:spcBef>
              <a:spcAft>
                <a:spcPts val="0"/>
              </a:spcAft>
              <a:buSzPts val="1400"/>
              <a:buNone/>
              <a:defRPr/>
            </a:lvl4pPr>
            <a:lvl5pPr marL="1714500" lvl="4" indent="-171450" algn="l">
              <a:spcBef>
                <a:spcPts val="900"/>
              </a:spcBef>
              <a:spcAft>
                <a:spcPts val="0"/>
              </a:spcAft>
              <a:buSzPts val="1400"/>
              <a:buNone/>
              <a:defRPr/>
            </a:lvl5pPr>
            <a:lvl6pPr marL="2057400" lvl="5" indent="-171450" algn="l">
              <a:spcBef>
                <a:spcPts val="900"/>
              </a:spcBef>
              <a:spcAft>
                <a:spcPts val="0"/>
              </a:spcAft>
              <a:buSzPts val="1400"/>
              <a:buNone/>
              <a:defRPr/>
            </a:lvl6pPr>
            <a:lvl7pPr marL="2400300" lvl="6" indent="-171450" algn="l">
              <a:spcBef>
                <a:spcPts val="900"/>
              </a:spcBef>
              <a:spcAft>
                <a:spcPts val="0"/>
              </a:spcAft>
              <a:buSzPts val="1400"/>
              <a:buNone/>
              <a:defRPr/>
            </a:lvl7pPr>
            <a:lvl8pPr marL="2743200" lvl="7" indent="-171450" algn="l">
              <a:spcBef>
                <a:spcPts val="900"/>
              </a:spcBef>
              <a:spcAft>
                <a:spcPts val="0"/>
              </a:spcAft>
              <a:buSzPts val="1400"/>
              <a:buNone/>
              <a:defRPr/>
            </a:lvl8pPr>
            <a:lvl9pPr marL="3086100" lvl="8" indent="-171450" algn="l">
              <a:spcBef>
                <a:spcPts val="900"/>
              </a:spcBef>
              <a:spcAft>
                <a:spcPts val="900"/>
              </a:spcAft>
              <a:buSzPts val="1400"/>
              <a:buNone/>
              <a:defRPr/>
            </a:lvl9pPr>
          </a:lstStyle>
          <a:p>
            <a:endParaRPr/>
          </a:p>
        </p:txBody>
      </p:sp>
      <p:sp>
        <p:nvSpPr>
          <p:cNvPr id="60" name="Google Shape;60;p14"/>
          <p:cNvSpPr txBox="1">
            <a:spLocks noGrp="1"/>
          </p:cNvSpPr>
          <p:nvPr>
            <p:ph type="ftr" idx="11"/>
          </p:nvPr>
        </p:nvSpPr>
        <p:spPr>
          <a:xfrm>
            <a:off x="2331720" y="4783455"/>
            <a:ext cx="2194650" cy="126958"/>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100"/>
              <a:buNone/>
              <a:defRPr sz="825">
                <a:solidFill>
                  <a:srgbClr val="888888"/>
                </a:solidFill>
              </a:defRPr>
            </a:lvl1pPr>
            <a:lvl2pPr lvl="1">
              <a:spcBef>
                <a:spcPts val="0"/>
              </a:spcBef>
              <a:spcAft>
                <a:spcPts val="0"/>
              </a:spcAft>
              <a:buSzPts val="1100"/>
              <a:buNone/>
              <a:defRPr sz="825"/>
            </a:lvl2pPr>
            <a:lvl3pPr lvl="2">
              <a:spcBef>
                <a:spcPts val="0"/>
              </a:spcBef>
              <a:spcAft>
                <a:spcPts val="0"/>
              </a:spcAft>
              <a:buSzPts val="1100"/>
              <a:buNone/>
              <a:defRPr sz="825"/>
            </a:lvl3pPr>
            <a:lvl4pPr lvl="3">
              <a:spcBef>
                <a:spcPts val="0"/>
              </a:spcBef>
              <a:spcAft>
                <a:spcPts val="0"/>
              </a:spcAft>
              <a:buSzPts val="1100"/>
              <a:buNone/>
              <a:defRPr sz="825"/>
            </a:lvl4pPr>
            <a:lvl5pPr lvl="4">
              <a:spcBef>
                <a:spcPts val="0"/>
              </a:spcBef>
              <a:spcAft>
                <a:spcPts val="0"/>
              </a:spcAft>
              <a:buSzPts val="1100"/>
              <a:buNone/>
              <a:defRPr sz="825"/>
            </a:lvl5pPr>
            <a:lvl6pPr lvl="5">
              <a:spcBef>
                <a:spcPts val="0"/>
              </a:spcBef>
              <a:spcAft>
                <a:spcPts val="0"/>
              </a:spcAft>
              <a:buSzPts val="1100"/>
              <a:buNone/>
              <a:defRPr sz="825"/>
            </a:lvl6pPr>
            <a:lvl7pPr lvl="6">
              <a:spcBef>
                <a:spcPts val="0"/>
              </a:spcBef>
              <a:spcAft>
                <a:spcPts val="0"/>
              </a:spcAft>
              <a:buSzPts val="1100"/>
              <a:buNone/>
              <a:defRPr sz="825"/>
            </a:lvl7pPr>
            <a:lvl8pPr lvl="7">
              <a:spcBef>
                <a:spcPts val="0"/>
              </a:spcBef>
              <a:spcAft>
                <a:spcPts val="0"/>
              </a:spcAft>
              <a:buSzPts val="1100"/>
              <a:buNone/>
              <a:defRPr sz="825"/>
            </a:lvl8pPr>
            <a:lvl9pPr lvl="8">
              <a:spcBef>
                <a:spcPts val="0"/>
              </a:spcBef>
              <a:spcAft>
                <a:spcPts val="0"/>
              </a:spcAft>
              <a:buSzPts val="1100"/>
              <a:buNone/>
              <a:defRPr sz="825"/>
            </a:lvl9pPr>
          </a:lstStyle>
          <a:p>
            <a:endParaRPr/>
          </a:p>
        </p:txBody>
      </p:sp>
      <p:sp>
        <p:nvSpPr>
          <p:cNvPr id="61" name="Google Shape;61;p14"/>
          <p:cNvSpPr txBox="1">
            <a:spLocks noGrp="1"/>
          </p:cNvSpPr>
          <p:nvPr>
            <p:ph type="dt" idx="10"/>
          </p:nvPr>
        </p:nvSpPr>
        <p:spPr>
          <a:xfrm>
            <a:off x="342900" y="4783455"/>
            <a:ext cx="1577250" cy="12695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100"/>
              <a:buNone/>
              <a:defRPr sz="825">
                <a:solidFill>
                  <a:srgbClr val="888888"/>
                </a:solidFill>
              </a:defRPr>
            </a:lvl1pPr>
            <a:lvl2pPr lvl="1">
              <a:spcBef>
                <a:spcPts val="0"/>
              </a:spcBef>
              <a:spcAft>
                <a:spcPts val="0"/>
              </a:spcAft>
              <a:buSzPts val="1100"/>
              <a:buNone/>
              <a:defRPr sz="825"/>
            </a:lvl2pPr>
            <a:lvl3pPr lvl="2">
              <a:spcBef>
                <a:spcPts val="0"/>
              </a:spcBef>
              <a:spcAft>
                <a:spcPts val="0"/>
              </a:spcAft>
              <a:buSzPts val="1100"/>
              <a:buNone/>
              <a:defRPr sz="825"/>
            </a:lvl3pPr>
            <a:lvl4pPr lvl="3">
              <a:spcBef>
                <a:spcPts val="0"/>
              </a:spcBef>
              <a:spcAft>
                <a:spcPts val="0"/>
              </a:spcAft>
              <a:buSzPts val="1100"/>
              <a:buNone/>
              <a:defRPr sz="825"/>
            </a:lvl4pPr>
            <a:lvl5pPr lvl="4">
              <a:spcBef>
                <a:spcPts val="0"/>
              </a:spcBef>
              <a:spcAft>
                <a:spcPts val="0"/>
              </a:spcAft>
              <a:buSzPts val="1100"/>
              <a:buNone/>
              <a:defRPr sz="825"/>
            </a:lvl5pPr>
            <a:lvl6pPr lvl="5">
              <a:spcBef>
                <a:spcPts val="0"/>
              </a:spcBef>
              <a:spcAft>
                <a:spcPts val="0"/>
              </a:spcAft>
              <a:buSzPts val="1100"/>
              <a:buNone/>
              <a:defRPr sz="825"/>
            </a:lvl6pPr>
            <a:lvl7pPr lvl="6">
              <a:spcBef>
                <a:spcPts val="0"/>
              </a:spcBef>
              <a:spcAft>
                <a:spcPts val="0"/>
              </a:spcAft>
              <a:buSzPts val="1100"/>
              <a:buNone/>
              <a:defRPr sz="825"/>
            </a:lvl7pPr>
            <a:lvl8pPr lvl="7">
              <a:spcBef>
                <a:spcPts val="0"/>
              </a:spcBef>
              <a:spcAft>
                <a:spcPts val="0"/>
              </a:spcAft>
              <a:buSzPts val="1100"/>
              <a:buNone/>
              <a:defRPr sz="825"/>
            </a:lvl8pPr>
            <a:lvl9pPr lvl="8">
              <a:spcBef>
                <a:spcPts val="0"/>
              </a:spcBef>
              <a:spcAft>
                <a:spcPts val="0"/>
              </a:spcAft>
              <a:buSzPts val="1100"/>
              <a:buNone/>
              <a:defRPr sz="825"/>
            </a:lvl9pPr>
          </a:lstStyle>
          <a:p>
            <a:endParaRPr/>
          </a:p>
        </p:txBody>
      </p:sp>
      <p:sp>
        <p:nvSpPr>
          <p:cNvPr id="62" name="Google Shape;62;p14"/>
          <p:cNvSpPr txBox="1">
            <a:spLocks noGrp="1"/>
          </p:cNvSpPr>
          <p:nvPr>
            <p:ph type="sldNum" idx="12"/>
          </p:nvPr>
        </p:nvSpPr>
        <p:spPr>
          <a:xfrm>
            <a:off x="4937760" y="4783455"/>
            <a:ext cx="1577250" cy="115416"/>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s-ES" smtClean="0"/>
              <a:pPr/>
              <a:t>‹Nº›</a:t>
            </a:fld>
            <a:endParaRPr lang="es-ES">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s-ES" smtClean="0"/>
              <a:pPr/>
              <a:t>‹Nº›</a:t>
            </a:fld>
            <a:endParaRPr lang="es-E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2.sv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slide" Target="slide3.xml"/><Relationship Id="rId5" Type="http://schemas.openxmlformats.org/officeDocument/2006/relationships/image" Target="../media/image3.jp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1.png"/><Relationship Id="rId3" Type="http://schemas.openxmlformats.org/officeDocument/2006/relationships/image" Target="../media/image25.jpg"/><Relationship Id="rId7" Type="http://schemas.openxmlformats.org/officeDocument/2006/relationships/image" Target="../media/image7.png"/><Relationship Id="rId12" Type="http://schemas.openxmlformats.org/officeDocument/2006/relationships/slide" Target="slide11.xml"/><Relationship Id="rId17" Type="http://schemas.openxmlformats.org/officeDocument/2006/relationships/image" Target="../media/image10.svg"/><Relationship Id="rId2" Type="http://schemas.openxmlformats.org/officeDocument/2006/relationships/notesSlide" Target="../notesSlides/notesSlide10.xml"/><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2.jpg"/><Relationship Id="rId11" Type="http://schemas.openxmlformats.org/officeDocument/2006/relationships/image" Target="../media/image19.svg"/><Relationship Id="rId5" Type="http://schemas.openxmlformats.org/officeDocument/2006/relationships/image" Target="../media/image8.png"/><Relationship Id="rId15" Type="http://schemas.openxmlformats.org/officeDocument/2006/relationships/slide" Target="slide3.xml"/><Relationship Id="rId10" Type="http://schemas.openxmlformats.org/officeDocument/2006/relationships/image" Target="../media/image18.png"/><Relationship Id="rId4" Type="http://schemas.openxmlformats.org/officeDocument/2006/relationships/image" Target="../media/image26.jpg"/><Relationship Id="rId9" Type="http://schemas.openxmlformats.org/officeDocument/2006/relationships/slide" Target="slide9.xml"/><Relationship Id="rId1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1.png"/><Relationship Id="rId3" Type="http://schemas.openxmlformats.org/officeDocument/2006/relationships/image" Target="../media/image27.jpg"/><Relationship Id="rId7" Type="http://schemas.openxmlformats.org/officeDocument/2006/relationships/image" Target="../media/image7.png"/><Relationship Id="rId12" Type="http://schemas.openxmlformats.org/officeDocument/2006/relationships/slide" Target="slide12.xml"/><Relationship Id="rId17" Type="http://schemas.openxmlformats.org/officeDocument/2006/relationships/image" Target="../media/image10.svg"/><Relationship Id="rId2" Type="http://schemas.openxmlformats.org/officeDocument/2006/relationships/notesSlide" Target="../notesSlides/notesSlide11.xml"/><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2.jpg"/><Relationship Id="rId11" Type="http://schemas.openxmlformats.org/officeDocument/2006/relationships/image" Target="../media/image19.svg"/><Relationship Id="rId5" Type="http://schemas.openxmlformats.org/officeDocument/2006/relationships/image" Target="../media/image8.png"/><Relationship Id="rId15" Type="http://schemas.openxmlformats.org/officeDocument/2006/relationships/slide" Target="slide3.xml"/><Relationship Id="rId10" Type="http://schemas.openxmlformats.org/officeDocument/2006/relationships/image" Target="../media/image18.png"/><Relationship Id="rId4" Type="http://schemas.openxmlformats.org/officeDocument/2006/relationships/image" Target="../media/image25.jpg"/><Relationship Id="rId9" Type="http://schemas.openxmlformats.org/officeDocument/2006/relationships/slide" Target="slide10.xml"/><Relationship Id="rId1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19.svg"/><Relationship Id="rId18" Type="http://schemas.openxmlformats.org/officeDocument/2006/relationships/image" Target="../media/image9.png"/><Relationship Id="rId3" Type="http://schemas.openxmlformats.org/officeDocument/2006/relationships/image" Target="../media/image27.jpg"/><Relationship Id="rId7" Type="http://schemas.openxmlformats.org/officeDocument/2006/relationships/image" Target="../media/image8.png"/><Relationship Id="rId12" Type="http://schemas.openxmlformats.org/officeDocument/2006/relationships/image" Target="../media/image18.png"/><Relationship Id="rId17" Type="http://schemas.openxmlformats.org/officeDocument/2006/relationships/slide" Target="slide3.xml"/><Relationship Id="rId2" Type="http://schemas.openxmlformats.org/officeDocument/2006/relationships/notesSlide" Target="../notesSlides/notesSlide12.xml"/><Relationship Id="rId16" Type="http://schemas.openxmlformats.org/officeDocument/2006/relationships/image" Target="../media/image12.svg"/><Relationship Id="rId1" Type="http://schemas.openxmlformats.org/officeDocument/2006/relationships/slideLayout" Target="../slideLayouts/slideLayout12.xml"/><Relationship Id="rId6" Type="http://schemas.openxmlformats.org/officeDocument/2006/relationships/image" Target="../media/image29.jpg"/><Relationship Id="rId11" Type="http://schemas.openxmlformats.org/officeDocument/2006/relationships/slide" Target="slide11.xml"/><Relationship Id="rId5" Type="http://schemas.openxmlformats.org/officeDocument/2006/relationships/image" Target="../media/image28.jpg"/><Relationship Id="rId15" Type="http://schemas.openxmlformats.org/officeDocument/2006/relationships/image" Target="../media/image11.png"/><Relationship Id="rId10" Type="http://schemas.openxmlformats.org/officeDocument/2006/relationships/image" Target="../media/image22.png"/><Relationship Id="rId19" Type="http://schemas.openxmlformats.org/officeDocument/2006/relationships/image" Target="../media/image10.svg"/><Relationship Id="rId4" Type="http://schemas.openxmlformats.org/officeDocument/2006/relationships/image" Target="../media/image25.jpg"/><Relationship Id="rId9" Type="http://schemas.openxmlformats.org/officeDocument/2006/relationships/image" Target="../media/image7.png"/><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slide" Target="slide13.xml"/><Relationship Id="rId11" Type="http://schemas.openxmlformats.org/officeDocument/2006/relationships/image" Target="../media/image12.sv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2.jpg"/><Relationship Id="rId9" Type="http://schemas.openxmlformats.org/officeDocument/2006/relationships/slide" Target="slide14.xml"/><Relationship Id="rId14"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8.png"/><Relationship Id="rId3" Type="http://schemas.openxmlformats.org/officeDocument/2006/relationships/image" Target="../media/image2.jpg"/><Relationship Id="rId7" Type="http://schemas.openxmlformats.org/officeDocument/2006/relationships/image" Target="../media/image11.png"/><Relationship Id="rId12" Type="http://schemas.openxmlformats.org/officeDocument/2006/relationships/slide" Target="slide13.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slide" Target="slide15.xml"/><Relationship Id="rId11" Type="http://schemas.openxmlformats.org/officeDocument/2006/relationships/image" Target="../media/image10.svg"/><Relationship Id="rId5" Type="http://schemas.openxmlformats.org/officeDocument/2006/relationships/image" Target="../media/image8.png"/><Relationship Id="rId15" Type="http://schemas.openxmlformats.org/officeDocument/2006/relationships/image" Target="../media/image30.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slide" Target="slide3.xml"/><Relationship Id="rId14"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12.svg"/><Relationship Id="rId3" Type="http://schemas.openxmlformats.org/officeDocument/2006/relationships/image" Target="../media/image23.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5.xml"/><Relationship Id="rId16" Type="http://schemas.openxmlformats.org/officeDocument/2006/relationships/image" Target="../media/image10.sv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slide" Target="slide16.xml"/><Relationship Id="rId5" Type="http://schemas.openxmlformats.org/officeDocument/2006/relationships/image" Target="../media/image2.jpg"/><Relationship Id="rId15" Type="http://schemas.openxmlformats.org/officeDocument/2006/relationships/image" Target="../media/image9.png"/><Relationship Id="rId10"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18.png"/><Relationship Id="rId14"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3.xml"/><Relationship Id="rId3" Type="http://schemas.openxmlformats.org/officeDocument/2006/relationships/image" Target="../media/image31.png"/><Relationship Id="rId7" Type="http://schemas.openxmlformats.org/officeDocument/2006/relationships/slide" Target="slide15.xml"/><Relationship Id="rId12" Type="http://schemas.openxmlformats.org/officeDocument/2006/relationships/image" Target="../media/image12.sv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0.svg"/><Relationship Id="rId10" Type="http://schemas.openxmlformats.org/officeDocument/2006/relationships/slide" Target="slide17.xml"/><Relationship Id="rId4" Type="http://schemas.openxmlformats.org/officeDocument/2006/relationships/image" Target="../media/image2.jpg"/><Relationship Id="rId9" Type="http://schemas.openxmlformats.org/officeDocument/2006/relationships/image" Target="../media/image19.svg"/><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3.xml"/><Relationship Id="rId3" Type="http://schemas.openxmlformats.org/officeDocument/2006/relationships/image" Target="../media/image32.jpg"/><Relationship Id="rId7" Type="http://schemas.openxmlformats.org/officeDocument/2006/relationships/slide" Target="slide16.xml"/><Relationship Id="rId12" Type="http://schemas.openxmlformats.org/officeDocument/2006/relationships/image" Target="../media/image12.sv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0.svg"/><Relationship Id="rId10" Type="http://schemas.openxmlformats.org/officeDocument/2006/relationships/slide" Target="slide18.xml"/><Relationship Id="rId4" Type="http://schemas.openxmlformats.org/officeDocument/2006/relationships/image" Target="../media/image2.jpg"/><Relationship Id="rId9" Type="http://schemas.openxmlformats.org/officeDocument/2006/relationships/image" Target="../media/image19.sv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3.xml"/><Relationship Id="rId3" Type="http://schemas.openxmlformats.org/officeDocument/2006/relationships/image" Target="../media/image32.jpg"/><Relationship Id="rId7" Type="http://schemas.openxmlformats.org/officeDocument/2006/relationships/slide" Target="slide17.xml"/><Relationship Id="rId12" Type="http://schemas.openxmlformats.org/officeDocument/2006/relationships/image" Target="../media/image12.sv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0.svg"/><Relationship Id="rId10" Type="http://schemas.openxmlformats.org/officeDocument/2006/relationships/slide" Target="slide19.xml"/><Relationship Id="rId4" Type="http://schemas.openxmlformats.org/officeDocument/2006/relationships/image" Target="../media/image2.jpg"/><Relationship Id="rId9" Type="http://schemas.openxmlformats.org/officeDocument/2006/relationships/image" Target="../media/image19.sv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19.xml"/><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slide" Target="slide18.xml"/><Relationship Id="rId11" Type="http://schemas.openxmlformats.org/officeDocument/2006/relationships/image" Target="../media/image12.svg"/><Relationship Id="rId5" Type="http://schemas.openxmlformats.org/officeDocument/2006/relationships/image" Target="../media/image8.png"/><Relationship Id="rId15" Type="http://schemas.openxmlformats.org/officeDocument/2006/relationships/image" Target="../media/image33.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20.xml"/><Relationship Id="rId14"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svg"/><Relationship Id="rId18" Type="http://schemas.openxmlformats.org/officeDocument/2006/relationships/image" Target="../media/image12.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9.sv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2.jpg"/><Relationship Id="rId14" Type="http://schemas.openxmlformats.org/officeDocument/2006/relationships/slide" Target="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21.xml"/><Relationship Id="rId14" Type="http://schemas.openxmlformats.org/officeDocument/2006/relationships/image" Target="../media/image10.svg"/></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slide" Target="slide20.xml"/><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22.xml"/><Relationship Id="rId14"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slide" Target="slide21.xml"/><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23.xml"/><Relationship Id="rId14"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png"/><Relationship Id="rId3" Type="http://schemas.openxmlformats.org/officeDocument/2006/relationships/image" Target="../media/image35.png"/><Relationship Id="rId7" Type="http://schemas.openxmlformats.org/officeDocument/2006/relationships/hyperlink" Target="https://ocean9.uca.es/" TargetMode="External"/><Relationship Id="rId12" Type="http://schemas.openxmlformats.org/officeDocument/2006/relationships/slide" Target="slide24.xml"/><Relationship Id="rId17" Type="http://schemas.openxmlformats.org/officeDocument/2006/relationships/image" Target="../media/image10.svg"/><Relationship Id="rId2" Type="http://schemas.openxmlformats.org/officeDocument/2006/relationships/notesSlide" Target="../notesSlides/notesSlide23.xml"/><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7.png"/><Relationship Id="rId15" Type="http://schemas.openxmlformats.org/officeDocument/2006/relationships/slide" Target="slide3.xml"/><Relationship Id="rId10" Type="http://schemas.openxmlformats.org/officeDocument/2006/relationships/image" Target="../media/image18.png"/><Relationship Id="rId4" Type="http://schemas.openxmlformats.org/officeDocument/2006/relationships/image" Target="../media/image2.jpg"/><Relationship Id="rId9" Type="http://schemas.openxmlformats.org/officeDocument/2006/relationships/slide" Target="slide22.xml"/><Relationship Id="rId14" Type="http://schemas.openxmlformats.org/officeDocument/2006/relationships/image" Target="../media/image12.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3.xml"/><Relationship Id="rId3" Type="http://schemas.openxmlformats.org/officeDocument/2006/relationships/image" Target="../media/image35.png"/><Relationship Id="rId7" Type="http://schemas.openxmlformats.org/officeDocument/2006/relationships/slide" Target="slide23.xml"/><Relationship Id="rId12" Type="http://schemas.openxmlformats.org/officeDocument/2006/relationships/image" Target="../media/image12.svg"/><Relationship Id="rId2" Type="http://schemas.openxmlformats.org/officeDocument/2006/relationships/notesSlide" Target="../notesSlides/notesSlide24.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0.svg"/><Relationship Id="rId10" Type="http://schemas.openxmlformats.org/officeDocument/2006/relationships/slide" Target="slide25.xml"/><Relationship Id="rId4" Type="http://schemas.openxmlformats.org/officeDocument/2006/relationships/image" Target="../media/image2.jpg"/><Relationship Id="rId9" Type="http://schemas.openxmlformats.org/officeDocument/2006/relationships/image" Target="../media/image19.svg"/><Relationship Id="rId1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18.png"/><Relationship Id="rId12"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slide" Target="slide24.xml"/><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26.xml"/><Relationship Id="rId14"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image" Target="../media/image10.svg"/><Relationship Id="rId3" Type="http://schemas.openxmlformats.org/officeDocument/2006/relationships/image" Target="../media/image37.png"/><Relationship Id="rId7" Type="http://schemas.openxmlformats.org/officeDocument/2006/relationships/image" Target="../media/image1.png"/><Relationship Id="rId12"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slide" Target="slide3.xml"/><Relationship Id="rId5" Type="http://schemas.openxmlformats.org/officeDocument/2006/relationships/image" Target="../media/image7.png"/><Relationship Id="rId10" Type="http://schemas.openxmlformats.org/officeDocument/2006/relationships/image" Target="../media/image19.svg"/><Relationship Id="rId4" Type="http://schemas.openxmlformats.org/officeDocument/2006/relationships/image" Target="../media/image2.jp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jpg"/><Relationship Id="rId18" Type="http://schemas.openxmlformats.org/officeDocument/2006/relationships/slide" Target="slide1.xml"/><Relationship Id="rId3" Type="http://schemas.openxmlformats.org/officeDocument/2006/relationships/slide" Target="slide4.xml"/><Relationship Id="rId21" Type="http://schemas.openxmlformats.org/officeDocument/2006/relationships/image" Target="../media/image11.png"/><Relationship Id="rId7" Type="http://schemas.openxmlformats.org/officeDocument/2006/relationships/slide" Target="slide15.xml"/><Relationship Id="rId12" Type="http://schemas.openxmlformats.org/officeDocument/2006/relationships/image" Target="../media/image8.png"/><Relationship Id="rId17" Type="http://schemas.openxmlformats.org/officeDocument/2006/relationships/image" Target="../media/image10.svg"/><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19.svg"/><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25.xml"/><Relationship Id="rId5" Type="http://schemas.openxmlformats.org/officeDocument/2006/relationships/slide" Target="slide13.xml"/><Relationship Id="rId15" Type="http://schemas.openxmlformats.org/officeDocument/2006/relationships/slide" Target="slide3.xml"/><Relationship Id="rId10" Type="http://schemas.openxmlformats.org/officeDocument/2006/relationships/slide" Target="slide23.xml"/><Relationship Id="rId19" Type="http://schemas.openxmlformats.org/officeDocument/2006/relationships/image" Target="../media/image18.png"/><Relationship Id="rId4" Type="http://schemas.openxmlformats.org/officeDocument/2006/relationships/slide" Target="slide9.xml"/><Relationship Id="rId9" Type="http://schemas.openxmlformats.org/officeDocument/2006/relationships/slide" Target="slide20.xml"/><Relationship Id="rId14" Type="http://schemas.openxmlformats.org/officeDocument/2006/relationships/image" Target="../media/image7.png"/><Relationship Id="rId22"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10.svg"/><Relationship Id="rId17" Type="http://schemas.openxmlformats.org/officeDocument/2006/relationships/image" Target="../media/image12.svg"/><Relationship Id="rId2" Type="http://schemas.openxmlformats.org/officeDocument/2006/relationships/notesSlide" Target="../notesSlides/notesSlide4.xml"/><Relationship Id="rId16"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9.png"/><Relationship Id="rId5" Type="http://schemas.openxmlformats.org/officeDocument/2006/relationships/image" Target="../media/image16.png"/><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7.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svg"/><Relationship Id="rId18" Type="http://schemas.openxmlformats.org/officeDocument/2006/relationships/image" Target="../media/image11.png"/><Relationship Id="rId3" Type="http://schemas.openxmlformats.org/officeDocument/2006/relationships/image" Target="../media/image20.jpg"/><Relationship Id="rId7" Type="http://schemas.openxmlformats.org/officeDocument/2006/relationships/image" Target="../media/image17.png"/><Relationship Id="rId12" Type="http://schemas.openxmlformats.org/officeDocument/2006/relationships/image" Target="../media/image9.png"/><Relationship Id="rId17" Type="http://schemas.openxmlformats.org/officeDocument/2006/relationships/slide" Target="slide6.xml"/><Relationship Id="rId2" Type="http://schemas.openxmlformats.org/officeDocument/2006/relationships/notesSlide" Target="../notesSlides/notesSlide5.xml"/><Relationship Id="rId16" Type="http://schemas.openxmlformats.org/officeDocument/2006/relationships/image" Target="../media/image19.sv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image" Target="../media/image7.png"/><Relationship Id="rId19" Type="http://schemas.openxmlformats.org/officeDocument/2006/relationships/image" Target="../media/image12.svg"/><Relationship Id="rId4" Type="http://schemas.openxmlformats.org/officeDocument/2006/relationships/image" Target="../media/image14.png"/><Relationship Id="rId9" Type="http://schemas.openxmlformats.org/officeDocument/2006/relationships/image" Target="../media/image2.jp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slide" Target="slide5.xml"/><Relationship Id="rId18" Type="http://schemas.openxmlformats.org/officeDocument/2006/relationships/image" Target="../media/image12.svg"/><Relationship Id="rId3" Type="http://schemas.openxmlformats.org/officeDocument/2006/relationships/image" Target="../media/image14.png"/><Relationship Id="rId7" Type="http://schemas.openxmlformats.org/officeDocument/2006/relationships/image" Target="../media/image8.png"/><Relationship Id="rId12" Type="http://schemas.openxmlformats.org/officeDocument/2006/relationships/image" Target="../media/image10.svg"/><Relationship Id="rId17" Type="http://schemas.openxmlformats.org/officeDocument/2006/relationships/image" Target="../media/image11.png"/><Relationship Id="rId2" Type="http://schemas.openxmlformats.org/officeDocument/2006/relationships/notesSlide" Target="../notesSlides/notesSlide6.xml"/><Relationship Id="rId16" Type="http://schemas.openxmlformats.org/officeDocument/2006/relationships/slide" Target="slide7.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9.png"/><Relationship Id="rId5" Type="http://schemas.openxmlformats.org/officeDocument/2006/relationships/image" Target="../media/image16.png"/><Relationship Id="rId15" Type="http://schemas.openxmlformats.org/officeDocument/2006/relationships/image" Target="../media/image19.svg"/><Relationship Id="rId10"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7.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0.svg"/><Relationship Id="rId18" Type="http://schemas.openxmlformats.org/officeDocument/2006/relationships/image" Target="../media/image11.png"/><Relationship Id="rId3"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9.png"/><Relationship Id="rId17" Type="http://schemas.openxmlformats.org/officeDocument/2006/relationships/slide" Target="slide8.xml"/><Relationship Id="rId2" Type="http://schemas.openxmlformats.org/officeDocument/2006/relationships/notesSlide" Target="../notesSlides/notesSlide7.xml"/><Relationship Id="rId16" Type="http://schemas.openxmlformats.org/officeDocument/2006/relationships/image" Target="../media/image19.sv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slide" Target="slide3.xml"/><Relationship Id="rId5" Type="http://schemas.openxmlformats.org/officeDocument/2006/relationships/image" Target="../media/image2.jpg"/><Relationship Id="rId15" Type="http://schemas.openxmlformats.org/officeDocument/2006/relationships/image" Target="../media/image18.png"/><Relationship Id="rId10" Type="http://schemas.openxmlformats.org/officeDocument/2006/relationships/image" Target="../media/image17.png"/><Relationship Id="rId19" Type="http://schemas.openxmlformats.org/officeDocument/2006/relationships/image" Target="../media/image12.svg"/><Relationship Id="rId4" Type="http://schemas.openxmlformats.org/officeDocument/2006/relationships/image" Target="../media/image8.png"/><Relationship Id="rId9" Type="http://schemas.openxmlformats.org/officeDocument/2006/relationships/image" Target="../media/image16.png"/><Relationship Id="rId14"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svg"/><Relationship Id="rId1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png"/><Relationship Id="rId17" Type="http://schemas.openxmlformats.org/officeDocument/2006/relationships/slide" Target="slide9.xml"/><Relationship Id="rId2" Type="http://schemas.openxmlformats.org/officeDocument/2006/relationships/notesSlide" Target="../notesSlides/notesSlide8.xml"/><Relationship Id="rId16" Type="http://schemas.openxmlformats.org/officeDocument/2006/relationships/image" Target="../media/image19.sv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image" Target="../media/image7.png"/><Relationship Id="rId19" Type="http://schemas.openxmlformats.org/officeDocument/2006/relationships/image" Target="../media/image12.svg"/><Relationship Id="rId4" Type="http://schemas.openxmlformats.org/officeDocument/2006/relationships/image" Target="../media/image14.png"/><Relationship Id="rId9" Type="http://schemas.openxmlformats.org/officeDocument/2006/relationships/image" Target="../media/image2.jpg"/><Relationship Id="rId14"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8.png"/><Relationship Id="rId12" Type="http://schemas.openxmlformats.org/officeDocument/2006/relationships/image" Target="../media/image10.svg"/><Relationship Id="rId2" Type="http://schemas.openxmlformats.org/officeDocument/2006/relationships/notesSlide" Target="../notesSlides/notesSlide9.xml"/><Relationship Id="rId16" Type="http://schemas.openxmlformats.org/officeDocument/2006/relationships/image" Target="../media/image12.sv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9.png"/><Relationship Id="rId5" Type="http://schemas.openxmlformats.org/officeDocument/2006/relationships/image" Target="../media/image23.png"/><Relationship Id="rId15" Type="http://schemas.openxmlformats.org/officeDocument/2006/relationships/image" Target="../media/image11.png"/><Relationship Id="rId10" Type="http://schemas.openxmlformats.org/officeDocument/2006/relationships/slide" Target="slide3.xml"/><Relationship Id="rId4" Type="http://schemas.openxmlformats.org/officeDocument/2006/relationships/image" Target="../media/image22.png"/><Relationship Id="rId9" Type="http://schemas.openxmlformats.org/officeDocument/2006/relationships/image" Target="../media/image7.png"/><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196518" y="1171147"/>
            <a:ext cx="6511515" cy="1016550"/>
          </a:xfrm>
          <a:prstGeom prst="rect">
            <a:avLst/>
          </a:prstGeom>
        </p:spPr>
        <p:txBody>
          <a:bodyPr spcFirstLastPara="1" wrap="square" lIns="68569" tIns="68569" rIns="68569" bIns="68569" anchor="b" anchorCtr="0">
            <a:noAutofit/>
          </a:bodyPr>
          <a:lstStyle/>
          <a:p>
            <a:pPr>
              <a:buSzPts val="990"/>
            </a:pPr>
            <a:r>
              <a:rPr lang="en-GB" sz="2400" b="1" noProof="0" dirty="0">
                <a:solidFill>
                  <a:schemeClr val="tx1"/>
                </a:solidFill>
                <a:latin typeface="Times New Roman"/>
                <a:ea typeface="Times New Roman"/>
                <a:cs typeface="Times New Roman"/>
                <a:sym typeface="Times New Roman"/>
              </a:rPr>
              <a:t>Ocean</a:t>
            </a:r>
            <a:r>
              <a:rPr lang="en-GB" sz="2400" b="1" noProof="0" dirty="0">
                <a:solidFill>
                  <a:schemeClr val="accent4">
                    <a:lumMod val="75000"/>
                  </a:schemeClr>
                </a:solidFill>
                <a:latin typeface="Times New Roman"/>
                <a:ea typeface="Times New Roman"/>
                <a:cs typeface="Times New Roman"/>
                <a:sym typeface="Times New Roman"/>
              </a:rPr>
              <a:t>U</a:t>
            </a:r>
            <a:r>
              <a:rPr lang="en-GB" sz="2400" b="1" noProof="0" dirty="0">
                <a:solidFill>
                  <a:schemeClr val="accent1">
                    <a:lumMod val="75000"/>
                  </a:schemeClr>
                </a:solidFill>
                <a:latin typeface="Times New Roman"/>
                <a:ea typeface="Times New Roman"/>
                <a:cs typeface="Times New Roman"/>
                <a:sym typeface="Times New Roman"/>
              </a:rPr>
              <a:t>CA</a:t>
            </a:r>
            <a:r>
              <a:rPr lang="en-GB" sz="2000" b="1" noProof="0" dirty="0">
                <a:latin typeface="Times New Roman"/>
                <a:ea typeface="Times New Roman"/>
                <a:cs typeface="Times New Roman"/>
                <a:sym typeface="Times New Roman"/>
              </a:rPr>
              <a:t>: Enhancing Coastal Observation and Forecasting in Andalucía (Spain) through Data Visualisation and Communication</a:t>
            </a:r>
          </a:p>
        </p:txBody>
      </p:sp>
      <p:sp>
        <p:nvSpPr>
          <p:cNvPr id="68" name="Google Shape;68;p15"/>
          <p:cNvSpPr txBox="1">
            <a:spLocks noGrp="1"/>
          </p:cNvSpPr>
          <p:nvPr>
            <p:ph type="subTitle" idx="1"/>
          </p:nvPr>
        </p:nvSpPr>
        <p:spPr>
          <a:xfrm>
            <a:off x="97428" y="3032765"/>
            <a:ext cx="6663144" cy="473284"/>
          </a:xfrm>
          <a:prstGeom prst="rect">
            <a:avLst/>
          </a:prstGeom>
        </p:spPr>
        <p:txBody>
          <a:bodyPr spcFirstLastPara="1" wrap="square" lIns="68569" tIns="68569" rIns="68569" bIns="68569" anchor="t" anchorCtr="0">
            <a:normAutofit fontScale="25000" lnSpcReduction="20000"/>
          </a:bodyPr>
          <a:lstStyle/>
          <a:p>
            <a:pPr marL="0" indent="0"/>
            <a:r>
              <a:rPr lang="en-GB" sz="3600" b="1" u="sng" noProof="0" dirty="0">
                <a:solidFill>
                  <a:schemeClr val="dk1"/>
                </a:solidFill>
                <a:latin typeface="Times New Roman"/>
                <a:ea typeface="Times New Roman"/>
                <a:cs typeface="Times New Roman"/>
                <a:sym typeface="Times New Roman"/>
              </a:rPr>
              <a:t>J. Carbone</a:t>
            </a:r>
            <a:r>
              <a:rPr lang="en-GB" sz="3600" noProof="0" dirty="0">
                <a:solidFill>
                  <a:schemeClr val="dk1"/>
                </a:solidFill>
                <a:latin typeface="Times New Roman"/>
                <a:ea typeface="Times New Roman"/>
                <a:cs typeface="Times New Roman"/>
                <a:sym typeface="Times New Roman"/>
              </a:rPr>
              <a:t> (1),  J. Vasquez-Rojas (1), A. Izquierdo (1), J. Benavente (2), J. Gómez-Enri (1),  T. Fernández-Montblanc (2), C. J. González (1), F. Martins (3), W. D. Cabos Narvaez (4), C. </a:t>
            </a:r>
            <a:r>
              <a:rPr lang="en-GB" sz="3600" noProof="0" dirty="0" err="1">
                <a:solidFill>
                  <a:schemeClr val="dk1"/>
                </a:solidFill>
                <a:latin typeface="Times New Roman"/>
                <a:ea typeface="Times New Roman"/>
                <a:cs typeface="Times New Roman"/>
                <a:sym typeface="Times New Roman"/>
              </a:rPr>
              <a:t>Yagüe</a:t>
            </a:r>
            <a:r>
              <a:rPr lang="en-GB" sz="3600" noProof="0" dirty="0">
                <a:solidFill>
                  <a:schemeClr val="dk1"/>
                </a:solidFill>
                <a:latin typeface="Times New Roman"/>
                <a:ea typeface="Times New Roman"/>
                <a:cs typeface="Times New Roman"/>
                <a:sym typeface="Times New Roman"/>
              </a:rPr>
              <a:t> (5), C. Román-</a:t>
            </a:r>
            <a:r>
              <a:rPr lang="en-GB" sz="3600" noProof="0" dirty="0" err="1">
                <a:solidFill>
                  <a:schemeClr val="dk1"/>
                </a:solidFill>
                <a:latin typeface="Times New Roman"/>
                <a:ea typeface="Times New Roman"/>
                <a:cs typeface="Times New Roman"/>
                <a:sym typeface="Times New Roman"/>
              </a:rPr>
              <a:t>Cascón</a:t>
            </a:r>
            <a:r>
              <a:rPr lang="en-GB" sz="3600" noProof="0" dirty="0">
                <a:solidFill>
                  <a:schemeClr val="dk1"/>
                </a:solidFill>
                <a:latin typeface="Times New Roman"/>
                <a:ea typeface="Times New Roman"/>
                <a:cs typeface="Times New Roman"/>
                <a:sym typeface="Times New Roman"/>
              </a:rPr>
              <a:t> (1) &amp; O. Álvarez (1)</a:t>
            </a:r>
          </a:p>
          <a:p>
            <a:pPr marL="0" indent="0"/>
            <a:endParaRPr lang="en-GB" noProof="0" dirty="0"/>
          </a:p>
        </p:txBody>
      </p:sp>
      <p:sp>
        <p:nvSpPr>
          <p:cNvPr id="77" name="Google Shape;77;p15"/>
          <p:cNvSpPr txBox="1"/>
          <p:nvPr/>
        </p:nvSpPr>
        <p:spPr>
          <a:xfrm>
            <a:off x="1152336" y="3316644"/>
            <a:ext cx="4448250" cy="370144"/>
          </a:xfrm>
          <a:prstGeom prst="rect">
            <a:avLst/>
          </a:prstGeom>
          <a:noFill/>
          <a:ln>
            <a:noFill/>
          </a:ln>
        </p:spPr>
        <p:txBody>
          <a:bodyPr spcFirstLastPara="1" wrap="square" lIns="68569" tIns="68569" rIns="68569" bIns="68569" anchor="t" anchorCtr="0">
            <a:noAutofit/>
          </a:bodyPr>
          <a:lstStyle/>
          <a:p>
            <a:pPr algn="ctr"/>
            <a:r>
              <a:rPr lang="en-GB" sz="1000" noProof="0" dirty="0">
                <a:latin typeface="Times New Roman"/>
                <a:ea typeface="Times New Roman"/>
                <a:cs typeface="Times New Roman"/>
                <a:sym typeface="Times New Roman"/>
              </a:rPr>
              <a:t>EGU General Assembly 2025</a:t>
            </a:r>
          </a:p>
          <a:p>
            <a:pPr algn="ctr"/>
            <a:r>
              <a:rPr lang="en-GB" sz="1000" noProof="0" dirty="0">
                <a:latin typeface="Times New Roman"/>
                <a:ea typeface="Times New Roman"/>
                <a:cs typeface="Times New Roman"/>
                <a:sym typeface="Times New Roman"/>
              </a:rPr>
              <a:t>ESSI3.4 - Open source software tools in geosciences</a:t>
            </a:r>
          </a:p>
        </p:txBody>
      </p:sp>
      <p:pic>
        <p:nvPicPr>
          <p:cNvPr id="78" name="Google Shape;78;p15"/>
          <p:cNvPicPr preferRelativeResize="0"/>
          <p:nvPr/>
        </p:nvPicPr>
        <p:blipFill>
          <a:blip r:embed="rId3">
            <a:alphaModFix/>
          </a:blip>
          <a:stretch>
            <a:fillRect/>
          </a:stretch>
        </p:blipFill>
        <p:spPr>
          <a:xfrm>
            <a:off x="931243" y="689167"/>
            <a:ext cx="4890436" cy="329531"/>
          </a:xfrm>
          <a:prstGeom prst="rect">
            <a:avLst/>
          </a:prstGeom>
          <a:noFill/>
          <a:ln>
            <a:noFill/>
          </a:ln>
        </p:spPr>
      </p:pic>
      <p:grpSp>
        <p:nvGrpSpPr>
          <p:cNvPr id="15" name="Grupo 14">
            <a:extLst>
              <a:ext uri="{FF2B5EF4-FFF2-40B4-BE49-F238E27FC236}">
                <a16:creationId xmlns:a16="http://schemas.microsoft.com/office/drawing/2014/main" id="{D0C66930-E96C-6877-EF7E-A76B112A46B7}"/>
              </a:ext>
            </a:extLst>
          </p:cNvPr>
          <p:cNvGrpSpPr/>
          <p:nvPr/>
        </p:nvGrpSpPr>
        <p:grpSpPr>
          <a:xfrm>
            <a:off x="202006" y="3593324"/>
            <a:ext cx="6506027" cy="1086489"/>
            <a:chOff x="196518" y="3484368"/>
            <a:chExt cx="6506027" cy="1086489"/>
          </a:xfrm>
        </p:grpSpPr>
        <p:pic>
          <p:nvPicPr>
            <p:cNvPr id="70" name="Google Shape;70;p15"/>
            <p:cNvPicPr preferRelativeResize="0"/>
            <p:nvPr/>
          </p:nvPicPr>
          <p:blipFill rotWithShape="1">
            <a:blip r:embed="rId4">
              <a:alphaModFix/>
            </a:blip>
            <a:srcRect/>
            <a:stretch/>
          </p:blipFill>
          <p:spPr>
            <a:xfrm>
              <a:off x="196518" y="3484368"/>
              <a:ext cx="663469" cy="937763"/>
            </a:xfrm>
            <a:prstGeom prst="rect">
              <a:avLst/>
            </a:prstGeom>
            <a:noFill/>
            <a:ln>
              <a:noFill/>
            </a:ln>
          </p:spPr>
        </p:pic>
        <p:pic>
          <p:nvPicPr>
            <p:cNvPr id="72" name="Google Shape;72;p15"/>
            <p:cNvPicPr preferRelativeResize="0"/>
            <p:nvPr/>
          </p:nvPicPr>
          <p:blipFill rotWithShape="1">
            <a:blip r:embed="rId5">
              <a:alphaModFix/>
            </a:blip>
            <a:srcRect/>
            <a:stretch/>
          </p:blipFill>
          <p:spPr>
            <a:xfrm>
              <a:off x="2259441" y="3742650"/>
              <a:ext cx="664969" cy="664988"/>
            </a:xfrm>
            <a:prstGeom prst="rect">
              <a:avLst/>
            </a:prstGeom>
            <a:noFill/>
            <a:ln>
              <a:noFill/>
            </a:ln>
          </p:spPr>
        </p:pic>
        <p:pic>
          <p:nvPicPr>
            <p:cNvPr id="73" name="Google Shape;73;p15"/>
            <p:cNvPicPr preferRelativeResize="0"/>
            <p:nvPr/>
          </p:nvPicPr>
          <p:blipFill rotWithShape="1">
            <a:blip r:embed="rId6">
              <a:alphaModFix/>
            </a:blip>
            <a:srcRect/>
            <a:stretch/>
          </p:blipFill>
          <p:spPr>
            <a:xfrm>
              <a:off x="4173032" y="3833991"/>
              <a:ext cx="1226813" cy="370144"/>
            </a:xfrm>
            <a:prstGeom prst="rect">
              <a:avLst/>
            </a:prstGeom>
            <a:noFill/>
            <a:ln>
              <a:noFill/>
            </a:ln>
          </p:spPr>
        </p:pic>
        <p:grpSp>
          <p:nvGrpSpPr>
            <p:cNvPr id="74" name="Google Shape;74;p15"/>
            <p:cNvGrpSpPr/>
            <p:nvPr/>
          </p:nvGrpSpPr>
          <p:grpSpPr>
            <a:xfrm>
              <a:off x="3158139" y="3554326"/>
              <a:ext cx="3544406" cy="1016531"/>
              <a:chOff x="4326987" y="3350863"/>
              <a:chExt cx="4725875" cy="1355375"/>
            </a:xfrm>
          </p:grpSpPr>
          <p:pic>
            <p:nvPicPr>
              <p:cNvPr id="75" name="Google Shape;75;p15"/>
              <p:cNvPicPr preferRelativeResize="0"/>
              <p:nvPr/>
            </p:nvPicPr>
            <p:blipFill rotWithShape="1">
              <a:blip r:embed="rId7">
                <a:alphaModFix/>
              </a:blip>
              <a:srcRect/>
              <a:stretch/>
            </p:blipFill>
            <p:spPr>
              <a:xfrm>
                <a:off x="7654538" y="3352538"/>
                <a:ext cx="1398325" cy="1235950"/>
              </a:xfrm>
              <a:prstGeom prst="rect">
                <a:avLst/>
              </a:prstGeom>
              <a:noFill/>
              <a:ln>
                <a:noFill/>
              </a:ln>
            </p:spPr>
          </p:pic>
          <p:pic>
            <p:nvPicPr>
              <p:cNvPr id="76" name="Google Shape;76;p15"/>
              <p:cNvPicPr preferRelativeResize="0"/>
              <p:nvPr/>
            </p:nvPicPr>
            <p:blipFill rotWithShape="1">
              <a:blip r:embed="rId8">
                <a:alphaModFix/>
              </a:blip>
              <a:srcRect/>
              <a:stretch/>
            </p:blipFill>
            <p:spPr>
              <a:xfrm>
                <a:off x="4326987" y="3350863"/>
                <a:ext cx="886625" cy="1355375"/>
              </a:xfrm>
              <a:prstGeom prst="rect">
                <a:avLst/>
              </a:prstGeom>
              <a:noFill/>
              <a:ln>
                <a:noFill/>
              </a:ln>
            </p:spPr>
          </p:pic>
        </p:grpSp>
        <p:pic>
          <p:nvPicPr>
            <p:cNvPr id="6" name="Imagen 5" descr="Imagen que contiene Texto&#10;&#10;El contenido generado por IA puede ser incorrecto.">
              <a:extLst>
                <a:ext uri="{FF2B5EF4-FFF2-40B4-BE49-F238E27FC236}">
                  <a16:creationId xmlns:a16="http://schemas.microsoft.com/office/drawing/2014/main" id="{A7614517-6B6F-6364-145F-3A8A9DB69C94}"/>
                </a:ext>
              </a:extLst>
            </p:cNvPr>
            <p:cNvPicPr>
              <a:picLocks noChangeAspect="1"/>
            </p:cNvPicPr>
            <p:nvPr/>
          </p:nvPicPr>
          <p:blipFill>
            <a:blip r:embed="rId9"/>
            <a:stretch>
              <a:fillRect/>
            </a:stretch>
          </p:blipFill>
          <p:spPr>
            <a:xfrm>
              <a:off x="964267" y="3860597"/>
              <a:ext cx="987775" cy="403988"/>
            </a:xfrm>
            <a:prstGeom prst="rect">
              <a:avLst/>
            </a:prstGeom>
          </p:spPr>
        </p:pic>
      </p:grpSp>
      <p:pic>
        <p:nvPicPr>
          <p:cNvPr id="16" name="Imagen 15">
            <a:extLst>
              <a:ext uri="{FF2B5EF4-FFF2-40B4-BE49-F238E27FC236}">
                <a16:creationId xmlns:a16="http://schemas.microsoft.com/office/drawing/2014/main" id="{489150AB-534D-9F33-F872-D74218BE6B63}"/>
              </a:ext>
            </a:extLst>
          </p:cNvPr>
          <p:cNvPicPr>
            <a:picLocks noChangeAspect="1"/>
          </p:cNvPicPr>
          <p:nvPr/>
        </p:nvPicPr>
        <p:blipFill>
          <a:blip r:embed="rId10"/>
          <a:stretch>
            <a:fillRect/>
          </a:stretch>
        </p:blipFill>
        <p:spPr>
          <a:xfrm>
            <a:off x="2538943" y="2216704"/>
            <a:ext cx="1675036" cy="705114"/>
          </a:xfrm>
          <a:prstGeom prst="rect">
            <a:avLst/>
          </a:prstGeom>
        </p:spPr>
      </p:pic>
      <p:pic>
        <p:nvPicPr>
          <p:cNvPr id="4" name="Gráfico 3" descr="Hogar con relleno sólido">
            <a:hlinkClick r:id="rId11" action="ppaction://hlinksldjump"/>
            <a:extLst>
              <a:ext uri="{FF2B5EF4-FFF2-40B4-BE49-F238E27FC236}">
                <a16:creationId xmlns:a16="http://schemas.microsoft.com/office/drawing/2014/main" id="{3D096705-22AC-1407-7CE1-2880FCB3E0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380" y="4703252"/>
            <a:ext cx="321609" cy="321609"/>
          </a:xfrm>
          <a:prstGeom prst="rect">
            <a:avLst/>
          </a:prstGeom>
        </p:spPr>
      </p:pic>
      <p:pic>
        <p:nvPicPr>
          <p:cNvPr id="7" name="Gráfico 6" descr="Flechas de cheurón con relleno sólido">
            <a:hlinkClick r:id="rId14" action="ppaction://hlinksldjump"/>
            <a:extLst>
              <a:ext uri="{FF2B5EF4-FFF2-40B4-BE49-F238E27FC236}">
                <a16:creationId xmlns:a16="http://schemas.microsoft.com/office/drawing/2014/main" id="{F499DC8A-815D-E4D2-F481-5A4D8CA2D29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9289" y="4713773"/>
            <a:ext cx="349459" cy="3494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99"/>
        <p:cNvGrpSpPr/>
        <p:nvPr/>
      </p:nvGrpSpPr>
      <p:grpSpPr>
        <a:xfrm>
          <a:off x="0" y="0"/>
          <a:ext cx="0" cy="0"/>
          <a:chOff x="0" y="0"/>
          <a:chExt cx="0" cy="0"/>
        </a:xfrm>
      </p:grpSpPr>
      <p:grpSp>
        <p:nvGrpSpPr>
          <p:cNvPr id="206" name="Google Shape;206;p23"/>
          <p:cNvGrpSpPr/>
          <p:nvPr/>
        </p:nvGrpSpPr>
        <p:grpSpPr>
          <a:xfrm>
            <a:off x="194251" y="1029516"/>
            <a:ext cx="6598682" cy="3392715"/>
            <a:chOff x="461009" y="820546"/>
            <a:chExt cx="11730990" cy="6093238"/>
          </a:xfrm>
        </p:grpSpPr>
        <p:sp>
          <p:nvSpPr>
            <p:cNvPr id="207" name="Google Shape;207;p23"/>
            <p:cNvSpPr/>
            <p:nvPr/>
          </p:nvSpPr>
          <p:spPr>
            <a:xfrm>
              <a:off x="461009" y="820546"/>
              <a:ext cx="11730990" cy="6350"/>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208" name="Google Shape;208;p23"/>
            <p:cNvPicPr preferRelativeResize="0"/>
            <p:nvPr/>
          </p:nvPicPr>
          <p:blipFill rotWithShape="1">
            <a:blip r:embed="rId3">
              <a:alphaModFix/>
            </a:blip>
            <a:srcRect/>
            <a:stretch/>
          </p:blipFill>
          <p:spPr>
            <a:xfrm>
              <a:off x="7669947" y="4173783"/>
              <a:ext cx="3659986" cy="2740000"/>
            </a:xfrm>
            <a:prstGeom prst="rect">
              <a:avLst/>
            </a:prstGeom>
            <a:noFill/>
            <a:ln>
              <a:noFill/>
            </a:ln>
          </p:spPr>
        </p:pic>
      </p:grpSp>
      <p:pic>
        <p:nvPicPr>
          <p:cNvPr id="209" name="Google Shape;209;p23"/>
          <p:cNvPicPr preferRelativeResize="0"/>
          <p:nvPr/>
        </p:nvPicPr>
        <p:blipFill rotWithShape="1">
          <a:blip r:embed="rId4">
            <a:alphaModFix/>
          </a:blip>
          <a:srcRect/>
          <a:stretch/>
        </p:blipFill>
        <p:spPr>
          <a:xfrm>
            <a:off x="1316416" y="2900856"/>
            <a:ext cx="1931408" cy="1500919"/>
          </a:xfrm>
          <a:prstGeom prst="rect">
            <a:avLst/>
          </a:prstGeom>
          <a:noFill/>
          <a:ln>
            <a:noFill/>
          </a:ln>
        </p:spPr>
      </p:pic>
      <p:sp>
        <p:nvSpPr>
          <p:cNvPr id="212" name="Google Shape;212;p23"/>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4" name="Google Shape;236;p25">
            <a:extLst>
              <a:ext uri="{FF2B5EF4-FFF2-40B4-BE49-F238E27FC236}">
                <a16:creationId xmlns:a16="http://schemas.microsoft.com/office/drawing/2014/main" id="{CAE4F70E-C3F3-9675-35AE-B31F2C39F573}"/>
              </a:ext>
            </a:extLst>
          </p:cNvPr>
          <p:cNvSpPr/>
          <p:nvPr/>
        </p:nvSpPr>
        <p:spPr>
          <a:xfrm>
            <a:off x="194250" y="2110951"/>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5" name="Google Shape;237;p25">
            <a:extLst>
              <a:ext uri="{FF2B5EF4-FFF2-40B4-BE49-F238E27FC236}">
                <a16:creationId xmlns:a16="http://schemas.microsoft.com/office/drawing/2014/main" id="{FC2CE3BB-5C00-FD91-3421-31C500723B0A}"/>
              </a:ext>
            </a:extLst>
          </p:cNvPr>
          <p:cNvSpPr/>
          <p:nvPr/>
        </p:nvSpPr>
        <p:spPr>
          <a:xfrm>
            <a:off x="203663" y="1300269"/>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8" name="Google Shape;241;p25">
            <a:extLst>
              <a:ext uri="{FF2B5EF4-FFF2-40B4-BE49-F238E27FC236}">
                <a16:creationId xmlns:a16="http://schemas.microsoft.com/office/drawing/2014/main" id="{03652D3B-F6E6-BA04-28C6-7E8E67590ACE}"/>
              </a:ext>
            </a:extLst>
          </p:cNvPr>
          <p:cNvSpPr txBox="1"/>
          <p:nvPr/>
        </p:nvSpPr>
        <p:spPr>
          <a:xfrm>
            <a:off x="270141" y="1441454"/>
            <a:ext cx="3485700" cy="330020"/>
          </a:xfrm>
          <a:prstGeom prst="rect">
            <a:avLst/>
          </a:prstGeom>
          <a:noFill/>
          <a:ln>
            <a:noFill/>
          </a:ln>
        </p:spPr>
        <p:txBody>
          <a:bodyPr spcFirstLastPara="1" wrap="square" lIns="0" tIns="6788" rIns="0" bIns="0" anchor="t" anchorCtr="0">
            <a:spAutoFit/>
          </a:bodyPr>
          <a:lstStyle/>
          <a:p>
            <a:pPr marL="9525" algn="ctr"/>
            <a:r>
              <a:rPr lang="en-GB" sz="1050" b="1" noProof="0" dirty="0">
                <a:latin typeface="Times New Roman"/>
                <a:ea typeface="Times New Roman"/>
                <a:cs typeface="Times New Roman"/>
                <a:sym typeface="Times New Roman"/>
              </a:rPr>
              <a:t>Increased Computational </a:t>
            </a:r>
            <a:r>
              <a:rPr lang="en-GB" sz="1050" b="1" dirty="0">
                <a:latin typeface="Times New Roman"/>
                <a:ea typeface="Times New Roman"/>
                <a:cs typeface="Times New Roman"/>
                <a:sym typeface="Times New Roman"/>
              </a:rPr>
              <a:t>D</a:t>
            </a:r>
            <a:r>
              <a:rPr lang="en-GB" sz="1050" b="1" noProof="0" dirty="0" err="1">
                <a:latin typeface="Times New Roman"/>
                <a:ea typeface="Times New Roman"/>
                <a:cs typeface="Times New Roman"/>
                <a:sym typeface="Times New Roman"/>
              </a:rPr>
              <a:t>emand</a:t>
            </a:r>
            <a:r>
              <a:rPr lang="en-GB" sz="1050" b="1" noProof="0" dirty="0">
                <a:latin typeface="Times New Roman"/>
                <a:ea typeface="Times New Roman"/>
                <a:cs typeface="Times New Roman"/>
                <a:sym typeface="Times New Roman"/>
              </a:rPr>
              <a:t> </a:t>
            </a:r>
          </a:p>
          <a:p>
            <a:pPr marL="9525" algn="ctr"/>
            <a:r>
              <a:rPr lang="en-GB" sz="1050" noProof="0" dirty="0">
                <a:latin typeface="Times New Roman"/>
                <a:ea typeface="Times New Roman"/>
                <a:cs typeface="Times New Roman"/>
                <a:sym typeface="Times New Roman"/>
              </a:rPr>
              <a:t>(</a:t>
            </a:r>
            <a:r>
              <a:rPr lang="en-US" sz="1050" noProof="0" dirty="0">
                <a:latin typeface="Times New Roman"/>
                <a:ea typeface="Times New Roman"/>
                <a:cs typeface="Times New Roman"/>
                <a:sym typeface="Times New Roman"/>
              </a:rPr>
              <a:t>high-resolution oceanographic and atmospheric models</a:t>
            </a:r>
            <a:r>
              <a:rPr lang="en-GB" sz="1050" noProof="0" dirty="0">
                <a:latin typeface="Times New Roman"/>
                <a:ea typeface="Times New Roman"/>
                <a:cs typeface="Times New Roman"/>
                <a:sym typeface="Times New Roman"/>
              </a:rPr>
              <a:t>)</a:t>
            </a:r>
          </a:p>
        </p:txBody>
      </p:sp>
      <p:sp>
        <p:nvSpPr>
          <p:cNvPr id="9" name="Google Shape;242;p25">
            <a:extLst>
              <a:ext uri="{FF2B5EF4-FFF2-40B4-BE49-F238E27FC236}">
                <a16:creationId xmlns:a16="http://schemas.microsoft.com/office/drawing/2014/main" id="{9C6887F7-DFE3-2976-17A0-D40A93EDDD5A}"/>
              </a:ext>
            </a:extLst>
          </p:cNvPr>
          <p:cNvSpPr txBox="1"/>
          <p:nvPr/>
        </p:nvSpPr>
        <p:spPr>
          <a:xfrm>
            <a:off x="322556" y="2262019"/>
            <a:ext cx="3380850" cy="330020"/>
          </a:xfrm>
          <a:prstGeom prst="rect">
            <a:avLst/>
          </a:prstGeom>
          <a:noFill/>
          <a:ln>
            <a:noFill/>
          </a:ln>
        </p:spPr>
        <p:txBody>
          <a:bodyPr spcFirstLastPara="1" wrap="square" lIns="0" tIns="6788" rIns="0" bIns="0" anchor="t" anchorCtr="0">
            <a:spAutoFit/>
          </a:bodyPr>
          <a:lstStyle/>
          <a:p>
            <a:pPr marL="9525" algn="ctr"/>
            <a:r>
              <a:rPr lang="en-GB" sz="1050" b="1" dirty="0">
                <a:latin typeface="Times New Roman"/>
                <a:ea typeface="Times New Roman"/>
                <a:cs typeface="Times New Roman"/>
                <a:sym typeface="Times New Roman"/>
              </a:rPr>
              <a:t>Storage Capacity</a:t>
            </a:r>
            <a:r>
              <a:rPr lang="en-GB" sz="1050" b="1" noProof="0" dirty="0">
                <a:latin typeface="Times New Roman"/>
                <a:ea typeface="Times New Roman"/>
                <a:cs typeface="Times New Roman"/>
                <a:sym typeface="Times New Roman"/>
              </a:rPr>
              <a:t> </a:t>
            </a:r>
          </a:p>
          <a:p>
            <a:pPr marL="9525" algn="ctr"/>
            <a:r>
              <a:rPr lang="en-GB" sz="1050" noProof="0" dirty="0">
                <a:latin typeface="Times New Roman"/>
                <a:ea typeface="Times New Roman"/>
                <a:cs typeface="Times New Roman"/>
                <a:sym typeface="Times New Roman"/>
              </a:rPr>
              <a:t>(historical data: observations + models)</a:t>
            </a:r>
          </a:p>
        </p:txBody>
      </p:sp>
      <p:pic>
        <p:nvPicPr>
          <p:cNvPr id="17" name="Imagen 16">
            <a:extLst>
              <a:ext uri="{FF2B5EF4-FFF2-40B4-BE49-F238E27FC236}">
                <a16:creationId xmlns:a16="http://schemas.microsoft.com/office/drawing/2014/main" id="{DA0B7E85-DF2A-8925-DD4E-E24C3C37D44F}"/>
              </a:ext>
            </a:extLst>
          </p:cNvPr>
          <p:cNvPicPr>
            <a:picLocks noChangeAspect="1"/>
          </p:cNvPicPr>
          <p:nvPr/>
        </p:nvPicPr>
        <p:blipFill>
          <a:blip r:embed="rId5"/>
          <a:stretch>
            <a:fillRect/>
          </a:stretch>
        </p:blipFill>
        <p:spPr>
          <a:xfrm>
            <a:off x="192662" y="494356"/>
            <a:ext cx="1132959" cy="476924"/>
          </a:xfrm>
          <a:prstGeom prst="rect">
            <a:avLst/>
          </a:prstGeom>
        </p:spPr>
      </p:pic>
      <p:grpSp>
        <p:nvGrpSpPr>
          <p:cNvPr id="18" name="Grupo 17">
            <a:extLst>
              <a:ext uri="{FF2B5EF4-FFF2-40B4-BE49-F238E27FC236}">
                <a16:creationId xmlns:a16="http://schemas.microsoft.com/office/drawing/2014/main" id="{55206097-E7C0-EF9A-A592-4597B9FF367F}"/>
              </a:ext>
            </a:extLst>
          </p:cNvPr>
          <p:cNvGrpSpPr/>
          <p:nvPr/>
        </p:nvGrpSpPr>
        <p:grpSpPr>
          <a:xfrm>
            <a:off x="5837462" y="4556976"/>
            <a:ext cx="895275" cy="467885"/>
            <a:chOff x="0" y="3614052"/>
            <a:chExt cx="1755524" cy="937763"/>
          </a:xfrm>
        </p:grpSpPr>
        <p:pic>
          <p:nvPicPr>
            <p:cNvPr id="19" name="Google Shape;70;p15">
              <a:extLst>
                <a:ext uri="{FF2B5EF4-FFF2-40B4-BE49-F238E27FC236}">
                  <a16:creationId xmlns:a16="http://schemas.microsoft.com/office/drawing/2014/main" id="{6082E664-91B0-A131-898F-F1D1248A3980}"/>
                </a:ext>
              </a:extLst>
            </p:cNvPr>
            <p:cNvPicPr preferRelativeResize="0"/>
            <p:nvPr/>
          </p:nvPicPr>
          <p:blipFill rotWithShape="1">
            <a:blip r:embed="rId6">
              <a:alphaModFix/>
            </a:blip>
            <a:srcRect/>
            <a:stretch/>
          </p:blipFill>
          <p:spPr>
            <a:xfrm>
              <a:off x="0" y="3614052"/>
              <a:ext cx="663469" cy="937763"/>
            </a:xfrm>
            <a:prstGeom prst="rect">
              <a:avLst/>
            </a:prstGeom>
            <a:noFill/>
            <a:ln>
              <a:noFill/>
            </a:ln>
          </p:spPr>
        </p:pic>
        <p:pic>
          <p:nvPicPr>
            <p:cNvPr id="20" name="Imagen 19" descr="Imagen que contiene Texto&#10;&#10;El contenido generado por IA puede ser incorrecto.">
              <a:extLst>
                <a:ext uri="{FF2B5EF4-FFF2-40B4-BE49-F238E27FC236}">
                  <a16:creationId xmlns:a16="http://schemas.microsoft.com/office/drawing/2014/main" id="{649A06EC-8B26-B0D0-ED9C-F8BB4B5CF3C9}"/>
                </a:ext>
              </a:extLst>
            </p:cNvPr>
            <p:cNvPicPr>
              <a:picLocks noChangeAspect="1"/>
            </p:cNvPicPr>
            <p:nvPr/>
          </p:nvPicPr>
          <p:blipFill>
            <a:blip r:embed="rId7"/>
            <a:stretch>
              <a:fillRect/>
            </a:stretch>
          </p:blipFill>
          <p:spPr>
            <a:xfrm>
              <a:off x="767749" y="3990281"/>
              <a:ext cx="987775" cy="403988"/>
            </a:xfrm>
            <a:prstGeom prst="rect">
              <a:avLst/>
            </a:prstGeom>
          </p:spPr>
        </p:pic>
      </p:grpSp>
      <p:pic>
        <p:nvPicPr>
          <p:cNvPr id="21" name="Google Shape;191;p22">
            <a:extLst>
              <a:ext uri="{FF2B5EF4-FFF2-40B4-BE49-F238E27FC236}">
                <a16:creationId xmlns:a16="http://schemas.microsoft.com/office/drawing/2014/main" id="{8BE41A2E-DA46-F993-C28C-8472372D7BA8}"/>
              </a:ext>
            </a:extLst>
          </p:cNvPr>
          <p:cNvPicPr preferRelativeResize="0"/>
          <p:nvPr/>
        </p:nvPicPr>
        <p:blipFill>
          <a:blip r:embed="rId8">
            <a:alphaModFix/>
          </a:blip>
          <a:stretch>
            <a:fillRect/>
          </a:stretch>
        </p:blipFill>
        <p:spPr>
          <a:xfrm>
            <a:off x="3880219" y="1160832"/>
            <a:ext cx="2925956" cy="1320394"/>
          </a:xfrm>
          <a:prstGeom prst="rect">
            <a:avLst/>
          </a:prstGeom>
          <a:noFill/>
          <a:ln>
            <a:noFill/>
          </a:ln>
        </p:spPr>
      </p:pic>
      <p:sp>
        <p:nvSpPr>
          <p:cNvPr id="22" name="Google Shape;240;p25">
            <a:extLst>
              <a:ext uri="{FF2B5EF4-FFF2-40B4-BE49-F238E27FC236}">
                <a16:creationId xmlns:a16="http://schemas.microsoft.com/office/drawing/2014/main" id="{9476BDA1-AFFB-4730-5350-906A62DA779A}"/>
              </a:ext>
            </a:extLst>
          </p:cNvPr>
          <p:cNvSpPr txBox="1"/>
          <p:nvPr/>
        </p:nvSpPr>
        <p:spPr>
          <a:xfrm>
            <a:off x="4235128" y="786388"/>
            <a:ext cx="2245738"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Computational Requirements</a:t>
            </a:r>
            <a:endParaRPr lang="en-GB" sz="1350" noProof="0" dirty="0">
              <a:latin typeface="Times New Roman"/>
              <a:ea typeface="Times New Roman"/>
              <a:cs typeface="Times New Roman"/>
              <a:sym typeface="Times New Roman"/>
            </a:endParaRPr>
          </a:p>
        </p:txBody>
      </p:sp>
      <p:pic>
        <p:nvPicPr>
          <p:cNvPr id="3" name="Gráfico 2" descr="Flechas de cheurón con relleno sólido">
            <a:hlinkClick r:id="rId9" action="ppaction://hlinksldjump"/>
            <a:extLst>
              <a:ext uri="{FF2B5EF4-FFF2-40B4-BE49-F238E27FC236}">
                <a16:creationId xmlns:a16="http://schemas.microsoft.com/office/drawing/2014/main" id="{1DA579A2-816F-82CB-EA87-19913B7870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950" y="4723039"/>
            <a:ext cx="340193" cy="340193"/>
          </a:xfrm>
          <a:prstGeom prst="rect">
            <a:avLst/>
          </a:prstGeom>
        </p:spPr>
      </p:pic>
      <p:pic>
        <p:nvPicPr>
          <p:cNvPr id="6" name="Gráfico 5" descr="Flechas de cheurón con relleno sólido">
            <a:hlinkClick r:id="rId12" action="ppaction://hlinksldjump"/>
            <a:extLst>
              <a:ext uri="{FF2B5EF4-FFF2-40B4-BE49-F238E27FC236}">
                <a16:creationId xmlns:a16="http://schemas.microsoft.com/office/drawing/2014/main" id="{50D4B677-72D5-6782-323D-A95910028F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289" y="4713773"/>
            <a:ext cx="349459" cy="349459"/>
          </a:xfrm>
          <a:prstGeom prst="rect">
            <a:avLst/>
          </a:prstGeom>
        </p:spPr>
      </p:pic>
      <p:pic>
        <p:nvPicPr>
          <p:cNvPr id="7" name="Gráfico 6" descr="Hogar con relleno sólido">
            <a:hlinkClick r:id="rId15" action="ppaction://hlinksldjump"/>
            <a:extLst>
              <a:ext uri="{FF2B5EF4-FFF2-40B4-BE49-F238E27FC236}">
                <a16:creationId xmlns:a16="http://schemas.microsoft.com/office/drawing/2014/main" id="{228E16A3-EBE8-30E7-9D62-B13BFA82555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1380" y="4703252"/>
            <a:ext cx="321609" cy="3216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16"/>
        <p:cNvGrpSpPr/>
        <p:nvPr/>
      </p:nvGrpSpPr>
      <p:grpSpPr>
        <a:xfrm>
          <a:off x="0" y="0"/>
          <a:ext cx="0" cy="0"/>
          <a:chOff x="0" y="0"/>
          <a:chExt cx="0" cy="0"/>
        </a:xfrm>
      </p:grpSpPr>
      <p:grpSp>
        <p:nvGrpSpPr>
          <p:cNvPr id="225" name="Google Shape;225;p24"/>
          <p:cNvGrpSpPr/>
          <p:nvPr/>
        </p:nvGrpSpPr>
        <p:grpSpPr>
          <a:xfrm>
            <a:off x="4006238" y="2571750"/>
            <a:ext cx="2799937" cy="1686389"/>
            <a:chOff x="7108068" y="3171317"/>
            <a:chExt cx="4977665" cy="3024235"/>
          </a:xfrm>
        </p:grpSpPr>
        <p:pic>
          <p:nvPicPr>
            <p:cNvPr id="227" name="Google Shape;227;p24"/>
            <p:cNvPicPr preferRelativeResize="0"/>
            <p:nvPr/>
          </p:nvPicPr>
          <p:blipFill rotWithShape="1">
            <a:blip r:embed="rId3">
              <a:alphaModFix/>
            </a:blip>
            <a:srcRect/>
            <a:stretch/>
          </p:blipFill>
          <p:spPr>
            <a:xfrm>
              <a:off x="9535300" y="4375867"/>
              <a:ext cx="2550433" cy="1819685"/>
            </a:xfrm>
            <a:prstGeom prst="rect">
              <a:avLst/>
            </a:prstGeom>
            <a:noFill/>
            <a:ln>
              <a:noFill/>
            </a:ln>
          </p:spPr>
        </p:pic>
        <p:pic>
          <p:nvPicPr>
            <p:cNvPr id="228" name="Google Shape;228;p24"/>
            <p:cNvPicPr preferRelativeResize="0"/>
            <p:nvPr/>
          </p:nvPicPr>
          <p:blipFill rotWithShape="1">
            <a:blip r:embed="rId4">
              <a:alphaModFix/>
            </a:blip>
            <a:srcRect/>
            <a:stretch/>
          </p:blipFill>
          <p:spPr>
            <a:xfrm>
              <a:off x="7108068" y="3171317"/>
              <a:ext cx="2271133" cy="1700267"/>
            </a:xfrm>
            <a:prstGeom prst="rect">
              <a:avLst/>
            </a:prstGeom>
            <a:noFill/>
            <a:ln>
              <a:noFill/>
            </a:ln>
          </p:spPr>
        </p:pic>
      </p:grpSp>
      <p:sp>
        <p:nvSpPr>
          <p:cNvPr id="2" name="Google Shape;236;p25">
            <a:extLst>
              <a:ext uri="{FF2B5EF4-FFF2-40B4-BE49-F238E27FC236}">
                <a16:creationId xmlns:a16="http://schemas.microsoft.com/office/drawing/2014/main" id="{0283F753-1FAC-8DE4-B000-7D09796BB1D6}"/>
              </a:ext>
            </a:extLst>
          </p:cNvPr>
          <p:cNvSpPr/>
          <p:nvPr/>
        </p:nvSpPr>
        <p:spPr>
          <a:xfrm>
            <a:off x="194250" y="2110951"/>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3" name="Google Shape;237;p25">
            <a:extLst>
              <a:ext uri="{FF2B5EF4-FFF2-40B4-BE49-F238E27FC236}">
                <a16:creationId xmlns:a16="http://schemas.microsoft.com/office/drawing/2014/main" id="{3879B4AB-D85E-77DD-7735-E4219FA6408B}"/>
              </a:ext>
            </a:extLst>
          </p:cNvPr>
          <p:cNvSpPr/>
          <p:nvPr/>
        </p:nvSpPr>
        <p:spPr>
          <a:xfrm>
            <a:off x="203663" y="1300269"/>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4" name="Google Shape;238;p25">
            <a:extLst>
              <a:ext uri="{FF2B5EF4-FFF2-40B4-BE49-F238E27FC236}">
                <a16:creationId xmlns:a16="http://schemas.microsoft.com/office/drawing/2014/main" id="{FB899FC9-4BFF-3F22-BF82-58B4B96F2098}"/>
              </a:ext>
            </a:extLst>
          </p:cNvPr>
          <p:cNvSpPr/>
          <p:nvPr/>
        </p:nvSpPr>
        <p:spPr>
          <a:xfrm>
            <a:off x="194251" y="2900851"/>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5" name="Google Shape;241;p25">
            <a:extLst>
              <a:ext uri="{FF2B5EF4-FFF2-40B4-BE49-F238E27FC236}">
                <a16:creationId xmlns:a16="http://schemas.microsoft.com/office/drawing/2014/main" id="{23424BAB-CD61-66E5-F154-32FEE98487A6}"/>
              </a:ext>
            </a:extLst>
          </p:cNvPr>
          <p:cNvSpPr txBox="1"/>
          <p:nvPr/>
        </p:nvSpPr>
        <p:spPr>
          <a:xfrm>
            <a:off x="270141" y="1441454"/>
            <a:ext cx="3485700" cy="330020"/>
          </a:xfrm>
          <a:prstGeom prst="rect">
            <a:avLst/>
          </a:prstGeom>
          <a:noFill/>
          <a:ln>
            <a:noFill/>
          </a:ln>
        </p:spPr>
        <p:txBody>
          <a:bodyPr spcFirstLastPara="1" wrap="square" lIns="0" tIns="6788" rIns="0" bIns="0" anchor="t" anchorCtr="0">
            <a:spAutoFit/>
          </a:bodyPr>
          <a:lstStyle/>
          <a:p>
            <a:pPr marL="9525" algn="ctr"/>
            <a:r>
              <a:rPr lang="en-GB" sz="1050" b="1" noProof="0" dirty="0">
                <a:latin typeface="Times New Roman"/>
                <a:ea typeface="Times New Roman"/>
                <a:cs typeface="Times New Roman"/>
                <a:sym typeface="Times New Roman"/>
              </a:rPr>
              <a:t>Increased Computational </a:t>
            </a:r>
            <a:r>
              <a:rPr lang="en-GB" sz="1050" b="1" dirty="0">
                <a:latin typeface="Times New Roman"/>
                <a:ea typeface="Times New Roman"/>
                <a:cs typeface="Times New Roman"/>
                <a:sym typeface="Times New Roman"/>
              </a:rPr>
              <a:t>D</a:t>
            </a:r>
            <a:r>
              <a:rPr lang="en-GB" sz="1050" b="1" noProof="0" dirty="0" err="1">
                <a:latin typeface="Times New Roman"/>
                <a:ea typeface="Times New Roman"/>
                <a:cs typeface="Times New Roman"/>
                <a:sym typeface="Times New Roman"/>
              </a:rPr>
              <a:t>emand</a:t>
            </a:r>
            <a:r>
              <a:rPr lang="en-GB" sz="1050" b="1" noProof="0" dirty="0">
                <a:latin typeface="Times New Roman"/>
                <a:ea typeface="Times New Roman"/>
                <a:cs typeface="Times New Roman"/>
                <a:sym typeface="Times New Roman"/>
              </a:rPr>
              <a:t> </a:t>
            </a:r>
          </a:p>
          <a:p>
            <a:pPr marL="9525" algn="ctr"/>
            <a:r>
              <a:rPr lang="en-GB" sz="1050" noProof="0" dirty="0">
                <a:latin typeface="Times New Roman"/>
                <a:ea typeface="Times New Roman"/>
                <a:cs typeface="Times New Roman"/>
                <a:sym typeface="Times New Roman"/>
              </a:rPr>
              <a:t>(</a:t>
            </a:r>
            <a:r>
              <a:rPr lang="en-US" sz="1050" noProof="0" dirty="0">
                <a:latin typeface="Times New Roman"/>
                <a:ea typeface="Times New Roman"/>
                <a:cs typeface="Times New Roman"/>
                <a:sym typeface="Times New Roman"/>
              </a:rPr>
              <a:t>high-resolution oceanographic and atmospheric models</a:t>
            </a:r>
            <a:r>
              <a:rPr lang="en-GB" sz="1050" noProof="0" dirty="0">
                <a:latin typeface="Times New Roman"/>
                <a:ea typeface="Times New Roman"/>
                <a:cs typeface="Times New Roman"/>
                <a:sym typeface="Times New Roman"/>
              </a:rPr>
              <a:t>)</a:t>
            </a:r>
          </a:p>
        </p:txBody>
      </p:sp>
      <p:sp>
        <p:nvSpPr>
          <p:cNvPr id="6" name="Google Shape;242;p25">
            <a:extLst>
              <a:ext uri="{FF2B5EF4-FFF2-40B4-BE49-F238E27FC236}">
                <a16:creationId xmlns:a16="http://schemas.microsoft.com/office/drawing/2014/main" id="{6F00F5C8-6982-52A4-69C3-CF6792B0E4D2}"/>
              </a:ext>
            </a:extLst>
          </p:cNvPr>
          <p:cNvSpPr txBox="1"/>
          <p:nvPr/>
        </p:nvSpPr>
        <p:spPr>
          <a:xfrm>
            <a:off x="322556" y="2262019"/>
            <a:ext cx="3380850" cy="330020"/>
          </a:xfrm>
          <a:prstGeom prst="rect">
            <a:avLst/>
          </a:prstGeom>
          <a:noFill/>
          <a:ln>
            <a:noFill/>
          </a:ln>
        </p:spPr>
        <p:txBody>
          <a:bodyPr spcFirstLastPara="1" wrap="square" lIns="0" tIns="6788" rIns="0" bIns="0" anchor="t" anchorCtr="0">
            <a:spAutoFit/>
          </a:bodyPr>
          <a:lstStyle/>
          <a:p>
            <a:pPr marL="9525" algn="ctr"/>
            <a:r>
              <a:rPr lang="en-GB" sz="1050" b="1" dirty="0">
                <a:latin typeface="Times New Roman"/>
                <a:ea typeface="Times New Roman"/>
                <a:cs typeface="Times New Roman"/>
                <a:sym typeface="Times New Roman"/>
              </a:rPr>
              <a:t>Storage Capacity</a:t>
            </a:r>
            <a:r>
              <a:rPr lang="en-GB" sz="1050" b="1" noProof="0" dirty="0">
                <a:latin typeface="Times New Roman"/>
                <a:ea typeface="Times New Roman"/>
                <a:cs typeface="Times New Roman"/>
                <a:sym typeface="Times New Roman"/>
              </a:rPr>
              <a:t> </a:t>
            </a:r>
          </a:p>
          <a:p>
            <a:pPr marL="9525" algn="ctr"/>
            <a:r>
              <a:rPr lang="en-GB" sz="1050" noProof="0" dirty="0">
                <a:latin typeface="Times New Roman"/>
                <a:ea typeface="Times New Roman"/>
                <a:cs typeface="Times New Roman"/>
                <a:sym typeface="Times New Roman"/>
              </a:rPr>
              <a:t>(historical data: observations + models)</a:t>
            </a:r>
          </a:p>
        </p:txBody>
      </p:sp>
      <p:sp>
        <p:nvSpPr>
          <p:cNvPr id="7" name="Google Shape;243;p25">
            <a:extLst>
              <a:ext uri="{FF2B5EF4-FFF2-40B4-BE49-F238E27FC236}">
                <a16:creationId xmlns:a16="http://schemas.microsoft.com/office/drawing/2014/main" id="{66496595-A8DF-06B0-0D4A-3DD2EDC3F4C5}"/>
              </a:ext>
            </a:extLst>
          </p:cNvPr>
          <p:cNvSpPr txBox="1"/>
          <p:nvPr/>
        </p:nvSpPr>
        <p:spPr>
          <a:xfrm>
            <a:off x="367435" y="3041729"/>
            <a:ext cx="3291075" cy="330020"/>
          </a:xfrm>
          <a:prstGeom prst="rect">
            <a:avLst/>
          </a:prstGeom>
          <a:noFill/>
          <a:ln>
            <a:noFill/>
          </a:ln>
        </p:spPr>
        <p:txBody>
          <a:bodyPr spcFirstLastPara="1" wrap="square" lIns="0" tIns="6788" rIns="0" bIns="0" anchor="t" anchorCtr="0">
            <a:spAutoFit/>
          </a:bodyPr>
          <a:lstStyle/>
          <a:p>
            <a:pPr marL="9525" algn="ctr"/>
            <a:r>
              <a:rPr lang="en-GB" sz="1050" b="1" dirty="0">
                <a:latin typeface="Times New Roman"/>
                <a:ea typeface="Times New Roman"/>
                <a:cs typeface="Times New Roman"/>
                <a:sym typeface="Times New Roman"/>
              </a:rPr>
              <a:t>S</a:t>
            </a:r>
            <a:r>
              <a:rPr lang="en-GB" sz="1050" b="1" noProof="0" dirty="0" err="1">
                <a:latin typeface="Times New Roman"/>
                <a:ea typeface="Times New Roman"/>
                <a:cs typeface="Times New Roman"/>
                <a:sym typeface="Times New Roman"/>
              </a:rPr>
              <a:t>oftware</a:t>
            </a:r>
            <a:r>
              <a:rPr lang="en-GB" sz="1050" b="1" noProof="0" dirty="0">
                <a:latin typeface="Times New Roman"/>
                <a:ea typeface="Times New Roman"/>
                <a:cs typeface="Times New Roman"/>
                <a:sym typeface="Times New Roman"/>
              </a:rPr>
              <a:t> &amp; </a:t>
            </a:r>
            <a:r>
              <a:rPr lang="en-GB" sz="1050" b="1" dirty="0">
                <a:latin typeface="Times New Roman"/>
                <a:ea typeface="Times New Roman"/>
                <a:cs typeface="Times New Roman"/>
                <a:sym typeface="Times New Roman"/>
              </a:rPr>
              <a:t>H</a:t>
            </a:r>
            <a:r>
              <a:rPr lang="en-GB" sz="1050" b="1" noProof="0" dirty="0" err="1">
                <a:latin typeface="Times New Roman"/>
                <a:ea typeface="Times New Roman"/>
                <a:cs typeface="Times New Roman"/>
                <a:sym typeface="Times New Roman"/>
              </a:rPr>
              <a:t>ardware</a:t>
            </a:r>
            <a:r>
              <a:rPr lang="en-GB" sz="1050" b="1" noProof="0" dirty="0">
                <a:latin typeface="Times New Roman"/>
                <a:ea typeface="Times New Roman"/>
                <a:cs typeface="Times New Roman"/>
                <a:sym typeface="Times New Roman"/>
              </a:rPr>
              <a:t> Upgrades</a:t>
            </a:r>
          </a:p>
          <a:p>
            <a:pPr marL="9525" algn="ctr"/>
            <a:r>
              <a:rPr lang="en-GB" sz="1050" noProof="0" dirty="0">
                <a:latin typeface="Times New Roman"/>
                <a:ea typeface="Times New Roman"/>
                <a:cs typeface="Times New Roman"/>
                <a:sym typeface="Times New Roman"/>
              </a:rPr>
              <a:t>(supercomputing + </a:t>
            </a:r>
            <a:r>
              <a:rPr lang="en-GB" sz="1050" dirty="0">
                <a:latin typeface="Times New Roman"/>
                <a:ea typeface="Times New Roman"/>
                <a:cs typeface="Times New Roman"/>
                <a:sym typeface="Times New Roman"/>
              </a:rPr>
              <a:t>w</a:t>
            </a:r>
            <a:r>
              <a:rPr lang="en-GB" sz="1050" noProof="0" dirty="0" err="1">
                <a:latin typeface="Times New Roman"/>
                <a:ea typeface="Times New Roman"/>
                <a:cs typeface="Times New Roman"/>
                <a:sym typeface="Times New Roman"/>
              </a:rPr>
              <a:t>eb</a:t>
            </a:r>
            <a:r>
              <a:rPr lang="en-GB" sz="1050" noProof="0" dirty="0">
                <a:latin typeface="Times New Roman"/>
                <a:ea typeface="Times New Roman"/>
                <a:cs typeface="Times New Roman"/>
                <a:sym typeface="Times New Roman"/>
              </a:rPr>
              <a:t> platform)</a:t>
            </a:r>
          </a:p>
        </p:txBody>
      </p:sp>
      <p:sp>
        <p:nvSpPr>
          <p:cNvPr id="12" name="Google Shape;212;p23">
            <a:extLst>
              <a:ext uri="{FF2B5EF4-FFF2-40B4-BE49-F238E27FC236}">
                <a16:creationId xmlns:a16="http://schemas.microsoft.com/office/drawing/2014/main" id="{A4D04C0B-C32A-40E6-8318-7C4FBAF920C5}"/>
              </a:ext>
            </a:extLst>
          </p:cNvPr>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22" name="Imagen 21">
            <a:extLst>
              <a:ext uri="{FF2B5EF4-FFF2-40B4-BE49-F238E27FC236}">
                <a16:creationId xmlns:a16="http://schemas.microsoft.com/office/drawing/2014/main" id="{B9728A9F-0D8F-EA58-F511-483F3C2A8ECB}"/>
              </a:ext>
            </a:extLst>
          </p:cNvPr>
          <p:cNvPicPr>
            <a:picLocks noChangeAspect="1"/>
          </p:cNvPicPr>
          <p:nvPr/>
        </p:nvPicPr>
        <p:blipFill>
          <a:blip r:embed="rId5"/>
          <a:stretch>
            <a:fillRect/>
          </a:stretch>
        </p:blipFill>
        <p:spPr>
          <a:xfrm>
            <a:off x="192662" y="494356"/>
            <a:ext cx="1132959" cy="476924"/>
          </a:xfrm>
          <a:prstGeom prst="rect">
            <a:avLst/>
          </a:prstGeom>
        </p:spPr>
      </p:pic>
      <p:grpSp>
        <p:nvGrpSpPr>
          <p:cNvPr id="23" name="Grupo 22">
            <a:extLst>
              <a:ext uri="{FF2B5EF4-FFF2-40B4-BE49-F238E27FC236}">
                <a16:creationId xmlns:a16="http://schemas.microsoft.com/office/drawing/2014/main" id="{11EEAC4F-144E-6279-1FCF-8264497A1162}"/>
              </a:ext>
            </a:extLst>
          </p:cNvPr>
          <p:cNvGrpSpPr/>
          <p:nvPr/>
        </p:nvGrpSpPr>
        <p:grpSpPr>
          <a:xfrm>
            <a:off x="5837462" y="4556976"/>
            <a:ext cx="895275" cy="467885"/>
            <a:chOff x="0" y="3614052"/>
            <a:chExt cx="1755524" cy="937763"/>
          </a:xfrm>
        </p:grpSpPr>
        <p:pic>
          <p:nvPicPr>
            <p:cNvPr id="24" name="Google Shape;70;p15">
              <a:extLst>
                <a:ext uri="{FF2B5EF4-FFF2-40B4-BE49-F238E27FC236}">
                  <a16:creationId xmlns:a16="http://schemas.microsoft.com/office/drawing/2014/main" id="{64E64846-6134-A4AA-9812-3E319C47C605}"/>
                </a:ext>
              </a:extLst>
            </p:cNvPr>
            <p:cNvPicPr preferRelativeResize="0"/>
            <p:nvPr/>
          </p:nvPicPr>
          <p:blipFill rotWithShape="1">
            <a:blip r:embed="rId6">
              <a:alphaModFix/>
            </a:blip>
            <a:srcRect/>
            <a:stretch/>
          </p:blipFill>
          <p:spPr>
            <a:xfrm>
              <a:off x="0" y="3614052"/>
              <a:ext cx="663469" cy="937763"/>
            </a:xfrm>
            <a:prstGeom prst="rect">
              <a:avLst/>
            </a:prstGeom>
            <a:noFill/>
            <a:ln>
              <a:noFill/>
            </a:ln>
          </p:spPr>
        </p:pic>
        <p:pic>
          <p:nvPicPr>
            <p:cNvPr id="25" name="Imagen 24" descr="Imagen que contiene Texto&#10;&#10;El contenido generado por IA puede ser incorrecto.">
              <a:extLst>
                <a:ext uri="{FF2B5EF4-FFF2-40B4-BE49-F238E27FC236}">
                  <a16:creationId xmlns:a16="http://schemas.microsoft.com/office/drawing/2014/main" id="{F81D13A7-48C2-0D4C-9590-1FB4492F2162}"/>
                </a:ext>
              </a:extLst>
            </p:cNvPr>
            <p:cNvPicPr>
              <a:picLocks noChangeAspect="1"/>
            </p:cNvPicPr>
            <p:nvPr/>
          </p:nvPicPr>
          <p:blipFill>
            <a:blip r:embed="rId7"/>
            <a:stretch>
              <a:fillRect/>
            </a:stretch>
          </p:blipFill>
          <p:spPr>
            <a:xfrm>
              <a:off x="767749" y="3990281"/>
              <a:ext cx="987775" cy="403988"/>
            </a:xfrm>
            <a:prstGeom prst="rect">
              <a:avLst/>
            </a:prstGeom>
          </p:spPr>
        </p:pic>
      </p:grpSp>
      <p:pic>
        <p:nvPicPr>
          <p:cNvPr id="26" name="Google Shape;191;p22">
            <a:extLst>
              <a:ext uri="{FF2B5EF4-FFF2-40B4-BE49-F238E27FC236}">
                <a16:creationId xmlns:a16="http://schemas.microsoft.com/office/drawing/2014/main" id="{5068351C-01A5-EADF-DB84-10CA97B02C55}"/>
              </a:ext>
            </a:extLst>
          </p:cNvPr>
          <p:cNvPicPr preferRelativeResize="0"/>
          <p:nvPr/>
        </p:nvPicPr>
        <p:blipFill>
          <a:blip r:embed="rId8">
            <a:alphaModFix/>
          </a:blip>
          <a:stretch>
            <a:fillRect/>
          </a:stretch>
        </p:blipFill>
        <p:spPr>
          <a:xfrm>
            <a:off x="3880219" y="1160832"/>
            <a:ext cx="2925956" cy="1320394"/>
          </a:xfrm>
          <a:prstGeom prst="rect">
            <a:avLst/>
          </a:prstGeom>
          <a:noFill/>
          <a:ln>
            <a:noFill/>
          </a:ln>
        </p:spPr>
      </p:pic>
      <p:sp>
        <p:nvSpPr>
          <p:cNvPr id="27" name="Google Shape;240;p25">
            <a:extLst>
              <a:ext uri="{FF2B5EF4-FFF2-40B4-BE49-F238E27FC236}">
                <a16:creationId xmlns:a16="http://schemas.microsoft.com/office/drawing/2014/main" id="{EB373DBD-24E3-3E95-414A-33D10D881878}"/>
              </a:ext>
            </a:extLst>
          </p:cNvPr>
          <p:cNvSpPr txBox="1"/>
          <p:nvPr/>
        </p:nvSpPr>
        <p:spPr>
          <a:xfrm>
            <a:off x="4235128" y="786388"/>
            <a:ext cx="2245738"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Computational Requirements</a:t>
            </a:r>
            <a:endParaRPr lang="en-GB" sz="1350" noProof="0" dirty="0">
              <a:latin typeface="Times New Roman"/>
              <a:ea typeface="Times New Roman"/>
              <a:cs typeface="Times New Roman"/>
              <a:sym typeface="Times New Roman"/>
            </a:endParaRPr>
          </a:p>
        </p:txBody>
      </p:sp>
      <p:pic>
        <p:nvPicPr>
          <p:cNvPr id="9" name="Gráfico 8" descr="Flechas de cheurón con relleno sólido">
            <a:hlinkClick r:id="rId9" action="ppaction://hlinksldjump"/>
            <a:extLst>
              <a:ext uri="{FF2B5EF4-FFF2-40B4-BE49-F238E27FC236}">
                <a16:creationId xmlns:a16="http://schemas.microsoft.com/office/drawing/2014/main" id="{BE45D1DD-E5EC-7680-B0FE-F1BB3E7FFA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950" y="4723039"/>
            <a:ext cx="340193" cy="340193"/>
          </a:xfrm>
          <a:prstGeom prst="rect">
            <a:avLst/>
          </a:prstGeom>
        </p:spPr>
      </p:pic>
      <p:pic>
        <p:nvPicPr>
          <p:cNvPr id="10" name="Gráfico 9" descr="Flechas de cheurón con relleno sólido">
            <a:hlinkClick r:id="rId12" action="ppaction://hlinksldjump"/>
            <a:extLst>
              <a:ext uri="{FF2B5EF4-FFF2-40B4-BE49-F238E27FC236}">
                <a16:creationId xmlns:a16="http://schemas.microsoft.com/office/drawing/2014/main" id="{EDF21EAD-51FD-04B5-DCD9-098CC9E9E7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289" y="4713773"/>
            <a:ext cx="349459" cy="349459"/>
          </a:xfrm>
          <a:prstGeom prst="rect">
            <a:avLst/>
          </a:prstGeom>
        </p:spPr>
      </p:pic>
      <p:pic>
        <p:nvPicPr>
          <p:cNvPr id="11" name="Gráfico 10" descr="Hogar con relleno sólido">
            <a:hlinkClick r:id="rId15" action="ppaction://hlinksldjump"/>
            <a:extLst>
              <a:ext uri="{FF2B5EF4-FFF2-40B4-BE49-F238E27FC236}">
                <a16:creationId xmlns:a16="http://schemas.microsoft.com/office/drawing/2014/main" id="{2042D932-E7CE-4012-E731-D8F7995EF9B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1380" y="4703252"/>
            <a:ext cx="321609" cy="32160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35"/>
        <p:cNvGrpSpPr/>
        <p:nvPr/>
      </p:nvGrpSpPr>
      <p:grpSpPr>
        <a:xfrm>
          <a:off x="0" y="0"/>
          <a:ext cx="0" cy="0"/>
          <a:chOff x="0" y="0"/>
          <a:chExt cx="0" cy="0"/>
        </a:xfrm>
      </p:grpSpPr>
      <p:sp>
        <p:nvSpPr>
          <p:cNvPr id="236" name="Google Shape;236;p25"/>
          <p:cNvSpPr/>
          <p:nvPr/>
        </p:nvSpPr>
        <p:spPr>
          <a:xfrm>
            <a:off x="194250" y="2110951"/>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237" name="Google Shape;237;p25"/>
          <p:cNvSpPr/>
          <p:nvPr/>
        </p:nvSpPr>
        <p:spPr>
          <a:xfrm>
            <a:off x="203663" y="1300269"/>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238" name="Google Shape;238;p25"/>
          <p:cNvSpPr/>
          <p:nvPr/>
        </p:nvSpPr>
        <p:spPr>
          <a:xfrm>
            <a:off x="194251" y="2900851"/>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241" name="Google Shape;241;p25"/>
          <p:cNvSpPr txBox="1"/>
          <p:nvPr/>
        </p:nvSpPr>
        <p:spPr>
          <a:xfrm>
            <a:off x="270141" y="1441454"/>
            <a:ext cx="3485700" cy="330020"/>
          </a:xfrm>
          <a:prstGeom prst="rect">
            <a:avLst/>
          </a:prstGeom>
          <a:noFill/>
          <a:ln>
            <a:noFill/>
          </a:ln>
        </p:spPr>
        <p:txBody>
          <a:bodyPr spcFirstLastPara="1" wrap="square" lIns="0" tIns="6788" rIns="0" bIns="0" anchor="t" anchorCtr="0">
            <a:spAutoFit/>
          </a:bodyPr>
          <a:lstStyle/>
          <a:p>
            <a:pPr marL="9525" algn="ctr"/>
            <a:r>
              <a:rPr lang="en-GB" sz="1050" b="1" noProof="0" dirty="0">
                <a:latin typeface="Times New Roman"/>
                <a:ea typeface="Times New Roman"/>
                <a:cs typeface="Times New Roman"/>
                <a:sym typeface="Times New Roman"/>
              </a:rPr>
              <a:t>Increased Computational </a:t>
            </a:r>
            <a:r>
              <a:rPr lang="en-GB" sz="1050" b="1" dirty="0">
                <a:latin typeface="Times New Roman"/>
                <a:ea typeface="Times New Roman"/>
                <a:cs typeface="Times New Roman"/>
                <a:sym typeface="Times New Roman"/>
              </a:rPr>
              <a:t>D</a:t>
            </a:r>
            <a:r>
              <a:rPr lang="en-GB" sz="1050" b="1" noProof="0" dirty="0" err="1">
                <a:latin typeface="Times New Roman"/>
                <a:ea typeface="Times New Roman"/>
                <a:cs typeface="Times New Roman"/>
                <a:sym typeface="Times New Roman"/>
              </a:rPr>
              <a:t>emand</a:t>
            </a:r>
            <a:r>
              <a:rPr lang="en-GB" sz="1050" b="1" noProof="0" dirty="0">
                <a:latin typeface="Times New Roman"/>
                <a:ea typeface="Times New Roman"/>
                <a:cs typeface="Times New Roman"/>
                <a:sym typeface="Times New Roman"/>
              </a:rPr>
              <a:t> </a:t>
            </a:r>
          </a:p>
          <a:p>
            <a:pPr marL="9525" algn="ctr"/>
            <a:r>
              <a:rPr lang="en-GB" sz="1050" noProof="0" dirty="0">
                <a:latin typeface="Times New Roman"/>
                <a:ea typeface="Times New Roman"/>
                <a:cs typeface="Times New Roman"/>
                <a:sym typeface="Times New Roman"/>
              </a:rPr>
              <a:t>(</a:t>
            </a:r>
            <a:r>
              <a:rPr lang="en-US" sz="1050" noProof="0" dirty="0">
                <a:latin typeface="Times New Roman"/>
                <a:ea typeface="Times New Roman"/>
                <a:cs typeface="Times New Roman"/>
                <a:sym typeface="Times New Roman"/>
              </a:rPr>
              <a:t>high-resolution oceanographic and atmospheric models</a:t>
            </a:r>
            <a:r>
              <a:rPr lang="en-GB" sz="1050" noProof="0" dirty="0">
                <a:latin typeface="Times New Roman"/>
                <a:ea typeface="Times New Roman"/>
                <a:cs typeface="Times New Roman"/>
                <a:sym typeface="Times New Roman"/>
              </a:rPr>
              <a:t>)</a:t>
            </a:r>
          </a:p>
        </p:txBody>
      </p:sp>
      <p:sp>
        <p:nvSpPr>
          <p:cNvPr id="242" name="Google Shape;242;p25"/>
          <p:cNvSpPr txBox="1"/>
          <p:nvPr/>
        </p:nvSpPr>
        <p:spPr>
          <a:xfrm>
            <a:off x="322556" y="2262019"/>
            <a:ext cx="3380850" cy="330020"/>
          </a:xfrm>
          <a:prstGeom prst="rect">
            <a:avLst/>
          </a:prstGeom>
          <a:noFill/>
          <a:ln>
            <a:noFill/>
          </a:ln>
        </p:spPr>
        <p:txBody>
          <a:bodyPr spcFirstLastPara="1" wrap="square" lIns="0" tIns="6788" rIns="0" bIns="0" anchor="t" anchorCtr="0">
            <a:spAutoFit/>
          </a:bodyPr>
          <a:lstStyle/>
          <a:p>
            <a:pPr marL="9525" algn="ctr"/>
            <a:r>
              <a:rPr lang="en-GB" sz="1050" b="1" dirty="0">
                <a:latin typeface="Times New Roman"/>
                <a:ea typeface="Times New Roman"/>
                <a:cs typeface="Times New Roman"/>
                <a:sym typeface="Times New Roman"/>
              </a:rPr>
              <a:t>Storage Capacity</a:t>
            </a:r>
            <a:r>
              <a:rPr lang="en-GB" sz="1050" b="1" noProof="0" dirty="0">
                <a:latin typeface="Times New Roman"/>
                <a:ea typeface="Times New Roman"/>
                <a:cs typeface="Times New Roman"/>
                <a:sym typeface="Times New Roman"/>
              </a:rPr>
              <a:t> </a:t>
            </a:r>
          </a:p>
          <a:p>
            <a:pPr marL="9525" algn="ctr"/>
            <a:r>
              <a:rPr lang="en-GB" sz="1050" noProof="0" dirty="0">
                <a:latin typeface="Times New Roman"/>
                <a:ea typeface="Times New Roman"/>
                <a:cs typeface="Times New Roman"/>
                <a:sym typeface="Times New Roman"/>
              </a:rPr>
              <a:t>(historical data: observations + models)</a:t>
            </a:r>
          </a:p>
        </p:txBody>
      </p:sp>
      <p:sp>
        <p:nvSpPr>
          <p:cNvPr id="243" name="Google Shape;243;p25"/>
          <p:cNvSpPr txBox="1"/>
          <p:nvPr/>
        </p:nvSpPr>
        <p:spPr>
          <a:xfrm>
            <a:off x="367435" y="3041729"/>
            <a:ext cx="3291075" cy="330020"/>
          </a:xfrm>
          <a:prstGeom prst="rect">
            <a:avLst/>
          </a:prstGeom>
          <a:noFill/>
          <a:ln>
            <a:noFill/>
          </a:ln>
        </p:spPr>
        <p:txBody>
          <a:bodyPr spcFirstLastPara="1" wrap="square" lIns="0" tIns="6788" rIns="0" bIns="0" anchor="t" anchorCtr="0">
            <a:spAutoFit/>
          </a:bodyPr>
          <a:lstStyle/>
          <a:p>
            <a:pPr marL="9525" algn="ctr"/>
            <a:r>
              <a:rPr lang="en-GB" sz="1050" b="1" dirty="0">
                <a:latin typeface="Times New Roman"/>
                <a:ea typeface="Times New Roman"/>
                <a:cs typeface="Times New Roman"/>
                <a:sym typeface="Times New Roman"/>
              </a:rPr>
              <a:t>S</a:t>
            </a:r>
            <a:r>
              <a:rPr lang="en-GB" sz="1050" b="1" noProof="0" dirty="0" err="1">
                <a:latin typeface="Times New Roman"/>
                <a:ea typeface="Times New Roman"/>
                <a:cs typeface="Times New Roman"/>
                <a:sym typeface="Times New Roman"/>
              </a:rPr>
              <a:t>oftware</a:t>
            </a:r>
            <a:r>
              <a:rPr lang="en-GB" sz="1050" b="1" noProof="0" dirty="0">
                <a:latin typeface="Times New Roman"/>
                <a:ea typeface="Times New Roman"/>
                <a:cs typeface="Times New Roman"/>
                <a:sym typeface="Times New Roman"/>
              </a:rPr>
              <a:t> &amp; </a:t>
            </a:r>
            <a:r>
              <a:rPr lang="en-GB" sz="1050" b="1" dirty="0">
                <a:latin typeface="Times New Roman"/>
                <a:ea typeface="Times New Roman"/>
                <a:cs typeface="Times New Roman"/>
                <a:sym typeface="Times New Roman"/>
              </a:rPr>
              <a:t>H</a:t>
            </a:r>
            <a:r>
              <a:rPr lang="en-GB" sz="1050" b="1" noProof="0" dirty="0" err="1">
                <a:latin typeface="Times New Roman"/>
                <a:ea typeface="Times New Roman"/>
                <a:cs typeface="Times New Roman"/>
                <a:sym typeface="Times New Roman"/>
              </a:rPr>
              <a:t>ardware</a:t>
            </a:r>
            <a:r>
              <a:rPr lang="en-GB" sz="1050" b="1" noProof="0" dirty="0">
                <a:latin typeface="Times New Roman"/>
                <a:ea typeface="Times New Roman"/>
                <a:cs typeface="Times New Roman"/>
                <a:sym typeface="Times New Roman"/>
              </a:rPr>
              <a:t> Upgrades</a:t>
            </a:r>
          </a:p>
          <a:p>
            <a:pPr marL="9525" algn="ctr"/>
            <a:r>
              <a:rPr lang="en-GB" sz="1050" noProof="0" dirty="0">
                <a:latin typeface="Times New Roman"/>
                <a:ea typeface="Times New Roman"/>
                <a:cs typeface="Times New Roman"/>
                <a:sym typeface="Times New Roman"/>
              </a:rPr>
              <a:t>(supercomputing + </a:t>
            </a:r>
            <a:r>
              <a:rPr lang="en-GB" sz="1050" dirty="0">
                <a:latin typeface="Times New Roman"/>
                <a:ea typeface="Times New Roman"/>
                <a:cs typeface="Times New Roman"/>
                <a:sym typeface="Times New Roman"/>
              </a:rPr>
              <a:t>w</a:t>
            </a:r>
            <a:r>
              <a:rPr lang="en-GB" sz="1050" noProof="0" dirty="0" err="1">
                <a:latin typeface="Times New Roman"/>
                <a:ea typeface="Times New Roman"/>
                <a:cs typeface="Times New Roman"/>
                <a:sym typeface="Times New Roman"/>
              </a:rPr>
              <a:t>eb</a:t>
            </a:r>
            <a:r>
              <a:rPr lang="en-GB" sz="1050" noProof="0" dirty="0">
                <a:latin typeface="Times New Roman"/>
                <a:ea typeface="Times New Roman"/>
                <a:cs typeface="Times New Roman"/>
                <a:sym typeface="Times New Roman"/>
              </a:rPr>
              <a:t> platform)</a:t>
            </a:r>
          </a:p>
        </p:txBody>
      </p:sp>
      <p:grpSp>
        <p:nvGrpSpPr>
          <p:cNvPr id="244" name="Google Shape;244;p25"/>
          <p:cNvGrpSpPr/>
          <p:nvPr/>
        </p:nvGrpSpPr>
        <p:grpSpPr>
          <a:xfrm>
            <a:off x="3926600" y="2560313"/>
            <a:ext cx="2708165" cy="945179"/>
            <a:chOff x="6953000" y="3075816"/>
            <a:chExt cx="4814516" cy="1700268"/>
          </a:xfrm>
        </p:grpSpPr>
        <p:pic>
          <p:nvPicPr>
            <p:cNvPr id="246" name="Google Shape;246;p25"/>
            <p:cNvPicPr preferRelativeResize="0"/>
            <p:nvPr/>
          </p:nvPicPr>
          <p:blipFill rotWithShape="1">
            <a:blip r:embed="rId3">
              <a:alphaModFix/>
            </a:blip>
            <a:srcRect/>
            <a:stretch/>
          </p:blipFill>
          <p:spPr>
            <a:xfrm>
              <a:off x="9384433" y="3075816"/>
              <a:ext cx="2383083" cy="1700267"/>
            </a:xfrm>
            <a:prstGeom prst="rect">
              <a:avLst/>
            </a:prstGeom>
            <a:noFill/>
            <a:ln>
              <a:noFill/>
            </a:ln>
          </p:spPr>
        </p:pic>
        <p:pic>
          <p:nvPicPr>
            <p:cNvPr id="247" name="Google Shape;247;p25"/>
            <p:cNvPicPr preferRelativeResize="0"/>
            <p:nvPr/>
          </p:nvPicPr>
          <p:blipFill rotWithShape="1">
            <a:blip r:embed="rId4">
              <a:alphaModFix/>
            </a:blip>
            <a:srcRect/>
            <a:stretch/>
          </p:blipFill>
          <p:spPr>
            <a:xfrm>
              <a:off x="6953000" y="3075817"/>
              <a:ext cx="2271133" cy="1700267"/>
            </a:xfrm>
            <a:prstGeom prst="rect">
              <a:avLst/>
            </a:prstGeom>
            <a:noFill/>
            <a:ln>
              <a:noFill/>
            </a:ln>
          </p:spPr>
        </p:pic>
      </p:grpSp>
      <p:sp>
        <p:nvSpPr>
          <p:cNvPr id="249" name="Google Shape;249;p25"/>
          <p:cNvSpPr/>
          <p:nvPr/>
        </p:nvSpPr>
        <p:spPr>
          <a:xfrm>
            <a:off x="194251" y="3670351"/>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250" name="Google Shape;250;p25"/>
          <p:cNvSpPr txBox="1"/>
          <p:nvPr/>
        </p:nvSpPr>
        <p:spPr>
          <a:xfrm>
            <a:off x="203663" y="3740653"/>
            <a:ext cx="3618675" cy="491602"/>
          </a:xfrm>
          <a:prstGeom prst="rect">
            <a:avLst/>
          </a:prstGeom>
          <a:noFill/>
          <a:ln>
            <a:noFill/>
          </a:ln>
        </p:spPr>
        <p:txBody>
          <a:bodyPr spcFirstLastPara="1" wrap="square" lIns="0" tIns="6788" rIns="0" bIns="0" anchor="t" anchorCtr="0">
            <a:spAutoFit/>
          </a:bodyPr>
          <a:lstStyle/>
          <a:p>
            <a:pPr marL="9525" algn="ctr"/>
            <a:r>
              <a:rPr lang="en-GB" sz="1050" b="1" dirty="0">
                <a:latin typeface="Times New Roman"/>
                <a:ea typeface="Times New Roman"/>
                <a:cs typeface="Times New Roman"/>
                <a:sym typeface="Times New Roman"/>
              </a:rPr>
              <a:t>Real-Time Observations</a:t>
            </a:r>
            <a:r>
              <a:rPr lang="en-GB" sz="1050" b="1" noProof="0" dirty="0">
                <a:latin typeface="Times New Roman"/>
                <a:ea typeface="Times New Roman"/>
                <a:cs typeface="Times New Roman"/>
                <a:sym typeface="Times New Roman"/>
              </a:rPr>
              <a:t> </a:t>
            </a:r>
            <a:endParaRPr lang="en-GB" sz="1050" noProof="0" dirty="0">
              <a:latin typeface="Times New Roman"/>
              <a:ea typeface="Times New Roman"/>
              <a:cs typeface="Times New Roman"/>
              <a:sym typeface="Times New Roman"/>
            </a:endParaRPr>
          </a:p>
          <a:p>
            <a:pPr marL="9525" algn="ctr"/>
            <a:r>
              <a:rPr lang="en-GB" sz="1050" noProof="0" dirty="0">
                <a:latin typeface="Times New Roman"/>
                <a:ea typeface="Times New Roman"/>
                <a:cs typeface="Times New Roman"/>
                <a:sym typeface="Times New Roman"/>
              </a:rPr>
              <a:t>(</a:t>
            </a:r>
            <a:r>
              <a:rPr lang="en-US" sz="1050" noProof="0" dirty="0">
                <a:latin typeface="Times New Roman"/>
                <a:ea typeface="Times New Roman"/>
                <a:cs typeface="Times New Roman"/>
                <a:sym typeface="Times New Roman"/>
              </a:rPr>
              <a:t>buoys, weather stations, surface fluxes, coastal radars, and oceanographic and atmospheric campaigns</a:t>
            </a:r>
            <a:r>
              <a:rPr lang="en-GB" sz="1050" noProof="0" dirty="0">
                <a:latin typeface="Times New Roman"/>
                <a:ea typeface="Times New Roman"/>
                <a:cs typeface="Times New Roman"/>
                <a:sym typeface="Times New Roman"/>
              </a:rPr>
              <a:t>)</a:t>
            </a:r>
          </a:p>
        </p:txBody>
      </p:sp>
      <p:pic>
        <p:nvPicPr>
          <p:cNvPr id="251" name="Google Shape;251;p25"/>
          <p:cNvPicPr preferRelativeResize="0"/>
          <p:nvPr/>
        </p:nvPicPr>
        <p:blipFill rotWithShape="1">
          <a:blip r:embed="rId5">
            <a:alphaModFix/>
          </a:blip>
          <a:srcRect/>
          <a:stretch/>
        </p:blipFill>
        <p:spPr>
          <a:xfrm>
            <a:off x="3877217" y="3777191"/>
            <a:ext cx="1586157" cy="888412"/>
          </a:xfrm>
          <a:prstGeom prst="rect">
            <a:avLst/>
          </a:prstGeom>
          <a:noFill/>
          <a:ln>
            <a:noFill/>
          </a:ln>
        </p:spPr>
      </p:pic>
      <p:pic>
        <p:nvPicPr>
          <p:cNvPr id="252" name="Google Shape;252;p25"/>
          <p:cNvPicPr preferRelativeResize="0"/>
          <p:nvPr/>
        </p:nvPicPr>
        <p:blipFill rotWithShape="1">
          <a:blip r:embed="rId6">
            <a:alphaModFix/>
          </a:blip>
          <a:srcRect/>
          <a:stretch/>
        </p:blipFill>
        <p:spPr>
          <a:xfrm>
            <a:off x="5222904" y="3555472"/>
            <a:ext cx="1499737" cy="857118"/>
          </a:xfrm>
          <a:prstGeom prst="rect">
            <a:avLst/>
          </a:prstGeom>
          <a:noFill/>
          <a:ln>
            <a:noFill/>
          </a:ln>
        </p:spPr>
      </p:pic>
      <p:sp>
        <p:nvSpPr>
          <p:cNvPr id="8" name="Google Shape;212;p23">
            <a:extLst>
              <a:ext uri="{FF2B5EF4-FFF2-40B4-BE49-F238E27FC236}">
                <a16:creationId xmlns:a16="http://schemas.microsoft.com/office/drawing/2014/main" id="{153CF78D-2D9A-1E71-8795-521E46AE42C6}"/>
              </a:ext>
            </a:extLst>
          </p:cNvPr>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9" name="Imagen 8">
            <a:extLst>
              <a:ext uri="{FF2B5EF4-FFF2-40B4-BE49-F238E27FC236}">
                <a16:creationId xmlns:a16="http://schemas.microsoft.com/office/drawing/2014/main" id="{B4BC6AE0-01D1-EAA1-670A-74A024F47319}"/>
              </a:ext>
            </a:extLst>
          </p:cNvPr>
          <p:cNvPicPr>
            <a:picLocks noChangeAspect="1"/>
          </p:cNvPicPr>
          <p:nvPr/>
        </p:nvPicPr>
        <p:blipFill>
          <a:blip r:embed="rId7"/>
          <a:stretch>
            <a:fillRect/>
          </a:stretch>
        </p:blipFill>
        <p:spPr>
          <a:xfrm>
            <a:off x="192662" y="494356"/>
            <a:ext cx="1132959" cy="476924"/>
          </a:xfrm>
          <a:prstGeom prst="rect">
            <a:avLst/>
          </a:prstGeom>
        </p:spPr>
      </p:pic>
      <p:grpSp>
        <p:nvGrpSpPr>
          <p:cNvPr id="10" name="Grupo 9">
            <a:extLst>
              <a:ext uri="{FF2B5EF4-FFF2-40B4-BE49-F238E27FC236}">
                <a16:creationId xmlns:a16="http://schemas.microsoft.com/office/drawing/2014/main" id="{BAB00B91-065C-3FB0-C557-FBCFA54190C0}"/>
              </a:ext>
            </a:extLst>
          </p:cNvPr>
          <p:cNvGrpSpPr/>
          <p:nvPr/>
        </p:nvGrpSpPr>
        <p:grpSpPr>
          <a:xfrm>
            <a:off x="5837462" y="4556976"/>
            <a:ext cx="895275" cy="467885"/>
            <a:chOff x="0" y="3614052"/>
            <a:chExt cx="1755524" cy="937763"/>
          </a:xfrm>
        </p:grpSpPr>
        <p:pic>
          <p:nvPicPr>
            <p:cNvPr id="11" name="Google Shape;70;p15">
              <a:extLst>
                <a:ext uri="{FF2B5EF4-FFF2-40B4-BE49-F238E27FC236}">
                  <a16:creationId xmlns:a16="http://schemas.microsoft.com/office/drawing/2014/main" id="{4E9CA26F-90ED-1F89-55EE-5A031A0C6AC6}"/>
                </a:ext>
              </a:extLst>
            </p:cNvPr>
            <p:cNvPicPr preferRelativeResize="0"/>
            <p:nvPr/>
          </p:nvPicPr>
          <p:blipFill rotWithShape="1">
            <a:blip r:embed="rId8">
              <a:alphaModFix/>
            </a:blip>
            <a:srcRect/>
            <a:stretch/>
          </p:blipFill>
          <p:spPr>
            <a:xfrm>
              <a:off x="0" y="3614052"/>
              <a:ext cx="663469" cy="937763"/>
            </a:xfrm>
            <a:prstGeom prst="rect">
              <a:avLst/>
            </a:prstGeom>
            <a:noFill/>
            <a:ln>
              <a:noFill/>
            </a:ln>
          </p:spPr>
        </p:pic>
        <p:pic>
          <p:nvPicPr>
            <p:cNvPr id="12" name="Imagen 11" descr="Imagen que contiene Texto&#10;&#10;El contenido generado por IA puede ser incorrecto.">
              <a:extLst>
                <a:ext uri="{FF2B5EF4-FFF2-40B4-BE49-F238E27FC236}">
                  <a16:creationId xmlns:a16="http://schemas.microsoft.com/office/drawing/2014/main" id="{2526FA99-F02E-DD82-ED42-2DD33A80C14A}"/>
                </a:ext>
              </a:extLst>
            </p:cNvPr>
            <p:cNvPicPr>
              <a:picLocks noChangeAspect="1"/>
            </p:cNvPicPr>
            <p:nvPr/>
          </p:nvPicPr>
          <p:blipFill>
            <a:blip r:embed="rId9"/>
            <a:stretch>
              <a:fillRect/>
            </a:stretch>
          </p:blipFill>
          <p:spPr>
            <a:xfrm>
              <a:off x="767749" y="3990281"/>
              <a:ext cx="987775" cy="403988"/>
            </a:xfrm>
            <a:prstGeom prst="rect">
              <a:avLst/>
            </a:prstGeom>
          </p:spPr>
        </p:pic>
      </p:grpSp>
      <p:pic>
        <p:nvPicPr>
          <p:cNvPr id="13" name="Google Shape;191;p22">
            <a:extLst>
              <a:ext uri="{FF2B5EF4-FFF2-40B4-BE49-F238E27FC236}">
                <a16:creationId xmlns:a16="http://schemas.microsoft.com/office/drawing/2014/main" id="{44DB6809-9595-727A-AEC7-23E11D412DBC}"/>
              </a:ext>
            </a:extLst>
          </p:cNvPr>
          <p:cNvPicPr preferRelativeResize="0"/>
          <p:nvPr/>
        </p:nvPicPr>
        <p:blipFill>
          <a:blip r:embed="rId10">
            <a:alphaModFix/>
          </a:blip>
          <a:stretch>
            <a:fillRect/>
          </a:stretch>
        </p:blipFill>
        <p:spPr>
          <a:xfrm>
            <a:off x="3880219" y="1160832"/>
            <a:ext cx="2925956" cy="1320394"/>
          </a:xfrm>
          <a:prstGeom prst="rect">
            <a:avLst/>
          </a:prstGeom>
          <a:noFill/>
          <a:ln>
            <a:noFill/>
          </a:ln>
        </p:spPr>
      </p:pic>
      <p:sp>
        <p:nvSpPr>
          <p:cNvPr id="14" name="Google Shape;240;p25">
            <a:extLst>
              <a:ext uri="{FF2B5EF4-FFF2-40B4-BE49-F238E27FC236}">
                <a16:creationId xmlns:a16="http://schemas.microsoft.com/office/drawing/2014/main" id="{C8D79800-87AA-4AC5-42CA-FAA7962D49D3}"/>
              </a:ext>
            </a:extLst>
          </p:cNvPr>
          <p:cNvSpPr txBox="1"/>
          <p:nvPr/>
        </p:nvSpPr>
        <p:spPr>
          <a:xfrm>
            <a:off x="4235128" y="786388"/>
            <a:ext cx="2245738"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Computational Requirements</a:t>
            </a:r>
            <a:endParaRPr lang="en-GB" sz="1350" noProof="0" dirty="0">
              <a:latin typeface="Times New Roman"/>
              <a:ea typeface="Times New Roman"/>
              <a:cs typeface="Times New Roman"/>
              <a:sym typeface="Times New Roman"/>
            </a:endParaRPr>
          </a:p>
        </p:txBody>
      </p:sp>
      <p:pic>
        <p:nvPicPr>
          <p:cNvPr id="3" name="Gráfico 2" descr="Flechas de cheurón con relleno sólido">
            <a:hlinkClick r:id="rId11" action="ppaction://hlinksldjump"/>
            <a:extLst>
              <a:ext uri="{FF2B5EF4-FFF2-40B4-BE49-F238E27FC236}">
                <a16:creationId xmlns:a16="http://schemas.microsoft.com/office/drawing/2014/main" id="{815DD895-098C-955A-8609-00E87034B2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950" y="4723039"/>
            <a:ext cx="340193" cy="340193"/>
          </a:xfrm>
          <a:prstGeom prst="rect">
            <a:avLst/>
          </a:prstGeom>
        </p:spPr>
      </p:pic>
      <p:pic>
        <p:nvPicPr>
          <p:cNvPr id="4" name="Gráfico 3" descr="Flechas de cheurón con relleno sólido">
            <a:hlinkClick r:id="rId14" action="ppaction://hlinksldjump"/>
            <a:extLst>
              <a:ext uri="{FF2B5EF4-FFF2-40B4-BE49-F238E27FC236}">
                <a16:creationId xmlns:a16="http://schemas.microsoft.com/office/drawing/2014/main" id="{C1278FE4-46E5-DE25-B022-7F1FFE64C4F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9289" y="4713773"/>
            <a:ext cx="349459" cy="349459"/>
          </a:xfrm>
          <a:prstGeom prst="rect">
            <a:avLst/>
          </a:prstGeom>
        </p:spPr>
      </p:pic>
      <p:pic>
        <p:nvPicPr>
          <p:cNvPr id="5" name="Gráfico 4" descr="Hogar con relleno sólido">
            <a:hlinkClick r:id="rId17" action="ppaction://hlinksldjump"/>
            <a:extLst>
              <a:ext uri="{FF2B5EF4-FFF2-40B4-BE49-F238E27FC236}">
                <a16:creationId xmlns:a16="http://schemas.microsoft.com/office/drawing/2014/main" id="{DADF641F-2505-E3BC-FD39-7CB74770FC2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1380" y="4703252"/>
            <a:ext cx="321609" cy="32160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58"/>
        <p:cNvGrpSpPr/>
        <p:nvPr/>
      </p:nvGrpSpPr>
      <p:grpSpPr>
        <a:xfrm>
          <a:off x="0" y="0"/>
          <a:ext cx="0" cy="0"/>
          <a:chOff x="0" y="0"/>
          <a:chExt cx="0" cy="0"/>
        </a:xfrm>
      </p:grpSpPr>
      <p:sp>
        <p:nvSpPr>
          <p:cNvPr id="259" name="Google Shape;259;p26"/>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261" name="Google Shape;261;p26"/>
          <p:cNvSpPr txBox="1"/>
          <p:nvPr/>
        </p:nvSpPr>
        <p:spPr>
          <a:xfrm>
            <a:off x="4434466" y="769142"/>
            <a:ext cx="2044129"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Work Plan &amp; Methodology</a:t>
            </a:r>
          </a:p>
        </p:txBody>
      </p:sp>
      <p:grpSp>
        <p:nvGrpSpPr>
          <p:cNvPr id="262" name="Google Shape;262;p26"/>
          <p:cNvGrpSpPr/>
          <p:nvPr/>
        </p:nvGrpSpPr>
        <p:grpSpPr>
          <a:xfrm>
            <a:off x="245608" y="1416775"/>
            <a:ext cx="6366784" cy="2309949"/>
            <a:chOff x="922728" y="23377646"/>
            <a:chExt cx="29149489" cy="7628386"/>
          </a:xfrm>
        </p:grpSpPr>
        <p:grpSp>
          <p:nvGrpSpPr>
            <p:cNvPr id="263" name="Google Shape;263;p26"/>
            <p:cNvGrpSpPr/>
            <p:nvPr/>
          </p:nvGrpSpPr>
          <p:grpSpPr>
            <a:xfrm>
              <a:off x="922728" y="23377646"/>
              <a:ext cx="4860000" cy="7596000"/>
              <a:chOff x="617928" y="23377646"/>
              <a:chExt cx="4860000" cy="7596000"/>
            </a:xfrm>
          </p:grpSpPr>
          <p:sp>
            <p:nvSpPr>
              <p:cNvPr id="264" name="Google Shape;264;p26"/>
              <p:cNvSpPr/>
              <p:nvPr/>
            </p:nvSpPr>
            <p:spPr>
              <a:xfrm>
                <a:off x="617928" y="23377646"/>
                <a:ext cx="4860000" cy="7596000"/>
              </a:xfrm>
              <a:prstGeom prst="roundRect">
                <a:avLst>
                  <a:gd name="adj" fmla="val 50000"/>
                </a:avLst>
              </a:prstGeom>
              <a:solidFill>
                <a:schemeClr val="accent4">
                  <a:lumMod val="20000"/>
                  <a:lumOff val="8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265" name="Google Shape;265;p26"/>
              <p:cNvSpPr/>
              <p:nvPr/>
            </p:nvSpPr>
            <p:spPr>
              <a:xfrm>
                <a:off x="1040269" y="24065644"/>
                <a:ext cx="4104000" cy="6480000"/>
              </a:xfrm>
              <a:prstGeom prst="roundRect">
                <a:avLst>
                  <a:gd name="adj" fmla="val 50000"/>
                </a:avLst>
              </a:prstGeom>
              <a:solidFill>
                <a:schemeClr val="lt1"/>
              </a:solidFill>
              <a:ln w="57150" cap="flat" cmpd="sng">
                <a:solidFill>
                  <a:schemeClr val="accent4">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66" name="Google Shape;266;p26"/>
              <p:cNvSpPr/>
              <p:nvPr/>
            </p:nvSpPr>
            <p:spPr>
              <a:xfrm>
                <a:off x="1156148" y="26252361"/>
                <a:ext cx="3834300" cy="2610600"/>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Increased observation capacity</a:t>
                </a:r>
              </a:p>
              <a:p>
                <a:pPr algn="ctr"/>
                <a:endParaRPr lang="en-GB" sz="1000" b="1" noProof="0" dirty="0">
                  <a:solidFill>
                    <a:schemeClr val="dk1"/>
                  </a:solidFill>
                  <a:latin typeface="Times New Roman"/>
                  <a:ea typeface="Times New Roman"/>
                  <a:cs typeface="Times New Roman"/>
                  <a:sym typeface="Times New Roman"/>
                </a:endParaRPr>
              </a:p>
              <a:p>
                <a:pPr algn="ctr"/>
                <a:r>
                  <a:rPr lang="en-GB" sz="1000" noProof="0" dirty="0">
                    <a:solidFill>
                      <a:schemeClr val="dk1"/>
                    </a:solidFill>
                    <a:latin typeface="Times New Roman"/>
                    <a:ea typeface="Times New Roman"/>
                    <a:cs typeface="Times New Roman"/>
                    <a:sym typeface="Times New Roman"/>
                  </a:rPr>
                  <a:t>(Gulf of Cádiz)</a:t>
                </a:r>
              </a:p>
            </p:txBody>
          </p:sp>
          <p:grpSp>
            <p:nvGrpSpPr>
              <p:cNvPr id="267" name="Google Shape;267;p26"/>
              <p:cNvGrpSpPr/>
              <p:nvPr/>
            </p:nvGrpSpPr>
            <p:grpSpPr>
              <a:xfrm>
                <a:off x="2091274" y="23535002"/>
                <a:ext cx="2009400" cy="1936800"/>
                <a:chOff x="2091274" y="23535002"/>
                <a:chExt cx="2009400" cy="1936800"/>
              </a:xfrm>
            </p:grpSpPr>
            <p:sp>
              <p:nvSpPr>
                <p:cNvPr id="268" name="Google Shape;268;p26"/>
                <p:cNvSpPr/>
                <p:nvPr/>
              </p:nvSpPr>
              <p:spPr>
                <a:xfrm>
                  <a:off x="2091274" y="23535002"/>
                  <a:ext cx="2009400" cy="1936800"/>
                </a:xfrm>
                <a:prstGeom prst="roundRect">
                  <a:avLst>
                    <a:gd name="adj" fmla="val 50000"/>
                  </a:avLst>
                </a:prstGeom>
                <a:solidFill>
                  <a:schemeClr val="lt1"/>
                </a:solidFill>
                <a:ln w="57150" cap="flat" cmpd="sng">
                  <a:solidFill>
                    <a:schemeClr val="accent4">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69" name="Google Shape;269;p26"/>
                <p:cNvSpPr/>
                <p:nvPr/>
              </p:nvSpPr>
              <p:spPr>
                <a:xfrm>
                  <a:off x="2291778" y="23828541"/>
                  <a:ext cx="1594200" cy="1323300"/>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1</a:t>
                  </a:r>
                </a:p>
              </p:txBody>
            </p:sp>
          </p:grpSp>
        </p:grpSp>
        <p:grpSp>
          <p:nvGrpSpPr>
            <p:cNvPr id="270" name="Google Shape;270;p26"/>
            <p:cNvGrpSpPr/>
            <p:nvPr/>
          </p:nvGrpSpPr>
          <p:grpSpPr>
            <a:xfrm>
              <a:off x="6880757" y="23410022"/>
              <a:ext cx="5140800" cy="7596000"/>
              <a:chOff x="6575957" y="23410022"/>
              <a:chExt cx="5140800" cy="7596000"/>
            </a:xfrm>
          </p:grpSpPr>
          <p:sp>
            <p:nvSpPr>
              <p:cNvPr id="271" name="Google Shape;271;p26"/>
              <p:cNvSpPr/>
              <p:nvPr/>
            </p:nvSpPr>
            <p:spPr>
              <a:xfrm>
                <a:off x="6575957" y="23410022"/>
                <a:ext cx="5140800" cy="7596000"/>
              </a:xfrm>
              <a:prstGeom prst="roundRect">
                <a:avLst>
                  <a:gd name="adj" fmla="val 50000"/>
                </a:avLst>
              </a:prstGeom>
              <a:solidFill>
                <a:schemeClr val="accent4">
                  <a:lumMod val="60000"/>
                  <a:lumOff val="4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272" name="Google Shape;272;p26"/>
              <p:cNvSpPr/>
              <p:nvPr/>
            </p:nvSpPr>
            <p:spPr>
              <a:xfrm>
                <a:off x="7024909" y="24084282"/>
                <a:ext cx="4383000" cy="6480000"/>
              </a:xfrm>
              <a:prstGeom prst="roundRect">
                <a:avLst>
                  <a:gd name="adj" fmla="val 50000"/>
                </a:avLst>
              </a:prstGeom>
              <a:solidFill>
                <a:schemeClr val="lt1"/>
              </a:solidFill>
              <a:ln w="57150" cap="flat" cmpd="sng">
                <a:solidFill>
                  <a:schemeClr val="accent4">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73" name="Google Shape;273;p26"/>
              <p:cNvSpPr/>
              <p:nvPr/>
            </p:nvSpPr>
            <p:spPr>
              <a:xfrm>
                <a:off x="7053661" y="26207244"/>
                <a:ext cx="4250700" cy="1936800"/>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Adaptation </a:t>
                </a:r>
                <a:r>
                  <a:rPr lang="en-GB" sz="1000" b="1" dirty="0">
                    <a:solidFill>
                      <a:schemeClr val="dk1"/>
                    </a:solidFill>
                    <a:latin typeface="Times New Roman"/>
                    <a:ea typeface="Times New Roman"/>
                    <a:cs typeface="Times New Roman"/>
                    <a:sym typeface="Times New Roman"/>
                  </a:rPr>
                  <a:t>&amp;</a:t>
                </a:r>
                <a:r>
                  <a:rPr lang="en-GB" sz="1000" b="1" noProof="0" dirty="0">
                    <a:solidFill>
                      <a:schemeClr val="dk1"/>
                    </a:solidFill>
                    <a:latin typeface="Times New Roman"/>
                    <a:ea typeface="Times New Roman"/>
                    <a:cs typeface="Times New Roman"/>
                    <a:sym typeface="Times New Roman"/>
                  </a:rPr>
                  <a:t> validation of hydrodynamic models</a:t>
                </a:r>
              </a:p>
              <a:p>
                <a:pPr algn="ctr"/>
                <a:endParaRPr lang="en-GB" sz="675" b="1" noProof="0" dirty="0">
                  <a:solidFill>
                    <a:schemeClr val="dk1"/>
                  </a:solidFill>
                  <a:latin typeface="Times New Roman"/>
                  <a:ea typeface="Times New Roman"/>
                  <a:cs typeface="Times New Roman"/>
                  <a:sym typeface="Times New Roman"/>
                </a:endParaRPr>
              </a:p>
            </p:txBody>
          </p:sp>
          <p:grpSp>
            <p:nvGrpSpPr>
              <p:cNvPr id="274" name="Google Shape;274;p26"/>
              <p:cNvGrpSpPr/>
              <p:nvPr/>
            </p:nvGrpSpPr>
            <p:grpSpPr>
              <a:xfrm>
                <a:off x="8262322" y="23587251"/>
                <a:ext cx="2009400" cy="1936800"/>
                <a:chOff x="3050000" y="23553626"/>
                <a:chExt cx="2009400" cy="1936800"/>
              </a:xfrm>
            </p:grpSpPr>
            <p:sp>
              <p:nvSpPr>
                <p:cNvPr id="275" name="Google Shape;275;p26"/>
                <p:cNvSpPr/>
                <p:nvPr/>
              </p:nvSpPr>
              <p:spPr>
                <a:xfrm>
                  <a:off x="3050000" y="23553626"/>
                  <a:ext cx="2009400" cy="1936800"/>
                </a:xfrm>
                <a:prstGeom prst="roundRect">
                  <a:avLst>
                    <a:gd name="adj" fmla="val 50000"/>
                  </a:avLst>
                </a:prstGeom>
                <a:solidFill>
                  <a:schemeClr val="lt1"/>
                </a:solidFill>
                <a:ln w="57150" cap="flat" cmpd="sng">
                  <a:solidFill>
                    <a:schemeClr val="accent4">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76" name="Google Shape;276;p26"/>
                <p:cNvSpPr/>
                <p:nvPr/>
              </p:nvSpPr>
              <p:spPr>
                <a:xfrm>
                  <a:off x="3250504" y="23847165"/>
                  <a:ext cx="1594200" cy="1323300"/>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2</a:t>
                  </a:r>
                </a:p>
              </p:txBody>
            </p:sp>
          </p:grpSp>
        </p:grpSp>
        <p:grpSp>
          <p:nvGrpSpPr>
            <p:cNvPr id="277" name="Google Shape;277;p26"/>
            <p:cNvGrpSpPr/>
            <p:nvPr/>
          </p:nvGrpSpPr>
          <p:grpSpPr>
            <a:xfrm>
              <a:off x="13184882" y="23410032"/>
              <a:ext cx="4860000" cy="7596000"/>
              <a:chOff x="12880082" y="23410032"/>
              <a:chExt cx="4860000" cy="7596000"/>
            </a:xfrm>
          </p:grpSpPr>
          <p:sp>
            <p:nvSpPr>
              <p:cNvPr id="278" name="Google Shape;278;p26"/>
              <p:cNvSpPr/>
              <p:nvPr/>
            </p:nvSpPr>
            <p:spPr>
              <a:xfrm>
                <a:off x="12880082" y="23410032"/>
                <a:ext cx="4860000" cy="7596000"/>
              </a:xfrm>
              <a:prstGeom prst="roundRect">
                <a:avLst>
                  <a:gd name="adj" fmla="val 50000"/>
                </a:avLst>
              </a:prstGeom>
              <a:solidFill>
                <a:schemeClr val="accent1">
                  <a:lumMod val="20000"/>
                  <a:lumOff val="8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279" name="Google Shape;279;p26"/>
              <p:cNvSpPr/>
              <p:nvPr/>
            </p:nvSpPr>
            <p:spPr>
              <a:xfrm>
                <a:off x="13302334" y="24098030"/>
                <a:ext cx="4104000" cy="6480000"/>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80" name="Google Shape;280;p26"/>
              <p:cNvSpPr/>
              <p:nvPr/>
            </p:nvSpPr>
            <p:spPr>
              <a:xfrm>
                <a:off x="13457109" y="25966164"/>
                <a:ext cx="3834300" cy="3508800"/>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WRF model automation </a:t>
                </a:r>
              </a:p>
              <a:p>
                <a:pPr algn="ctr"/>
                <a:r>
                  <a:rPr lang="en-GB" sz="1000" b="1" noProof="0" dirty="0">
                    <a:solidFill>
                      <a:schemeClr val="dk1"/>
                    </a:solidFill>
                    <a:latin typeface="Times New Roman"/>
                    <a:ea typeface="Times New Roman"/>
                    <a:cs typeface="Times New Roman"/>
                    <a:sym typeface="Times New Roman"/>
                  </a:rPr>
                  <a:t> </a:t>
                </a:r>
              </a:p>
              <a:p>
                <a:pPr algn="ctr"/>
                <a:r>
                  <a:rPr lang="en-GB" sz="1000" noProof="0" dirty="0">
                    <a:solidFill>
                      <a:schemeClr val="dk1"/>
                    </a:solidFill>
                    <a:latin typeface="Times New Roman"/>
                    <a:ea typeface="Times New Roman"/>
                    <a:cs typeface="Times New Roman"/>
                    <a:sym typeface="Times New Roman"/>
                  </a:rPr>
                  <a:t>Continuous evaluation with observations</a:t>
                </a:r>
              </a:p>
            </p:txBody>
          </p:sp>
          <p:grpSp>
            <p:nvGrpSpPr>
              <p:cNvPr id="281" name="Google Shape;281;p26"/>
              <p:cNvGrpSpPr/>
              <p:nvPr/>
            </p:nvGrpSpPr>
            <p:grpSpPr>
              <a:xfrm>
                <a:off x="14450292" y="23587251"/>
                <a:ext cx="2009400" cy="1936800"/>
                <a:chOff x="4008857" y="23553626"/>
                <a:chExt cx="2009400" cy="1936800"/>
              </a:xfrm>
            </p:grpSpPr>
            <p:sp>
              <p:nvSpPr>
                <p:cNvPr id="282" name="Google Shape;282;p26"/>
                <p:cNvSpPr/>
                <p:nvPr/>
              </p:nvSpPr>
              <p:spPr>
                <a:xfrm>
                  <a:off x="4008857" y="23553626"/>
                  <a:ext cx="2009400" cy="1936800"/>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83" name="Google Shape;283;p26"/>
                <p:cNvSpPr/>
                <p:nvPr/>
              </p:nvSpPr>
              <p:spPr>
                <a:xfrm>
                  <a:off x="4209361" y="23847165"/>
                  <a:ext cx="1594200" cy="1323300"/>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3</a:t>
                  </a:r>
                </a:p>
              </p:txBody>
            </p:sp>
          </p:grpSp>
        </p:grpSp>
        <p:grpSp>
          <p:nvGrpSpPr>
            <p:cNvPr id="284" name="Google Shape;284;p26"/>
            <p:cNvGrpSpPr/>
            <p:nvPr/>
          </p:nvGrpSpPr>
          <p:grpSpPr>
            <a:xfrm>
              <a:off x="19336500" y="23377646"/>
              <a:ext cx="4860000" cy="7596000"/>
              <a:chOff x="19031700" y="23377646"/>
              <a:chExt cx="4860000" cy="7596000"/>
            </a:xfrm>
          </p:grpSpPr>
          <p:sp>
            <p:nvSpPr>
              <p:cNvPr id="285" name="Google Shape;285;p26"/>
              <p:cNvSpPr/>
              <p:nvPr/>
            </p:nvSpPr>
            <p:spPr>
              <a:xfrm>
                <a:off x="19031700" y="23377646"/>
                <a:ext cx="4860000" cy="7596000"/>
              </a:xfrm>
              <a:prstGeom prst="roundRect">
                <a:avLst>
                  <a:gd name="adj" fmla="val 50000"/>
                </a:avLst>
              </a:prstGeom>
              <a:solidFill>
                <a:schemeClr val="accent1">
                  <a:lumMod val="60000"/>
                  <a:lumOff val="4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286" name="Google Shape;286;p26"/>
              <p:cNvSpPr/>
              <p:nvPr/>
            </p:nvSpPr>
            <p:spPr>
              <a:xfrm>
                <a:off x="19453952" y="24065644"/>
                <a:ext cx="4104000" cy="6480000"/>
              </a:xfrm>
              <a:prstGeom prst="roundRect">
                <a:avLst>
                  <a:gd name="adj" fmla="val 50000"/>
                </a:avLst>
              </a:prstGeom>
              <a:solidFill>
                <a:schemeClr val="lt1"/>
              </a:solidFill>
              <a:ln w="57150" cap="flat" cmpd="sng">
                <a:solidFill>
                  <a:schemeClr val="accent1">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87" name="Google Shape;287;p26"/>
              <p:cNvSpPr/>
              <p:nvPr/>
            </p:nvSpPr>
            <p:spPr>
              <a:xfrm>
                <a:off x="19552050" y="26002444"/>
                <a:ext cx="3981301" cy="2862600"/>
              </a:xfrm>
              <a:prstGeom prst="rect">
                <a:avLst/>
              </a:prstGeom>
              <a:noFill/>
              <a:ln>
                <a:noFill/>
              </a:ln>
            </p:spPr>
            <p:txBody>
              <a:bodyPr spcFirstLastPara="1" wrap="square" lIns="15619" tIns="7800" rIns="15619" bIns="7800" anchor="t" anchorCtr="0">
                <a:noAutofit/>
              </a:bodyPr>
              <a:lstStyle/>
              <a:p>
                <a:pPr algn="ctr"/>
                <a:r>
                  <a:rPr lang="en-GB" sz="1000" b="1" dirty="0">
                    <a:solidFill>
                      <a:schemeClr val="dk1"/>
                    </a:solidFill>
                    <a:latin typeface="Times New Roman"/>
                    <a:ea typeface="Times New Roman"/>
                    <a:cs typeface="Times New Roman"/>
                    <a:sym typeface="Times New Roman"/>
                  </a:rPr>
                  <a:t>Collaboration </a:t>
                </a:r>
                <a:r>
                  <a:rPr lang="en-GB" sz="1000" b="1" noProof="0" dirty="0">
                    <a:solidFill>
                      <a:schemeClr val="dk1"/>
                    </a:solidFill>
                    <a:latin typeface="Times New Roman"/>
                    <a:ea typeface="Times New Roman"/>
                    <a:cs typeface="Times New Roman"/>
                    <a:sym typeface="Times New Roman"/>
                  </a:rPr>
                  <a:t>with organizations</a:t>
                </a:r>
              </a:p>
              <a:p>
                <a:pPr algn="ctr"/>
                <a:endParaRPr lang="en-GB" sz="1000" b="1" noProof="0" dirty="0">
                  <a:solidFill>
                    <a:schemeClr val="dk1"/>
                  </a:solidFill>
                  <a:latin typeface="Times New Roman"/>
                  <a:ea typeface="Times New Roman"/>
                  <a:cs typeface="Times New Roman"/>
                  <a:sym typeface="Times New Roman"/>
                </a:endParaRPr>
              </a:p>
              <a:p>
                <a:pPr algn="ctr"/>
                <a:r>
                  <a:rPr lang="en-GB" sz="1000" noProof="0" dirty="0">
                    <a:solidFill>
                      <a:schemeClr val="dk1"/>
                    </a:solidFill>
                    <a:latin typeface="Times New Roman"/>
                    <a:ea typeface="Times New Roman"/>
                    <a:cs typeface="Times New Roman"/>
                    <a:sym typeface="Times New Roman"/>
                  </a:rPr>
                  <a:t>National and international initiatives</a:t>
                </a:r>
              </a:p>
              <a:p>
                <a:pPr algn="ctr"/>
                <a:endParaRPr lang="en-GB" sz="675" b="1" noProof="0" dirty="0">
                  <a:solidFill>
                    <a:schemeClr val="dk1"/>
                  </a:solidFill>
                  <a:latin typeface="Times New Roman"/>
                  <a:ea typeface="Times New Roman"/>
                  <a:cs typeface="Times New Roman"/>
                  <a:sym typeface="Times New Roman"/>
                </a:endParaRPr>
              </a:p>
            </p:txBody>
          </p:sp>
          <p:grpSp>
            <p:nvGrpSpPr>
              <p:cNvPr id="288" name="Google Shape;288;p26"/>
              <p:cNvGrpSpPr/>
              <p:nvPr/>
            </p:nvGrpSpPr>
            <p:grpSpPr>
              <a:xfrm>
                <a:off x="20545100" y="23568627"/>
                <a:ext cx="2009400" cy="1936800"/>
                <a:chOff x="-184206" y="23535002"/>
                <a:chExt cx="2009400" cy="1936800"/>
              </a:xfrm>
            </p:grpSpPr>
            <p:sp>
              <p:nvSpPr>
                <p:cNvPr id="289" name="Google Shape;289;p26"/>
                <p:cNvSpPr/>
                <p:nvPr/>
              </p:nvSpPr>
              <p:spPr>
                <a:xfrm>
                  <a:off x="-184206" y="23535002"/>
                  <a:ext cx="2009400" cy="1936800"/>
                </a:xfrm>
                <a:prstGeom prst="roundRect">
                  <a:avLst>
                    <a:gd name="adj" fmla="val 50000"/>
                  </a:avLst>
                </a:prstGeom>
                <a:solidFill>
                  <a:schemeClr val="lt1"/>
                </a:solidFill>
                <a:ln w="57150" cap="flat" cmpd="sng">
                  <a:solidFill>
                    <a:schemeClr val="accent1">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90" name="Google Shape;290;p26"/>
                <p:cNvSpPr/>
                <p:nvPr/>
              </p:nvSpPr>
              <p:spPr>
                <a:xfrm>
                  <a:off x="16298" y="23828541"/>
                  <a:ext cx="1594200" cy="1323300"/>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4</a:t>
                  </a:r>
                </a:p>
              </p:txBody>
            </p:sp>
          </p:grpSp>
        </p:grpSp>
        <p:grpSp>
          <p:nvGrpSpPr>
            <p:cNvPr id="291" name="Google Shape;291;p26"/>
            <p:cNvGrpSpPr/>
            <p:nvPr/>
          </p:nvGrpSpPr>
          <p:grpSpPr>
            <a:xfrm>
              <a:off x="25026076" y="23377650"/>
              <a:ext cx="5046141" cy="7596000"/>
              <a:chOff x="25153076" y="23377650"/>
              <a:chExt cx="5046141" cy="7596000"/>
            </a:xfrm>
          </p:grpSpPr>
          <p:sp>
            <p:nvSpPr>
              <p:cNvPr id="292" name="Google Shape;292;p26"/>
              <p:cNvSpPr/>
              <p:nvPr/>
            </p:nvSpPr>
            <p:spPr>
              <a:xfrm>
                <a:off x="25153076" y="23377650"/>
                <a:ext cx="5046141" cy="7596000"/>
              </a:xfrm>
              <a:prstGeom prst="roundRect">
                <a:avLst>
                  <a:gd name="adj" fmla="val 50000"/>
                </a:avLst>
              </a:prstGeom>
              <a:solidFill>
                <a:schemeClr val="accent1">
                  <a:lumMod val="75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293" name="Google Shape;293;p26"/>
              <p:cNvSpPr/>
              <p:nvPr/>
            </p:nvSpPr>
            <p:spPr>
              <a:xfrm>
                <a:off x="25467830" y="24000804"/>
                <a:ext cx="4391814" cy="6761070"/>
              </a:xfrm>
              <a:prstGeom prst="roundRect">
                <a:avLst>
                  <a:gd name="adj" fmla="val 50000"/>
                </a:avLst>
              </a:prstGeom>
              <a:solidFill>
                <a:schemeClr val="lt1"/>
              </a:solidFill>
              <a:ln w="57150" cap="flat" cmpd="sng">
                <a:solidFill>
                  <a:schemeClr val="accent1">
                    <a:lumMod val="75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94" name="Google Shape;294;p26"/>
              <p:cNvSpPr/>
              <p:nvPr/>
            </p:nvSpPr>
            <p:spPr>
              <a:xfrm>
                <a:off x="25636034" y="25834936"/>
                <a:ext cx="3950611" cy="4415999"/>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OceanUCA Web Development</a:t>
                </a:r>
              </a:p>
              <a:p>
                <a:pPr algn="ctr"/>
                <a:r>
                  <a:rPr lang="en-GB" sz="1000" dirty="0">
                    <a:solidFill>
                      <a:schemeClr val="dk1"/>
                    </a:solidFill>
                    <a:latin typeface="Times New Roman"/>
                    <a:ea typeface="Times New Roman"/>
                    <a:cs typeface="Times New Roman"/>
                    <a:sym typeface="Times New Roman"/>
                  </a:rPr>
                  <a:t>Data management and service</a:t>
                </a:r>
                <a:endParaRPr lang="en-GB" sz="800" noProof="0" dirty="0">
                  <a:solidFill>
                    <a:schemeClr val="dk1"/>
                  </a:solidFill>
                  <a:latin typeface="Times New Roman"/>
                  <a:ea typeface="Times New Roman"/>
                  <a:cs typeface="Times New Roman"/>
                  <a:sym typeface="Times New Roman"/>
                </a:endParaRPr>
              </a:p>
              <a:p>
                <a:pPr algn="ctr">
                  <a:buClr>
                    <a:schemeClr val="dk1"/>
                  </a:buClr>
                </a:pPr>
                <a:r>
                  <a:rPr lang="en-GB" sz="900" b="1" dirty="0">
                    <a:solidFill>
                      <a:schemeClr val="dk1"/>
                    </a:solidFill>
                    <a:latin typeface="Times New Roman"/>
                    <a:ea typeface="Times New Roman"/>
                    <a:cs typeface="Times New Roman"/>
                    <a:sym typeface="Times New Roman"/>
                  </a:rPr>
                  <a:t>Data policy &amp; FAIR principles</a:t>
                </a:r>
                <a:r>
                  <a:rPr lang="en-GB" sz="900" b="1" noProof="0" dirty="0">
                    <a:solidFill>
                      <a:schemeClr val="dk1"/>
                    </a:solidFill>
                    <a:latin typeface="Times New Roman"/>
                    <a:ea typeface="Times New Roman"/>
                    <a:cs typeface="Times New Roman"/>
                    <a:sym typeface="Times New Roman"/>
                  </a:rPr>
                  <a:t> </a:t>
                </a:r>
              </a:p>
              <a:p>
                <a:pPr algn="ctr">
                  <a:buClr>
                    <a:schemeClr val="dk1"/>
                  </a:buClr>
                </a:pPr>
                <a:endParaRPr lang="en-GB" sz="675" b="1" noProof="0" dirty="0">
                  <a:solidFill>
                    <a:schemeClr val="dk1"/>
                  </a:solidFill>
                  <a:latin typeface="Times New Roman"/>
                  <a:ea typeface="Times New Roman"/>
                  <a:cs typeface="Times New Roman"/>
                  <a:sym typeface="Times New Roman"/>
                </a:endParaRPr>
              </a:p>
              <a:p>
                <a:pPr algn="ctr"/>
                <a:endParaRPr lang="en-GB" sz="675" noProof="0" dirty="0">
                  <a:solidFill>
                    <a:schemeClr val="dk1"/>
                  </a:solidFill>
                  <a:latin typeface="Times New Roman"/>
                  <a:ea typeface="Times New Roman"/>
                  <a:cs typeface="Times New Roman"/>
                  <a:sym typeface="Times New Roman"/>
                </a:endParaRPr>
              </a:p>
            </p:txBody>
          </p:sp>
          <p:grpSp>
            <p:nvGrpSpPr>
              <p:cNvPr id="295" name="Google Shape;295;p26"/>
              <p:cNvGrpSpPr/>
              <p:nvPr/>
            </p:nvGrpSpPr>
            <p:grpSpPr>
              <a:xfrm>
                <a:off x="26854945" y="23503787"/>
                <a:ext cx="2009400" cy="1936800"/>
                <a:chOff x="535079" y="23470162"/>
                <a:chExt cx="2009400" cy="1936800"/>
              </a:xfrm>
            </p:grpSpPr>
            <p:sp>
              <p:nvSpPr>
                <p:cNvPr id="296" name="Google Shape;296;p26"/>
                <p:cNvSpPr/>
                <p:nvPr/>
              </p:nvSpPr>
              <p:spPr>
                <a:xfrm>
                  <a:off x="535079" y="23470162"/>
                  <a:ext cx="2009400" cy="1936800"/>
                </a:xfrm>
                <a:prstGeom prst="roundRect">
                  <a:avLst>
                    <a:gd name="adj" fmla="val 50000"/>
                  </a:avLst>
                </a:prstGeom>
                <a:solidFill>
                  <a:schemeClr val="lt1"/>
                </a:solidFill>
                <a:ln w="57150" cap="flat" cmpd="sng">
                  <a:solidFill>
                    <a:schemeClr val="accent1">
                      <a:lumMod val="75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297" name="Google Shape;297;p26"/>
                <p:cNvSpPr/>
                <p:nvPr/>
              </p:nvSpPr>
              <p:spPr>
                <a:xfrm>
                  <a:off x="735583" y="23763701"/>
                  <a:ext cx="1594200" cy="1323300"/>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5</a:t>
                  </a:r>
                </a:p>
              </p:txBody>
            </p:sp>
          </p:grpSp>
        </p:grpSp>
      </p:grpSp>
      <p:pic>
        <p:nvPicPr>
          <p:cNvPr id="8" name="Imagen 7">
            <a:extLst>
              <a:ext uri="{FF2B5EF4-FFF2-40B4-BE49-F238E27FC236}">
                <a16:creationId xmlns:a16="http://schemas.microsoft.com/office/drawing/2014/main" id="{A276B05C-A37D-FB39-4021-3152C7FCEB9D}"/>
              </a:ext>
            </a:extLst>
          </p:cNvPr>
          <p:cNvPicPr>
            <a:picLocks noChangeAspect="1"/>
          </p:cNvPicPr>
          <p:nvPr/>
        </p:nvPicPr>
        <p:blipFill>
          <a:blip r:embed="rId3"/>
          <a:stretch>
            <a:fillRect/>
          </a:stretch>
        </p:blipFill>
        <p:spPr>
          <a:xfrm>
            <a:off x="192662" y="494356"/>
            <a:ext cx="1132959" cy="476924"/>
          </a:xfrm>
          <a:prstGeom prst="rect">
            <a:avLst/>
          </a:prstGeom>
        </p:spPr>
      </p:pic>
      <p:grpSp>
        <p:nvGrpSpPr>
          <p:cNvPr id="9" name="Grupo 8">
            <a:extLst>
              <a:ext uri="{FF2B5EF4-FFF2-40B4-BE49-F238E27FC236}">
                <a16:creationId xmlns:a16="http://schemas.microsoft.com/office/drawing/2014/main" id="{AC271B5F-1AD0-E0CF-3AD5-FDE4342CE27D}"/>
              </a:ext>
            </a:extLst>
          </p:cNvPr>
          <p:cNvGrpSpPr/>
          <p:nvPr/>
        </p:nvGrpSpPr>
        <p:grpSpPr>
          <a:xfrm>
            <a:off x="5837462" y="4556976"/>
            <a:ext cx="895275" cy="467885"/>
            <a:chOff x="0" y="3614052"/>
            <a:chExt cx="1755524" cy="937763"/>
          </a:xfrm>
        </p:grpSpPr>
        <p:pic>
          <p:nvPicPr>
            <p:cNvPr id="10" name="Google Shape;70;p15">
              <a:extLst>
                <a:ext uri="{FF2B5EF4-FFF2-40B4-BE49-F238E27FC236}">
                  <a16:creationId xmlns:a16="http://schemas.microsoft.com/office/drawing/2014/main" id="{AD6D1949-B80D-69A9-DFEF-86A52D59DA3E}"/>
                </a:ext>
              </a:extLst>
            </p:cNvPr>
            <p:cNvPicPr preferRelativeResize="0"/>
            <p:nvPr/>
          </p:nvPicPr>
          <p:blipFill rotWithShape="1">
            <a:blip r:embed="rId4">
              <a:alphaModFix/>
            </a:blip>
            <a:srcRect/>
            <a:stretch/>
          </p:blipFill>
          <p:spPr>
            <a:xfrm>
              <a:off x="0" y="3614052"/>
              <a:ext cx="663469" cy="937763"/>
            </a:xfrm>
            <a:prstGeom prst="rect">
              <a:avLst/>
            </a:prstGeom>
            <a:noFill/>
            <a:ln>
              <a:noFill/>
            </a:ln>
          </p:spPr>
        </p:pic>
        <p:pic>
          <p:nvPicPr>
            <p:cNvPr id="11" name="Imagen 10" descr="Imagen que contiene Texto&#10;&#10;El contenido generado por IA puede ser incorrecto.">
              <a:extLst>
                <a:ext uri="{FF2B5EF4-FFF2-40B4-BE49-F238E27FC236}">
                  <a16:creationId xmlns:a16="http://schemas.microsoft.com/office/drawing/2014/main" id="{8561E3E5-1BEB-F34F-D909-98A428A62E41}"/>
                </a:ext>
              </a:extLst>
            </p:cNvPr>
            <p:cNvPicPr>
              <a:picLocks noChangeAspect="1"/>
            </p:cNvPicPr>
            <p:nvPr/>
          </p:nvPicPr>
          <p:blipFill>
            <a:blip r:embed="rId5"/>
            <a:stretch>
              <a:fillRect/>
            </a:stretch>
          </p:blipFill>
          <p:spPr>
            <a:xfrm>
              <a:off x="767749" y="3990281"/>
              <a:ext cx="987775" cy="403988"/>
            </a:xfrm>
            <a:prstGeom prst="rect">
              <a:avLst/>
            </a:prstGeom>
          </p:spPr>
        </p:pic>
      </p:grpSp>
      <p:pic>
        <p:nvPicPr>
          <p:cNvPr id="3" name="Gráfico 2" descr="Flechas de cheurón con relleno sólido">
            <a:hlinkClick r:id="rId6" action="ppaction://hlinksldjump"/>
            <a:extLst>
              <a:ext uri="{FF2B5EF4-FFF2-40B4-BE49-F238E27FC236}">
                <a16:creationId xmlns:a16="http://schemas.microsoft.com/office/drawing/2014/main" id="{99F5DDDB-B13C-203E-7FDC-5B82F71BB0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50" y="4723039"/>
            <a:ext cx="340193" cy="340193"/>
          </a:xfrm>
          <a:prstGeom prst="rect">
            <a:avLst/>
          </a:prstGeom>
        </p:spPr>
      </p:pic>
      <p:pic>
        <p:nvPicPr>
          <p:cNvPr id="4" name="Gráfico 3" descr="Flechas de cheurón con relleno sólido">
            <a:hlinkClick r:id="rId9" action="ppaction://hlinksldjump"/>
            <a:extLst>
              <a:ext uri="{FF2B5EF4-FFF2-40B4-BE49-F238E27FC236}">
                <a16:creationId xmlns:a16="http://schemas.microsoft.com/office/drawing/2014/main" id="{C12C1D8B-BB53-5F80-BBE3-4B2CE4394AF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9289" y="4713773"/>
            <a:ext cx="349459" cy="349459"/>
          </a:xfrm>
          <a:prstGeom prst="rect">
            <a:avLst/>
          </a:prstGeom>
        </p:spPr>
      </p:pic>
      <p:pic>
        <p:nvPicPr>
          <p:cNvPr id="5" name="Gráfico 4" descr="Hogar con relleno sólido">
            <a:hlinkClick r:id="rId12" action="ppaction://hlinksldjump"/>
            <a:extLst>
              <a:ext uri="{FF2B5EF4-FFF2-40B4-BE49-F238E27FC236}">
                <a16:creationId xmlns:a16="http://schemas.microsoft.com/office/drawing/2014/main" id="{06C47DEF-B4E8-A43C-E7AB-A2CD766884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380" y="4703252"/>
            <a:ext cx="321609" cy="32160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a:extLst>
            <a:ext uri="{FF2B5EF4-FFF2-40B4-BE49-F238E27FC236}">
              <a16:creationId xmlns:a16="http://schemas.microsoft.com/office/drawing/2014/main" id="{56BC4A6D-FF72-6AD6-EC97-65902D9E1E9B}"/>
            </a:ext>
          </a:extLst>
        </p:cNvPr>
        <p:cNvGrpSpPr/>
        <p:nvPr/>
      </p:nvGrpSpPr>
      <p:grpSpPr>
        <a:xfrm>
          <a:off x="0" y="0"/>
          <a:ext cx="0" cy="0"/>
          <a:chOff x="0" y="0"/>
          <a:chExt cx="0" cy="0"/>
        </a:xfrm>
      </p:grpSpPr>
      <p:sp>
        <p:nvSpPr>
          <p:cNvPr id="347" name="Google Shape;347;p27">
            <a:extLst>
              <a:ext uri="{FF2B5EF4-FFF2-40B4-BE49-F238E27FC236}">
                <a16:creationId xmlns:a16="http://schemas.microsoft.com/office/drawing/2014/main" id="{D7EA8371-DCE0-B1B0-D357-BE3EC1AE93E1}"/>
              </a:ext>
            </a:extLst>
          </p:cNvPr>
          <p:cNvSpPr/>
          <p:nvPr/>
        </p:nvSpPr>
        <p:spPr>
          <a:xfrm>
            <a:off x="2105459" y="4264214"/>
            <a:ext cx="3837255" cy="212291"/>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40000"/>
              <a:lumOff val="60000"/>
            </a:schemeClr>
          </a:solidFill>
          <a:ln>
            <a:noFill/>
          </a:ln>
        </p:spPr>
        <p:txBody>
          <a:bodyPr spcFirstLastPara="1" wrap="square" lIns="0" tIns="0" rIns="0" bIns="0" anchor="t" anchorCtr="0">
            <a:noAutofit/>
          </a:bodyPr>
          <a:lstStyle/>
          <a:p>
            <a:pPr algn="ctr"/>
            <a:r>
              <a:rPr lang="en-US" sz="1200" noProof="0" dirty="0">
                <a:latin typeface="Times New Roman" panose="02020603050405020304" pitchFamily="18" charset="0"/>
                <a:cs typeface="Times New Roman" panose="02020603050405020304" pitchFamily="18" charset="0"/>
              </a:rPr>
              <a:t>Observations enable the continuous evaluation of the models</a:t>
            </a:r>
            <a:endParaRPr lang="en-GB" sz="1200" noProof="0" dirty="0">
              <a:latin typeface="Times New Roman" panose="02020603050405020304" pitchFamily="18" charset="0"/>
              <a:cs typeface="Times New Roman" panose="02020603050405020304" pitchFamily="18" charset="0"/>
            </a:endParaRPr>
          </a:p>
        </p:txBody>
      </p:sp>
      <p:sp>
        <p:nvSpPr>
          <p:cNvPr id="4" name="Google Shape;264;p26">
            <a:extLst>
              <a:ext uri="{FF2B5EF4-FFF2-40B4-BE49-F238E27FC236}">
                <a16:creationId xmlns:a16="http://schemas.microsoft.com/office/drawing/2014/main" id="{93A0C28E-3A62-C930-D8AC-DC7B0F73A778}"/>
              </a:ext>
            </a:extLst>
          </p:cNvPr>
          <p:cNvSpPr/>
          <p:nvPr/>
        </p:nvSpPr>
        <p:spPr>
          <a:xfrm>
            <a:off x="263826" y="1032301"/>
            <a:ext cx="1061513" cy="2300142"/>
          </a:xfrm>
          <a:prstGeom prst="roundRect">
            <a:avLst>
              <a:gd name="adj" fmla="val 50000"/>
            </a:avLst>
          </a:prstGeom>
          <a:solidFill>
            <a:schemeClr val="accent4">
              <a:lumMod val="20000"/>
              <a:lumOff val="8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5" name="Google Shape;265;p26">
            <a:extLst>
              <a:ext uri="{FF2B5EF4-FFF2-40B4-BE49-F238E27FC236}">
                <a16:creationId xmlns:a16="http://schemas.microsoft.com/office/drawing/2014/main" id="{2CD30242-EB43-48A8-33AF-3E59F775AF2B}"/>
              </a:ext>
            </a:extLst>
          </p:cNvPr>
          <p:cNvSpPr/>
          <p:nvPr/>
        </p:nvSpPr>
        <p:spPr>
          <a:xfrm>
            <a:off x="356073" y="1240633"/>
            <a:ext cx="896389" cy="1962206"/>
          </a:xfrm>
          <a:prstGeom prst="roundRect">
            <a:avLst>
              <a:gd name="adj" fmla="val 50000"/>
            </a:avLst>
          </a:prstGeom>
          <a:solidFill>
            <a:schemeClr val="lt1"/>
          </a:solidFill>
          <a:ln w="57150" cap="flat" cmpd="sng">
            <a:solidFill>
              <a:schemeClr val="accent4">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6" name="Google Shape;266;p26">
            <a:extLst>
              <a:ext uri="{FF2B5EF4-FFF2-40B4-BE49-F238E27FC236}">
                <a16:creationId xmlns:a16="http://schemas.microsoft.com/office/drawing/2014/main" id="{7AF62EC9-699B-9C31-1A46-880293B8C52E}"/>
              </a:ext>
            </a:extLst>
          </p:cNvPr>
          <p:cNvSpPr/>
          <p:nvPr/>
        </p:nvSpPr>
        <p:spPr>
          <a:xfrm>
            <a:off x="381383" y="1902792"/>
            <a:ext cx="837481" cy="790515"/>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Increased observation capacity</a:t>
            </a:r>
          </a:p>
          <a:p>
            <a:pPr algn="ctr"/>
            <a:endParaRPr lang="en-GB" sz="1000" b="1" noProof="0" dirty="0">
              <a:solidFill>
                <a:schemeClr val="dk1"/>
              </a:solidFill>
              <a:latin typeface="Times New Roman"/>
              <a:ea typeface="Times New Roman"/>
              <a:cs typeface="Times New Roman"/>
              <a:sym typeface="Times New Roman"/>
            </a:endParaRPr>
          </a:p>
          <a:p>
            <a:pPr algn="ctr"/>
            <a:r>
              <a:rPr lang="en-GB" sz="1000" noProof="0" dirty="0">
                <a:solidFill>
                  <a:schemeClr val="dk1"/>
                </a:solidFill>
                <a:latin typeface="Times New Roman"/>
                <a:ea typeface="Times New Roman"/>
                <a:cs typeface="Times New Roman"/>
                <a:sym typeface="Times New Roman"/>
              </a:rPr>
              <a:t>(Gulf of Cádiz)</a:t>
            </a:r>
          </a:p>
        </p:txBody>
      </p:sp>
      <p:sp>
        <p:nvSpPr>
          <p:cNvPr id="7" name="Google Shape;268;p26">
            <a:extLst>
              <a:ext uri="{FF2B5EF4-FFF2-40B4-BE49-F238E27FC236}">
                <a16:creationId xmlns:a16="http://schemas.microsoft.com/office/drawing/2014/main" id="{207D3973-75CA-CD57-F8A3-43D40AEF6A03}"/>
              </a:ext>
            </a:extLst>
          </p:cNvPr>
          <p:cNvSpPr/>
          <p:nvPr/>
        </p:nvSpPr>
        <p:spPr>
          <a:xfrm>
            <a:off x="585632" y="1079950"/>
            <a:ext cx="438890" cy="586482"/>
          </a:xfrm>
          <a:prstGeom prst="roundRect">
            <a:avLst>
              <a:gd name="adj" fmla="val 50000"/>
            </a:avLst>
          </a:prstGeom>
          <a:solidFill>
            <a:schemeClr val="lt1"/>
          </a:solidFill>
          <a:ln w="57150" cap="flat" cmpd="sng">
            <a:solidFill>
              <a:schemeClr val="accent4">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12" name="Google Shape;269;p26">
            <a:extLst>
              <a:ext uri="{FF2B5EF4-FFF2-40B4-BE49-F238E27FC236}">
                <a16:creationId xmlns:a16="http://schemas.microsoft.com/office/drawing/2014/main" id="{0683CDE0-3C68-18A2-0849-F8185255ADE4}"/>
              </a:ext>
            </a:extLst>
          </p:cNvPr>
          <p:cNvSpPr/>
          <p:nvPr/>
        </p:nvSpPr>
        <p:spPr>
          <a:xfrm>
            <a:off x="629900" y="1177167"/>
            <a:ext cx="348203" cy="400708"/>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Task</a:t>
            </a:r>
            <a:endParaRPr lang="en-GB" sz="1000" b="1" noProof="0" dirty="0">
              <a:latin typeface="Times New Roman"/>
              <a:ea typeface="Times New Roman"/>
              <a:cs typeface="Times New Roman"/>
              <a:sym typeface="Times New Roman"/>
            </a:endParaRPr>
          </a:p>
          <a:p>
            <a:pPr algn="ctr"/>
            <a:r>
              <a:rPr lang="en-GB" sz="1000" b="1" noProof="0" dirty="0">
                <a:solidFill>
                  <a:schemeClr val="dk1"/>
                </a:solidFill>
                <a:latin typeface="Times New Roman"/>
                <a:ea typeface="Times New Roman"/>
                <a:cs typeface="Times New Roman"/>
                <a:sym typeface="Times New Roman"/>
              </a:rPr>
              <a:t>1</a:t>
            </a:r>
          </a:p>
        </p:txBody>
      </p:sp>
      <p:grpSp>
        <p:nvGrpSpPr>
          <p:cNvPr id="19" name="Grupo 18">
            <a:extLst>
              <a:ext uri="{FF2B5EF4-FFF2-40B4-BE49-F238E27FC236}">
                <a16:creationId xmlns:a16="http://schemas.microsoft.com/office/drawing/2014/main" id="{80A0713B-C814-4FB0-F663-B3663C52F090}"/>
              </a:ext>
            </a:extLst>
          </p:cNvPr>
          <p:cNvGrpSpPr/>
          <p:nvPr/>
        </p:nvGrpSpPr>
        <p:grpSpPr>
          <a:xfrm>
            <a:off x="5837462" y="4556976"/>
            <a:ext cx="895275" cy="467885"/>
            <a:chOff x="0" y="3614052"/>
            <a:chExt cx="1755524" cy="937763"/>
          </a:xfrm>
        </p:grpSpPr>
        <p:pic>
          <p:nvPicPr>
            <p:cNvPr id="20" name="Google Shape;70;p15">
              <a:extLst>
                <a:ext uri="{FF2B5EF4-FFF2-40B4-BE49-F238E27FC236}">
                  <a16:creationId xmlns:a16="http://schemas.microsoft.com/office/drawing/2014/main" id="{F5A316F3-D888-030B-126B-97FFEC61FC71}"/>
                </a:ext>
              </a:extLst>
            </p:cNvPr>
            <p:cNvPicPr preferRelativeResize="0"/>
            <p:nvPr/>
          </p:nvPicPr>
          <p:blipFill rotWithShape="1">
            <a:blip r:embed="rId3">
              <a:alphaModFix/>
            </a:blip>
            <a:srcRect/>
            <a:stretch/>
          </p:blipFill>
          <p:spPr>
            <a:xfrm>
              <a:off x="0" y="3614052"/>
              <a:ext cx="663469" cy="937763"/>
            </a:xfrm>
            <a:prstGeom prst="rect">
              <a:avLst/>
            </a:prstGeom>
            <a:noFill/>
            <a:ln>
              <a:noFill/>
            </a:ln>
          </p:spPr>
        </p:pic>
        <p:pic>
          <p:nvPicPr>
            <p:cNvPr id="21" name="Imagen 20" descr="Imagen que contiene Texto&#10;&#10;El contenido generado por IA puede ser incorrecto.">
              <a:extLst>
                <a:ext uri="{FF2B5EF4-FFF2-40B4-BE49-F238E27FC236}">
                  <a16:creationId xmlns:a16="http://schemas.microsoft.com/office/drawing/2014/main" id="{5FEED732-CED8-C21E-B823-B4509E8A73E8}"/>
                </a:ext>
              </a:extLst>
            </p:cNvPr>
            <p:cNvPicPr>
              <a:picLocks noChangeAspect="1"/>
            </p:cNvPicPr>
            <p:nvPr/>
          </p:nvPicPr>
          <p:blipFill>
            <a:blip r:embed="rId4"/>
            <a:stretch>
              <a:fillRect/>
            </a:stretch>
          </p:blipFill>
          <p:spPr>
            <a:xfrm>
              <a:off x="767749" y="3990281"/>
              <a:ext cx="987775" cy="403988"/>
            </a:xfrm>
            <a:prstGeom prst="rect">
              <a:avLst/>
            </a:prstGeom>
          </p:spPr>
        </p:pic>
      </p:grpSp>
      <p:pic>
        <p:nvPicPr>
          <p:cNvPr id="22" name="Imagen 21">
            <a:extLst>
              <a:ext uri="{FF2B5EF4-FFF2-40B4-BE49-F238E27FC236}">
                <a16:creationId xmlns:a16="http://schemas.microsoft.com/office/drawing/2014/main" id="{C60CDC65-9A0A-54F8-34A5-8E862303743C}"/>
              </a:ext>
            </a:extLst>
          </p:cNvPr>
          <p:cNvPicPr>
            <a:picLocks noChangeAspect="1"/>
          </p:cNvPicPr>
          <p:nvPr/>
        </p:nvPicPr>
        <p:blipFill>
          <a:blip r:embed="rId5"/>
          <a:stretch>
            <a:fillRect/>
          </a:stretch>
        </p:blipFill>
        <p:spPr>
          <a:xfrm>
            <a:off x="192662" y="494356"/>
            <a:ext cx="1132959" cy="476924"/>
          </a:xfrm>
          <a:prstGeom prst="rect">
            <a:avLst/>
          </a:prstGeom>
        </p:spPr>
      </p:pic>
      <p:sp>
        <p:nvSpPr>
          <p:cNvPr id="23" name="Google Shape;259;p26">
            <a:extLst>
              <a:ext uri="{FF2B5EF4-FFF2-40B4-BE49-F238E27FC236}">
                <a16:creationId xmlns:a16="http://schemas.microsoft.com/office/drawing/2014/main" id="{F93F171E-FB48-FA99-7104-9FF39F2616D0}"/>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24" name="Google Shape;356;p28">
            <a:extLst>
              <a:ext uri="{FF2B5EF4-FFF2-40B4-BE49-F238E27FC236}">
                <a16:creationId xmlns:a16="http://schemas.microsoft.com/office/drawing/2014/main" id="{4631D447-FD20-359F-588D-B6560EF75A30}"/>
              </a:ext>
            </a:extLst>
          </p:cNvPr>
          <p:cNvSpPr txBox="1"/>
          <p:nvPr/>
        </p:nvSpPr>
        <p:spPr>
          <a:xfrm>
            <a:off x="5437796" y="800306"/>
            <a:ext cx="1043070"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Observations</a:t>
            </a:r>
            <a:endParaRPr lang="en-GB" sz="1350" noProof="0" dirty="0">
              <a:latin typeface="Times New Roman"/>
              <a:ea typeface="Times New Roman"/>
              <a:cs typeface="Times New Roman"/>
              <a:sym typeface="Times New Roman"/>
            </a:endParaRPr>
          </a:p>
        </p:txBody>
      </p:sp>
      <p:pic>
        <p:nvPicPr>
          <p:cNvPr id="8" name="Gráfico 7" descr="Flechas de cheurón con relleno sólido">
            <a:hlinkClick r:id="rId6" action="ppaction://hlinksldjump"/>
            <a:extLst>
              <a:ext uri="{FF2B5EF4-FFF2-40B4-BE49-F238E27FC236}">
                <a16:creationId xmlns:a16="http://schemas.microsoft.com/office/drawing/2014/main" id="{34D4A31E-84B5-1801-0C3D-CE104B88ED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9289" y="4713773"/>
            <a:ext cx="349459" cy="349459"/>
          </a:xfrm>
          <a:prstGeom prst="rect">
            <a:avLst/>
          </a:prstGeom>
        </p:spPr>
      </p:pic>
      <p:pic>
        <p:nvPicPr>
          <p:cNvPr id="9" name="Gráfico 8" descr="Hogar con relleno sólido">
            <a:hlinkClick r:id="rId9" action="ppaction://hlinksldjump"/>
            <a:extLst>
              <a:ext uri="{FF2B5EF4-FFF2-40B4-BE49-F238E27FC236}">
                <a16:creationId xmlns:a16="http://schemas.microsoft.com/office/drawing/2014/main" id="{43FF1BE3-FF52-A185-50AE-A9A08F6FF9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1380" y="4703252"/>
            <a:ext cx="321609" cy="321609"/>
          </a:xfrm>
          <a:prstGeom prst="rect">
            <a:avLst/>
          </a:prstGeom>
        </p:spPr>
      </p:pic>
      <p:pic>
        <p:nvPicPr>
          <p:cNvPr id="10" name="Gráfico 9" descr="Flechas de cheurón con relleno sólido">
            <a:hlinkClick r:id="rId12" action="ppaction://hlinksldjump"/>
            <a:extLst>
              <a:ext uri="{FF2B5EF4-FFF2-40B4-BE49-F238E27FC236}">
                <a16:creationId xmlns:a16="http://schemas.microsoft.com/office/drawing/2014/main" id="{9486BF3D-8D04-C8AC-A9B3-57E0D45764A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950" y="4723039"/>
            <a:ext cx="340193" cy="340193"/>
          </a:xfrm>
          <a:prstGeom prst="rect">
            <a:avLst/>
          </a:prstGeom>
        </p:spPr>
      </p:pic>
      <p:pic>
        <p:nvPicPr>
          <p:cNvPr id="3" name="Imagen 2">
            <a:extLst>
              <a:ext uri="{FF2B5EF4-FFF2-40B4-BE49-F238E27FC236}">
                <a16:creationId xmlns:a16="http://schemas.microsoft.com/office/drawing/2014/main" id="{690A2033-5389-964E-2BF5-1F7484668090}"/>
              </a:ext>
            </a:extLst>
          </p:cNvPr>
          <p:cNvPicPr>
            <a:picLocks noChangeAspect="1"/>
          </p:cNvPicPr>
          <p:nvPr/>
        </p:nvPicPr>
        <p:blipFill>
          <a:blip r:embed="rId15"/>
          <a:stretch>
            <a:fillRect/>
          </a:stretch>
        </p:blipFill>
        <p:spPr>
          <a:xfrm>
            <a:off x="1448423" y="1058785"/>
            <a:ext cx="5151329" cy="3124959"/>
          </a:xfrm>
          <a:prstGeom prst="rect">
            <a:avLst/>
          </a:prstGeom>
        </p:spPr>
      </p:pic>
    </p:spTree>
    <p:extLst>
      <p:ext uri="{BB962C8B-B14F-4D97-AF65-F5344CB8AC3E}">
        <p14:creationId xmlns:p14="http://schemas.microsoft.com/office/powerpoint/2010/main" val="543200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sp>
        <p:nvSpPr>
          <p:cNvPr id="356" name="Google Shape;356;p28"/>
          <p:cNvSpPr txBox="1"/>
          <p:nvPr/>
        </p:nvSpPr>
        <p:spPr>
          <a:xfrm>
            <a:off x="4732200" y="785620"/>
            <a:ext cx="1748666"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Oceanographic Models</a:t>
            </a:r>
            <a:endParaRPr lang="en-GB" sz="1350" noProof="0" dirty="0">
              <a:latin typeface="Times New Roman"/>
              <a:ea typeface="Times New Roman"/>
              <a:cs typeface="Times New Roman"/>
              <a:sym typeface="Times New Roman"/>
            </a:endParaRPr>
          </a:p>
        </p:txBody>
      </p:sp>
      <p:pic>
        <p:nvPicPr>
          <p:cNvPr id="364" name="Google Shape;364;p28"/>
          <p:cNvPicPr preferRelativeResize="0"/>
          <p:nvPr/>
        </p:nvPicPr>
        <p:blipFill>
          <a:blip r:embed="rId3">
            <a:alphaModFix/>
          </a:blip>
          <a:stretch>
            <a:fillRect/>
          </a:stretch>
        </p:blipFill>
        <p:spPr>
          <a:xfrm>
            <a:off x="2071242" y="1818013"/>
            <a:ext cx="3232931" cy="1760644"/>
          </a:xfrm>
          <a:prstGeom prst="rect">
            <a:avLst/>
          </a:prstGeom>
          <a:noFill/>
          <a:ln>
            <a:noFill/>
          </a:ln>
        </p:spPr>
      </p:pic>
      <p:pic>
        <p:nvPicPr>
          <p:cNvPr id="365" name="Google Shape;365;p28"/>
          <p:cNvPicPr preferRelativeResize="0"/>
          <p:nvPr/>
        </p:nvPicPr>
        <p:blipFill>
          <a:blip r:embed="rId4">
            <a:alphaModFix/>
          </a:blip>
          <a:stretch>
            <a:fillRect/>
          </a:stretch>
        </p:blipFill>
        <p:spPr>
          <a:xfrm>
            <a:off x="2622922" y="3578745"/>
            <a:ext cx="2129569" cy="1419713"/>
          </a:xfrm>
          <a:prstGeom prst="rect">
            <a:avLst/>
          </a:prstGeom>
          <a:noFill/>
          <a:ln>
            <a:noFill/>
          </a:ln>
        </p:spPr>
      </p:pic>
      <p:sp>
        <p:nvSpPr>
          <p:cNvPr id="367" name="Google Shape;367;p28"/>
          <p:cNvSpPr txBox="1"/>
          <p:nvPr/>
        </p:nvSpPr>
        <p:spPr>
          <a:xfrm>
            <a:off x="1573924" y="1261757"/>
            <a:ext cx="1519875" cy="460350"/>
          </a:xfrm>
          <a:prstGeom prst="rect">
            <a:avLst/>
          </a:prstGeom>
          <a:solidFill>
            <a:schemeClr val="accent1">
              <a:lumMod val="40000"/>
              <a:lumOff val="60000"/>
            </a:schemeClr>
          </a:solidFill>
          <a:ln>
            <a:noFill/>
          </a:ln>
        </p:spPr>
        <p:txBody>
          <a:bodyPr spcFirstLastPara="1" wrap="square" lIns="68569" tIns="68569" rIns="68569" bIns="68569" anchor="t" anchorCtr="0">
            <a:noAutofit/>
          </a:bodyPr>
          <a:lstStyle/>
          <a:p>
            <a:pPr algn="ctr"/>
            <a:r>
              <a:rPr lang="en-GB" sz="1200" dirty="0">
                <a:solidFill>
                  <a:schemeClr val="dk1"/>
                </a:solidFill>
                <a:latin typeface="Times New Roman"/>
                <a:ea typeface="Times New Roman"/>
                <a:cs typeface="Times New Roman"/>
                <a:sym typeface="Times New Roman"/>
              </a:rPr>
              <a:t>Homogeneous output protocols</a:t>
            </a:r>
            <a:endParaRPr lang="en-GB" sz="1200" noProof="0" dirty="0">
              <a:solidFill>
                <a:schemeClr val="dk1"/>
              </a:solidFill>
              <a:latin typeface="Times New Roman"/>
              <a:ea typeface="Times New Roman"/>
              <a:cs typeface="Times New Roman"/>
              <a:sym typeface="Times New Roman"/>
            </a:endParaRPr>
          </a:p>
        </p:txBody>
      </p:sp>
      <p:sp>
        <p:nvSpPr>
          <p:cNvPr id="368" name="Google Shape;368;p28"/>
          <p:cNvSpPr txBox="1"/>
          <p:nvPr/>
        </p:nvSpPr>
        <p:spPr>
          <a:xfrm>
            <a:off x="4544235" y="1261757"/>
            <a:ext cx="1519875" cy="460350"/>
          </a:xfrm>
          <a:prstGeom prst="rect">
            <a:avLst/>
          </a:prstGeom>
          <a:solidFill>
            <a:schemeClr val="accent1">
              <a:lumMod val="40000"/>
              <a:lumOff val="60000"/>
            </a:schemeClr>
          </a:solidFill>
          <a:ln>
            <a:noFill/>
          </a:ln>
        </p:spPr>
        <p:txBody>
          <a:bodyPr spcFirstLastPara="1" wrap="square" lIns="68569" tIns="68569" rIns="68569" bIns="68569" anchor="t" anchorCtr="0">
            <a:noAutofit/>
          </a:bodyPr>
          <a:lstStyle/>
          <a:p>
            <a:pPr algn="ctr"/>
            <a:r>
              <a:rPr lang="en-GB" sz="1200" dirty="0">
                <a:solidFill>
                  <a:schemeClr val="dk1"/>
                </a:solidFill>
                <a:latin typeface="Times New Roman"/>
                <a:ea typeface="Times New Roman"/>
                <a:cs typeface="Times New Roman"/>
                <a:sym typeface="Times New Roman"/>
              </a:rPr>
              <a:t>Model intercomparison</a:t>
            </a:r>
            <a:endParaRPr lang="en-GB" sz="1200" noProof="0" dirty="0">
              <a:solidFill>
                <a:schemeClr val="dk1"/>
              </a:solidFill>
              <a:latin typeface="Times New Roman"/>
              <a:ea typeface="Times New Roman"/>
              <a:cs typeface="Times New Roman"/>
              <a:sym typeface="Times New Roman"/>
            </a:endParaRPr>
          </a:p>
        </p:txBody>
      </p:sp>
      <p:sp>
        <p:nvSpPr>
          <p:cNvPr id="2" name="Google Shape;271;p26">
            <a:extLst>
              <a:ext uri="{FF2B5EF4-FFF2-40B4-BE49-F238E27FC236}">
                <a16:creationId xmlns:a16="http://schemas.microsoft.com/office/drawing/2014/main" id="{645B7D83-4A02-A866-C5CD-A8154F0EF77F}"/>
              </a:ext>
            </a:extLst>
          </p:cNvPr>
          <p:cNvSpPr/>
          <p:nvPr/>
        </p:nvSpPr>
        <p:spPr>
          <a:xfrm>
            <a:off x="202776" y="1061884"/>
            <a:ext cx="1122845" cy="2300142"/>
          </a:xfrm>
          <a:prstGeom prst="roundRect">
            <a:avLst>
              <a:gd name="adj" fmla="val 50000"/>
            </a:avLst>
          </a:prstGeom>
          <a:solidFill>
            <a:schemeClr val="accent4">
              <a:lumMod val="60000"/>
              <a:lumOff val="4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3" name="Google Shape;272;p26">
            <a:extLst>
              <a:ext uri="{FF2B5EF4-FFF2-40B4-BE49-F238E27FC236}">
                <a16:creationId xmlns:a16="http://schemas.microsoft.com/office/drawing/2014/main" id="{33BCD72B-E250-8481-D30A-EE341086963E}"/>
              </a:ext>
            </a:extLst>
          </p:cNvPr>
          <p:cNvSpPr/>
          <p:nvPr/>
        </p:nvSpPr>
        <p:spPr>
          <a:xfrm>
            <a:off x="300835" y="1266056"/>
            <a:ext cx="957328" cy="1962206"/>
          </a:xfrm>
          <a:prstGeom prst="roundRect">
            <a:avLst>
              <a:gd name="adj" fmla="val 50000"/>
            </a:avLst>
          </a:prstGeom>
          <a:solidFill>
            <a:schemeClr val="lt1"/>
          </a:solidFill>
          <a:ln w="57150" cap="flat" cmpd="sng">
            <a:solidFill>
              <a:schemeClr val="accent4">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4" name="Google Shape;273;p26">
            <a:extLst>
              <a:ext uri="{FF2B5EF4-FFF2-40B4-BE49-F238E27FC236}">
                <a16:creationId xmlns:a16="http://schemas.microsoft.com/office/drawing/2014/main" id="{9FBF208F-98FB-7682-FB2E-D90C373645E2}"/>
              </a:ext>
            </a:extLst>
          </p:cNvPr>
          <p:cNvSpPr/>
          <p:nvPr/>
        </p:nvSpPr>
        <p:spPr>
          <a:xfrm>
            <a:off x="307115" y="2037777"/>
            <a:ext cx="928431" cy="586482"/>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Adaptation </a:t>
            </a:r>
            <a:r>
              <a:rPr lang="en-GB" sz="1000" b="1" dirty="0">
                <a:solidFill>
                  <a:schemeClr val="dk1"/>
                </a:solidFill>
                <a:latin typeface="Times New Roman"/>
                <a:ea typeface="Times New Roman"/>
                <a:cs typeface="Times New Roman"/>
                <a:sym typeface="Times New Roman"/>
              </a:rPr>
              <a:t>&amp;</a:t>
            </a:r>
            <a:r>
              <a:rPr lang="en-GB" sz="1000" b="1" noProof="0" dirty="0">
                <a:solidFill>
                  <a:schemeClr val="dk1"/>
                </a:solidFill>
                <a:latin typeface="Times New Roman"/>
                <a:ea typeface="Times New Roman"/>
                <a:cs typeface="Times New Roman"/>
                <a:sym typeface="Times New Roman"/>
              </a:rPr>
              <a:t> validation of hydrodynamic models</a:t>
            </a:r>
          </a:p>
          <a:p>
            <a:pPr algn="ctr"/>
            <a:endParaRPr lang="en-GB" sz="675" b="1" noProof="0" dirty="0">
              <a:solidFill>
                <a:schemeClr val="dk1"/>
              </a:solidFill>
              <a:latin typeface="Times New Roman"/>
              <a:ea typeface="Times New Roman"/>
              <a:cs typeface="Times New Roman"/>
              <a:sym typeface="Times New Roman"/>
            </a:endParaRPr>
          </a:p>
        </p:txBody>
      </p:sp>
      <p:sp>
        <p:nvSpPr>
          <p:cNvPr id="6" name="Google Shape;275;p26">
            <a:extLst>
              <a:ext uri="{FF2B5EF4-FFF2-40B4-BE49-F238E27FC236}">
                <a16:creationId xmlns:a16="http://schemas.microsoft.com/office/drawing/2014/main" id="{EAED8BC9-ED6D-E557-2047-A7D62CE96833}"/>
              </a:ext>
            </a:extLst>
          </p:cNvPr>
          <p:cNvSpPr/>
          <p:nvPr/>
        </p:nvSpPr>
        <p:spPr>
          <a:xfrm>
            <a:off x="560054" y="1089639"/>
            <a:ext cx="438890" cy="586482"/>
          </a:xfrm>
          <a:prstGeom prst="roundRect">
            <a:avLst>
              <a:gd name="adj" fmla="val 50000"/>
            </a:avLst>
          </a:prstGeom>
          <a:solidFill>
            <a:schemeClr val="lt1"/>
          </a:solidFill>
          <a:ln w="57150" cap="flat" cmpd="sng">
            <a:solidFill>
              <a:schemeClr val="accent4">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5" name="Google Shape;276;p26">
            <a:extLst>
              <a:ext uri="{FF2B5EF4-FFF2-40B4-BE49-F238E27FC236}">
                <a16:creationId xmlns:a16="http://schemas.microsoft.com/office/drawing/2014/main" id="{A8AFA0EF-D4C0-88D2-5B3C-4CEC31A5B28F}"/>
              </a:ext>
            </a:extLst>
          </p:cNvPr>
          <p:cNvSpPr/>
          <p:nvPr/>
        </p:nvSpPr>
        <p:spPr>
          <a:xfrm>
            <a:off x="606249" y="1190751"/>
            <a:ext cx="348203" cy="400708"/>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2</a:t>
            </a:r>
          </a:p>
        </p:txBody>
      </p:sp>
      <p:grpSp>
        <p:nvGrpSpPr>
          <p:cNvPr id="9" name="Grupo 8">
            <a:extLst>
              <a:ext uri="{FF2B5EF4-FFF2-40B4-BE49-F238E27FC236}">
                <a16:creationId xmlns:a16="http://schemas.microsoft.com/office/drawing/2014/main" id="{891D8E67-A305-560D-22AC-9FD7B95A9F2A}"/>
              </a:ext>
            </a:extLst>
          </p:cNvPr>
          <p:cNvGrpSpPr/>
          <p:nvPr/>
        </p:nvGrpSpPr>
        <p:grpSpPr>
          <a:xfrm>
            <a:off x="5837462" y="4556976"/>
            <a:ext cx="895275" cy="467885"/>
            <a:chOff x="0" y="3614052"/>
            <a:chExt cx="1755524" cy="937763"/>
          </a:xfrm>
        </p:grpSpPr>
        <p:pic>
          <p:nvPicPr>
            <p:cNvPr id="10" name="Google Shape;70;p15">
              <a:extLst>
                <a:ext uri="{FF2B5EF4-FFF2-40B4-BE49-F238E27FC236}">
                  <a16:creationId xmlns:a16="http://schemas.microsoft.com/office/drawing/2014/main" id="{16BE1CD2-35DD-325B-94FF-5F3B8D16ED38}"/>
                </a:ext>
              </a:extLst>
            </p:cNvPr>
            <p:cNvPicPr preferRelativeResize="0"/>
            <p:nvPr/>
          </p:nvPicPr>
          <p:blipFill rotWithShape="1">
            <a:blip r:embed="rId5">
              <a:alphaModFix/>
            </a:blip>
            <a:srcRect/>
            <a:stretch/>
          </p:blipFill>
          <p:spPr>
            <a:xfrm>
              <a:off x="0" y="3614052"/>
              <a:ext cx="663469" cy="937763"/>
            </a:xfrm>
            <a:prstGeom prst="rect">
              <a:avLst/>
            </a:prstGeom>
            <a:noFill/>
            <a:ln>
              <a:noFill/>
            </a:ln>
          </p:spPr>
        </p:pic>
        <p:pic>
          <p:nvPicPr>
            <p:cNvPr id="11" name="Imagen 10" descr="Imagen que contiene Texto&#10;&#10;El contenido generado por IA puede ser incorrecto.">
              <a:extLst>
                <a:ext uri="{FF2B5EF4-FFF2-40B4-BE49-F238E27FC236}">
                  <a16:creationId xmlns:a16="http://schemas.microsoft.com/office/drawing/2014/main" id="{CEEAE9E8-5D30-196E-8D7C-CB4555B25F42}"/>
                </a:ext>
              </a:extLst>
            </p:cNvPr>
            <p:cNvPicPr>
              <a:picLocks noChangeAspect="1"/>
            </p:cNvPicPr>
            <p:nvPr/>
          </p:nvPicPr>
          <p:blipFill>
            <a:blip r:embed="rId6"/>
            <a:stretch>
              <a:fillRect/>
            </a:stretch>
          </p:blipFill>
          <p:spPr>
            <a:xfrm>
              <a:off x="767749" y="3990281"/>
              <a:ext cx="987775" cy="403988"/>
            </a:xfrm>
            <a:prstGeom prst="rect">
              <a:avLst/>
            </a:prstGeom>
          </p:spPr>
        </p:pic>
      </p:grpSp>
      <p:pic>
        <p:nvPicPr>
          <p:cNvPr id="12" name="Imagen 11">
            <a:extLst>
              <a:ext uri="{FF2B5EF4-FFF2-40B4-BE49-F238E27FC236}">
                <a16:creationId xmlns:a16="http://schemas.microsoft.com/office/drawing/2014/main" id="{C32DCB80-B56F-2679-1897-60E5A7151E0E}"/>
              </a:ext>
            </a:extLst>
          </p:cNvPr>
          <p:cNvPicPr>
            <a:picLocks noChangeAspect="1"/>
          </p:cNvPicPr>
          <p:nvPr/>
        </p:nvPicPr>
        <p:blipFill>
          <a:blip r:embed="rId7"/>
          <a:stretch>
            <a:fillRect/>
          </a:stretch>
        </p:blipFill>
        <p:spPr>
          <a:xfrm>
            <a:off x="192662" y="494356"/>
            <a:ext cx="1132959" cy="476924"/>
          </a:xfrm>
          <a:prstGeom prst="rect">
            <a:avLst/>
          </a:prstGeom>
        </p:spPr>
      </p:pic>
      <p:sp>
        <p:nvSpPr>
          <p:cNvPr id="13" name="Google Shape;259;p26">
            <a:extLst>
              <a:ext uri="{FF2B5EF4-FFF2-40B4-BE49-F238E27FC236}">
                <a16:creationId xmlns:a16="http://schemas.microsoft.com/office/drawing/2014/main" id="{A64D1145-F350-6A25-F64B-9F00AFB1CF58}"/>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8" name="Gráfico 7" descr="Flechas de cheurón con relleno sólido">
            <a:hlinkClick r:id="rId8" action="ppaction://hlinksldjump"/>
            <a:extLst>
              <a:ext uri="{FF2B5EF4-FFF2-40B4-BE49-F238E27FC236}">
                <a16:creationId xmlns:a16="http://schemas.microsoft.com/office/drawing/2014/main" id="{0FC1E591-8544-161D-2E81-C924505EE7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50" y="4723039"/>
            <a:ext cx="340193" cy="340193"/>
          </a:xfrm>
          <a:prstGeom prst="rect">
            <a:avLst/>
          </a:prstGeom>
        </p:spPr>
      </p:pic>
      <p:pic>
        <p:nvPicPr>
          <p:cNvPr id="14" name="Gráfico 13" descr="Flechas de cheurón con relleno sólido">
            <a:hlinkClick r:id="rId11" action="ppaction://hlinksldjump"/>
            <a:extLst>
              <a:ext uri="{FF2B5EF4-FFF2-40B4-BE49-F238E27FC236}">
                <a16:creationId xmlns:a16="http://schemas.microsoft.com/office/drawing/2014/main" id="{271875EE-53C7-A9C6-8B25-A3740B2E7F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9289" y="4713773"/>
            <a:ext cx="349459" cy="349459"/>
          </a:xfrm>
          <a:prstGeom prst="rect">
            <a:avLst/>
          </a:prstGeom>
        </p:spPr>
      </p:pic>
      <p:pic>
        <p:nvPicPr>
          <p:cNvPr id="15" name="Gráfico 14" descr="Hogar con relleno sólido">
            <a:hlinkClick r:id="rId14" action="ppaction://hlinksldjump"/>
            <a:extLst>
              <a:ext uri="{FF2B5EF4-FFF2-40B4-BE49-F238E27FC236}">
                <a16:creationId xmlns:a16="http://schemas.microsoft.com/office/drawing/2014/main" id="{4435F03A-4861-0407-FEF2-CF67A8A251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1380" y="4703252"/>
            <a:ext cx="321609" cy="32160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sp>
        <p:nvSpPr>
          <p:cNvPr id="375" name="Google Shape;375;p29"/>
          <p:cNvSpPr txBox="1"/>
          <p:nvPr/>
        </p:nvSpPr>
        <p:spPr>
          <a:xfrm>
            <a:off x="4940354" y="778075"/>
            <a:ext cx="1537200"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Atmospheric Model</a:t>
            </a:r>
          </a:p>
        </p:txBody>
      </p:sp>
      <p:pic>
        <p:nvPicPr>
          <p:cNvPr id="376" name="Google Shape;376;p29"/>
          <p:cNvPicPr preferRelativeResize="0"/>
          <p:nvPr/>
        </p:nvPicPr>
        <p:blipFill>
          <a:blip r:embed="rId3">
            <a:alphaModFix/>
          </a:blip>
          <a:stretch>
            <a:fillRect/>
          </a:stretch>
        </p:blipFill>
        <p:spPr>
          <a:xfrm>
            <a:off x="3040255" y="1233862"/>
            <a:ext cx="3558431" cy="3012320"/>
          </a:xfrm>
          <a:prstGeom prst="rect">
            <a:avLst/>
          </a:prstGeom>
          <a:noFill/>
          <a:ln>
            <a:noFill/>
          </a:ln>
        </p:spPr>
      </p:pic>
      <p:sp>
        <p:nvSpPr>
          <p:cNvPr id="4" name="Google Shape;278;p26">
            <a:extLst>
              <a:ext uri="{FF2B5EF4-FFF2-40B4-BE49-F238E27FC236}">
                <a16:creationId xmlns:a16="http://schemas.microsoft.com/office/drawing/2014/main" id="{3BE5DE63-8194-A707-EF31-EC23D1758E0A}"/>
              </a:ext>
            </a:extLst>
          </p:cNvPr>
          <p:cNvSpPr/>
          <p:nvPr/>
        </p:nvSpPr>
        <p:spPr>
          <a:xfrm>
            <a:off x="259314" y="1091312"/>
            <a:ext cx="1061513" cy="2300142"/>
          </a:xfrm>
          <a:prstGeom prst="roundRect">
            <a:avLst>
              <a:gd name="adj" fmla="val 50000"/>
            </a:avLst>
          </a:prstGeom>
          <a:solidFill>
            <a:schemeClr val="accent1">
              <a:lumMod val="20000"/>
              <a:lumOff val="8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5" name="Google Shape;279;p26">
            <a:extLst>
              <a:ext uri="{FF2B5EF4-FFF2-40B4-BE49-F238E27FC236}">
                <a16:creationId xmlns:a16="http://schemas.microsoft.com/office/drawing/2014/main" id="{150CDCBA-4F51-FF6F-F7ED-8106F8963FD0}"/>
              </a:ext>
            </a:extLst>
          </p:cNvPr>
          <p:cNvSpPr/>
          <p:nvPr/>
        </p:nvSpPr>
        <p:spPr>
          <a:xfrm>
            <a:off x="351542" y="1299644"/>
            <a:ext cx="896389" cy="1962206"/>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6" name="Google Shape;280;p26">
            <a:extLst>
              <a:ext uri="{FF2B5EF4-FFF2-40B4-BE49-F238E27FC236}">
                <a16:creationId xmlns:a16="http://schemas.microsoft.com/office/drawing/2014/main" id="{27683CE6-DE9A-9E06-2955-14A0CF64C382}"/>
              </a:ext>
            </a:extLst>
          </p:cNvPr>
          <p:cNvSpPr/>
          <p:nvPr/>
        </p:nvSpPr>
        <p:spPr>
          <a:xfrm>
            <a:off x="385347" y="1865333"/>
            <a:ext cx="837481" cy="1062498"/>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WRF model automation </a:t>
            </a:r>
          </a:p>
          <a:p>
            <a:pPr algn="ctr"/>
            <a:r>
              <a:rPr lang="en-GB" sz="1000" b="1" noProof="0" dirty="0">
                <a:solidFill>
                  <a:schemeClr val="dk1"/>
                </a:solidFill>
                <a:latin typeface="Times New Roman"/>
                <a:ea typeface="Times New Roman"/>
                <a:cs typeface="Times New Roman"/>
                <a:sym typeface="Times New Roman"/>
              </a:rPr>
              <a:t> </a:t>
            </a:r>
          </a:p>
          <a:p>
            <a:pPr algn="ctr"/>
            <a:r>
              <a:rPr lang="en-GB" sz="1000" noProof="0" dirty="0">
                <a:solidFill>
                  <a:schemeClr val="dk1"/>
                </a:solidFill>
                <a:latin typeface="Times New Roman"/>
                <a:ea typeface="Times New Roman"/>
                <a:cs typeface="Times New Roman"/>
                <a:sym typeface="Times New Roman"/>
              </a:rPr>
              <a:t>Continuous evaluation with observations</a:t>
            </a:r>
          </a:p>
        </p:txBody>
      </p:sp>
      <p:sp>
        <p:nvSpPr>
          <p:cNvPr id="7" name="Google Shape;282;p26">
            <a:extLst>
              <a:ext uri="{FF2B5EF4-FFF2-40B4-BE49-F238E27FC236}">
                <a16:creationId xmlns:a16="http://schemas.microsoft.com/office/drawing/2014/main" id="{F0219048-1A2C-B099-0812-1ED496811165}"/>
              </a:ext>
            </a:extLst>
          </p:cNvPr>
          <p:cNvSpPr/>
          <p:nvPr/>
        </p:nvSpPr>
        <p:spPr>
          <a:xfrm>
            <a:off x="602277" y="1144976"/>
            <a:ext cx="438890" cy="586482"/>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8" name="Google Shape;283;p26">
            <a:extLst>
              <a:ext uri="{FF2B5EF4-FFF2-40B4-BE49-F238E27FC236}">
                <a16:creationId xmlns:a16="http://schemas.microsoft.com/office/drawing/2014/main" id="{09456F30-A9BE-4608-65CD-B11F6C4337A6}"/>
              </a:ext>
            </a:extLst>
          </p:cNvPr>
          <p:cNvSpPr/>
          <p:nvPr/>
        </p:nvSpPr>
        <p:spPr>
          <a:xfrm>
            <a:off x="646071" y="1233862"/>
            <a:ext cx="348203" cy="400708"/>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3</a:t>
            </a:r>
          </a:p>
        </p:txBody>
      </p:sp>
      <p:grpSp>
        <p:nvGrpSpPr>
          <p:cNvPr id="9" name="Grupo 8">
            <a:extLst>
              <a:ext uri="{FF2B5EF4-FFF2-40B4-BE49-F238E27FC236}">
                <a16:creationId xmlns:a16="http://schemas.microsoft.com/office/drawing/2014/main" id="{CE72CE84-960C-B66C-EA76-36465A308950}"/>
              </a:ext>
            </a:extLst>
          </p:cNvPr>
          <p:cNvGrpSpPr/>
          <p:nvPr/>
        </p:nvGrpSpPr>
        <p:grpSpPr>
          <a:xfrm>
            <a:off x="5837462" y="4556976"/>
            <a:ext cx="895275" cy="467885"/>
            <a:chOff x="0" y="3614052"/>
            <a:chExt cx="1755524" cy="937763"/>
          </a:xfrm>
        </p:grpSpPr>
        <p:pic>
          <p:nvPicPr>
            <p:cNvPr id="10" name="Google Shape;70;p15">
              <a:extLst>
                <a:ext uri="{FF2B5EF4-FFF2-40B4-BE49-F238E27FC236}">
                  <a16:creationId xmlns:a16="http://schemas.microsoft.com/office/drawing/2014/main" id="{92307228-3159-6F98-5D56-68366C4CF23E}"/>
                </a:ext>
              </a:extLst>
            </p:cNvPr>
            <p:cNvPicPr preferRelativeResize="0"/>
            <p:nvPr/>
          </p:nvPicPr>
          <p:blipFill rotWithShape="1">
            <a:blip r:embed="rId4">
              <a:alphaModFix/>
            </a:blip>
            <a:srcRect/>
            <a:stretch/>
          </p:blipFill>
          <p:spPr>
            <a:xfrm>
              <a:off x="0" y="3614052"/>
              <a:ext cx="663469" cy="937763"/>
            </a:xfrm>
            <a:prstGeom prst="rect">
              <a:avLst/>
            </a:prstGeom>
            <a:noFill/>
            <a:ln>
              <a:noFill/>
            </a:ln>
          </p:spPr>
        </p:pic>
        <p:pic>
          <p:nvPicPr>
            <p:cNvPr id="11" name="Imagen 10" descr="Imagen que contiene Texto&#10;&#10;El contenido generado por IA puede ser incorrecto.">
              <a:extLst>
                <a:ext uri="{FF2B5EF4-FFF2-40B4-BE49-F238E27FC236}">
                  <a16:creationId xmlns:a16="http://schemas.microsoft.com/office/drawing/2014/main" id="{F9B0AD56-B0C8-40D0-193E-84D29979A01F}"/>
                </a:ext>
              </a:extLst>
            </p:cNvPr>
            <p:cNvPicPr>
              <a:picLocks noChangeAspect="1"/>
            </p:cNvPicPr>
            <p:nvPr/>
          </p:nvPicPr>
          <p:blipFill>
            <a:blip r:embed="rId5"/>
            <a:stretch>
              <a:fillRect/>
            </a:stretch>
          </p:blipFill>
          <p:spPr>
            <a:xfrm>
              <a:off x="767749" y="3990281"/>
              <a:ext cx="987775" cy="403988"/>
            </a:xfrm>
            <a:prstGeom prst="rect">
              <a:avLst/>
            </a:prstGeom>
          </p:spPr>
        </p:pic>
      </p:grpSp>
      <p:pic>
        <p:nvPicPr>
          <p:cNvPr id="12" name="Imagen 11">
            <a:extLst>
              <a:ext uri="{FF2B5EF4-FFF2-40B4-BE49-F238E27FC236}">
                <a16:creationId xmlns:a16="http://schemas.microsoft.com/office/drawing/2014/main" id="{D83B8A0A-801D-FDD4-D413-27E4F7CEA8DA}"/>
              </a:ext>
            </a:extLst>
          </p:cNvPr>
          <p:cNvPicPr>
            <a:picLocks noChangeAspect="1"/>
          </p:cNvPicPr>
          <p:nvPr/>
        </p:nvPicPr>
        <p:blipFill>
          <a:blip r:embed="rId6"/>
          <a:stretch>
            <a:fillRect/>
          </a:stretch>
        </p:blipFill>
        <p:spPr>
          <a:xfrm>
            <a:off x="192662" y="494356"/>
            <a:ext cx="1132959" cy="476924"/>
          </a:xfrm>
          <a:prstGeom prst="rect">
            <a:avLst/>
          </a:prstGeom>
        </p:spPr>
      </p:pic>
      <p:sp>
        <p:nvSpPr>
          <p:cNvPr id="13" name="Google Shape;259;p26">
            <a:extLst>
              <a:ext uri="{FF2B5EF4-FFF2-40B4-BE49-F238E27FC236}">
                <a16:creationId xmlns:a16="http://schemas.microsoft.com/office/drawing/2014/main" id="{D2F9E98B-7C78-F289-D1B5-7344B977E9E8}"/>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14" name="Google Shape;367;p28">
            <a:extLst>
              <a:ext uri="{FF2B5EF4-FFF2-40B4-BE49-F238E27FC236}">
                <a16:creationId xmlns:a16="http://schemas.microsoft.com/office/drawing/2014/main" id="{1E258D80-CFA8-A67A-827A-42214668C627}"/>
              </a:ext>
            </a:extLst>
          </p:cNvPr>
          <p:cNvSpPr txBox="1"/>
          <p:nvPr/>
        </p:nvSpPr>
        <p:spPr>
          <a:xfrm>
            <a:off x="1413055" y="1759891"/>
            <a:ext cx="1519875" cy="460350"/>
          </a:xfrm>
          <a:prstGeom prst="rect">
            <a:avLst/>
          </a:prstGeom>
          <a:solidFill>
            <a:schemeClr val="accent4">
              <a:lumMod val="20000"/>
              <a:lumOff val="80000"/>
            </a:schemeClr>
          </a:solidFill>
          <a:ln>
            <a:noFill/>
          </a:ln>
        </p:spPr>
        <p:txBody>
          <a:bodyPr spcFirstLastPara="1" wrap="square" lIns="68569" tIns="68569" rIns="68569" bIns="68569" anchor="t" anchorCtr="0">
            <a:noAutofit/>
          </a:bodyPr>
          <a:lstStyle/>
          <a:p>
            <a:pPr algn="ctr"/>
            <a:r>
              <a:rPr lang="en-GB" sz="1200" b="1" noProof="0" dirty="0">
                <a:latin typeface="Times New Roman"/>
                <a:ea typeface="Times New Roman"/>
                <a:cs typeface="Times New Roman"/>
                <a:sym typeface="Times New Roman"/>
              </a:rPr>
              <a:t>Domains WRF Model</a:t>
            </a:r>
            <a:endParaRPr lang="en-GB" sz="1200" noProof="0" dirty="0">
              <a:latin typeface="Times New Roman"/>
              <a:ea typeface="Times New Roman"/>
              <a:cs typeface="Times New Roman"/>
              <a:sym typeface="Times New Roman"/>
            </a:endParaRPr>
          </a:p>
          <a:p>
            <a:pPr algn="ctr"/>
            <a:endParaRPr lang="en-GB" sz="1200" noProof="0" dirty="0">
              <a:solidFill>
                <a:schemeClr val="dk1"/>
              </a:solidFill>
              <a:latin typeface="Times New Roman"/>
              <a:ea typeface="Times New Roman"/>
              <a:cs typeface="Times New Roman"/>
              <a:sym typeface="Times New Roman"/>
            </a:endParaRPr>
          </a:p>
        </p:txBody>
      </p:sp>
      <p:sp>
        <p:nvSpPr>
          <p:cNvPr id="15" name="Google Shape;367;p28">
            <a:extLst>
              <a:ext uri="{FF2B5EF4-FFF2-40B4-BE49-F238E27FC236}">
                <a16:creationId xmlns:a16="http://schemas.microsoft.com/office/drawing/2014/main" id="{64EE185E-A334-5722-1729-779F296BEED6}"/>
              </a:ext>
            </a:extLst>
          </p:cNvPr>
          <p:cNvSpPr txBox="1"/>
          <p:nvPr/>
        </p:nvSpPr>
        <p:spPr>
          <a:xfrm>
            <a:off x="1413054" y="2354123"/>
            <a:ext cx="1519875" cy="745468"/>
          </a:xfrm>
          <a:prstGeom prst="rect">
            <a:avLst/>
          </a:prstGeom>
          <a:solidFill>
            <a:schemeClr val="accent4">
              <a:lumMod val="20000"/>
              <a:lumOff val="80000"/>
            </a:schemeClr>
          </a:solidFill>
          <a:ln>
            <a:noFill/>
          </a:ln>
        </p:spPr>
        <p:txBody>
          <a:bodyPr spcFirstLastPara="1" wrap="square" lIns="68569" tIns="68569" rIns="68569" bIns="68569" anchor="t" anchorCtr="0">
            <a:noAutofit/>
          </a:bodyPr>
          <a:lstStyle/>
          <a:p>
            <a:pPr marL="9525" marR="3810" algn="ctr"/>
            <a:r>
              <a:rPr lang="en-GB" sz="1200" b="1" noProof="0" dirty="0">
                <a:latin typeface="Times New Roman"/>
                <a:ea typeface="Times New Roman"/>
                <a:cs typeface="Times New Roman"/>
                <a:sym typeface="Times New Roman"/>
              </a:rPr>
              <a:t>D1 - 9 km</a:t>
            </a:r>
          </a:p>
          <a:p>
            <a:pPr marL="9525" marR="3810" algn="ctr"/>
            <a:r>
              <a:rPr lang="en-GB" sz="1200" b="1" noProof="0" dirty="0">
                <a:latin typeface="Times New Roman"/>
                <a:ea typeface="Times New Roman"/>
                <a:cs typeface="Times New Roman"/>
                <a:sym typeface="Times New Roman"/>
              </a:rPr>
              <a:t>D2 - 3 km</a:t>
            </a:r>
          </a:p>
          <a:p>
            <a:pPr marL="9525" marR="3810" algn="ctr"/>
            <a:r>
              <a:rPr lang="en-GB" sz="1200" b="1" noProof="0" dirty="0">
                <a:latin typeface="Times New Roman"/>
                <a:ea typeface="Times New Roman"/>
                <a:cs typeface="Times New Roman"/>
                <a:sym typeface="Times New Roman"/>
              </a:rPr>
              <a:t>D3 - 1 km</a:t>
            </a:r>
          </a:p>
        </p:txBody>
      </p:sp>
      <p:pic>
        <p:nvPicPr>
          <p:cNvPr id="3" name="Gráfico 2" descr="Flechas de cheurón con relleno sólido">
            <a:hlinkClick r:id="rId7" action="ppaction://hlinksldjump"/>
            <a:extLst>
              <a:ext uri="{FF2B5EF4-FFF2-40B4-BE49-F238E27FC236}">
                <a16:creationId xmlns:a16="http://schemas.microsoft.com/office/drawing/2014/main" id="{AF55FBFE-0B1E-CA8B-761D-95B49E55F0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50" y="4723039"/>
            <a:ext cx="340193" cy="340193"/>
          </a:xfrm>
          <a:prstGeom prst="rect">
            <a:avLst/>
          </a:prstGeom>
        </p:spPr>
      </p:pic>
      <p:pic>
        <p:nvPicPr>
          <p:cNvPr id="16" name="Gráfico 15" descr="Flechas de cheurón con relleno sólido">
            <a:hlinkClick r:id="rId10" action="ppaction://hlinksldjump"/>
            <a:extLst>
              <a:ext uri="{FF2B5EF4-FFF2-40B4-BE49-F238E27FC236}">
                <a16:creationId xmlns:a16="http://schemas.microsoft.com/office/drawing/2014/main" id="{C599959A-BE59-1AF3-05A5-23599C4011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9289" y="4713773"/>
            <a:ext cx="349459" cy="349459"/>
          </a:xfrm>
          <a:prstGeom prst="rect">
            <a:avLst/>
          </a:prstGeom>
        </p:spPr>
      </p:pic>
      <p:pic>
        <p:nvPicPr>
          <p:cNvPr id="17" name="Gráfico 16" descr="Hogar con relleno sólido">
            <a:hlinkClick r:id="rId13" action="ppaction://hlinksldjump"/>
            <a:extLst>
              <a:ext uri="{FF2B5EF4-FFF2-40B4-BE49-F238E27FC236}">
                <a16:creationId xmlns:a16="http://schemas.microsoft.com/office/drawing/2014/main" id="{28CED033-D791-7DC1-6FA3-CF62819A94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1380" y="4703252"/>
            <a:ext cx="321609" cy="32160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90"/>
        <p:cNvGrpSpPr/>
        <p:nvPr/>
      </p:nvGrpSpPr>
      <p:grpSpPr>
        <a:xfrm>
          <a:off x="0" y="0"/>
          <a:ext cx="0" cy="0"/>
          <a:chOff x="0" y="0"/>
          <a:chExt cx="0" cy="0"/>
        </a:xfrm>
      </p:grpSpPr>
      <p:sp>
        <p:nvSpPr>
          <p:cNvPr id="400" name="Google Shape;400;p30"/>
          <p:cNvSpPr txBox="1"/>
          <p:nvPr/>
        </p:nvSpPr>
        <p:spPr>
          <a:xfrm>
            <a:off x="4530249" y="722785"/>
            <a:ext cx="2135089" cy="346226"/>
          </a:xfrm>
          <a:prstGeom prst="rect">
            <a:avLst/>
          </a:prstGeom>
          <a:noFill/>
          <a:ln>
            <a:noFill/>
          </a:ln>
        </p:spPr>
        <p:txBody>
          <a:bodyPr spcFirstLastPara="1" wrap="square" lIns="68569" tIns="68569" rIns="68569" bIns="68569" anchor="t" anchorCtr="0">
            <a:spAutoFit/>
          </a:bodyPr>
          <a:lstStyle/>
          <a:p>
            <a:r>
              <a:rPr lang="en-GB" sz="1350" b="1" dirty="0">
                <a:latin typeface="Times New Roman"/>
                <a:ea typeface="Times New Roman"/>
                <a:cs typeface="Times New Roman"/>
                <a:sym typeface="Times New Roman"/>
              </a:rPr>
              <a:t>First tests</a:t>
            </a:r>
            <a:r>
              <a:rPr lang="en-GB" sz="1350" b="1" noProof="0" dirty="0">
                <a:latin typeface="Times New Roman"/>
                <a:ea typeface="Times New Roman"/>
                <a:cs typeface="Times New Roman"/>
                <a:sym typeface="Times New Roman"/>
              </a:rPr>
              <a:t> – WRF Model</a:t>
            </a:r>
          </a:p>
        </p:txBody>
      </p:sp>
      <p:pic>
        <p:nvPicPr>
          <p:cNvPr id="401" name="Google Shape;401;p30"/>
          <p:cNvPicPr preferRelativeResize="0"/>
          <p:nvPr/>
        </p:nvPicPr>
        <p:blipFill rotWithShape="1">
          <a:blip r:embed="rId3">
            <a:alphaModFix/>
          </a:blip>
          <a:srcRect/>
          <a:stretch/>
        </p:blipFill>
        <p:spPr>
          <a:xfrm>
            <a:off x="1498666" y="1196820"/>
            <a:ext cx="5258325" cy="2333176"/>
          </a:xfrm>
          <a:prstGeom prst="rect">
            <a:avLst/>
          </a:prstGeom>
          <a:noFill/>
          <a:ln>
            <a:noFill/>
          </a:ln>
        </p:spPr>
      </p:pic>
      <p:sp>
        <p:nvSpPr>
          <p:cNvPr id="402" name="Google Shape;402;p30"/>
          <p:cNvSpPr txBox="1"/>
          <p:nvPr/>
        </p:nvSpPr>
        <p:spPr>
          <a:xfrm>
            <a:off x="1498666" y="3529996"/>
            <a:ext cx="5132025" cy="665716"/>
          </a:xfrm>
          <a:prstGeom prst="rect">
            <a:avLst/>
          </a:prstGeom>
          <a:noFill/>
          <a:ln>
            <a:noFill/>
          </a:ln>
        </p:spPr>
        <p:txBody>
          <a:bodyPr spcFirstLastPara="1" wrap="square" lIns="0" tIns="9038" rIns="0" bIns="0" anchor="t" anchorCtr="0">
            <a:spAutoFit/>
          </a:bodyPr>
          <a:lstStyle/>
          <a:p>
            <a:pPr algn="ctr">
              <a:spcBef>
                <a:spcPts val="1271"/>
              </a:spcBef>
              <a:buClr>
                <a:schemeClr val="dk1"/>
              </a:buClr>
            </a:pPr>
            <a:r>
              <a:rPr lang="en-US" sz="1050" dirty="0">
                <a:solidFill>
                  <a:schemeClr val="dk1"/>
                </a:solidFill>
                <a:latin typeface="Times New Roman"/>
                <a:ea typeface="Times New Roman"/>
                <a:cs typeface="Times New Roman"/>
                <a:sym typeface="Times New Roman"/>
              </a:rPr>
              <a:t>Wind speed and direction at 10 m </a:t>
            </a:r>
          </a:p>
          <a:p>
            <a:pPr algn="ctr">
              <a:spcBef>
                <a:spcPts val="1271"/>
              </a:spcBef>
              <a:buClr>
                <a:schemeClr val="dk1"/>
              </a:buClr>
            </a:pPr>
            <a:r>
              <a:rPr lang="en-GB" sz="1050" b="1" dirty="0">
                <a:solidFill>
                  <a:schemeClr val="dk1"/>
                </a:solidFill>
                <a:latin typeface="Times New Roman"/>
                <a:ea typeface="Times New Roman"/>
                <a:cs typeface="Times New Roman"/>
                <a:sym typeface="Times New Roman"/>
              </a:rPr>
              <a:t>FORECAST</a:t>
            </a:r>
            <a:r>
              <a:rPr lang="en-GB" sz="1050" b="1" noProof="0" dirty="0">
                <a:solidFill>
                  <a:schemeClr val="dk1"/>
                </a:solidFill>
                <a:latin typeface="Times New Roman"/>
                <a:ea typeface="Times New Roman"/>
                <a:cs typeface="Times New Roman"/>
                <a:sym typeface="Times New Roman"/>
              </a:rPr>
              <a:t> (+72 h) every 24 hours</a:t>
            </a:r>
            <a:r>
              <a:rPr lang="en-GB" sz="1050" noProof="0" dirty="0">
                <a:solidFill>
                  <a:schemeClr val="dk1"/>
                </a:solidFill>
                <a:latin typeface="Times New Roman"/>
                <a:ea typeface="Times New Roman"/>
                <a:cs typeface="Times New Roman"/>
                <a:sym typeface="Times New Roman"/>
              </a:rPr>
              <a:t> </a:t>
            </a:r>
            <a:r>
              <a:rPr lang="en-GB" sz="1050" b="1" noProof="0" dirty="0">
                <a:solidFill>
                  <a:schemeClr val="dk1"/>
                </a:solidFill>
                <a:latin typeface="Times New Roman"/>
                <a:ea typeface="Times New Roman"/>
                <a:cs typeface="Times New Roman"/>
                <a:sym typeface="Times New Roman"/>
              </a:rPr>
              <a:t>(global model GFS inputs)</a:t>
            </a:r>
          </a:p>
        </p:txBody>
      </p:sp>
      <p:sp>
        <p:nvSpPr>
          <p:cNvPr id="4" name="Google Shape;278;p26">
            <a:extLst>
              <a:ext uri="{FF2B5EF4-FFF2-40B4-BE49-F238E27FC236}">
                <a16:creationId xmlns:a16="http://schemas.microsoft.com/office/drawing/2014/main" id="{CAD8C988-40A7-6B25-D650-36F1A28E82F3}"/>
              </a:ext>
            </a:extLst>
          </p:cNvPr>
          <p:cNvSpPr/>
          <p:nvPr/>
        </p:nvSpPr>
        <p:spPr>
          <a:xfrm>
            <a:off x="259314" y="1091312"/>
            <a:ext cx="1061513" cy="2300142"/>
          </a:xfrm>
          <a:prstGeom prst="roundRect">
            <a:avLst>
              <a:gd name="adj" fmla="val 50000"/>
            </a:avLst>
          </a:prstGeom>
          <a:solidFill>
            <a:schemeClr val="accent1">
              <a:lumMod val="20000"/>
              <a:lumOff val="8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5" name="Google Shape;279;p26">
            <a:extLst>
              <a:ext uri="{FF2B5EF4-FFF2-40B4-BE49-F238E27FC236}">
                <a16:creationId xmlns:a16="http://schemas.microsoft.com/office/drawing/2014/main" id="{E98405EC-ADB5-A250-7737-98F5AC29FCCE}"/>
              </a:ext>
            </a:extLst>
          </p:cNvPr>
          <p:cNvSpPr/>
          <p:nvPr/>
        </p:nvSpPr>
        <p:spPr>
          <a:xfrm>
            <a:off x="351542" y="1299644"/>
            <a:ext cx="896389" cy="1962206"/>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6" name="Google Shape;280;p26">
            <a:extLst>
              <a:ext uri="{FF2B5EF4-FFF2-40B4-BE49-F238E27FC236}">
                <a16:creationId xmlns:a16="http://schemas.microsoft.com/office/drawing/2014/main" id="{15D1B269-FDEF-568E-8D73-87518820ABD3}"/>
              </a:ext>
            </a:extLst>
          </p:cNvPr>
          <p:cNvSpPr/>
          <p:nvPr/>
        </p:nvSpPr>
        <p:spPr>
          <a:xfrm>
            <a:off x="385347" y="1865333"/>
            <a:ext cx="837481" cy="1062498"/>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WRF model automation </a:t>
            </a:r>
          </a:p>
          <a:p>
            <a:pPr algn="ctr"/>
            <a:r>
              <a:rPr lang="en-GB" sz="1000" b="1" noProof="0" dirty="0">
                <a:solidFill>
                  <a:schemeClr val="dk1"/>
                </a:solidFill>
                <a:latin typeface="Times New Roman"/>
                <a:ea typeface="Times New Roman"/>
                <a:cs typeface="Times New Roman"/>
                <a:sym typeface="Times New Roman"/>
              </a:rPr>
              <a:t> </a:t>
            </a:r>
          </a:p>
          <a:p>
            <a:pPr algn="ctr"/>
            <a:r>
              <a:rPr lang="en-GB" sz="1000" noProof="0" dirty="0">
                <a:solidFill>
                  <a:schemeClr val="dk1"/>
                </a:solidFill>
                <a:latin typeface="Times New Roman"/>
                <a:ea typeface="Times New Roman"/>
                <a:cs typeface="Times New Roman"/>
                <a:sym typeface="Times New Roman"/>
              </a:rPr>
              <a:t>Continuous evaluation with observations</a:t>
            </a:r>
          </a:p>
        </p:txBody>
      </p:sp>
      <p:sp>
        <p:nvSpPr>
          <p:cNvPr id="7" name="Google Shape;282;p26">
            <a:extLst>
              <a:ext uri="{FF2B5EF4-FFF2-40B4-BE49-F238E27FC236}">
                <a16:creationId xmlns:a16="http://schemas.microsoft.com/office/drawing/2014/main" id="{DC1549CE-6030-5345-C869-BE5925E74C9B}"/>
              </a:ext>
            </a:extLst>
          </p:cNvPr>
          <p:cNvSpPr/>
          <p:nvPr/>
        </p:nvSpPr>
        <p:spPr>
          <a:xfrm>
            <a:off x="602277" y="1144976"/>
            <a:ext cx="438890" cy="586482"/>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8" name="Google Shape;283;p26">
            <a:extLst>
              <a:ext uri="{FF2B5EF4-FFF2-40B4-BE49-F238E27FC236}">
                <a16:creationId xmlns:a16="http://schemas.microsoft.com/office/drawing/2014/main" id="{6CE578B3-2F56-E366-2AD3-C6E3C9E8F1BA}"/>
              </a:ext>
            </a:extLst>
          </p:cNvPr>
          <p:cNvSpPr/>
          <p:nvPr/>
        </p:nvSpPr>
        <p:spPr>
          <a:xfrm>
            <a:off x="646071" y="1233862"/>
            <a:ext cx="348203" cy="400708"/>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3</a:t>
            </a:r>
          </a:p>
        </p:txBody>
      </p:sp>
      <p:grpSp>
        <p:nvGrpSpPr>
          <p:cNvPr id="9" name="Grupo 8">
            <a:extLst>
              <a:ext uri="{FF2B5EF4-FFF2-40B4-BE49-F238E27FC236}">
                <a16:creationId xmlns:a16="http://schemas.microsoft.com/office/drawing/2014/main" id="{6F346FCA-AEF1-BD3F-D069-31E9FCDEA74B}"/>
              </a:ext>
            </a:extLst>
          </p:cNvPr>
          <p:cNvGrpSpPr/>
          <p:nvPr/>
        </p:nvGrpSpPr>
        <p:grpSpPr>
          <a:xfrm>
            <a:off x="5837462" y="4556976"/>
            <a:ext cx="895275" cy="467885"/>
            <a:chOff x="0" y="3614052"/>
            <a:chExt cx="1755524" cy="937763"/>
          </a:xfrm>
        </p:grpSpPr>
        <p:pic>
          <p:nvPicPr>
            <p:cNvPr id="10" name="Google Shape;70;p15">
              <a:extLst>
                <a:ext uri="{FF2B5EF4-FFF2-40B4-BE49-F238E27FC236}">
                  <a16:creationId xmlns:a16="http://schemas.microsoft.com/office/drawing/2014/main" id="{11C83721-52A6-68B9-A422-896541867DC8}"/>
                </a:ext>
              </a:extLst>
            </p:cNvPr>
            <p:cNvPicPr preferRelativeResize="0"/>
            <p:nvPr/>
          </p:nvPicPr>
          <p:blipFill rotWithShape="1">
            <a:blip r:embed="rId4">
              <a:alphaModFix/>
            </a:blip>
            <a:srcRect/>
            <a:stretch/>
          </p:blipFill>
          <p:spPr>
            <a:xfrm>
              <a:off x="0" y="3614052"/>
              <a:ext cx="663469" cy="937763"/>
            </a:xfrm>
            <a:prstGeom prst="rect">
              <a:avLst/>
            </a:prstGeom>
            <a:noFill/>
            <a:ln>
              <a:noFill/>
            </a:ln>
          </p:spPr>
        </p:pic>
        <p:pic>
          <p:nvPicPr>
            <p:cNvPr id="11" name="Imagen 10" descr="Imagen que contiene Texto&#10;&#10;El contenido generado por IA puede ser incorrecto.">
              <a:extLst>
                <a:ext uri="{FF2B5EF4-FFF2-40B4-BE49-F238E27FC236}">
                  <a16:creationId xmlns:a16="http://schemas.microsoft.com/office/drawing/2014/main" id="{AF18924B-1BD1-3EF8-3449-CD108CFFD0D8}"/>
                </a:ext>
              </a:extLst>
            </p:cNvPr>
            <p:cNvPicPr>
              <a:picLocks noChangeAspect="1"/>
            </p:cNvPicPr>
            <p:nvPr/>
          </p:nvPicPr>
          <p:blipFill>
            <a:blip r:embed="rId5"/>
            <a:stretch>
              <a:fillRect/>
            </a:stretch>
          </p:blipFill>
          <p:spPr>
            <a:xfrm>
              <a:off x="767749" y="3990281"/>
              <a:ext cx="987775" cy="403988"/>
            </a:xfrm>
            <a:prstGeom prst="rect">
              <a:avLst/>
            </a:prstGeom>
          </p:spPr>
        </p:pic>
      </p:grpSp>
      <p:pic>
        <p:nvPicPr>
          <p:cNvPr id="12" name="Imagen 11">
            <a:extLst>
              <a:ext uri="{FF2B5EF4-FFF2-40B4-BE49-F238E27FC236}">
                <a16:creationId xmlns:a16="http://schemas.microsoft.com/office/drawing/2014/main" id="{AD27798F-A786-A42B-C43C-CA467C21B16E}"/>
              </a:ext>
            </a:extLst>
          </p:cNvPr>
          <p:cNvPicPr>
            <a:picLocks noChangeAspect="1"/>
          </p:cNvPicPr>
          <p:nvPr/>
        </p:nvPicPr>
        <p:blipFill>
          <a:blip r:embed="rId6"/>
          <a:stretch>
            <a:fillRect/>
          </a:stretch>
        </p:blipFill>
        <p:spPr>
          <a:xfrm>
            <a:off x="192662" y="494356"/>
            <a:ext cx="1132959" cy="476924"/>
          </a:xfrm>
          <a:prstGeom prst="rect">
            <a:avLst/>
          </a:prstGeom>
        </p:spPr>
      </p:pic>
      <p:sp>
        <p:nvSpPr>
          <p:cNvPr id="13" name="CuadroTexto 12">
            <a:extLst>
              <a:ext uri="{FF2B5EF4-FFF2-40B4-BE49-F238E27FC236}">
                <a16:creationId xmlns:a16="http://schemas.microsoft.com/office/drawing/2014/main" id="{2BAE1B40-4676-6B36-FAB3-6AEFAA3BDA57}"/>
              </a:ext>
            </a:extLst>
          </p:cNvPr>
          <p:cNvSpPr txBox="1"/>
          <p:nvPr/>
        </p:nvSpPr>
        <p:spPr>
          <a:xfrm>
            <a:off x="3429000" y="1119654"/>
            <a:ext cx="12192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71"/>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October 1–2, 2024</a:t>
            </a:r>
            <a:endParaRPr kumimoji="0" lang="en-GB" sz="105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14" name="Google Shape;259;p26">
            <a:extLst>
              <a:ext uri="{FF2B5EF4-FFF2-40B4-BE49-F238E27FC236}">
                <a16:creationId xmlns:a16="http://schemas.microsoft.com/office/drawing/2014/main" id="{3DF89B75-7FB1-7018-3417-0C2E90BC955F}"/>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3" name="Gráfico 2" descr="Flechas de cheurón con relleno sólido">
            <a:hlinkClick r:id="rId7" action="ppaction://hlinksldjump"/>
            <a:extLst>
              <a:ext uri="{FF2B5EF4-FFF2-40B4-BE49-F238E27FC236}">
                <a16:creationId xmlns:a16="http://schemas.microsoft.com/office/drawing/2014/main" id="{0E13E062-05C7-F11F-8960-A09D3D10C7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50" y="4723039"/>
            <a:ext cx="340193" cy="340193"/>
          </a:xfrm>
          <a:prstGeom prst="rect">
            <a:avLst/>
          </a:prstGeom>
        </p:spPr>
      </p:pic>
      <p:pic>
        <p:nvPicPr>
          <p:cNvPr id="15" name="Gráfico 14" descr="Flechas de cheurón con relleno sólido">
            <a:hlinkClick r:id="rId10" action="ppaction://hlinksldjump"/>
            <a:extLst>
              <a:ext uri="{FF2B5EF4-FFF2-40B4-BE49-F238E27FC236}">
                <a16:creationId xmlns:a16="http://schemas.microsoft.com/office/drawing/2014/main" id="{B4B167DA-FBC7-B545-55F0-FFEEE6CDEE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9289" y="4713773"/>
            <a:ext cx="349459" cy="349459"/>
          </a:xfrm>
          <a:prstGeom prst="rect">
            <a:avLst/>
          </a:prstGeom>
        </p:spPr>
      </p:pic>
      <p:pic>
        <p:nvPicPr>
          <p:cNvPr id="16" name="Gráfico 15" descr="Hogar con relleno sólido">
            <a:hlinkClick r:id="rId13" action="ppaction://hlinksldjump"/>
            <a:extLst>
              <a:ext uri="{FF2B5EF4-FFF2-40B4-BE49-F238E27FC236}">
                <a16:creationId xmlns:a16="http://schemas.microsoft.com/office/drawing/2014/main" id="{3DD21008-59D4-95E7-8821-2539394605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1380" y="4703252"/>
            <a:ext cx="321609" cy="32160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BDF90137-1737-AE69-C149-24287F66A4EC}"/>
            </a:ext>
          </a:extLst>
        </p:cNvPr>
        <p:cNvGrpSpPr/>
        <p:nvPr/>
      </p:nvGrpSpPr>
      <p:grpSpPr>
        <a:xfrm>
          <a:off x="0" y="0"/>
          <a:ext cx="0" cy="0"/>
          <a:chOff x="0" y="0"/>
          <a:chExt cx="0" cy="0"/>
        </a:xfrm>
      </p:grpSpPr>
      <p:sp>
        <p:nvSpPr>
          <p:cNvPr id="400" name="Google Shape;400;p30">
            <a:extLst>
              <a:ext uri="{FF2B5EF4-FFF2-40B4-BE49-F238E27FC236}">
                <a16:creationId xmlns:a16="http://schemas.microsoft.com/office/drawing/2014/main" id="{C120FF21-ADB8-1093-A6C0-5280293E9B0F}"/>
              </a:ext>
            </a:extLst>
          </p:cNvPr>
          <p:cNvSpPr txBox="1"/>
          <p:nvPr/>
        </p:nvSpPr>
        <p:spPr>
          <a:xfrm>
            <a:off x="4530249" y="722785"/>
            <a:ext cx="2135089" cy="346226"/>
          </a:xfrm>
          <a:prstGeom prst="rect">
            <a:avLst/>
          </a:prstGeom>
          <a:noFill/>
          <a:ln>
            <a:noFill/>
          </a:ln>
        </p:spPr>
        <p:txBody>
          <a:bodyPr spcFirstLastPara="1" wrap="square" lIns="68569" tIns="68569" rIns="68569" bIns="68569" anchor="t" anchorCtr="0">
            <a:spAutoFit/>
          </a:bodyPr>
          <a:lstStyle/>
          <a:p>
            <a:r>
              <a:rPr lang="en-GB" sz="1350" b="1" dirty="0">
                <a:latin typeface="Times New Roman"/>
                <a:ea typeface="Times New Roman"/>
                <a:cs typeface="Times New Roman"/>
                <a:sym typeface="Times New Roman"/>
              </a:rPr>
              <a:t>First tests</a:t>
            </a:r>
            <a:r>
              <a:rPr lang="en-GB" sz="1350" b="1" noProof="0" dirty="0">
                <a:latin typeface="Times New Roman"/>
                <a:ea typeface="Times New Roman"/>
                <a:cs typeface="Times New Roman"/>
                <a:sym typeface="Times New Roman"/>
              </a:rPr>
              <a:t> – WRF Model</a:t>
            </a:r>
          </a:p>
        </p:txBody>
      </p:sp>
      <p:pic>
        <p:nvPicPr>
          <p:cNvPr id="401" name="Google Shape;401;p30">
            <a:extLst>
              <a:ext uri="{FF2B5EF4-FFF2-40B4-BE49-F238E27FC236}">
                <a16:creationId xmlns:a16="http://schemas.microsoft.com/office/drawing/2014/main" id="{4381C251-EB1A-6686-4076-6BE24C102A14}"/>
              </a:ext>
            </a:extLst>
          </p:cNvPr>
          <p:cNvPicPr preferRelativeResize="0"/>
          <p:nvPr/>
        </p:nvPicPr>
        <p:blipFill rotWithShape="1">
          <a:blip r:embed="rId3">
            <a:alphaModFix/>
          </a:blip>
          <a:srcRect/>
          <a:stretch/>
        </p:blipFill>
        <p:spPr>
          <a:xfrm>
            <a:off x="1498666" y="1196820"/>
            <a:ext cx="5258325" cy="2333176"/>
          </a:xfrm>
          <a:prstGeom prst="rect">
            <a:avLst/>
          </a:prstGeom>
          <a:noFill/>
          <a:ln>
            <a:noFill/>
          </a:ln>
        </p:spPr>
      </p:pic>
      <p:sp>
        <p:nvSpPr>
          <p:cNvPr id="402" name="Google Shape;402;p30">
            <a:extLst>
              <a:ext uri="{FF2B5EF4-FFF2-40B4-BE49-F238E27FC236}">
                <a16:creationId xmlns:a16="http://schemas.microsoft.com/office/drawing/2014/main" id="{AA75A506-E8C8-2017-23CE-0F8F7DAA1A04}"/>
              </a:ext>
            </a:extLst>
          </p:cNvPr>
          <p:cNvSpPr txBox="1"/>
          <p:nvPr/>
        </p:nvSpPr>
        <p:spPr>
          <a:xfrm>
            <a:off x="1498666" y="3529996"/>
            <a:ext cx="5132025" cy="665716"/>
          </a:xfrm>
          <a:prstGeom prst="rect">
            <a:avLst/>
          </a:prstGeom>
          <a:noFill/>
          <a:ln>
            <a:noFill/>
          </a:ln>
        </p:spPr>
        <p:txBody>
          <a:bodyPr spcFirstLastPara="1" wrap="square" lIns="0" tIns="9038" rIns="0" bIns="0" anchor="t" anchorCtr="0">
            <a:spAutoFit/>
          </a:bodyPr>
          <a:lstStyle/>
          <a:p>
            <a:pPr algn="ctr">
              <a:spcBef>
                <a:spcPts val="1271"/>
              </a:spcBef>
              <a:buClr>
                <a:schemeClr val="dk1"/>
              </a:buClr>
            </a:pPr>
            <a:r>
              <a:rPr lang="en-US" sz="1050" dirty="0">
                <a:solidFill>
                  <a:schemeClr val="dk1"/>
                </a:solidFill>
                <a:latin typeface="Times New Roman"/>
                <a:ea typeface="Times New Roman"/>
                <a:cs typeface="Times New Roman"/>
                <a:sym typeface="Times New Roman"/>
              </a:rPr>
              <a:t>Wind speed and direction at 10 m </a:t>
            </a:r>
          </a:p>
          <a:p>
            <a:pPr algn="ctr">
              <a:spcBef>
                <a:spcPts val="1271"/>
              </a:spcBef>
              <a:buClr>
                <a:schemeClr val="dk1"/>
              </a:buClr>
            </a:pPr>
            <a:r>
              <a:rPr lang="en-GB" sz="1050" b="1" dirty="0">
                <a:solidFill>
                  <a:schemeClr val="dk1"/>
                </a:solidFill>
                <a:latin typeface="Times New Roman"/>
                <a:ea typeface="Times New Roman"/>
                <a:cs typeface="Times New Roman"/>
                <a:sym typeface="Times New Roman"/>
              </a:rPr>
              <a:t>FORECAST</a:t>
            </a:r>
            <a:r>
              <a:rPr lang="en-GB" sz="1050" b="1" noProof="0" dirty="0">
                <a:solidFill>
                  <a:schemeClr val="dk1"/>
                </a:solidFill>
                <a:latin typeface="Times New Roman"/>
                <a:ea typeface="Times New Roman"/>
                <a:cs typeface="Times New Roman"/>
                <a:sym typeface="Times New Roman"/>
              </a:rPr>
              <a:t> (+72 h) every 24 hours</a:t>
            </a:r>
            <a:r>
              <a:rPr lang="en-GB" sz="1050" noProof="0" dirty="0">
                <a:solidFill>
                  <a:schemeClr val="dk1"/>
                </a:solidFill>
                <a:latin typeface="Times New Roman"/>
                <a:ea typeface="Times New Roman"/>
                <a:cs typeface="Times New Roman"/>
                <a:sym typeface="Times New Roman"/>
              </a:rPr>
              <a:t> </a:t>
            </a:r>
            <a:r>
              <a:rPr lang="en-GB" sz="1050" b="1" noProof="0" dirty="0">
                <a:solidFill>
                  <a:schemeClr val="dk1"/>
                </a:solidFill>
                <a:latin typeface="Times New Roman"/>
                <a:ea typeface="Times New Roman"/>
                <a:cs typeface="Times New Roman"/>
                <a:sym typeface="Times New Roman"/>
              </a:rPr>
              <a:t>(global model GFS inputs)</a:t>
            </a:r>
          </a:p>
        </p:txBody>
      </p:sp>
      <p:sp>
        <p:nvSpPr>
          <p:cNvPr id="4" name="Google Shape;278;p26">
            <a:extLst>
              <a:ext uri="{FF2B5EF4-FFF2-40B4-BE49-F238E27FC236}">
                <a16:creationId xmlns:a16="http://schemas.microsoft.com/office/drawing/2014/main" id="{A00E5EE9-5C78-523A-625C-1368AB7D2673}"/>
              </a:ext>
            </a:extLst>
          </p:cNvPr>
          <p:cNvSpPr/>
          <p:nvPr/>
        </p:nvSpPr>
        <p:spPr>
          <a:xfrm>
            <a:off x="259314" y="1091312"/>
            <a:ext cx="1061513" cy="2300142"/>
          </a:xfrm>
          <a:prstGeom prst="roundRect">
            <a:avLst>
              <a:gd name="adj" fmla="val 50000"/>
            </a:avLst>
          </a:prstGeom>
          <a:solidFill>
            <a:schemeClr val="accent1">
              <a:lumMod val="20000"/>
              <a:lumOff val="8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5" name="Google Shape;279;p26">
            <a:extLst>
              <a:ext uri="{FF2B5EF4-FFF2-40B4-BE49-F238E27FC236}">
                <a16:creationId xmlns:a16="http://schemas.microsoft.com/office/drawing/2014/main" id="{9E34D2F5-49D3-4A32-134C-CA2F139B664B}"/>
              </a:ext>
            </a:extLst>
          </p:cNvPr>
          <p:cNvSpPr/>
          <p:nvPr/>
        </p:nvSpPr>
        <p:spPr>
          <a:xfrm>
            <a:off x="351542" y="1299644"/>
            <a:ext cx="896389" cy="1962206"/>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6" name="Google Shape;280;p26">
            <a:extLst>
              <a:ext uri="{FF2B5EF4-FFF2-40B4-BE49-F238E27FC236}">
                <a16:creationId xmlns:a16="http://schemas.microsoft.com/office/drawing/2014/main" id="{5E2561E7-2637-60BE-5DF3-21C13EF19D29}"/>
              </a:ext>
            </a:extLst>
          </p:cNvPr>
          <p:cNvSpPr/>
          <p:nvPr/>
        </p:nvSpPr>
        <p:spPr>
          <a:xfrm>
            <a:off x="385347" y="1865333"/>
            <a:ext cx="837481" cy="1062498"/>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WRF model automation </a:t>
            </a:r>
          </a:p>
          <a:p>
            <a:pPr algn="ctr"/>
            <a:r>
              <a:rPr lang="en-GB" sz="1000" b="1" noProof="0" dirty="0">
                <a:solidFill>
                  <a:schemeClr val="dk1"/>
                </a:solidFill>
                <a:latin typeface="Times New Roman"/>
                <a:ea typeface="Times New Roman"/>
                <a:cs typeface="Times New Roman"/>
                <a:sym typeface="Times New Roman"/>
              </a:rPr>
              <a:t> </a:t>
            </a:r>
          </a:p>
          <a:p>
            <a:pPr algn="ctr"/>
            <a:r>
              <a:rPr lang="en-GB" sz="1000" noProof="0" dirty="0">
                <a:solidFill>
                  <a:schemeClr val="dk1"/>
                </a:solidFill>
                <a:latin typeface="Times New Roman"/>
                <a:ea typeface="Times New Roman"/>
                <a:cs typeface="Times New Roman"/>
                <a:sym typeface="Times New Roman"/>
              </a:rPr>
              <a:t>Continuous evaluation with observations</a:t>
            </a:r>
          </a:p>
        </p:txBody>
      </p:sp>
      <p:sp>
        <p:nvSpPr>
          <p:cNvPr id="7" name="Google Shape;282;p26">
            <a:extLst>
              <a:ext uri="{FF2B5EF4-FFF2-40B4-BE49-F238E27FC236}">
                <a16:creationId xmlns:a16="http://schemas.microsoft.com/office/drawing/2014/main" id="{56D57623-B7F3-2FA6-FB97-322ED4E8086D}"/>
              </a:ext>
            </a:extLst>
          </p:cNvPr>
          <p:cNvSpPr/>
          <p:nvPr/>
        </p:nvSpPr>
        <p:spPr>
          <a:xfrm>
            <a:off x="602277" y="1144976"/>
            <a:ext cx="438890" cy="586482"/>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8" name="Google Shape;283;p26">
            <a:extLst>
              <a:ext uri="{FF2B5EF4-FFF2-40B4-BE49-F238E27FC236}">
                <a16:creationId xmlns:a16="http://schemas.microsoft.com/office/drawing/2014/main" id="{70C321B0-3DE1-24A8-C8C6-94BF4523F013}"/>
              </a:ext>
            </a:extLst>
          </p:cNvPr>
          <p:cNvSpPr/>
          <p:nvPr/>
        </p:nvSpPr>
        <p:spPr>
          <a:xfrm>
            <a:off x="646071" y="1233862"/>
            <a:ext cx="348203" cy="400708"/>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3</a:t>
            </a:r>
          </a:p>
        </p:txBody>
      </p:sp>
      <p:grpSp>
        <p:nvGrpSpPr>
          <p:cNvPr id="9" name="Grupo 8">
            <a:extLst>
              <a:ext uri="{FF2B5EF4-FFF2-40B4-BE49-F238E27FC236}">
                <a16:creationId xmlns:a16="http://schemas.microsoft.com/office/drawing/2014/main" id="{B15A31F3-575E-49A7-6F5D-268FCBD04649}"/>
              </a:ext>
            </a:extLst>
          </p:cNvPr>
          <p:cNvGrpSpPr/>
          <p:nvPr/>
        </p:nvGrpSpPr>
        <p:grpSpPr>
          <a:xfrm>
            <a:off x="5837462" y="4556976"/>
            <a:ext cx="895275" cy="467885"/>
            <a:chOff x="0" y="3614052"/>
            <a:chExt cx="1755524" cy="937763"/>
          </a:xfrm>
        </p:grpSpPr>
        <p:pic>
          <p:nvPicPr>
            <p:cNvPr id="10" name="Google Shape;70;p15">
              <a:extLst>
                <a:ext uri="{FF2B5EF4-FFF2-40B4-BE49-F238E27FC236}">
                  <a16:creationId xmlns:a16="http://schemas.microsoft.com/office/drawing/2014/main" id="{4B751DDC-1DAB-C88B-A185-4724DA013008}"/>
                </a:ext>
              </a:extLst>
            </p:cNvPr>
            <p:cNvPicPr preferRelativeResize="0"/>
            <p:nvPr/>
          </p:nvPicPr>
          <p:blipFill rotWithShape="1">
            <a:blip r:embed="rId4">
              <a:alphaModFix/>
            </a:blip>
            <a:srcRect/>
            <a:stretch/>
          </p:blipFill>
          <p:spPr>
            <a:xfrm>
              <a:off x="0" y="3614052"/>
              <a:ext cx="663469" cy="937763"/>
            </a:xfrm>
            <a:prstGeom prst="rect">
              <a:avLst/>
            </a:prstGeom>
            <a:noFill/>
            <a:ln>
              <a:noFill/>
            </a:ln>
          </p:spPr>
        </p:pic>
        <p:pic>
          <p:nvPicPr>
            <p:cNvPr id="11" name="Imagen 10" descr="Imagen que contiene Texto&#10;&#10;El contenido generado por IA puede ser incorrecto.">
              <a:extLst>
                <a:ext uri="{FF2B5EF4-FFF2-40B4-BE49-F238E27FC236}">
                  <a16:creationId xmlns:a16="http://schemas.microsoft.com/office/drawing/2014/main" id="{94E2D08A-D13B-70F0-D38D-EBF0EE37FEEA}"/>
                </a:ext>
              </a:extLst>
            </p:cNvPr>
            <p:cNvPicPr>
              <a:picLocks noChangeAspect="1"/>
            </p:cNvPicPr>
            <p:nvPr/>
          </p:nvPicPr>
          <p:blipFill>
            <a:blip r:embed="rId5"/>
            <a:stretch>
              <a:fillRect/>
            </a:stretch>
          </p:blipFill>
          <p:spPr>
            <a:xfrm>
              <a:off x="767749" y="3990281"/>
              <a:ext cx="987775" cy="403988"/>
            </a:xfrm>
            <a:prstGeom prst="rect">
              <a:avLst/>
            </a:prstGeom>
          </p:spPr>
        </p:pic>
      </p:grpSp>
      <p:pic>
        <p:nvPicPr>
          <p:cNvPr id="12" name="Imagen 11">
            <a:extLst>
              <a:ext uri="{FF2B5EF4-FFF2-40B4-BE49-F238E27FC236}">
                <a16:creationId xmlns:a16="http://schemas.microsoft.com/office/drawing/2014/main" id="{15DA9C5E-8C9F-69E9-A51E-F629F71BA296}"/>
              </a:ext>
            </a:extLst>
          </p:cNvPr>
          <p:cNvPicPr>
            <a:picLocks noChangeAspect="1"/>
          </p:cNvPicPr>
          <p:nvPr/>
        </p:nvPicPr>
        <p:blipFill>
          <a:blip r:embed="rId6"/>
          <a:stretch>
            <a:fillRect/>
          </a:stretch>
        </p:blipFill>
        <p:spPr>
          <a:xfrm>
            <a:off x="192662" y="494356"/>
            <a:ext cx="1132959" cy="476924"/>
          </a:xfrm>
          <a:prstGeom prst="rect">
            <a:avLst/>
          </a:prstGeom>
        </p:spPr>
      </p:pic>
      <p:sp>
        <p:nvSpPr>
          <p:cNvPr id="13" name="CuadroTexto 12">
            <a:extLst>
              <a:ext uri="{FF2B5EF4-FFF2-40B4-BE49-F238E27FC236}">
                <a16:creationId xmlns:a16="http://schemas.microsoft.com/office/drawing/2014/main" id="{8DCD057E-A26A-8A0E-D38B-9B72ED23602A}"/>
              </a:ext>
            </a:extLst>
          </p:cNvPr>
          <p:cNvSpPr txBox="1"/>
          <p:nvPr/>
        </p:nvSpPr>
        <p:spPr>
          <a:xfrm>
            <a:off x="3429000" y="1119654"/>
            <a:ext cx="121920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71"/>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October 1–2, 2024</a:t>
            </a:r>
            <a:endParaRPr kumimoji="0" lang="en-GB" sz="105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endParaRPr>
          </a:p>
        </p:txBody>
      </p:sp>
      <p:sp>
        <p:nvSpPr>
          <p:cNvPr id="14" name="Google Shape;259;p26">
            <a:extLst>
              <a:ext uri="{FF2B5EF4-FFF2-40B4-BE49-F238E27FC236}">
                <a16:creationId xmlns:a16="http://schemas.microsoft.com/office/drawing/2014/main" id="{5978BBEC-C866-1F66-9F31-07F3F956A877}"/>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2" name="Google Shape;413;p31">
            <a:extLst>
              <a:ext uri="{FF2B5EF4-FFF2-40B4-BE49-F238E27FC236}">
                <a16:creationId xmlns:a16="http://schemas.microsoft.com/office/drawing/2014/main" id="{1CEEDBB2-2F40-3A6E-D33E-449EA7A03B06}"/>
              </a:ext>
            </a:extLst>
          </p:cNvPr>
          <p:cNvSpPr/>
          <p:nvPr/>
        </p:nvSpPr>
        <p:spPr>
          <a:xfrm>
            <a:off x="1822872" y="2340991"/>
            <a:ext cx="4467092" cy="1854721"/>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3" name="Google Shape;414;p31">
            <a:extLst>
              <a:ext uri="{FF2B5EF4-FFF2-40B4-BE49-F238E27FC236}">
                <a16:creationId xmlns:a16="http://schemas.microsoft.com/office/drawing/2014/main" id="{647865AA-9035-A88E-1F42-338571B96C17}"/>
              </a:ext>
            </a:extLst>
          </p:cNvPr>
          <p:cNvSpPr txBox="1"/>
          <p:nvPr/>
        </p:nvSpPr>
        <p:spPr>
          <a:xfrm>
            <a:off x="3287116" y="2394157"/>
            <a:ext cx="1538604" cy="286125"/>
          </a:xfrm>
          <a:prstGeom prst="rect">
            <a:avLst/>
          </a:prstGeom>
          <a:noFill/>
          <a:ln>
            <a:noFill/>
          </a:ln>
        </p:spPr>
        <p:txBody>
          <a:bodyPr spcFirstLastPara="1" wrap="square" lIns="0" tIns="9038" rIns="0" bIns="0" anchor="t" anchorCtr="0">
            <a:spAutoFit/>
          </a:bodyPr>
          <a:lstStyle/>
          <a:p>
            <a:pPr marL="9525"/>
            <a:r>
              <a:rPr lang="en-GB" sz="1800" b="1" u="sng" noProof="0" dirty="0">
                <a:solidFill>
                  <a:schemeClr val="accent2"/>
                </a:solidFill>
                <a:latin typeface="Times New Roman"/>
                <a:ea typeface="Times New Roman"/>
                <a:cs typeface="Times New Roman"/>
                <a:sym typeface="Times New Roman"/>
              </a:rPr>
              <a:t>Improvements</a:t>
            </a:r>
          </a:p>
        </p:txBody>
      </p:sp>
      <p:sp>
        <p:nvSpPr>
          <p:cNvPr id="15" name="Google Shape;415;p31">
            <a:extLst>
              <a:ext uri="{FF2B5EF4-FFF2-40B4-BE49-F238E27FC236}">
                <a16:creationId xmlns:a16="http://schemas.microsoft.com/office/drawing/2014/main" id="{AF85F262-299B-2B36-72BA-9EE3696C6526}"/>
              </a:ext>
            </a:extLst>
          </p:cNvPr>
          <p:cNvSpPr txBox="1"/>
          <p:nvPr/>
        </p:nvSpPr>
        <p:spPr>
          <a:xfrm>
            <a:off x="2027027" y="2694524"/>
            <a:ext cx="4262937" cy="1463862"/>
          </a:xfrm>
          <a:prstGeom prst="rect">
            <a:avLst/>
          </a:prstGeom>
          <a:noFill/>
          <a:ln>
            <a:noFill/>
          </a:ln>
        </p:spPr>
        <p:txBody>
          <a:bodyPr spcFirstLastPara="1" wrap="square" lIns="0" tIns="9525" rIns="0" bIns="0" anchor="t" anchorCtr="0">
            <a:spAutoFit/>
          </a:bodyPr>
          <a:lstStyle/>
          <a:p>
            <a:pPr marL="109061" indent="-99536">
              <a:buClr>
                <a:schemeClr val="dk1"/>
              </a:buClr>
              <a:buSzPts val="1800"/>
              <a:buFont typeface="Times New Roman"/>
              <a:buChar char="-"/>
            </a:pPr>
            <a:r>
              <a:rPr lang="en-GB" sz="1350" b="1" noProof="0" dirty="0">
                <a:solidFill>
                  <a:schemeClr val="dk1"/>
                </a:solidFill>
                <a:latin typeface="Times New Roman"/>
                <a:ea typeface="Times New Roman"/>
                <a:cs typeface="Times New Roman"/>
                <a:sym typeface="Times New Roman"/>
              </a:rPr>
              <a:t>Domains </a:t>
            </a:r>
          </a:p>
          <a:p>
            <a:pPr marL="109061" indent="-99536">
              <a:buClr>
                <a:schemeClr val="dk1"/>
              </a:buClr>
              <a:buSzPts val="1800"/>
              <a:buFont typeface="Times New Roman"/>
              <a:buChar char="-"/>
            </a:pPr>
            <a:r>
              <a:rPr lang="en-GB" sz="1350" b="1" dirty="0">
                <a:solidFill>
                  <a:schemeClr val="dk1"/>
                </a:solidFill>
                <a:latin typeface="Times New Roman"/>
                <a:ea typeface="Times New Roman"/>
                <a:cs typeface="Times New Roman"/>
                <a:sym typeface="Times New Roman"/>
              </a:rPr>
              <a:t>V</a:t>
            </a:r>
            <a:r>
              <a:rPr lang="en-GB" sz="1350" b="1" noProof="0" dirty="0" err="1">
                <a:solidFill>
                  <a:schemeClr val="dk1"/>
                </a:solidFill>
                <a:latin typeface="Times New Roman"/>
                <a:ea typeface="Times New Roman"/>
                <a:cs typeface="Times New Roman"/>
                <a:sym typeface="Times New Roman"/>
              </a:rPr>
              <a:t>ertical</a:t>
            </a:r>
            <a:r>
              <a:rPr lang="en-GB" sz="1350" b="1" noProof="0" dirty="0">
                <a:solidFill>
                  <a:schemeClr val="dk1"/>
                </a:solidFill>
                <a:latin typeface="Times New Roman"/>
                <a:ea typeface="Times New Roman"/>
                <a:cs typeface="Times New Roman"/>
                <a:sym typeface="Times New Roman"/>
              </a:rPr>
              <a:t> &amp; horizontal resolution</a:t>
            </a:r>
          </a:p>
          <a:p>
            <a:pPr marL="109061" indent="-99536">
              <a:buClr>
                <a:schemeClr val="dk1"/>
              </a:buClr>
              <a:buSzPts val="1800"/>
              <a:buFont typeface="Times New Roman"/>
              <a:buChar char="-"/>
            </a:pPr>
            <a:r>
              <a:rPr lang="en-GB" sz="1350" b="1" noProof="0" dirty="0">
                <a:solidFill>
                  <a:schemeClr val="dk1"/>
                </a:solidFill>
                <a:latin typeface="Times New Roman"/>
                <a:ea typeface="Times New Roman"/>
                <a:cs typeface="Times New Roman"/>
                <a:sym typeface="Times New Roman"/>
              </a:rPr>
              <a:t>Physical parameterizations (boundary layer, microphysics, etc.)</a:t>
            </a:r>
          </a:p>
          <a:p>
            <a:pPr marL="109061" indent="-99536">
              <a:buClr>
                <a:schemeClr val="dk1"/>
              </a:buClr>
              <a:buSzPts val="1800"/>
              <a:buFont typeface="Times New Roman"/>
              <a:buChar char="-"/>
            </a:pPr>
            <a:r>
              <a:rPr lang="en-GB" sz="1350" b="1" dirty="0">
                <a:solidFill>
                  <a:schemeClr val="dk1"/>
                </a:solidFill>
                <a:latin typeface="Times New Roman"/>
                <a:ea typeface="Times New Roman"/>
                <a:cs typeface="Times New Roman"/>
                <a:sym typeface="Times New Roman"/>
              </a:rPr>
              <a:t>High-resolution land use &amp; land cover</a:t>
            </a:r>
            <a:endParaRPr lang="en-GB" sz="1350" b="1" noProof="0" dirty="0">
              <a:solidFill>
                <a:schemeClr val="dk1"/>
              </a:solidFill>
              <a:latin typeface="Times New Roman"/>
              <a:ea typeface="Times New Roman"/>
              <a:cs typeface="Times New Roman"/>
              <a:sym typeface="Times New Roman"/>
            </a:endParaRPr>
          </a:p>
          <a:p>
            <a:pPr marL="109061" indent="-99536">
              <a:buClr>
                <a:schemeClr val="dk1"/>
              </a:buClr>
              <a:buSzPts val="1800"/>
              <a:buFont typeface="Times New Roman"/>
              <a:buChar char="-"/>
            </a:pPr>
            <a:r>
              <a:rPr lang="en-GB" sz="1350" b="1" noProof="0" dirty="0">
                <a:solidFill>
                  <a:schemeClr val="dk1"/>
                </a:solidFill>
                <a:latin typeface="Times New Roman"/>
                <a:ea typeface="Times New Roman"/>
                <a:cs typeface="Times New Roman"/>
                <a:sym typeface="Times New Roman"/>
              </a:rPr>
              <a:t>Updated SST</a:t>
            </a:r>
          </a:p>
          <a:p>
            <a:pPr marL="109061" indent="-99536">
              <a:buClr>
                <a:schemeClr val="dk1"/>
              </a:buClr>
              <a:buSzPts val="1800"/>
              <a:buFont typeface="Times New Roman"/>
              <a:buChar char="-"/>
            </a:pPr>
            <a:r>
              <a:rPr lang="en-GB" sz="1350" b="1" noProof="0" dirty="0">
                <a:solidFill>
                  <a:schemeClr val="dk1"/>
                </a:solidFill>
                <a:latin typeface="Times New Roman"/>
                <a:ea typeface="Times New Roman"/>
                <a:cs typeface="Times New Roman"/>
                <a:sym typeface="Times New Roman"/>
              </a:rPr>
              <a:t>Parallelization (HPC)</a:t>
            </a:r>
          </a:p>
        </p:txBody>
      </p:sp>
      <p:pic>
        <p:nvPicPr>
          <p:cNvPr id="17" name="Gráfico 16" descr="Flechas de cheurón con relleno sólido">
            <a:hlinkClick r:id="rId7" action="ppaction://hlinksldjump"/>
            <a:extLst>
              <a:ext uri="{FF2B5EF4-FFF2-40B4-BE49-F238E27FC236}">
                <a16:creationId xmlns:a16="http://schemas.microsoft.com/office/drawing/2014/main" id="{7677FDA6-DA8A-E865-C7BE-9BBFC256E1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50" y="4723039"/>
            <a:ext cx="340193" cy="340193"/>
          </a:xfrm>
          <a:prstGeom prst="rect">
            <a:avLst/>
          </a:prstGeom>
        </p:spPr>
      </p:pic>
      <p:pic>
        <p:nvPicPr>
          <p:cNvPr id="18" name="Gráfico 17" descr="Flechas de cheurón con relleno sólido">
            <a:hlinkClick r:id="rId10" action="ppaction://hlinksldjump"/>
            <a:extLst>
              <a:ext uri="{FF2B5EF4-FFF2-40B4-BE49-F238E27FC236}">
                <a16:creationId xmlns:a16="http://schemas.microsoft.com/office/drawing/2014/main" id="{EDA239FE-0CE8-4479-4361-9EB685C7E4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9289" y="4713773"/>
            <a:ext cx="349459" cy="349459"/>
          </a:xfrm>
          <a:prstGeom prst="rect">
            <a:avLst/>
          </a:prstGeom>
        </p:spPr>
      </p:pic>
      <p:pic>
        <p:nvPicPr>
          <p:cNvPr id="19" name="Gráfico 18" descr="Hogar con relleno sólido">
            <a:hlinkClick r:id="rId13" action="ppaction://hlinksldjump"/>
            <a:extLst>
              <a:ext uri="{FF2B5EF4-FFF2-40B4-BE49-F238E27FC236}">
                <a16:creationId xmlns:a16="http://schemas.microsoft.com/office/drawing/2014/main" id="{8B0CC375-639B-BC94-608E-5246C0C83B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1380" y="4703252"/>
            <a:ext cx="321609" cy="321609"/>
          </a:xfrm>
          <a:prstGeom prst="rect">
            <a:avLst/>
          </a:prstGeom>
        </p:spPr>
      </p:pic>
    </p:spTree>
    <p:extLst>
      <p:ext uri="{BB962C8B-B14F-4D97-AF65-F5344CB8AC3E}">
        <p14:creationId xmlns:p14="http://schemas.microsoft.com/office/powerpoint/2010/main" val="3043180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0">
          <a:extLst>
            <a:ext uri="{FF2B5EF4-FFF2-40B4-BE49-F238E27FC236}">
              <a16:creationId xmlns:a16="http://schemas.microsoft.com/office/drawing/2014/main" id="{5F435956-8A8A-3FD1-D210-3FE2DAA98B6A}"/>
            </a:ext>
          </a:extLst>
        </p:cNvPr>
        <p:cNvGrpSpPr/>
        <p:nvPr/>
      </p:nvGrpSpPr>
      <p:grpSpPr>
        <a:xfrm>
          <a:off x="0" y="0"/>
          <a:ext cx="0" cy="0"/>
          <a:chOff x="0" y="0"/>
          <a:chExt cx="0" cy="0"/>
        </a:xfrm>
      </p:grpSpPr>
      <p:sp>
        <p:nvSpPr>
          <p:cNvPr id="400" name="Google Shape;400;p30">
            <a:extLst>
              <a:ext uri="{FF2B5EF4-FFF2-40B4-BE49-F238E27FC236}">
                <a16:creationId xmlns:a16="http://schemas.microsoft.com/office/drawing/2014/main" id="{554B5546-1C0D-6388-88CB-31397D9F0937}"/>
              </a:ext>
            </a:extLst>
          </p:cNvPr>
          <p:cNvSpPr txBox="1"/>
          <p:nvPr/>
        </p:nvSpPr>
        <p:spPr>
          <a:xfrm>
            <a:off x="4244899" y="722785"/>
            <a:ext cx="2420440" cy="346226"/>
          </a:xfrm>
          <a:prstGeom prst="rect">
            <a:avLst/>
          </a:prstGeom>
          <a:noFill/>
          <a:ln>
            <a:noFill/>
          </a:ln>
        </p:spPr>
        <p:txBody>
          <a:bodyPr spcFirstLastPara="1" wrap="square" lIns="68569" tIns="68569" rIns="68569" bIns="68569" anchor="t" anchorCtr="0">
            <a:spAutoFit/>
          </a:bodyPr>
          <a:lstStyle/>
          <a:p>
            <a:r>
              <a:rPr lang="en-GB" sz="1350" b="1" dirty="0">
                <a:latin typeface="Times New Roman"/>
                <a:ea typeface="Times New Roman"/>
                <a:cs typeface="Times New Roman"/>
                <a:sym typeface="Times New Roman"/>
              </a:rPr>
              <a:t>Future Work</a:t>
            </a:r>
            <a:r>
              <a:rPr lang="en-GB" sz="1350" b="1" noProof="0" dirty="0">
                <a:latin typeface="Times New Roman"/>
                <a:ea typeface="Times New Roman"/>
                <a:cs typeface="Times New Roman"/>
                <a:sym typeface="Times New Roman"/>
              </a:rPr>
              <a:t> – WRF Comfort</a:t>
            </a:r>
          </a:p>
        </p:txBody>
      </p:sp>
      <p:sp>
        <p:nvSpPr>
          <p:cNvPr id="402" name="Google Shape;402;p30">
            <a:extLst>
              <a:ext uri="{FF2B5EF4-FFF2-40B4-BE49-F238E27FC236}">
                <a16:creationId xmlns:a16="http://schemas.microsoft.com/office/drawing/2014/main" id="{F165D9FF-550C-20B8-DE98-FDF8F79FCB70}"/>
              </a:ext>
            </a:extLst>
          </p:cNvPr>
          <p:cNvSpPr txBox="1"/>
          <p:nvPr/>
        </p:nvSpPr>
        <p:spPr>
          <a:xfrm>
            <a:off x="1320827" y="3785474"/>
            <a:ext cx="3923349" cy="665716"/>
          </a:xfrm>
          <a:prstGeom prst="rect">
            <a:avLst/>
          </a:prstGeom>
          <a:noFill/>
          <a:ln>
            <a:noFill/>
          </a:ln>
        </p:spPr>
        <p:txBody>
          <a:bodyPr spcFirstLastPara="1" wrap="square" lIns="0" tIns="9038" rIns="0" bIns="0" anchor="t" anchorCtr="0">
            <a:spAutoFit/>
          </a:bodyPr>
          <a:lstStyle/>
          <a:p>
            <a:pPr algn="ctr">
              <a:spcBef>
                <a:spcPts val="1271"/>
              </a:spcBef>
              <a:buClr>
                <a:schemeClr val="dk1"/>
              </a:buClr>
            </a:pPr>
            <a:r>
              <a:rPr lang="en-US" sz="1050" dirty="0">
                <a:solidFill>
                  <a:schemeClr val="dk1"/>
                </a:solidFill>
                <a:latin typeface="Times New Roman"/>
                <a:ea typeface="Times New Roman"/>
                <a:cs typeface="Times New Roman"/>
                <a:sym typeface="Times New Roman"/>
              </a:rPr>
              <a:t>90</a:t>
            </a:r>
            <a:r>
              <a:rPr lang="en-US" sz="1050" baseline="30000" dirty="0">
                <a:solidFill>
                  <a:schemeClr val="dk1"/>
                </a:solidFill>
                <a:latin typeface="Times New Roman"/>
                <a:ea typeface="Times New Roman"/>
                <a:cs typeface="Times New Roman"/>
                <a:sym typeface="Times New Roman"/>
              </a:rPr>
              <a:t>th</a:t>
            </a:r>
            <a:r>
              <a:rPr lang="en-US" sz="1050" dirty="0">
                <a:solidFill>
                  <a:schemeClr val="dk1"/>
                </a:solidFill>
                <a:latin typeface="Times New Roman"/>
                <a:ea typeface="Times New Roman"/>
                <a:cs typeface="Times New Roman"/>
                <a:sym typeface="Times New Roman"/>
              </a:rPr>
              <a:t> &amp; 10</a:t>
            </a:r>
            <a:r>
              <a:rPr lang="en-US" sz="1050" baseline="30000" dirty="0">
                <a:solidFill>
                  <a:schemeClr val="dk1"/>
                </a:solidFill>
                <a:latin typeface="Times New Roman"/>
                <a:ea typeface="Times New Roman"/>
                <a:cs typeface="Times New Roman"/>
                <a:sym typeface="Times New Roman"/>
              </a:rPr>
              <a:t>th</a:t>
            </a:r>
            <a:r>
              <a:rPr lang="en-US" sz="1050" dirty="0">
                <a:solidFill>
                  <a:schemeClr val="dk1"/>
                </a:solidFill>
                <a:latin typeface="Times New Roman"/>
                <a:ea typeface="Times New Roman"/>
                <a:cs typeface="Times New Roman"/>
                <a:sym typeface="Times New Roman"/>
              </a:rPr>
              <a:t>  percentile of  Universal Thermal Comfort Index (UTCI)</a:t>
            </a:r>
          </a:p>
          <a:p>
            <a:pPr algn="ctr">
              <a:spcBef>
                <a:spcPts val="1271"/>
              </a:spcBef>
              <a:buClr>
                <a:schemeClr val="dk1"/>
              </a:buClr>
            </a:pPr>
            <a:r>
              <a:rPr lang="en-US" sz="1050" dirty="0">
                <a:solidFill>
                  <a:schemeClr val="dk1"/>
                </a:solidFill>
                <a:latin typeface="Times New Roman"/>
                <a:ea typeface="Times New Roman"/>
                <a:cs typeface="Times New Roman"/>
                <a:sym typeface="Times New Roman"/>
              </a:rPr>
              <a:t>(</a:t>
            </a:r>
            <a:r>
              <a:rPr lang="en-US" sz="1050" dirty="0" err="1">
                <a:solidFill>
                  <a:schemeClr val="dk1"/>
                </a:solidFill>
                <a:latin typeface="Times New Roman"/>
                <a:ea typeface="Times New Roman"/>
                <a:cs typeface="Times New Roman"/>
                <a:sym typeface="Times New Roman"/>
              </a:rPr>
              <a:t>Martilli</a:t>
            </a:r>
            <a:r>
              <a:rPr lang="en-US" sz="1050" dirty="0">
                <a:solidFill>
                  <a:schemeClr val="dk1"/>
                </a:solidFill>
                <a:latin typeface="Times New Roman"/>
                <a:ea typeface="Times New Roman"/>
                <a:cs typeface="Times New Roman"/>
                <a:sym typeface="Times New Roman"/>
              </a:rPr>
              <a:t> et al., 2024) </a:t>
            </a:r>
            <a:r>
              <a:rPr lang="en-US" sz="1050" dirty="0">
                <a:solidFill>
                  <a:schemeClr val="dk1"/>
                </a:solidFill>
                <a:latin typeface="Times New Roman"/>
                <a:ea typeface="Times New Roman"/>
                <a:cs typeface="Times New Roman"/>
                <a:sym typeface="Wingdings" panose="05000000000000000000" pitchFamily="2" charset="2"/>
              </a:rPr>
              <a:t> urban parameterization</a:t>
            </a:r>
            <a:endParaRPr lang="en-US" sz="1050" dirty="0">
              <a:solidFill>
                <a:schemeClr val="dk1"/>
              </a:solidFill>
              <a:latin typeface="Times New Roman"/>
              <a:ea typeface="Times New Roman"/>
              <a:cs typeface="Times New Roman"/>
              <a:sym typeface="Times New Roman"/>
            </a:endParaRPr>
          </a:p>
        </p:txBody>
      </p:sp>
      <p:sp>
        <p:nvSpPr>
          <p:cNvPr id="4" name="Google Shape;278;p26">
            <a:extLst>
              <a:ext uri="{FF2B5EF4-FFF2-40B4-BE49-F238E27FC236}">
                <a16:creationId xmlns:a16="http://schemas.microsoft.com/office/drawing/2014/main" id="{FAC2779B-B21B-4F00-6DD1-6F19442F3B37}"/>
              </a:ext>
            </a:extLst>
          </p:cNvPr>
          <p:cNvSpPr/>
          <p:nvPr/>
        </p:nvSpPr>
        <p:spPr>
          <a:xfrm>
            <a:off x="259314" y="1091312"/>
            <a:ext cx="1061513" cy="2300142"/>
          </a:xfrm>
          <a:prstGeom prst="roundRect">
            <a:avLst>
              <a:gd name="adj" fmla="val 50000"/>
            </a:avLst>
          </a:prstGeom>
          <a:solidFill>
            <a:schemeClr val="accent1">
              <a:lumMod val="20000"/>
              <a:lumOff val="8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5" name="Google Shape;279;p26">
            <a:extLst>
              <a:ext uri="{FF2B5EF4-FFF2-40B4-BE49-F238E27FC236}">
                <a16:creationId xmlns:a16="http://schemas.microsoft.com/office/drawing/2014/main" id="{C7F2F79E-507F-161A-E383-21ED5B519827}"/>
              </a:ext>
            </a:extLst>
          </p:cNvPr>
          <p:cNvSpPr/>
          <p:nvPr/>
        </p:nvSpPr>
        <p:spPr>
          <a:xfrm>
            <a:off x="351542" y="1299644"/>
            <a:ext cx="896389" cy="1962206"/>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6" name="Google Shape;280;p26">
            <a:extLst>
              <a:ext uri="{FF2B5EF4-FFF2-40B4-BE49-F238E27FC236}">
                <a16:creationId xmlns:a16="http://schemas.microsoft.com/office/drawing/2014/main" id="{9C464200-98D5-A3A5-B27F-88FBAA8F5B90}"/>
              </a:ext>
            </a:extLst>
          </p:cNvPr>
          <p:cNvSpPr/>
          <p:nvPr/>
        </p:nvSpPr>
        <p:spPr>
          <a:xfrm>
            <a:off x="385347" y="1865333"/>
            <a:ext cx="837481" cy="1062498"/>
          </a:xfrm>
          <a:prstGeom prst="rect">
            <a:avLst/>
          </a:prstGeom>
          <a:noFill/>
          <a:ln>
            <a:noFill/>
          </a:ln>
        </p:spPr>
        <p:txBody>
          <a:bodyPr spcFirstLastPara="1" wrap="square" lIns="15619" tIns="7800" rIns="15619" bIns="7800" anchor="t" anchorCtr="0">
            <a:noAutofit/>
          </a:bodyPr>
          <a:lstStyle/>
          <a:p>
            <a:pPr algn="ctr"/>
            <a:r>
              <a:rPr lang="en-GB" sz="1000" b="1" noProof="0" dirty="0">
                <a:solidFill>
                  <a:schemeClr val="dk1"/>
                </a:solidFill>
                <a:latin typeface="Times New Roman"/>
                <a:ea typeface="Times New Roman"/>
                <a:cs typeface="Times New Roman"/>
                <a:sym typeface="Times New Roman"/>
              </a:rPr>
              <a:t>WRF model automation </a:t>
            </a:r>
          </a:p>
          <a:p>
            <a:pPr algn="ctr"/>
            <a:r>
              <a:rPr lang="en-GB" sz="1000" b="1" noProof="0" dirty="0">
                <a:solidFill>
                  <a:schemeClr val="dk1"/>
                </a:solidFill>
                <a:latin typeface="Times New Roman"/>
                <a:ea typeface="Times New Roman"/>
                <a:cs typeface="Times New Roman"/>
                <a:sym typeface="Times New Roman"/>
              </a:rPr>
              <a:t> </a:t>
            </a:r>
          </a:p>
          <a:p>
            <a:pPr algn="ctr"/>
            <a:r>
              <a:rPr lang="en-GB" sz="1000" noProof="0" dirty="0">
                <a:solidFill>
                  <a:schemeClr val="dk1"/>
                </a:solidFill>
                <a:latin typeface="Times New Roman"/>
                <a:ea typeface="Times New Roman"/>
                <a:cs typeface="Times New Roman"/>
                <a:sym typeface="Times New Roman"/>
              </a:rPr>
              <a:t>Continuous evaluation with observations</a:t>
            </a:r>
          </a:p>
        </p:txBody>
      </p:sp>
      <p:sp>
        <p:nvSpPr>
          <p:cNvPr id="7" name="Google Shape;282;p26">
            <a:extLst>
              <a:ext uri="{FF2B5EF4-FFF2-40B4-BE49-F238E27FC236}">
                <a16:creationId xmlns:a16="http://schemas.microsoft.com/office/drawing/2014/main" id="{E30C6BE2-40FA-B529-2349-F188B2AA89F1}"/>
              </a:ext>
            </a:extLst>
          </p:cNvPr>
          <p:cNvSpPr/>
          <p:nvPr/>
        </p:nvSpPr>
        <p:spPr>
          <a:xfrm>
            <a:off x="602277" y="1144976"/>
            <a:ext cx="438890" cy="586482"/>
          </a:xfrm>
          <a:prstGeom prst="roundRect">
            <a:avLst>
              <a:gd name="adj" fmla="val 50000"/>
            </a:avLst>
          </a:prstGeom>
          <a:solidFill>
            <a:schemeClr val="lt1"/>
          </a:solidFill>
          <a:ln w="57150" cap="flat" cmpd="sng">
            <a:solidFill>
              <a:schemeClr val="accent1">
                <a:lumMod val="20000"/>
                <a:lumOff val="8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8" name="Google Shape;283;p26">
            <a:extLst>
              <a:ext uri="{FF2B5EF4-FFF2-40B4-BE49-F238E27FC236}">
                <a16:creationId xmlns:a16="http://schemas.microsoft.com/office/drawing/2014/main" id="{751001D2-1C9D-7E1A-4CDA-F448879E263F}"/>
              </a:ext>
            </a:extLst>
          </p:cNvPr>
          <p:cNvSpPr/>
          <p:nvPr/>
        </p:nvSpPr>
        <p:spPr>
          <a:xfrm>
            <a:off x="646071" y="1233862"/>
            <a:ext cx="348203" cy="400708"/>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3</a:t>
            </a:r>
          </a:p>
        </p:txBody>
      </p:sp>
      <p:grpSp>
        <p:nvGrpSpPr>
          <p:cNvPr id="9" name="Grupo 8">
            <a:extLst>
              <a:ext uri="{FF2B5EF4-FFF2-40B4-BE49-F238E27FC236}">
                <a16:creationId xmlns:a16="http://schemas.microsoft.com/office/drawing/2014/main" id="{7A1025BB-BD2B-50E5-B878-7D4BBB90BCFD}"/>
              </a:ext>
            </a:extLst>
          </p:cNvPr>
          <p:cNvGrpSpPr/>
          <p:nvPr/>
        </p:nvGrpSpPr>
        <p:grpSpPr>
          <a:xfrm>
            <a:off x="5837462" y="4556976"/>
            <a:ext cx="895275" cy="467885"/>
            <a:chOff x="0" y="3614052"/>
            <a:chExt cx="1755524" cy="937763"/>
          </a:xfrm>
        </p:grpSpPr>
        <p:pic>
          <p:nvPicPr>
            <p:cNvPr id="10" name="Google Shape;70;p15">
              <a:extLst>
                <a:ext uri="{FF2B5EF4-FFF2-40B4-BE49-F238E27FC236}">
                  <a16:creationId xmlns:a16="http://schemas.microsoft.com/office/drawing/2014/main" id="{9D53A6A9-1106-31B9-9098-9812257E54A5}"/>
                </a:ext>
              </a:extLst>
            </p:cNvPr>
            <p:cNvPicPr preferRelativeResize="0"/>
            <p:nvPr/>
          </p:nvPicPr>
          <p:blipFill rotWithShape="1">
            <a:blip r:embed="rId3">
              <a:alphaModFix/>
            </a:blip>
            <a:srcRect/>
            <a:stretch/>
          </p:blipFill>
          <p:spPr>
            <a:xfrm>
              <a:off x="0" y="3614052"/>
              <a:ext cx="663469" cy="937763"/>
            </a:xfrm>
            <a:prstGeom prst="rect">
              <a:avLst/>
            </a:prstGeom>
            <a:noFill/>
            <a:ln>
              <a:noFill/>
            </a:ln>
          </p:spPr>
        </p:pic>
        <p:pic>
          <p:nvPicPr>
            <p:cNvPr id="11" name="Imagen 10" descr="Imagen que contiene Texto&#10;&#10;El contenido generado por IA puede ser incorrecto.">
              <a:extLst>
                <a:ext uri="{FF2B5EF4-FFF2-40B4-BE49-F238E27FC236}">
                  <a16:creationId xmlns:a16="http://schemas.microsoft.com/office/drawing/2014/main" id="{4F0AD3B2-E1C1-DF91-B4D8-EFC7A5CC8DFC}"/>
                </a:ext>
              </a:extLst>
            </p:cNvPr>
            <p:cNvPicPr>
              <a:picLocks noChangeAspect="1"/>
            </p:cNvPicPr>
            <p:nvPr/>
          </p:nvPicPr>
          <p:blipFill>
            <a:blip r:embed="rId4"/>
            <a:stretch>
              <a:fillRect/>
            </a:stretch>
          </p:blipFill>
          <p:spPr>
            <a:xfrm>
              <a:off x="767749" y="3990281"/>
              <a:ext cx="987775" cy="403988"/>
            </a:xfrm>
            <a:prstGeom prst="rect">
              <a:avLst/>
            </a:prstGeom>
          </p:spPr>
        </p:pic>
      </p:grpSp>
      <p:pic>
        <p:nvPicPr>
          <p:cNvPr id="12" name="Imagen 11">
            <a:extLst>
              <a:ext uri="{FF2B5EF4-FFF2-40B4-BE49-F238E27FC236}">
                <a16:creationId xmlns:a16="http://schemas.microsoft.com/office/drawing/2014/main" id="{983F1B27-E8D4-D1DF-0BAF-CA9E43CB180B}"/>
              </a:ext>
            </a:extLst>
          </p:cNvPr>
          <p:cNvPicPr>
            <a:picLocks noChangeAspect="1"/>
          </p:cNvPicPr>
          <p:nvPr/>
        </p:nvPicPr>
        <p:blipFill>
          <a:blip r:embed="rId5"/>
          <a:stretch>
            <a:fillRect/>
          </a:stretch>
        </p:blipFill>
        <p:spPr>
          <a:xfrm>
            <a:off x="192662" y="494356"/>
            <a:ext cx="1132959" cy="476924"/>
          </a:xfrm>
          <a:prstGeom prst="rect">
            <a:avLst/>
          </a:prstGeom>
        </p:spPr>
      </p:pic>
      <p:sp>
        <p:nvSpPr>
          <p:cNvPr id="14" name="Google Shape;259;p26">
            <a:extLst>
              <a:ext uri="{FF2B5EF4-FFF2-40B4-BE49-F238E27FC236}">
                <a16:creationId xmlns:a16="http://schemas.microsoft.com/office/drawing/2014/main" id="{0AB1724A-6E1D-FFF2-D5F0-4DA728FAC4B9}"/>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17" name="Gráfico 16" descr="Flechas de cheurón con relleno sólido">
            <a:hlinkClick r:id="rId6" action="ppaction://hlinksldjump"/>
            <a:extLst>
              <a:ext uri="{FF2B5EF4-FFF2-40B4-BE49-F238E27FC236}">
                <a16:creationId xmlns:a16="http://schemas.microsoft.com/office/drawing/2014/main" id="{4722728F-EF3E-E399-9D4E-0E2FE0A905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50" y="4723039"/>
            <a:ext cx="340193" cy="340193"/>
          </a:xfrm>
          <a:prstGeom prst="rect">
            <a:avLst/>
          </a:prstGeom>
        </p:spPr>
      </p:pic>
      <p:pic>
        <p:nvPicPr>
          <p:cNvPr id="18" name="Gráfico 17" descr="Flechas de cheurón con relleno sólido">
            <a:hlinkClick r:id="rId9" action="ppaction://hlinksldjump"/>
            <a:extLst>
              <a:ext uri="{FF2B5EF4-FFF2-40B4-BE49-F238E27FC236}">
                <a16:creationId xmlns:a16="http://schemas.microsoft.com/office/drawing/2014/main" id="{0BA96DCE-FC2F-44D8-7EC9-A9DEB596A5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9289" y="4713773"/>
            <a:ext cx="349459" cy="349459"/>
          </a:xfrm>
          <a:prstGeom prst="rect">
            <a:avLst/>
          </a:prstGeom>
        </p:spPr>
      </p:pic>
      <p:pic>
        <p:nvPicPr>
          <p:cNvPr id="19" name="Gráfico 18" descr="Hogar con relleno sólido">
            <a:hlinkClick r:id="rId12" action="ppaction://hlinksldjump"/>
            <a:extLst>
              <a:ext uri="{FF2B5EF4-FFF2-40B4-BE49-F238E27FC236}">
                <a16:creationId xmlns:a16="http://schemas.microsoft.com/office/drawing/2014/main" id="{E555BAD1-4658-04D5-165F-18571B97C9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380" y="4703252"/>
            <a:ext cx="321609" cy="321609"/>
          </a:xfrm>
          <a:prstGeom prst="rect">
            <a:avLst/>
          </a:prstGeom>
        </p:spPr>
      </p:pic>
      <p:pic>
        <p:nvPicPr>
          <p:cNvPr id="20" name="Imagen 19">
            <a:extLst>
              <a:ext uri="{FF2B5EF4-FFF2-40B4-BE49-F238E27FC236}">
                <a16:creationId xmlns:a16="http://schemas.microsoft.com/office/drawing/2014/main" id="{B3B321D4-88CC-7885-D224-07980CCC288E}"/>
              </a:ext>
            </a:extLst>
          </p:cNvPr>
          <p:cNvPicPr>
            <a:picLocks noChangeAspect="1"/>
          </p:cNvPicPr>
          <p:nvPr/>
        </p:nvPicPr>
        <p:blipFill>
          <a:blip r:embed="rId15"/>
          <a:stretch>
            <a:fillRect/>
          </a:stretch>
        </p:blipFill>
        <p:spPr>
          <a:xfrm>
            <a:off x="1437417" y="1112392"/>
            <a:ext cx="1916035" cy="2673082"/>
          </a:xfrm>
          <a:prstGeom prst="rect">
            <a:avLst/>
          </a:prstGeom>
        </p:spPr>
      </p:pic>
      <p:pic>
        <p:nvPicPr>
          <p:cNvPr id="21" name="Imagen 20">
            <a:extLst>
              <a:ext uri="{FF2B5EF4-FFF2-40B4-BE49-F238E27FC236}">
                <a16:creationId xmlns:a16="http://schemas.microsoft.com/office/drawing/2014/main" id="{B6092108-F0C3-F43B-0F7D-F002D1A5B925}"/>
              </a:ext>
            </a:extLst>
          </p:cNvPr>
          <p:cNvPicPr>
            <a:picLocks noChangeAspect="1"/>
          </p:cNvPicPr>
          <p:nvPr/>
        </p:nvPicPr>
        <p:blipFill>
          <a:blip r:embed="rId16"/>
          <a:stretch>
            <a:fillRect/>
          </a:stretch>
        </p:blipFill>
        <p:spPr>
          <a:xfrm>
            <a:off x="3359029" y="1056116"/>
            <a:ext cx="1916036" cy="2742253"/>
          </a:xfrm>
          <a:prstGeom prst="rect">
            <a:avLst/>
          </a:prstGeom>
        </p:spPr>
      </p:pic>
      <p:grpSp>
        <p:nvGrpSpPr>
          <p:cNvPr id="35" name="Grupo 34">
            <a:extLst>
              <a:ext uri="{FF2B5EF4-FFF2-40B4-BE49-F238E27FC236}">
                <a16:creationId xmlns:a16="http://schemas.microsoft.com/office/drawing/2014/main" id="{BE0C85D5-4E34-5937-4AAB-25A3CFC050B4}"/>
              </a:ext>
            </a:extLst>
          </p:cNvPr>
          <p:cNvGrpSpPr/>
          <p:nvPr/>
        </p:nvGrpSpPr>
        <p:grpSpPr>
          <a:xfrm>
            <a:off x="5391654" y="1372574"/>
            <a:ext cx="1444767" cy="2159980"/>
            <a:chOff x="1375377" y="1248462"/>
            <a:chExt cx="1444767" cy="2159980"/>
          </a:xfrm>
        </p:grpSpPr>
        <p:sp>
          <p:nvSpPr>
            <p:cNvPr id="22" name="Google Shape;347;p27">
              <a:extLst>
                <a:ext uri="{FF2B5EF4-FFF2-40B4-BE49-F238E27FC236}">
                  <a16:creationId xmlns:a16="http://schemas.microsoft.com/office/drawing/2014/main" id="{9D30B44D-9CFB-1FBA-75FC-DDBEB6D26784}"/>
                </a:ext>
              </a:extLst>
            </p:cNvPr>
            <p:cNvSpPr/>
            <p:nvPr/>
          </p:nvSpPr>
          <p:spPr>
            <a:xfrm>
              <a:off x="1375377" y="1248462"/>
              <a:ext cx="1444767" cy="368655"/>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40000"/>
                <a:lumOff val="60000"/>
              </a:schemeClr>
            </a:solidFill>
            <a:ln>
              <a:noFill/>
            </a:ln>
          </p:spPr>
          <p:txBody>
            <a:bodyPr spcFirstLastPara="1" wrap="square" lIns="0" tIns="0" rIns="0" bIns="0" anchor="t" anchorCtr="0">
              <a:noAutofit/>
            </a:bodyPr>
            <a:lstStyle/>
            <a:p>
              <a:pPr algn="ctr"/>
              <a:r>
                <a:rPr lang="en-US" sz="1200" b="1" noProof="0" dirty="0">
                  <a:latin typeface="Times New Roman" panose="02020603050405020304" pitchFamily="18" charset="0"/>
                  <a:cs typeface="Times New Roman" panose="02020603050405020304" pitchFamily="18" charset="0"/>
                </a:rPr>
                <a:t>Research on the development</a:t>
              </a:r>
              <a:endParaRPr lang="en-GB" sz="1200" b="1" noProof="0" dirty="0">
                <a:latin typeface="Times New Roman" panose="02020603050405020304" pitchFamily="18" charset="0"/>
                <a:cs typeface="Times New Roman" panose="02020603050405020304" pitchFamily="18" charset="0"/>
              </a:endParaRPr>
            </a:p>
          </p:txBody>
        </p:sp>
        <p:sp>
          <p:nvSpPr>
            <p:cNvPr id="24" name="Google Shape;347;p27">
              <a:extLst>
                <a:ext uri="{FF2B5EF4-FFF2-40B4-BE49-F238E27FC236}">
                  <a16:creationId xmlns:a16="http://schemas.microsoft.com/office/drawing/2014/main" id="{09DAC471-82B2-3D05-D112-52C1ED5582B0}"/>
                </a:ext>
              </a:extLst>
            </p:cNvPr>
            <p:cNvSpPr/>
            <p:nvPr/>
          </p:nvSpPr>
          <p:spPr>
            <a:xfrm>
              <a:off x="1393145" y="2037363"/>
              <a:ext cx="1381569" cy="368655"/>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40000"/>
                <a:lumOff val="60000"/>
              </a:schemeClr>
            </a:solidFill>
            <a:ln>
              <a:noFill/>
            </a:ln>
          </p:spPr>
          <p:txBody>
            <a:bodyPr spcFirstLastPara="1" wrap="square" lIns="0" tIns="0" rIns="0" bIns="0" anchor="t" anchorCtr="0">
              <a:noAutofit/>
            </a:bodyPr>
            <a:lstStyle/>
            <a:p>
              <a:pPr algn="ctr"/>
              <a:r>
                <a:rPr lang="en-GB" sz="1200" b="1" dirty="0">
                  <a:latin typeface="Times New Roman" panose="02020603050405020304" pitchFamily="18" charset="0"/>
                  <a:cs typeface="Times New Roman" panose="02020603050405020304" pitchFamily="18" charset="0"/>
                </a:rPr>
                <a:t>T</a:t>
              </a:r>
              <a:r>
                <a:rPr lang="en-GB" sz="1200" b="1" noProof="0" dirty="0">
                  <a:latin typeface="Times New Roman" panose="02020603050405020304" pitchFamily="18" charset="0"/>
                  <a:cs typeface="Times New Roman" panose="02020603050405020304" pitchFamily="18" charset="0"/>
                </a:rPr>
                <a:t>o assess thermal comfort</a:t>
              </a:r>
            </a:p>
          </p:txBody>
        </p:sp>
        <p:cxnSp>
          <p:nvCxnSpPr>
            <p:cNvPr id="26" name="Conector recto de flecha 25">
              <a:extLst>
                <a:ext uri="{FF2B5EF4-FFF2-40B4-BE49-F238E27FC236}">
                  <a16:creationId xmlns:a16="http://schemas.microsoft.com/office/drawing/2014/main" id="{BAB8FDD7-4232-36CB-CB30-290382F8AAF3}"/>
                </a:ext>
              </a:extLst>
            </p:cNvPr>
            <p:cNvCxnSpPr>
              <a:cxnSpLocks/>
            </p:cNvCxnSpPr>
            <p:nvPr/>
          </p:nvCxnSpPr>
          <p:spPr>
            <a:xfrm flipH="1">
              <a:off x="2087003" y="1646716"/>
              <a:ext cx="1" cy="3620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A693D927-60FA-AC66-B390-D202BA802DB3}"/>
                </a:ext>
              </a:extLst>
            </p:cNvPr>
            <p:cNvCxnSpPr>
              <a:cxnSpLocks/>
            </p:cNvCxnSpPr>
            <p:nvPr/>
          </p:nvCxnSpPr>
          <p:spPr>
            <a:xfrm flipH="1">
              <a:off x="2097760" y="2444836"/>
              <a:ext cx="1" cy="3686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Google Shape;347;p27">
              <a:extLst>
                <a:ext uri="{FF2B5EF4-FFF2-40B4-BE49-F238E27FC236}">
                  <a16:creationId xmlns:a16="http://schemas.microsoft.com/office/drawing/2014/main" id="{3F996F48-97C7-3485-26ED-2B954289304E}"/>
                </a:ext>
              </a:extLst>
            </p:cNvPr>
            <p:cNvSpPr/>
            <p:nvPr/>
          </p:nvSpPr>
          <p:spPr>
            <a:xfrm>
              <a:off x="1406976" y="2852308"/>
              <a:ext cx="1381568" cy="556134"/>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40000"/>
                <a:lumOff val="60000"/>
              </a:schemeClr>
            </a:solidFill>
            <a:ln>
              <a:noFill/>
            </a:ln>
          </p:spPr>
          <p:txBody>
            <a:bodyPr spcFirstLastPara="1" wrap="square" lIns="0" tIns="0" rIns="0" bIns="0" anchor="t" anchorCtr="0">
              <a:noAutofit/>
            </a:bodyPr>
            <a:lstStyle/>
            <a:p>
              <a:pPr algn="ctr"/>
              <a:r>
                <a:rPr lang="en-US" sz="1200" b="1" dirty="0">
                  <a:latin typeface="Times New Roman" panose="02020603050405020304" pitchFamily="18" charset="0"/>
                  <a:cs typeface="Times New Roman" panose="02020603050405020304" pitchFamily="18" charset="0"/>
                </a:rPr>
                <a:t>I</a:t>
              </a:r>
              <a:r>
                <a:rPr lang="en-US" sz="1200" b="1" noProof="0" dirty="0" err="1">
                  <a:latin typeface="Times New Roman" panose="02020603050405020304" pitchFamily="18" charset="0"/>
                  <a:cs typeface="Times New Roman" panose="02020603050405020304" pitchFamily="18" charset="0"/>
                </a:rPr>
                <a:t>mpact</a:t>
              </a:r>
              <a:r>
                <a:rPr lang="en-US" sz="1200" b="1" noProof="0" dirty="0">
                  <a:latin typeface="Times New Roman" panose="02020603050405020304" pitchFamily="18" charset="0"/>
                  <a:cs typeface="Times New Roman" panose="02020603050405020304" pitchFamily="18" charset="0"/>
                </a:rPr>
                <a:t> of coastal breezes on thermal comfort</a:t>
              </a:r>
              <a:endParaRPr lang="en-GB" sz="1200" b="1" noProof="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63551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165CA1A7-B9BB-DF3A-D186-D9325F0A0884}"/>
            </a:ext>
          </a:extLst>
        </p:cNvPr>
        <p:cNvGrpSpPr/>
        <p:nvPr/>
      </p:nvGrpSpPr>
      <p:grpSpPr>
        <a:xfrm>
          <a:off x="0" y="0"/>
          <a:ext cx="0" cy="0"/>
          <a:chOff x="0" y="0"/>
          <a:chExt cx="0" cy="0"/>
        </a:xfrm>
      </p:grpSpPr>
      <p:sp>
        <p:nvSpPr>
          <p:cNvPr id="163" name="Google Shape;163;p21">
            <a:extLst>
              <a:ext uri="{FF2B5EF4-FFF2-40B4-BE49-F238E27FC236}">
                <a16:creationId xmlns:a16="http://schemas.microsoft.com/office/drawing/2014/main" id="{4CAD9FF7-7496-16F6-07FA-D8ED76223422}"/>
              </a:ext>
            </a:extLst>
          </p:cNvPr>
          <p:cNvSpPr/>
          <p:nvPr/>
        </p:nvSpPr>
        <p:spPr>
          <a:xfrm>
            <a:off x="379915" y="2121079"/>
            <a:ext cx="36815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168" name="Google Shape;168;p21">
            <a:extLst>
              <a:ext uri="{FF2B5EF4-FFF2-40B4-BE49-F238E27FC236}">
                <a16:creationId xmlns:a16="http://schemas.microsoft.com/office/drawing/2014/main" id="{8D563A74-0043-11A0-22DE-8284CE4CF1D7}"/>
              </a:ext>
            </a:extLst>
          </p:cNvPr>
          <p:cNvSpPr/>
          <p:nvPr/>
        </p:nvSpPr>
        <p:spPr>
          <a:xfrm>
            <a:off x="387715" y="2595923"/>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169" name="Google Shape;169;p21">
            <a:extLst>
              <a:ext uri="{FF2B5EF4-FFF2-40B4-BE49-F238E27FC236}">
                <a16:creationId xmlns:a16="http://schemas.microsoft.com/office/drawing/2014/main" id="{4B0B9FF0-BDB4-D37B-503B-B9E3A969DA2F}"/>
              </a:ext>
            </a:extLst>
          </p:cNvPr>
          <p:cNvSpPr/>
          <p:nvPr/>
        </p:nvSpPr>
        <p:spPr>
          <a:xfrm>
            <a:off x="387715" y="3070766"/>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170" name="Google Shape;170;p21">
            <a:extLst>
              <a:ext uri="{FF2B5EF4-FFF2-40B4-BE49-F238E27FC236}">
                <a16:creationId xmlns:a16="http://schemas.microsoft.com/office/drawing/2014/main" id="{B133D2E4-FAEC-4FF1-3751-C47A2589F656}"/>
              </a:ext>
            </a:extLst>
          </p:cNvPr>
          <p:cNvSpPr/>
          <p:nvPr/>
        </p:nvSpPr>
        <p:spPr>
          <a:xfrm>
            <a:off x="387715" y="3545610"/>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171" name="Google Shape;171;p21">
            <a:extLst>
              <a:ext uri="{FF2B5EF4-FFF2-40B4-BE49-F238E27FC236}">
                <a16:creationId xmlns:a16="http://schemas.microsoft.com/office/drawing/2014/main" id="{71BE812F-A701-6DB4-78A7-6FD8BEDA82D5}"/>
              </a:ext>
            </a:extLst>
          </p:cNvPr>
          <p:cNvSpPr txBox="1"/>
          <p:nvPr/>
        </p:nvSpPr>
        <p:spPr>
          <a:xfrm>
            <a:off x="283046" y="2104447"/>
            <a:ext cx="3910275" cy="1797750"/>
          </a:xfrm>
          <a:prstGeom prst="rect">
            <a:avLst/>
          </a:prstGeom>
          <a:noFill/>
          <a:ln>
            <a:noFill/>
          </a:ln>
        </p:spPr>
        <p:txBody>
          <a:bodyPr spcFirstLastPara="1" wrap="square" lIns="68569" tIns="68569" rIns="68569" bIns="68569" anchor="t" anchorCtr="0">
            <a:noAutofit/>
          </a:bodyPr>
          <a:lstStyle/>
          <a:p>
            <a:pPr marL="276225" marR="266700" algn="ctr"/>
            <a:r>
              <a:rPr lang="en-GB" sz="900" b="1" noProof="0" dirty="0">
                <a:solidFill>
                  <a:schemeClr val="dk1"/>
                </a:solidFill>
                <a:latin typeface="Times New Roman"/>
                <a:ea typeface="Times New Roman"/>
                <a:cs typeface="Times New Roman"/>
                <a:sym typeface="Times New Roman"/>
              </a:rPr>
              <a:t>Oceanographic Models</a:t>
            </a:r>
            <a:r>
              <a:rPr lang="en-GB" sz="975" b="1" noProof="0" dirty="0">
                <a:solidFill>
                  <a:schemeClr val="dk1"/>
                </a:solidFill>
                <a:latin typeface="Times New Roman"/>
                <a:ea typeface="Times New Roman"/>
                <a:cs typeface="Times New Roman"/>
                <a:sym typeface="Times New Roman"/>
              </a:rPr>
              <a:t>  </a:t>
            </a:r>
            <a:r>
              <a:rPr lang="en-GB" sz="975" noProof="0" dirty="0">
                <a:solidFill>
                  <a:schemeClr val="dk1"/>
                </a:solidFill>
                <a:latin typeface="Times New Roman"/>
                <a:ea typeface="Times New Roman"/>
                <a:cs typeface="Times New Roman"/>
                <a:sym typeface="Times New Roman"/>
              </a:rPr>
              <a:t> </a:t>
            </a:r>
          </a:p>
          <a:p>
            <a:pPr marL="276225" marR="266700" algn="ctr"/>
            <a:r>
              <a:rPr lang="en-GB" sz="975" noProof="0" dirty="0">
                <a:solidFill>
                  <a:schemeClr val="dk1"/>
                </a:solidFill>
                <a:latin typeface="Times New Roman"/>
                <a:ea typeface="Times New Roman"/>
                <a:cs typeface="Times New Roman"/>
                <a:sym typeface="Times New Roman"/>
              </a:rPr>
              <a:t>(UCA2D, UCA2.5D y UCA3D)</a:t>
            </a:r>
            <a:endParaRPr lang="en-GB" sz="1000" b="1" noProof="0" dirty="0">
              <a:solidFill>
                <a:schemeClr val="dk1"/>
              </a:solidFill>
              <a:latin typeface="Times New Roman"/>
              <a:ea typeface="Times New Roman"/>
              <a:cs typeface="Times New Roman"/>
              <a:sym typeface="Times New Roman"/>
            </a:endParaRPr>
          </a:p>
          <a:p>
            <a:pPr marL="276225" marR="266700" algn="ctr"/>
            <a:endParaRPr lang="en-GB" sz="975" noProof="0" dirty="0">
              <a:solidFill>
                <a:schemeClr val="dk1"/>
              </a:solidFill>
              <a:latin typeface="Times New Roman"/>
              <a:ea typeface="Times New Roman"/>
              <a:cs typeface="Times New Roman"/>
              <a:sym typeface="Times New Roman"/>
            </a:endParaRPr>
          </a:p>
          <a:p>
            <a:pPr algn="ctr"/>
            <a:r>
              <a:rPr lang="en-GB" sz="975" b="1" dirty="0">
                <a:solidFill>
                  <a:schemeClr val="dk1"/>
                </a:solidFill>
                <a:latin typeface="Times New Roman"/>
                <a:ea typeface="Times New Roman"/>
                <a:cs typeface="Times New Roman"/>
                <a:sym typeface="Times New Roman"/>
              </a:rPr>
              <a:t>Observational Data</a:t>
            </a:r>
            <a:r>
              <a:rPr lang="en-GB" sz="975" b="1" noProof="0" dirty="0">
                <a:solidFill>
                  <a:schemeClr val="dk1"/>
                </a:solidFill>
                <a:latin typeface="Times New Roman"/>
                <a:ea typeface="Times New Roman"/>
                <a:cs typeface="Times New Roman"/>
                <a:sym typeface="Times New Roman"/>
              </a:rPr>
              <a:t> </a:t>
            </a:r>
          </a:p>
          <a:p>
            <a:pPr algn="ctr"/>
            <a:r>
              <a:rPr lang="en-GB" sz="975" noProof="0" dirty="0">
                <a:solidFill>
                  <a:schemeClr val="dk1"/>
                </a:solidFill>
                <a:latin typeface="Times New Roman"/>
                <a:ea typeface="Times New Roman"/>
                <a:cs typeface="Times New Roman"/>
                <a:sym typeface="Times New Roman"/>
              </a:rPr>
              <a:t>(Weather Stations &amp; Campaigns)</a:t>
            </a:r>
          </a:p>
          <a:p>
            <a:pPr>
              <a:spcBef>
                <a:spcPts val="375"/>
              </a:spcBef>
            </a:pPr>
            <a:endParaRPr lang="en-GB" sz="975" noProof="0" dirty="0">
              <a:solidFill>
                <a:schemeClr val="dk1"/>
              </a:solidFill>
              <a:latin typeface="Times New Roman"/>
              <a:ea typeface="Times New Roman"/>
              <a:cs typeface="Times New Roman"/>
              <a:sym typeface="Times New Roman"/>
            </a:endParaRPr>
          </a:p>
          <a:p>
            <a:pPr marL="523875" marR="523875" algn="ctr"/>
            <a:r>
              <a:rPr lang="en-GB" sz="975" b="1" dirty="0">
                <a:solidFill>
                  <a:schemeClr val="dk1"/>
                </a:solidFill>
                <a:latin typeface="Times New Roman"/>
                <a:ea typeface="Times New Roman"/>
                <a:cs typeface="Times New Roman"/>
                <a:sym typeface="Times New Roman"/>
              </a:rPr>
              <a:t>Atmospheric Model</a:t>
            </a:r>
            <a:r>
              <a:rPr lang="en-GB" sz="975" b="1" noProof="0" dirty="0">
                <a:solidFill>
                  <a:schemeClr val="dk1"/>
                </a:solidFill>
                <a:latin typeface="Times New Roman"/>
                <a:ea typeface="Times New Roman"/>
                <a:cs typeface="Times New Roman"/>
                <a:sym typeface="Times New Roman"/>
              </a:rPr>
              <a:t> - WRF</a:t>
            </a:r>
            <a:endParaRPr lang="en-GB" sz="975" noProof="0" dirty="0">
              <a:solidFill>
                <a:schemeClr val="dk1"/>
              </a:solidFill>
              <a:latin typeface="Times New Roman"/>
              <a:ea typeface="Times New Roman"/>
              <a:cs typeface="Times New Roman"/>
              <a:sym typeface="Times New Roman"/>
            </a:endParaRPr>
          </a:p>
          <a:p>
            <a:pPr marL="523875" marR="523875" algn="ctr"/>
            <a:r>
              <a:rPr lang="en-GB" sz="975" noProof="0" dirty="0">
                <a:solidFill>
                  <a:schemeClr val="dk1"/>
                </a:solidFill>
                <a:latin typeface="Times New Roman"/>
                <a:ea typeface="Times New Roman"/>
                <a:cs typeface="Times New Roman"/>
                <a:sym typeface="Times New Roman"/>
              </a:rPr>
              <a:t>(Weather Prediction </a:t>
            </a:r>
            <a:r>
              <a:rPr lang="en-GB" sz="975" noProof="0" dirty="0">
                <a:solidFill>
                  <a:schemeClr val="dk1"/>
                </a:solidFill>
                <a:latin typeface="Times New Roman"/>
                <a:ea typeface="Times New Roman"/>
                <a:cs typeface="Times New Roman"/>
                <a:sym typeface="Wingdings" panose="05000000000000000000" pitchFamily="2" charset="2"/>
              </a:rPr>
              <a:t> </a:t>
            </a:r>
            <a:r>
              <a:rPr lang="en-GB" sz="975" noProof="0" dirty="0">
                <a:solidFill>
                  <a:schemeClr val="dk1"/>
                </a:solidFill>
                <a:latin typeface="Times New Roman"/>
                <a:ea typeface="Times New Roman"/>
                <a:cs typeface="Times New Roman"/>
                <a:sym typeface="Times New Roman"/>
              </a:rPr>
              <a:t>3-day forecast)</a:t>
            </a:r>
          </a:p>
          <a:p>
            <a:pPr marL="523875" marR="523875" algn="ctr"/>
            <a:endParaRPr lang="en-GB" sz="975" noProof="0" dirty="0">
              <a:solidFill>
                <a:schemeClr val="dk1"/>
              </a:solidFill>
              <a:latin typeface="Times New Roman"/>
              <a:ea typeface="Times New Roman"/>
              <a:cs typeface="Times New Roman"/>
              <a:sym typeface="Times New Roman"/>
            </a:endParaRPr>
          </a:p>
          <a:p>
            <a:pPr algn="ctr"/>
            <a:r>
              <a:rPr lang="en-GB" sz="975" b="1" noProof="0" dirty="0">
                <a:solidFill>
                  <a:schemeClr val="dk1"/>
                </a:solidFill>
                <a:latin typeface="Times New Roman"/>
                <a:ea typeface="Times New Roman"/>
                <a:cs typeface="Times New Roman"/>
                <a:sym typeface="Times New Roman"/>
              </a:rPr>
              <a:t>OceanUCA Web</a:t>
            </a:r>
          </a:p>
          <a:p>
            <a:pPr algn="ctr"/>
            <a:r>
              <a:rPr lang="en-GB" sz="975" noProof="0" dirty="0">
                <a:solidFill>
                  <a:schemeClr val="dk1"/>
                </a:solidFill>
                <a:latin typeface="Times New Roman"/>
                <a:ea typeface="Times New Roman"/>
                <a:cs typeface="Times New Roman"/>
                <a:sym typeface="Times New Roman"/>
              </a:rPr>
              <a:t>(</a:t>
            </a:r>
            <a:r>
              <a:rPr lang="en-US" sz="975" noProof="0" dirty="0">
                <a:solidFill>
                  <a:schemeClr val="dk1"/>
                </a:solidFill>
                <a:latin typeface="Times New Roman"/>
                <a:ea typeface="Times New Roman"/>
                <a:cs typeface="Times New Roman"/>
                <a:sym typeface="Times New Roman"/>
              </a:rPr>
              <a:t>government agencies, authorities, research groups, society</a:t>
            </a:r>
            <a:r>
              <a:rPr lang="en-GB" sz="975" noProof="0" dirty="0">
                <a:solidFill>
                  <a:schemeClr val="dk1"/>
                </a:solidFill>
                <a:latin typeface="Times New Roman"/>
                <a:ea typeface="Times New Roman"/>
                <a:cs typeface="Times New Roman"/>
                <a:sym typeface="Times New Roman"/>
              </a:rPr>
              <a:t>)</a:t>
            </a:r>
          </a:p>
          <a:p>
            <a:endParaRPr lang="en-GB" sz="975" noProof="0" dirty="0">
              <a:solidFill>
                <a:schemeClr val="dk2"/>
              </a:solidFill>
            </a:endParaRPr>
          </a:p>
        </p:txBody>
      </p:sp>
      <p:sp>
        <p:nvSpPr>
          <p:cNvPr id="179" name="Google Shape;179;p21">
            <a:extLst>
              <a:ext uri="{FF2B5EF4-FFF2-40B4-BE49-F238E27FC236}">
                <a16:creationId xmlns:a16="http://schemas.microsoft.com/office/drawing/2014/main" id="{488161A8-9CBB-46D5-DE7C-64679DFCB283}"/>
              </a:ext>
            </a:extLst>
          </p:cNvPr>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2" name="Google Shape;107;p18">
            <a:extLst>
              <a:ext uri="{FF2B5EF4-FFF2-40B4-BE49-F238E27FC236}">
                <a16:creationId xmlns:a16="http://schemas.microsoft.com/office/drawing/2014/main" id="{B2CD2E58-ECFA-D749-B086-36E12D0F8353}"/>
              </a:ext>
            </a:extLst>
          </p:cNvPr>
          <p:cNvSpPr txBox="1"/>
          <p:nvPr/>
        </p:nvSpPr>
        <p:spPr>
          <a:xfrm>
            <a:off x="1027468" y="1764099"/>
            <a:ext cx="2479275" cy="305325"/>
          </a:xfrm>
          <a:prstGeom prst="rect">
            <a:avLst/>
          </a:prstGeom>
          <a:noFill/>
          <a:ln>
            <a:noFill/>
          </a:ln>
        </p:spPr>
        <p:txBody>
          <a:bodyPr spcFirstLastPara="1" wrap="square" lIns="68569" tIns="68569" rIns="68569" bIns="68569" anchor="t" anchorCtr="0">
            <a:noAutofit/>
          </a:bodyPr>
          <a:lstStyle/>
          <a:p>
            <a:pPr algn="ctr"/>
            <a:r>
              <a:rPr lang="en-GB" b="1" u="sng" dirty="0">
                <a:solidFill>
                  <a:schemeClr val="dk1"/>
                </a:solidFill>
                <a:latin typeface="Times New Roman"/>
                <a:ea typeface="Times New Roman"/>
                <a:cs typeface="Times New Roman"/>
                <a:sym typeface="Times New Roman"/>
              </a:rPr>
              <a:t>Specific Objectives</a:t>
            </a:r>
            <a:endParaRPr lang="en-GB" u="sng" noProof="0" dirty="0">
              <a:solidFill>
                <a:schemeClr val="dk1"/>
              </a:solidFill>
              <a:latin typeface="Times New Roman"/>
              <a:ea typeface="Times New Roman"/>
              <a:cs typeface="Times New Roman"/>
              <a:sym typeface="Times New Roman"/>
            </a:endParaRPr>
          </a:p>
          <a:p>
            <a:endParaRPr lang="en-GB" sz="1350" noProof="0" dirty="0">
              <a:solidFill>
                <a:schemeClr val="dk2"/>
              </a:solidFill>
            </a:endParaRPr>
          </a:p>
        </p:txBody>
      </p:sp>
      <p:sp>
        <p:nvSpPr>
          <p:cNvPr id="3" name="Google Shape;96;p17">
            <a:extLst>
              <a:ext uri="{FF2B5EF4-FFF2-40B4-BE49-F238E27FC236}">
                <a16:creationId xmlns:a16="http://schemas.microsoft.com/office/drawing/2014/main" id="{582140E1-8850-0CF2-BD7E-87EB7093C820}"/>
              </a:ext>
            </a:extLst>
          </p:cNvPr>
          <p:cNvSpPr txBox="1"/>
          <p:nvPr/>
        </p:nvSpPr>
        <p:spPr>
          <a:xfrm>
            <a:off x="71535" y="1006256"/>
            <a:ext cx="4391140" cy="807073"/>
          </a:xfrm>
          <a:prstGeom prst="rect">
            <a:avLst/>
          </a:prstGeom>
          <a:noFill/>
          <a:ln>
            <a:noFill/>
          </a:ln>
        </p:spPr>
        <p:txBody>
          <a:bodyPr spcFirstLastPara="1" wrap="square" lIns="0" tIns="6788" rIns="0" bIns="0" anchor="t" anchorCtr="0">
            <a:spAutoFit/>
          </a:bodyPr>
          <a:lstStyle/>
          <a:p>
            <a:pPr algn="ctr"/>
            <a:r>
              <a:rPr lang="en-GB" sz="1600" b="1" u="sng" dirty="0">
                <a:latin typeface="Times New Roman"/>
                <a:ea typeface="Times New Roman"/>
                <a:cs typeface="Times New Roman"/>
                <a:sym typeface="Times New Roman"/>
              </a:rPr>
              <a:t>Main Objective</a:t>
            </a:r>
          </a:p>
          <a:p>
            <a:pPr marL="9525" algn="ctr">
              <a:spcBef>
                <a:spcPts val="1200"/>
              </a:spcBef>
            </a:pPr>
            <a:r>
              <a:rPr lang="en-US" sz="1200" noProof="0" dirty="0">
                <a:latin typeface="Times New Roman"/>
                <a:ea typeface="Times New Roman"/>
                <a:cs typeface="Times New Roman"/>
                <a:sym typeface="Times New Roman"/>
              </a:rPr>
              <a:t>To develop an </a:t>
            </a:r>
            <a:r>
              <a:rPr lang="en-US" sz="1200" b="1" noProof="0" dirty="0">
                <a:solidFill>
                  <a:schemeClr val="accent4">
                    <a:lumMod val="75000"/>
                  </a:schemeClr>
                </a:solidFill>
                <a:latin typeface="Times New Roman"/>
                <a:ea typeface="Times New Roman"/>
                <a:cs typeface="Times New Roman"/>
                <a:sym typeface="Times New Roman"/>
              </a:rPr>
              <a:t>OPERATIONAL</a:t>
            </a:r>
            <a:r>
              <a:rPr lang="en-US" sz="1200" b="1" noProof="0" dirty="0">
                <a:solidFill>
                  <a:srgbClr val="FFC000"/>
                </a:solidFill>
                <a:latin typeface="Times New Roman"/>
                <a:ea typeface="Times New Roman"/>
                <a:cs typeface="Times New Roman"/>
                <a:sym typeface="Times New Roman"/>
              </a:rPr>
              <a:t> </a:t>
            </a:r>
            <a:r>
              <a:rPr lang="en-US" sz="1200" b="1" noProof="0" dirty="0">
                <a:solidFill>
                  <a:schemeClr val="accent1">
                    <a:lumMod val="75000"/>
                  </a:schemeClr>
                </a:solidFill>
                <a:latin typeface="Times New Roman"/>
                <a:ea typeface="Times New Roman"/>
                <a:cs typeface="Times New Roman"/>
                <a:sym typeface="Times New Roman"/>
              </a:rPr>
              <a:t>PLATFORM</a:t>
            </a:r>
            <a:r>
              <a:rPr lang="en-US" sz="1200" noProof="0" dirty="0">
                <a:solidFill>
                  <a:srgbClr val="FFC000"/>
                </a:solidFill>
                <a:latin typeface="Times New Roman"/>
                <a:ea typeface="Times New Roman"/>
                <a:cs typeface="Times New Roman"/>
                <a:sym typeface="Times New Roman"/>
              </a:rPr>
              <a:t> </a:t>
            </a:r>
            <a:r>
              <a:rPr lang="en-US" sz="1200" noProof="0" dirty="0">
                <a:latin typeface="Times New Roman"/>
                <a:ea typeface="Times New Roman"/>
                <a:cs typeface="Times New Roman"/>
                <a:sym typeface="Times New Roman"/>
              </a:rPr>
              <a:t>of </a:t>
            </a:r>
            <a:r>
              <a:rPr lang="en-US" sz="1200" b="1" noProof="0" dirty="0">
                <a:solidFill>
                  <a:schemeClr val="tx1"/>
                </a:solidFill>
                <a:latin typeface="Times New Roman"/>
                <a:ea typeface="Times New Roman"/>
                <a:cs typeface="Times New Roman"/>
                <a:sym typeface="Times New Roman"/>
              </a:rPr>
              <a:t>oceanographic and atmospheric models + observations </a:t>
            </a:r>
            <a:r>
              <a:rPr lang="en-US" sz="1200" noProof="0" dirty="0">
                <a:latin typeface="Times New Roman"/>
                <a:ea typeface="Times New Roman"/>
                <a:cs typeface="Times New Roman"/>
                <a:sym typeface="Times New Roman"/>
              </a:rPr>
              <a:t>for the coast of Andalusia</a:t>
            </a:r>
            <a:endParaRPr lang="en-GB" sz="825" noProof="0" dirty="0">
              <a:latin typeface="Times New Roman"/>
              <a:ea typeface="Times New Roman"/>
              <a:cs typeface="Times New Roman"/>
              <a:sym typeface="Times New Roman"/>
            </a:endParaRPr>
          </a:p>
        </p:txBody>
      </p:sp>
      <p:pic>
        <p:nvPicPr>
          <p:cNvPr id="15" name="Imagen 14">
            <a:extLst>
              <a:ext uri="{FF2B5EF4-FFF2-40B4-BE49-F238E27FC236}">
                <a16:creationId xmlns:a16="http://schemas.microsoft.com/office/drawing/2014/main" id="{5A91517F-16FA-599F-2089-96A416B950B5}"/>
              </a:ext>
            </a:extLst>
          </p:cNvPr>
          <p:cNvPicPr>
            <a:picLocks noChangeAspect="1"/>
          </p:cNvPicPr>
          <p:nvPr/>
        </p:nvPicPr>
        <p:blipFill>
          <a:blip r:embed="rId3"/>
          <a:srcRect l="6629" t="10684" r="56376" b="17826"/>
          <a:stretch/>
        </p:blipFill>
        <p:spPr>
          <a:xfrm>
            <a:off x="4686123" y="2619463"/>
            <a:ext cx="2038541" cy="1914179"/>
          </a:xfrm>
          <a:prstGeom prst="rect">
            <a:avLst/>
          </a:prstGeom>
        </p:spPr>
      </p:pic>
      <p:grpSp>
        <p:nvGrpSpPr>
          <p:cNvPr id="16" name="Google Shape;91;p17">
            <a:extLst>
              <a:ext uri="{FF2B5EF4-FFF2-40B4-BE49-F238E27FC236}">
                <a16:creationId xmlns:a16="http://schemas.microsoft.com/office/drawing/2014/main" id="{7D40F0BE-1DB8-7D67-D314-82F2230C9CF9}"/>
              </a:ext>
            </a:extLst>
          </p:cNvPr>
          <p:cNvGrpSpPr/>
          <p:nvPr/>
        </p:nvGrpSpPr>
        <p:grpSpPr>
          <a:xfrm>
            <a:off x="4523292" y="1130956"/>
            <a:ext cx="2116122" cy="1408040"/>
            <a:chOff x="8427719" y="986777"/>
            <a:chExt cx="3761994" cy="2503182"/>
          </a:xfrm>
        </p:grpSpPr>
        <p:pic>
          <p:nvPicPr>
            <p:cNvPr id="17" name="Google Shape;92;p17">
              <a:extLst>
                <a:ext uri="{FF2B5EF4-FFF2-40B4-BE49-F238E27FC236}">
                  <a16:creationId xmlns:a16="http://schemas.microsoft.com/office/drawing/2014/main" id="{FC2FC29D-1F14-1523-8A94-42EA015DBE8C}"/>
                </a:ext>
              </a:extLst>
            </p:cNvPr>
            <p:cNvPicPr preferRelativeResize="0"/>
            <p:nvPr/>
          </p:nvPicPr>
          <p:blipFill rotWithShape="1">
            <a:blip r:embed="rId4">
              <a:alphaModFix/>
            </a:blip>
            <a:srcRect/>
            <a:stretch/>
          </p:blipFill>
          <p:spPr>
            <a:xfrm>
              <a:off x="8565641" y="2529077"/>
              <a:ext cx="3624072" cy="960882"/>
            </a:xfrm>
            <a:prstGeom prst="rect">
              <a:avLst/>
            </a:prstGeom>
            <a:noFill/>
            <a:ln>
              <a:noFill/>
            </a:ln>
          </p:spPr>
        </p:pic>
        <p:pic>
          <p:nvPicPr>
            <p:cNvPr id="18" name="Google Shape;93;p17">
              <a:extLst>
                <a:ext uri="{FF2B5EF4-FFF2-40B4-BE49-F238E27FC236}">
                  <a16:creationId xmlns:a16="http://schemas.microsoft.com/office/drawing/2014/main" id="{054A91EC-9F9B-2C2B-87ED-5F3B74E7AA21}"/>
                </a:ext>
              </a:extLst>
            </p:cNvPr>
            <p:cNvPicPr preferRelativeResize="0"/>
            <p:nvPr/>
          </p:nvPicPr>
          <p:blipFill rotWithShape="1">
            <a:blip r:embed="rId5">
              <a:alphaModFix/>
            </a:blip>
            <a:srcRect/>
            <a:stretch/>
          </p:blipFill>
          <p:spPr>
            <a:xfrm>
              <a:off x="8481059" y="2063495"/>
              <a:ext cx="3381755" cy="928877"/>
            </a:xfrm>
            <a:prstGeom prst="rect">
              <a:avLst/>
            </a:prstGeom>
            <a:noFill/>
            <a:ln>
              <a:noFill/>
            </a:ln>
          </p:spPr>
        </p:pic>
        <p:pic>
          <p:nvPicPr>
            <p:cNvPr id="19" name="Google Shape;94;p17">
              <a:extLst>
                <a:ext uri="{FF2B5EF4-FFF2-40B4-BE49-F238E27FC236}">
                  <a16:creationId xmlns:a16="http://schemas.microsoft.com/office/drawing/2014/main" id="{5509C254-BB85-DA46-D4C0-D7AAED3A3A82}"/>
                </a:ext>
              </a:extLst>
            </p:cNvPr>
            <p:cNvPicPr preferRelativeResize="0"/>
            <p:nvPr/>
          </p:nvPicPr>
          <p:blipFill rotWithShape="1">
            <a:blip r:embed="rId6">
              <a:alphaModFix/>
            </a:blip>
            <a:srcRect/>
            <a:stretch/>
          </p:blipFill>
          <p:spPr>
            <a:xfrm>
              <a:off x="8516111" y="1571993"/>
              <a:ext cx="3537205" cy="931938"/>
            </a:xfrm>
            <a:prstGeom prst="rect">
              <a:avLst/>
            </a:prstGeom>
            <a:noFill/>
            <a:ln>
              <a:noFill/>
            </a:ln>
          </p:spPr>
        </p:pic>
        <p:pic>
          <p:nvPicPr>
            <p:cNvPr id="20" name="Google Shape;95;p17">
              <a:extLst>
                <a:ext uri="{FF2B5EF4-FFF2-40B4-BE49-F238E27FC236}">
                  <a16:creationId xmlns:a16="http://schemas.microsoft.com/office/drawing/2014/main" id="{1FA743F4-9B87-CDF4-77BC-6C6033C2F68F}"/>
                </a:ext>
              </a:extLst>
            </p:cNvPr>
            <p:cNvPicPr preferRelativeResize="0"/>
            <p:nvPr/>
          </p:nvPicPr>
          <p:blipFill rotWithShape="1">
            <a:blip r:embed="rId7">
              <a:alphaModFix/>
            </a:blip>
            <a:srcRect/>
            <a:stretch/>
          </p:blipFill>
          <p:spPr>
            <a:xfrm>
              <a:off x="8427719" y="986777"/>
              <a:ext cx="3739132" cy="1093482"/>
            </a:xfrm>
            <a:prstGeom prst="rect">
              <a:avLst/>
            </a:prstGeom>
            <a:noFill/>
            <a:ln>
              <a:noFill/>
            </a:ln>
          </p:spPr>
        </p:pic>
      </p:grpSp>
      <p:pic>
        <p:nvPicPr>
          <p:cNvPr id="25" name="Imagen 24">
            <a:extLst>
              <a:ext uri="{FF2B5EF4-FFF2-40B4-BE49-F238E27FC236}">
                <a16:creationId xmlns:a16="http://schemas.microsoft.com/office/drawing/2014/main" id="{340BD0AF-4AE0-E1A5-B849-CBF138D54589}"/>
              </a:ext>
            </a:extLst>
          </p:cNvPr>
          <p:cNvPicPr>
            <a:picLocks noChangeAspect="1"/>
          </p:cNvPicPr>
          <p:nvPr/>
        </p:nvPicPr>
        <p:blipFill>
          <a:blip r:embed="rId8"/>
          <a:stretch>
            <a:fillRect/>
          </a:stretch>
        </p:blipFill>
        <p:spPr>
          <a:xfrm>
            <a:off x="192662" y="494356"/>
            <a:ext cx="1132959" cy="476924"/>
          </a:xfrm>
          <a:prstGeom prst="rect">
            <a:avLst/>
          </a:prstGeom>
        </p:spPr>
      </p:pic>
      <p:grpSp>
        <p:nvGrpSpPr>
          <p:cNvPr id="26" name="Grupo 25">
            <a:extLst>
              <a:ext uri="{FF2B5EF4-FFF2-40B4-BE49-F238E27FC236}">
                <a16:creationId xmlns:a16="http://schemas.microsoft.com/office/drawing/2014/main" id="{8099AC96-6198-5D1E-1565-3114CF1C730D}"/>
              </a:ext>
            </a:extLst>
          </p:cNvPr>
          <p:cNvGrpSpPr/>
          <p:nvPr/>
        </p:nvGrpSpPr>
        <p:grpSpPr>
          <a:xfrm>
            <a:off x="5837462" y="4556976"/>
            <a:ext cx="895275" cy="467885"/>
            <a:chOff x="0" y="3614052"/>
            <a:chExt cx="1755524" cy="937763"/>
          </a:xfrm>
        </p:grpSpPr>
        <p:pic>
          <p:nvPicPr>
            <p:cNvPr id="27" name="Google Shape;70;p15">
              <a:extLst>
                <a:ext uri="{FF2B5EF4-FFF2-40B4-BE49-F238E27FC236}">
                  <a16:creationId xmlns:a16="http://schemas.microsoft.com/office/drawing/2014/main" id="{59EE8C5D-6714-C061-5890-92AB7DD25163}"/>
                </a:ext>
              </a:extLst>
            </p:cNvPr>
            <p:cNvPicPr preferRelativeResize="0"/>
            <p:nvPr/>
          </p:nvPicPr>
          <p:blipFill rotWithShape="1">
            <a:blip r:embed="rId9">
              <a:alphaModFix/>
            </a:blip>
            <a:srcRect/>
            <a:stretch/>
          </p:blipFill>
          <p:spPr>
            <a:xfrm>
              <a:off x="0" y="3614052"/>
              <a:ext cx="663469" cy="937763"/>
            </a:xfrm>
            <a:prstGeom prst="rect">
              <a:avLst/>
            </a:prstGeom>
            <a:noFill/>
            <a:ln>
              <a:noFill/>
            </a:ln>
          </p:spPr>
        </p:pic>
        <p:pic>
          <p:nvPicPr>
            <p:cNvPr id="28" name="Imagen 27" descr="Imagen que contiene Texto&#10;&#10;El contenido generado por IA puede ser incorrecto.">
              <a:extLst>
                <a:ext uri="{FF2B5EF4-FFF2-40B4-BE49-F238E27FC236}">
                  <a16:creationId xmlns:a16="http://schemas.microsoft.com/office/drawing/2014/main" id="{F7E794BE-7B92-535B-F346-E9DF44028874}"/>
                </a:ext>
              </a:extLst>
            </p:cNvPr>
            <p:cNvPicPr>
              <a:picLocks noChangeAspect="1"/>
            </p:cNvPicPr>
            <p:nvPr/>
          </p:nvPicPr>
          <p:blipFill>
            <a:blip r:embed="rId10"/>
            <a:stretch>
              <a:fillRect/>
            </a:stretch>
          </p:blipFill>
          <p:spPr>
            <a:xfrm>
              <a:off x="767749" y="3990281"/>
              <a:ext cx="987775" cy="403988"/>
            </a:xfrm>
            <a:prstGeom prst="rect">
              <a:avLst/>
            </a:prstGeom>
          </p:spPr>
        </p:pic>
      </p:grpSp>
      <p:sp>
        <p:nvSpPr>
          <p:cNvPr id="29" name="Google Shape;97;p17">
            <a:extLst>
              <a:ext uri="{FF2B5EF4-FFF2-40B4-BE49-F238E27FC236}">
                <a16:creationId xmlns:a16="http://schemas.microsoft.com/office/drawing/2014/main" id="{07518656-4243-F950-51AE-CD9CADC2AAE2}"/>
              </a:ext>
            </a:extLst>
          </p:cNvPr>
          <p:cNvSpPr txBox="1"/>
          <p:nvPr/>
        </p:nvSpPr>
        <p:spPr>
          <a:xfrm>
            <a:off x="5585591" y="791293"/>
            <a:ext cx="89527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Objectives</a:t>
            </a:r>
            <a:endParaRPr lang="en-GB" sz="1350" noProof="0" dirty="0">
              <a:latin typeface="Times New Roman"/>
              <a:ea typeface="Times New Roman"/>
              <a:cs typeface="Times New Roman"/>
              <a:sym typeface="Times New Roman"/>
            </a:endParaRPr>
          </a:p>
        </p:txBody>
      </p:sp>
      <p:pic>
        <p:nvPicPr>
          <p:cNvPr id="4" name="Gráfico 3" descr="Hogar con relleno sólido">
            <a:hlinkClick r:id="rId11" action="ppaction://hlinksldjump"/>
            <a:extLst>
              <a:ext uri="{FF2B5EF4-FFF2-40B4-BE49-F238E27FC236}">
                <a16:creationId xmlns:a16="http://schemas.microsoft.com/office/drawing/2014/main" id="{B4022B6F-AC5E-F8A4-FE63-F971A3524C3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380" y="4703252"/>
            <a:ext cx="321609" cy="321609"/>
          </a:xfrm>
          <a:prstGeom prst="rect">
            <a:avLst/>
          </a:prstGeom>
        </p:spPr>
      </p:pic>
      <p:pic>
        <p:nvPicPr>
          <p:cNvPr id="5" name="Gráfico 4" descr="Flechas de cheurón con relleno sólido">
            <a:hlinkClick r:id="rId14" action="ppaction://hlinksldjump"/>
            <a:extLst>
              <a:ext uri="{FF2B5EF4-FFF2-40B4-BE49-F238E27FC236}">
                <a16:creationId xmlns:a16="http://schemas.microsoft.com/office/drawing/2014/main" id="{4ADFCC1A-00AE-6B04-1AD3-C046BFAE1E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950" y="4723039"/>
            <a:ext cx="340193" cy="340193"/>
          </a:xfrm>
          <a:prstGeom prst="rect">
            <a:avLst/>
          </a:prstGeom>
        </p:spPr>
      </p:pic>
      <p:pic>
        <p:nvPicPr>
          <p:cNvPr id="6" name="Gráfico 5" descr="Flechas de cheurón con relleno sólido">
            <a:hlinkClick r:id="rId11" action="ppaction://hlinksldjump"/>
            <a:extLst>
              <a:ext uri="{FF2B5EF4-FFF2-40B4-BE49-F238E27FC236}">
                <a16:creationId xmlns:a16="http://schemas.microsoft.com/office/drawing/2014/main" id="{1D9C539E-290D-CCA2-C1DF-D5D7E15ED20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9289" y="4713773"/>
            <a:ext cx="349459" cy="349459"/>
          </a:xfrm>
          <a:prstGeom prst="rect">
            <a:avLst/>
          </a:prstGeom>
        </p:spPr>
      </p:pic>
      <p:sp>
        <p:nvSpPr>
          <p:cNvPr id="8" name="Google Shape;169;p21">
            <a:extLst>
              <a:ext uri="{FF2B5EF4-FFF2-40B4-BE49-F238E27FC236}">
                <a16:creationId xmlns:a16="http://schemas.microsoft.com/office/drawing/2014/main" id="{DAB5617A-FC87-D7FC-0FFA-E3C1CB3B66EF}"/>
              </a:ext>
            </a:extLst>
          </p:cNvPr>
          <p:cNvSpPr/>
          <p:nvPr/>
        </p:nvSpPr>
        <p:spPr>
          <a:xfrm>
            <a:off x="973923" y="4066778"/>
            <a:ext cx="2586364" cy="541000"/>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60000"/>
              <a:lumOff val="40000"/>
            </a:schemeClr>
          </a:solidFill>
          <a:ln>
            <a:noFill/>
          </a:ln>
        </p:spPr>
        <p:txBody>
          <a:bodyPr spcFirstLastPara="1" wrap="square" lIns="0" tIns="0" rIns="0" bIns="0" anchor="t" anchorCtr="0">
            <a:noAutofit/>
          </a:bodyPr>
          <a:lstStyle/>
          <a:p>
            <a:pPr algn="ctr"/>
            <a:r>
              <a:rPr lang="en-US" sz="1600" b="1" noProof="0" dirty="0">
                <a:latin typeface="Times New Roman" panose="02020603050405020304" pitchFamily="18" charset="0"/>
                <a:cs typeface="Times New Roman" panose="02020603050405020304" pitchFamily="18" charset="0"/>
              </a:rPr>
              <a:t>An open and collaborative platform for everyone!</a:t>
            </a:r>
            <a:endParaRPr lang="en-GB" sz="1600" b="1"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732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427"/>
        <p:cNvGrpSpPr/>
        <p:nvPr/>
      </p:nvGrpSpPr>
      <p:grpSpPr>
        <a:xfrm>
          <a:off x="0" y="0"/>
          <a:ext cx="0" cy="0"/>
          <a:chOff x="0" y="0"/>
          <a:chExt cx="0" cy="0"/>
        </a:xfrm>
      </p:grpSpPr>
      <p:sp>
        <p:nvSpPr>
          <p:cNvPr id="440" name="Google Shape;440;p32"/>
          <p:cNvSpPr txBox="1"/>
          <p:nvPr/>
        </p:nvSpPr>
        <p:spPr>
          <a:xfrm>
            <a:off x="3868367" y="722713"/>
            <a:ext cx="2612499" cy="346226"/>
          </a:xfrm>
          <a:prstGeom prst="rect">
            <a:avLst/>
          </a:prstGeom>
          <a:noFill/>
          <a:ln>
            <a:noFill/>
          </a:ln>
        </p:spPr>
        <p:txBody>
          <a:bodyPr spcFirstLastPara="1" wrap="square" lIns="68569" tIns="68569" rIns="68569" bIns="68569" anchor="t" anchorCtr="0">
            <a:spAutoFit/>
          </a:bodyPr>
          <a:lstStyle/>
          <a:p>
            <a:r>
              <a:rPr lang="en-GB" sz="1350" b="1" noProof="0" dirty="0">
                <a:latin typeface="Times New Roman"/>
                <a:ea typeface="Times New Roman"/>
                <a:cs typeface="Times New Roman"/>
                <a:sym typeface="Times New Roman"/>
              </a:rPr>
              <a:t>Collaboration with Organizations </a:t>
            </a:r>
          </a:p>
        </p:txBody>
      </p:sp>
      <p:sp>
        <p:nvSpPr>
          <p:cNvPr id="2" name="Google Shape;285;p26">
            <a:extLst>
              <a:ext uri="{FF2B5EF4-FFF2-40B4-BE49-F238E27FC236}">
                <a16:creationId xmlns:a16="http://schemas.microsoft.com/office/drawing/2014/main" id="{53EADE6B-821F-9439-84E6-7718C15A3AAE}"/>
              </a:ext>
            </a:extLst>
          </p:cNvPr>
          <p:cNvSpPr/>
          <p:nvPr/>
        </p:nvSpPr>
        <p:spPr>
          <a:xfrm>
            <a:off x="241643" y="1114663"/>
            <a:ext cx="1061513" cy="2300142"/>
          </a:xfrm>
          <a:prstGeom prst="roundRect">
            <a:avLst>
              <a:gd name="adj" fmla="val 50000"/>
            </a:avLst>
          </a:prstGeom>
          <a:solidFill>
            <a:schemeClr val="accent1">
              <a:lumMod val="60000"/>
              <a:lumOff val="4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3" name="Google Shape;286;p26">
            <a:extLst>
              <a:ext uri="{FF2B5EF4-FFF2-40B4-BE49-F238E27FC236}">
                <a16:creationId xmlns:a16="http://schemas.microsoft.com/office/drawing/2014/main" id="{6954719D-567E-A79E-CF86-15BC8C068169}"/>
              </a:ext>
            </a:extLst>
          </p:cNvPr>
          <p:cNvSpPr/>
          <p:nvPr/>
        </p:nvSpPr>
        <p:spPr>
          <a:xfrm>
            <a:off x="333871" y="1322995"/>
            <a:ext cx="896389" cy="1962206"/>
          </a:xfrm>
          <a:prstGeom prst="roundRect">
            <a:avLst>
              <a:gd name="adj" fmla="val 50000"/>
            </a:avLst>
          </a:prstGeom>
          <a:solidFill>
            <a:schemeClr val="lt1"/>
          </a:solidFill>
          <a:ln w="57150" cap="flat" cmpd="sng">
            <a:solidFill>
              <a:schemeClr val="accent1">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4" name="Google Shape;287;p26">
            <a:extLst>
              <a:ext uri="{FF2B5EF4-FFF2-40B4-BE49-F238E27FC236}">
                <a16:creationId xmlns:a16="http://schemas.microsoft.com/office/drawing/2014/main" id="{A16913FD-5AD4-155B-CF0C-B0B80330DC1D}"/>
              </a:ext>
            </a:extLst>
          </p:cNvPr>
          <p:cNvSpPr/>
          <p:nvPr/>
        </p:nvSpPr>
        <p:spPr>
          <a:xfrm>
            <a:off x="355297" y="1909477"/>
            <a:ext cx="869589" cy="866823"/>
          </a:xfrm>
          <a:prstGeom prst="rect">
            <a:avLst/>
          </a:prstGeom>
          <a:noFill/>
          <a:ln>
            <a:noFill/>
          </a:ln>
        </p:spPr>
        <p:txBody>
          <a:bodyPr spcFirstLastPara="1" wrap="square" lIns="15619" tIns="7800" rIns="15619" bIns="7800" anchor="t" anchorCtr="0">
            <a:noAutofit/>
          </a:bodyPr>
          <a:lstStyle/>
          <a:p>
            <a:pPr algn="ctr"/>
            <a:r>
              <a:rPr lang="en-GB" sz="1000" b="1" dirty="0">
                <a:solidFill>
                  <a:schemeClr val="dk1"/>
                </a:solidFill>
                <a:latin typeface="Times New Roman"/>
                <a:ea typeface="Times New Roman"/>
                <a:cs typeface="Times New Roman"/>
                <a:sym typeface="Times New Roman"/>
              </a:rPr>
              <a:t>Collaboration </a:t>
            </a:r>
            <a:r>
              <a:rPr lang="en-GB" sz="1000" b="1" noProof="0" dirty="0">
                <a:solidFill>
                  <a:schemeClr val="dk1"/>
                </a:solidFill>
                <a:latin typeface="Times New Roman"/>
                <a:ea typeface="Times New Roman"/>
                <a:cs typeface="Times New Roman"/>
                <a:sym typeface="Times New Roman"/>
              </a:rPr>
              <a:t>with organizations</a:t>
            </a:r>
          </a:p>
          <a:p>
            <a:pPr algn="ctr"/>
            <a:endParaRPr lang="en-GB" sz="1000" b="1" noProof="0" dirty="0">
              <a:solidFill>
                <a:schemeClr val="dk1"/>
              </a:solidFill>
              <a:latin typeface="Times New Roman"/>
              <a:ea typeface="Times New Roman"/>
              <a:cs typeface="Times New Roman"/>
              <a:sym typeface="Times New Roman"/>
            </a:endParaRPr>
          </a:p>
          <a:p>
            <a:pPr algn="ctr"/>
            <a:r>
              <a:rPr lang="en-GB" sz="1000" noProof="0" dirty="0">
                <a:solidFill>
                  <a:schemeClr val="dk1"/>
                </a:solidFill>
                <a:latin typeface="Times New Roman"/>
                <a:ea typeface="Times New Roman"/>
                <a:cs typeface="Times New Roman"/>
                <a:sym typeface="Times New Roman"/>
              </a:rPr>
              <a:t>National and international initiatives</a:t>
            </a:r>
          </a:p>
          <a:p>
            <a:pPr algn="ctr"/>
            <a:endParaRPr lang="en-GB" sz="675" b="1" noProof="0" dirty="0">
              <a:solidFill>
                <a:schemeClr val="dk1"/>
              </a:solidFill>
              <a:latin typeface="Times New Roman"/>
              <a:ea typeface="Times New Roman"/>
              <a:cs typeface="Times New Roman"/>
              <a:sym typeface="Times New Roman"/>
            </a:endParaRPr>
          </a:p>
        </p:txBody>
      </p:sp>
      <p:sp>
        <p:nvSpPr>
          <p:cNvPr id="5" name="Google Shape;289;p26">
            <a:extLst>
              <a:ext uri="{FF2B5EF4-FFF2-40B4-BE49-F238E27FC236}">
                <a16:creationId xmlns:a16="http://schemas.microsoft.com/office/drawing/2014/main" id="{8E252F04-D115-695A-60F9-CC5AB9AE112E}"/>
              </a:ext>
            </a:extLst>
          </p:cNvPr>
          <p:cNvSpPr/>
          <p:nvPr/>
        </p:nvSpPr>
        <p:spPr>
          <a:xfrm>
            <a:off x="572197" y="1172494"/>
            <a:ext cx="438890" cy="586482"/>
          </a:xfrm>
          <a:prstGeom prst="roundRect">
            <a:avLst>
              <a:gd name="adj" fmla="val 50000"/>
            </a:avLst>
          </a:prstGeom>
          <a:solidFill>
            <a:schemeClr val="lt1"/>
          </a:solidFill>
          <a:ln w="57150" cap="flat" cmpd="sng">
            <a:solidFill>
              <a:schemeClr val="accent1">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6" name="Google Shape;290;p26">
            <a:extLst>
              <a:ext uri="{FF2B5EF4-FFF2-40B4-BE49-F238E27FC236}">
                <a16:creationId xmlns:a16="http://schemas.microsoft.com/office/drawing/2014/main" id="{B5D3F93C-0EA1-7282-A8A9-7D7C783C1054}"/>
              </a:ext>
            </a:extLst>
          </p:cNvPr>
          <p:cNvSpPr/>
          <p:nvPr/>
        </p:nvSpPr>
        <p:spPr>
          <a:xfrm>
            <a:off x="615991" y="1261380"/>
            <a:ext cx="348203" cy="400708"/>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4</a:t>
            </a:r>
          </a:p>
        </p:txBody>
      </p:sp>
      <p:grpSp>
        <p:nvGrpSpPr>
          <p:cNvPr id="9" name="Grupo 8">
            <a:extLst>
              <a:ext uri="{FF2B5EF4-FFF2-40B4-BE49-F238E27FC236}">
                <a16:creationId xmlns:a16="http://schemas.microsoft.com/office/drawing/2014/main" id="{C4E47EC4-C149-B9B2-EECE-BB18FEEFBF6D}"/>
              </a:ext>
            </a:extLst>
          </p:cNvPr>
          <p:cNvGrpSpPr/>
          <p:nvPr/>
        </p:nvGrpSpPr>
        <p:grpSpPr>
          <a:xfrm>
            <a:off x="5837462" y="4556976"/>
            <a:ext cx="895275" cy="467885"/>
            <a:chOff x="0" y="3614052"/>
            <a:chExt cx="1755524" cy="937763"/>
          </a:xfrm>
        </p:grpSpPr>
        <p:pic>
          <p:nvPicPr>
            <p:cNvPr id="10" name="Google Shape;70;p15">
              <a:extLst>
                <a:ext uri="{FF2B5EF4-FFF2-40B4-BE49-F238E27FC236}">
                  <a16:creationId xmlns:a16="http://schemas.microsoft.com/office/drawing/2014/main" id="{8A1B5AD1-42F6-B8C0-E02B-06ED1CFD69D2}"/>
                </a:ext>
              </a:extLst>
            </p:cNvPr>
            <p:cNvPicPr preferRelativeResize="0"/>
            <p:nvPr/>
          </p:nvPicPr>
          <p:blipFill rotWithShape="1">
            <a:blip r:embed="rId3">
              <a:alphaModFix/>
            </a:blip>
            <a:srcRect/>
            <a:stretch/>
          </p:blipFill>
          <p:spPr>
            <a:xfrm>
              <a:off x="0" y="3614052"/>
              <a:ext cx="663469" cy="937763"/>
            </a:xfrm>
            <a:prstGeom prst="rect">
              <a:avLst/>
            </a:prstGeom>
            <a:noFill/>
            <a:ln>
              <a:noFill/>
            </a:ln>
          </p:spPr>
        </p:pic>
        <p:pic>
          <p:nvPicPr>
            <p:cNvPr id="11" name="Imagen 10" descr="Imagen que contiene Texto&#10;&#10;El contenido generado por IA puede ser incorrecto.">
              <a:extLst>
                <a:ext uri="{FF2B5EF4-FFF2-40B4-BE49-F238E27FC236}">
                  <a16:creationId xmlns:a16="http://schemas.microsoft.com/office/drawing/2014/main" id="{EE58C170-D727-265F-F52F-F1AB1AE89743}"/>
                </a:ext>
              </a:extLst>
            </p:cNvPr>
            <p:cNvPicPr>
              <a:picLocks noChangeAspect="1"/>
            </p:cNvPicPr>
            <p:nvPr/>
          </p:nvPicPr>
          <p:blipFill>
            <a:blip r:embed="rId4"/>
            <a:stretch>
              <a:fillRect/>
            </a:stretch>
          </p:blipFill>
          <p:spPr>
            <a:xfrm>
              <a:off x="767749" y="3990281"/>
              <a:ext cx="987775" cy="403988"/>
            </a:xfrm>
            <a:prstGeom prst="rect">
              <a:avLst/>
            </a:prstGeom>
          </p:spPr>
        </p:pic>
      </p:grpSp>
      <p:pic>
        <p:nvPicPr>
          <p:cNvPr id="12" name="Imagen 11">
            <a:extLst>
              <a:ext uri="{FF2B5EF4-FFF2-40B4-BE49-F238E27FC236}">
                <a16:creationId xmlns:a16="http://schemas.microsoft.com/office/drawing/2014/main" id="{40AB426F-76A9-C394-11A6-7801AF04557C}"/>
              </a:ext>
            </a:extLst>
          </p:cNvPr>
          <p:cNvPicPr>
            <a:picLocks noChangeAspect="1"/>
          </p:cNvPicPr>
          <p:nvPr/>
        </p:nvPicPr>
        <p:blipFill>
          <a:blip r:embed="rId5"/>
          <a:stretch>
            <a:fillRect/>
          </a:stretch>
        </p:blipFill>
        <p:spPr>
          <a:xfrm>
            <a:off x="192662" y="494356"/>
            <a:ext cx="1132959" cy="476924"/>
          </a:xfrm>
          <a:prstGeom prst="rect">
            <a:avLst/>
          </a:prstGeom>
        </p:spPr>
      </p:pic>
      <p:sp>
        <p:nvSpPr>
          <p:cNvPr id="13" name="Google Shape;259;p26">
            <a:extLst>
              <a:ext uri="{FF2B5EF4-FFF2-40B4-BE49-F238E27FC236}">
                <a16:creationId xmlns:a16="http://schemas.microsoft.com/office/drawing/2014/main" id="{227C5E6A-A476-CC63-875A-B421266EE525}"/>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15" name="Google Shape;474;p34">
            <a:extLst>
              <a:ext uri="{FF2B5EF4-FFF2-40B4-BE49-F238E27FC236}">
                <a16:creationId xmlns:a16="http://schemas.microsoft.com/office/drawing/2014/main" id="{58D3F519-F546-719D-635A-A46EC22B48A3}"/>
              </a:ext>
            </a:extLst>
          </p:cNvPr>
          <p:cNvSpPr/>
          <p:nvPr/>
        </p:nvSpPr>
        <p:spPr>
          <a:xfrm>
            <a:off x="2314726" y="1465735"/>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pPr algn="ctr"/>
            <a:endParaRPr lang="en-GB" sz="1050" noProof="0" dirty="0">
              <a:latin typeface="Times New Roman"/>
              <a:ea typeface="Times New Roman"/>
              <a:cs typeface="Times New Roman"/>
              <a:sym typeface="Times New Roman"/>
            </a:endParaRPr>
          </a:p>
        </p:txBody>
      </p:sp>
      <p:sp>
        <p:nvSpPr>
          <p:cNvPr id="17" name="Google Shape;476;p34">
            <a:extLst>
              <a:ext uri="{FF2B5EF4-FFF2-40B4-BE49-F238E27FC236}">
                <a16:creationId xmlns:a16="http://schemas.microsoft.com/office/drawing/2014/main" id="{63A2499F-4089-1033-AD1B-C17ED0AD8B31}"/>
              </a:ext>
            </a:extLst>
          </p:cNvPr>
          <p:cNvSpPr txBox="1"/>
          <p:nvPr/>
        </p:nvSpPr>
        <p:spPr>
          <a:xfrm>
            <a:off x="2547206" y="1520720"/>
            <a:ext cx="3172500" cy="510750"/>
          </a:xfrm>
          <a:prstGeom prst="rect">
            <a:avLst/>
          </a:prstGeom>
          <a:noFill/>
          <a:ln>
            <a:noFill/>
          </a:ln>
        </p:spPr>
        <p:txBody>
          <a:bodyPr spcFirstLastPara="1" wrap="square" lIns="68569" tIns="68569" rIns="68569" bIns="68569" anchor="t" anchorCtr="0">
            <a:noAutofit/>
          </a:bodyPr>
          <a:lstStyle/>
          <a:p>
            <a:pPr algn="ctr"/>
            <a:r>
              <a:rPr lang="en-GB" sz="1200" b="1" noProof="0" dirty="0">
                <a:solidFill>
                  <a:schemeClr val="dk1"/>
                </a:solidFill>
                <a:latin typeface="Times New Roman"/>
                <a:ea typeface="Times New Roman"/>
                <a:cs typeface="Times New Roman"/>
                <a:sym typeface="Times New Roman"/>
              </a:rPr>
              <a:t>Identify end users, groups &amp; institutions </a:t>
            </a:r>
          </a:p>
          <a:p>
            <a:pPr algn="ctr"/>
            <a:r>
              <a:rPr lang="en-GB" sz="1200" noProof="0" dirty="0">
                <a:solidFill>
                  <a:schemeClr val="dk1"/>
                </a:solidFill>
                <a:latin typeface="Times New Roman"/>
                <a:ea typeface="Times New Roman"/>
                <a:cs typeface="Times New Roman"/>
                <a:sym typeface="Times New Roman"/>
              </a:rPr>
              <a:t>(national &amp; international levels)</a:t>
            </a:r>
          </a:p>
        </p:txBody>
      </p:sp>
      <p:pic>
        <p:nvPicPr>
          <p:cNvPr id="8" name="Gráfico 7" descr="Flechas de cheurón con relleno sólido">
            <a:hlinkClick r:id="rId6" action="ppaction://hlinksldjump"/>
            <a:extLst>
              <a:ext uri="{FF2B5EF4-FFF2-40B4-BE49-F238E27FC236}">
                <a16:creationId xmlns:a16="http://schemas.microsoft.com/office/drawing/2014/main" id="{20BEF15E-67CC-71FA-4DAA-2F44860528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50" y="4723039"/>
            <a:ext cx="340193" cy="340193"/>
          </a:xfrm>
          <a:prstGeom prst="rect">
            <a:avLst/>
          </a:prstGeom>
        </p:spPr>
      </p:pic>
      <p:pic>
        <p:nvPicPr>
          <p:cNvPr id="14" name="Gráfico 13" descr="Flechas de cheurón con relleno sólido">
            <a:hlinkClick r:id="rId9" action="ppaction://hlinksldjump"/>
            <a:extLst>
              <a:ext uri="{FF2B5EF4-FFF2-40B4-BE49-F238E27FC236}">
                <a16:creationId xmlns:a16="http://schemas.microsoft.com/office/drawing/2014/main" id="{992A283B-FEB2-C1F9-3A8E-4EBF0043AD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9289" y="4713773"/>
            <a:ext cx="349459" cy="349459"/>
          </a:xfrm>
          <a:prstGeom prst="rect">
            <a:avLst/>
          </a:prstGeom>
        </p:spPr>
      </p:pic>
      <p:pic>
        <p:nvPicPr>
          <p:cNvPr id="16" name="Gráfico 15" descr="Hogar con relleno sólido">
            <a:hlinkClick r:id="rId12" action="ppaction://hlinksldjump"/>
            <a:extLst>
              <a:ext uri="{FF2B5EF4-FFF2-40B4-BE49-F238E27FC236}">
                <a16:creationId xmlns:a16="http://schemas.microsoft.com/office/drawing/2014/main" id="{114F3647-EA6B-B150-94AC-5677618B19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380" y="4703252"/>
            <a:ext cx="321609" cy="3216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444"/>
        <p:cNvGrpSpPr/>
        <p:nvPr/>
      </p:nvGrpSpPr>
      <p:grpSpPr>
        <a:xfrm>
          <a:off x="0" y="0"/>
          <a:ext cx="0" cy="0"/>
          <a:chOff x="0" y="0"/>
          <a:chExt cx="0" cy="0"/>
        </a:xfrm>
      </p:grpSpPr>
      <p:sp>
        <p:nvSpPr>
          <p:cNvPr id="5" name="Google Shape;285;p26">
            <a:extLst>
              <a:ext uri="{FF2B5EF4-FFF2-40B4-BE49-F238E27FC236}">
                <a16:creationId xmlns:a16="http://schemas.microsoft.com/office/drawing/2014/main" id="{5E4F4B67-DF81-0FB8-6581-4770A09A08F7}"/>
              </a:ext>
            </a:extLst>
          </p:cNvPr>
          <p:cNvSpPr/>
          <p:nvPr/>
        </p:nvSpPr>
        <p:spPr>
          <a:xfrm>
            <a:off x="241643" y="1114663"/>
            <a:ext cx="1061513" cy="2300142"/>
          </a:xfrm>
          <a:prstGeom prst="roundRect">
            <a:avLst>
              <a:gd name="adj" fmla="val 50000"/>
            </a:avLst>
          </a:prstGeom>
          <a:solidFill>
            <a:schemeClr val="accent1">
              <a:lumMod val="60000"/>
              <a:lumOff val="4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6" name="Google Shape;286;p26">
            <a:extLst>
              <a:ext uri="{FF2B5EF4-FFF2-40B4-BE49-F238E27FC236}">
                <a16:creationId xmlns:a16="http://schemas.microsoft.com/office/drawing/2014/main" id="{A6F7E595-A9EC-DDC5-B217-27DAC4E6E31E}"/>
              </a:ext>
            </a:extLst>
          </p:cNvPr>
          <p:cNvSpPr/>
          <p:nvPr/>
        </p:nvSpPr>
        <p:spPr>
          <a:xfrm>
            <a:off x="333871" y="1322995"/>
            <a:ext cx="896389" cy="1962206"/>
          </a:xfrm>
          <a:prstGeom prst="roundRect">
            <a:avLst>
              <a:gd name="adj" fmla="val 50000"/>
            </a:avLst>
          </a:prstGeom>
          <a:solidFill>
            <a:schemeClr val="lt1"/>
          </a:solidFill>
          <a:ln w="57150" cap="flat" cmpd="sng">
            <a:solidFill>
              <a:schemeClr val="accent1">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7" name="Google Shape;287;p26">
            <a:extLst>
              <a:ext uri="{FF2B5EF4-FFF2-40B4-BE49-F238E27FC236}">
                <a16:creationId xmlns:a16="http://schemas.microsoft.com/office/drawing/2014/main" id="{5A33201D-E28C-D367-F7ED-B4DA92146DD9}"/>
              </a:ext>
            </a:extLst>
          </p:cNvPr>
          <p:cNvSpPr/>
          <p:nvPr/>
        </p:nvSpPr>
        <p:spPr>
          <a:xfrm>
            <a:off x="355297" y="1909477"/>
            <a:ext cx="869589" cy="866823"/>
          </a:xfrm>
          <a:prstGeom prst="rect">
            <a:avLst/>
          </a:prstGeom>
          <a:noFill/>
          <a:ln>
            <a:noFill/>
          </a:ln>
        </p:spPr>
        <p:txBody>
          <a:bodyPr spcFirstLastPara="1" wrap="square" lIns="15619" tIns="7800" rIns="15619" bIns="7800" anchor="t" anchorCtr="0">
            <a:noAutofit/>
          </a:bodyPr>
          <a:lstStyle/>
          <a:p>
            <a:pPr algn="ctr"/>
            <a:r>
              <a:rPr lang="en-GB" sz="1000" b="1" dirty="0">
                <a:solidFill>
                  <a:schemeClr val="dk1"/>
                </a:solidFill>
                <a:latin typeface="Times New Roman"/>
                <a:ea typeface="Times New Roman"/>
                <a:cs typeface="Times New Roman"/>
                <a:sym typeface="Times New Roman"/>
              </a:rPr>
              <a:t>Collaboration </a:t>
            </a:r>
            <a:r>
              <a:rPr lang="en-GB" sz="1000" b="1" noProof="0" dirty="0">
                <a:solidFill>
                  <a:schemeClr val="dk1"/>
                </a:solidFill>
                <a:latin typeface="Times New Roman"/>
                <a:ea typeface="Times New Roman"/>
                <a:cs typeface="Times New Roman"/>
                <a:sym typeface="Times New Roman"/>
              </a:rPr>
              <a:t>with organizations</a:t>
            </a:r>
          </a:p>
          <a:p>
            <a:pPr algn="ctr"/>
            <a:endParaRPr lang="en-GB" sz="1000" b="1" noProof="0" dirty="0">
              <a:solidFill>
                <a:schemeClr val="dk1"/>
              </a:solidFill>
              <a:latin typeface="Times New Roman"/>
              <a:ea typeface="Times New Roman"/>
              <a:cs typeface="Times New Roman"/>
              <a:sym typeface="Times New Roman"/>
            </a:endParaRPr>
          </a:p>
          <a:p>
            <a:pPr algn="ctr"/>
            <a:r>
              <a:rPr lang="en-GB" sz="1000" noProof="0" dirty="0">
                <a:solidFill>
                  <a:schemeClr val="dk1"/>
                </a:solidFill>
                <a:latin typeface="Times New Roman"/>
                <a:ea typeface="Times New Roman"/>
                <a:cs typeface="Times New Roman"/>
                <a:sym typeface="Times New Roman"/>
              </a:rPr>
              <a:t>National and international initiatives</a:t>
            </a:r>
          </a:p>
          <a:p>
            <a:pPr algn="ctr"/>
            <a:endParaRPr lang="en-GB" sz="675" b="1" noProof="0" dirty="0">
              <a:solidFill>
                <a:schemeClr val="dk1"/>
              </a:solidFill>
              <a:latin typeface="Times New Roman"/>
              <a:ea typeface="Times New Roman"/>
              <a:cs typeface="Times New Roman"/>
              <a:sym typeface="Times New Roman"/>
            </a:endParaRPr>
          </a:p>
        </p:txBody>
      </p:sp>
      <p:sp>
        <p:nvSpPr>
          <p:cNvPr id="8" name="Google Shape;289;p26">
            <a:extLst>
              <a:ext uri="{FF2B5EF4-FFF2-40B4-BE49-F238E27FC236}">
                <a16:creationId xmlns:a16="http://schemas.microsoft.com/office/drawing/2014/main" id="{31E23F57-CC5F-4071-C553-07AA3DA7D93A}"/>
              </a:ext>
            </a:extLst>
          </p:cNvPr>
          <p:cNvSpPr/>
          <p:nvPr/>
        </p:nvSpPr>
        <p:spPr>
          <a:xfrm>
            <a:off x="572197" y="1172494"/>
            <a:ext cx="438890" cy="586482"/>
          </a:xfrm>
          <a:prstGeom prst="roundRect">
            <a:avLst>
              <a:gd name="adj" fmla="val 50000"/>
            </a:avLst>
          </a:prstGeom>
          <a:solidFill>
            <a:schemeClr val="lt1"/>
          </a:solidFill>
          <a:ln w="57150" cap="flat" cmpd="sng">
            <a:solidFill>
              <a:schemeClr val="accent1">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9" name="Google Shape;290;p26">
            <a:extLst>
              <a:ext uri="{FF2B5EF4-FFF2-40B4-BE49-F238E27FC236}">
                <a16:creationId xmlns:a16="http://schemas.microsoft.com/office/drawing/2014/main" id="{67822C81-DC7E-DABF-DB76-A9CC75F19F9E}"/>
              </a:ext>
            </a:extLst>
          </p:cNvPr>
          <p:cNvSpPr/>
          <p:nvPr/>
        </p:nvSpPr>
        <p:spPr>
          <a:xfrm>
            <a:off x="615991" y="1261380"/>
            <a:ext cx="348203" cy="400708"/>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4</a:t>
            </a:r>
          </a:p>
        </p:txBody>
      </p:sp>
      <p:grpSp>
        <p:nvGrpSpPr>
          <p:cNvPr id="10" name="Grupo 9">
            <a:extLst>
              <a:ext uri="{FF2B5EF4-FFF2-40B4-BE49-F238E27FC236}">
                <a16:creationId xmlns:a16="http://schemas.microsoft.com/office/drawing/2014/main" id="{4F76E6BE-4CEC-98DD-66A8-C225F90E4360}"/>
              </a:ext>
            </a:extLst>
          </p:cNvPr>
          <p:cNvGrpSpPr/>
          <p:nvPr/>
        </p:nvGrpSpPr>
        <p:grpSpPr>
          <a:xfrm>
            <a:off x="5837462" y="4556976"/>
            <a:ext cx="895275" cy="467885"/>
            <a:chOff x="0" y="3614052"/>
            <a:chExt cx="1755524" cy="937763"/>
          </a:xfrm>
        </p:grpSpPr>
        <p:pic>
          <p:nvPicPr>
            <p:cNvPr id="11" name="Google Shape;70;p15">
              <a:extLst>
                <a:ext uri="{FF2B5EF4-FFF2-40B4-BE49-F238E27FC236}">
                  <a16:creationId xmlns:a16="http://schemas.microsoft.com/office/drawing/2014/main" id="{16DE8601-80EC-E9CD-7026-F3D80131EA3B}"/>
                </a:ext>
              </a:extLst>
            </p:cNvPr>
            <p:cNvPicPr preferRelativeResize="0"/>
            <p:nvPr/>
          </p:nvPicPr>
          <p:blipFill rotWithShape="1">
            <a:blip r:embed="rId3">
              <a:alphaModFix/>
            </a:blip>
            <a:srcRect/>
            <a:stretch/>
          </p:blipFill>
          <p:spPr>
            <a:xfrm>
              <a:off x="0" y="3614052"/>
              <a:ext cx="663469" cy="937763"/>
            </a:xfrm>
            <a:prstGeom prst="rect">
              <a:avLst/>
            </a:prstGeom>
            <a:noFill/>
            <a:ln>
              <a:noFill/>
            </a:ln>
          </p:spPr>
        </p:pic>
        <p:pic>
          <p:nvPicPr>
            <p:cNvPr id="12" name="Imagen 11" descr="Imagen que contiene Texto&#10;&#10;El contenido generado por IA puede ser incorrecto.">
              <a:extLst>
                <a:ext uri="{FF2B5EF4-FFF2-40B4-BE49-F238E27FC236}">
                  <a16:creationId xmlns:a16="http://schemas.microsoft.com/office/drawing/2014/main" id="{525405C0-BBBE-7FC1-75C6-9A17CC0CDE77}"/>
                </a:ext>
              </a:extLst>
            </p:cNvPr>
            <p:cNvPicPr>
              <a:picLocks noChangeAspect="1"/>
            </p:cNvPicPr>
            <p:nvPr/>
          </p:nvPicPr>
          <p:blipFill>
            <a:blip r:embed="rId4"/>
            <a:stretch>
              <a:fillRect/>
            </a:stretch>
          </p:blipFill>
          <p:spPr>
            <a:xfrm>
              <a:off x="767749" y="3990281"/>
              <a:ext cx="987775" cy="403988"/>
            </a:xfrm>
            <a:prstGeom prst="rect">
              <a:avLst/>
            </a:prstGeom>
          </p:spPr>
        </p:pic>
      </p:grpSp>
      <p:pic>
        <p:nvPicPr>
          <p:cNvPr id="13" name="Imagen 12">
            <a:extLst>
              <a:ext uri="{FF2B5EF4-FFF2-40B4-BE49-F238E27FC236}">
                <a16:creationId xmlns:a16="http://schemas.microsoft.com/office/drawing/2014/main" id="{E3F2798B-26CB-9FC3-6151-9D273D3FB0A4}"/>
              </a:ext>
            </a:extLst>
          </p:cNvPr>
          <p:cNvPicPr>
            <a:picLocks noChangeAspect="1"/>
          </p:cNvPicPr>
          <p:nvPr/>
        </p:nvPicPr>
        <p:blipFill>
          <a:blip r:embed="rId5"/>
          <a:stretch>
            <a:fillRect/>
          </a:stretch>
        </p:blipFill>
        <p:spPr>
          <a:xfrm>
            <a:off x="192662" y="494356"/>
            <a:ext cx="1132959" cy="476924"/>
          </a:xfrm>
          <a:prstGeom prst="rect">
            <a:avLst/>
          </a:prstGeom>
        </p:spPr>
      </p:pic>
      <p:sp>
        <p:nvSpPr>
          <p:cNvPr id="14" name="Google Shape;259;p26">
            <a:extLst>
              <a:ext uri="{FF2B5EF4-FFF2-40B4-BE49-F238E27FC236}">
                <a16:creationId xmlns:a16="http://schemas.microsoft.com/office/drawing/2014/main" id="{BBC70B61-BFA6-FE39-EE9E-BBFD5DA3D9EA}"/>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15" name="Google Shape;473;p34">
            <a:extLst>
              <a:ext uri="{FF2B5EF4-FFF2-40B4-BE49-F238E27FC236}">
                <a16:creationId xmlns:a16="http://schemas.microsoft.com/office/drawing/2014/main" id="{42995CC3-1438-DEEE-9238-512807E8F561}"/>
              </a:ext>
            </a:extLst>
          </p:cNvPr>
          <p:cNvSpPr/>
          <p:nvPr/>
        </p:nvSpPr>
        <p:spPr>
          <a:xfrm>
            <a:off x="2314716" y="2335998"/>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16" name="Google Shape;474;p34">
            <a:extLst>
              <a:ext uri="{FF2B5EF4-FFF2-40B4-BE49-F238E27FC236}">
                <a16:creationId xmlns:a16="http://schemas.microsoft.com/office/drawing/2014/main" id="{07ACFC41-9455-AC40-BC23-F653D99FDD6C}"/>
              </a:ext>
            </a:extLst>
          </p:cNvPr>
          <p:cNvSpPr/>
          <p:nvPr/>
        </p:nvSpPr>
        <p:spPr>
          <a:xfrm>
            <a:off x="2314726" y="1465735"/>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pPr algn="ctr"/>
            <a:endParaRPr lang="en-GB" sz="1050" noProof="0" dirty="0">
              <a:latin typeface="Times New Roman"/>
              <a:ea typeface="Times New Roman"/>
              <a:cs typeface="Times New Roman"/>
              <a:sym typeface="Times New Roman"/>
            </a:endParaRPr>
          </a:p>
        </p:txBody>
      </p:sp>
      <p:sp>
        <p:nvSpPr>
          <p:cNvPr id="18" name="Google Shape;476;p34">
            <a:extLst>
              <a:ext uri="{FF2B5EF4-FFF2-40B4-BE49-F238E27FC236}">
                <a16:creationId xmlns:a16="http://schemas.microsoft.com/office/drawing/2014/main" id="{D59F1E1F-90D8-C679-2560-4CEE7765E4AD}"/>
              </a:ext>
            </a:extLst>
          </p:cNvPr>
          <p:cNvSpPr txBox="1"/>
          <p:nvPr/>
        </p:nvSpPr>
        <p:spPr>
          <a:xfrm>
            <a:off x="2547206" y="1520720"/>
            <a:ext cx="3172500" cy="510750"/>
          </a:xfrm>
          <a:prstGeom prst="rect">
            <a:avLst/>
          </a:prstGeom>
          <a:noFill/>
          <a:ln>
            <a:noFill/>
          </a:ln>
        </p:spPr>
        <p:txBody>
          <a:bodyPr spcFirstLastPara="1" wrap="square" lIns="68569" tIns="68569" rIns="68569" bIns="68569" anchor="t" anchorCtr="0">
            <a:noAutofit/>
          </a:bodyPr>
          <a:lstStyle/>
          <a:p>
            <a:pPr algn="ctr"/>
            <a:r>
              <a:rPr lang="en-GB" sz="1200" b="1" noProof="0" dirty="0">
                <a:solidFill>
                  <a:schemeClr val="dk1"/>
                </a:solidFill>
                <a:latin typeface="Times New Roman"/>
                <a:ea typeface="Times New Roman"/>
                <a:cs typeface="Times New Roman"/>
                <a:sym typeface="Times New Roman"/>
              </a:rPr>
              <a:t>Identify end users, groups &amp; institutions </a:t>
            </a:r>
          </a:p>
          <a:p>
            <a:pPr algn="ctr"/>
            <a:r>
              <a:rPr lang="en-GB" sz="1200" noProof="0" dirty="0">
                <a:solidFill>
                  <a:schemeClr val="dk1"/>
                </a:solidFill>
                <a:latin typeface="Times New Roman"/>
                <a:ea typeface="Times New Roman"/>
                <a:cs typeface="Times New Roman"/>
                <a:sym typeface="Times New Roman"/>
              </a:rPr>
              <a:t>(national &amp; international levels)</a:t>
            </a:r>
          </a:p>
        </p:txBody>
      </p:sp>
      <p:sp>
        <p:nvSpPr>
          <p:cNvPr id="19" name="Google Shape;477;p34">
            <a:extLst>
              <a:ext uri="{FF2B5EF4-FFF2-40B4-BE49-F238E27FC236}">
                <a16:creationId xmlns:a16="http://schemas.microsoft.com/office/drawing/2014/main" id="{118788CA-6ADE-A77F-8C7A-E874E9DD8DC6}"/>
              </a:ext>
            </a:extLst>
          </p:cNvPr>
          <p:cNvSpPr txBox="1"/>
          <p:nvPr/>
        </p:nvSpPr>
        <p:spPr>
          <a:xfrm>
            <a:off x="2685806" y="2434304"/>
            <a:ext cx="2895300" cy="435600"/>
          </a:xfrm>
          <a:prstGeom prst="rect">
            <a:avLst/>
          </a:prstGeom>
          <a:noFill/>
          <a:ln>
            <a:noFill/>
          </a:ln>
        </p:spPr>
        <p:txBody>
          <a:bodyPr spcFirstLastPara="1" wrap="square" lIns="68569" tIns="68569" rIns="68569" bIns="68569" anchor="t" anchorCtr="0">
            <a:noAutofit/>
          </a:bodyPr>
          <a:lstStyle/>
          <a:p>
            <a:pPr algn="ctr"/>
            <a:r>
              <a:rPr lang="en-GB" sz="1200" b="1" dirty="0">
                <a:solidFill>
                  <a:schemeClr val="dk1"/>
                </a:solidFill>
                <a:latin typeface="Times New Roman"/>
                <a:ea typeface="Times New Roman"/>
                <a:cs typeface="Times New Roman"/>
                <a:sym typeface="Times New Roman"/>
              </a:rPr>
              <a:t>Communication activities</a:t>
            </a:r>
            <a:endParaRPr lang="en-GB" sz="1200" b="1" noProof="0" dirty="0">
              <a:solidFill>
                <a:schemeClr val="dk1"/>
              </a:solidFill>
              <a:latin typeface="Times New Roman"/>
              <a:ea typeface="Times New Roman"/>
              <a:cs typeface="Times New Roman"/>
              <a:sym typeface="Times New Roman"/>
            </a:endParaRPr>
          </a:p>
          <a:p>
            <a:pPr algn="ctr"/>
            <a:r>
              <a:rPr lang="en-GB" sz="1200" noProof="0" dirty="0">
                <a:solidFill>
                  <a:schemeClr val="dk1"/>
                </a:solidFill>
                <a:latin typeface="Times New Roman"/>
                <a:ea typeface="Times New Roman"/>
                <a:cs typeface="Times New Roman"/>
                <a:sym typeface="Times New Roman"/>
              </a:rPr>
              <a:t>(collaborate &amp; share with organizations)</a:t>
            </a:r>
            <a:r>
              <a:rPr lang="en-GB" sz="1200" b="1" noProof="0" dirty="0">
                <a:solidFill>
                  <a:schemeClr val="dk1"/>
                </a:solidFill>
                <a:latin typeface="Times New Roman"/>
                <a:ea typeface="Times New Roman"/>
                <a:cs typeface="Times New Roman"/>
                <a:sym typeface="Times New Roman"/>
              </a:rPr>
              <a:t> </a:t>
            </a:r>
          </a:p>
        </p:txBody>
      </p:sp>
      <p:sp>
        <p:nvSpPr>
          <p:cNvPr id="21" name="Google Shape;440;p32">
            <a:extLst>
              <a:ext uri="{FF2B5EF4-FFF2-40B4-BE49-F238E27FC236}">
                <a16:creationId xmlns:a16="http://schemas.microsoft.com/office/drawing/2014/main" id="{143F1748-1237-6C4F-7AC5-9314E4D44837}"/>
              </a:ext>
            </a:extLst>
          </p:cNvPr>
          <p:cNvSpPr txBox="1"/>
          <p:nvPr/>
        </p:nvSpPr>
        <p:spPr>
          <a:xfrm>
            <a:off x="3868367" y="722713"/>
            <a:ext cx="2612499" cy="346226"/>
          </a:xfrm>
          <a:prstGeom prst="rect">
            <a:avLst/>
          </a:prstGeom>
          <a:noFill/>
          <a:ln>
            <a:noFill/>
          </a:ln>
        </p:spPr>
        <p:txBody>
          <a:bodyPr spcFirstLastPara="1" wrap="square" lIns="68569" tIns="68569" rIns="68569" bIns="68569" anchor="t" anchorCtr="0">
            <a:spAutoFit/>
          </a:bodyPr>
          <a:lstStyle/>
          <a:p>
            <a:r>
              <a:rPr lang="en-GB" sz="1350" b="1" noProof="0" dirty="0">
                <a:latin typeface="Times New Roman"/>
                <a:ea typeface="Times New Roman"/>
                <a:cs typeface="Times New Roman"/>
                <a:sym typeface="Times New Roman"/>
              </a:rPr>
              <a:t>Collaboration with Organizations </a:t>
            </a:r>
          </a:p>
        </p:txBody>
      </p:sp>
      <p:pic>
        <p:nvPicPr>
          <p:cNvPr id="3" name="Gráfico 2" descr="Flechas de cheurón con relleno sólido">
            <a:hlinkClick r:id="rId6" action="ppaction://hlinksldjump"/>
            <a:extLst>
              <a:ext uri="{FF2B5EF4-FFF2-40B4-BE49-F238E27FC236}">
                <a16:creationId xmlns:a16="http://schemas.microsoft.com/office/drawing/2014/main" id="{EED80346-FA20-C367-1CB0-D88A361A44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50" y="4723039"/>
            <a:ext cx="340193" cy="340193"/>
          </a:xfrm>
          <a:prstGeom prst="rect">
            <a:avLst/>
          </a:prstGeom>
        </p:spPr>
      </p:pic>
      <p:pic>
        <p:nvPicPr>
          <p:cNvPr id="4" name="Gráfico 3" descr="Flechas de cheurón con relleno sólido">
            <a:hlinkClick r:id="rId9" action="ppaction://hlinksldjump"/>
            <a:extLst>
              <a:ext uri="{FF2B5EF4-FFF2-40B4-BE49-F238E27FC236}">
                <a16:creationId xmlns:a16="http://schemas.microsoft.com/office/drawing/2014/main" id="{96E8710B-C712-C003-F9FD-A7C78E80CC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9289" y="4713773"/>
            <a:ext cx="349459" cy="349459"/>
          </a:xfrm>
          <a:prstGeom prst="rect">
            <a:avLst/>
          </a:prstGeom>
        </p:spPr>
      </p:pic>
      <p:pic>
        <p:nvPicPr>
          <p:cNvPr id="17" name="Gráfico 16" descr="Hogar con relleno sólido">
            <a:hlinkClick r:id="rId12" action="ppaction://hlinksldjump"/>
            <a:extLst>
              <a:ext uri="{FF2B5EF4-FFF2-40B4-BE49-F238E27FC236}">
                <a16:creationId xmlns:a16="http://schemas.microsoft.com/office/drawing/2014/main" id="{296A3D39-17F8-767B-4059-87D6A10EE0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380" y="4703252"/>
            <a:ext cx="321609" cy="32160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463"/>
        <p:cNvGrpSpPr/>
        <p:nvPr/>
      </p:nvGrpSpPr>
      <p:grpSpPr>
        <a:xfrm>
          <a:off x="0" y="0"/>
          <a:ext cx="0" cy="0"/>
          <a:chOff x="0" y="0"/>
          <a:chExt cx="0" cy="0"/>
        </a:xfrm>
      </p:grpSpPr>
      <p:sp>
        <p:nvSpPr>
          <p:cNvPr id="473" name="Google Shape;473;p34"/>
          <p:cNvSpPr/>
          <p:nvPr/>
        </p:nvSpPr>
        <p:spPr>
          <a:xfrm>
            <a:off x="2314716" y="2335998"/>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474" name="Google Shape;474;p34"/>
          <p:cNvSpPr/>
          <p:nvPr/>
        </p:nvSpPr>
        <p:spPr>
          <a:xfrm>
            <a:off x="2314726" y="1465735"/>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pPr algn="ctr"/>
            <a:endParaRPr lang="en-GB" sz="1050" noProof="0" dirty="0">
              <a:latin typeface="Times New Roman"/>
              <a:ea typeface="Times New Roman"/>
              <a:cs typeface="Times New Roman"/>
              <a:sym typeface="Times New Roman"/>
            </a:endParaRPr>
          </a:p>
        </p:txBody>
      </p:sp>
      <p:sp>
        <p:nvSpPr>
          <p:cNvPr id="475" name="Google Shape;475;p34"/>
          <p:cNvSpPr/>
          <p:nvPr/>
        </p:nvSpPr>
        <p:spPr>
          <a:xfrm>
            <a:off x="2314726" y="3206260"/>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476" name="Google Shape;476;p34"/>
          <p:cNvSpPr txBox="1"/>
          <p:nvPr/>
        </p:nvSpPr>
        <p:spPr>
          <a:xfrm>
            <a:off x="2547206" y="1520720"/>
            <a:ext cx="3172500" cy="510750"/>
          </a:xfrm>
          <a:prstGeom prst="rect">
            <a:avLst/>
          </a:prstGeom>
          <a:noFill/>
          <a:ln>
            <a:noFill/>
          </a:ln>
        </p:spPr>
        <p:txBody>
          <a:bodyPr spcFirstLastPara="1" wrap="square" lIns="68569" tIns="68569" rIns="68569" bIns="68569" anchor="t" anchorCtr="0">
            <a:noAutofit/>
          </a:bodyPr>
          <a:lstStyle/>
          <a:p>
            <a:pPr algn="ctr"/>
            <a:r>
              <a:rPr lang="en-GB" sz="1200" b="1" noProof="0" dirty="0">
                <a:solidFill>
                  <a:schemeClr val="dk1"/>
                </a:solidFill>
                <a:latin typeface="Times New Roman"/>
                <a:ea typeface="Times New Roman"/>
                <a:cs typeface="Times New Roman"/>
                <a:sym typeface="Times New Roman"/>
              </a:rPr>
              <a:t>Identify end users, groups &amp; institutions </a:t>
            </a:r>
          </a:p>
          <a:p>
            <a:pPr algn="ctr"/>
            <a:r>
              <a:rPr lang="en-GB" sz="1200" noProof="0" dirty="0">
                <a:solidFill>
                  <a:schemeClr val="dk1"/>
                </a:solidFill>
                <a:latin typeface="Times New Roman"/>
                <a:ea typeface="Times New Roman"/>
                <a:cs typeface="Times New Roman"/>
                <a:sym typeface="Times New Roman"/>
              </a:rPr>
              <a:t>(national &amp; international levels)</a:t>
            </a:r>
          </a:p>
        </p:txBody>
      </p:sp>
      <p:sp>
        <p:nvSpPr>
          <p:cNvPr id="477" name="Google Shape;477;p34"/>
          <p:cNvSpPr txBox="1"/>
          <p:nvPr/>
        </p:nvSpPr>
        <p:spPr>
          <a:xfrm>
            <a:off x="2685806" y="2434304"/>
            <a:ext cx="2895300" cy="435600"/>
          </a:xfrm>
          <a:prstGeom prst="rect">
            <a:avLst/>
          </a:prstGeom>
          <a:noFill/>
          <a:ln>
            <a:noFill/>
          </a:ln>
        </p:spPr>
        <p:txBody>
          <a:bodyPr spcFirstLastPara="1" wrap="square" lIns="68569" tIns="68569" rIns="68569" bIns="68569" anchor="t" anchorCtr="0">
            <a:noAutofit/>
          </a:bodyPr>
          <a:lstStyle/>
          <a:p>
            <a:pPr algn="ctr"/>
            <a:r>
              <a:rPr lang="en-GB" sz="1200" b="1" dirty="0">
                <a:solidFill>
                  <a:schemeClr val="dk1"/>
                </a:solidFill>
                <a:latin typeface="Times New Roman"/>
                <a:ea typeface="Times New Roman"/>
                <a:cs typeface="Times New Roman"/>
                <a:sym typeface="Times New Roman"/>
              </a:rPr>
              <a:t>Communication activities</a:t>
            </a:r>
            <a:endParaRPr lang="en-GB" sz="1200" b="1" noProof="0" dirty="0">
              <a:solidFill>
                <a:schemeClr val="dk1"/>
              </a:solidFill>
              <a:latin typeface="Times New Roman"/>
              <a:ea typeface="Times New Roman"/>
              <a:cs typeface="Times New Roman"/>
              <a:sym typeface="Times New Roman"/>
            </a:endParaRPr>
          </a:p>
          <a:p>
            <a:pPr algn="ctr"/>
            <a:r>
              <a:rPr lang="en-GB" sz="1200" noProof="0" dirty="0">
                <a:solidFill>
                  <a:schemeClr val="dk1"/>
                </a:solidFill>
                <a:latin typeface="Times New Roman"/>
                <a:ea typeface="Times New Roman"/>
                <a:cs typeface="Times New Roman"/>
                <a:sym typeface="Times New Roman"/>
              </a:rPr>
              <a:t>(collaborate &amp; share with organizations)</a:t>
            </a:r>
            <a:r>
              <a:rPr lang="en-GB" sz="1200" b="1" noProof="0" dirty="0">
                <a:solidFill>
                  <a:schemeClr val="dk1"/>
                </a:solidFill>
                <a:latin typeface="Times New Roman"/>
                <a:ea typeface="Times New Roman"/>
                <a:cs typeface="Times New Roman"/>
                <a:sym typeface="Times New Roman"/>
              </a:rPr>
              <a:t> </a:t>
            </a:r>
          </a:p>
        </p:txBody>
      </p:sp>
      <p:sp>
        <p:nvSpPr>
          <p:cNvPr id="478" name="Google Shape;478;p34"/>
          <p:cNvSpPr txBox="1"/>
          <p:nvPr/>
        </p:nvSpPr>
        <p:spPr>
          <a:xfrm>
            <a:off x="2597727" y="3294375"/>
            <a:ext cx="3121979" cy="435600"/>
          </a:xfrm>
          <a:prstGeom prst="rect">
            <a:avLst/>
          </a:prstGeom>
          <a:noFill/>
          <a:ln>
            <a:noFill/>
          </a:ln>
        </p:spPr>
        <p:txBody>
          <a:bodyPr spcFirstLastPara="1" wrap="square" lIns="68569" tIns="68569" rIns="68569" bIns="68569" anchor="t" anchorCtr="0">
            <a:noAutofit/>
          </a:bodyPr>
          <a:lstStyle/>
          <a:p>
            <a:pPr algn="ctr"/>
            <a:r>
              <a:rPr lang="en-GB" sz="1200" b="1" dirty="0">
                <a:solidFill>
                  <a:schemeClr val="dk1"/>
                </a:solidFill>
                <a:latin typeface="Times New Roman"/>
                <a:ea typeface="Times New Roman"/>
                <a:cs typeface="Times New Roman"/>
                <a:sym typeface="Times New Roman"/>
              </a:rPr>
              <a:t>Outreach activities</a:t>
            </a:r>
            <a:endParaRPr lang="en-GB" sz="1200" b="1" noProof="0" dirty="0">
              <a:solidFill>
                <a:schemeClr val="dk1"/>
              </a:solidFill>
              <a:latin typeface="Times New Roman"/>
              <a:ea typeface="Times New Roman"/>
              <a:cs typeface="Times New Roman"/>
              <a:sym typeface="Times New Roman"/>
            </a:endParaRPr>
          </a:p>
          <a:p>
            <a:pPr algn="ctr"/>
            <a:r>
              <a:rPr lang="en-GB" sz="1200" noProof="0" dirty="0">
                <a:solidFill>
                  <a:schemeClr val="dk1"/>
                </a:solidFill>
                <a:latin typeface="Times New Roman"/>
                <a:ea typeface="Times New Roman"/>
                <a:cs typeface="Times New Roman"/>
                <a:sym typeface="Times New Roman"/>
              </a:rPr>
              <a:t>(engage with and transfer knowledge to society)</a:t>
            </a:r>
            <a:r>
              <a:rPr lang="en-GB" sz="1200" b="1" noProof="0" dirty="0">
                <a:solidFill>
                  <a:schemeClr val="dk1"/>
                </a:solidFill>
                <a:latin typeface="Times New Roman"/>
                <a:ea typeface="Times New Roman"/>
                <a:cs typeface="Times New Roman"/>
                <a:sym typeface="Times New Roman"/>
              </a:rPr>
              <a:t> </a:t>
            </a:r>
          </a:p>
        </p:txBody>
      </p:sp>
      <p:sp>
        <p:nvSpPr>
          <p:cNvPr id="5" name="Google Shape;285;p26">
            <a:extLst>
              <a:ext uri="{FF2B5EF4-FFF2-40B4-BE49-F238E27FC236}">
                <a16:creationId xmlns:a16="http://schemas.microsoft.com/office/drawing/2014/main" id="{3C9B92FD-F9E6-C2A4-4DF5-E1C870019821}"/>
              </a:ext>
            </a:extLst>
          </p:cNvPr>
          <p:cNvSpPr/>
          <p:nvPr/>
        </p:nvSpPr>
        <p:spPr>
          <a:xfrm>
            <a:off x="241643" y="1114663"/>
            <a:ext cx="1061513" cy="2300142"/>
          </a:xfrm>
          <a:prstGeom prst="roundRect">
            <a:avLst>
              <a:gd name="adj" fmla="val 50000"/>
            </a:avLst>
          </a:prstGeom>
          <a:solidFill>
            <a:schemeClr val="accent1">
              <a:lumMod val="60000"/>
              <a:lumOff val="40000"/>
            </a:schemeClr>
          </a:solidFill>
          <a:ln>
            <a:noFill/>
          </a:ln>
        </p:spPr>
        <p:txBody>
          <a:bodyPr spcFirstLastPara="1" wrap="square" lIns="15619" tIns="7800" rIns="15619" bIns="7800" anchor="ctr" anchorCtr="0">
            <a:noAutofit/>
          </a:bodyPr>
          <a:lstStyle/>
          <a:p>
            <a:pPr algn="ctr"/>
            <a:endParaRPr lang="en-GB" sz="450" noProof="0" dirty="0">
              <a:solidFill>
                <a:schemeClr val="dk1"/>
              </a:solidFill>
            </a:endParaRPr>
          </a:p>
        </p:txBody>
      </p:sp>
      <p:sp>
        <p:nvSpPr>
          <p:cNvPr id="6" name="Google Shape;286;p26">
            <a:extLst>
              <a:ext uri="{FF2B5EF4-FFF2-40B4-BE49-F238E27FC236}">
                <a16:creationId xmlns:a16="http://schemas.microsoft.com/office/drawing/2014/main" id="{585D4D1E-1305-863F-DAA6-6AB6C74FB7C6}"/>
              </a:ext>
            </a:extLst>
          </p:cNvPr>
          <p:cNvSpPr/>
          <p:nvPr/>
        </p:nvSpPr>
        <p:spPr>
          <a:xfrm>
            <a:off x="333871" y="1322995"/>
            <a:ext cx="896389" cy="1962206"/>
          </a:xfrm>
          <a:prstGeom prst="roundRect">
            <a:avLst>
              <a:gd name="adj" fmla="val 50000"/>
            </a:avLst>
          </a:prstGeom>
          <a:solidFill>
            <a:schemeClr val="lt1"/>
          </a:solidFill>
          <a:ln w="57150" cap="flat" cmpd="sng">
            <a:solidFill>
              <a:schemeClr val="accent1">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7" name="Google Shape;287;p26">
            <a:extLst>
              <a:ext uri="{FF2B5EF4-FFF2-40B4-BE49-F238E27FC236}">
                <a16:creationId xmlns:a16="http://schemas.microsoft.com/office/drawing/2014/main" id="{443260A7-08DC-FFE9-E408-39792AB3383A}"/>
              </a:ext>
            </a:extLst>
          </p:cNvPr>
          <p:cNvSpPr/>
          <p:nvPr/>
        </p:nvSpPr>
        <p:spPr>
          <a:xfrm>
            <a:off x="355297" y="1909477"/>
            <a:ext cx="869589" cy="866823"/>
          </a:xfrm>
          <a:prstGeom prst="rect">
            <a:avLst/>
          </a:prstGeom>
          <a:noFill/>
          <a:ln>
            <a:noFill/>
          </a:ln>
        </p:spPr>
        <p:txBody>
          <a:bodyPr spcFirstLastPara="1" wrap="square" lIns="15619" tIns="7800" rIns="15619" bIns="7800" anchor="t" anchorCtr="0">
            <a:noAutofit/>
          </a:bodyPr>
          <a:lstStyle/>
          <a:p>
            <a:pPr algn="ctr"/>
            <a:r>
              <a:rPr lang="en-GB" sz="1000" b="1" dirty="0">
                <a:solidFill>
                  <a:schemeClr val="dk1"/>
                </a:solidFill>
                <a:latin typeface="Times New Roman"/>
                <a:ea typeface="Times New Roman"/>
                <a:cs typeface="Times New Roman"/>
                <a:sym typeface="Times New Roman"/>
              </a:rPr>
              <a:t>Collaboration </a:t>
            </a:r>
            <a:r>
              <a:rPr lang="en-GB" sz="1000" b="1" noProof="0" dirty="0">
                <a:solidFill>
                  <a:schemeClr val="dk1"/>
                </a:solidFill>
                <a:latin typeface="Times New Roman"/>
                <a:ea typeface="Times New Roman"/>
                <a:cs typeface="Times New Roman"/>
                <a:sym typeface="Times New Roman"/>
              </a:rPr>
              <a:t>with organizations</a:t>
            </a:r>
          </a:p>
          <a:p>
            <a:pPr algn="ctr"/>
            <a:endParaRPr lang="en-GB" sz="1000" b="1" noProof="0" dirty="0">
              <a:solidFill>
                <a:schemeClr val="dk1"/>
              </a:solidFill>
              <a:latin typeface="Times New Roman"/>
              <a:ea typeface="Times New Roman"/>
              <a:cs typeface="Times New Roman"/>
              <a:sym typeface="Times New Roman"/>
            </a:endParaRPr>
          </a:p>
          <a:p>
            <a:pPr algn="ctr"/>
            <a:r>
              <a:rPr lang="en-GB" sz="1000" noProof="0" dirty="0">
                <a:solidFill>
                  <a:schemeClr val="dk1"/>
                </a:solidFill>
                <a:latin typeface="Times New Roman"/>
                <a:ea typeface="Times New Roman"/>
                <a:cs typeface="Times New Roman"/>
                <a:sym typeface="Times New Roman"/>
              </a:rPr>
              <a:t>National and international initiatives</a:t>
            </a:r>
          </a:p>
          <a:p>
            <a:pPr algn="ctr"/>
            <a:endParaRPr lang="en-GB" sz="675" b="1" noProof="0" dirty="0">
              <a:solidFill>
                <a:schemeClr val="dk1"/>
              </a:solidFill>
              <a:latin typeface="Times New Roman"/>
              <a:ea typeface="Times New Roman"/>
              <a:cs typeface="Times New Roman"/>
              <a:sym typeface="Times New Roman"/>
            </a:endParaRPr>
          </a:p>
        </p:txBody>
      </p:sp>
      <p:sp>
        <p:nvSpPr>
          <p:cNvPr id="8" name="Google Shape;289;p26">
            <a:extLst>
              <a:ext uri="{FF2B5EF4-FFF2-40B4-BE49-F238E27FC236}">
                <a16:creationId xmlns:a16="http://schemas.microsoft.com/office/drawing/2014/main" id="{D32751D0-0882-9A72-E77A-E9A39D4B1FA9}"/>
              </a:ext>
            </a:extLst>
          </p:cNvPr>
          <p:cNvSpPr/>
          <p:nvPr/>
        </p:nvSpPr>
        <p:spPr>
          <a:xfrm>
            <a:off x="572197" y="1172494"/>
            <a:ext cx="438890" cy="586482"/>
          </a:xfrm>
          <a:prstGeom prst="roundRect">
            <a:avLst>
              <a:gd name="adj" fmla="val 50000"/>
            </a:avLst>
          </a:prstGeom>
          <a:solidFill>
            <a:schemeClr val="lt1"/>
          </a:solidFill>
          <a:ln w="57150" cap="flat" cmpd="sng">
            <a:solidFill>
              <a:schemeClr val="accent1">
                <a:lumMod val="60000"/>
                <a:lumOff val="40000"/>
              </a:schemeClr>
            </a:solidFill>
            <a:prstDash val="solid"/>
            <a:miter lim="800000"/>
            <a:headEnd type="none" w="sm" len="sm"/>
            <a:tailEnd type="none" w="sm" len="sm"/>
          </a:ln>
          <a:effectLst>
            <a:outerShdw blurRad="149987" dist="250190" dir="8460000" algn="ctr">
              <a:srgbClr val="000000">
                <a:alpha val="27840"/>
              </a:srgbClr>
            </a:outerShdw>
          </a:effectLst>
        </p:spPr>
        <p:txBody>
          <a:bodyPr spcFirstLastPara="1" wrap="square" lIns="15619" tIns="7800" rIns="15619" bIns="7800" anchor="ctr" anchorCtr="0">
            <a:noAutofit/>
          </a:bodyPr>
          <a:lstStyle/>
          <a:p>
            <a:pPr algn="ctr"/>
            <a:endParaRPr lang="en-GB" sz="300" noProof="0" dirty="0">
              <a:solidFill>
                <a:schemeClr val="lt1"/>
              </a:solidFill>
            </a:endParaRPr>
          </a:p>
        </p:txBody>
      </p:sp>
      <p:sp>
        <p:nvSpPr>
          <p:cNvPr id="9" name="Google Shape;290;p26">
            <a:extLst>
              <a:ext uri="{FF2B5EF4-FFF2-40B4-BE49-F238E27FC236}">
                <a16:creationId xmlns:a16="http://schemas.microsoft.com/office/drawing/2014/main" id="{0790A1B6-1F09-1E4A-1279-3645B3918094}"/>
              </a:ext>
            </a:extLst>
          </p:cNvPr>
          <p:cNvSpPr/>
          <p:nvPr/>
        </p:nvSpPr>
        <p:spPr>
          <a:xfrm>
            <a:off x="615991" y="1261380"/>
            <a:ext cx="348203" cy="400708"/>
          </a:xfrm>
          <a:prstGeom prst="rect">
            <a:avLst/>
          </a:prstGeom>
          <a:noFill/>
          <a:ln>
            <a:noFill/>
          </a:ln>
        </p:spPr>
        <p:txBody>
          <a:bodyPr spcFirstLastPara="1" wrap="square" lIns="15619" tIns="7800" rIns="15619" bIns="7800" anchor="t" anchorCtr="0">
            <a:noAutofit/>
          </a:bodyPr>
          <a:lstStyle/>
          <a:p>
            <a:pPr algn="ctr"/>
            <a:r>
              <a:rPr lang="en-GB" sz="1050" b="1" noProof="0" dirty="0">
                <a:solidFill>
                  <a:schemeClr val="dk1"/>
                </a:solidFill>
                <a:latin typeface="Times New Roman"/>
                <a:ea typeface="Times New Roman"/>
                <a:cs typeface="Times New Roman"/>
                <a:sym typeface="Times New Roman"/>
              </a:rPr>
              <a:t>Task</a:t>
            </a:r>
            <a:endParaRPr lang="en-GB" sz="1050" b="1" noProof="0" dirty="0">
              <a:latin typeface="Times New Roman"/>
              <a:ea typeface="Times New Roman"/>
              <a:cs typeface="Times New Roman"/>
              <a:sym typeface="Times New Roman"/>
            </a:endParaRPr>
          </a:p>
          <a:p>
            <a:pPr algn="ctr"/>
            <a:r>
              <a:rPr lang="en-GB" sz="1050" b="1" noProof="0" dirty="0">
                <a:solidFill>
                  <a:schemeClr val="dk1"/>
                </a:solidFill>
                <a:latin typeface="Times New Roman"/>
                <a:ea typeface="Times New Roman"/>
                <a:cs typeface="Times New Roman"/>
                <a:sym typeface="Times New Roman"/>
              </a:rPr>
              <a:t>4</a:t>
            </a:r>
          </a:p>
        </p:txBody>
      </p:sp>
      <p:grpSp>
        <p:nvGrpSpPr>
          <p:cNvPr id="10" name="Grupo 9">
            <a:extLst>
              <a:ext uri="{FF2B5EF4-FFF2-40B4-BE49-F238E27FC236}">
                <a16:creationId xmlns:a16="http://schemas.microsoft.com/office/drawing/2014/main" id="{D0611739-5C40-4B36-506B-987A22EDEF69}"/>
              </a:ext>
            </a:extLst>
          </p:cNvPr>
          <p:cNvGrpSpPr/>
          <p:nvPr/>
        </p:nvGrpSpPr>
        <p:grpSpPr>
          <a:xfrm>
            <a:off x="5837462" y="4556976"/>
            <a:ext cx="895275" cy="467885"/>
            <a:chOff x="0" y="3614052"/>
            <a:chExt cx="1755524" cy="937763"/>
          </a:xfrm>
        </p:grpSpPr>
        <p:pic>
          <p:nvPicPr>
            <p:cNvPr id="11" name="Google Shape;70;p15">
              <a:extLst>
                <a:ext uri="{FF2B5EF4-FFF2-40B4-BE49-F238E27FC236}">
                  <a16:creationId xmlns:a16="http://schemas.microsoft.com/office/drawing/2014/main" id="{7AB5146A-F12F-1EC9-A7BA-2E5DB23219B0}"/>
                </a:ext>
              </a:extLst>
            </p:cNvPr>
            <p:cNvPicPr preferRelativeResize="0"/>
            <p:nvPr/>
          </p:nvPicPr>
          <p:blipFill rotWithShape="1">
            <a:blip r:embed="rId3">
              <a:alphaModFix/>
            </a:blip>
            <a:srcRect/>
            <a:stretch/>
          </p:blipFill>
          <p:spPr>
            <a:xfrm>
              <a:off x="0" y="3614052"/>
              <a:ext cx="663469" cy="937763"/>
            </a:xfrm>
            <a:prstGeom prst="rect">
              <a:avLst/>
            </a:prstGeom>
            <a:noFill/>
            <a:ln>
              <a:noFill/>
            </a:ln>
          </p:spPr>
        </p:pic>
        <p:pic>
          <p:nvPicPr>
            <p:cNvPr id="12" name="Imagen 11" descr="Imagen que contiene Texto&#10;&#10;El contenido generado por IA puede ser incorrecto.">
              <a:extLst>
                <a:ext uri="{FF2B5EF4-FFF2-40B4-BE49-F238E27FC236}">
                  <a16:creationId xmlns:a16="http://schemas.microsoft.com/office/drawing/2014/main" id="{F556452B-5A90-5709-DF0C-93E794E18628}"/>
                </a:ext>
              </a:extLst>
            </p:cNvPr>
            <p:cNvPicPr>
              <a:picLocks noChangeAspect="1"/>
            </p:cNvPicPr>
            <p:nvPr/>
          </p:nvPicPr>
          <p:blipFill>
            <a:blip r:embed="rId4"/>
            <a:stretch>
              <a:fillRect/>
            </a:stretch>
          </p:blipFill>
          <p:spPr>
            <a:xfrm>
              <a:off x="767749" y="3990281"/>
              <a:ext cx="987775" cy="403988"/>
            </a:xfrm>
            <a:prstGeom prst="rect">
              <a:avLst/>
            </a:prstGeom>
          </p:spPr>
        </p:pic>
      </p:grpSp>
      <p:pic>
        <p:nvPicPr>
          <p:cNvPr id="13" name="Imagen 12">
            <a:extLst>
              <a:ext uri="{FF2B5EF4-FFF2-40B4-BE49-F238E27FC236}">
                <a16:creationId xmlns:a16="http://schemas.microsoft.com/office/drawing/2014/main" id="{5F7C04AE-536E-622B-A835-8353857ED81C}"/>
              </a:ext>
            </a:extLst>
          </p:cNvPr>
          <p:cNvPicPr>
            <a:picLocks noChangeAspect="1"/>
          </p:cNvPicPr>
          <p:nvPr/>
        </p:nvPicPr>
        <p:blipFill>
          <a:blip r:embed="rId5"/>
          <a:stretch>
            <a:fillRect/>
          </a:stretch>
        </p:blipFill>
        <p:spPr>
          <a:xfrm>
            <a:off x="192662" y="494356"/>
            <a:ext cx="1132959" cy="476924"/>
          </a:xfrm>
          <a:prstGeom prst="rect">
            <a:avLst/>
          </a:prstGeom>
        </p:spPr>
      </p:pic>
      <p:sp>
        <p:nvSpPr>
          <p:cNvPr id="14" name="Google Shape;259;p26">
            <a:extLst>
              <a:ext uri="{FF2B5EF4-FFF2-40B4-BE49-F238E27FC236}">
                <a16:creationId xmlns:a16="http://schemas.microsoft.com/office/drawing/2014/main" id="{F93EEF6D-F050-F6B1-9234-F7FF58371F89}"/>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15" name="Google Shape;440;p32">
            <a:extLst>
              <a:ext uri="{FF2B5EF4-FFF2-40B4-BE49-F238E27FC236}">
                <a16:creationId xmlns:a16="http://schemas.microsoft.com/office/drawing/2014/main" id="{BC8C17B4-8FF8-3725-733D-4465325E0FE9}"/>
              </a:ext>
            </a:extLst>
          </p:cNvPr>
          <p:cNvSpPr txBox="1"/>
          <p:nvPr/>
        </p:nvSpPr>
        <p:spPr>
          <a:xfrm>
            <a:off x="3868367" y="722713"/>
            <a:ext cx="2612499" cy="346226"/>
          </a:xfrm>
          <a:prstGeom prst="rect">
            <a:avLst/>
          </a:prstGeom>
          <a:noFill/>
          <a:ln>
            <a:noFill/>
          </a:ln>
        </p:spPr>
        <p:txBody>
          <a:bodyPr spcFirstLastPara="1" wrap="square" lIns="68569" tIns="68569" rIns="68569" bIns="68569" anchor="t" anchorCtr="0">
            <a:spAutoFit/>
          </a:bodyPr>
          <a:lstStyle/>
          <a:p>
            <a:r>
              <a:rPr lang="en-GB" sz="1350" b="1" noProof="0" dirty="0">
                <a:latin typeface="Times New Roman"/>
                <a:ea typeface="Times New Roman"/>
                <a:cs typeface="Times New Roman"/>
                <a:sym typeface="Times New Roman"/>
              </a:rPr>
              <a:t>Collaboration with Organizations </a:t>
            </a:r>
          </a:p>
        </p:txBody>
      </p:sp>
      <p:pic>
        <p:nvPicPr>
          <p:cNvPr id="3" name="Gráfico 2" descr="Flechas de cheurón con relleno sólido">
            <a:hlinkClick r:id="rId6" action="ppaction://hlinksldjump"/>
            <a:extLst>
              <a:ext uri="{FF2B5EF4-FFF2-40B4-BE49-F238E27FC236}">
                <a16:creationId xmlns:a16="http://schemas.microsoft.com/office/drawing/2014/main" id="{5C796188-8B74-729F-16B1-66F4D8A7FA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50" y="4723039"/>
            <a:ext cx="340193" cy="340193"/>
          </a:xfrm>
          <a:prstGeom prst="rect">
            <a:avLst/>
          </a:prstGeom>
        </p:spPr>
      </p:pic>
      <p:pic>
        <p:nvPicPr>
          <p:cNvPr id="4" name="Gráfico 3" descr="Flechas de cheurón con relleno sólido">
            <a:hlinkClick r:id="rId9" action="ppaction://hlinksldjump"/>
            <a:extLst>
              <a:ext uri="{FF2B5EF4-FFF2-40B4-BE49-F238E27FC236}">
                <a16:creationId xmlns:a16="http://schemas.microsoft.com/office/drawing/2014/main" id="{87884E39-FBD4-94B6-11B0-30A72DBC37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9289" y="4713773"/>
            <a:ext cx="349459" cy="349459"/>
          </a:xfrm>
          <a:prstGeom prst="rect">
            <a:avLst/>
          </a:prstGeom>
        </p:spPr>
      </p:pic>
      <p:pic>
        <p:nvPicPr>
          <p:cNvPr id="16" name="Gráfico 15" descr="Hogar con relleno sólido">
            <a:hlinkClick r:id="rId12" action="ppaction://hlinksldjump"/>
            <a:extLst>
              <a:ext uri="{FF2B5EF4-FFF2-40B4-BE49-F238E27FC236}">
                <a16:creationId xmlns:a16="http://schemas.microsoft.com/office/drawing/2014/main" id="{F45F1C3A-D6A5-5900-B68B-3B66C2F967E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380" y="4703252"/>
            <a:ext cx="321609" cy="3216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84"/>
        <p:cNvGrpSpPr/>
        <p:nvPr/>
      </p:nvGrpSpPr>
      <p:grpSpPr>
        <a:xfrm>
          <a:off x="0" y="0"/>
          <a:ext cx="0" cy="0"/>
          <a:chOff x="0" y="0"/>
          <a:chExt cx="0" cy="0"/>
        </a:xfrm>
      </p:grpSpPr>
      <p:sp>
        <p:nvSpPr>
          <p:cNvPr id="487" name="Google Shape;487;p35"/>
          <p:cNvSpPr txBox="1"/>
          <p:nvPr/>
        </p:nvSpPr>
        <p:spPr>
          <a:xfrm>
            <a:off x="5217412" y="788584"/>
            <a:ext cx="126651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Web OceanUCA</a:t>
            </a:r>
            <a:endParaRPr lang="en-GB" sz="1350" noProof="0" dirty="0">
              <a:latin typeface="Times New Roman"/>
              <a:ea typeface="Times New Roman"/>
              <a:cs typeface="Times New Roman"/>
              <a:sym typeface="Times New Roman"/>
            </a:endParaRPr>
          </a:p>
        </p:txBody>
      </p:sp>
      <p:sp>
        <p:nvSpPr>
          <p:cNvPr id="496" name="Google Shape;496;p35"/>
          <p:cNvSpPr txBox="1"/>
          <p:nvPr/>
        </p:nvSpPr>
        <p:spPr>
          <a:xfrm>
            <a:off x="2599312" y="1082357"/>
            <a:ext cx="2618100" cy="468000"/>
          </a:xfrm>
          <a:prstGeom prst="rect">
            <a:avLst/>
          </a:prstGeom>
          <a:solidFill>
            <a:schemeClr val="accent4">
              <a:lumMod val="20000"/>
              <a:lumOff val="80000"/>
            </a:schemeClr>
          </a:solidFill>
          <a:ln>
            <a:noFill/>
          </a:ln>
        </p:spPr>
        <p:txBody>
          <a:bodyPr spcFirstLastPara="1" wrap="square" lIns="68569" tIns="68569" rIns="68569" bIns="68569" anchor="t" anchorCtr="0">
            <a:noAutofit/>
          </a:bodyPr>
          <a:lstStyle/>
          <a:p>
            <a:pPr algn="ctr"/>
            <a:r>
              <a:rPr lang="en-GB" sz="1050" b="1" dirty="0">
                <a:solidFill>
                  <a:schemeClr val="dk1"/>
                </a:solidFill>
                <a:latin typeface="Times New Roman"/>
                <a:ea typeface="Times New Roman"/>
                <a:cs typeface="Times New Roman"/>
                <a:sym typeface="Times New Roman"/>
              </a:rPr>
              <a:t>Open and interactive tool</a:t>
            </a:r>
            <a:r>
              <a:rPr lang="en-GB" sz="1050" noProof="0" dirty="0">
                <a:solidFill>
                  <a:schemeClr val="dk1"/>
                </a:solidFill>
                <a:latin typeface="Times New Roman"/>
                <a:ea typeface="Times New Roman"/>
                <a:cs typeface="Times New Roman"/>
                <a:sym typeface="Times New Roman"/>
              </a:rPr>
              <a:t> </a:t>
            </a:r>
          </a:p>
          <a:p>
            <a:pPr algn="ctr"/>
            <a:r>
              <a:rPr lang="en-GB" sz="1050" noProof="0" dirty="0">
                <a:solidFill>
                  <a:schemeClr val="dk1"/>
                </a:solidFill>
                <a:latin typeface="Times New Roman"/>
                <a:ea typeface="Times New Roman"/>
                <a:cs typeface="Times New Roman"/>
                <a:sym typeface="Times New Roman"/>
              </a:rPr>
              <a:t>(GIS environment accessible via web)</a:t>
            </a:r>
          </a:p>
        </p:txBody>
      </p:sp>
      <p:pic>
        <p:nvPicPr>
          <p:cNvPr id="4" name="Imagen 3">
            <a:extLst>
              <a:ext uri="{FF2B5EF4-FFF2-40B4-BE49-F238E27FC236}">
                <a16:creationId xmlns:a16="http://schemas.microsoft.com/office/drawing/2014/main" id="{41233ADA-758D-E04B-B207-EBD3B899E1F0}"/>
              </a:ext>
            </a:extLst>
          </p:cNvPr>
          <p:cNvPicPr>
            <a:picLocks noChangeAspect="1"/>
          </p:cNvPicPr>
          <p:nvPr/>
        </p:nvPicPr>
        <p:blipFill>
          <a:blip r:embed="rId3"/>
          <a:stretch>
            <a:fillRect/>
          </a:stretch>
        </p:blipFill>
        <p:spPr>
          <a:xfrm>
            <a:off x="-82677" y="1088609"/>
            <a:ext cx="1408298" cy="2578832"/>
          </a:xfrm>
          <a:prstGeom prst="rect">
            <a:avLst/>
          </a:prstGeom>
        </p:spPr>
      </p:pic>
      <p:grpSp>
        <p:nvGrpSpPr>
          <p:cNvPr id="5" name="Grupo 4">
            <a:extLst>
              <a:ext uri="{FF2B5EF4-FFF2-40B4-BE49-F238E27FC236}">
                <a16:creationId xmlns:a16="http://schemas.microsoft.com/office/drawing/2014/main" id="{2FFA6EA4-D00A-1247-21E1-3E9DB4305C1C}"/>
              </a:ext>
            </a:extLst>
          </p:cNvPr>
          <p:cNvGrpSpPr/>
          <p:nvPr/>
        </p:nvGrpSpPr>
        <p:grpSpPr>
          <a:xfrm>
            <a:off x="5837462" y="4556976"/>
            <a:ext cx="895275" cy="467885"/>
            <a:chOff x="0" y="3614052"/>
            <a:chExt cx="1755524" cy="937763"/>
          </a:xfrm>
        </p:grpSpPr>
        <p:pic>
          <p:nvPicPr>
            <p:cNvPr id="6" name="Google Shape;70;p15">
              <a:extLst>
                <a:ext uri="{FF2B5EF4-FFF2-40B4-BE49-F238E27FC236}">
                  <a16:creationId xmlns:a16="http://schemas.microsoft.com/office/drawing/2014/main" id="{3326131C-E1D8-E0A3-ADE1-B2B1DD429BD4}"/>
                </a:ext>
              </a:extLst>
            </p:cNvPr>
            <p:cNvPicPr preferRelativeResize="0"/>
            <p:nvPr/>
          </p:nvPicPr>
          <p:blipFill rotWithShape="1">
            <a:blip r:embed="rId4">
              <a:alphaModFix/>
            </a:blip>
            <a:srcRect/>
            <a:stretch/>
          </p:blipFill>
          <p:spPr>
            <a:xfrm>
              <a:off x="0" y="3614052"/>
              <a:ext cx="663469" cy="937763"/>
            </a:xfrm>
            <a:prstGeom prst="rect">
              <a:avLst/>
            </a:prstGeom>
            <a:noFill/>
            <a:ln>
              <a:noFill/>
            </a:ln>
          </p:spPr>
        </p:pic>
        <p:pic>
          <p:nvPicPr>
            <p:cNvPr id="7" name="Imagen 6" descr="Imagen que contiene Texto&#10;&#10;El contenido generado por IA puede ser incorrecto.">
              <a:extLst>
                <a:ext uri="{FF2B5EF4-FFF2-40B4-BE49-F238E27FC236}">
                  <a16:creationId xmlns:a16="http://schemas.microsoft.com/office/drawing/2014/main" id="{7661AB21-A4A8-54BA-9AE6-7E349920D16A}"/>
                </a:ext>
              </a:extLst>
            </p:cNvPr>
            <p:cNvPicPr>
              <a:picLocks noChangeAspect="1"/>
            </p:cNvPicPr>
            <p:nvPr/>
          </p:nvPicPr>
          <p:blipFill>
            <a:blip r:embed="rId5"/>
            <a:stretch>
              <a:fillRect/>
            </a:stretch>
          </p:blipFill>
          <p:spPr>
            <a:xfrm>
              <a:off x="767749" y="3990281"/>
              <a:ext cx="987775" cy="403988"/>
            </a:xfrm>
            <a:prstGeom prst="rect">
              <a:avLst/>
            </a:prstGeom>
          </p:spPr>
        </p:pic>
      </p:grpSp>
      <p:pic>
        <p:nvPicPr>
          <p:cNvPr id="8" name="Imagen 7">
            <a:extLst>
              <a:ext uri="{FF2B5EF4-FFF2-40B4-BE49-F238E27FC236}">
                <a16:creationId xmlns:a16="http://schemas.microsoft.com/office/drawing/2014/main" id="{0F0EACFC-B739-8E5F-4956-4075D608B7CF}"/>
              </a:ext>
            </a:extLst>
          </p:cNvPr>
          <p:cNvPicPr>
            <a:picLocks noChangeAspect="1"/>
          </p:cNvPicPr>
          <p:nvPr/>
        </p:nvPicPr>
        <p:blipFill>
          <a:blip r:embed="rId6"/>
          <a:stretch>
            <a:fillRect/>
          </a:stretch>
        </p:blipFill>
        <p:spPr>
          <a:xfrm>
            <a:off x="192662" y="494356"/>
            <a:ext cx="1132959" cy="476924"/>
          </a:xfrm>
          <a:prstGeom prst="rect">
            <a:avLst/>
          </a:prstGeom>
        </p:spPr>
      </p:pic>
      <p:sp>
        <p:nvSpPr>
          <p:cNvPr id="9" name="Google Shape;259;p26">
            <a:extLst>
              <a:ext uri="{FF2B5EF4-FFF2-40B4-BE49-F238E27FC236}">
                <a16:creationId xmlns:a16="http://schemas.microsoft.com/office/drawing/2014/main" id="{A3BF7F62-EA3F-F7E3-7680-4A350F03AF91}"/>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12" name="Imagen 11">
            <a:hlinkClick r:id="rId7"/>
            <a:extLst>
              <a:ext uri="{FF2B5EF4-FFF2-40B4-BE49-F238E27FC236}">
                <a16:creationId xmlns:a16="http://schemas.microsoft.com/office/drawing/2014/main" id="{2FFD9242-2A1E-000C-9066-6FDB4D0288EA}"/>
              </a:ext>
            </a:extLst>
          </p:cNvPr>
          <p:cNvPicPr>
            <a:picLocks noChangeAspect="1"/>
          </p:cNvPicPr>
          <p:nvPr/>
        </p:nvPicPr>
        <p:blipFill>
          <a:blip r:embed="rId8"/>
          <a:srcRect t="2119" b="1"/>
          <a:stretch/>
        </p:blipFill>
        <p:spPr>
          <a:xfrm>
            <a:off x="1431922" y="1606105"/>
            <a:ext cx="5300815" cy="2521206"/>
          </a:xfrm>
          <a:prstGeom prst="rect">
            <a:avLst/>
          </a:prstGeom>
        </p:spPr>
      </p:pic>
      <p:pic>
        <p:nvPicPr>
          <p:cNvPr id="3" name="Gráfico 2" descr="Flechas de cheurón con relleno sólido">
            <a:hlinkClick r:id="rId9" action="ppaction://hlinksldjump"/>
            <a:extLst>
              <a:ext uri="{FF2B5EF4-FFF2-40B4-BE49-F238E27FC236}">
                <a16:creationId xmlns:a16="http://schemas.microsoft.com/office/drawing/2014/main" id="{6159696C-36E8-D156-F58C-0848718486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2950" y="4723039"/>
            <a:ext cx="340193" cy="340193"/>
          </a:xfrm>
          <a:prstGeom prst="rect">
            <a:avLst/>
          </a:prstGeom>
        </p:spPr>
      </p:pic>
      <p:pic>
        <p:nvPicPr>
          <p:cNvPr id="10" name="Gráfico 9" descr="Flechas de cheurón con relleno sólido">
            <a:hlinkClick r:id="rId12" action="ppaction://hlinksldjump"/>
            <a:extLst>
              <a:ext uri="{FF2B5EF4-FFF2-40B4-BE49-F238E27FC236}">
                <a16:creationId xmlns:a16="http://schemas.microsoft.com/office/drawing/2014/main" id="{4EBDE9CD-B2B9-C0CA-9D33-CCA282312F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289" y="4713773"/>
            <a:ext cx="349459" cy="349459"/>
          </a:xfrm>
          <a:prstGeom prst="rect">
            <a:avLst/>
          </a:prstGeom>
        </p:spPr>
      </p:pic>
      <p:pic>
        <p:nvPicPr>
          <p:cNvPr id="11" name="Gráfico 10" descr="Hogar con relleno sólido">
            <a:hlinkClick r:id="rId15" action="ppaction://hlinksldjump"/>
            <a:extLst>
              <a:ext uri="{FF2B5EF4-FFF2-40B4-BE49-F238E27FC236}">
                <a16:creationId xmlns:a16="http://schemas.microsoft.com/office/drawing/2014/main" id="{0D6EBAF4-605C-B0CD-47A2-19AA0C6188F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1380" y="4703252"/>
            <a:ext cx="321609" cy="321609"/>
          </a:xfrm>
          <a:prstGeom prst="rect">
            <a:avLst/>
          </a:prstGeom>
        </p:spPr>
      </p:pic>
      <p:sp>
        <p:nvSpPr>
          <p:cNvPr id="2" name="CuadroTexto 1">
            <a:extLst>
              <a:ext uri="{FF2B5EF4-FFF2-40B4-BE49-F238E27FC236}">
                <a16:creationId xmlns:a16="http://schemas.microsoft.com/office/drawing/2014/main" id="{7592E539-6F52-B314-C8AE-EEB46620A7FB}"/>
              </a:ext>
            </a:extLst>
          </p:cNvPr>
          <p:cNvSpPr txBox="1"/>
          <p:nvPr/>
        </p:nvSpPr>
        <p:spPr>
          <a:xfrm>
            <a:off x="2158070" y="4200437"/>
            <a:ext cx="3550003" cy="307777"/>
          </a:xfrm>
          <a:prstGeom prst="rect">
            <a:avLst/>
          </a:prstGeom>
          <a:noFill/>
        </p:spPr>
        <p:txBody>
          <a:bodyPr wrap="square" rtlCol="0">
            <a:spAutoFit/>
          </a:bodyPr>
          <a:lstStyle/>
          <a:p>
            <a:r>
              <a:rPr lang="en-US" b="1" dirty="0">
                <a:solidFill>
                  <a:schemeClr val="tx1"/>
                </a:solidFill>
                <a:latin typeface="Times New Roman" panose="02020603050405020304" pitchFamily="18" charset="0"/>
                <a:cs typeface="Times New Roman" panose="02020603050405020304" pitchFamily="18" charset="0"/>
              </a:rPr>
              <a:t>👉 </a:t>
            </a:r>
            <a:r>
              <a:rPr lang="en-US" b="1" dirty="0">
                <a:solidFill>
                  <a:schemeClr val="accent1">
                    <a:lumMod val="75000"/>
                  </a:schemeClr>
                </a:solidFill>
                <a:latin typeface="Times New Roman" panose="02020603050405020304" pitchFamily="18" charset="0"/>
                <a:cs typeface="Times New Roman" panose="02020603050405020304" pitchFamily="18" charset="0"/>
              </a:rPr>
              <a:t>Click on the photo to access the website!</a:t>
            </a:r>
            <a:endParaRPr lang="es-ES" b="1" dirty="0">
              <a:solidFill>
                <a:schemeClr val="accent1">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B7D0633D-0D85-139B-3D4D-E03EC4C42390}"/>
            </a:ext>
          </a:extLst>
        </p:cNvPr>
        <p:cNvGrpSpPr/>
        <p:nvPr/>
      </p:nvGrpSpPr>
      <p:grpSpPr>
        <a:xfrm>
          <a:off x="0" y="0"/>
          <a:ext cx="0" cy="0"/>
          <a:chOff x="0" y="0"/>
          <a:chExt cx="0" cy="0"/>
        </a:xfrm>
      </p:grpSpPr>
      <p:sp>
        <p:nvSpPr>
          <p:cNvPr id="496" name="Google Shape;496;p35">
            <a:extLst>
              <a:ext uri="{FF2B5EF4-FFF2-40B4-BE49-F238E27FC236}">
                <a16:creationId xmlns:a16="http://schemas.microsoft.com/office/drawing/2014/main" id="{4CBA029A-42A2-28C2-3CA9-170BC8B8581F}"/>
              </a:ext>
            </a:extLst>
          </p:cNvPr>
          <p:cNvSpPr txBox="1"/>
          <p:nvPr/>
        </p:nvSpPr>
        <p:spPr>
          <a:xfrm>
            <a:off x="2785660" y="1088609"/>
            <a:ext cx="2618100" cy="269038"/>
          </a:xfrm>
          <a:prstGeom prst="rect">
            <a:avLst/>
          </a:prstGeom>
          <a:solidFill>
            <a:schemeClr val="accent4">
              <a:lumMod val="20000"/>
              <a:lumOff val="80000"/>
            </a:schemeClr>
          </a:solidFill>
          <a:ln>
            <a:noFill/>
          </a:ln>
        </p:spPr>
        <p:txBody>
          <a:bodyPr spcFirstLastPara="1" wrap="square" lIns="68569" tIns="68569" rIns="68569" bIns="68569" anchor="t" anchorCtr="0">
            <a:noAutofit/>
          </a:bodyPr>
          <a:lstStyle/>
          <a:p>
            <a:pPr algn="ctr"/>
            <a:r>
              <a:rPr lang="en-GB" sz="1050" b="1" noProof="0" dirty="0">
                <a:solidFill>
                  <a:schemeClr val="dk1"/>
                </a:solidFill>
                <a:latin typeface="Times New Roman"/>
                <a:ea typeface="Times New Roman"/>
                <a:cs typeface="Times New Roman"/>
                <a:sym typeface="Times New Roman"/>
              </a:rPr>
              <a:t>Automatic Weather Station</a:t>
            </a:r>
            <a:endParaRPr lang="en-GB" sz="1050" noProof="0" dirty="0">
              <a:solidFill>
                <a:schemeClr val="dk1"/>
              </a:solidFill>
              <a:latin typeface="Times New Roman"/>
              <a:ea typeface="Times New Roman"/>
              <a:cs typeface="Times New Roman"/>
              <a:sym typeface="Times New Roman"/>
            </a:endParaRPr>
          </a:p>
        </p:txBody>
      </p:sp>
      <p:pic>
        <p:nvPicPr>
          <p:cNvPr id="4" name="Imagen 3">
            <a:extLst>
              <a:ext uri="{FF2B5EF4-FFF2-40B4-BE49-F238E27FC236}">
                <a16:creationId xmlns:a16="http://schemas.microsoft.com/office/drawing/2014/main" id="{9D31D057-6C16-D20A-BBA8-BD5A037A8591}"/>
              </a:ext>
            </a:extLst>
          </p:cNvPr>
          <p:cNvPicPr>
            <a:picLocks noChangeAspect="1"/>
          </p:cNvPicPr>
          <p:nvPr/>
        </p:nvPicPr>
        <p:blipFill>
          <a:blip r:embed="rId3"/>
          <a:stretch>
            <a:fillRect/>
          </a:stretch>
        </p:blipFill>
        <p:spPr>
          <a:xfrm>
            <a:off x="-82677" y="1088609"/>
            <a:ext cx="1408298" cy="2578832"/>
          </a:xfrm>
          <a:prstGeom prst="rect">
            <a:avLst/>
          </a:prstGeom>
        </p:spPr>
      </p:pic>
      <p:grpSp>
        <p:nvGrpSpPr>
          <p:cNvPr id="5" name="Grupo 4">
            <a:extLst>
              <a:ext uri="{FF2B5EF4-FFF2-40B4-BE49-F238E27FC236}">
                <a16:creationId xmlns:a16="http://schemas.microsoft.com/office/drawing/2014/main" id="{A2B29993-5EB0-211B-776C-609EDBA58D58}"/>
              </a:ext>
            </a:extLst>
          </p:cNvPr>
          <p:cNvGrpSpPr/>
          <p:nvPr/>
        </p:nvGrpSpPr>
        <p:grpSpPr>
          <a:xfrm>
            <a:off x="5837462" y="4556976"/>
            <a:ext cx="895275" cy="467885"/>
            <a:chOff x="0" y="3614052"/>
            <a:chExt cx="1755524" cy="937763"/>
          </a:xfrm>
        </p:grpSpPr>
        <p:pic>
          <p:nvPicPr>
            <p:cNvPr id="6" name="Google Shape;70;p15">
              <a:extLst>
                <a:ext uri="{FF2B5EF4-FFF2-40B4-BE49-F238E27FC236}">
                  <a16:creationId xmlns:a16="http://schemas.microsoft.com/office/drawing/2014/main" id="{019D447D-CDD3-D51D-8473-93C47680FAA1}"/>
                </a:ext>
              </a:extLst>
            </p:cNvPr>
            <p:cNvPicPr preferRelativeResize="0"/>
            <p:nvPr/>
          </p:nvPicPr>
          <p:blipFill rotWithShape="1">
            <a:blip r:embed="rId4">
              <a:alphaModFix/>
            </a:blip>
            <a:srcRect/>
            <a:stretch/>
          </p:blipFill>
          <p:spPr>
            <a:xfrm>
              <a:off x="0" y="3614052"/>
              <a:ext cx="663469" cy="937763"/>
            </a:xfrm>
            <a:prstGeom prst="rect">
              <a:avLst/>
            </a:prstGeom>
            <a:noFill/>
            <a:ln>
              <a:noFill/>
            </a:ln>
          </p:spPr>
        </p:pic>
        <p:pic>
          <p:nvPicPr>
            <p:cNvPr id="7" name="Imagen 6" descr="Imagen que contiene Texto&#10;&#10;El contenido generado por IA puede ser incorrecto.">
              <a:extLst>
                <a:ext uri="{FF2B5EF4-FFF2-40B4-BE49-F238E27FC236}">
                  <a16:creationId xmlns:a16="http://schemas.microsoft.com/office/drawing/2014/main" id="{691609C6-DE0C-17E5-7763-0FC2AC41081D}"/>
                </a:ext>
              </a:extLst>
            </p:cNvPr>
            <p:cNvPicPr>
              <a:picLocks noChangeAspect="1"/>
            </p:cNvPicPr>
            <p:nvPr/>
          </p:nvPicPr>
          <p:blipFill>
            <a:blip r:embed="rId5"/>
            <a:stretch>
              <a:fillRect/>
            </a:stretch>
          </p:blipFill>
          <p:spPr>
            <a:xfrm>
              <a:off x="767749" y="3990281"/>
              <a:ext cx="987775" cy="403988"/>
            </a:xfrm>
            <a:prstGeom prst="rect">
              <a:avLst/>
            </a:prstGeom>
          </p:spPr>
        </p:pic>
      </p:grpSp>
      <p:pic>
        <p:nvPicPr>
          <p:cNvPr id="8" name="Imagen 7">
            <a:extLst>
              <a:ext uri="{FF2B5EF4-FFF2-40B4-BE49-F238E27FC236}">
                <a16:creationId xmlns:a16="http://schemas.microsoft.com/office/drawing/2014/main" id="{C6BDE352-AA49-57D3-A59C-ADCCE443F1ED}"/>
              </a:ext>
            </a:extLst>
          </p:cNvPr>
          <p:cNvPicPr>
            <a:picLocks noChangeAspect="1"/>
          </p:cNvPicPr>
          <p:nvPr/>
        </p:nvPicPr>
        <p:blipFill>
          <a:blip r:embed="rId6"/>
          <a:stretch>
            <a:fillRect/>
          </a:stretch>
        </p:blipFill>
        <p:spPr>
          <a:xfrm>
            <a:off x="192662" y="494356"/>
            <a:ext cx="1132959" cy="476924"/>
          </a:xfrm>
          <a:prstGeom prst="rect">
            <a:avLst/>
          </a:prstGeom>
        </p:spPr>
      </p:pic>
      <p:sp>
        <p:nvSpPr>
          <p:cNvPr id="9" name="Google Shape;259;p26">
            <a:extLst>
              <a:ext uri="{FF2B5EF4-FFF2-40B4-BE49-F238E27FC236}">
                <a16:creationId xmlns:a16="http://schemas.microsoft.com/office/drawing/2014/main" id="{068394C1-604C-D81E-1C72-8AF5733DB092}"/>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2" name="Google Shape;487;p35">
            <a:extLst>
              <a:ext uri="{FF2B5EF4-FFF2-40B4-BE49-F238E27FC236}">
                <a16:creationId xmlns:a16="http://schemas.microsoft.com/office/drawing/2014/main" id="{308F7977-1311-FABD-0EEA-24FCC8C90C3C}"/>
              </a:ext>
            </a:extLst>
          </p:cNvPr>
          <p:cNvSpPr txBox="1"/>
          <p:nvPr/>
        </p:nvSpPr>
        <p:spPr>
          <a:xfrm>
            <a:off x="5217412" y="788584"/>
            <a:ext cx="126651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Web OceanUCA</a:t>
            </a:r>
            <a:endParaRPr lang="en-GB" sz="1350" noProof="0" dirty="0">
              <a:latin typeface="Times New Roman"/>
              <a:ea typeface="Times New Roman"/>
              <a:cs typeface="Times New Roman"/>
              <a:sym typeface="Times New Roman"/>
            </a:endParaRPr>
          </a:p>
        </p:txBody>
      </p:sp>
      <p:pic>
        <p:nvPicPr>
          <p:cNvPr id="10" name="Gráfico 9" descr="Flechas de cheurón con relleno sólido">
            <a:hlinkClick r:id="rId7" action="ppaction://hlinksldjump"/>
            <a:extLst>
              <a:ext uri="{FF2B5EF4-FFF2-40B4-BE49-F238E27FC236}">
                <a16:creationId xmlns:a16="http://schemas.microsoft.com/office/drawing/2014/main" id="{5473E274-C96D-E9BD-E1E5-EAB2061D5E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50" y="4723039"/>
            <a:ext cx="340193" cy="340193"/>
          </a:xfrm>
          <a:prstGeom prst="rect">
            <a:avLst/>
          </a:prstGeom>
        </p:spPr>
      </p:pic>
      <p:pic>
        <p:nvPicPr>
          <p:cNvPr id="11" name="Gráfico 10" descr="Flechas de cheurón con relleno sólido">
            <a:hlinkClick r:id="rId10" action="ppaction://hlinksldjump"/>
            <a:extLst>
              <a:ext uri="{FF2B5EF4-FFF2-40B4-BE49-F238E27FC236}">
                <a16:creationId xmlns:a16="http://schemas.microsoft.com/office/drawing/2014/main" id="{ABB211D0-7A35-A687-329B-8E7DA4FBB0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9289" y="4713773"/>
            <a:ext cx="349459" cy="349459"/>
          </a:xfrm>
          <a:prstGeom prst="rect">
            <a:avLst/>
          </a:prstGeom>
        </p:spPr>
      </p:pic>
      <p:pic>
        <p:nvPicPr>
          <p:cNvPr id="12" name="Gráfico 11" descr="Hogar con relleno sólido">
            <a:hlinkClick r:id="rId13" action="ppaction://hlinksldjump"/>
            <a:extLst>
              <a:ext uri="{FF2B5EF4-FFF2-40B4-BE49-F238E27FC236}">
                <a16:creationId xmlns:a16="http://schemas.microsoft.com/office/drawing/2014/main" id="{5820948D-609E-6276-2BE7-09110FCD05F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1380" y="4703252"/>
            <a:ext cx="321609" cy="321609"/>
          </a:xfrm>
          <a:prstGeom prst="rect">
            <a:avLst/>
          </a:prstGeom>
        </p:spPr>
      </p:pic>
      <p:pic>
        <p:nvPicPr>
          <p:cNvPr id="13" name="Imagen 12">
            <a:extLst>
              <a:ext uri="{FF2B5EF4-FFF2-40B4-BE49-F238E27FC236}">
                <a16:creationId xmlns:a16="http://schemas.microsoft.com/office/drawing/2014/main" id="{4C531518-F86E-5809-4970-E5B9F9DFF8FF}"/>
              </a:ext>
            </a:extLst>
          </p:cNvPr>
          <p:cNvPicPr>
            <a:picLocks noChangeAspect="1"/>
          </p:cNvPicPr>
          <p:nvPr/>
        </p:nvPicPr>
        <p:blipFill>
          <a:blip r:embed="rId16"/>
          <a:stretch>
            <a:fillRect/>
          </a:stretch>
        </p:blipFill>
        <p:spPr>
          <a:xfrm>
            <a:off x="1556415" y="1357647"/>
            <a:ext cx="5076589" cy="2285264"/>
          </a:xfrm>
          <a:prstGeom prst="rect">
            <a:avLst/>
          </a:prstGeom>
        </p:spPr>
      </p:pic>
      <p:sp>
        <p:nvSpPr>
          <p:cNvPr id="14" name="CuadroTexto 13">
            <a:extLst>
              <a:ext uri="{FF2B5EF4-FFF2-40B4-BE49-F238E27FC236}">
                <a16:creationId xmlns:a16="http://schemas.microsoft.com/office/drawing/2014/main" id="{7E6EC457-405A-DED4-A1D4-BE679B726913}"/>
              </a:ext>
            </a:extLst>
          </p:cNvPr>
          <p:cNvSpPr txBox="1"/>
          <p:nvPr/>
        </p:nvSpPr>
        <p:spPr>
          <a:xfrm>
            <a:off x="1345048" y="3922820"/>
            <a:ext cx="4593663" cy="923330"/>
          </a:xfrm>
          <a:prstGeom prst="rect">
            <a:avLst/>
          </a:prstGeom>
          <a:noFill/>
        </p:spPr>
        <p:txBody>
          <a:bodyPr wrap="square" rtlCol="0">
            <a:spAutoFit/>
          </a:bodyPr>
          <a:lstStyle/>
          <a:p>
            <a:r>
              <a:rPr lang="en-US" sz="800" b="1" dirty="0">
                <a:solidFill>
                  <a:schemeClr val="tx1"/>
                </a:solidFill>
                <a:latin typeface="Times New Roman" panose="02020603050405020304" pitchFamily="18" charset="0"/>
                <a:cs typeface="Times New Roman" panose="02020603050405020304" pitchFamily="18" charset="0"/>
              </a:rPr>
              <a:t>Tue, 29 Apr, 08:30–10:15 | Hall X5 </a:t>
            </a:r>
            <a:r>
              <a:rPr lang="en-US" sz="8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Horizontal and vertical analysis of sea breezes in the Gulf of Cádiz (SW Spain) from surface stations and </a:t>
            </a:r>
            <a:r>
              <a:rPr lang="en-US" sz="8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radiosounding</a:t>
            </a:r>
            <a:r>
              <a:rPr lang="en-US" sz="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data. </a:t>
            </a:r>
          </a:p>
          <a:p>
            <a:endParaRPr lang="en-US" sz="8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8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 01 May, 09:45–09:55 </a:t>
            </a:r>
            <a:r>
              <a:rPr lang="en-US" sz="800" b="1" dirty="0">
                <a:solidFill>
                  <a:schemeClr val="tx1"/>
                </a:solidFill>
                <a:latin typeface="Times New Roman" panose="02020603050405020304" pitchFamily="18" charset="0"/>
                <a:cs typeface="Times New Roman" panose="02020603050405020304" pitchFamily="18" charset="0"/>
              </a:rPr>
              <a:t>|</a:t>
            </a:r>
            <a:r>
              <a:rPr lang="en-US" sz="8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Room 1.61/62  </a:t>
            </a:r>
            <a:r>
              <a:rPr lang="en-US" sz="8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Dynamics of sea breezes: Analysis of recent events in Southwest Spain</a:t>
            </a:r>
          </a:p>
          <a:p>
            <a:r>
              <a:rPr lang="en-US"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s-ES" b="1" dirty="0">
              <a:solidFill>
                <a:schemeClr val="tx1"/>
              </a:solidFill>
              <a:latin typeface="Times New Roman" panose="02020603050405020304" pitchFamily="18" charset="0"/>
              <a:cs typeface="Times New Roman" panose="02020603050405020304" pitchFamily="18" charset="0"/>
            </a:endParaRPr>
          </a:p>
        </p:txBody>
      </p:sp>
      <p:sp>
        <p:nvSpPr>
          <p:cNvPr id="15" name="CuadroTexto 14">
            <a:extLst>
              <a:ext uri="{FF2B5EF4-FFF2-40B4-BE49-F238E27FC236}">
                <a16:creationId xmlns:a16="http://schemas.microsoft.com/office/drawing/2014/main" id="{50E94FD9-06D8-2A78-3AE1-B9C692154C85}"/>
              </a:ext>
            </a:extLst>
          </p:cNvPr>
          <p:cNvSpPr txBox="1"/>
          <p:nvPr/>
        </p:nvSpPr>
        <p:spPr>
          <a:xfrm>
            <a:off x="1743517" y="3647128"/>
            <a:ext cx="4093945" cy="307777"/>
          </a:xfrm>
          <a:prstGeom prst="rect">
            <a:avLst/>
          </a:prstGeom>
          <a:noFill/>
        </p:spPr>
        <p:txBody>
          <a:bodyPr wrap="square" rtlCol="0">
            <a:spAutoFit/>
          </a:bodyPr>
          <a:lstStyle/>
          <a:p>
            <a:r>
              <a:rPr lang="es-ES" dirty="0"/>
              <a:t>👉 </a:t>
            </a:r>
            <a:r>
              <a:rPr lang="en-US" b="1" dirty="0">
                <a:solidFill>
                  <a:schemeClr val="accent1">
                    <a:lumMod val="75000"/>
                  </a:schemeClr>
                </a:solidFill>
                <a:latin typeface="Times New Roman" panose="02020603050405020304" pitchFamily="18" charset="0"/>
                <a:cs typeface="Times New Roman" panose="02020603050405020304" pitchFamily="18" charset="0"/>
              </a:rPr>
              <a:t>Great importance of the sea breezes in this area</a:t>
            </a:r>
            <a:endParaRPr lang="es-ES"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203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575"/>
        <p:cNvGrpSpPr/>
        <p:nvPr/>
      </p:nvGrpSpPr>
      <p:grpSpPr>
        <a:xfrm>
          <a:off x="0" y="0"/>
          <a:ext cx="0" cy="0"/>
          <a:chOff x="0" y="0"/>
          <a:chExt cx="0" cy="0"/>
        </a:xfrm>
      </p:grpSpPr>
      <p:sp>
        <p:nvSpPr>
          <p:cNvPr id="578" name="Google Shape;578;p42"/>
          <p:cNvSpPr txBox="1"/>
          <p:nvPr/>
        </p:nvSpPr>
        <p:spPr>
          <a:xfrm>
            <a:off x="5236251" y="778075"/>
            <a:ext cx="124461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Impacts &amp; Uses</a:t>
            </a:r>
            <a:endParaRPr lang="en-GB" sz="1350" noProof="0" dirty="0">
              <a:latin typeface="Times New Roman"/>
              <a:ea typeface="Times New Roman"/>
              <a:cs typeface="Times New Roman"/>
              <a:sym typeface="Times New Roman"/>
            </a:endParaRPr>
          </a:p>
        </p:txBody>
      </p:sp>
      <p:sp>
        <p:nvSpPr>
          <p:cNvPr id="579" name="Google Shape;579;p42"/>
          <p:cNvSpPr/>
          <p:nvPr/>
        </p:nvSpPr>
        <p:spPr>
          <a:xfrm>
            <a:off x="114581" y="1529982"/>
            <a:ext cx="3244050" cy="627975"/>
          </a:xfrm>
          <a:prstGeom prst="roundRect">
            <a:avLst>
              <a:gd name="adj" fmla="val 16667"/>
            </a:avLst>
          </a:prstGeom>
          <a:solidFill>
            <a:schemeClr val="accent4">
              <a:lumMod val="20000"/>
              <a:lumOff val="80000"/>
            </a:schemeClr>
          </a:solidFill>
          <a:ln>
            <a:noFill/>
          </a:ln>
        </p:spPr>
        <p:txBody>
          <a:bodyPr spcFirstLastPara="1" wrap="square" lIns="15619" tIns="7800" rIns="15619" bIns="7800" anchor="ctr" anchorCtr="0">
            <a:noAutofit/>
          </a:bodyPr>
          <a:lstStyle/>
          <a:p>
            <a:pPr algn="ctr"/>
            <a:r>
              <a:rPr lang="en-US" sz="1350" b="1" noProof="0" dirty="0">
                <a:solidFill>
                  <a:schemeClr val="dk1"/>
                </a:solidFill>
                <a:latin typeface="Times New Roman"/>
                <a:ea typeface="Times New Roman"/>
                <a:cs typeface="Times New Roman"/>
                <a:sym typeface="Times New Roman"/>
              </a:rPr>
              <a:t>Observation and monitoring of coastal oceanic and atmospheric physical processes</a:t>
            </a:r>
            <a:endParaRPr lang="en-GB" sz="1350" noProof="0" dirty="0">
              <a:solidFill>
                <a:schemeClr val="dk1"/>
              </a:solidFill>
              <a:latin typeface="Times New Roman"/>
              <a:ea typeface="Times New Roman"/>
              <a:cs typeface="Times New Roman"/>
              <a:sym typeface="Times New Roman"/>
            </a:endParaRPr>
          </a:p>
        </p:txBody>
      </p:sp>
      <p:sp>
        <p:nvSpPr>
          <p:cNvPr id="580" name="Google Shape;580;p42"/>
          <p:cNvSpPr/>
          <p:nvPr/>
        </p:nvSpPr>
        <p:spPr>
          <a:xfrm>
            <a:off x="114581" y="2354813"/>
            <a:ext cx="3173850" cy="560475"/>
          </a:xfrm>
          <a:prstGeom prst="roundRect">
            <a:avLst>
              <a:gd name="adj" fmla="val 16667"/>
            </a:avLst>
          </a:prstGeom>
          <a:solidFill>
            <a:schemeClr val="accent1">
              <a:lumMod val="20000"/>
              <a:lumOff val="80000"/>
            </a:schemeClr>
          </a:solidFill>
          <a:ln>
            <a:noFill/>
          </a:ln>
        </p:spPr>
        <p:txBody>
          <a:bodyPr spcFirstLastPara="1" wrap="square" lIns="15619" tIns="7800" rIns="15619" bIns="7800" anchor="ctr" anchorCtr="0">
            <a:noAutofit/>
          </a:bodyPr>
          <a:lstStyle/>
          <a:p>
            <a:pPr algn="ctr"/>
            <a:r>
              <a:rPr lang="en-GB" sz="1350" b="1" noProof="0" dirty="0">
                <a:solidFill>
                  <a:schemeClr val="dk1"/>
                </a:solidFill>
                <a:latin typeface="Times New Roman"/>
                <a:ea typeface="Times New Roman"/>
                <a:cs typeface="Times New Roman"/>
                <a:sym typeface="Times New Roman"/>
              </a:rPr>
              <a:t>Short/medium-term forecast</a:t>
            </a:r>
            <a:endParaRPr lang="en-GB" sz="1350" noProof="0" dirty="0">
              <a:solidFill>
                <a:schemeClr val="dk1"/>
              </a:solidFill>
              <a:latin typeface="Times New Roman"/>
              <a:ea typeface="Times New Roman"/>
              <a:cs typeface="Times New Roman"/>
              <a:sym typeface="Times New Roman"/>
            </a:endParaRPr>
          </a:p>
        </p:txBody>
      </p:sp>
      <p:sp>
        <p:nvSpPr>
          <p:cNvPr id="581" name="Google Shape;581;p42"/>
          <p:cNvSpPr/>
          <p:nvPr/>
        </p:nvSpPr>
        <p:spPr>
          <a:xfrm>
            <a:off x="3429000" y="3066676"/>
            <a:ext cx="3173850" cy="538425"/>
          </a:xfrm>
          <a:prstGeom prst="roundRect">
            <a:avLst>
              <a:gd name="adj" fmla="val 16667"/>
            </a:avLst>
          </a:prstGeom>
          <a:solidFill>
            <a:schemeClr val="accent1">
              <a:lumMod val="20000"/>
              <a:lumOff val="80000"/>
            </a:schemeClr>
          </a:solidFill>
          <a:ln>
            <a:noFill/>
          </a:ln>
        </p:spPr>
        <p:txBody>
          <a:bodyPr spcFirstLastPara="1" wrap="square" lIns="15619" tIns="7800" rIns="15619" bIns="7800" anchor="ctr" anchorCtr="0">
            <a:noAutofit/>
          </a:bodyPr>
          <a:lstStyle/>
          <a:p>
            <a:pPr algn="ctr"/>
            <a:r>
              <a:rPr lang="en-US" sz="1350" b="1" noProof="0" dirty="0">
                <a:solidFill>
                  <a:schemeClr val="dk1"/>
                </a:solidFill>
                <a:latin typeface="Times New Roman"/>
                <a:ea typeface="Times New Roman"/>
                <a:cs typeface="Times New Roman"/>
                <a:sym typeface="Times New Roman"/>
              </a:rPr>
              <a:t>Monitoring of natural resources and environmental protection</a:t>
            </a:r>
            <a:endParaRPr lang="en-GB" sz="1350" noProof="0" dirty="0">
              <a:solidFill>
                <a:schemeClr val="dk1"/>
              </a:solidFill>
              <a:latin typeface="Times New Roman"/>
              <a:ea typeface="Times New Roman"/>
              <a:cs typeface="Times New Roman"/>
              <a:sym typeface="Times New Roman"/>
            </a:endParaRPr>
          </a:p>
        </p:txBody>
      </p:sp>
      <p:sp>
        <p:nvSpPr>
          <p:cNvPr id="582" name="Google Shape;582;p42"/>
          <p:cNvSpPr/>
          <p:nvPr/>
        </p:nvSpPr>
        <p:spPr>
          <a:xfrm>
            <a:off x="114581" y="3044626"/>
            <a:ext cx="3173850" cy="560475"/>
          </a:xfrm>
          <a:prstGeom prst="roundRect">
            <a:avLst>
              <a:gd name="adj" fmla="val 16667"/>
            </a:avLst>
          </a:prstGeom>
          <a:solidFill>
            <a:schemeClr val="accent4">
              <a:lumMod val="20000"/>
              <a:lumOff val="80000"/>
            </a:schemeClr>
          </a:solidFill>
          <a:ln>
            <a:noFill/>
          </a:ln>
        </p:spPr>
        <p:txBody>
          <a:bodyPr spcFirstLastPara="1" wrap="square" lIns="15619" tIns="7800" rIns="15619" bIns="7800" anchor="ctr" anchorCtr="0">
            <a:noAutofit/>
          </a:bodyPr>
          <a:lstStyle/>
          <a:p>
            <a:pPr algn="ctr"/>
            <a:r>
              <a:rPr lang="en-US" sz="1350" b="1" noProof="0" dirty="0">
                <a:solidFill>
                  <a:schemeClr val="dk1"/>
                </a:solidFill>
                <a:latin typeface="Times New Roman"/>
                <a:ea typeface="Times New Roman"/>
                <a:cs typeface="Times New Roman"/>
                <a:sym typeface="Times New Roman"/>
              </a:rPr>
              <a:t>Aid in decision-making  </a:t>
            </a:r>
          </a:p>
          <a:p>
            <a:pPr algn="ctr"/>
            <a:r>
              <a:rPr lang="en-US" sz="1350" b="1" noProof="0" dirty="0">
                <a:solidFill>
                  <a:schemeClr val="dk1"/>
                </a:solidFill>
                <a:latin typeface="Times New Roman"/>
                <a:ea typeface="Times New Roman"/>
                <a:cs typeface="Times New Roman"/>
                <a:sym typeface="Times New Roman"/>
              </a:rPr>
              <a:t>(public information</a:t>
            </a:r>
            <a:r>
              <a:rPr lang="en-GB" sz="1050" b="1" dirty="0">
                <a:solidFill>
                  <a:schemeClr val="dk1"/>
                </a:solidFill>
                <a:latin typeface="Times New Roman"/>
                <a:ea typeface="Times New Roman"/>
                <a:cs typeface="Times New Roman"/>
                <a:sym typeface="Times New Roman"/>
              </a:rPr>
              <a:t>)</a:t>
            </a:r>
            <a:endParaRPr lang="en-GB" sz="1350" b="1" noProof="0" dirty="0">
              <a:solidFill>
                <a:schemeClr val="dk1"/>
              </a:solidFill>
              <a:latin typeface="Times New Roman"/>
              <a:ea typeface="Times New Roman"/>
              <a:cs typeface="Times New Roman"/>
              <a:sym typeface="Times New Roman"/>
            </a:endParaRPr>
          </a:p>
        </p:txBody>
      </p:sp>
      <p:sp>
        <p:nvSpPr>
          <p:cNvPr id="583" name="Google Shape;583;p42"/>
          <p:cNvSpPr/>
          <p:nvPr/>
        </p:nvSpPr>
        <p:spPr>
          <a:xfrm>
            <a:off x="3429000" y="2359482"/>
            <a:ext cx="3173850" cy="560475"/>
          </a:xfrm>
          <a:prstGeom prst="roundRect">
            <a:avLst>
              <a:gd name="adj" fmla="val 16667"/>
            </a:avLst>
          </a:prstGeom>
          <a:solidFill>
            <a:schemeClr val="accent4">
              <a:lumMod val="20000"/>
              <a:lumOff val="80000"/>
            </a:schemeClr>
          </a:solidFill>
          <a:ln>
            <a:noFill/>
          </a:ln>
        </p:spPr>
        <p:txBody>
          <a:bodyPr spcFirstLastPara="1" wrap="square" lIns="15619" tIns="7800" rIns="15619" bIns="7800" anchor="ctr" anchorCtr="0">
            <a:noAutofit/>
          </a:bodyPr>
          <a:lstStyle/>
          <a:p>
            <a:pPr algn="ctr"/>
            <a:r>
              <a:rPr lang="en-US" sz="1350" b="1" noProof="0" dirty="0">
                <a:solidFill>
                  <a:schemeClr val="dk1"/>
                </a:solidFill>
                <a:latin typeface="Times New Roman"/>
                <a:ea typeface="Times New Roman"/>
                <a:cs typeface="Times New Roman"/>
                <a:sym typeface="Times New Roman"/>
              </a:rPr>
              <a:t>Detection of climate change-related effects (long-term research)</a:t>
            </a:r>
            <a:endParaRPr lang="en-GB" sz="1350" b="1" noProof="0" dirty="0">
              <a:solidFill>
                <a:schemeClr val="dk1"/>
              </a:solidFill>
              <a:latin typeface="Times New Roman"/>
              <a:ea typeface="Times New Roman"/>
              <a:cs typeface="Times New Roman"/>
              <a:sym typeface="Times New Roman"/>
            </a:endParaRPr>
          </a:p>
        </p:txBody>
      </p:sp>
      <p:sp>
        <p:nvSpPr>
          <p:cNvPr id="584" name="Google Shape;584;p42"/>
          <p:cNvSpPr/>
          <p:nvPr/>
        </p:nvSpPr>
        <p:spPr>
          <a:xfrm>
            <a:off x="3429000" y="1529982"/>
            <a:ext cx="3173850" cy="627975"/>
          </a:xfrm>
          <a:prstGeom prst="roundRect">
            <a:avLst>
              <a:gd name="adj" fmla="val 16667"/>
            </a:avLst>
          </a:prstGeom>
          <a:solidFill>
            <a:schemeClr val="accent1">
              <a:lumMod val="20000"/>
              <a:lumOff val="80000"/>
            </a:schemeClr>
          </a:solidFill>
          <a:ln>
            <a:noFill/>
          </a:ln>
        </p:spPr>
        <p:txBody>
          <a:bodyPr spcFirstLastPara="1" wrap="square" lIns="15619" tIns="7800" rIns="15619" bIns="7800" anchor="ctr" anchorCtr="0">
            <a:noAutofit/>
          </a:bodyPr>
          <a:lstStyle/>
          <a:p>
            <a:pPr algn="ctr"/>
            <a:r>
              <a:rPr lang="en-US" sz="1350" b="1" noProof="0" dirty="0">
                <a:solidFill>
                  <a:schemeClr val="dk1"/>
                </a:solidFill>
                <a:latin typeface="Times New Roman"/>
                <a:ea typeface="Times New Roman"/>
                <a:cs typeface="Times New Roman"/>
                <a:sym typeface="Times New Roman"/>
              </a:rPr>
              <a:t>Early warning system for risks and threats</a:t>
            </a:r>
            <a:endParaRPr lang="en-GB" sz="1350" noProof="0" dirty="0">
              <a:solidFill>
                <a:schemeClr val="dk1"/>
              </a:solidFill>
              <a:latin typeface="Times New Roman"/>
              <a:ea typeface="Times New Roman"/>
              <a:cs typeface="Times New Roman"/>
              <a:sym typeface="Times New Roman"/>
            </a:endParaRPr>
          </a:p>
        </p:txBody>
      </p:sp>
      <p:grpSp>
        <p:nvGrpSpPr>
          <p:cNvPr id="4" name="Grupo 3">
            <a:extLst>
              <a:ext uri="{FF2B5EF4-FFF2-40B4-BE49-F238E27FC236}">
                <a16:creationId xmlns:a16="http://schemas.microsoft.com/office/drawing/2014/main" id="{1C8A715F-ED60-AFC4-575F-B8B38A3BC0DC}"/>
              </a:ext>
            </a:extLst>
          </p:cNvPr>
          <p:cNvGrpSpPr/>
          <p:nvPr/>
        </p:nvGrpSpPr>
        <p:grpSpPr>
          <a:xfrm>
            <a:off x="5837462" y="4556976"/>
            <a:ext cx="895275" cy="467885"/>
            <a:chOff x="0" y="3614052"/>
            <a:chExt cx="1755524" cy="937763"/>
          </a:xfrm>
        </p:grpSpPr>
        <p:pic>
          <p:nvPicPr>
            <p:cNvPr id="5" name="Google Shape;70;p15">
              <a:extLst>
                <a:ext uri="{FF2B5EF4-FFF2-40B4-BE49-F238E27FC236}">
                  <a16:creationId xmlns:a16="http://schemas.microsoft.com/office/drawing/2014/main" id="{6788A608-5BF2-BB82-77F6-76E7A57530D5}"/>
                </a:ext>
              </a:extLst>
            </p:cNvPr>
            <p:cNvPicPr preferRelativeResize="0"/>
            <p:nvPr/>
          </p:nvPicPr>
          <p:blipFill rotWithShape="1">
            <a:blip r:embed="rId3">
              <a:alphaModFix/>
            </a:blip>
            <a:srcRect/>
            <a:stretch/>
          </p:blipFill>
          <p:spPr>
            <a:xfrm>
              <a:off x="0" y="3614052"/>
              <a:ext cx="663469" cy="937763"/>
            </a:xfrm>
            <a:prstGeom prst="rect">
              <a:avLst/>
            </a:prstGeom>
            <a:noFill/>
            <a:ln>
              <a:noFill/>
            </a:ln>
          </p:spPr>
        </p:pic>
        <p:pic>
          <p:nvPicPr>
            <p:cNvPr id="6" name="Imagen 5" descr="Imagen que contiene Texto&#10;&#10;El contenido generado por IA puede ser incorrecto.">
              <a:extLst>
                <a:ext uri="{FF2B5EF4-FFF2-40B4-BE49-F238E27FC236}">
                  <a16:creationId xmlns:a16="http://schemas.microsoft.com/office/drawing/2014/main" id="{845D5E23-04AE-F0C7-10C0-2B34C78FE1FE}"/>
                </a:ext>
              </a:extLst>
            </p:cNvPr>
            <p:cNvPicPr>
              <a:picLocks noChangeAspect="1"/>
            </p:cNvPicPr>
            <p:nvPr/>
          </p:nvPicPr>
          <p:blipFill>
            <a:blip r:embed="rId4"/>
            <a:stretch>
              <a:fillRect/>
            </a:stretch>
          </p:blipFill>
          <p:spPr>
            <a:xfrm>
              <a:off x="767749" y="3990281"/>
              <a:ext cx="987775" cy="403988"/>
            </a:xfrm>
            <a:prstGeom prst="rect">
              <a:avLst/>
            </a:prstGeom>
          </p:spPr>
        </p:pic>
      </p:grpSp>
      <p:pic>
        <p:nvPicPr>
          <p:cNvPr id="7" name="Imagen 6">
            <a:extLst>
              <a:ext uri="{FF2B5EF4-FFF2-40B4-BE49-F238E27FC236}">
                <a16:creationId xmlns:a16="http://schemas.microsoft.com/office/drawing/2014/main" id="{C1DC4729-5A14-36F0-913B-AB47CC165AC8}"/>
              </a:ext>
            </a:extLst>
          </p:cNvPr>
          <p:cNvPicPr>
            <a:picLocks noChangeAspect="1"/>
          </p:cNvPicPr>
          <p:nvPr/>
        </p:nvPicPr>
        <p:blipFill>
          <a:blip r:embed="rId5"/>
          <a:stretch>
            <a:fillRect/>
          </a:stretch>
        </p:blipFill>
        <p:spPr>
          <a:xfrm>
            <a:off x="192662" y="494356"/>
            <a:ext cx="1132959" cy="476924"/>
          </a:xfrm>
          <a:prstGeom prst="rect">
            <a:avLst/>
          </a:prstGeom>
        </p:spPr>
      </p:pic>
      <p:sp>
        <p:nvSpPr>
          <p:cNvPr id="8" name="Google Shape;259;p26">
            <a:extLst>
              <a:ext uri="{FF2B5EF4-FFF2-40B4-BE49-F238E27FC236}">
                <a16:creationId xmlns:a16="http://schemas.microsoft.com/office/drawing/2014/main" id="{A856B53B-30AF-C120-45C8-3AEE08F427FF}"/>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3" name="Gráfico 2" descr="Flechas de cheurón con relleno sólido">
            <a:hlinkClick r:id="rId6" action="ppaction://hlinksldjump"/>
            <a:extLst>
              <a:ext uri="{FF2B5EF4-FFF2-40B4-BE49-F238E27FC236}">
                <a16:creationId xmlns:a16="http://schemas.microsoft.com/office/drawing/2014/main" id="{ACCA7EBF-1600-F5EE-2467-03258C73E4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50" y="4723039"/>
            <a:ext cx="340193" cy="340193"/>
          </a:xfrm>
          <a:prstGeom prst="rect">
            <a:avLst/>
          </a:prstGeom>
        </p:spPr>
      </p:pic>
      <p:pic>
        <p:nvPicPr>
          <p:cNvPr id="9" name="Gráfico 8" descr="Flechas de cheurón con relleno sólido">
            <a:hlinkClick r:id="rId9" action="ppaction://hlinksldjump"/>
            <a:extLst>
              <a:ext uri="{FF2B5EF4-FFF2-40B4-BE49-F238E27FC236}">
                <a16:creationId xmlns:a16="http://schemas.microsoft.com/office/drawing/2014/main" id="{5E1360B4-C396-24D9-E64F-2A839CB1D4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9289" y="4713773"/>
            <a:ext cx="349459" cy="349459"/>
          </a:xfrm>
          <a:prstGeom prst="rect">
            <a:avLst/>
          </a:prstGeom>
        </p:spPr>
      </p:pic>
      <p:pic>
        <p:nvPicPr>
          <p:cNvPr id="10" name="Gráfico 9" descr="Hogar con relleno sólido">
            <a:hlinkClick r:id="rId12" action="ppaction://hlinksldjump"/>
            <a:extLst>
              <a:ext uri="{FF2B5EF4-FFF2-40B4-BE49-F238E27FC236}">
                <a16:creationId xmlns:a16="http://schemas.microsoft.com/office/drawing/2014/main" id="{0EEBBE53-EA1D-D2B3-C4DF-55D02B1AFC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1380" y="4703252"/>
            <a:ext cx="321609" cy="32160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589"/>
        <p:cNvGrpSpPr/>
        <p:nvPr/>
      </p:nvGrpSpPr>
      <p:grpSpPr>
        <a:xfrm>
          <a:off x="0" y="0"/>
          <a:ext cx="0" cy="0"/>
          <a:chOff x="0" y="0"/>
          <a:chExt cx="0" cy="0"/>
        </a:xfrm>
      </p:grpSpPr>
      <p:pic>
        <p:nvPicPr>
          <p:cNvPr id="593" name="Google Shape;593;p43"/>
          <p:cNvPicPr preferRelativeResize="0"/>
          <p:nvPr/>
        </p:nvPicPr>
        <p:blipFill rotWithShape="1">
          <a:blip r:embed="rId3">
            <a:alphaModFix/>
          </a:blip>
          <a:srcRect l="21454" r="21342" b="38552"/>
          <a:stretch/>
        </p:blipFill>
        <p:spPr>
          <a:xfrm>
            <a:off x="1256879" y="2243761"/>
            <a:ext cx="2109774" cy="1113524"/>
          </a:xfrm>
          <a:prstGeom prst="rect">
            <a:avLst/>
          </a:prstGeom>
          <a:noFill/>
          <a:ln>
            <a:noFill/>
          </a:ln>
        </p:spPr>
      </p:pic>
      <p:sp>
        <p:nvSpPr>
          <p:cNvPr id="594" name="Google Shape;594;p43"/>
          <p:cNvSpPr txBox="1"/>
          <p:nvPr/>
        </p:nvSpPr>
        <p:spPr>
          <a:xfrm>
            <a:off x="281365" y="1484187"/>
            <a:ext cx="6421275" cy="654740"/>
          </a:xfrm>
          <a:prstGeom prst="rect">
            <a:avLst/>
          </a:prstGeom>
          <a:noFill/>
          <a:ln>
            <a:noFill/>
          </a:ln>
        </p:spPr>
        <p:txBody>
          <a:bodyPr spcFirstLastPara="1" wrap="square" lIns="68569" tIns="68569" rIns="68569" bIns="68569" anchor="t" anchorCtr="0">
            <a:noAutofit/>
          </a:bodyPr>
          <a:lstStyle/>
          <a:p>
            <a:pPr algn="ctr"/>
            <a:r>
              <a:rPr lang="en-US" sz="900" noProof="0" dirty="0" err="1">
                <a:solidFill>
                  <a:schemeClr val="dk1"/>
                </a:solidFill>
                <a:latin typeface="Times New Roman"/>
                <a:ea typeface="Times New Roman"/>
                <a:cs typeface="Times New Roman"/>
                <a:sym typeface="Times New Roman"/>
              </a:rPr>
              <a:t>OceanUCA</a:t>
            </a:r>
            <a:r>
              <a:rPr lang="en-US" sz="900" noProof="0" dirty="0">
                <a:solidFill>
                  <a:schemeClr val="dk1"/>
                </a:solidFill>
                <a:latin typeface="Times New Roman"/>
                <a:ea typeface="Times New Roman"/>
                <a:cs typeface="Times New Roman"/>
                <a:sym typeface="Times New Roman"/>
              </a:rPr>
              <a:t> project (PCM_00032) funded with resources from the "Next Generation EU" Recovery Fund through the Recovery, Transformation, and Resilience Plan, and co-financed by the Ministry of University, Research, and Innovation of the Andalusian Government. The views and opinions expressed are solely those of the author(s) and do not necessarily reflect those of the European Union or the European Commission. Neither the European Union nor the European Commission are responsible for them.</a:t>
            </a:r>
            <a:endParaRPr lang="en-GB" sz="900" noProof="0" dirty="0">
              <a:solidFill>
                <a:schemeClr val="dk1"/>
              </a:solidFill>
              <a:latin typeface="Times New Roman"/>
              <a:ea typeface="Times New Roman"/>
              <a:cs typeface="Times New Roman"/>
              <a:sym typeface="Times New Roman"/>
            </a:endParaRPr>
          </a:p>
        </p:txBody>
      </p:sp>
      <p:grpSp>
        <p:nvGrpSpPr>
          <p:cNvPr id="4" name="Grupo 3">
            <a:extLst>
              <a:ext uri="{FF2B5EF4-FFF2-40B4-BE49-F238E27FC236}">
                <a16:creationId xmlns:a16="http://schemas.microsoft.com/office/drawing/2014/main" id="{08C313D0-DEDF-F7D7-82F0-9F70FE46CCC7}"/>
              </a:ext>
            </a:extLst>
          </p:cNvPr>
          <p:cNvGrpSpPr/>
          <p:nvPr/>
        </p:nvGrpSpPr>
        <p:grpSpPr>
          <a:xfrm>
            <a:off x="3546767" y="2357039"/>
            <a:ext cx="1544780" cy="886969"/>
            <a:chOff x="0" y="3614052"/>
            <a:chExt cx="1755524" cy="937763"/>
          </a:xfrm>
        </p:grpSpPr>
        <p:pic>
          <p:nvPicPr>
            <p:cNvPr id="5" name="Google Shape;70;p15">
              <a:extLst>
                <a:ext uri="{FF2B5EF4-FFF2-40B4-BE49-F238E27FC236}">
                  <a16:creationId xmlns:a16="http://schemas.microsoft.com/office/drawing/2014/main" id="{0615DD0C-DA35-90CC-8C2F-4558312CE1C1}"/>
                </a:ext>
              </a:extLst>
            </p:cNvPr>
            <p:cNvPicPr preferRelativeResize="0"/>
            <p:nvPr/>
          </p:nvPicPr>
          <p:blipFill rotWithShape="1">
            <a:blip r:embed="rId4">
              <a:alphaModFix/>
            </a:blip>
            <a:srcRect/>
            <a:stretch/>
          </p:blipFill>
          <p:spPr>
            <a:xfrm>
              <a:off x="0" y="3614052"/>
              <a:ext cx="663469" cy="937763"/>
            </a:xfrm>
            <a:prstGeom prst="rect">
              <a:avLst/>
            </a:prstGeom>
            <a:noFill/>
            <a:ln>
              <a:noFill/>
            </a:ln>
          </p:spPr>
        </p:pic>
        <p:pic>
          <p:nvPicPr>
            <p:cNvPr id="6" name="Imagen 5" descr="Imagen que contiene Texto&#10;&#10;El contenido generado por IA puede ser incorrecto.">
              <a:extLst>
                <a:ext uri="{FF2B5EF4-FFF2-40B4-BE49-F238E27FC236}">
                  <a16:creationId xmlns:a16="http://schemas.microsoft.com/office/drawing/2014/main" id="{29008041-F985-0B7C-8C5B-2B3A0B711760}"/>
                </a:ext>
              </a:extLst>
            </p:cNvPr>
            <p:cNvPicPr>
              <a:picLocks noChangeAspect="1"/>
            </p:cNvPicPr>
            <p:nvPr/>
          </p:nvPicPr>
          <p:blipFill>
            <a:blip r:embed="rId5"/>
            <a:stretch>
              <a:fillRect/>
            </a:stretch>
          </p:blipFill>
          <p:spPr>
            <a:xfrm>
              <a:off x="767749" y="3990281"/>
              <a:ext cx="987775" cy="403988"/>
            </a:xfrm>
            <a:prstGeom prst="rect">
              <a:avLst/>
            </a:prstGeom>
          </p:spPr>
        </p:pic>
      </p:grpSp>
      <p:pic>
        <p:nvPicPr>
          <p:cNvPr id="7" name="Imagen 6">
            <a:extLst>
              <a:ext uri="{FF2B5EF4-FFF2-40B4-BE49-F238E27FC236}">
                <a16:creationId xmlns:a16="http://schemas.microsoft.com/office/drawing/2014/main" id="{A2F42A6B-F826-A7D2-7DDB-69E3F18B3849}"/>
              </a:ext>
            </a:extLst>
          </p:cNvPr>
          <p:cNvPicPr>
            <a:picLocks noChangeAspect="1"/>
          </p:cNvPicPr>
          <p:nvPr/>
        </p:nvPicPr>
        <p:blipFill>
          <a:blip r:embed="rId6"/>
          <a:stretch>
            <a:fillRect/>
          </a:stretch>
        </p:blipFill>
        <p:spPr>
          <a:xfrm>
            <a:off x="192662" y="494356"/>
            <a:ext cx="1132959" cy="476924"/>
          </a:xfrm>
          <a:prstGeom prst="rect">
            <a:avLst/>
          </a:prstGeom>
        </p:spPr>
      </p:pic>
      <p:sp>
        <p:nvSpPr>
          <p:cNvPr id="8" name="Google Shape;259;p26">
            <a:extLst>
              <a:ext uri="{FF2B5EF4-FFF2-40B4-BE49-F238E27FC236}">
                <a16:creationId xmlns:a16="http://schemas.microsoft.com/office/drawing/2014/main" id="{7A37DC9B-1910-0F0D-BF42-CA7F4E0BCCC5}"/>
              </a:ext>
            </a:extLst>
          </p:cNvPr>
          <p:cNvSpPr/>
          <p:nvPr/>
        </p:nvSpPr>
        <p:spPr>
          <a:xfrm>
            <a:off x="192662" y="1014796"/>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9" name="Google Shape;78;p15">
            <a:extLst>
              <a:ext uri="{FF2B5EF4-FFF2-40B4-BE49-F238E27FC236}">
                <a16:creationId xmlns:a16="http://schemas.microsoft.com/office/drawing/2014/main" id="{823C7309-B580-E035-DE40-CB99B674AE68}"/>
              </a:ext>
            </a:extLst>
          </p:cNvPr>
          <p:cNvPicPr preferRelativeResize="0"/>
          <p:nvPr/>
        </p:nvPicPr>
        <p:blipFill>
          <a:blip r:embed="rId7">
            <a:alphaModFix/>
          </a:blip>
          <a:stretch>
            <a:fillRect/>
          </a:stretch>
        </p:blipFill>
        <p:spPr>
          <a:xfrm>
            <a:off x="1046785" y="1141012"/>
            <a:ext cx="4890436" cy="329531"/>
          </a:xfrm>
          <a:prstGeom prst="rect">
            <a:avLst/>
          </a:prstGeom>
          <a:noFill/>
          <a:ln>
            <a:noFill/>
          </a:ln>
        </p:spPr>
      </p:pic>
      <p:sp>
        <p:nvSpPr>
          <p:cNvPr id="10" name="Google Shape;594;p43">
            <a:extLst>
              <a:ext uri="{FF2B5EF4-FFF2-40B4-BE49-F238E27FC236}">
                <a16:creationId xmlns:a16="http://schemas.microsoft.com/office/drawing/2014/main" id="{5EC5E83C-A25E-D1B0-13B9-613CAEAB5308}"/>
              </a:ext>
            </a:extLst>
          </p:cNvPr>
          <p:cNvSpPr txBox="1"/>
          <p:nvPr/>
        </p:nvSpPr>
        <p:spPr>
          <a:xfrm>
            <a:off x="192662" y="3665387"/>
            <a:ext cx="6421275" cy="1109952"/>
          </a:xfrm>
          <a:prstGeom prst="rect">
            <a:avLst/>
          </a:prstGeom>
          <a:noFill/>
          <a:ln>
            <a:noFill/>
          </a:ln>
        </p:spPr>
        <p:txBody>
          <a:bodyPr spcFirstLastPara="1" wrap="square" lIns="68569" tIns="68569" rIns="68569" bIns="68569" anchor="t" anchorCtr="0">
            <a:noAutofit/>
          </a:bodyPr>
          <a:lstStyle/>
          <a:p>
            <a:pPr algn="ctr"/>
            <a:r>
              <a:rPr lang="en-GB" sz="900" noProof="0" dirty="0">
                <a:solidFill>
                  <a:schemeClr val="dk1"/>
                </a:solidFill>
                <a:latin typeface="Times New Roman"/>
                <a:ea typeface="Times New Roman"/>
                <a:cs typeface="Times New Roman"/>
                <a:sym typeface="Times New Roman"/>
              </a:rPr>
              <a:t>WIND4US project (CNS2023-144885) (Disentangling the complexity of the WIND systems in coastal areas FOR a better Understanding of their impacts on Society), funded by MICIU/AEI/10.13039/501100011033 and by the “European Union </a:t>
            </a:r>
            <a:r>
              <a:rPr lang="en-GB" sz="900" noProof="0" dirty="0" err="1">
                <a:solidFill>
                  <a:schemeClr val="dk1"/>
                </a:solidFill>
                <a:latin typeface="Times New Roman"/>
                <a:ea typeface="Times New Roman"/>
                <a:cs typeface="Times New Roman"/>
                <a:sym typeface="Times New Roman"/>
              </a:rPr>
              <a:t>NextGenerationEU</a:t>
            </a:r>
            <a:r>
              <a:rPr lang="en-GB" sz="900" noProof="0" dirty="0">
                <a:solidFill>
                  <a:schemeClr val="dk1"/>
                </a:solidFill>
                <a:latin typeface="Times New Roman"/>
                <a:ea typeface="Times New Roman"/>
                <a:cs typeface="Times New Roman"/>
                <a:sym typeface="Times New Roman"/>
              </a:rPr>
              <a:t>/PRTR. </a:t>
            </a:r>
            <a:r>
              <a:rPr lang="en-GB" sz="900" noProof="0" dirty="0" err="1">
                <a:solidFill>
                  <a:schemeClr val="dk1"/>
                </a:solidFill>
                <a:latin typeface="Times New Roman"/>
                <a:ea typeface="Times New Roman"/>
                <a:cs typeface="Times New Roman"/>
                <a:sym typeface="Times New Roman"/>
              </a:rPr>
              <a:t>Convocatoria</a:t>
            </a:r>
            <a:r>
              <a:rPr lang="en-GB" sz="900" noProof="0" dirty="0">
                <a:solidFill>
                  <a:schemeClr val="dk1"/>
                </a:solidFill>
                <a:latin typeface="Times New Roman"/>
                <a:ea typeface="Times New Roman"/>
                <a:cs typeface="Times New Roman"/>
                <a:sym typeface="Times New Roman"/>
              </a:rPr>
              <a:t> 2023 de </a:t>
            </a:r>
            <a:r>
              <a:rPr lang="en-GB" sz="900" noProof="0" dirty="0" err="1">
                <a:solidFill>
                  <a:schemeClr val="dk1"/>
                </a:solidFill>
                <a:latin typeface="Times New Roman"/>
                <a:ea typeface="Times New Roman"/>
                <a:cs typeface="Times New Roman"/>
                <a:sym typeface="Times New Roman"/>
              </a:rPr>
              <a:t>Proyectos</a:t>
            </a:r>
            <a:r>
              <a:rPr lang="en-GB" sz="900" noProof="0" dirty="0">
                <a:solidFill>
                  <a:schemeClr val="dk1"/>
                </a:solidFill>
                <a:latin typeface="Times New Roman"/>
                <a:ea typeface="Times New Roman"/>
                <a:cs typeface="Times New Roman"/>
                <a:sym typeface="Times New Roman"/>
              </a:rPr>
              <a:t> de </a:t>
            </a:r>
            <a:r>
              <a:rPr lang="en-GB" sz="900" noProof="0" dirty="0" err="1">
                <a:solidFill>
                  <a:schemeClr val="dk1"/>
                </a:solidFill>
                <a:latin typeface="Times New Roman"/>
                <a:ea typeface="Times New Roman"/>
                <a:cs typeface="Times New Roman"/>
                <a:sym typeface="Times New Roman"/>
              </a:rPr>
              <a:t>Consolidación</a:t>
            </a:r>
            <a:r>
              <a:rPr lang="en-GB" sz="900" noProof="0" dirty="0">
                <a:solidFill>
                  <a:schemeClr val="dk1"/>
                </a:solidFill>
                <a:latin typeface="Times New Roman"/>
                <a:ea typeface="Times New Roman"/>
                <a:cs typeface="Times New Roman"/>
                <a:sym typeface="Times New Roman"/>
              </a:rPr>
              <a:t> </a:t>
            </a:r>
            <a:r>
              <a:rPr lang="en-GB" sz="900" noProof="0" dirty="0" err="1">
                <a:solidFill>
                  <a:schemeClr val="dk1"/>
                </a:solidFill>
                <a:latin typeface="Times New Roman"/>
                <a:ea typeface="Times New Roman"/>
                <a:cs typeface="Times New Roman"/>
                <a:sym typeface="Times New Roman"/>
              </a:rPr>
              <a:t>Investigadora</a:t>
            </a:r>
            <a:r>
              <a:rPr lang="en-GB" sz="900" noProof="0" dirty="0">
                <a:solidFill>
                  <a:schemeClr val="dk1"/>
                </a:solidFill>
                <a:latin typeface="Times New Roman"/>
                <a:ea typeface="Times New Roman"/>
                <a:cs typeface="Times New Roman"/>
                <a:sym typeface="Times New Roman"/>
              </a:rPr>
              <a:t>. C17, I04. </a:t>
            </a:r>
          </a:p>
          <a:p>
            <a:pPr algn="ctr"/>
            <a:endParaRPr lang="en-GB" sz="900" noProof="0" dirty="0">
              <a:solidFill>
                <a:schemeClr val="dk1"/>
              </a:solidFill>
              <a:latin typeface="Times New Roman"/>
              <a:ea typeface="Times New Roman"/>
              <a:cs typeface="Times New Roman"/>
              <a:sym typeface="Times New Roman"/>
            </a:endParaRPr>
          </a:p>
          <a:p>
            <a:pPr algn="ctr"/>
            <a:r>
              <a:rPr lang="en-GB" sz="900" noProof="0" dirty="0">
                <a:solidFill>
                  <a:schemeClr val="dk1"/>
                </a:solidFill>
                <a:latin typeface="Times New Roman"/>
                <a:ea typeface="Times New Roman"/>
                <a:cs typeface="Times New Roman"/>
                <a:sym typeface="Times New Roman"/>
              </a:rPr>
              <a:t>WINDABL project (PR2022-055) (How are the Surface Thermally Driven Winds influenced by the vertical structure and horizontal inhomogeneities of the Atmospheric Boundary Layer?), funded by Plan </a:t>
            </a:r>
            <a:r>
              <a:rPr lang="en-GB" sz="900" noProof="0" dirty="0" err="1">
                <a:solidFill>
                  <a:schemeClr val="dk1"/>
                </a:solidFill>
                <a:latin typeface="Times New Roman"/>
                <a:ea typeface="Times New Roman"/>
                <a:cs typeface="Times New Roman"/>
                <a:sym typeface="Times New Roman"/>
              </a:rPr>
              <a:t>Propio</a:t>
            </a:r>
            <a:r>
              <a:rPr lang="en-GB" sz="900" noProof="0" dirty="0">
                <a:solidFill>
                  <a:schemeClr val="dk1"/>
                </a:solidFill>
                <a:latin typeface="Times New Roman"/>
                <a:ea typeface="Times New Roman"/>
                <a:cs typeface="Times New Roman"/>
                <a:sym typeface="Times New Roman"/>
              </a:rPr>
              <a:t> de la Universidad de Cádiz, </a:t>
            </a:r>
            <a:r>
              <a:rPr lang="en-GB" sz="900" noProof="0" dirty="0" err="1">
                <a:solidFill>
                  <a:schemeClr val="dk1"/>
                </a:solidFill>
                <a:latin typeface="Times New Roman"/>
                <a:ea typeface="Times New Roman"/>
                <a:cs typeface="Times New Roman"/>
                <a:sym typeface="Times New Roman"/>
              </a:rPr>
              <a:t>Convocatoria</a:t>
            </a:r>
            <a:r>
              <a:rPr lang="en-GB" sz="900" noProof="0" dirty="0">
                <a:solidFill>
                  <a:schemeClr val="dk1"/>
                </a:solidFill>
                <a:latin typeface="Times New Roman"/>
                <a:ea typeface="Times New Roman"/>
                <a:cs typeface="Times New Roman"/>
                <a:sym typeface="Times New Roman"/>
              </a:rPr>
              <a:t> 2022 de </a:t>
            </a:r>
            <a:r>
              <a:rPr lang="en-GB" sz="900" noProof="0" dirty="0" err="1">
                <a:solidFill>
                  <a:schemeClr val="dk1"/>
                </a:solidFill>
                <a:latin typeface="Times New Roman"/>
                <a:ea typeface="Times New Roman"/>
                <a:cs typeface="Times New Roman"/>
                <a:sym typeface="Times New Roman"/>
              </a:rPr>
              <a:t>Proyectos</a:t>
            </a:r>
            <a:r>
              <a:rPr lang="en-GB" sz="900" noProof="0" dirty="0">
                <a:solidFill>
                  <a:schemeClr val="dk1"/>
                </a:solidFill>
                <a:latin typeface="Times New Roman"/>
                <a:ea typeface="Times New Roman"/>
                <a:cs typeface="Times New Roman"/>
                <a:sym typeface="Times New Roman"/>
              </a:rPr>
              <a:t> para </a:t>
            </a:r>
            <a:r>
              <a:rPr lang="en-GB" sz="900" noProof="0" dirty="0" err="1">
                <a:solidFill>
                  <a:schemeClr val="dk1"/>
                </a:solidFill>
                <a:latin typeface="Times New Roman"/>
                <a:ea typeface="Times New Roman"/>
                <a:cs typeface="Times New Roman"/>
                <a:sym typeface="Times New Roman"/>
              </a:rPr>
              <a:t>investigadores</a:t>
            </a:r>
            <a:r>
              <a:rPr lang="en-GB" sz="900" noProof="0" dirty="0">
                <a:solidFill>
                  <a:schemeClr val="dk1"/>
                </a:solidFill>
                <a:latin typeface="Times New Roman"/>
                <a:ea typeface="Times New Roman"/>
                <a:cs typeface="Times New Roman"/>
                <a:sym typeface="Times New Roman"/>
              </a:rPr>
              <a:t> </a:t>
            </a:r>
            <a:r>
              <a:rPr lang="en-GB" sz="900" noProof="0" dirty="0" err="1">
                <a:solidFill>
                  <a:schemeClr val="dk1"/>
                </a:solidFill>
                <a:latin typeface="Times New Roman"/>
                <a:ea typeface="Times New Roman"/>
                <a:cs typeface="Times New Roman"/>
                <a:sym typeface="Times New Roman"/>
              </a:rPr>
              <a:t>nóveles</a:t>
            </a:r>
            <a:r>
              <a:rPr lang="en-GB" sz="900" noProof="0" dirty="0">
                <a:solidFill>
                  <a:schemeClr val="dk1"/>
                </a:solidFill>
                <a:latin typeface="Times New Roman"/>
                <a:ea typeface="Times New Roman"/>
                <a:cs typeface="Times New Roman"/>
                <a:sym typeface="Times New Roman"/>
              </a:rPr>
              <a:t>. </a:t>
            </a:r>
          </a:p>
        </p:txBody>
      </p:sp>
      <p:sp>
        <p:nvSpPr>
          <p:cNvPr id="11" name="Google Shape;578;p42">
            <a:extLst>
              <a:ext uri="{FF2B5EF4-FFF2-40B4-BE49-F238E27FC236}">
                <a16:creationId xmlns:a16="http://schemas.microsoft.com/office/drawing/2014/main" id="{87E961C0-1CAC-958D-D615-1EC6FCECE013}"/>
              </a:ext>
            </a:extLst>
          </p:cNvPr>
          <p:cNvSpPr txBox="1"/>
          <p:nvPr/>
        </p:nvSpPr>
        <p:spPr>
          <a:xfrm>
            <a:off x="5091547" y="786189"/>
            <a:ext cx="1482399"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Acknowledgements</a:t>
            </a:r>
            <a:endParaRPr lang="en-GB" sz="1350" noProof="0" dirty="0">
              <a:latin typeface="Times New Roman"/>
              <a:ea typeface="Times New Roman"/>
              <a:cs typeface="Times New Roman"/>
              <a:sym typeface="Times New Roman"/>
            </a:endParaRPr>
          </a:p>
        </p:txBody>
      </p:sp>
      <p:pic>
        <p:nvPicPr>
          <p:cNvPr id="3" name="Gráfico 2" descr="Flechas de cheurón con relleno sólido">
            <a:hlinkClick r:id="rId8" action="ppaction://hlinksldjump"/>
            <a:extLst>
              <a:ext uri="{FF2B5EF4-FFF2-40B4-BE49-F238E27FC236}">
                <a16:creationId xmlns:a16="http://schemas.microsoft.com/office/drawing/2014/main" id="{17BA3848-B2BF-41EB-DEDB-76EA763A90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950" y="4723039"/>
            <a:ext cx="340193" cy="340193"/>
          </a:xfrm>
          <a:prstGeom prst="rect">
            <a:avLst/>
          </a:prstGeom>
        </p:spPr>
      </p:pic>
      <p:pic>
        <p:nvPicPr>
          <p:cNvPr id="13" name="Gráfico 12" descr="Hogar con relleno sólido">
            <a:hlinkClick r:id="rId11" action="ppaction://hlinksldjump"/>
            <a:extLst>
              <a:ext uri="{FF2B5EF4-FFF2-40B4-BE49-F238E27FC236}">
                <a16:creationId xmlns:a16="http://schemas.microsoft.com/office/drawing/2014/main" id="{C8B2D22B-DC02-2D4D-A679-625D1A12EC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380" y="4703252"/>
            <a:ext cx="321609" cy="3216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16"/>
          <p:cNvSpPr txBox="1"/>
          <p:nvPr/>
        </p:nvSpPr>
        <p:spPr>
          <a:xfrm>
            <a:off x="1503219" y="1070138"/>
            <a:ext cx="3851562" cy="3342489"/>
          </a:xfrm>
          <a:prstGeom prst="rect">
            <a:avLst/>
          </a:prstGeom>
          <a:noFill/>
          <a:ln>
            <a:noFill/>
          </a:ln>
        </p:spPr>
        <p:txBody>
          <a:bodyPr spcFirstLastPara="1" wrap="square" lIns="68569" tIns="68569" rIns="68569" bIns="68569" anchor="t" anchorCtr="0">
            <a:noAutofit/>
          </a:bodyPr>
          <a:lstStyle/>
          <a:p>
            <a:pPr marL="361950" indent="-285750">
              <a:buClr>
                <a:schemeClr val="dk1"/>
              </a:buClr>
              <a:buSzPts val="2000"/>
              <a:buFont typeface="Courier New" panose="02070309020205020404" pitchFamily="49" charset="0"/>
              <a:buChar char="o"/>
            </a:pPr>
            <a:r>
              <a:rPr lang="en-GB" sz="1500" b="1" noProof="0" dirty="0">
                <a:solidFill>
                  <a:schemeClr val="dk1"/>
                </a:solidFill>
                <a:latin typeface="Times New Roman"/>
                <a:ea typeface="Times New Roman"/>
                <a:cs typeface="Times New Roman"/>
                <a:sym typeface="Times New Roman"/>
                <a:hlinkClick r:id="rId3" action="ppaction://hlinksldjump"/>
              </a:rPr>
              <a:t>Objectives</a:t>
            </a:r>
            <a:endParaRPr lang="en-GB" sz="1500" b="1" noProof="0" dirty="0">
              <a:solidFill>
                <a:schemeClr val="dk1"/>
              </a:solidFill>
              <a:latin typeface="Times New Roman"/>
              <a:ea typeface="Times New Roman"/>
              <a:cs typeface="Times New Roman"/>
              <a:sym typeface="Times New Roman"/>
            </a:endParaRPr>
          </a:p>
          <a:p>
            <a:pPr marL="76200">
              <a:buClr>
                <a:schemeClr val="dk1"/>
              </a:buClr>
              <a:buSzPts val="2000"/>
            </a:pPr>
            <a:endParaRPr lang="en-GB" sz="1500" b="1" noProof="0" dirty="0">
              <a:solidFill>
                <a:schemeClr val="dk1"/>
              </a:solidFill>
              <a:latin typeface="Times New Roman"/>
              <a:ea typeface="Times New Roman"/>
              <a:cs typeface="Times New Roman"/>
              <a:sym typeface="Times New Roman"/>
            </a:endParaRPr>
          </a:p>
          <a:p>
            <a:pPr marL="361950" indent="-285750">
              <a:buClr>
                <a:schemeClr val="dk1"/>
              </a:buClr>
              <a:buSzPts val="2000"/>
              <a:buFont typeface="Courier New" panose="02070309020205020404" pitchFamily="49" charset="0"/>
              <a:buChar char="o"/>
            </a:pPr>
            <a:r>
              <a:rPr lang="en-GB" sz="1500" b="1" noProof="0" dirty="0">
                <a:solidFill>
                  <a:schemeClr val="dk1"/>
                </a:solidFill>
                <a:latin typeface="Times New Roman"/>
                <a:ea typeface="Times New Roman"/>
                <a:cs typeface="Times New Roman"/>
                <a:sym typeface="Times New Roman"/>
                <a:hlinkClick r:id="rId4" action="ppaction://hlinksldjump"/>
              </a:rPr>
              <a:t>Computational Requirements</a:t>
            </a:r>
            <a:endParaRPr lang="en-GB" sz="1500" b="1" noProof="0" dirty="0">
              <a:solidFill>
                <a:schemeClr val="dk1"/>
              </a:solidFill>
              <a:latin typeface="Times New Roman"/>
              <a:ea typeface="Times New Roman"/>
              <a:cs typeface="Times New Roman"/>
              <a:sym typeface="Times New Roman"/>
            </a:endParaRPr>
          </a:p>
          <a:p>
            <a:pPr marL="76200">
              <a:buClr>
                <a:schemeClr val="dk1"/>
              </a:buClr>
              <a:buSzPts val="2000"/>
            </a:pPr>
            <a:endParaRPr lang="en-GB" sz="1500" b="1" noProof="0" dirty="0">
              <a:solidFill>
                <a:schemeClr val="dk1"/>
              </a:solidFill>
              <a:latin typeface="Times New Roman"/>
              <a:ea typeface="Times New Roman"/>
              <a:cs typeface="Times New Roman"/>
              <a:sym typeface="Times New Roman"/>
            </a:endParaRPr>
          </a:p>
          <a:p>
            <a:pPr marL="361950" indent="-285750">
              <a:buClr>
                <a:schemeClr val="dk1"/>
              </a:buClr>
              <a:buSzPts val="2000"/>
              <a:buFont typeface="Courier New" panose="02070309020205020404" pitchFamily="49" charset="0"/>
              <a:buChar char="o"/>
            </a:pPr>
            <a:r>
              <a:rPr lang="en-GB" sz="1500" b="1" noProof="0" dirty="0">
                <a:solidFill>
                  <a:schemeClr val="dk1"/>
                </a:solidFill>
                <a:latin typeface="Times New Roman"/>
                <a:ea typeface="Times New Roman"/>
                <a:cs typeface="Times New Roman"/>
                <a:sym typeface="Times New Roman"/>
                <a:hlinkClick r:id="rId5" action="ppaction://hlinksldjump"/>
              </a:rPr>
              <a:t>Work Plan &amp; Methodology</a:t>
            </a:r>
            <a:endParaRPr lang="en-GB" sz="1500" b="1" noProof="0" dirty="0">
              <a:solidFill>
                <a:schemeClr val="dk1"/>
              </a:solidFill>
              <a:latin typeface="Times New Roman"/>
              <a:ea typeface="Times New Roman"/>
              <a:cs typeface="Times New Roman"/>
              <a:sym typeface="Times New Roman"/>
            </a:endParaRPr>
          </a:p>
          <a:p>
            <a:pPr marL="76200">
              <a:buClr>
                <a:schemeClr val="dk1"/>
              </a:buClr>
              <a:buSzPts val="2000"/>
            </a:pPr>
            <a:endParaRPr lang="en-GB" sz="1500" b="1" noProof="0" dirty="0">
              <a:solidFill>
                <a:schemeClr val="dk1"/>
              </a:solidFill>
              <a:latin typeface="Times New Roman"/>
              <a:ea typeface="Times New Roman"/>
              <a:cs typeface="Times New Roman"/>
              <a:sym typeface="Times New Roman"/>
            </a:endParaRPr>
          </a:p>
          <a:p>
            <a:pPr marL="685800" indent="-257175">
              <a:buClr>
                <a:schemeClr val="dk1"/>
              </a:buClr>
              <a:buSzPts val="1800"/>
              <a:buFont typeface="Times New Roman"/>
              <a:buChar char="➔"/>
            </a:pPr>
            <a:r>
              <a:rPr lang="en-GB" sz="1600" b="1" noProof="0" dirty="0">
                <a:solidFill>
                  <a:schemeClr val="dk1"/>
                </a:solidFill>
                <a:latin typeface="Times New Roman"/>
                <a:ea typeface="Times New Roman"/>
                <a:cs typeface="Times New Roman"/>
                <a:sym typeface="Times New Roman"/>
                <a:hlinkClick r:id="rId6" action="ppaction://hlinksldjump"/>
              </a:rPr>
              <a:t>Observations</a:t>
            </a:r>
            <a:endParaRPr lang="en-GB" sz="1600" b="1" noProof="0" dirty="0">
              <a:solidFill>
                <a:schemeClr val="dk1"/>
              </a:solidFill>
              <a:latin typeface="Times New Roman"/>
              <a:ea typeface="Times New Roman"/>
              <a:cs typeface="Times New Roman"/>
              <a:sym typeface="Times New Roman"/>
            </a:endParaRPr>
          </a:p>
          <a:p>
            <a:pPr marL="685800" indent="-257175">
              <a:buClr>
                <a:schemeClr val="dk1"/>
              </a:buClr>
              <a:buSzPts val="1800"/>
              <a:buFont typeface="Times New Roman"/>
              <a:buChar char="➔"/>
            </a:pPr>
            <a:r>
              <a:rPr lang="en-GB" sz="1600" b="1" noProof="0" dirty="0">
                <a:solidFill>
                  <a:schemeClr val="dk1"/>
                </a:solidFill>
                <a:latin typeface="Times New Roman"/>
                <a:ea typeface="Times New Roman"/>
                <a:cs typeface="Times New Roman"/>
                <a:sym typeface="Times New Roman"/>
                <a:hlinkClick r:id="rId7" action="ppaction://hlinksldjump"/>
              </a:rPr>
              <a:t>Oceanographic Models</a:t>
            </a:r>
            <a:endParaRPr lang="en-GB" sz="1600" b="1" noProof="0" dirty="0">
              <a:solidFill>
                <a:schemeClr val="dk1"/>
              </a:solidFill>
              <a:latin typeface="Times New Roman"/>
              <a:ea typeface="Times New Roman"/>
              <a:cs typeface="Times New Roman"/>
              <a:sym typeface="Times New Roman"/>
            </a:endParaRPr>
          </a:p>
          <a:p>
            <a:pPr marL="685800" indent="-257175">
              <a:buClr>
                <a:schemeClr val="dk1"/>
              </a:buClr>
              <a:buSzPts val="1800"/>
              <a:buFont typeface="Times New Roman"/>
              <a:buChar char="➔"/>
            </a:pPr>
            <a:r>
              <a:rPr lang="en-GB" sz="1600" b="1" noProof="0" dirty="0">
                <a:solidFill>
                  <a:schemeClr val="dk1"/>
                </a:solidFill>
                <a:latin typeface="Times New Roman"/>
                <a:ea typeface="Times New Roman"/>
                <a:cs typeface="Times New Roman"/>
                <a:sym typeface="Times New Roman"/>
                <a:hlinkClick r:id="rId8" action="ppaction://hlinksldjump"/>
              </a:rPr>
              <a:t>Atmospheric Models</a:t>
            </a:r>
            <a:endParaRPr lang="en-GB" sz="1600" b="1" noProof="0" dirty="0">
              <a:solidFill>
                <a:schemeClr val="dk1"/>
              </a:solidFill>
              <a:latin typeface="Times New Roman"/>
              <a:ea typeface="Times New Roman"/>
              <a:cs typeface="Times New Roman"/>
              <a:sym typeface="Times New Roman"/>
            </a:endParaRPr>
          </a:p>
          <a:p>
            <a:pPr marL="685800" indent="-257175">
              <a:buClr>
                <a:schemeClr val="dk1"/>
              </a:buClr>
              <a:buSzPts val="1800"/>
              <a:buFont typeface="Times New Roman"/>
              <a:buChar char="➔"/>
            </a:pPr>
            <a:r>
              <a:rPr lang="en-GB" sz="1600" b="1" noProof="0" dirty="0">
                <a:solidFill>
                  <a:schemeClr val="dk1"/>
                </a:solidFill>
                <a:latin typeface="Times New Roman"/>
                <a:ea typeface="Times New Roman"/>
                <a:cs typeface="Times New Roman"/>
                <a:sym typeface="Times New Roman"/>
                <a:hlinkClick r:id="rId9" action="ppaction://hlinksldjump"/>
              </a:rPr>
              <a:t>Collaboration with Organizations </a:t>
            </a:r>
            <a:endParaRPr lang="en-GB" sz="1600" b="1" noProof="0" dirty="0">
              <a:solidFill>
                <a:schemeClr val="dk1"/>
              </a:solidFill>
              <a:latin typeface="Times New Roman"/>
              <a:ea typeface="Times New Roman"/>
              <a:cs typeface="Times New Roman"/>
              <a:sym typeface="Times New Roman"/>
            </a:endParaRPr>
          </a:p>
          <a:p>
            <a:pPr marL="685800" indent="-257175">
              <a:buClr>
                <a:schemeClr val="dk1"/>
              </a:buClr>
              <a:buSzPts val="1800"/>
              <a:buFont typeface="Times New Roman"/>
              <a:buChar char="➔"/>
            </a:pPr>
            <a:r>
              <a:rPr lang="en-GB" sz="1600" b="1" noProof="0" dirty="0">
                <a:solidFill>
                  <a:schemeClr val="dk1"/>
                </a:solidFill>
                <a:latin typeface="Times New Roman"/>
                <a:ea typeface="Times New Roman"/>
                <a:cs typeface="Times New Roman"/>
                <a:sym typeface="Times New Roman"/>
                <a:hlinkClick r:id="rId10" action="ppaction://hlinksldjump"/>
              </a:rPr>
              <a:t>OceanUCA Web</a:t>
            </a:r>
            <a:endParaRPr lang="en-GB" sz="1800" b="1" noProof="0" dirty="0">
              <a:solidFill>
                <a:schemeClr val="dk1"/>
              </a:solidFill>
              <a:latin typeface="Times New Roman"/>
              <a:ea typeface="Times New Roman"/>
              <a:cs typeface="Times New Roman"/>
              <a:sym typeface="Times New Roman"/>
            </a:endParaRPr>
          </a:p>
          <a:p>
            <a:pPr marL="428625">
              <a:buClr>
                <a:schemeClr val="dk1"/>
              </a:buClr>
              <a:buSzPts val="1800"/>
            </a:pPr>
            <a:endParaRPr lang="en-GB" sz="1500" b="1" noProof="0" dirty="0">
              <a:solidFill>
                <a:schemeClr val="dk1"/>
              </a:solidFill>
              <a:latin typeface="Times New Roman"/>
              <a:ea typeface="Times New Roman"/>
              <a:cs typeface="Times New Roman"/>
              <a:sym typeface="Times New Roman"/>
            </a:endParaRPr>
          </a:p>
          <a:p>
            <a:pPr marL="361950" indent="-285750">
              <a:buClr>
                <a:schemeClr val="dk1"/>
              </a:buClr>
              <a:buSzPts val="2000"/>
              <a:buFont typeface="Courier New" panose="02070309020205020404" pitchFamily="49" charset="0"/>
              <a:buChar char="o"/>
            </a:pPr>
            <a:r>
              <a:rPr lang="en-GB" sz="1500" b="1" noProof="0" dirty="0">
                <a:solidFill>
                  <a:schemeClr val="dk1"/>
                </a:solidFill>
                <a:latin typeface="Times New Roman"/>
                <a:ea typeface="Times New Roman"/>
                <a:cs typeface="Times New Roman"/>
                <a:sym typeface="Times New Roman"/>
                <a:hlinkClick r:id="rId11" action="ppaction://hlinksldjump"/>
              </a:rPr>
              <a:t>Impacts &amp; Uses</a:t>
            </a:r>
            <a:endParaRPr lang="en-GB" sz="1500" b="1" noProof="0" dirty="0">
              <a:solidFill>
                <a:schemeClr val="dk1"/>
              </a:solidFill>
              <a:latin typeface="Times New Roman"/>
              <a:ea typeface="Times New Roman"/>
              <a:cs typeface="Times New Roman"/>
              <a:sym typeface="Times New Roman"/>
            </a:endParaRPr>
          </a:p>
        </p:txBody>
      </p:sp>
      <p:sp>
        <p:nvSpPr>
          <p:cNvPr id="2" name="Google Shape;90;p17">
            <a:extLst>
              <a:ext uri="{FF2B5EF4-FFF2-40B4-BE49-F238E27FC236}">
                <a16:creationId xmlns:a16="http://schemas.microsoft.com/office/drawing/2014/main" id="{48E2A860-2C8E-86E8-A4E6-1145D0658FEF}"/>
              </a:ext>
            </a:extLst>
          </p:cNvPr>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4" name="Google Shape;97;p17">
            <a:extLst>
              <a:ext uri="{FF2B5EF4-FFF2-40B4-BE49-F238E27FC236}">
                <a16:creationId xmlns:a16="http://schemas.microsoft.com/office/drawing/2014/main" id="{902CD89A-56A8-5937-42C2-DBA8416FB11C}"/>
              </a:ext>
            </a:extLst>
          </p:cNvPr>
          <p:cNvSpPr txBox="1"/>
          <p:nvPr/>
        </p:nvSpPr>
        <p:spPr>
          <a:xfrm>
            <a:off x="6004802" y="777687"/>
            <a:ext cx="476064" cy="214963"/>
          </a:xfrm>
          <a:prstGeom prst="rect">
            <a:avLst/>
          </a:prstGeom>
          <a:noFill/>
          <a:ln>
            <a:noFill/>
          </a:ln>
        </p:spPr>
        <p:txBody>
          <a:bodyPr spcFirstLastPara="1" wrap="square" lIns="0" tIns="7144" rIns="0" bIns="0" anchor="t" anchorCtr="0">
            <a:spAutoFit/>
          </a:bodyPr>
          <a:lstStyle/>
          <a:p>
            <a:pPr marL="9525"/>
            <a:r>
              <a:rPr lang="en-GB" sz="1350" b="1" dirty="0">
                <a:latin typeface="Times New Roman"/>
                <a:ea typeface="Times New Roman"/>
                <a:cs typeface="Times New Roman"/>
                <a:sym typeface="Times New Roman"/>
              </a:rPr>
              <a:t>Index</a:t>
            </a:r>
            <a:endParaRPr lang="en-GB" sz="1350" noProof="0" dirty="0">
              <a:latin typeface="Times New Roman"/>
              <a:ea typeface="Times New Roman"/>
              <a:cs typeface="Times New Roman"/>
              <a:sym typeface="Times New Roman"/>
            </a:endParaRPr>
          </a:p>
        </p:txBody>
      </p:sp>
      <p:pic>
        <p:nvPicPr>
          <p:cNvPr id="8" name="Imagen 7">
            <a:extLst>
              <a:ext uri="{FF2B5EF4-FFF2-40B4-BE49-F238E27FC236}">
                <a16:creationId xmlns:a16="http://schemas.microsoft.com/office/drawing/2014/main" id="{5015FE34-8B0C-F4A4-8826-0B6355E504F9}"/>
              </a:ext>
            </a:extLst>
          </p:cNvPr>
          <p:cNvPicPr>
            <a:picLocks noChangeAspect="1"/>
          </p:cNvPicPr>
          <p:nvPr/>
        </p:nvPicPr>
        <p:blipFill>
          <a:blip r:embed="rId12"/>
          <a:stretch>
            <a:fillRect/>
          </a:stretch>
        </p:blipFill>
        <p:spPr>
          <a:xfrm>
            <a:off x="192662" y="494356"/>
            <a:ext cx="1132959" cy="476924"/>
          </a:xfrm>
          <a:prstGeom prst="rect">
            <a:avLst/>
          </a:prstGeom>
        </p:spPr>
      </p:pic>
      <p:grpSp>
        <p:nvGrpSpPr>
          <p:cNvPr id="9" name="Grupo 8">
            <a:extLst>
              <a:ext uri="{FF2B5EF4-FFF2-40B4-BE49-F238E27FC236}">
                <a16:creationId xmlns:a16="http://schemas.microsoft.com/office/drawing/2014/main" id="{305E9E15-2246-B567-57E0-8A4B57D89FD1}"/>
              </a:ext>
            </a:extLst>
          </p:cNvPr>
          <p:cNvGrpSpPr/>
          <p:nvPr/>
        </p:nvGrpSpPr>
        <p:grpSpPr>
          <a:xfrm>
            <a:off x="5837462" y="4556976"/>
            <a:ext cx="895275" cy="467885"/>
            <a:chOff x="0" y="3614052"/>
            <a:chExt cx="1755524" cy="937763"/>
          </a:xfrm>
        </p:grpSpPr>
        <p:pic>
          <p:nvPicPr>
            <p:cNvPr id="10" name="Google Shape;70;p15">
              <a:extLst>
                <a:ext uri="{FF2B5EF4-FFF2-40B4-BE49-F238E27FC236}">
                  <a16:creationId xmlns:a16="http://schemas.microsoft.com/office/drawing/2014/main" id="{554C029E-90C2-4752-68D3-0C3198E87CBC}"/>
                </a:ext>
              </a:extLst>
            </p:cNvPr>
            <p:cNvPicPr preferRelativeResize="0"/>
            <p:nvPr/>
          </p:nvPicPr>
          <p:blipFill rotWithShape="1">
            <a:blip r:embed="rId13">
              <a:alphaModFix/>
            </a:blip>
            <a:srcRect/>
            <a:stretch/>
          </p:blipFill>
          <p:spPr>
            <a:xfrm>
              <a:off x="0" y="3614052"/>
              <a:ext cx="663469" cy="937763"/>
            </a:xfrm>
            <a:prstGeom prst="rect">
              <a:avLst/>
            </a:prstGeom>
            <a:noFill/>
            <a:ln>
              <a:noFill/>
            </a:ln>
          </p:spPr>
        </p:pic>
        <p:pic>
          <p:nvPicPr>
            <p:cNvPr id="11" name="Imagen 10" descr="Imagen que contiene Texto&#10;&#10;El contenido generado por IA puede ser incorrecto.">
              <a:extLst>
                <a:ext uri="{FF2B5EF4-FFF2-40B4-BE49-F238E27FC236}">
                  <a16:creationId xmlns:a16="http://schemas.microsoft.com/office/drawing/2014/main" id="{8D878448-0A46-610E-A2A3-97B9E048C44F}"/>
                </a:ext>
              </a:extLst>
            </p:cNvPr>
            <p:cNvPicPr>
              <a:picLocks noChangeAspect="1"/>
            </p:cNvPicPr>
            <p:nvPr/>
          </p:nvPicPr>
          <p:blipFill>
            <a:blip r:embed="rId14"/>
            <a:stretch>
              <a:fillRect/>
            </a:stretch>
          </p:blipFill>
          <p:spPr>
            <a:xfrm>
              <a:off x="767749" y="3990281"/>
              <a:ext cx="987775" cy="403988"/>
            </a:xfrm>
            <a:prstGeom prst="rect">
              <a:avLst/>
            </a:prstGeom>
          </p:spPr>
        </p:pic>
      </p:grpSp>
      <p:pic>
        <p:nvPicPr>
          <p:cNvPr id="3" name="Gráfico 2" descr="Hogar con relleno sólido">
            <a:hlinkClick r:id="rId15" action="ppaction://hlinksldjump"/>
            <a:extLst>
              <a:ext uri="{FF2B5EF4-FFF2-40B4-BE49-F238E27FC236}">
                <a16:creationId xmlns:a16="http://schemas.microsoft.com/office/drawing/2014/main" id="{CF7211F6-99E2-1EA5-1B85-A18791B4490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21380" y="4703252"/>
            <a:ext cx="321609" cy="321609"/>
          </a:xfrm>
          <a:prstGeom prst="rect">
            <a:avLst/>
          </a:prstGeom>
        </p:spPr>
      </p:pic>
      <p:pic>
        <p:nvPicPr>
          <p:cNvPr id="6" name="Gráfico 5" descr="Flechas de cheurón con relleno sólido">
            <a:hlinkClick r:id="rId18" action="ppaction://hlinksldjump"/>
            <a:extLst>
              <a:ext uri="{FF2B5EF4-FFF2-40B4-BE49-F238E27FC236}">
                <a16:creationId xmlns:a16="http://schemas.microsoft.com/office/drawing/2014/main" id="{B2FD2484-E157-0839-D74D-77072E16C91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12950" y="4723039"/>
            <a:ext cx="340193" cy="340193"/>
          </a:xfrm>
          <a:prstGeom prst="rect">
            <a:avLst/>
          </a:prstGeom>
        </p:spPr>
      </p:pic>
      <p:pic>
        <p:nvPicPr>
          <p:cNvPr id="12" name="Gráfico 11" descr="Flechas de cheurón con relleno sólido">
            <a:hlinkClick r:id="rId3" action="ppaction://hlinksldjump"/>
            <a:extLst>
              <a:ext uri="{FF2B5EF4-FFF2-40B4-BE49-F238E27FC236}">
                <a16:creationId xmlns:a16="http://schemas.microsoft.com/office/drawing/2014/main" id="{F0D2E8F3-AFE2-B073-4F9A-2F8565E9425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9289" y="4713773"/>
            <a:ext cx="349459" cy="34945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8"/>
        <p:cNvGrpSpPr/>
        <p:nvPr/>
      </p:nvGrpSpPr>
      <p:grpSpPr>
        <a:xfrm>
          <a:off x="0" y="0"/>
          <a:ext cx="0" cy="0"/>
          <a:chOff x="0" y="0"/>
          <a:chExt cx="0" cy="0"/>
        </a:xfrm>
      </p:grpSpPr>
      <p:sp>
        <p:nvSpPr>
          <p:cNvPr id="90" name="Google Shape;90;p17"/>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97" name="Google Shape;97;p17"/>
          <p:cNvSpPr txBox="1"/>
          <p:nvPr/>
        </p:nvSpPr>
        <p:spPr>
          <a:xfrm>
            <a:off x="5585591" y="791293"/>
            <a:ext cx="89527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Objectives</a:t>
            </a:r>
            <a:endParaRPr lang="en-GB" sz="1350" noProof="0" dirty="0">
              <a:latin typeface="Times New Roman"/>
              <a:ea typeface="Times New Roman"/>
              <a:cs typeface="Times New Roman"/>
              <a:sym typeface="Times New Roman"/>
            </a:endParaRPr>
          </a:p>
        </p:txBody>
      </p:sp>
      <p:grpSp>
        <p:nvGrpSpPr>
          <p:cNvPr id="9" name="Google Shape;91;p17">
            <a:extLst>
              <a:ext uri="{FF2B5EF4-FFF2-40B4-BE49-F238E27FC236}">
                <a16:creationId xmlns:a16="http://schemas.microsoft.com/office/drawing/2014/main" id="{111125B8-E68B-5C7C-9B16-6BFC1AB4A617}"/>
              </a:ext>
            </a:extLst>
          </p:cNvPr>
          <p:cNvGrpSpPr/>
          <p:nvPr/>
        </p:nvGrpSpPr>
        <p:grpSpPr>
          <a:xfrm>
            <a:off x="4523292" y="1130956"/>
            <a:ext cx="2116122" cy="1408040"/>
            <a:chOff x="8427719" y="986777"/>
            <a:chExt cx="3761994" cy="2503182"/>
          </a:xfrm>
        </p:grpSpPr>
        <p:pic>
          <p:nvPicPr>
            <p:cNvPr id="10" name="Google Shape;92;p17">
              <a:extLst>
                <a:ext uri="{FF2B5EF4-FFF2-40B4-BE49-F238E27FC236}">
                  <a16:creationId xmlns:a16="http://schemas.microsoft.com/office/drawing/2014/main" id="{EC0643B4-0B47-4356-334D-8AF1292DC2EC}"/>
                </a:ext>
              </a:extLst>
            </p:cNvPr>
            <p:cNvPicPr preferRelativeResize="0"/>
            <p:nvPr/>
          </p:nvPicPr>
          <p:blipFill rotWithShape="1">
            <a:blip r:embed="rId3">
              <a:alphaModFix/>
            </a:blip>
            <a:srcRect/>
            <a:stretch/>
          </p:blipFill>
          <p:spPr>
            <a:xfrm>
              <a:off x="8565641" y="2529077"/>
              <a:ext cx="3624072" cy="960882"/>
            </a:xfrm>
            <a:prstGeom prst="rect">
              <a:avLst/>
            </a:prstGeom>
            <a:noFill/>
            <a:ln>
              <a:noFill/>
            </a:ln>
          </p:spPr>
        </p:pic>
        <p:pic>
          <p:nvPicPr>
            <p:cNvPr id="11" name="Google Shape;93;p17">
              <a:extLst>
                <a:ext uri="{FF2B5EF4-FFF2-40B4-BE49-F238E27FC236}">
                  <a16:creationId xmlns:a16="http://schemas.microsoft.com/office/drawing/2014/main" id="{F7E60A42-3B69-65B4-EF3B-2AE1A8E2385C}"/>
                </a:ext>
              </a:extLst>
            </p:cNvPr>
            <p:cNvPicPr preferRelativeResize="0"/>
            <p:nvPr/>
          </p:nvPicPr>
          <p:blipFill rotWithShape="1">
            <a:blip r:embed="rId4">
              <a:alphaModFix/>
            </a:blip>
            <a:srcRect/>
            <a:stretch/>
          </p:blipFill>
          <p:spPr>
            <a:xfrm>
              <a:off x="8481059" y="2063495"/>
              <a:ext cx="3381755" cy="928877"/>
            </a:xfrm>
            <a:prstGeom prst="rect">
              <a:avLst/>
            </a:prstGeom>
            <a:noFill/>
            <a:ln>
              <a:noFill/>
            </a:ln>
          </p:spPr>
        </p:pic>
        <p:pic>
          <p:nvPicPr>
            <p:cNvPr id="12" name="Google Shape;94;p17">
              <a:extLst>
                <a:ext uri="{FF2B5EF4-FFF2-40B4-BE49-F238E27FC236}">
                  <a16:creationId xmlns:a16="http://schemas.microsoft.com/office/drawing/2014/main" id="{785D8A79-11C0-6C65-58C3-F80481CDB613}"/>
                </a:ext>
              </a:extLst>
            </p:cNvPr>
            <p:cNvPicPr preferRelativeResize="0"/>
            <p:nvPr/>
          </p:nvPicPr>
          <p:blipFill rotWithShape="1">
            <a:blip r:embed="rId5">
              <a:alphaModFix/>
            </a:blip>
            <a:srcRect/>
            <a:stretch/>
          </p:blipFill>
          <p:spPr>
            <a:xfrm>
              <a:off x="8516111" y="1571993"/>
              <a:ext cx="3537205" cy="931938"/>
            </a:xfrm>
            <a:prstGeom prst="rect">
              <a:avLst/>
            </a:prstGeom>
            <a:noFill/>
            <a:ln>
              <a:noFill/>
            </a:ln>
          </p:spPr>
        </p:pic>
        <p:pic>
          <p:nvPicPr>
            <p:cNvPr id="13" name="Google Shape;95;p17">
              <a:extLst>
                <a:ext uri="{FF2B5EF4-FFF2-40B4-BE49-F238E27FC236}">
                  <a16:creationId xmlns:a16="http://schemas.microsoft.com/office/drawing/2014/main" id="{E99356B6-E7C9-5E42-08DD-996BFCAB2422}"/>
                </a:ext>
              </a:extLst>
            </p:cNvPr>
            <p:cNvPicPr preferRelativeResize="0"/>
            <p:nvPr/>
          </p:nvPicPr>
          <p:blipFill rotWithShape="1">
            <a:blip r:embed="rId6">
              <a:alphaModFix/>
            </a:blip>
            <a:srcRect/>
            <a:stretch/>
          </p:blipFill>
          <p:spPr>
            <a:xfrm>
              <a:off x="8427719" y="986777"/>
              <a:ext cx="3739132" cy="1093482"/>
            </a:xfrm>
            <a:prstGeom prst="rect">
              <a:avLst/>
            </a:prstGeom>
            <a:noFill/>
            <a:ln>
              <a:noFill/>
            </a:ln>
          </p:spPr>
        </p:pic>
      </p:grpSp>
      <p:pic>
        <p:nvPicPr>
          <p:cNvPr id="19" name="Imagen 18">
            <a:extLst>
              <a:ext uri="{FF2B5EF4-FFF2-40B4-BE49-F238E27FC236}">
                <a16:creationId xmlns:a16="http://schemas.microsoft.com/office/drawing/2014/main" id="{9EBABE7B-F61A-0ACA-5724-33A5083DD302}"/>
              </a:ext>
            </a:extLst>
          </p:cNvPr>
          <p:cNvPicPr>
            <a:picLocks noChangeAspect="1"/>
          </p:cNvPicPr>
          <p:nvPr/>
        </p:nvPicPr>
        <p:blipFill>
          <a:blip r:embed="rId7"/>
          <a:stretch>
            <a:fillRect/>
          </a:stretch>
        </p:blipFill>
        <p:spPr>
          <a:xfrm>
            <a:off x="192662" y="494356"/>
            <a:ext cx="1132959" cy="476924"/>
          </a:xfrm>
          <a:prstGeom prst="rect">
            <a:avLst/>
          </a:prstGeom>
        </p:spPr>
      </p:pic>
      <p:grpSp>
        <p:nvGrpSpPr>
          <p:cNvPr id="20" name="Grupo 19">
            <a:extLst>
              <a:ext uri="{FF2B5EF4-FFF2-40B4-BE49-F238E27FC236}">
                <a16:creationId xmlns:a16="http://schemas.microsoft.com/office/drawing/2014/main" id="{90AB7DBB-F1FE-7ECA-AF31-AF7447239BB8}"/>
              </a:ext>
            </a:extLst>
          </p:cNvPr>
          <p:cNvGrpSpPr/>
          <p:nvPr/>
        </p:nvGrpSpPr>
        <p:grpSpPr>
          <a:xfrm>
            <a:off x="5837462" y="4556976"/>
            <a:ext cx="895275" cy="467885"/>
            <a:chOff x="0" y="3614052"/>
            <a:chExt cx="1755524" cy="937763"/>
          </a:xfrm>
        </p:grpSpPr>
        <p:pic>
          <p:nvPicPr>
            <p:cNvPr id="21" name="Google Shape;70;p15">
              <a:extLst>
                <a:ext uri="{FF2B5EF4-FFF2-40B4-BE49-F238E27FC236}">
                  <a16:creationId xmlns:a16="http://schemas.microsoft.com/office/drawing/2014/main" id="{A3958A27-AD0A-71EB-5966-B9E086A12427}"/>
                </a:ext>
              </a:extLst>
            </p:cNvPr>
            <p:cNvPicPr preferRelativeResize="0"/>
            <p:nvPr/>
          </p:nvPicPr>
          <p:blipFill rotWithShape="1">
            <a:blip r:embed="rId8">
              <a:alphaModFix/>
            </a:blip>
            <a:srcRect/>
            <a:stretch/>
          </p:blipFill>
          <p:spPr>
            <a:xfrm>
              <a:off x="0" y="3614052"/>
              <a:ext cx="663469" cy="937763"/>
            </a:xfrm>
            <a:prstGeom prst="rect">
              <a:avLst/>
            </a:prstGeom>
            <a:noFill/>
            <a:ln>
              <a:noFill/>
            </a:ln>
          </p:spPr>
        </p:pic>
        <p:pic>
          <p:nvPicPr>
            <p:cNvPr id="22" name="Imagen 21" descr="Imagen que contiene Texto&#10;&#10;El contenido generado por IA puede ser incorrecto.">
              <a:extLst>
                <a:ext uri="{FF2B5EF4-FFF2-40B4-BE49-F238E27FC236}">
                  <a16:creationId xmlns:a16="http://schemas.microsoft.com/office/drawing/2014/main" id="{A8A73CF0-E417-0D58-33B7-E69CB368E720}"/>
                </a:ext>
              </a:extLst>
            </p:cNvPr>
            <p:cNvPicPr>
              <a:picLocks noChangeAspect="1"/>
            </p:cNvPicPr>
            <p:nvPr/>
          </p:nvPicPr>
          <p:blipFill>
            <a:blip r:embed="rId9"/>
            <a:stretch>
              <a:fillRect/>
            </a:stretch>
          </p:blipFill>
          <p:spPr>
            <a:xfrm>
              <a:off x="767749" y="3990281"/>
              <a:ext cx="987775" cy="403988"/>
            </a:xfrm>
            <a:prstGeom prst="rect">
              <a:avLst/>
            </a:prstGeom>
          </p:spPr>
        </p:pic>
      </p:grpSp>
      <p:sp>
        <p:nvSpPr>
          <p:cNvPr id="26" name="Google Shape;96;p17">
            <a:extLst>
              <a:ext uri="{FF2B5EF4-FFF2-40B4-BE49-F238E27FC236}">
                <a16:creationId xmlns:a16="http://schemas.microsoft.com/office/drawing/2014/main" id="{6886C464-AFD7-3F3E-B2A7-E307F1059195}"/>
              </a:ext>
            </a:extLst>
          </p:cNvPr>
          <p:cNvSpPr txBox="1"/>
          <p:nvPr/>
        </p:nvSpPr>
        <p:spPr>
          <a:xfrm>
            <a:off x="71537" y="1159365"/>
            <a:ext cx="4391140" cy="807073"/>
          </a:xfrm>
          <a:prstGeom prst="rect">
            <a:avLst/>
          </a:prstGeom>
          <a:noFill/>
          <a:ln>
            <a:noFill/>
          </a:ln>
        </p:spPr>
        <p:txBody>
          <a:bodyPr spcFirstLastPara="1" wrap="square" lIns="0" tIns="6788" rIns="0" bIns="0" anchor="t" anchorCtr="0">
            <a:spAutoFit/>
          </a:bodyPr>
          <a:lstStyle/>
          <a:p>
            <a:pPr algn="ctr"/>
            <a:r>
              <a:rPr lang="en-GB" sz="1800" b="1" u="sng" dirty="0">
                <a:latin typeface="Times New Roman"/>
                <a:ea typeface="Times New Roman"/>
                <a:cs typeface="Times New Roman"/>
                <a:sym typeface="Times New Roman"/>
              </a:rPr>
              <a:t>Main Objective</a:t>
            </a:r>
          </a:p>
          <a:p>
            <a:pPr marL="9525" algn="ctr">
              <a:spcBef>
                <a:spcPts val="1200"/>
              </a:spcBef>
            </a:pPr>
            <a:r>
              <a:rPr lang="en-US" sz="1200" noProof="0" dirty="0">
                <a:latin typeface="Times New Roman"/>
                <a:ea typeface="Times New Roman"/>
                <a:cs typeface="Times New Roman"/>
                <a:sym typeface="Times New Roman"/>
              </a:rPr>
              <a:t>To develop an </a:t>
            </a:r>
            <a:r>
              <a:rPr lang="en-US" sz="1200" b="1" noProof="0" dirty="0">
                <a:solidFill>
                  <a:schemeClr val="accent4">
                    <a:lumMod val="75000"/>
                  </a:schemeClr>
                </a:solidFill>
                <a:latin typeface="Times New Roman"/>
                <a:ea typeface="Times New Roman"/>
                <a:cs typeface="Times New Roman"/>
                <a:sym typeface="Times New Roman"/>
              </a:rPr>
              <a:t>OPERATIONAL</a:t>
            </a:r>
            <a:r>
              <a:rPr lang="en-US" sz="1200" b="1" noProof="0" dirty="0">
                <a:solidFill>
                  <a:srgbClr val="FFC000"/>
                </a:solidFill>
                <a:latin typeface="Times New Roman"/>
                <a:ea typeface="Times New Roman"/>
                <a:cs typeface="Times New Roman"/>
                <a:sym typeface="Times New Roman"/>
              </a:rPr>
              <a:t> </a:t>
            </a:r>
            <a:r>
              <a:rPr lang="en-US" sz="1200" b="1" noProof="0" dirty="0">
                <a:solidFill>
                  <a:schemeClr val="accent1">
                    <a:lumMod val="75000"/>
                  </a:schemeClr>
                </a:solidFill>
                <a:latin typeface="Times New Roman"/>
                <a:ea typeface="Times New Roman"/>
                <a:cs typeface="Times New Roman"/>
                <a:sym typeface="Times New Roman"/>
              </a:rPr>
              <a:t>PLATFORM</a:t>
            </a:r>
            <a:r>
              <a:rPr lang="en-US" sz="1200" noProof="0" dirty="0">
                <a:solidFill>
                  <a:srgbClr val="FFC000"/>
                </a:solidFill>
                <a:latin typeface="Times New Roman"/>
                <a:ea typeface="Times New Roman"/>
                <a:cs typeface="Times New Roman"/>
                <a:sym typeface="Times New Roman"/>
              </a:rPr>
              <a:t> </a:t>
            </a:r>
            <a:r>
              <a:rPr lang="en-US" sz="1200" noProof="0" dirty="0">
                <a:latin typeface="Times New Roman"/>
                <a:ea typeface="Times New Roman"/>
                <a:cs typeface="Times New Roman"/>
                <a:sym typeface="Times New Roman"/>
              </a:rPr>
              <a:t>of </a:t>
            </a:r>
            <a:r>
              <a:rPr lang="en-US" sz="1200" b="1" noProof="0" dirty="0">
                <a:solidFill>
                  <a:schemeClr val="tx1"/>
                </a:solidFill>
                <a:latin typeface="Times New Roman"/>
                <a:ea typeface="Times New Roman"/>
                <a:cs typeface="Times New Roman"/>
                <a:sym typeface="Times New Roman"/>
              </a:rPr>
              <a:t>oceanographic and atmospheric models + observations </a:t>
            </a:r>
            <a:r>
              <a:rPr lang="en-US" sz="1200" noProof="0" dirty="0">
                <a:latin typeface="Times New Roman"/>
                <a:ea typeface="Times New Roman"/>
                <a:cs typeface="Times New Roman"/>
                <a:sym typeface="Times New Roman"/>
              </a:rPr>
              <a:t>for the coast of Andalusia</a:t>
            </a:r>
            <a:endParaRPr lang="en-GB" sz="825" noProof="0" dirty="0">
              <a:latin typeface="Times New Roman"/>
              <a:ea typeface="Times New Roman"/>
              <a:cs typeface="Times New Roman"/>
              <a:sym typeface="Times New Roman"/>
            </a:endParaRPr>
          </a:p>
        </p:txBody>
      </p:sp>
      <p:pic>
        <p:nvPicPr>
          <p:cNvPr id="2" name="Gráfico 1" descr="Hogar con relleno sólido">
            <a:hlinkClick r:id="rId10" action="ppaction://hlinksldjump"/>
            <a:extLst>
              <a:ext uri="{FF2B5EF4-FFF2-40B4-BE49-F238E27FC236}">
                <a16:creationId xmlns:a16="http://schemas.microsoft.com/office/drawing/2014/main" id="{8DA0CA0A-66ED-6F41-AB1F-7DB9ACF012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380" y="4703252"/>
            <a:ext cx="321609" cy="321609"/>
          </a:xfrm>
          <a:prstGeom prst="rect">
            <a:avLst/>
          </a:prstGeom>
        </p:spPr>
      </p:pic>
      <p:pic>
        <p:nvPicPr>
          <p:cNvPr id="3" name="Gráfico 2" descr="Flechas de cheurón con relleno sólido">
            <a:hlinkClick r:id="rId10" action="ppaction://hlinksldjump"/>
            <a:extLst>
              <a:ext uri="{FF2B5EF4-FFF2-40B4-BE49-F238E27FC236}">
                <a16:creationId xmlns:a16="http://schemas.microsoft.com/office/drawing/2014/main" id="{EC2CC5CA-5C6E-AA84-2C71-E24BA3BE6A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950" y="4723039"/>
            <a:ext cx="340193" cy="340193"/>
          </a:xfrm>
          <a:prstGeom prst="rect">
            <a:avLst/>
          </a:prstGeom>
        </p:spPr>
      </p:pic>
      <p:pic>
        <p:nvPicPr>
          <p:cNvPr id="4" name="Gráfico 3" descr="Flechas de cheurón con relleno sólido">
            <a:hlinkClick r:id="rId15" action="ppaction://hlinksldjump"/>
            <a:extLst>
              <a:ext uri="{FF2B5EF4-FFF2-40B4-BE49-F238E27FC236}">
                <a16:creationId xmlns:a16="http://schemas.microsoft.com/office/drawing/2014/main" id="{13FFDDCF-C68C-5EF7-CD4F-3DB4150272E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9289" y="4713773"/>
            <a:ext cx="349459" cy="3494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02"/>
        <p:cNvGrpSpPr/>
        <p:nvPr/>
      </p:nvGrpSpPr>
      <p:grpSpPr>
        <a:xfrm>
          <a:off x="0" y="0"/>
          <a:ext cx="0" cy="0"/>
          <a:chOff x="0" y="0"/>
          <a:chExt cx="0" cy="0"/>
        </a:xfrm>
      </p:grpSpPr>
      <p:sp>
        <p:nvSpPr>
          <p:cNvPr id="24" name="Google Shape;163;p21">
            <a:extLst>
              <a:ext uri="{FF2B5EF4-FFF2-40B4-BE49-F238E27FC236}">
                <a16:creationId xmlns:a16="http://schemas.microsoft.com/office/drawing/2014/main" id="{3DBE69FF-8E68-8859-0011-8088E8018D55}"/>
              </a:ext>
            </a:extLst>
          </p:cNvPr>
          <p:cNvSpPr/>
          <p:nvPr/>
        </p:nvSpPr>
        <p:spPr>
          <a:xfrm>
            <a:off x="426344" y="2572751"/>
            <a:ext cx="36815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pic>
        <p:nvPicPr>
          <p:cNvPr id="109" name="Google Shape;109;p18"/>
          <p:cNvPicPr preferRelativeResize="0"/>
          <p:nvPr/>
        </p:nvPicPr>
        <p:blipFill rotWithShape="1">
          <a:blip r:embed="rId3">
            <a:alphaModFix/>
          </a:blip>
          <a:srcRect/>
          <a:stretch/>
        </p:blipFill>
        <p:spPr>
          <a:xfrm>
            <a:off x="4739181" y="2730439"/>
            <a:ext cx="1625345" cy="1653920"/>
          </a:xfrm>
          <a:prstGeom prst="rect">
            <a:avLst/>
          </a:prstGeom>
          <a:noFill/>
          <a:ln>
            <a:noFill/>
          </a:ln>
        </p:spPr>
      </p:pic>
      <p:sp>
        <p:nvSpPr>
          <p:cNvPr id="116" name="Google Shape;116;p18"/>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grpSp>
        <p:nvGrpSpPr>
          <p:cNvPr id="15" name="Google Shape;91;p17">
            <a:extLst>
              <a:ext uri="{FF2B5EF4-FFF2-40B4-BE49-F238E27FC236}">
                <a16:creationId xmlns:a16="http://schemas.microsoft.com/office/drawing/2014/main" id="{B5B7205B-7216-DD9D-0D69-8AD8A21AF8B6}"/>
              </a:ext>
            </a:extLst>
          </p:cNvPr>
          <p:cNvGrpSpPr/>
          <p:nvPr/>
        </p:nvGrpSpPr>
        <p:grpSpPr>
          <a:xfrm>
            <a:off x="4523292" y="1130956"/>
            <a:ext cx="2116122" cy="1408040"/>
            <a:chOff x="8427719" y="986777"/>
            <a:chExt cx="3761994" cy="2503182"/>
          </a:xfrm>
        </p:grpSpPr>
        <p:pic>
          <p:nvPicPr>
            <p:cNvPr id="16" name="Google Shape;92;p17">
              <a:extLst>
                <a:ext uri="{FF2B5EF4-FFF2-40B4-BE49-F238E27FC236}">
                  <a16:creationId xmlns:a16="http://schemas.microsoft.com/office/drawing/2014/main" id="{9F1CAAC7-9911-A19B-750F-48848085EABD}"/>
                </a:ext>
              </a:extLst>
            </p:cNvPr>
            <p:cNvPicPr preferRelativeResize="0"/>
            <p:nvPr/>
          </p:nvPicPr>
          <p:blipFill rotWithShape="1">
            <a:blip r:embed="rId4">
              <a:alphaModFix/>
            </a:blip>
            <a:srcRect/>
            <a:stretch/>
          </p:blipFill>
          <p:spPr>
            <a:xfrm>
              <a:off x="8565641" y="2529077"/>
              <a:ext cx="3624072" cy="960882"/>
            </a:xfrm>
            <a:prstGeom prst="rect">
              <a:avLst/>
            </a:prstGeom>
            <a:noFill/>
            <a:ln>
              <a:noFill/>
            </a:ln>
          </p:spPr>
        </p:pic>
        <p:pic>
          <p:nvPicPr>
            <p:cNvPr id="17" name="Google Shape;93;p17">
              <a:extLst>
                <a:ext uri="{FF2B5EF4-FFF2-40B4-BE49-F238E27FC236}">
                  <a16:creationId xmlns:a16="http://schemas.microsoft.com/office/drawing/2014/main" id="{024D77B8-6F6E-9275-C378-FED654DE072B}"/>
                </a:ext>
              </a:extLst>
            </p:cNvPr>
            <p:cNvPicPr preferRelativeResize="0"/>
            <p:nvPr/>
          </p:nvPicPr>
          <p:blipFill rotWithShape="1">
            <a:blip r:embed="rId5">
              <a:alphaModFix/>
            </a:blip>
            <a:srcRect/>
            <a:stretch/>
          </p:blipFill>
          <p:spPr>
            <a:xfrm>
              <a:off x="8481059" y="2063495"/>
              <a:ext cx="3381755" cy="928877"/>
            </a:xfrm>
            <a:prstGeom prst="rect">
              <a:avLst/>
            </a:prstGeom>
            <a:noFill/>
            <a:ln>
              <a:noFill/>
            </a:ln>
          </p:spPr>
        </p:pic>
        <p:pic>
          <p:nvPicPr>
            <p:cNvPr id="18" name="Google Shape;94;p17">
              <a:extLst>
                <a:ext uri="{FF2B5EF4-FFF2-40B4-BE49-F238E27FC236}">
                  <a16:creationId xmlns:a16="http://schemas.microsoft.com/office/drawing/2014/main" id="{A3E9D487-B4F7-DC21-666E-E2EE9E2AE0D2}"/>
                </a:ext>
              </a:extLst>
            </p:cNvPr>
            <p:cNvPicPr preferRelativeResize="0"/>
            <p:nvPr/>
          </p:nvPicPr>
          <p:blipFill rotWithShape="1">
            <a:blip r:embed="rId6">
              <a:alphaModFix/>
            </a:blip>
            <a:srcRect/>
            <a:stretch/>
          </p:blipFill>
          <p:spPr>
            <a:xfrm>
              <a:off x="8516111" y="1571993"/>
              <a:ext cx="3537205" cy="931938"/>
            </a:xfrm>
            <a:prstGeom prst="rect">
              <a:avLst/>
            </a:prstGeom>
            <a:noFill/>
            <a:ln>
              <a:noFill/>
            </a:ln>
          </p:spPr>
        </p:pic>
        <p:pic>
          <p:nvPicPr>
            <p:cNvPr id="19" name="Google Shape;95;p17">
              <a:extLst>
                <a:ext uri="{FF2B5EF4-FFF2-40B4-BE49-F238E27FC236}">
                  <a16:creationId xmlns:a16="http://schemas.microsoft.com/office/drawing/2014/main" id="{3E97AC37-8648-8A72-D001-39BBC7645EF0}"/>
                </a:ext>
              </a:extLst>
            </p:cNvPr>
            <p:cNvPicPr preferRelativeResize="0"/>
            <p:nvPr/>
          </p:nvPicPr>
          <p:blipFill rotWithShape="1">
            <a:blip r:embed="rId7">
              <a:alphaModFix/>
            </a:blip>
            <a:srcRect/>
            <a:stretch/>
          </p:blipFill>
          <p:spPr>
            <a:xfrm>
              <a:off x="8427719" y="986777"/>
              <a:ext cx="3739132" cy="1093482"/>
            </a:xfrm>
            <a:prstGeom prst="rect">
              <a:avLst/>
            </a:prstGeom>
            <a:noFill/>
            <a:ln>
              <a:noFill/>
            </a:ln>
          </p:spPr>
        </p:pic>
      </p:grpSp>
      <p:sp>
        <p:nvSpPr>
          <p:cNvPr id="21" name="Google Shape;107;p18">
            <a:extLst>
              <a:ext uri="{FF2B5EF4-FFF2-40B4-BE49-F238E27FC236}">
                <a16:creationId xmlns:a16="http://schemas.microsoft.com/office/drawing/2014/main" id="{C8C0ACAC-C48A-708F-2C98-E448DE9BD0FE}"/>
              </a:ext>
            </a:extLst>
          </p:cNvPr>
          <p:cNvSpPr txBox="1"/>
          <p:nvPr/>
        </p:nvSpPr>
        <p:spPr>
          <a:xfrm>
            <a:off x="994300" y="2167676"/>
            <a:ext cx="2479275" cy="305325"/>
          </a:xfrm>
          <a:prstGeom prst="rect">
            <a:avLst/>
          </a:prstGeom>
          <a:noFill/>
          <a:ln>
            <a:noFill/>
          </a:ln>
        </p:spPr>
        <p:txBody>
          <a:bodyPr spcFirstLastPara="1" wrap="square" lIns="68569" tIns="68569" rIns="68569" bIns="68569" anchor="t" anchorCtr="0">
            <a:noAutofit/>
          </a:bodyPr>
          <a:lstStyle/>
          <a:p>
            <a:pPr algn="ctr"/>
            <a:r>
              <a:rPr lang="en-GB" sz="1600" b="1" u="sng" dirty="0">
                <a:solidFill>
                  <a:schemeClr val="dk1"/>
                </a:solidFill>
                <a:latin typeface="Times New Roman"/>
                <a:ea typeface="Times New Roman"/>
                <a:cs typeface="Times New Roman"/>
                <a:sym typeface="Times New Roman"/>
              </a:rPr>
              <a:t>Specific Objectives</a:t>
            </a:r>
            <a:endParaRPr lang="en-GB" sz="1600" u="sng" noProof="0" dirty="0">
              <a:solidFill>
                <a:schemeClr val="dk1"/>
              </a:solidFill>
              <a:latin typeface="Times New Roman"/>
              <a:ea typeface="Times New Roman"/>
              <a:cs typeface="Times New Roman"/>
              <a:sym typeface="Times New Roman"/>
            </a:endParaRPr>
          </a:p>
          <a:p>
            <a:endParaRPr lang="en-GB" sz="1350" noProof="0" dirty="0">
              <a:solidFill>
                <a:schemeClr val="dk2"/>
              </a:solidFill>
            </a:endParaRPr>
          </a:p>
        </p:txBody>
      </p:sp>
      <p:sp>
        <p:nvSpPr>
          <p:cNvPr id="22" name="Google Shape;96;p17">
            <a:extLst>
              <a:ext uri="{FF2B5EF4-FFF2-40B4-BE49-F238E27FC236}">
                <a16:creationId xmlns:a16="http://schemas.microsoft.com/office/drawing/2014/main" id="{2BB7C595-D68F-CD8F-74E3-20F914FFFCC5}"/>
              </a:ext>
            </a:extLst>
          </p:cNvPr>
          <p:cNvSpPr txBox="1"/>
          <p:nvPr/>
        </p:nvSpPr>
        <p:spPr>
          <a:xfrm>
            <a:off x="71537" y="1159365"/>
            <a:ext cx="4391140" cy="807073"/>
          </a:xfrm>
          <a:prstGeom prst="rect">
            <a:avLst/>
          </a:prstGeom>
          <a:noFill/>
          <a:ln>
            <a:noFill/>
          </a:ln>
        </p:spPr>
        <p:txBody>
          <a:bodyPr spcFirstLastPara="1" wrap="square" lIns="0" tIns="6788" rIns="0" bIns="0" anchor="t" anchorCtr="0">
            <a:spAutoFit/>
          </a:bodyPr>
          <a:lstStyle/>
          <a:p>
            <a:pPr algn="ctr"/>
            <a:r>
              <a:rPr lang="en-GB" sz="1800" b="1" u="sng" dirty="0">
                <a:latin typeface="Times New Roman"/>
                <a:ea typeface="Times New Roman"/>
                <a:cs typeface="Times New Roman"/>
                <a:sym typeface="Times New Roman"/>
              </a:rPr>
              <a:t>Main Objective</a:t>
            </a:r>
          </a:p>
          <a:p>
            <a:pPr marL="9525" algn="ctr">
              <a:spcBef>
                <a:spcPts val="1200"/>
              </a:spcBef>
            </a:pPr>
            <a:r>
              <a:rPr lang="en-US" sz="1200" noProof="0" dirty="0">
                <a:latin typeface="Times New Roman"/>
                <a:ea typeface="Times New Roman"/>
                <a:cs typeface="Times New Roman"/>
                <a:sym typeface="Times New Roman"/>
              </a:rPr>
              <a:t>To develop an </a:t>
            </a:r>
            <a:r>
              <a:rPr lang="en-US" sz="1200" b="1" noProof="0" dirty="0">
                <a:solidFill>
                  <a:schemeClr val="accent4">
                    <a:lumMod val="75000"/>
                  </a:schemeClr>
                </a:solidFill>
                <a:latin typeface="Times New Roman"/>
                <a:ea typeface="Times New Roman"/>
                <a:cs typeface="Times New Roman"/>
                <a:sym typeface="Times New Roman"/>
              </a:rPr>
              <a:t>OPERATIONAL</a:t>
            </a:r>
            <a:r>
              <a:rPr lang="en-US" sz="1200" b="1" noProof="0" dirty="0">
                <a:solidFill>
                  <a:srgbClr val="FFC000"/>
                </a:solidFill>
                <a:latin typeface="Times New Roman"/>
                <a:ea typeface="Times New Roman"/>
                <a:cs typeface="Times New Roman"/>
                <a:sym typeface="Times New Roman"/>
              </a:rPr>
              <a:t> </a:t>
            </a:r>
            <a:r>
              <a:rPr lang="en-US" sz="1200" b="1" noProof="0" dirty="0">
                <a:solidFill>
                  <a:schemeClr val="accent1">
                    <a:lumMod val="75000"/>
                  </a:schemeClr>
                </a:solidFill>
                <a:latin typeface="Times New Roman"/>
                <a:ea typeface="Times New Roman"/>
                <a:cs typeface="Times New Roman"/>
                <a:sym typeface="Times New Roman"/>
              </a:rPr>
              <a:t>PLATFORM</a:t>
            </a:r>
            <a:r>
              <a:rPr lang="en-US" sz="1200" noProof="0" dirty="0">
                <a:solidFill>
                  <a:srgbClr val="FFC000"/>
                </a:solidFill>
                <a:latin typeface="Times New Roman"/>
                <a:ea typeface="Times New Roman"/>
                <a:cs typeface="Times New Roman"/>
                <a:sym typeface="Times New Roman"/>
              </a:rPr>
              <a:t> </a:t>
            </a:r>
            <a:r>
              <a:rPr lang="en-US" sz="1200" noProof="0" dirty="0">
                <a:latin typeface="Times New Roman"/>
                <a:ea typeface="Times New Roman"/>
                <a:cs typeface="Times New Roman"/>
                <a:sym typeface="Times New Roman"/>
              </a:rPr>
              <a:t>of </a:t>
            </a:r>
            <a:r>
              <a:rPr lang="en-US" sz="1200" b="1" noProof="0" dirty="0">
                <a:solidFill>
                  <a:schemeClr val="tx1"/>
                </a:solidFill>
                <a:latin typeface="Times New Roman"/>
                <a:ea typeface="Times New Roman"/>
                <a:cs typeface="Times New Roman"/>
                <a:sym typeface="Times New Roman"/>
              </a:rPr>
              <a:t>oceanographic and atmospheric models + observations </a:t>
            </a:r>
            <a:r>
              <a:rPr lang="en-US" sz="1200" noProof="0" dirty="0">
                <a:latin typeface="Times New Roman"/>
                <a:ea typeface="Times New Roman"/>
                <a:cs typeface="Times New Roman"/>
                <a:sym typeface="Times New Roman"/>
              </a:rPr>
              <a:t>for the coast of Andalusia</a:t>
            </a:r>
            <a:endParaRPr lang="en-GB" sz="825" noProof="0" dirty="0">
              <a:latin typeface="Times New Roman"/>
              <a:ea typeface="Times New Roman"/>
              <a:cs typeface="Times New Roman"/>
              <a:sym typeface="Times New Roman"/>
            </a:endParaRPr>
          </a:p>
        </p:txBody>
      </p:sp>
      <p:sp>
        <p:nvSpPr>
          <p:cNvPr id="23" name="Google Shape;171;p21">
            <a:extLst>
              <a:ext uri="{FF2B5EF4-FFF2-40B4-BE49-F238E27FC236}">
                <a16:creationId xmlns:a16="http://schemas.microsoft.com/office/drawing/2014/main" id="{EA62BF53-2DE7-B6E7-B5B1-D7DAAD3ED3FC}"/>
              </a:ext>
            </a:extLst>
          </p:cNvPr>
          <p:cNvSpPr txBox="1"/>
          <p:nvPr/>
        </p:nvSpPr>
        <p:spPr>
          <a:xfrm>
            <a:off x="311969" y="2574363"/>
            <a:ext cx="3910275" cy="439001"/>
          </a:xfrm>
          <a:prstGeom prst="rect">
            <a:avLst/>
          </a:prstGeom>
          <a:noFill/>
          <a:ln>
            <a:noFill/>
          </a:ln>
        </p:spPr>
        <p:txBody>
          <a:bodyPr spcFirstLastPara="1" wrap="square" lIns="68569" tIns="68569" rIns="68569" bIns="68569" anchor="t" anchorCtr="0">
            <a:noAutofit/>
          </a:bodyPr>
          <a:lstStyle/>
          <a:p>
            <a:pPr marL="276225" marR="266700" algn="ctr"/>
            <a:r>
              <a:rPr lang="en-GB" sz="900" b="1" noProof="0" dirty="0">
                <a:solidFill>
                  <a:schemeClr val="dk1"/>
                </a:solidFill>
                <a:latin typeface="Times New Roman"/>
                <a:ea typeface="Times New Roman"/>
                <a:cs typeface="Times New Roman"/>
                <a:sym typeface="Times New Roman"/>
              </a:rPr>
              <a:t>Oceanographic Models</a:t>
            </a:r>
            <a:r>
              <a:rPr lang="en-GB" sz="975" b="1" noProof="0" dirty="0">
                <a:solidFill>
                  <a:schemeClr val="dk1"/>
                </a:solidFill>
                <a:latin typeface="Times New Roman"/>
                <a:ea typeface="Times New Roman"/>
                <a:cs typeface="Times New Roman"/>
                <a:sym typeface="Times New Roman"/>
              </a:rPr>
              <a:t>  </a:t>
            </a:r>
            <a:r>
              <a:rPr lang="en-GB" sz="975" noProof="0" dirty="0">
                <a:solidFill>
                  <a:schemeClr val="dk1"/>
                </a:solidFill>
                <a:latin typeface="Times New Roman"/>
                <a:ea typeface="Times New Roman"/>
                <a:cs typeface="Times New Roman"/>
                <a:sym typeface="Times New Roman"/>
              </a:rPr>
              <a:t> </a:t>
            </a:r>
          </a:p>
          <a:p>
            <a:pPr marL="276225" marR="266700" algn="ctr"/>
            <a:r>
              <a:rPr lang="en-GB" sz="975" noProof="0" dirty="0">
                <a:solidFill>
                  <a:schemeClr val="dk1"/>
                </a:solidFill>
                <a:latin typeface="Times New Roman"/>
                <a:ea typeface="Times New Roman"/>
                <a:cs typeface="Times New Roman"/>
                <a:sym typeface="Times New Roman"/>
              </a:rPr>
              <a:t>(UCA2D, UCA2.5D y UCA3D)</a:t>
            </a:r>
            <a:endParaRPr lang="en-GB" sz="1000" b="1" noProof="0" dirty="0">
              <a:solidFill>
                <a:schemeClr val="dk1"/>
              </a:solidFill>
              <a:latin typeface="Times New Roman"/>
              <a:ea typeface="Times New Roman"/>
              <a:cs typeface="Times New Roman"/>
              <a:sym typeface="Times New Roman"/>
            </a:endParaRPr>
          </a:p>
        </p:txBody>
      </p:sp>
      <p:pic>
        <p:nvPicPr>
          <p:cNvPr id="29" name="Imagen 28">
            <a:extLst>
              <a:ext uri="{FF2B5EF4-FFF2-40B4-BE49-F238E27FC236}">
                <a16:creationId xmlns:a16="http://schemas.microsoft.com/office/drawing/2014/main" id="{8108CFF4-4153-C105-D7DA-D71D674C091D}"/>
              </a:ext>
            </a:extLst>
          </p:cNvPr>
          <p:cNvPicPr>
            <a:picLocks noChangeAspect="1"/>
          </p:cNvPicPr>
          <p:nvPr/>
        </p:nvPicPr>
        <p:blipFill>
          <a:blip r:embed="rId8"/>
          <a:stretch>
            <a:fillRect/>
          </a:stretch>
        </p:blipFill>
        <p:spPr>
          <a:xfrm>
            <a:off x="192662" y="494356"/>
            <a:ext cx="1132959" cy="476924"/>
          </a:xfrm>
          <a:prstGeom prst="rect">
            <a:avLst/>
          </a:prstGeom>
        </p:spPr>
      </p:pic>
      <p:grpSp>
        <p:nvGrpSpPr>
          <p:cNvPr id="30" name="Grupo 29">
            <a:extLst>
              <a:ext uri="{FF2B5EF4-FFF2-40B4-BE49-F238E27FC236}">
                <a16:creationId xmlns:a16="http://schemas.microsoft.com/office/drawing/2014/main" id="{59740E6F-2B48-446C-7AB9-C499D46652D1}"/>
              </a:ext>
            </a:extLst>
          </p:cNvPr>
          <p:cNvGrpSpPr/>
          <p:nvPr/>
        </p:nvGrpSpPr>
        <p:grpSpPr>
          <a:xfrm>
            <a:off x="5837462" y="4556976"/>
            <a:ext cx="895275" cy="467885"/>
            <a:chOff x="0" y="3614052"/>
            <a:chExt cx="1755524" cy="937763"/>
          </a:xfrm>
        </p:grpSpPr>
        <p:pic>
          <p:nvPicPr>
            <p:cNvPr id="31" name="Google Shape;70;p15">
              <a:extLst>
                <a:ext uri="{FF2B5EF4-FFF2-40B4-BE49-F238E27FC236}">
                  <a16:creationId xmlns:a16="http://schemas.microsoft.com/office/drawing/2014/main" id="{88565CB4-488A-F066-FC35-A2C7B440A060}"/>
                </a:ext>
              </a:extLst>
            </p:cNvPr>
            <p:cNvPicPr preferRelativeResize="0"/>
            <p:nvPr/>
          </p:nvPicPr>
          <p:blipFill rotWithShape="1">
            <a:blip r:embed="rId9">
              <a:alphaModFix/>
            </a:blip>
            <a:srcRect/>
            <a:stretch/>
          </p:blipFill>
          <p:spPr>
            <a:xfrm>
              <a:off x="0" y="3614052"/>
              <a:ext cx="663469" cy="937763"/>
            </a:xfrm>
            <a:prstGeom prst="rect">
              <a:avLst/>
            </a:prstGeom>
            <a:noFill/>
            <a:ln>
              <a:noFill/>
            </a:ln>
          </p:spPr>
        </p:pic>
        <p:pic>
          <p:nvPicPr>
            <p:cNvPr id="32" name="Imagen 31" descr="Imagen que contiene Texto&#10;&#10;El contenido generado por IA puede ser incorrecto.">
              <a:extLst>
                <a:ext uri="{FF2B5EF4-FFF2-40B4-BE49-F238E27FC236}">
                  <a16:creationId xmlns:a16="http://schemas.microsoft.com/office/drawing/2014/main" id="{3742C282-D490-5C04-FA5A-1630EE00FC58}"/>
                </a:ext>
              </a:extLst>
            </p:cNvPr>
            <p:cNvPicPr>
              <a:picLocks noChangeAspect="1"/>
            </p:cNvPicPr>
            <p:nvPr/>
          </p:nvPicPr>
          <p:blipFill>
            <a:blip r:embed="rId10"/>
            <a:stretch>
              <a:fillRect/>
            </a:stretch>
          </p:blipFill>
          <p:spPr>
            <a:xfrm>
              <a:off x="767749" y="3990281"/>
              <a:ext cx="987775" cy="403988"/>
            </a:xfrm>
            <a:prstGeom prst="rect">
              <a:avLst/>
            </a:prstGeom>
          </p:spPr>
        </p:pic>
      </p:grpSp>
      <p:sp>
        <p:nvSpPr>
          <p:cNvPr id="33" name="Google Shape;97;p17">
            <a:extLst>
              <a:ext uri="{FF2B5EF4-FFF2-40B4-BE49-F238E27FC236}">
                <a16:creationId xmlns:a16="http://schemas.microsoft.com/office/drawing/2014/main" id="{C79CC509-3EA2-B413-65A1-4F56B2DDA2C8}"/>
              </a:ext>
            </a:extLst>
          </p:cNvPr>
          <p:cNvSpPr txBox="1"/>
          <p:nvPr/>
        </p:nvSpPr>
        <p:spPr>
          <a:xfrm>
            <a:off x="5585591" y="791293"/>
            <a:ext cx="89527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Objectives</a:t>
            </a:r>
            <a:endParaRPr lang="en-GB" sz="1350" noProof="0" dirty="0">
              <a:latin typeface="Times New Roman"/>
              <a:ea typeface="Times New Roman"/>
              <a:cs typeface="Times New Roman"/>
              <a:sym typeface="Times New Roman"/>
            </a:endParaRPr>
          </a:p>
        </p:txBody>
      </p:sp>
      <p:pic>
        <p:nvPicPr>
          <p:cNvPr id="2" name="Gráfico 1" descr="Hogar con relleno sólido">
            <a:hlinkClick r:id="rId11" action="ppaction://hlinksldjump"/>
            <a:extLst>
              <a:ext uri="{FF2B5EF4-FFF2-40B4-BE49-F238E27FC236}">
                <a16:creationId xmlns:a16="http://schemas.microsoft.com/office/drawing/2014/main" id="{B37B3C71-35AD-107D-1D54-49BA4B4139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380" y="4703252"/>
            <a:ext cx="321609" cy="321609"/>
          </a:xfrm>
          <a:prstGeom prst="rect">
            <a:avLst/>
          </a:prstGeom>
        </p:spPr>
      </p:pic>
      <p:pic>
        <p:nvPicPr>
          <p:cNvPr id="3" name="Gráfico 2" descr="Flechas de cheurón con relleno sólido">
            <a:hlinkClick r:id="rId14" action="ppaction://hlinksldjump"/>
            <a:extLst>
              <a:ext uri="{FF2B5EF4-FFF2-40B4-BE49-F238E27FC236}">
                <a16:creationId xmlns:a16="http://schemas.microsoft.com/office/drawing/2014/main" id="{05D58551-527A-F549-CB5D-42DA868217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950" y="4723039"/>
            <a:ext cx="340193" cy="340193"/>
          </a:xfrm>
          <a:prstGeom prst="rect">
            <a:avLst/>
          </a:prstGeom>
        </p:spPr>
      </p:pic>
      <p:pic>
        <p:nvPicPr>
          <p:cNvPr id="4" name="Gráfico 3" descr="Flechas de cheurón con relleno sólido">
            <a:hlinkClick r:id="rId17" action="ppaction://hlinksldjump"/>
            <a:extLst>
              <a:ext uri="{FF2B5EF4-FFF2-40B4-BE49-F238E27FC236}">
                <a16:creationId xmlns:a16="http://schemas.microsoft.com/office/drawing/2014/main" id="{EDEFC903-9FA9-6830-5743-81F7AB6B88A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9289" y="4713773"/>
            <a:ext cx="349459" cy="34945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20"/>
        <p:cNvGrpSpPr/>
        <p:nvPr/>
      </p:nvGrpSpPr>
      <p:grpSpPr>
        <a:xfrm>
          <a:off x="0" y="0"/>
          <a:ext cx="0" cy="0"/>
          <a:chOff x="0" y="0"/>
          <a:chExt cx="0" cy="0"/>
        </a:xfrm>
      </p:grpSpPr>
      <p:sp>
        <p:nvSpPr>
          <p:cNvPr id="128" name="Google Shape;128;p19"/>
          <p:cNvSpPr/>
          <p:nvPr/>
        </p:nvSpPr>
        <p:spPr>
          <a:xfrm>
            <a:off x="490368" y="3646351"/>
            <a:ext cx="2715482" cy="588020"/>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rgbClr val="62A3F7"/>
          </a:solidFill>
          <a:ln>
            <a:noFill/>
          </a:ln>
        </p:spPr>
        <p:txBody>
          <a:bodyPr spcFirstLastPara="1" wrap="square" lIns="0" tIns="0" rIns="0" bIns="0" anchor="t" anchorCtr="0">
            <a:noAutofit/>
          </a:bodyPr>
          <a:lstStyle/>
          <a:p>
            <a:endParaRPr lang="en-GB" sz="825" noProof="0" dirty="0"/>
          </a:p>
        </p:txBody>
      </p:sp>
      <p:sp>
        <p:nvSpPr>
          <p:cNvPr id="129" name="Google Shape;129;p19"/>
          <p:cNvSpPr/>
          <p:nvPr/>
        </p:nvSpPr>
        <p:spPr>
          <a:xfrm>
            <a:off x="3385837" y="3638373"/>
            <a:ext cx="2715482" cy="588020"/>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rgbClr val="62A3F7"/>
          </a:solidFill>
          <a:ln>
            <a:noFill/>
          </a:ln>
        </p:spPr>
        <p:txBody>
          <a:bodyPr spcFirstLastPara="1" wrap="square" lIns="0" tIns="0" rIns="0" bIns="0" anchor="t" anchorCtr="0">
            <a:noAutofit/>
          </a:bodyPr>
          <a:lstStyle/>
          <a:p>
            <a:endParaRPr lang="en-GB" sz="825" noProof="0" dirty="0"/>
          </a:p>
        </p:txBody>
      </p:sp>
      <p:sp>
        <p:nvSpPr>
          <p:cNvPr id="130" name="Google Shape;130;p19"/>
          <p:cNvSpPr txBox="1"/>
          <p:nvPr/>
        </p:nvSpPr>
        <p:spPr>
          <a:xfrm>
            <a:off x="700838" y="3725344"/>
            <a:ext cx="2294550" cy="332292"/>
          </a:xfrm>
          <a:prstGeom prst="rect">
            <a:avLst/>
          </a:prstGeom>
          <a:noFill/>
          <a:ln>
            <a:noFill/>
          </a:ln>
        </p:spPr>
        <p:txBody>
          <a:bodyPr spcFirstLastPara="1" wrap="square" lIns="0" tIns="9038" rIns="0" bIns="0" anchor="t" anchorCtr="0">
            <a:spAutoFit/>
          </a:bodyPr>
          <a:lstStyle/>
          <a:p>
            <a:pPr marL="9525" marR="3810" algn="ctr"/>
            <a:r>
              <a:rPr lang="en-GB" sz="1050" b="1" dirty="0">
                <a:latin typeface="Times New Roman"/>
                <a:ea typeface="Times New Roman"/>
                <a:cs typeface="Times New Roman"/>
                <a:sym typeface="Times New Roman"/>
              </a:rPr>
              <a:t>O</a:t>
            </a:r>
            <a:r>
              <a:rPr lang="en-GB" sz="1050" b="1" noProof="0" dirty="0" err="1">
                <a:latin typeface="Times New Roman"/>
                <a:ea typeface="Times New Roman"/>
                <a:cs typeface="Times New Roman"/>
                <a:sym typeface="Times New Roman"/>
              </a:rPr>
              <a:t>ceanographic</a:t>
            </a:r>
            <a:r>
              <a:rPr lang="en-GB" sz="1050" b="1" noProof="0" dirty="0">
                <a:latin typeface="Times New Roman"/>
                <a:ea typeface="Times New Roman"/>
                <a:cs typeface="Times New Roman"/>
                <a:sym typeface="Times New Roman"/>
              </a:rPr>
              <a:t> Observations</a:t>
            </a:r>
            <a:r>
              <a:rPr lang="en-GB" sz="1050" noProof="0" dirty="0">
                <a:latin typeface="Times New Roman"/>
                <a:ea typeface="Times New Roman"/>
                <a:cs typeface="Times New Roman"/>
                <a:sym typeface="Times New Roman"/>
              </a:rPr>
              <a:t> (</a:t>
            </a:r>
            <a:r>
              <a:rPr lang="en-GB" sz="1050" noProof="0" dirty="0" err="1">
                <a:latin typeface="Times New Roman"/>
                <a:ea typeface="Times New Roman"/>
                <a:cs typeface="Times New Roman"/>
                <a:sym typeface="Times New Roman"/>
              </a:rPr>
              <a:t>currentmeters</a:t>
            </a:r>
            <a:r>
              <a:rPr lang="en-GB" sz="1050" noProof="0" dirty="0">
                <a:latin typeface="Times New Roman"/>
                <a:ea typeface="Times New Roman"/>
                <a:cs typeface="Times New Roman"/>
                <a:sym typeface="Times New Roman"/>
              </a:rPr>
              <a:t>, tide gauges, CTD, …)</a:t>
            </a:r>
          </a:p>
        </p:txBody>
      </p:sp>
      <p:sp>
        <p:nvSpPr>
          <p:cNvPr id="131" name="Google Shape;131;p19"/>
          <p:cNvSpPr txBox="1"/>
          <p:nvPr/>
        </p:nvSpPr>
        <p:spPr>
          <a:xfrm>
            <a:off x="3616560" y="3685343"/>
            <a:ext cx="2254050" cy="493874"/>
          </a:xfrm>
          <a:prstGeom prst="rect">
            <a:avLst/>
          </a:prstGeom>
          <a:noFill/>
          <a:ln>
            <a:noFill/>
          </a:ln>
        </p:spPr>
        <p:txBody>
          <a:bodyPr spcFirstLastPara="1" wrap="square" lIns="0" tIns="9038" rIns="0" bIns="0" anchor="t" anchorCtr="0">
            <a:spAutoFit/>
          </a:bodyPr>
          <a:lstStyle/>
          <a:p>
            <a:pPr algn="ctr"/>
            <a:r>
              <a:rPr lang="en-GB" sz="1050" b="1" dirty="0">
                <a:latin typeface="Times New Roman"/>
                <a:ea typeface="Times New Roman"/>
                <a:cs typeface="Times New Roman"/>
                <a:sym typeface="Times New Roman"/>
              </a:rPr>
              <a:t>C</a:t>
            </a:r>
            <a:r>
              <a:rPr lang="en-GB" sz="1050" b="1" noProof="0" dirty="0" err="1">
                <a:latin typeface="Times New Roman"/>
                <a:ea typeface="Times New Roman"/>
                <a:cs typeface="Times New Roman"/>
                <a:sym typeface="Times New Roman"/>
              </a:rPr>
              <a:t>ostal</a:t>
            </a:r>
            <a:r>
              <a:rPr lang="en-GB" sz="1050" b="1" noProof="0" dirty="0">
                <a:latin typeface="Times New Roman"/>
                <a:ea typeface="Times New Roman"/>
                <a:cs typeface="Times New Roman"/>
                <a:sym typeface="Times New Roman"/>
              </a:rPr>
              <a:t> Observations</a:t>
            </a:r>
          </a:p>
          <a:p>
            <a:pPr marL="9525" marR="3810" algn="ctr"/>
            <a:r>
              <a:rPr lang="en-GB" sz="1050" noProof="0" dirty="0">
                <a:latin typeface="Times New Roman"/>
                <a:ea typeface="Times New Roman"/>
                <a:cs typeface="Times New Roman"/>
                <a:sym typeface="Times New Roman"/>
              </a:rPr>
              <a:t>(weather stations, </a:t>
            </a:r>
            <a:r>
              <a:rPr lang="en-GB" sz="1050" noProof="0" dirty="0">
                <a:solidFill>
                  <a:schemeClr val="dk1"/>
                </a:solidFill>
                <a:latin typeface="Times New Roman"/>
                <a:ea typeface="Times New Roman"/>
                <a:cs typeface="Times New Roman"/>
                <a:sym typeface="Times New Roman"/>
              </a:rPr>
              <a:t>HF radar, observation campaigns</a:t>
            </a:r>
            <a:r>
              <a:rPr lang="en-GB" sz="1050" noProof="0" dirty="0">
                <a:latin typeface="Times New Roman"/>
                <a:ea typeface="Times New Roman"/>
                <a:cs typeface="Times New Roman"/>
                <a:sym typeface="Times New Roman"/>
              </a:rPr>
              <a:t>, …)</a:t>
            </a:r>
          </a:p>
        </p:txBody>
      </p:sp>
      <p:sp>
        <p:nvSpPr>
          <p:cNvPr id="138" name="Google Shape;138;p19"/>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5" name="Google Shape;107;p18">
            <a:extLst>
              <a:ext uri="{FF2B5EF4-FFF2-40B4-BE49-F238E27FC236}">
                <a16:creationId xmlns:a16="http://schemas.microsoft.com/office/drawing/2014/main" id="{5FC6FD15-9D65-63D9-02EF-1A95570ACB16}"/>
              </a:ext>
            </a:extLst>
          </p:cNvPr>
          <p:cNvSpPr txBox="1"/>
          <p:nvPr/>
        </p:nvSpPr>
        <p:spPr>
          <a:xfrm>
            <a:off x="994300" y="2167676"/>
            <a:ext cx="2479275" cy="305325"/>
          </a:xfrm>
          <a:prstGeom prst="rect">
            <a:avLst/>
          </a:prstGeom>
          <a:noFill/>
          <a:ln>
            <a:noFill/>
          </a:ln>
        </p:spPr>
        <p:txBody>
          <a:bodyPr spcFirstLastPara="1" wrap="square" lIns="68569" tIns="68569" rIns="68569" bIns="68569" anchor="t" anchorCtr="0">
            <a:noAutofit/>
          </a:bodyPr>
          <a:lstStyle/>
          <a:p>
            <a:pPr algn="ctr"/>
            <a:r>
              <a:rPr lang="en-GB" sz="1600" b="1" u="sng" dirty="0">
                <a:solidFill>
                  <a:schemeClr val="dk1"/>
                </a:solidFill>
                <a:latin typeface="Times New Roman"/>
                <a:ea typeface="Times New Roman"/>
                <a:cs typeface="Times New Roman"/>
                <a:sym typeface="Times New Roman"/>
              </a:rPr>
              <a:t>Specific Objectives</a:t>
            </a:r>
            <a:endParaRPr lang="en-GB" sz="1600" u="sng" noProof="0" dirty="0">
              <a:solidFill>
                <a:schemeClr val="dk1"/>
              </a:solidFill>
              <a:latin typeface="Times New Roman"/>
              <a:ea typeface="Times New Roman"/>
              <a:cs typeface="Times New Roman"/>
              <a:sym typeface="Times New Roman"/>
            </a:endParaRPr>
          </a:p>
          <a:p>
            <a:endParaRPr lang="en-GB" sz="1350" noProof="0" dirty="0">
              <a:solidFill>
                <a:schemeClr val="dk2"/>
              </a:solidFill>
            </a:endParaRPr>
          </a:p>
        </p:txBody>
      </p:sp>
      <p:sp>
        <p:nvSpPr>
          <p:cNvPr id="6" name="Google Shape;96;p17">
            <a:extLst>
              <a:ext uri="{FF2B5EF4-FFF2-40B4-BE49-F238E27FC236}">
                <a16:creationId xmlns:a16="http://schemas.microsoft.com/office/drawing/2014/main" id="{AE842BE7-061E-1B88-1959-671259AC92E7}"/>
              </a:ext>
            </a:extLst>
          </p:cNvPr>
          <p:cNvSpPr txBox="1"/>
          <p:nvPr/>
        </p:nvSpPr>
        <p:spPr>
          <a:xfrm>
            <a:off x="71537" y="1159365"/>
            <a:ext cx="4391140" cy="807073"/>
          </a:xfrm>
          <a:prstGeom prst="rect">
            <a:avLst/>
          </a:prstGeom>
          <a:noFill/>
          <a:ln>
            <a:noFill/>
          </a:ln>
        </p:spPr>
        <p:txBody>
          <a:bodyPr spcFirstLastPara="1" wrap="square" lIns="0" tIns="6788" rIns="0" bIns="0" anchor="t" anchorCtr="0">
            <a:spAutoFit/>
          </a:bodyPr>
          <a:lstStyle/>
          <a:p>
            <a:pPr algn="ctr"/>
            <a:r>
              <a:rPr lang="en-GB" sz="1800" b="1" u="sng" dirty="0">
                <a:latin typeface="Times New Roman"/>
                <a:ea typeface="Times New Roman"/>
                <a:cs typeface="Times New Roman"/>
                <a:sym typeface="Times New Roman"/>
              </a:rPr>
              <a:t>Main Objective</a:t>
            </a:r>
          </a:p>
          <a:p>
            <a:pPr marL="9525" algn="ctr">
              <a:spcBef>
                <a:spcPts val="1200"/>
              </a:spcBef>
            </a:pPr>
            <a:r>
              <a:rPr lang="en-US" sz="1200" noProof="0" dirty="0">
                <a:latin typeface="Times New Roman"/>
                <a:ea typeface="Times New Roman"/>
                <a:cs typeface="Times New Roman"/>
                <a:sym typeface="Times New Roman"/>
              </a:rPr>
              <a:t>To develop an </a:t>
            </a:r>
            <a:r>
              <a:rPr lang="en-US" sz="1200" b="1" noProof="0" dirty="0">
                <a:solidFill>
                  <a:schemeClr val="accent4">
                    <a:lumMod val="75000"/>
                  </a:schemeClr>
                </a:solidFill>
                <a:latin typeface="Times New Roman"/>
                <a:ea typeface="Times New Roman"/>
                <a:cs typeface="Times New Roman"/>
                <a:sym typeface="Times New Roman"/>
              </a:rPr>
              <a:t>OPERATIONAL</a:t>
            </a:r>
            <a:r>
              <a:rPr lang="en-US" sz="1200" b="1" noProof="0" dirty="0">
                <a:solidFill>
                  <a:srgbClr val="FFC000"/>
                </a:solidFill>
                <a:latin typeface="Times New Roman"/>
                <a:ea typeface="Times New Roman"/>
                <a:cs typeface="Times New Roman"/>
                <a:sym typeface="Times New Roman"/>
              </a:rPr>
              <a:t> </a:t>
            </a:r>
            <a:r>
              <a:rPr lang="en-US" sz="1200" b="1" noProof="0" dirty="0">
                <a:solidFill>
                  <a:schemeClr val="accent1">
                    <a:lumMod val="75000"/>
                  </a:schemeClr>
                </a:solidFill>
                <a:latin typeface="Times New Roman"/>
                <a:ea typeface="Times New Roman"/>
                <a:cs typeface="Times New Roman"/>
                <a:sym typeface="Times New Roman"/>
              </a:rPr>
              <a:t>PLATFORM</a:t>
            </a:r>
            <a:r>
              <a:rPr lang="en-US" sz="1200" noProof="0" dirty="0">
                <a:solidFill>
                  <a:srgbClr val="FFC000"/>
                </a:solidFill>
                <a:latin typeface="Times New Roman"/>
                <a:ea typeface="Times New Roman"/>
                <a:cs typeface="Times New Roman"/>
                <a:sym typeface="Times New Roman"/>
              </a:rPr>
              <a:t> </a:t>
            </a:r>
            <a:r>
              <a:rPr lang="en-US" sz="1200" noProof="0" dirty="0">
                <a:latin typeface="Times New Roman"/>
                <a:ea typeface="Times New Roman"/>
                <a:cs typeface="Times New Roman"/>
                <a:sym typeface="Times New Roman"/>
              </a:rPr>
              <a:t>of </a:t>
            </a:r>
            <a:r>
              <a:rPr lang="en-US" sz="1200" b="1" noProof="0" dirty="0">
                <a:solidFill>
                  <a:schemeClr val="tx1"/>
                </a:solidFill>
                <a:latin typeface="Times New Roman"/>
                <a:ea typeface="Times New Roman"/>
                <a:cs typeface="Times New Roman"/>
                <a:sym typeface="Times New Roman"/>
              </a:rPr>
              <a:t>oceanographic and atmospheric models + observations </a:t>
            </a:r>
            <a:r>
              <a:rPr lang="en-US" sz="1200" noProof="0" dirty="0">
                <a:latin typeface="Times New Roman"/>
                <a:ea typeface="Times New Roman"/>
                <a:cs typeface="Times New Roman"/>
                <a:sym typeface="Times New Roman"/>
              </a:rPr>
              <a:t>for the coast of Andalusia</a:t>
            </a:r>
            <a:endParaRPr lang="en-GB" sz="825" noProof="0" dirty="0">
              <a:latin typeface="Times New Roman"/>
              <a:ea typeface="Times New Roman"/>
              <a:cs typeface="Times New Roman"/>
              <a:sym typeface="Times New Roman"/>
            </a:endParaRPr>
          </a:p>
        </p:txBody>
      </p:sp>
      <p:sp>
        <p:nvSpPr>
          <p:cNvPr id="11" name="Google Shape;163;p21">
            <a:extLst>
              <a:ext uri="{FF2B5EF4-FFF2-40B4-BE49-F238E27FC236}">
                <a16:creationId xmlns:a16="http://schemas.microsoft.com/office/drawing/2014/main" id="{295BE6F6-1A5B-CBC9-659D-4B02F0ACAFA6}"/>
              </a:ext>
            </a:extLst>
          </p:cNvPr>
          <p:cNvSpPr/>
          <p:nvPr/>
        </p:nvSpPr>
        <p:spPr>
          <a:xfrm>
            <a:off x="426344" y="2572751"/>
            <a:ext cx="36815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12" name="Google Shape;168;p21">
            <a:extLst>
              <a:ext uri="{FF2B5EF4-FFF2-40B4-BE49-F238E27FC236}">
                <a16:creationId xmlns:a16="http://schemas.microsoft.com/office/drawing/2014/main" id="{913FE0DB-2C89-AC4A-1411-D1C5FB616B0D}"/>
              </a:ext>
            </a:extLst>
          </p:cNvPr>
          <p:cNvSpPr/>
          <p:nvPr/>
        </p:nvSpPr>
        <p:spPr>
          <a:xfrm>
            <a:off x="434144" y="3047595"/>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16" name="Google Shape;171;p21">
            <a:extLst>
              <a:ext uri="{FF2B5EF4-FFF2-40B4-BE49-F238E27FC236}">
                <a16:creationId xmlns:a16="http://schemas.microsoft.com/office/drawing/2014/main" id="{9DF5D58E-B7B6-CA26-AF96-99F0E31535E2}"/>
              </a:ext>
            </a:extLst>
          </p:cNvPr>
          <p:cNvSpPr txBox="1"/>
          <p:nvPr/>
        </p:nvSpPr>
        <p:spPr>
          <a:xfrm>
            <a:off x="311969" y="2578866"/>
            <a:ext cx="3910275" cy="863772"/>
          </a:xfrm>
          <a:prstGeom prst="rect">
            <a:avLst/>
          </a:prstGeom>
          <a:noFill/>
          <a:ln>
            <a:noFill/>
          </a:ln>
        </p:spPr>
        <p:txBody>
          <a:bodyPr spcFirstLastPara="1" wrap="square" lIns="68569" tIns="68569" rIns="68569" bIns="68569" anchor="t" anchorCtr="0">
            <a:noAutofit/>
          </a:bodyPr>
          <a:lstStyle/>
          <a:p>
            <a:pPr marL="276225" marR="266700" algn="ctr"/>
            <a:r>
              <a:rPr lang="en-GB" sz="900" b="1" noProof="0" dirty="0">
                <a:solidFill>
                  <a:schemeClr val="dk1"/>
                </a:solidFill>
                <a:latin typeface="Times New Roman"/>
                <a:ea typeface="Times New Roman"/>
                <a:cs typeface="Times New Roman"/>
                <a:sym typeface="Times New Roman"/>
              </a:rPr>
              <a:t>Oceanographic Models</a:t>
            </a:r>
            <a:r>
              <a:rPr lang="en-GB" sz="975" b="1" noProof="0" dirty="0">
                <a:solidFill>
                  <a:schemeClr val="dk1"/>
                </a:solidFill>
                <a:latin typeface="Times New Roman"/>
                <a:ea typeface="Times New Roman"/>
                <a:cs typeface="Times New Roman"/>
                <a:sym typeface="Times New Roman"/>
              </a:rPr>
              <a:t>  </a:t>
            </a:r>
            <a:r>
              <a:rPr lang="en-GB" sz="975" noProof="0" dirty="0">
                <a:solidFill>
                  <a:schemeClr val="dk1"/>
                </a:solidFill>
                <a:latin typeface="Times New Roman"/>
                <a:ea typeface="Times New Roman"/>
                <a:cs typeface="Times New Roman"/>
                <a:sym typeface="Times New Roman"/>
              </a:rPr>
              <a:t> </a:t>
            </a:r>
          </a:p>
          <a:p>
            <a:pPr marL="276225" marR="266700" algn="ctr"/>
            <a:r>
              <a:rPr lang="en-GB" sz="975" noProof="0" dirty="0">
                <a:solidFill>
                  <a:schemeClr val="dk1"/>
                </a:solidFill>
                <a:latin typeface="Times New Roman"/>
                <a:ea typeface="Times New Roman"/>
                <a:cs typeface="Times New Roman"/>
                <a:sym typeface="Times New Roman"/>
              </a:rPr>
              <a:t>(UCA2D, UCA2.5D y UCA3D)</a:t>
            </a:r>
            <a:endParaRPr lang="en-GB" sz="1000" b="1" noProof="0" dirty="0">
              <a:solidFill>
                <a:schemeClr val="dk1"/>
              </a:solidFill>
              <a:latin typeface="Times New Roman"/>
              <a:ea typeface="Times New Roman"/>
              <a:cs typeface="Times New Roman"/>
              <a:sym typeface="Times New Roman"/>
            </a:endParaRPr>
          </a:p>
          <a:p>
            <a:pPr marL="276225" marR="266700" algn="ctr"/>
            <a:endParaRPr lang="en-GB" sz="975" noProof="0" dirty="0">
              <a:solidFill>
                <a:schemeClr val="dk1"/>
              </a:solidFill>
              <a:latin typeface="Times New Roman"/>
              <a:ea typeface="Times New Roman"/>
              <a:cs typeface="Times New Roman"/>
              <a:sym typeface="Times New Roman"/>
            </a:endParaRPr>
          </a:p>
          <a:p>
            <a:pPr algn="ctr"/>
            <a:r>
              <a:rPr lang="en-GB" sz="975" b="1" dirty="0">
                <a:solidFill>
                  <a:schemeClr val="dk1"/>
                </a:solidFill>
                <a:latin typeface="Times New Roman"/>
                <a:ea typeface="Times New Roman"/>
                <a:cs typeface="Times New Roman"/>
                <a:sym typeface="Times New Roman"/>
              </a:rPr>
              <a:t>Observational Data</a:t>
            </a:r>
            <a:r>
              <a:rPr lang="en-GB" sz="975" b="1" noProof="0" dirty="0">
                <a:solidFill>
                  <a:schemeClr val="dk1"/>
                </a:solidFill>
                <a:latin typeface="Times New Roman"/>
                <a:ea typeface="Times New Roman"/>
                <a:cs typeface="Times New Roman"/>
                <a:sym typeface="Times New Roman"/>
              </a:rPr>
              <a:t> </a:t>
            </a:r>
          </a:p>
          <a:p>
            <a:pPr algn="ctr"/>
            <a:r>
              <a:rPr lang="en-GB" sz="975" noProof="0" dirty="0">
                <a:solidFill>
                  <a:schemeClr val="dk1"/>
                </a:solidFill>
                <a:latin typeface="Times New Roman"/>
                <a:ea typeface="Times New Roman"/>
                <a:cs typeface="Times New Roman"/>
                <a:sym typeface="Times New Roman"/>
              </a:rPr>
              <a:t>(Weather Stations &amp; Campaigns)</a:t>
            </a:r>
          </a:p>
        </p:txBody>
      </p:sp>
      <p:grpSp>
        <p:nvGrpSpPr>
          <p:cNvPr id="21" name="Google Shape;91;p17">
            <a:extLst>
              <a:ext uri="{FF2B5EF4-FFF2-40B4-BE49-F238E27FC236}">
                <a16:creationId xmlns:a16="http://schemas.microsoft.com/office/drawing/2014/main" id="{EE59EDB2-4116-CDD3-7CB4-BA3470E95F54}"/>
              </a:ext>
            </a:extLst>
          </p:cNvPr>
          <p:cNvGrpSpPr/>
          <p:nvPr/>
        </p:nvGrpSpPr>
        <p:grpSpPr>
          <a:xfrm>
            <a:off x="4523292" y="1130956"/>
            <a:ext cx="2116122" cy="1408040"/>
            <a:chOff x="8427719" y="986777"/>
            <a:chExt cx="3761994" cy="2503182"/>
          </a:xfrm>
        </p:grpSpPr>
        <p:pic>
          <p:nvPicPr>
            <p:cNvPr id="22" name="Google Shape;92;p17">
              <a:extLst>
                <a:ext uri="{FF2B5EF4-FFF2-40B4-BE49-F238E27FC236}">
                  <a16:creationId xmlns:a16="http://schemas.microsoft.com/office/drawing/2014/main" id="{96A0040C-C92C-8479-AABA-40585CBFE966}"/>
                </a:ext>
              </a:extLst>
            </p:cNvPr>
            <p:cNvPicPr preferRelativeResize="0"/>
            <p:nvPr/>
          </p:nvPicPr>
          <p:blipFill rotWithShape="1">
            <a:blip r:embed="rId3">
              <a:alphaModFix/>
            </a:blip>
            <a:srcRect/>
            <a:stretch/>
          </p:blipFill>
          <p:spPr>
            <a:xfrm>
              <a:off x="8565641" y="2529077"/>
              <a:ext cx="3624072" cy="960882"/>
            </a:xfrm>
            <a:prstGeom prst="rect">
              <a:avLst/>
            </a:prstGeom>
            <a:noFill/>
            <a:ln>
              <a:noFill/>
            </a:ln>
          </p:spPr>
        </p:pic>
        <p:pic>
          <p:nvPicPr>
            <p:cNvPr id="23" name="Google Shape;93;p17">
              <a:extLst>
                <a:ext uri="{FF2B5EF4-FFF2-40B4-BE49-F238E27FC236}">
                  <a16:creationId xmlns:a16="http://schemas.microsoft.com/office/drawing/2014/main" id="{56D494D9-1214-8DBA-B3D7-3036CC667E61}"/>
                </a:ext>
              </a:extLst>
            </p:cNvPr>
            <p:cNvPicPr preferRelativeResize="0"/>
            <p:nvPr/>
          </p:nvPicPr>
          <p:blipFill rotWithShape="1">
            <a:blip r:embed="rId4">
              <a:alphaModFix/>
            </a:blip>
            <a:srcRect/>
            <a:stretch/>
          </p:blipFill>
          <p:spPr>
            <a:xfrm>
              <a:off x="8481059" y="2063495"/>
              <a:ext cx="3381755" cy="928877"/>
            </a:xfrm>
            <a:prstGeom prst="rect">
              <a:avLst/>
            </a:prstGeom>
            <a:noFill/>
            <a:ln>
              <a:noFill/>
            </a:ln>
          </p:spPr>
        </p:pic>
        <p:pic>
          <p:nvPicPr>
            <p:cNvPr id="24" name="Google Shape;94;p17">
              <a:extLst>
                <a:ext uri="{FF2B5EF4-FFF2-40B4-BE49-F238E27FC236}">
                  <a16:creationId xmlns:a16="http://schemas.microsoft.com/office/drawing/2014/main" id="{7BB87C53-738C-DA25-674E-C451731415DA}"/>
                </a:ext>
              </a:extLst>
            </p:cNvPr>
            <p:cNvPicPr preferRelativeResize="0"/>
            <p:nvPr/>
          </p:nvPicPr>
          <p:blipFill rotWithShape="1">
            <a:blip r:embed="rId5">
              <a:alphaModFix/>
            </a:blip>
            <a:srcRect/>
            <a:stretch/>
          </p:blipFill>
          <p:spPr>
            <a:xfrm>
              <a:off x="8516111" y="1571993"/>
              <a:ext cx="3537205" cy="931938"/>
            </a:xfrm>
            <a:prstGeom prst="rect">
              <a:avLst/>
            </a:prstGeom>
            <a:noFill/>
            <a:ln>
              <a:noFill/>
            </a:ln>
          </p:spPr>
        </p:pic>
        <p:pic>
          <p:nvPicPr>
            <p:cNvPr id="25" name="Google Shape;95;p17">
              <a:extLst>
                <a:ext uri="{FF2B5EF4-FFF2-40B4-BE49-F238E27FC236}">
                  <a16:creationId xmlns:a16="http://schemas.microsoft.com/office/drawing/2014/main" id="{D44CACD2-E3DC-B12A-3582-A02C761B04F5}"/>
                </a:ext>
              </a:extLst>
            </p:cNvPr>
            <p:cNvPicPr preferRelativeResize="0"/>
            <p:nvPr/>
          </p:nvPicPr>
          <p:blipFill rotWithShape="1">
            <a:blip r:embed="rId6">
              <a:alphaModFix/>
            </a:blip>
            <a:srcRect/>
            <a:stretch/>
          </p:blipFill>
          <p:spPr>
            <a:xfrm>
              <a:off x="8427719" y="986777"/>
              <a:ext cx="3739132" cy="1093482"/>
            </a:xfrm>
            <a:prstGeom prst="rect">
              <a:avLst/>
            </a:prstGeom>
            <a:noFill/>
            <a:ln>
              <a:noFill/>
            </a:ln>
          </p:spPr>
        </p:pic>
      </p:grpSp>
      <p:pic>
        <p:nvPicPr>
          <p:cNvPr id="26" name="Imagen 25">
            <a:extLst>
              <a:ext uri="{FF2B5EF4-FFF2-40B4-BE49-F238E27FC236}">
                <a16:creationId xmlns:a16="http://schemas.microsoft.com/office/drawing/2014/main" id="{918D55E6-D688-256E-A26A-C03875CB2A8C}"/>
              </a:ext>
            </a:extLst>
          </p:cNvPr>
          <p:cNvPicPr>
            <a:picLocks noChangeAspect="1"/>
          </p:cNvPicPr>
          <p:nvPr/>
        </p:nvPicPr>
        <p:blipFill>
          <a:blip r:embed="rId7"/>
          <a:stretch>
            <a:fillRect/>
          </a:stretch>
        </p:blipFill>
        <p:spPr>
          <a:xfrm>
            <a:off x="192662" y="494356"/>
            <a:ext cx="1132959" cy="476924"/>
          </a:xfrm>
          <a:prstGeom prst="rect">
            <a:avLst/>
          </a:prstGeom>
        </p:spPr>
      </p:pic>
      <p:grpSp>
        <p:nvGrpSpPr>
          <p:cNvPr id="27" name="Grupo 26">
            <a:extLst>
              <a:ext uri="{FF2B5EF4-FFF2-40B4-BE49-F238E27FC236}">
                <a16:creationId xmlns:a16="http://schemas.microsoft.com/office/drawing/2014/main" id="{D541C847-7CF2-A8D8-27CB-280AB183FCE9}"/>
              </a:ext>
            </a:extLst>
          </p:cNvPr>
          <p:cNvGrpSpPr/>
          <p:nvPr/>
        </p:nvGrpSpPr>
        <p:grpSpPr>
          <a:xfrm>
            <a:off x="5837462" y="4556976"/>
            <a:ext cx="895275" cy="467885"/>
            <a:chOff x="0" y="3614052"/>
            <a:chExt cx="1755524" cy="937763"/>
          </a:xfrm>
        </p:grpSpPr>
        <p:pic>
          <p:nvPicPr>
            <p:cNvPr id="28" name="Google Shape;70;p15">
              <a:extLst>
                <a:ext uri="{FF2B5EF4-FFF2-40B4-BE49-F238E27FC236}">
                  <a16:creationId xmlns:a16="http://schemas.microsoft.com/office/drawing/2014/main" id="{A40A8C58-101D-4F60-5CEA-80534EB88C89}"/>
                </a:ext>
              </a:extLst>
            </p:cNvPr>
            <p:cNvPicPr preferRelativeResize="0"/>
            <p:nvPr/>
          </p:nvPicPr>
          <p:blipFill rotWithShape="1">
            <a:blip r:embed="rId8">
              <a:alphaModFix/>
            </a:blip>
            <a:srcRect/>
            <a:stretch/>
          </p:blipFill>
          <p:spPr>
            <a:xfrm>
              <a:off x="0" y="3614052"/>
              <a:ext cx="663469" cy="937763"/>
            </a:xfrm>
            <a:prstGeom prst="rect">
              <a:avLst/>
            </a:prstGeom>
            <a:noFill/>
            <a:ln>
              <a:noFill/>
            </a:ln>
          </p:spPr>
        </p:pic>
        <p:pic>
          <p:nvPicPr>
            <p:cNvPr id="29" name="Imagen 28" descr="Imagen que contiene Texto&#10;&#10;El contenido generado por IA puede ser incorrecto.">
              <a:extLst>
                <a:ext uri="{FF2B5EF4-FFF2-40B4-BE49-F238E27FC236}">
                  <a16:creationId xmlns:a16="http://schemas.microsoft.com/office/drawing/2014/main" id="{0F97C462-26AD-6D15-B004-D7129F87E096}"/>
                </a:ext>
              </a:extLst>
            </p:cNvPr>
            <p:cNvPicPr>
              <a:picLocks noChangeAspect="1"/>
            </p:cNvPicPr>
            <p:nvPr/>
          </p:nvPicPr>
          <p:blipFill>
            <a:blip r:embed="rId9"/>
            <a:stretch>
              <a:fillRect/>
            </a:stretch>
          </p:blipFill>
          <p:spPr>
            <a:xfrm>
              <a:off x="767749" y="3990281"/>
              <a:ext cx="987775" cy="403988"/>
            </a:xfrm>
            <a:prstGeom prst="rect">
              <a:avLst/>
            </a:prstGeom>
          </p:spPr>
        </p:pic>
      </p:grpSp>
      <p:sp>
        <p:nvSpPr>
          <p:cNvPr id="30" name="Google Shape;97;p17">
            <a:extLst>
              <a:ext uri="{FF2B5EF4-FFF2-40B4-BE49-F238E27FC236}">
                <a16:creationId xmlns:a16="http://schemas.microsoft.com/office/drawing/2014/main" id="{6F3BFD11-17F9-5AF6-1232-9D172D67A655}"/>
              </a:ext>
            </a:extLst>
          </p:cNvPr>
          <p:cNvSpPr txBox="1"/>
          <p:nvPr/>
        </p:nvSpPr>
        <p:spPr>
          <a:xfrm>
            <a:off x="5585591" y="791293"/>
            <a:ext cx="89527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Objectives</a:t>
            </a:r>
            <a:endParaRPr lang="en-GB" sz="1350" noProof="0" dirty="0">
              <a:latin typeface="Times New Roman"/>
              <a:ea typeface="Times New Roman"/>
              <a:cs typeface="Times New Roman"/>
              <a:sym typeface="Times New Roman"/>
            </a:endParaRPr>
          </a:p>
        </p:txBody>
      </p:sp>
      <p:pic>
        <p:nvPicPr>
          <p:cNvPr id="2" name="Gráfico 1" descr="Hogar con relleno sólido">
            <a:hlinkClick r:id="rId10" action="ppaction://hlinksldjump"/>
            <a:extLst>
              <a:ext uri="{FF2B5EF4-FFF2-40B4-BE49-F238E27FC236}">
                <a16:creationId xmlns:a16="http://schemas.microsoft.com/office/drawing/2014/main" id="{00E3036D-0EF2-3503-B9E7-CB57632EE6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380" y="4703252"/>
            <a:ext cx="321609" cy="321609"/>
          </a:xfrm>
          <a:prstGeom prst="rect">
            <a:avLst/>
          </a:prstGeom>
        </p:spPr>
      </p:pic>
      <p:pic>
        <p:nvPicPr>
          <p:cNvPr id="3" name="Gráfico 2" descr="Flechas de cheurón con relleno sólido">
            <a:hlinkClick r:id="rId13" action="ppaction://hlinksldjump"/>
            <a:extLst>
              <a:ext uri="{FF2B5EF4-FFF2-40B4-BE49-F238E27FC236}">
                <a16:creationId xmlns:a16="http://schemas.microsoft.com/office/drawing/2014/main" id="{28B77770-9934-2B13-2980-5CFBFB7AB7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950" y="4723039"/>
            <a:ext cx="340193" cy="340193"/>
          </a:xfrm>
          <a:prstGeom prst="rect">
            <a:avLst/>
          </a:prstGeom>
        </p:spPr>
      </p:pic>
      <p:pic>
        <p:nvPicPr>
          <p:cNvPr id="4" name="Gráfico 3" descr="Flechas de cheurón con relleno sólido">
            <a:hlinkClick r:id="rId16" action="ppaction://hlinksldjump"/>
            <a:extLst>
              <a:ext uri="{FF2B5EF4-FFF2-40B4-BE49-F238E27FC236}">
                <a16:creationId xmlns:a16="http://schemas.microsoft.com/office/drawing/2014/main" id="{12A3CDAA-27B7-DE06-51D4-EA02B6B35B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9289" y="4713773"/>
            <a:ext cx="349459" cy="3494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58" name="Google Shape;158;p20"/>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10" name="Google Shape;107;p18">
            <a:extLst>
              <a:ext uri="{FF2B5EF4-FFF2-40B4-BE49-F238E27FC236}">
                <a16:creationId xmlns:a16="http://schemas.microsoft.com/office/drawing/2014/main" id="{3EAF051A-0635-EC83-D3FF-2285E0B7C670}"/>
              </a:ext>
            </a:extLst>
          </p:cNvPr>
          <p:cNvSpPr txBox="1"/>
          <p:nvPr/>
        </p:nvSpPr>
        <p:spPr>
          <a:xfrm>
            <a:off x="994300" y="2167676"/>
            <a:ext cx="2479275" cy="305325"/>
          </a:xfrm>
          <a:prstGeom prst="rect">
            <a:avLst/>
          </a:prstGeom>
          <a:noFill/>
          <a:ln>
            <a:noFill/>
          </a:ln>
        </p:spPr>
        <p:txBody>
          <a:bodyPr spcFirstLastPara="1" wrap="square" lIns="68569" tIns="68569" rIns="68569" bIns="68569" anchor="t" anchorCtr="0">
            <a:noAutofit/>
          </a:bodyPr>
          <a:lstStyle/>
          <a:p>
            <a:pPr algn="ctr"/>
            <a:r>
              <a:rPr lang="en-GB" sz="1600" b="1" u="sng" dirty="0">
                <a:solidFill>
                  <a:schemeClr val="dk1"/>
                </a:solidFill>
                <a:latin typeface="Times New Roman"/>
                <a:ea typeface="Times New Roman"/>
                <a:cs typeface="Times New Roman"/>
                <a:sym typeface="Times New Roman"/>
              </a:rPr>
              <a:t>Specific Objectives</a:t>
            </a:r>
            <a:endParaRPr lang="en-GB" sz="1600" u="sng" noProof="0" dirty="0">
              <a:solidFill>
                <a:schemeClr val="dk1"/>
              </a:solidFill>
              <a:latin typeface="Times New Roman"/>
              <a:ea typeface="Times New Roman"/>
              <a:cs typeface="Times New Roman"/>
              <a:sym typeface="Times New Roman"/>
            </a:endParaRPr>
          </a:p>
          <a:p>
            <a:endParaRPr lang="en-GB" sz="1350" noProof="0" dirty="0">
              <a:solidFill>
                <a:schemeClr val="dk2"/>
              </a:solidFill>
            </a:endParaRPr>
          </a:p>
        </p:txBody>
      </p:sp>
      <p:sp>
        <p:nvSpPr>
          <p:cNvPr id="11" name="Google Shape;96;p17">
            <a:extLst>
              <a:ext uri="{FF2B5EF4-FFF2-40B4-BE49-F238E27FC236}">
                <a16:creationId xmlns:a16="http://schemas.microsoft.com/office/drawing/2014/main" id="{DA09282C-7F37-0941-100E-681E68785F8E}"/>
              </a:ext>
            </a:extLst>
          </p:cNvPr>
          <p:cNvSpPr txBox="1"/>
          <p:nvPr/>
        </p:nvSpPr>
        <p:spPr>
          <a:xfrm>
            <a:off x="71537" y="1159365"/>
            <a:ext cx="4391140" cy="807073"/>
          </a:xfrm>
          <a:prstGeom prst="rect">
            <a:avLst/>
          </a:prstGeom>
          <a:noFill/>
          <a:ln>
            <a:noFill/>
          </a:ln>
        </p:spPr>
        <p:txBody>
          <a:bodyPr spcFirstLastPara="1" wrap="square" lIns="0" tIns="6788" rIns="0" bIns="0" anchor="t" anchorCtr="0">
            <a:spAutoFit/>
          </a:bodyPr>
          <a:lstStyle/>
          <a:p>
            <a:pPr algn="ctr"/>
            <a:r>
              <a:rPr lang="en-GB" sz="1800" b="1" u="sng" dirty="0">
                <a:latin typeface="Times New Roman"/>
                <a:ea typeface="Times New Roman"/>
                <a:cs typeface="Times New Roman"/>
                <a:sym typeface="Times New Roman"/>
              </a:rPr>
              <a:t>Main Objective</a:t>
            </a:r>
          </a:p>
          <a:p>
            <a:pPr marL="9525" algn="ctr">
              <a:spcBef>
                <a:spcPts val="1200"/>
              </a:spcBef>
            </a:pPr>
            <a:r>
              <a:rPr lang="en-US" sz="1200" noProof="0" dirty="0">
                <a:latin typeface="Times New Roman"/>
                <a:ea typeface="Times New Roman"/>
                <a:cs typeface="Times New Roman"/>
                <a:sym typeface="Times New Roman"/>
              </a:rPr>
              <a:t>To develop an </a:t>
            </a:r>
            <a:r>
              <a:rPr lang="en-US" sz="1200" b="1" noProof="0" dirty="0">
                <a:solidFill>
                  <a:schemeClr val="accent4">
                    <a:lumMod val="75000"/>
                  </a:schemeClr>
                </a:solidFill>
                <a:latin typeface="Times New Roman"/>
                <a:ea typeface="Times New Roman"/>
                <a:cs typeface="Times New Roman"/>
                <a:sym typeface="Times New Roman"/>
              </a:rPr>
              <a:t>OPERATIONAL</a:t>
            </a:r>
            <a:r>
              <a:rPr lang="en-US" sz="1200" b="1" noProof="0" dirty="0">
                <a:solidFill>
                  <a:srgbClr val="FFC000"/>
                </a:solidFill>
                <a:latin typeface="Times New Roman"/>
                <a:ea typeface="Times New Roman"/>
                <a:cs typeface="Times New Roman"/>
                <a:sym typeface="Times New Roman"/>
              </a:rPr>
              <a:t> </a:t>
            </a:r>
            <a:r>
              <a:rPr lang="en-US" sz="1200" b="1" noProof="0" dirty="0">
                <a:solidFill>
                  <a:schemeClr val="accent1">
                    <a:lumMod val="75000"/>
                  </a:schemeClr>
                </a:solidFill>
                <a:latin typeface="Times New Roman"/>
                <a:ea typeface="Times New Roman"/>
                <a:cs typeface="Times New Roman"/>
                <a:sym typeface="Times New Roman"/>
              </a:rPr>
              <a:t>PLATFORM</a:t>
            </a:r>
            <a:r>
              <a:rPr lang="en-US" sz="1200" noProof="0" dirty="0">
                <a:solidFill>
                  <a:srgbClr val="FFC000"/>
                </a:solidFill>
                <a:latin typeface="Times New Roman"/>
                <a:ea typeface="Times New Roman"/>
                <a:cs typeface="Times New Roman"/>
                <a:sym typeface="Times New Roman"/>
              </a:rPr>
              <a:t> </a:t>
            </a:r>
            <a:r>
              <a:rPr lang="en-US" sz="1200" noProof="0" dirty="0">
                <a:latin typeface="Times New Roman"/>
                <a:ea typeface="Times New Roman"/>
                <a:cs typeface="Times New Roman"/>
                <a:sym typeface="Times New Roman"/>
              </a:rPr>
              <a:t>of </a:t>
            </a:r>
            <a:r>
              <a:rPr lang="en-US" sz="1200" b="1" noProof="0" dirty="0">
                <a:solidFill>
                  <a:schemeClr val="tx1"/>
                </a:solidFill>
                <a:latin typeface="Times New Roman"/>
                <a:ea typeface="Times New Roman"/>
                <a:cs typeface="Times New Roman"/>
                <a:sym typeface="Times New Roman"/>
              </a:rPr>
              <a:t>oceanographic and atmospheric models + observations </a:t>
            </a:r>
            <a:r>
              <a:rPr lang="en-US" sz="1200" noProof="0" dirty="0">
                <a:latin typeface="Times New Roman"/>
                <a:ea typeface="Times New Roman"/>
                <a:cs typeface="Times New Roman"/>
                <a:sym typeface="Times New Roman"/>
              </a:rPr>
              <a:t>for the coast of Andalusia</a:t>
            </a:r>
            <a:endParaRPr lang="en-GB" sz="825" noProof="0" dirty="0">
              <a:latin typeface="Times New Roman"/>
              <a:ea typeface="Times New Roman"/>
              <a:cs typeface="Times New Roman"/>
              <a:sym typeface="Times New Roman"/>
            </a:endParaRPr>
          </a:p>
        </p:txBody>
      </p:sp>
      <p:sp>
        <p:nvSpPr>
          <p:cNvPr id="16" name="Google Shape;163;p21">
            <a:extLst>
              <a:ext uri="{FF2B5EF4-FFF2-40B4-BE49-F238E27FC236}">
                <a16:creationId xmlns:a16="http://schemas.microsoft.com/office/drawing/2014/main" id="{AB0B258F-C4F1-A212-76BA-24E14F6D325B}"/>
              </a:ext>
            </a:extLst>
          </p:cNvPr>
          <p:cNvSpPr/>
          <p:nvPr/>
        </p:nvSpPr>
        <p:spPr>
          <a:xfrm>
            <a:off x="426344" y="2572751"/>
            <a:ext cx="36815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17" name="Google Shape;168;p21">
            <a:extLst>
              <a:ext uri="{FF2B5EF4-FFF2-40B4-BE49-F238E27FC236}">
                <a16:creationId xmlns:a16="http://schemas.microsoft.com/office/drawing/2014/main" id="{98A51D0E-CFD3-E374-5191-ABF97F1008EE}"/>
              </a:ext>
            </a:extLst>
          </p:cNvPr>
          <p:cNvSpPr/>
          <p:nvPr/>
        </p:nvSpPr>
        <p:spPr>
          <a:xfrm>
            <a:off x="434144" y="3047595"/>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18" name="Google Shape;169;p21">
            <a:extLst>
              <a:ext uri="{FF2B5EF4-FFF2-40B4-BE49-F238E27FC236}">
                <a16:creationId xmlns:a16="http://schemas.microsoft.com/office/drawing/2014/main" id="{42F64CDC-6F92-A6BA-FDA5-8A0BCB15BA37}"/>
              </a:ext>
            </a:extLst>
          </p:cNvPr>
          <p:cNvSpPr/>
          <p:nvPr/>
        </p:nvSpPr>
        <p:spPr>
          <a:xfrm>
            <a:off x="434144" y="3522438"/>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29" name="Google Shape;171;p21">
            <a:extLst>
              <a:ext uri="{FF2B5EF4-FFF2-40B4-BE49-F238E27FC236}">
                <a16:creationId xmlns:a16="http://schemas.microsoft.com/office/drawing/2014/main" id="{AB20E6F5-245F-8071-D89C-289B90652580}"/>
              </a:ext>
            </a:extLst>
          </p:cNvPr>
          <p:cNvSpPr txBox="1"/>
          <p:nvPr/>
        </p:nvSpPr>
        <p:spPr>
          <a:xfrm>
            <a:off x="311969" y="2574363"/>
            <a:ext cx="3910275" cy="1349911"/>
          </a:xfrm>
          <a:prstGeom prst="rect">
            <a:avLst/>
          </a:prstGeom>
          <a:noFill/>
          <a:ln>
            <a:noFill/>
          </a:ln>
        </p:spPr>
        <p:txBody>
          <a:bodyPr spcFirstLastPara="1" wrap="square" lIns="68569" tIns="68569" rIns="68569" bIns="68569" anchor="t" anchorCtr="0">
            <a:noAutofit/>
          </a:bodyPr>
          <a:lstStyle/>
          <a:p>
            <a:pPr marL="276225" marR="266700" algn="ctr"/>
            <a:r>
              <a:rPr lang="en-GB" sz="900" b="1" noProof="0" dirty="0">
                <a:solidFill>
                  <a:schemeClr val="dk1"/>
                </a:solidFill>
                <a:latin typeface="Times New Roman"/>
                <a:ea typeface="Times New Roman"/>
                <a:cs typeface="Times New Roman"/>
                <a:sym typeface="Times New Roman"/>
              </a:rPr>
              <a:t>Oceanographic Models</a:t>
            </a:r>
            <a:r>
              <a:rPr lang="en-GB" sz="975" b="1" noProof="0" dirty="0">
                <a:solidFill>
                  <a:schemeClr val="dk1"/>
                </a:solidFill>
                <a:latin typeface="Times New Roman"/>
                <a:ea typeface="Times New Roman"/>
                <a:cs typeface="Times New Roman"/>
                <a:sym typeface="Times New Roman"/>
              </a:rPr>
              <a:t>  </a:t>
            </a:r>
            <a:r>
              <a:rPr lang="en-GB" sz="975" noProof="0" dirty="0">
                <a:solidFill>
                  <a:schemeClr val="dk1"/>
                </a:solidFill>
                <a:latin typeface="Times New Roman"/>
                <a:ea typeface="Times New Roman"/>
                <a:cs typeface="Times New Roman"/>
                <a:sym typeface="Times New Roman"/>
              </a:rPr>
              <a:t> </a:t>
            </a:r>
          </a:p>
          <a:p>
            <a:pPr marL="276225" marR="266700" algn="ctr"/>
            <a:r>
              <a:rPr lang="en-GB" sz="975" noProof="0" dirty="0">
                <a:solidFill>
                  <a:schemeClr val="dk1"/>
                </a:solidFill>
                <a:latin typeface="Times New Roman"/>
                <a:ea typeface="Times New Roman"/>
                <a:cs typeface="Times New Roman"/>
                <a:sym typeface="Times New Roman"/>
              </a:rPr>
              <a:t>(UCA2D, UCA2.5D y UCA3D)</a:t>
            </a:r>
            <a:endParaRPr lang="en-GB" sz="1000" b="1" noProof="0" dirty="0">
              <a:solidFill>
                <a:schemeClr val="dk1"/>
              </a:solidFill>
              <a:latin typeface="Times New Roman"/>
              <a:ea typeface="Times New Roman"/>
              <a:cs typeface="Times New Roman"/>
              <a:sym typeface="Times New Roman"/>
            </a:endParaRPr>
          </a:p>
          <a:p>
            <a:pPr marL="276225" marR="266700" algn="ctr"/>
            <a:endParaRPr lang="en-GB" sz="975" noProof="0" dirty="0">
              <a:solidFill>
                <a:schemeClr val="dk1"/>
              </a:solidFill>
              <a:latin typeface="Times New Roman"/>
              <a:ea typeface="Times New Roman"/>
              <a:cs typeface="Times New Roman"/>
              <a:sym typeface="Times New Roman"/>
            </a:endParaRPr>
          </a:p>
          <a:p>
            <a:pPr algn="ctr"/>
            <a:r>
              <a:rPr lang="en-GB" sz="975" b="1" dirty="0">
                <a:solidFill>
                  <a:schemeClr val="dk1"/>
                </a:solidFill>
                <a:latin typeface="Times New Roman"/>
                <a:ea typeface="Times New Roman"/>
                <a:cs typeface="Times New Roman"/>
                <a:sym typeface="Times New Roman"/>
              </a:rPr>
              <a:t>Observational Data</a:t>
            </a:r>
            <a:r>
              <a:rPr lang="en-GB" sz="975" b="1" noProof="0" dirty="0">
                <a:solidFill>
                  <a:schemeClr val="dk1"/>
                </a:solidFill>
                <a:latin typeface="Times New Roman"/>
                <a:ea typeface="Times New Roman"/>
                <a:cs typeface="Times New Roman"/>
                <a:sym typeface="Times New Roman"/>
              </a:rPr>
              <a:t> </a:t>
            </a:r>
          </a:p>
          <a:p>
            <a:pPr algn="ctr"/>
            <a:r>
              <a:rPr lang="en-GB" sz="975" noProof="0" dirty="0">
                <a:solidFill>
                  <a:schemeClr val="dk1"/>
                </a:solidFill>
                <a:latin typeface="Times New Roman"/>
                <a:ea typeface="Times New Roman"/>
                <a:cs typeface="Times New Roman"/>
                <a:sym typeface="Times New Roman"/>
              </a:rPr>
              <a:t>(Weather Stations &amp; Campaigns)</a:t>
            </a:r>
          </a:p>
          <a:p>
            <a:pPr>
              <a:spcBef>
                <a:spcPts val="375"/>
              </a:spcBef>
            </a:pPr>
            <a:endParaRPr lang="en-GB" sz="975" noProof="0" dirty="0">
              <a:solidFill>
                <a:schemeClr val="dk1"/>
              </a:solidFill>
              <a:latin typeface="Times New Roman"/>
              <a:ea typeface="Times New Roman"/>
              <a:cs typeface="Times New Roman"/>
              <a:sym typeface="Times New Roman"/>
            </a:endParaRPr>
          </a:p>
          <a:p>
            <a:pPr marL="523875" marR="523875" algn="ctr"/>
            <a:r>
              <a:rPr lang="en-GB" sz="975" b="1" dirty="0">
                <a:solidFill>
                  <a:schemeClr val="dk1"/>
                </a:solidFill>
                <a:latin typeface="Times New Roman"/>
                <a:ea typeface="Times New Roman"/>
                <a:cs typeface="Times New Roman"/>
                <a:sym typeface="Times New Roman"/>
              </a:rPr>
              <a:t>Atmospheric Model</a:t>
            </a:r>
            <a:r>
              <a:rPr lang="en-GB" sz="975" b="1" noProof="0" dirty="0">
                <a:solidFill>
                  <a:schemeClr val="dk1"/>
                </a:solidFill>
                <a:latin typeface="Times New Roman"/>
                <a:ea typeface="Times New Roman"/>
                <a:cs typeface="Times New Roman"/>
                <a:sym typeface="Times New Roman"/>
              </a:rPr>
              <a:t> - WRF</a:t>
            </a:r>
            <a:endParaRPr lang="en-GB" sz="975" noProof="0" dirty="0">
              <a:solidFill>
                <a:schemeClr val="dk1"/>
              </a:solidFill>
              <a:latin typeface="Times New Roman"/>
              <a:ea typeface="Times New Roman"/>
              <a:cs typeface="Times New Roman"/>
              <a:sym typeface="Times New Roman"/>
            </a:endParaRPr>
          </a:p>
          <a:p>
            <a:pPr marL="523875" marR="523875" algn="ctr"/>
            <a:r>
              <a:rPr lang="en-GB" sz="975" noProof="0" dirty="0">
                <a:solidFill>
                  <a:schemeClr val="dk1"/>
                </a:solidFill>
                <a:latin typeface="Times New Roman"/>
                <a:ea typeface="Times New Roman"/>
                <a:cs typeface="Times New Roman"/>
                <a:sym typeface="Times New Roman"/>
              </a:rPr>
              <a:t>(Weather Prediction </a:t>
            </a:r>
            <a:r>
              <a:rPr lang="en-GB" sz="975" noProof="0" dirty="0">
                <a:solidFill>
                  <a:schemeClr val="dk1"/>
                </a:solidFill>
                <a:latin typeface="Times New Roman"/>
                <a:ea typeface="Times New Roman"/>
                <a:cs typeface="Times New Roman"/>
                <a:sym typeface="Wingdings" panose="05000000000000000000" pitchFamily="2" charset="2"/>
              </a:rPr>
              <a:t> </a:t>
            </a:r>
            <a:r>
              <a:rPr lang="en-GB" sz="975" noProof="0" dirty="0">
                <a:solidFill>
                  <a:schemeClr val="dk1"/>
                </a:solidFill>
                <a:latin typeface="Times New Roman"/>
                <a:ea typeface="Times New Roman"/>
                <a:cs typeface="Times New Roman"/>
                <a:sym typeface="Times New Roman"/>
              </a:rPr>
              <a:t>3-day forecast)</a:t>
            </a:r>
          </a:p>
          <a:p>
            <a:pPr marL="523875" marR="523875" algn="ctr"/>
            <a:endParaRPr lang="en-GB" sz="975" noProof="0" dirty="0">
              <a:solidFill>
                <a:schemeClr val="dk1"/>
              </a:solidFill>
              <a:latin typeface="Times New Roman"/>
              <a:ea typeface="Times New Roman"/>
              <a:cs typeface="Times New Roman"/>
              <a:sym typeface="Times New Roman"/>
            </a:endParaRPr>
          </a:p>
        </p:txBody>
      </p:sp>
      <p:pic>
        <p:nvPicPr>
          <p:cNvPr id="30" name="Google Shape;188;p22">
            <a:extLst>
              <a:ext uri="{FF2B5EF4-FFF2-40B4-BE49-F238E27FC236}">
                <a16:creationId xmlns:a16="http://schemas.microsoft.com/office/drawing/2014/main" id="{2BB5759E-1CDA-84B9-13D6-507A36CFCF66}"/>
              </a:ext>
            </a:extLst>
          </p:cNvPr>
          <p:cNvPicPr preferRelativeResize="0"/>
          <p:nvPr/>
        </p:nvPicPr>
        <p:blipFill rotWithShape="1">
          <a:blip r:embed="rId3">
            <a:alphaModFix/>
          </a:blip>
          <a:srcRect/>
          <a:stretch/>
        </p:blipFill>
        <p:spPr>
          <a:xfrm>
            <a:off x="4639950" y="2707981"/>
            <a:ext cx="1823808" cy="1727501"/>
          </a:xfrm>
          <a:prstGeom prst="rect">
            <a:avLst/>
          </a:prstGeom>
          <a:noFill/>
          <a:ln>
            <a:noFill/>
          </a:ln>
        </p:spPr>
      </p:pic>
      <p:pic>
        <p:nvPicPr>
          <p:cNvPr id="35" name="Imagen 34">
            <a:extLst>
              <a:ext uri="{FF2B5EF4-FFF2-40B4-BE49-F238E27FC236}">
                <a16:creationId xmlns:a16="http://schemas.microsoft.com/office/drawing/2014/main" id="{2D42CE8D-B50F-B8EF-D005-FCB76AFB7B65}"/>
              </a:ext>
            </a:extLst>
          </p:cNvPr>
          <p:cNvPicPr>
            <a:picLocks noChangeAspect="1"/>
          </p:cNvPicPr>
          <p:nvPr/>
        </p:nvPicPr>
        <p:blipFill>
          <a:blip r:embed="rId4"/>
          <a:stretch>
            <a:fillRect/>
          </a:stretch>
        </p:blipFill>
        <p:spPr>
          <a:xfrm>
            <a:off x="192662" y="494356"/>
            <a:ext cx="1132959" cy="476924"/>
          </a:xfrm>
          <a:prstGeom prst="rect">
            <a:avLst/>
          </a:prstGeom>
        </p:spPr>
      </p:pic>
      <p:grpSp>
        <p:nvGrpSpPr>
          <p:cNvPr id="36" name="Grupo 35">
            <a:extLst>
              <a:ext uri="{FF2B5EF4-FFF2-40B4-BE49-F238E27FC236}">
                <a16:creationId xmlns:a16="http://schemas.microsoft.com/office/drawing/2014/main" id="{59F4C337-8501-D4D7-E531-1703DBAD6248}"/>
              </a:ext>
            </a:extLst>
          </p:cNvPr>
          <p:cNvGrpSpPr/>
          <p:nvPr/>
        </p:nvGrpSpPr>
        <p:grpSpPr>
          <a:xfrm>
            <a:off x="5837462" y="4556976"/>
            <a:ext cx="895275" cy="467885"/>
            <a:chOff x="0" y="3614052"/>
            <a:chExt cx="1755524" cy="937763"/>
          </a:xfrm>
        </p:grpSpPr>
        <p:pic>
          <p:nvPicPr>
            <p:cNvPr id="37" name="Google Shape;70;p15">
              <a:extLst>
                <a:ext uri="{FF2B5EF4-FFF2-40B4-BE49-F238E27FC236}">
                  <a16:creationId xmlns:a16="http://schemas.microsoft.com/office/drawing/2014/main" id="{00D75D24-C55E-8F66-D68A-BFF71D237B03}"/>
                </a:ext>
              </a:extLst>
            </p:cNvPr>
            <p:cNvPicPr preferRelativeResize="0"/>
            <p:nvPr/>
          </p:nvPicPr>
          <p:blipFill rotWithShape="1">
            <a:blip r:embed="rId5">
              <a:alphaModFix/>
            </a:blip>
            <a:srcRect/>
            <a:stretch/>
          </p:blipFill>
          <p:spPr>
            <a:xfrm>
              <a:off x="0" y="3614052"/>
              <a:ext cx="663469" cy="937763"/>
            </a:xfrm>
            <a:prstGeom prst="rect">
              <a:avLst/>
            </a:prstGeom>
            <a:noFill/>
            <a:ln>
              <a:noFill/>
            </a:ln>
          </p:spPr>
        </p:pic>
        <p:pic>
          <p:nvPicPr>
            <p:cNvPr id="38" name="Imagen 37" descr="Imagen que contiene Texto&#10;&#10;El contenido generado por IA puede ser incorrecto.">
              <a:extLst>
                <a:ext uri="{FF2B5EF4-FFF2-40B4-BE49-F238E27FC236}">
                  <a16:creationId xmlns:a16="http://schemas.microsoft.com/office/drawing/2014/main" id="{BB84EE75-20E0-76C2-701F-D5995BDF3C0D}"/>
                </a:ext>
              </a:extLst>
            </p:cNvPr>
            <p:cNvPicPr>
              <a:picLocks noChangeAspect="1"/>
            </p:cNvPicPr>
            <p:nvPr/>
          </p:nvPicPr>
          <p:blipFill>
            <a:blip r:embed="rId6"/>
            <a:stretch>
              <a:fillRect/>
            </a:stretch>
          </p:blipFill>
          <p:spPr>
            <a:xfrm>
              <a:off x="767749" y="3990281"/>
              <a:ext cx="987775" cy="403988"/>
            </a:xfrm>
            <a:prstGeom prst="rect">
              <a:avLst/>
            </a:prstGeom>
          </p:spPr>
        </p:pic>
      </p:grpSp>
      <p:grpSp>
        <p:nvGrpSpPr>
          <p:cNvPr id="39" name="Google Shape;91;p17">
            <a:extLst>
              <a:ext uri="{FF2B5EF4-FFF2-40B4-BE49-F238E27FC236}">
                <a16:creationId xmlns:a16="http://schemas.microsoft.com/office/drawing/2014/main" id="{7E4720DB-B9F9-46FD-669F-D422248D2142}"/>
              </a:ext>
            </a:extLst>
          </p:cNvPr>
          <p:cNvGrpSpPr/>
          <p:nvPr/>
        </p:nvGrpSpPr>
        <p:grpSpPr>
          <a:xfrm>
            <a:off x="4523292" y="1130956"/>
            <a:ext cx="2116122" cy="1408040"/>
            <a:chOff x="8427719" y="986777"/>
            <a:chExt cx="3761994" cy="2503182"/>
          </a:xfrm>
        </p:grpSpPr>
        <p:pic>
          <p:nvPicPr>
            <p:cNvPr id="40" name="Google Shape;92;p17">
              <a:extLst>
                <a:ext uri="{FF2B5EF4-FFF2-40B4-BE49-F238E27FC236}">
                  <a16:creationId xmlns:a16="http://schemas.microsoft.com/office/drawing/2014/main" id="{5A092E71-BDA3-F0E9-A542-7DEA07750CD4}"/>
                </a:ext>
              </a:extLst>
            </p:cNvPr>
            <p:cNvPicPr preferRelativeResize="0"/>
            <p:nvPr/>
          </p:nvPicPr>
          <p:blipFill rotWithShape="1">
            <a:blip r:embed="rId7">
              <a:alphaModFix/>
            </a:blip>
            <a:srcRect/>
            <a:stretch/>
          </p:blipFill>
          <p:spPr>
            <a:xfrm>
              <a:off x="8565641" y="2529077"/>
              <a:ext cx="3624072" cy="960882"/>
            </a:xfrm>
            <a:prstGeom prst="rect">
              <a:avLst/>
            </a:prstGeom>
            <a:noFill/>
            <a:ln>
              <a:noFill/>
            </a:ln>
          </p:spPr>
        </p:pic>
        <p:pic>
          <p:nvPicPr>
            <p:cNvPr id="41" name="Google Shape;93;p17">
              <a:extLst>
                <a:ext uri="{FF2B5EF4-FFF2-40B4-BE49-F238E27FC236}">
                  <a16:creationId xmlns:a16="http://schemas.microsoft.com/office/drawing/2014/main" id="{AC4EF04A-C831-59A3-7FA4-C61243CF3573}"/>
                </a:ext>
              </a:extLst>
            </p:cNvPr>
            <p:cNvPicPr preferRelativeResize="0"/>
            <p:nvPr/>
          </p:nvPicPr>
          <p:blipFill rotWithShape="1">
            <a:blip r:embed="rId8">
              <a:alphaModFix/>
            </a:blip>
            <a:srcRect/>
            <a:stretch/>
          </p:blipFill>
          <p:spPr>
            <a:xfrm>
              <a:off x="8481059" y="2063495"/>
              <a:ext cx="3381755" cy="928877"/>
            </a:xfrm>
            <a:prstGeom prst="rect">
              <a:avLst/>
            </a:prstGeom>
            <a:noFill/>
            <a:ln>
              <a:noFill/>
            </a:ln>
          </p:spPr>
        </p:pic>
        <p:pic>
          <p:nvPicPr>
            <p:cNvPr id="42" name="Google Shape;94;p17">
              <a:extLst>
                <a:ext uri="{FF2B5EF4-FFF2-40B4-BE49-F238E27FC236}">
                  <a16:creationId xmlns:a16="http://schemas.microsoft.com/office/drawing/2014/main" id="{F81F3980-400F-654B-CF7C-E8F0613E33E0}"/>
                </a:ext>
              </a:extLst>
            </p:cNvPr>
            <p:cNvPicPr preferRelativeResize="0"/>
            <p:nvPr/>
          </p:nvPicPr>
          <p:blipFill rotWithShape="1">
            <a:blip r:embed="rId9">
              <a:alphaModFix/>
            </a:blip>
            <a:srcRect/>
            <a:stretch/>
          </p:blipFill>
          <p:spPr>
            <a:xfrm>
              <a:off x="8516111" y="1571993"/>
              <a:ext cx="3537205" cy="931938"/>
            </a:xfrm>
            <a:prstGeom prst="rect">
              <a:avLst/>
            </a:prstGeom>
            <a:noFill/>
            <a:ln>
              <a:noFill/>
            </a:ln>
          </p:spPr>
        </p:pic>
        <p:pic>
          <p:nvPicPr>
            <p:cNvPr id="43" name="Google Shape;95;p17">
              <a:extLst>
                <a:ext uri="{FF2B5EF4-FFF2-40B4-BE49-F238E27FC236}">
                  <a16:creationId xmlns:a16="http://schemas.microsoft.com/office/drawing/2014/main" id="{98E5698B-C2E7-D63B-EB6C-C11B2D2600C4}"/>
                </a:ext>
              </a:extLst>
            </p:cNvPr>
            <p:cNvPicPr preferRelativeResize="0"/>
            <p:nvPr/>
          </p:nvPicPr>
          <p:blipFill rotWithShape="1">
            <a:blip r:embed="rId10">
              <a:alphaModFix/>
            </a:blip>
            <a:srcRect/>
            <a:stretch/>
          </p:blipFill>
          <p:spPr>
            <a:xfrm>
              <a:off x="8427719" y="986777"/>
              <a:ext cx="3739132" cy="1093482"/>
            </a:xfrm>
            <a:prstGeom prst="rect">
              <a:avLst/>
            </a:prstGeom>
            <a:noFill/>
            <a:ln>
              <a:noFill/>
            </a:ln>
          </p:spPr>
        </p:pic>
      </p:grpSp>
      <p:sp>
        <p:nvSpPr>
          <p:cNvPr id="44" name="Google Shape;97;p17">
            <a:extLst>
              <a:ext uri="{FF2B5EF4-FFF2-40B4-BE49-F238E27FC236}">
                <a16:creationId xmlns:a16="http://schemas.microsoft.com/office/drawing/2014/main" id="{E238B55F-A969-D8A8-4AB5-D9DEA3641544}"/>
              </a:ext>
            </a:extLst>
          </p:cNvPr>
          <p:cNvSpPr txBox="1"/>
          <p:nvPr/>
        </p:nvSpPr>
        <p:spPr>
          <a:xfrm>
            <a:off x="5585591" y="791293"/>
            <a:ext cx="89527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Objectives</a:t>
            </a:r>
            <a:endParaRPr lang="en-GB" sz="1350" noProof="0" dirty="0">
              <a:latin typeface="Times New Roman"/>
              <a:ea typeface="Times New Roman"/>
              <a:cs typeface="Times New Roman"/>
              <a:sym typeface="Times New Roman"/>
            </a:endParaRPr>
          </a:p>
        </p:txBody>
      </p:sp>
      <p:pic>
        <p:nvPicPr>
          <p:cNvPr id="2" name="Gráfico 1" descr="Hogar con relleno sólido">
            <a:hlinkClick r:id="rId11" action="ppaction://hlinksldjump"/>
            <a:extLst>
              <a:ext uri="{FF2B5EF4-FFF2-40B4-BE49-F238E27FC236}">
                <a16:creationId xmlns:a16="http://schemas.microsoft.com/office/drawing/2014/main" id="{F0CA3F70-05F2-3FCA-DEF4-0FCB5D584F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380" y="4703252"/>
            <a:ext cx="321609" cy="321609"/>
          </a:xfrm>
          <a:prstGeom prst="rect">
            <a:avLst/>
          </a:prstGeom>
        </p:spPr>
      </p:pic>
      <p:pic>
        <p:nvPicPr>
          <p:cNvPr id="3" name="Gráfico 2" descr="Flechas de cheurón con relleno sólido">
            <a:hlinkClick r:id="rId14" action="ppaction://hlinksldjump"/>
            <a:extLst>
              <a:ext uri="{FF2B5EF4-FFF2-40B4-BE49-F238E27FC236}">
                <a16:creationId xmlns:a16="http://schemas.microsoft.com/office/drawing/2014/main" id="{40127E23-6AF6-5F27-3E70-4231933D68C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950" y="4723039"/>
            <a:ext cx="340193" cy="340193"/>
          </a:xfrm>
          <a:prstGeom prst="rect">
            <a:avLst/>
          </a:prstGeom>
        </p:spPr>
      </p:pic>
      <p:pic>
        <p:nvPicPr>
          <p:cNvPr id="4" name="Gráfico 3" descr="Flechas de cheurón con relleno sólido">
            <a:hlinkClick r:id="rId17" action="ppaction://hlinksldjump"/>
            <a:extLst>
              <a:ext uri="{FF2B5EF4-FFF2-40B4-BE49-F238E27FC236}">
                <a16:creationId xmlns:a16="http://schemas.microsoft.com/office/drawing/2014/main" id="{867C0E2E-9445-6CFA-3B67-FF90EACA6AB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9289" y="4713773"/>
            <a:ext cx="349459" cy="34945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62"/>
        <p:cNvGrpSpPr/>
        <p:nvPr/>
      </p:nvGrpSpPr>
      <p:grpSpPr>
        <a:xfrm>
          <a:off x="0" y="0"/>
          <a:ext cx="0" cy="0"/>
          <a:chOff x="0" y="0"/>
          <a:chExt cx="0" cy="0"/>
        </a:xfrm>
      </p:grpSpPr>
      <p:sp>
        <p:nvSpPr>
          <p:cNvPr id="163" name="Google Shape;163;p21"/>
          <p:cNvSpPr/>
          <p:nvPr/>
        </p:nvSpPr>
        <p:spPr>
          <a:xfrm>
            <a:off x="426344" y="2572751"/>
            <a:ext cx="36815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168" name="Google Shape;168;p21"/>
          <p:cNvSpPr/>
          <p:nvPr/>
        </p:nvSpPr>
        <p:spPr>
          <a:xfrm>
            <a:off x="434144" y="3047595"/>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169" name="Google Shape;169;p21"/>
          <p:cNvSpPr/>
          <p:nvPr/>
        </p:nvSpPr>
        <p:spPr>
          <a:xfrm>
            <a:off x="434144" y="3522438"/>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170" name="Google Shape;170;p21"/>
          <p:cNvSpPr/>
          <p:nvPr/>
        </p:nvSpPr>
        <p:spPr>
          <a:xfrm>
            <a:off x="434144" y="3997282"/>
            <a:ext cx="3673729" cy="401836"/>
          </a:xfrm>
          <a:custGeom>
            <a:avLst/>
            <a:gdLst/>
            <a:ahLst/>
            <a:cxnLst/>
            <a:rect l="l" t="t" r="r" b="b"/>
            <a:pathLst>
              <a:path w="6736080" h="714375" extrusionOk="0">
                <a:moveTo>
                  <a:pt x="6617081" y="0"/>
                </a:moveTo>
                <a:lnTo>
                  <a:pt x="118998" y="0"/>
                </a:lnTo>
                <a:lnTo>
                  <a:pt x="72678" y="9360"/>
                </a:lnTo>
                <a:lnTo>
                  <a:pt x="34853" y="34877"/>
                </a:lnTo>
                <a:lnTo>
                  <a:pt x="9351" y="72705"/>
                </a:lnTo>
                <a:lnTo>
                  <a:pt x="0" y="118999"/>
                </a:lnTo>
                <a:lnTo>
                  <a:pt x="0" y="594994"/>
                </a:lnTo>
                <a:lnTo>
                  <a:pt x="9351" y="641288"/>
                </a:lnTo>
                <a:lnTo>
                  <a:pt x="34853" y="679116"/>
                </a:lnTo>
                <a:lnTo>
                  <a:pt x="72678" y="704633"/>
                </a:lnTo>
                <a:lnTo>
                  <a:pt x="118998" y="713993"/>
                </a:lnTo>
                <a:lnTo>
                  <a:pt x="6617081" y="713993"/>
                </a:lnTo>
                <a:lnTo>
                  <a:pt x="6663374" y="704633"/>
                </a:lnTo>
                <a:lnTo>
                  <a:pt x="6701202" y="679116"/>
                </a:lnTo>
                <a:lnTo>
                  <a:pt x="6726719" y="641288"/>
                </a:lnTo>
                <a:lnTo>
                  <a:pt x="6736080" y="594994"/>
                </a:lnTo>
                <a:lnTo>
                  <a:pt x="6736080" y="118999"/>
                </a:lnTo>
                <a:lnTo>
                  <a:pt x="6726719" y="72705"/>
                </a:lnTo>
                <a:lnTo>
                  <a:pt x="6701202" y="34877"/>
                </a:lnTo>
                <a:lnTo>
                  <a:pt x="6663374" y="9360"/>
                </a:lnTo>
                <a:lnTo>
                  <a:pt x="6617081" y="0"/>
                </a:lnTo>
                <a:close/>
              </a:path>
            </a:pathLst>
          </a:custGeom>
          <a:solidFill>
            <a:schemeClr val="accent1">
              <a:lumMod val="20000"/>
              <a:lumOff val="80000"/>
            </a:schemeClr>
          </a:solidFill>
          <a:ln>
            <a:noFill/>
          </a:ln>
        </p:spPr>
        <p:txBody>
          <a:bodyPr spcFirstLastPara="1" wrap="square" lIns="0" tIns="0" rIns="0" bIns="0" anchor="t" anchorCtr="0">
            <a:noAutofit/>
          </a:bodyPr>
          <a:lstStyle/>
          <a:p>
            <a:endParaRPr lang="en-GB" sz="825" noProof="0" dirty="0"/>
          </a:p>
        </p:txBody>
      </p:sp>
      <p:sp>
        <p:nvSpPr>
          <p:cNvPr id="171" name="Google Shape;171;p21"/>
          <p:cNvSpPr txBox="1"/>
          <p:nvPr/>
        </p:nvSpPr>
        <p:spPr>
          <a:xfrm>
            <a:off x="311969" y="2574363"/>
            <a:ext cx="3910275" cy="1797750"/>
          </a:xfrm>
          <a:prstGeom prst="rect">
            <a:avLst/>
          </a:prstGeom>
          <a:noFill/>
          <a:ln>
            <a:noFill/>
          </a:ln>
        </p:spPr>
        <p:txBody>
          <a:bodyPr spcFirstLastPara="1" wrap="square" lIns="68569" tIns="68569" rIns="68569" bIns="68569" anchor="t" anchorCtr="0">
            <a:noAutofit/>
          </a:bodyPr>
          <a:lstStyle/>
          <a:p>
            <a:pPr marL="276225" marR="266700" algn="ctr"/>
            <a:r>
              <a:rPr lang="en-GB" sz="900" b="1" noProof="0" dirty="0">
                <a:solidFill>
                  <a:schemeClr val="dk1"/>
                </a:solidFill>
                <a:latin typeface="Times New Roman"/>
                <a:ea typeface="Times New Roman"/>
                <a:cs typeface="Times New Roman"/>
                <a:sym typeface="Times New Roman"/>
              </a:rPr>
              <a:t>Oceanographic Models</a:t>
            </a:r>
            <a:r>
              <a:rPr lang="en-GB" sz="975" b="1" noProof="0" dirty="0">
                <a:solidFill>
                  <a:schemeClr val="dk1"/>
                </a:solidFill>
                <a:latin typeface="Times New Roman"/>
                <a:ea typeface="Times New Roman"/>
                <a:cs typeface="Times New Roman"/>
                <a:sym typeface="Times New Roman"/>
              </a:rPr>
              <a:t>  </a:t>
            </a:r>
            <a:r>
              <a:rPr lang="en-GB" sz="975" noProof="0" dirty="0">
                <a:solidFill>
                  <a:schemeClr val="dk1"/>
                </a:solidFill>
                <a:latin typeface="Times New Roman"/>
                <a:ea typeface="Times New Roman"/>
                <a:cs typeface="Times New Roman"/>
                <a:sym typeface="Times New Roman"/>
              </a:rPr>
              <a:t> </a:t>
            </a:r>
          </a:p>
          <a:p>
            <a:pPr marL="276225" marR="266700" algn="ctr"/>
            <a:r>
              <a:rPr lang="en-GB" sz="975" noProof="0" dirty="0">
                <a:solidFill>
                  <a:schemeClr val="dk1"/>
                </a:solidFill>
                <a:latin typeface="Times New Roman"/>
                <a:ea typeface="Times New Roman"/>
                <a:cs typeface="Times New Roman"/>
                <a:sym typeface="Times New Roman"/>
              </a:rPr>
              <a:t>(UCA2D, UCA2.5D y UCA3D)</a:t>
            </a:r>
            <a:endParaRPr lang="en-GB" sz="1000" b="1" noProof="0" dirty="0">
              <a:solidFill>
                <a:schemeClr val="dk1"/>
              </a:solidFill>
              <a:latin typeface="Times New Roman"/>
              <a:ea typeface="Times New Roman"/>
              <a:cs typeface="Times New Roman"/>
              <a:sym typeface="Times New Roman"/>
            </a:endParaRPr>
          </a:p>
          <a:p>
            <a:pPr marL="276225" marR="266700" algn="ctr"/>
            <a:endParaRPr lang="en-GB" sz="975" noProof="0" dirty="0">
              <a:solidFill>
                <a:schemeClr val="dk1"/>
              </a:solidFill>
              <a:latin typeface="Times New Roman"/>
              <a:ea typeface="Times New Roman"/>
              <a:cs typeface="Times New Roman"/>
              <a:sym typeface="Times New Roman"/>
            </a:endParaRPr>
          </a:p>
          <a:p>
            <a:pPr algn="ctr"/>
            <a:r>
              <a:rPr lang="en-GB" sz="975" b="1" dirty="0">
                <a:solidFill>
                  <a:schemeClr val="dk1"/>
                </a:solidFill>
                <a:latin typeface="Times New Roman"/>
                <a:ea typeface="Times New Roman"/>
                <a:cs typeface="Times New Roman"/>
                <a:sym typeface="Times New Roman"/>
              </a:rPr>
              <a:t>Observational Data</a:t>
            </a:r>
            <a:r>
              <a:rPr lang="en-GB" sz="975" b="1" noProof="0" dirty="0">
                <a:solidFill>
                  <a:schemeClr val="dk1"/>
                </a:solidFill>
                <a:latin typeface="Times New Roman"/>
                <a:ea typeface="Times New Roman"/>
                <a:cs typeface="Times New Roman"/>
                <a:sym typeface="Times New Roman"/>
              </a:rPr>
              <a:t> </a:t>
            </a:r>
          </a:p>
          <a:p>
            <a:pPr algn="ctr"/>
            <a:r>
              <a:rPr lang="en-GB" sz="975" noProof="0" dirty="0">
                <a:solidFill>
                  <a:schemeClr val="dk1"/>
                </a:solidFill>
                <a:latin typeface="Times New Roman"/>
                <a:ea typeface="Times New Roman"/>
                <a:cs typeface="Times New Roman"/>
                <a:sym typeface="Times New Roman"/>
              </a:rPr>
              <a:t>(Weather Stations &amp; Campaigns)</a:t>
            </a:r>
          </a:p>
          <a:p>
            <a:pPr>
              <a:spcBef>
                <a:spcPts val="375"/>
              </a:spcBef>
            </a:pPr>
            <a:endParaRPr lang="en-GB" sz="975" noProof="0" dirty="0">
              <a:solidFill>
                <a:schemeClr val="dk1"/>
              </a:solidFill>
              <a:latin typeface="Times New Roman"/>
              <a:ea typeface="Times New Roman"/>
              <a:cs typeface="Times New Roman"/>
              <a:sym typeface="Times New Roman"/>
            </a:endParaRPr>
          </a:p>
          <a:p>
            <a:pPr marL="523875" marR="523875" algn="ctr"/>
            <a:r>
              <a:rPr lang="en-GB" sz="975" b="1" dirty="0">
                <a:solidFill>
                  <a:schemeClr val="dk1"/>
                </a:solidFill>
                <a:latin typeface="Times New Roman"/>
                <a:ea typeface="Times New Roman"/>
                <a:cs typeface="Times New Roman"/>
                <a:sym typeface="Times New Roman"/>
              </a:rPr>
              <a:t>Atmospheric Model</a:t>
            </a:r>
            <a:r>
              <a:rPr lang="en-GB" sz="975" b="1" noProof="0" dirty="0">
                <a:solidFill>
                  <a:schemeClr val="dk1"/>
                </a:solidFill>
                <a:latin typeface="Times New Roman"/>
                <a:ea typeface="Times New Roman"/>
                <a:cs typeface="Times New Roman"/>
                <a:sym typeface="Times New Roman"/>
              </a:rPr>
              <a:t> - WRF</a:t>
            </a:r>
            <a:endParaRPr lang="en-GB" sz="975" noProof="0" dirty="0">
              <a:solidFill>
                <a:schemeClr val="dk1"/>
              </a:solidFill>
              <a:latin typeface="Times New Roman"/>
              <a:ea typeface="Times New Roman"/>
              <a:cs typeface="Times New Roman"/>
              <a:sym typeface="Times New Roman"/>
            </a:endParaRPr>
          </a:p>
          <a:p>
            <a:pPr marL="523875" marR="523875" algn="ctr"/>
            <a:r>
              <a:rPr lang="en-GB" sz="975" noProof="0" dirty="0">
                <a:solidFill>
                  <a:schemeClr val="dk1"/>
                </a:solidFill>
                <a:latin typeface="Times New Roman"/>
                <a:ea typeface="Times New Roman"/>
                <a:cs typeface="Times New Roman"/>
                <a:sym typeface="Times New Roman"/>
              </a:rPr>
              <a:t>(Weather Prediction </a:t>
            </a:r>
            <a:r>
              <a:rPr lang="en-GB" sz="975" noProof="0" dirty="0">
                <a:solidFill>
                  <a:schemeClr val="dk1"/>
                </a:solidFill>
                <a:latin typeface="Times New Roman"/>
                <a:ea typeface="Times New Roman"/>
                <a:cs typeface="Times New Roman"/>
                <a:sym typeface="Wingdings" panose="05000000000000000000" pitchFamily="2" charset="2"/>
              </a:rPr>
              <a:t> </a:t>
            </a:r>
            <a:r>
              <a:rPr lang="en-GB" sz="975" noProof="0" dirty="0">
                <a:solidFill>
                  <a:schemeClr val="dk1"/>
                </a:solidFill>
                <a:latin typeface="Times New Roman"/>
                <a:ea typeface="Times New Roman"/>
                <a:cs typeface="Times New Roman"/>
                <a:sym typeface="Times New Roman"/>
              </a:rPr>
              <a:t>3-day forecast)</a:t>
            </a:r>
          </a:p>
          <a:p>
            <a:pPr marL="523875" marR="523875" algn="ctr"/>
            <a:endParaRPr lang="en-GB" sz="975" noProof="0" dirty="0">
              <a:solidFill>
                <a:schemeClr val="dk1"/>
              </a:solidFill>
              <a:latin typeface="Times New Roman"/>
              <a:ea typeface="Times New Roman"/>
              <a:cs typeface="Times New Roman"/>
              <a:sym typeface="Times New Roman"/>
            </a:endParaRPr>
          </a:p>
          <a:p>
            <a:pPr algn="ctr"/>
            <a:r>
              <a:rPr lang="en-GB" sz="975" b="1" noProof="0" dirty="0">
                <a:solidFill>
                  <a:schemeClr val="dk1"/>
                </a:solidFill>
                <a:latin typeface="Times New Roman"/>
                <a:ea typeface="Times New Roman"/>
                <a:cs typeface="Times New Roman"/>
                <a:sym typeface="Times New Roman"/>
              </a:rPr>
              <a:t>OceanUCA Web</a:t>
            </a:r>
          </a:p>
          <a:p>
            <a:pPr algn="ctr"/>
            <a:r>
              <a:rPr lang="en-GB" sz="975" noProof="0" dirty="0">
                <a:solidFill>
                  <a:schemeClr val="dk1"/>
                </a:solidFill>
                <a:latin typeface="Times New Roman"/>
                <a:ea typeface="Times New Roman"/>
                <a:cs typeface="Times New Roman"/>
                <a:sym typeface="Times New Roman"/>
              </a:rPr>
              <a:t>(</a:t>
            </a:r>
            <a:r>
              <a:rPr lang="en-US" sz="975" noProof="0" dirty="0">
                <a:solidFill>
                  <a:schemeClr val="dk1"/>
                </a:solidFill>
                <a:latin typeface="Times New Roman"/>
                <a:ea typeface="Times New Roman"/>
                <a:cs typeface="Times New Roman"/>
                <a:sym typeface="Times New Roman"/>
              </a:rPr>
              <a:t>government agencies, authorities, research groups, society</a:t>
            </a:r>
            <a:r>
              <a:rPr lang="en-GB" sz="975" noProof="0" dirty="0">
                <a:solidFill>
                  <a:schemeClr val="dk1"/>
                </a:solidFill>
                <a:latin typeface="Times New Roman"/>
                <a:ea typeface="Times New Roman"/>
                <a:cs typeface="Times New Roman"/>
                <a:sym typeface="Times New Roman"/>
              </a:rPr>
              <a:t>)</a:t>
            </a:r>
          </a:p>
          <a:p>
            <a:endParaRPr lang="en-GB" sz="975" noProof="0" dirty="0">
              <a:solidFill>
                <a:schemeClr val="dk2"/>
              </a:solidFill>
            </a:endParaRPr>
          </a:p>
        </p:txBody>
      </p:sp>
      <p:sp>
        <p:nvSpPr>
          <p:cNvPr id="179" name="Google Shape;179;p21"/>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2" name="Google Shape;107;p18">
            <a:extLst>
              <a:ext uri="{FF2B5EF4-FFF2-40B4-BE49-F238E27FC236}">
                <a16:creationId xmlns:a16="http://schemas.microsoft.com/office/drawing/2014/main" id="{53FCE839-8151-6011-93B9-F6308B74AEFE}"/>
              </a:ext>
            </a:extLst>
          </p:cNvPr>
          <p:cNvSpPr txBox="1"/>
          <p:nvPr/>
        </p:nvSpPr>
        <p:spPr>
          <a:xfrm>
            <a:off x="994300" y="2167676"/>
            <a:ext cx="2479275" cy="305325"/>
          </a:xfrm>
          <a:prstGeom prst="rect">
            <a:avLst/>
          </a:prstGeom>
          <a:noFill/>
          <a:ln>
            <a:noFill/>
          </a:ln>
        </p:spPr>
        <p:txBody>
          <a:bodyPr spcFirstLastPara="1" wrap="square" lIns="68569" tIns="68569" rIns="68569" bIns="68569" anchor="t" anchorCtr="0">
            <a:noAutofit/>
          </a:bodyPr>
          <a:lstStyle/>
          <a:p>
            <a:pPr algn="ctr"/>
            <a:r>
              <a:rPr lang="en-GB" sz="1600" b="1" u="sng" dirty="0">
                <a:solidFill>
                  <a:schemeClr val="dk1"/>
                </a:solidFill>
                <a:latin typeface="Times New Roman"/>
                <a:ea typeface="Times New Roman"/>
                <a:cs typeface="Times New Roman"/>
                <a:sym typeface="Times New Roman"/>
              </a:rPr>
              <a:t>Specific Objectives</a:t>
            </a:r>
            <a:endParaRPr lang="en-GB" sz="1600" u="sng" noProof="0" dirty="0">
              <a:solidFill>
                <a:schemeClr val="dk1"/>
              </a:solidFill>
              <a:latin typeface="Times New Roman"/>
              <a:ea typeface="Times New Roman"/>
              <a:cs typeface="Times New Roman"/>
              <a:sym typeface="Times New Roman"/>
            </a:endParaRPr>
          </a:p>
          <a:p>
            <a:endParaRPr lang="en-GB" sz="1350" noProof="0" dirty="0">
              <a:solidFill>
                <a:schemeClr val="dk2"/>
              </a:solidFill>
            </a:endParaRPr>
          </a:p>
        </p:txBody>
      </p:sp>
      <p:sp>
        <p:nvSpPr>
          <p:cNvPr id="3" name="Google Shape;96;p17">
            <a:extLst>
              <a:ext uri="{FF2B5EF4-FFF2-40B4-BE49-F238E27FC236}">
                <a16:creationId xmlns:a16="http://schemas.microsoft.com/office/drawing/2014/main" id="{0725F6BB-C861-AFEF-36F8-6AEA2662C376}"/>
              </a:ext>
            </a:extLst>
          </p:cNvPr>
          <p:cNvSpPr txBox="1"/>
          <p:nvPr/>
        </p:nvSpPr>
        <p:spPr>
          <a:xfrm>
            <a:off x="71537" y="1159365"/>
            <a:ext cx="4391140" cy="807073"/>
          </a:xfrm>
          <a:prstGeom prst="rect">
            <a:avLst/>
          </a:prstGeom>
          <a:noFill/>
          <a:ln>
            <a:noFill/>
          </a:ln>
        </p:spPr>
        <p:txBody>
          <a:bodyPr spcFirstLastPara="1" wrap="square" lIns="0" tIns="6788" rIns="0" bIns="0" anchor="t" anchorCtr="0">
            <a:spAutoFit/>
          </a:bodyPr>
          <a:lstStyle/>
          <a:p>
            <a:pPr algn="ctr"/>
            <a:r>
              <a:rPr lang="en-GB" sz="1800" b="1" u="sng" dirty="0">
                <a:latin typeface="Times New Roman"/>
                <a:ea typeface="Times New Roman"/>
                <a:cs typeface="Times New Roman"/>
                <a:sym typeface="Times New Roman"/>
              </a:rPr>
              <a:t>Main Objective</a:t>
            </a:r>
          </a:p>
          <a:p>
            <a:pPr marL="9525" algn="ctr">
              <a:spcBef>
                <a:spcPts val="1200"/>
              </a:spcBef>
            </a:pPr>
            <a:r>
              <a:rPr lang="en-US" sz="1200" noProof="0" dirty="0">
                <a:latin typeface="Times New Roman"/>
                <a:ea typeface="Times New Roman"/>
                <a:cs typeface="Times New Roman"/>
                <a:sym typeface="Times New Roman"/>
              </a:rPr>
              <a:t>To develop an </a:t>
            </a:r>
            <a:r>
              <a:rPr lang="en-US" sz="1200" b="1" noProof="0" dirty="0">
                <a:solidFill>
                  <a:schemeClr val="accent4">
                    <a:lumMod val="75000"/>
                  </a:schemeClr>
                </a:solidFill>
                <a:latin typeface="Times New Roman"/>
                <a:ea typeface="Times New Roman"/>
                <a:cs typeface="Times New Roman"/>
                <a:sym typeface="Times New Roman"/>
              </a:rPr>
              <a:t>OPERATIONAL</a:t>
            </a:r>
            <a:r>
              <a:rPr lang="en-US" sz="1200" b="1" noProof="0" dirty="0">
                <a:solidFill>
                  <a:srgbClr val="FFC000"/>
                </a:solidFill>
                <a:latin typeface="Times New Roman"/>
                <a:ea typeface="Times New Roman"/>
                <a:cs typeface="Times New Roman"/>
                <a:sym typeface="Times New Roman"/>
              </a:rPr>
              <a:t> </a:t>
            </a:r>
            <a:r>
              <a:rPr lang="en-US" sz="1200" b="1" noProof="0" dirty="0">
                <a:solidFill>
                  <a:schemeClr val="accent1">
                    <a:lumMod val="75000"/>
                  </a:schemeClr>
                </a:solidFill>
                <a:latin typeface="Times New Roman"/>
                <a:ea typeface="Times New Roman"/>
                <a:cs typeface="Times New Roman"/>
                <a:sym typeface="Times New Roman"/>
              </a:rPr>
              <a:t>PLATFORM</a:t>
            </a:r>
            <a:r>
              <a:rPr lang="en-US" sz="1200" noProof="0" dirty="0">
                <a:solidFill>
                  <a:srgbClr val="FFC000"/>
                </a:solidFill>
                <a:latin typeface="Times New Roman"/>
                <a:ea typeface="Times New Roman"/>
                <a:cs typeface="Times New Roman"/>
                <a:sym typeface="Times New Roman"/>
              </a:rPr>
              <a:t> </a:t>
            </a:r>
            <a:r>
              <a:rPr lang="en-US" sz="1200" noProof="0" dirty="0">
                <a:latin typeface="Times New Roman"/>
                <a:ea typeface="Times New Roman"/>
                <a:cs typeface="Times New Roman"/>
                <a:sym typeface="Times New Roman"/>
              </a:rPr>
              <a:t>of </a:t>
            </a:r>
            <a:r>
              <a:rPr lang="en-US" sz="1200" b="1" noProof="0" dirty="0">
                <a:solidFill>
                  <a:schemeClr val="tx1"/>
                </a:solidFill>
                <a:latin typeface="Times New Roman"/>
                <a:ea typeface="Times New Roman"/>
                <a:cs typeface="Times New Roman"/>
                <a:sym typeface="Times New Roman"/>
              </a:rPr>
              <a:t>oceanographic and atmospheric models + observations </a:t>
            </a:r>
            <a:r>
              <a:rPr lang="en-US" sz="1200" noProof="0" dirty="0">
                <a:latin typeface="Times New Roman"/>
                <a:ea typeface="Times New Roman"/>
                <a:cs typeface="Times New Roman"/>
                <a:sym typeface="Times New Roman"/>
              </a:rPr>
              <a:t>for the coast of Andalusia</a:t>
            </a:r>
            <a:endParaRPr lang="en-GB" sz="825" noProof="0" dirty="0">
              <a:latin typeface="Times New Roman"/>
              <a:ea typeface="Times New Roman"/>
              <a:cs typeface="Times New Roman"/>
              <a:sym typeface="Times New Roman"/>
            </a:endParaRPr>
          </a:p>
        </p:txBody>
      </p:sp>
      <p:pic>
        <p:nvPicPr>
          <p:cNvPr id="15" name="Imagen 14">
            <a:extLst>
              <a:ext uri="{FF2B5EF4-FFF2-40B4-BE49-F238E27FC236}">
                <a16:creationId xmlns:a16="http://schemas.microsoft.com/office/drawing/2014/main" id="{335B8E99-8C87-2B1F-17E9-E9A7536792B4}"/>
              </a:ext>
            </a:extLst>
          </p:cNvPr>
          <p:cNvPicPr>
            <a:picLocks noChangeAspect="1"/>
          </p:cNvPicPr>
          <p:nvPr/>
        </p:nvPicPr>
        <p:blipFill>
          <a:blip r:embed="rId3"/>
          <a:srcRect l="6629" t="10684" r="56376" b="17826"/>
          <a:stretch/>
        </p:blipFill>
        <p:spPr>
          <a:xfrm>
            <a:off x="4683343" y="2661689"/>
            <a:ext cx="1794742" cy="1685253"/>
          </a:xfrm>
          <a:prstGeom prst="rect">
            <a:avLst/>
          </a:prstGeom>
        </p:spPr>
      </p:pic>
      <p:grpSp>
        <p:nvGrpSpPr>
          <p:cNvPr id="16" name="Google Shape;91;p17">
            <a:extLst>
              <a:ext uri="{FF2B5EF4-FFF2-40B4-BE49-F238E27FC236}">
                <a16:creationId xmlns:a16="http://schemas.microsoft.com/office/drawing/2014/main" id="{B2531322-D80B-5149-4A4A-5E32A2D451A9}"/>
              </a:ext>
            </a:extLst>
          </p:cNvPr>
          <p:cNvGrpSpPr/>
          <p:nvPr/>
        </p:nvGrpSpPr>
        <p:grpSpPr>
          <a:xfrm>
            <a:off x="4523292" y="1130956"/>
            <a:ext cx="2116122" cy="1408040"/>
            <a:chOff x="8427719" y="986777"/>
            <a:chExt cx="3761994" cy="2503182"/>
          </a:xfrm>
        </p:grpSpPr>
        <p:pic>
          <p:nvPicPr>
            <p:cNvPr id="17" name="Google Shape;92;p17">
              <a:extLst>
                <a:ext uri="{FF2B5EF4-FFF2-40B4-BE49-F238E27FC236}">
                  <a16:creationId xmlns:a16="http://schemas.microsoft.com/office/drawing/2014/main" id="{4615511B-412B-FDF5-A886-71EB547CC186}"/>
                </a:ext>
              </a:extLst>
            </p:cNvPr>
            <p:cNvPicPr preferRelativeResize="0"/>
            <p:nvPr/>
          </p:nvPicPr>
          <p:blipFill rotWithShape="1">
            <a:blip r:embed="rId4">
              <a:alphaModFix/>
            </a:blip>
            <a:srcRect/>
            <a:stretch/>
          </p:blipFill>
          <p:spPr>
            <a:xfrm>
              <a:off x="8565641" y="2529077"/>
              <a:ext cx="3624072" cy="960882"/>
            </a:xfrm>
            <a:prstGeom prst="rect">
              <a:avLst/>
            </a:prstGeom>
            <a:noFill/>
            <a:ln>
              <a:noFill/>
            </a:ln>
          </p:spPr>
        </p:pic>
        <p:pic>
          <p:nvPicPr>
            <p:cNvPr id="18" name="Google Shape;93;p17">
              <a:extLst>
                <a:ext uri="{FF2B5EF4-FFF2-40B4-BE49-F238E27FC236}">
                  <a16:creationId xmlns:a16="http://schemas.microsoft.com/office/drawing/2014/main" id="{28B94583-8457-F70A-DE6E-30C1B9A5DFBA}"/>
                </a:ext>
              </a:extLst>
            </p:cNvPr>
            <p:cNvPicPr preferRelativeResize="0"/>
            <p:nvPr/>
          </p:nvPicPr>
          <p:blipFill rotWithShape="1">
            <a:blip r:embed="rId5">
              <a:alphaModFix/>
            </a:blip>
            <a:srcRect/>
            <a:stretch/>
          </p:blipFill>
          <p:spPr>
            <a:xfrm>
              <a:off x="8481059" y="2063495"/>
              <a:ext cx="3381755" cy="928877"/>
            </a:xfrm>
            <a:prstGeom prst="rect">
              <a:avLst/>
            </a:prstGeom>
            <a:noFill/>
            <a:ln>
              <a:noFill/>
            </a:ln>
          </p:spPr>
        </p:pic>
        <p:pic>
          <p:nvPicPr>
            <p:cNvPr id="19" name="Google Shape;94;p17">
              <a:extLst>
                <a:ext uri="{FF2B5EF4-FFF2-40B4-BE49-F238E27FC236}">
                  <a16:creationId xmlns:a16="http://schemas.microsoft.com/office/drawing/2014/main" id="{FEEA7636-784F-7DD7-370A-A370F65B70B0}"/>
                </a:ext>
              </a:extLst>
            </p:cNvPr>
            <p:cNvPicPr preferRelativeResize="0"/>
            <p:nvPr/>
          </p:nvPicPr>
          <p:blipFill rotWithShape="1">
            <a:blip r:embed="rId6">
              <a:alphaModFix/>
            </a:blip>
            <a:srcRect/>
            <a:stretch/>
          </p:blipFill>
          <p:spPr>
            <a:xfrm>
              <a:off x="8516111" y="1571993"/>
              <a:ext cx="3537205" cy="931938"/>
            </a:xfrm>
            <a:prstGeom prst="rect">
              <a:avLst/>
            </a:prstGeom>
            <a:noFill/>
            <a:ln>
              <a:noFill/>
            </a:ln>
          </p:spPr>
        </p:pic>
        <p:pic>
          <p:nvPicPr>
            <p:cNvPr id="20" name="Google Shape;95;p17">
              <a:extLst>
                <a:ext uri="{FF2B5EF4-FFF2-40B4-BE49-F238E27FC236}">
                  <a16:creationId xmlns:a16="http://schemas.microsoft.com/office/drawing/2014/main" id="{1187A210-FE49-E447-8C0E-D998181F575F}"/>
                </a:ext>
              </a:extLst>
            </p:cNvPr>
            <p:cNvPicPr preferRelativeResize="0"/>
            <p:nvPr/>
          </p:nvPicPr>
          <p:blipFill rotWithShape="1">
            <a:blip r:embed="rId7">
              <a:alphaModFix/>
            </a:blip>
            <a:srcRect/>
            <a:stretch/>
          </p:blipFill>
          <p:spPr>
            <a:xfrm>
              <a:off x="8427719" y="986777"/>
              <a:ext cx="3739132" cy="1093482"/>
            </a:xfrm>
            <a:prstGeom prst="rect">
              <a:avLst/>
            </a:prstGeom>
            <a:noFill/>
            <a:ln>
              <a:noFill/>
            </a:ln>
          </p:spPr>
        </p:pic>
      </p:grpSp>
      <p:pic>
        <p:nvPicPr>
          <p:cNvPr id="25" name="Imagen 24">
            <a:extLst>
              <a:ext uri="{FF2B5EF4-FFF2-40B4-BE49-F238E27FC236}">
                <a16:creationId xmlns:a16="http://schemas.microsoft.com/office/drawing/2014/main" id="{575EB7C0-DAC3-EDAB-CFFA-06A712B5A4FB}"/>
              </a:ext>
            </a:extLst>
          </p:cNvPr>
          <p:cNvPicPr>
            <a:picLocks noChangeAspect="1"/>
          </p:cNvPicPr>
          <p:nvPr/>
        </p:nvPicPr>
        <p:blipFill>
          <a:blip r:embed="rId8"/>
          <a:stretch>
            <a:fillRect/>
          </a:stretch>
        </p:blipFill>
        <p:spPr>
          <a:xfrm>
            <a:off x="192662" y="494356"/>
            <a:ext cx="1132959" cy="476924"/>
          </a:xfrm>
          <a:prstGeom prst="rect">
            <a:avLst/>
          </a:prstGeom>
        </p:spPr>
      </p:pic>
      <p:grpSp>
        <p:nvGrpSpPr>
          <p:cNvPr id="26" name="Grupo 25">
            <a:extLst>
              <a:ext uri="{FF2B5EF4-FFF2-40B4-BE49-F238E27FC236}">
                <a16:creationId xmlns:a16="http://schemas.microsoft.com/office/drawing/2014/main" id="{3374225F-6F12-FA2D-7943-DB117C7E7C15}"/>
              </a:ext>
            </a:extLst>
          </p:cNvPr>
          <p:cNvGrpSpPr/>
          <p:nvPr/>
        </p:nvGrpSpPr>
        <p:grpSpPr>
          <a:xfrm>
            <a:off x="5837462" y="4556976"/>
            <a:ext cx="895275" cy="467885"/>
            <a:chOff x="0" y="3614052"/>
            <a:chExt cx="1755524" cy="937763"/>
          </a:xfrm>
        </p:grpSpPr>
        <p:pic>
          <p:nvPicPr>
            <p:cNvPr id="27" name="Google Shape;70;p15">
              <a:extLst>
                <a:ext uri="{FF2B5EF4-FFF2-40B4-BE49-F238E27FC236}">
                  <a16:creationId xmlns:a16="http://schemas.microsoft.com/office/drawing/2014/main" id="{77C1D17A-43F5-EDF5-9E26-5AD0B86EC5E6}"/>
                </a:ext>
              </a:extLst>
            </p:cNvPr>
            <p:cNvPicPr preferRelativeResize="0"/>
            <p:nvPr/>
          </p:nvPicPr>
          <p:blipFill rotWithShape="1">
            <a:blip r:embed="rId9">
              <a:alphaModFix/>
            </a:blip>
            <a:srcRect/>
            <a:stretch/>
          </p:blipFill>
          <p:spPr>
            <a:xfrm>
              <a:off x="0" y="3614052"/>
              <a:ext cx="663469" cy="937763"/>
            </a:xfrm>
            <a:prstGeom prst="rect">
              <a:avLst/>
            </a:prstGeom>
            <a:noFill/>
            <a:ln>
              <a:noFill/>
            </a:ln>
          </p:spPr>
        </p:pic>
        <p:pic>
          <p:nvPicPr>
            <p:cNvPr id="28" name="Imagen 27" descr="Imagen que contiene Texto&#10;&#10;El contenido generado por IA puede ser incorrecto.">
              <a:extLst>
                <a:ext uri="{FF2B5EF4-FFF2-40B4-BE49-F238E27FC236}">
                  <a16:creationId xmlns:a16="http://schemas.microsoft.com/office/drawing/2014/main" id="{258DA02E-D0B3-D963-1612-F915E818F537}"/>
                </a:ext>
              </a:extLst>
            </p:cNvPr>
            <p:cNvPicPr>
              <a:picLocks noChangeAspect="1"/>
            </p:cNvPicPr>
            <p:nvPr/>
          </p:nvPicPr>
          <p:blipFill>
            <a:blip r:embed="rId10"/>
            <a:stretch>
              <a:fillRect/>
            </a:stretch>
          </p:blipFill>
          <p:spPr>
            <a:xfrm>
              <a:off x="767749" y="3990281"/>
              <a:ext cx="987775" cy="403988"/>
            </a:xfrm>
            <a:prstGeom prst="rect">
              <a:avLst/>
            </a:prstGeom>
          </p:spPr>
        </p:pic>
      </p:grpSp>
      <p:sp>
        <p:nvSpPr>
          <p:cNvPr id="29" name="Google Shape;97;p17">
            <a:extLst>
              <a:ext uri="{FF2B5EF4-FFF2-40B4-BE49-F238E27FC236}">
                <a16:creationId xmlns:a16="http://schemas.microsoft.com/office/drawing/2014/main" id="{10E356A0-0C2E-55B9-21CC-A04BDBA7663B}"/>
              </a:ext>
            </a:extLst>
          </p:cNvPr>
          <p:cNvSpPr txBox="1"/>
          <p:nvPr/>
        </p:nvSpPr>
        <p:spPr>
          <a:xfrm>
            <a:off x="5585591" y="791293"/>
            <a:ext cx="895275"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Objectives</a:t>
            </a:r>
            <a:endParaRPr lang="en-GB" sz="1350" noProof="0" dirty="0">
              <a:latin typeface="Times New Roman"/>
              <a:ea typeface="Times New Roman"/>
              <a:cs typeface="Times New Roman"/>
              <a:sym typeface="Times New Roman"/>
            </a:endParaRPr>
          </a:p>
        </p:txBody>
      </p:sp>
      <p:pic>
        <p:nvPicPr>
          <p:cNvPr id="4" name="Gráfico 3" descr="Hogar con relleno sólido">
            <a:hlinkClick r:id="rId11" action="ppaction://hlinksldjump"/>
            <a:extLst>
              <a:ext uri="{FF2B5EF4-FFF2-40B4-BE49-F238E27FC236}">
                <a16:creationId xmlns:a16="http://schemas.microsoft.com/office/drawing/2014/main" id="{8A9F6CD8-D4A9-8B6D-C8AA-89E575C341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1380" y="4703252"/>
            <a:ext cx="321609" cy="321609"/>
          </a:xfrm>
          <a:prstGeom prst="rect">
            <a:avLst/>
          </a:prstGeom>
        </p:spPr>
      </p:pic>
      <p:pic>
        <p:nvPicPr>
          <p:cNvPr id="5" name="Gráfico 4" descr="Flechas de cheurón con relleno sólido">
            <a:hlinkClick r:id="rId14" action="ppaction://hlinksldjump"/>
            <a:extLst>
              <a:ext uri="{FF2B5EF4-FFF2-40B4-BE49-F238E27FC236}">
                <a16:creationId xmlns:a16="http://schemas.microsoft.com/office/drawing/2014/main" id="{C5064316-15BA-3F41-0A73-618BB57C16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950" y="4723039"/>
            <a:ext cx="340193" cy="340193"/>
          </a:xfrm>
          <a:prstGeom prst="rect">
            <a:avLst/>
          </a:prstGeom>
        </p:spPr>
      </p:pic>
      <p:pic>
        <p:nvPicPr>
          <p:cNvPr id="6" name="Gráfico 5" descr="Flechas de cheurón con relleno sólido">
            <a:hlinkClick r:id="rId17" action="ppaction://hlinksldjump"/>
            <a:extLst>
              <a:ext uri="{FF2B5EF4-FFF2-40B4-BE49-F238E27FC236}">
                <a16:creationId xmlns:a16="http://schemas.microsoft.com/office/drawing/2014/main" id="{0B118FA1-EEC3-B6CA-09F1-AABB20626AB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19289" y="4713773"/>
            <a:ext cx="349459" cy="3494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83"/>
        <p:cNvGrpSpPr/>
        <p:nvPr/>
      </p:nvGrpSpPr>
      <p:grpSpPr>
        <a:xfrm>
          <a:off x="0" y="0"/>
          <a:ext cx="0" cy="0"/>
          <a:chOff x="0" y="0"/>
          <a:chExt cx="0" cy="0"/>
        </a:xfrm>
      </p:grpSpPr>
      <p:grpSp>
        <p:nvGrpSpPr>
          <p:cNvPr id="186" name="Google Shape;186;p22"/>
          <p:cNvGrpSpPr/>
          <p:nvPr/>
        </p:nvGrpSpPr>
        <p:grpSpPr>
          <a:xfrm>
            <a:off x="137887" y="1029592"/>
            <a:ext cx="6720098" cy="3555920"/>
            <a:chOff x="461009" y="820546"/>
            <a:chExt cx="11730990" cy="5514337"/>
          </a:xfrm>
        </p:grpSpPr>
        <p:sp>
          <p:nvSpPr>
            <p:cNvPr id="187" name="Google Shape;187;p22"/>
            <p:cNvSpPr/>
            <p:nvPr/>
          </p:nvSpPr>
          <p:spPr>
            <a:xfrm>
              <a:off x="461009" y="820546"/>
              <a:ext cx="11730990" cy="6350"/>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pic>
          <p:nvPicPr>
            <p:cNvPr id="188" name="Google Shape;188;p22"/>
            <p:cNvPicPr preferRelativeResize="0"/>
            <p:nvPr/>
          </p:nvPicPr>
          <p:blipFill rotWithShape="1">
            <a:blip r:embed="rId3">
              <a:alphaModFix/>
            </a:blip>
            <a:srcRect/>
            <a:stretch/>
          </p:blipFill>
          <p:spPr>
            <a:xfrm>
              <a:off x="7853937" y="3232942"/>
              <a:ext cx="3413819" cy="3101942"/>
            </a:xfrm>
            <a:prstGeom prst="rect">
              <a:avLst/>
            </a:prstGeom>
            <a:noFill/>
            <a:ln>
              <a:noFill/>
            </a:ln>
          </p:spPr>
        </p:pic>
      </p:grpSp>
      <p:pic>
        <p:nvPicPr>
          <p:cNvPr id="191" name="Google Shape;191;p22"/>
          <p:cNvPicPr preferRelativeResize="0"/>
          <p:nvPr/>
        </p:nvPicPr>
        <p:blipFill>
          <a:blip r:embed="rId4">
            <a:alphaModFix/>
          </a:blip>
          <a:stretch>
            <a:fillRect/>
          </a:stretch>
        </p:blipFill>
        <p:spPr>
          <a:xfrm>
            <a:off x="3880219" y="1160832"/>
            <a:ext cx="2925956" cy="1320394"/>
          </a:xfrm>
          <a:prstGeom prst="rect">
            <a:avLst/>
          </a:prstGeom>
          <a:noFill/>
          <a:ln>
            <a:noFill/>
          </a:ln>
        </p:spPr>
      </p:pic>
      <p:pic>
        <p:nvPicPr>
          <p:cNvPr id="192" name="Google Shape;192;p22"/>
          <p:cNvPicPr preferRelativeResize="0"/>
          <p:nvPr/>
        </p:nvPicPr>
        <p:blipFill>
          <a:blip r:embed="rId5">
            <a:alphaModFix/>
          </a:blip>
          <a:stretch>
            <a:fillRect/>
          </a:stretch>
        </p:blipFill>
        <p:spPr>
          <a:xfrm>
            <a:off x="872906" y="2008847"/>
            <a:ext cx="2508768" cy="1366275"/>
          </a:xfrm>
          <a:prstGeom prst="rect">
            <a:avLst/>
          </a:prstGeom>
          <a:noFill/>
          <a:ln>
            <a:noFill/>
          </a:ln>
        </p:spPr>
      </p:pic>
      <p:pic>
        <p:nvPicPr>
          <p:cNvPr id="193" name="Google Shape;193;p22"/>
          <p:cNvPicPr preferRelativeResize="0"/>
          <p:nvPr/>
        </p:nvPicPr>
        <p:blipFill>
          <a:blip r:embed="rId6">
            <a:alphaModFix/>
          </a:blip>
          <a:stretch>
            <a:fillRect/>
          </a:stretch>
        </p:blipFill>
        <p:spPr>
          <a:xfrm>
            <a:off x="1276004" y="3365513"/>
            <a:ext cx="1702575" cy="1135050"/>
          </a:xfrm>
          <a:prstGeom prst="rect">
            <a:avLst/>
          </a:prstGeom>
          <a:noFill/>
          <a:ln>
            <a:noFill/>
          </a:ln>
        </p:spPr>
      </p:pic>
      <p:sp>
        <p:nvSpPr>
          <p:cNvPr id="195" name="Google Shape;195;p22"/>
          <p:cNvSpPr/>
          <p:nvPr/>
        </p:nvSpPr>
        <p:spPr>
          <a:xfrm>
            <a:off x="226693" y="1029608"/>
            <a:ext cx="6598682" cy="3572"/>
          </a:xfrm>
          <a:custGeom>
            <a:avLst/>
            <a:gdLst/>
            <a:ahLst/>
            <a:cxnLst/>
            <a:rect l="l" t="t" r="r" b="b"/>
            <a:pathLst>
              <a:path w="11730990" h="6350" extrusionOk="0">
                <a:moveTo>
                  <a:pt x="11730990" y="0"/>
                </a:moveTo>
                <a:lnTo>
                  <a:pt x="0" y="0"/>
                </a:lnTo>
                <a:lnTo>
                  <a:pt x="0" y="6350"/>
                </a:lnTo>
                <a:lnTo>
                  <a:pt x="11730990" y="6350"/>
                </a:lnTo>
                <a:lnTo>
                  <a:pt x="11730990" y="0"/>
                </a:lnTo>
                <a:close/>
              </a:path>
            </a:pathLst>
          </a:custGeom>
          <a:solidFill>
            <a:srgbClr val="4471C4"/>
          </a:solidFill>
          <a:ln>
            <a:noFill/>
          </a:ln>
        </p:spPr>
        <p:txBody>
          <a:bodyPr spcFirstLastPara="1" wrap="square" lIns="0" tIns="0" rIns="0" bIns="0" anchor="t" anchorCtr="0">
            <a:noAutofit/>
          </a:bodyPr>
          <a:lstStyle/>
          <a:p>
            <a:endParaRPr lang="en-GB" sz="825" noProof="0" dirty="0"/>
          </a:p>
        </p:txBody>
      </p:sp>
      <p:sp>
        <p:nvSpPr>
          <p:cNvPr id="5" name="Google Shape;237;p25">
            <a:extLst>
              <a:ext uri="{FF2B5EF4-FFF2-40B4-BE49-F238E27FC236}">
                <a16:creationId xmlns:a16="http://schemas.microsoft.com/office/drawing/2014/main" id="{F2E5C361-F2C6-D616-4F4F-BE8039CDE6E6}"/>
              </a:ext>
            </a:extLst>
          </p:cNvPr>
          <p:cNvSpPr/>
          <p:nvPr/>
        </p:nvSpPr>
        <p:spPr>
          <a:xfrm>
            <a:off x="203663" y="1300269"/>
            <a:ext cx="3637484" cy="632222"/>
          </a:xfrm>
          <a:custGeom>
            <a:avLst/>
            <a:gdLst/>
            <a:ahLst/>
            <a:cxnLst/>
            <a:rect l="l" t="t" r="r" b="b"/>
            <a:pathLst>
              <a:path w="6736080" h="714375" extrusionOk="0">
                <a:moveTo>
                  <a:pt x="6617081" y="0"/>
                </a:moveTo>
                <a:lnTo>
                  <a:pt x="118999" y="0"/>
                </a:lnTo>
                <a:lnTo>
                  <a:pt x="72678" y="9351"/>
                </a:lnTo>
                <a:lnTo>
                  <a:pt x="34853" y="34853"/>
                </a:lnTo>
                <a:lnTo>
                  <a:pt x="9351" y="72678"/>
                </a:lnTo>
                <a:lnTo>
                  <a:pt x="0" y="118999"/>
                </a:lnTo>
                <a:lnTo>
                  <a:pt x="0" y="594995"/>
                </a:lnTo>
                <a:lnTo>
                  <a:pt x="9351" y="641315"/>
                </a:lnTo>
                <a:lnTo>
                  <a:pt x="34853" y="679140"/>
                </a:lnTo>
                <a:lnTo>
                  <a:pt x="72678" y="704642"/>
                </a:lnTo>
                <a:lnTo>
                  <a:pt x="118999" y="713994"/>
                </a:lnTo>
                <a:lnTo>
                  <a:pt x="6617081" y="713994"/>
                </a:lnTo>
                <a:lnTo>
                  <a:pt x="6663374" y="704642"/>
                </a:lnTo>
                <a:lnTo>
                  <a:pt x="6701202" y="679140"/>
                </a:lnTo>
                <a:lnTo>
                  <a:pt x="6726719" y="641315"/>
                </a:lnTo>
                <a:lnTo>
                  <a:pt x="6736080" y="594995"/>
                </a:lnTo>
                <a:lnTo>
                  <a:pt x="6736080" y="118999"/>
                </a:lnTo>
                <a:lnTo>
                  <a:pt x="6726719" y="72678"/>
                </a:lnTo>
                <a:lnTo>
                  <a:pt x="6701202" y="34853"/>
                </a:lnTo>
                <a:lnTo>
                  <a:pt x="6663374" y="9351"/>
                </a:lnTo>
                <a:lnTo>
                  <a:pt x="6617081" y="0"/>
                </a:lnTo>
                <a:close/>
              </a:path>
            </a:pathLst>
          </a:custGeom>
          <a:solidFill>
            <a:schemeClr val="accent4">
              <a:lumMod val="20000"/>
              <a:lumOff val="80000"/>
            </a:schemeClr>
          </a:solidFill>
          <a:ln>
            <a:noFill/>
          </a:ln>
        </p:spPr>
        <p:txBody>
          <a:bodyPr spcFirstLastPara="1" wrap="square" lIns="0" tIns="0" rIns="0" bIns="0" anchor="t" anchorCtr="0">
            <a:noAutofit/>
          </a:bodyPr>
          <a:lstStyle/>
          <a:p>
            <a:endParaRPr lang="en-GB" sz="825" noProof="0" dirty="0"/>
          </a:p>
        </p:txBody>
      </p:sp>
      <p:sp>
        <p:nvSpPr>
          <p:cNvPr id="7" name="Google Shape;240;p25">
            <a:extLst>
              <a:ext uri="{FF2B5EF4-FFF2-40B4-BE49-F238E27FC236}">
                <a16:creationId xmlns:a16="http://schemas.microsoft.com/office/drawing/2014/main" id="{0CD40CDD-FAF5-9277-0006-AFBA0775352C}"/>
              </a:ext>
            </a:extLst>
          </p:cNvPr>
          <p:cNvSpPr txBox="1"/>
          <p:nvPr/>
        </p:nvSpPr>
        <p:spPr>
          <a:xfrm>
            <a:off x="4235128" y="786388"/>
            <a:ext cx="2245738" cy="214963"/>
          </a:xfrm>
          <a:prstGeom prst="rect">
            <a:avLst/>
          </a:prstGeom>
          <a:noFill/>
          <a:ln>
            <a:noFill/>
          </a:ln>
        </p:spPr>
        <p:txBody>
          <a:bodyPr spcFirstLastPara="1" wrap="square" lIns="0" tIns="7144" rIns="0" bIns="0" anchor="t" anchorCtr="0">
            <a:spAutoFit/>
          </a:bodyPr>
          <a:lstStyle/>
          <a:p>
            <a:pPr marL="9525"/>
            <a:r>
              <a:rPr lang="en-GB" sz="1350" b="1" noProof="0" dirty="0">
                <a:latin typeface="Times New Roman"/>
                <a:ea typeface="Times New Roman"/>
                <a:cs typeface="Times New Roman"/>
                <a:sym typeface="Times New Roman"/>
              </a:rPr>
              <a:t>Computational Requirements</a:t>
            </a:r>
            <a:endParaRPr lang="en-GB" sz="1350" noProof="0" dirty="0">
              <a:latin typeface="Times New Roman"/>
              <a:ea typeface="Times New Roman"/>
              <a:cs typeface="Times New Roman"/>
              <a:sym typeface="Times New Roman"/>
            </a:endParaRPr>
          </a:p>
        </p:txBody>
      </p:sp>
      <p:sp>
        <p:nvSpPr>
          <p:cNvPr id="8" name="Google Shape;241;p25">
            <a:extLst>
              <a:ext uri="{FF2B5EF4-FFF2-40B4-BE49-F238E27FC236}">
                <a16:creationId xmlns:a16="http://schemas.microsoft.com/office/drawing/2014/main" id="{D638F96A-3FA3-4344-0850-99C3294A42B4}"/>
              </a:ext>
            </a:extLst>
          </p:cNvPr>
          <p:cNvSpPr txBox="1"/>
          <p:nvPr/>
        </p:nvSpPr>
        <p:spPr>
          <a:xfrm>
            <a:off x="270141" y="1441454"/>
            <a:ext cx="3485700" cy="330020"/>
          </a:xfrm>
          <a:prstGeom prst="rect">
            <a:avLst/>
          </a:prstGeom>
          <a:noFill/>
          <a:ln>
            <a:noFill/>
          </a:ln>
        </p:spPr>
        <p:txBody>
          <a:bodyPr spcFirstLastPara="1" wrap="square" lIns="0" tIns="6788" rIns="0" bIns="0" anchor="t" anchorCtr="0">
            <a:spAutoFit/>
          </a:bodyPr>
          <a:lstStyle/>
          <a:p>
            <a:pPr marL="9525" algn="ctr"/>
            <a:r>
              <a:rPr lang="en-GB" sz="1050" b="1" noProof="0" dirty="0">
                <a:latin typeface="Times New Roman"/>
                <a:ea typeface="Times New Roman"/>
                <a:cs typeface="Times New Roman"/>
                <a:sym typeface="Times New Roman"/>
              </a:rPr>
              <a:t>Increased Computational </a:t>
            </a:r>
            <a:r>
              <a:rPr lang="en-GB" sz="1050" b="1" dirty="0">
                <a:latin typeface="Times New Roman"/>
                <a:ea typeface="Times New Roman"/>
                <a:cs typeface="Times New Roman"/>
                <a:sym typeface="Times New Roman"/>
              </a:rPr>
              <a:t>D</a:t>
            </a:r>
            <a:r>
              <a:rPr lang="en-GB" sz="1050" b="1" noProof="0" dirty="0" err="1">
                <a:latin typeface="Times New Roman"/>
                <a:ea typeface="Times New Roman"/>
                <a:cs typeface="Times New Roman"/>
                <a:sym typeface="Times New Roman"/>
              </a:rPr>
              <a:t>emand</a:t>
            </a:r>
            <a:r>
              <a:rPr lang="en-GB" sz="1050" b="1" noProof="0" dirty="0">
                <a:latin typeface="Times New Roman"/>
                <a:ea typeface="Times New Roman"/>
                <a:cs typeface="Times New Roman"/>
                <a:sym typeface="Times New Roman"/>
              </a:rPr>
              <a:t> </a:t>
            </a:r>
          </a:p>
          <a:p>
            <a:pPr marL="9525" algn="ctr"/>
            <a:r>
              <a:rPr lang="en-GB" sz="1050" noProof="0" dirty="0">
                <a:latin typeface="Times New Roman"/>
                <a:ea typeface="Times New Roman"/>
                <a:cs typeface="Times New Roman"/>
                <a:sym typeface="Times New Roman"/>
              </a:rPr>
              <a:t>(</a:t>
            </a:r>
            <a:r>
              <a:rPr lang="en-US" sz="1050" noProof="0" dirty="0">
                <a:latin typeface="Times New Roman"/>
                <a:ea typeface="Times New Roman"/>
                <a:cs typeface="Times New Roman"/>
                <a:sym typeface="Times New Roman"/>
              </a:rPr>
              <a:t>high-resolution oceanographic and atmospheric models</a:t>
            </a:r>
            <a:r>
              <a:rPr lang="en-GB" sz="1050" noProof="0" dirty="0">
                <a:latin typeface="Times New Roman"/>
                <a:ea typeface="Times New Roman"/>
                <a:cs typeface="Times New Roman"/>
                <a:sym typeface="Times New Roman"/>
              </a:rPr>
              <a:t>)</a:t>
            </a:r>
          </a:p>
        </p:txBody>
      </p:sp>
      <p:pic>
        <p:nvPicPr>
          <p:cNvPr id="17" name="Imagen 16">
            <a:extLst>
              <a:ext uri="{FF2B5EF4-FFF2-40B4-BE49-F238E27FC236}">
                <a16:creationId xmlns:a16="http://schemas.microsoft.com/office/drawing/2014/main" id="{737C1156-D406-7FAE-1116-62FA0FB109C1}"/>
              </a:ext>
            </a:extLst>
          </p:cNvPr>
          <p:cNvPicPr>
            <a:picLocks noChangeAspect="1"/>
          </p:cNvPicPr>
          <p:nvPr/>
        </p:nvPicPr>
        <p:blipFill>
          <a:blip r:embed="rId7"/>
          <a:stretch>
            <a:fillRect/>
          </a:stretch>
        </p:blipFill>
        <p:spPr>
          <a:xfrm>
            <a:off x="192662" y="494356"/>
            <a:ext cx="1132959" cy="476924"/>
          </a:xfrm>
          <a:prstGeom prst="rect">
            <a:avLst/>
          </a:prstGeom>
        </p:spPr>
      </p:pic>
      <p:grpSp>
        <p:nvGrpSpPr>
          <p:cNvPr id="18" name="Grupo 17">
            <a:extLst>
              <a:ext uri="{FF2B5EF4-FFF2-40B4-BE49-F238E27FC236}">
                <a16:creationId xmlns:a16="http://schemas.microsoft.com/office/drawing/2014/main" id="{4F69178C-AE3D-D489-87FB-1CB16B6C5368}"/>
              </a:ext>
            </a:extLst>
          </p:cNvPr>
          <p:cNvGrpSpPr/>
          <p:nvPr/>
        </p:nvGrpSpPr>
        <p:grpSpPr>
          <a:xfrm>
            <a:off x="5837462" y="4556976"/>
            <a:ext cx="895275" cy="467885"/>
            <a:chOff x="0" y="3614052"/>
            <a:chExt cx="1755524" cy="937763"/>
          </a:xfrm>
        </p:grpSpPr>
        <p:pic>
          <p:nvPicPr>
            <p:cNvPr id="19" name="Google Shape;70;p15">
              <a:extLst>
                <a:ext uri="{FF2B5EF4-FFF2-40B4-BE49-F238E27FC236}">
                  <a16:creationId xmlns:a16="http://schemas.microsoft.com/office/drawing/2014/main" id="{B5474492-09E9-D8AA-9E8F-DA8EBB772930}"/>
                </a:ext>
              </a:extLst>
            </p:cNvPr>
            <p:cNvPicPr preferRelativeResize="0"/>
            <p:nvPr/>
          </p:nvPicPr>
          <p:blipFill rotWithShape="1">
            <a:blip r:embed="rId8">
              <a:alphaModFix/>
            </a:blip>
            <a:srcRect/>
            <a:stretch/>
          </p:blipFill>
          <p:spPr>
            <a:xfrm>
              <a:off x="0" y="3614052"/>
              <a:ext cx="663469" cy="937763"/>
            </a:xfrm>
            <a:prstGeom prst="rect">
              <a:avLst/>
            </a:prstGeom>
            <a:noFill/>
            <a:ln>
              <a:noFill/>
            </a:ln>
          </p:spPr>
        </p:pic>
        <p:pic>
          <p:nvPicPr>
            <p:cNvPr id="20" name="Imagen 19" descr="Imagen que contiene Texto&#10;&#10;El contenido generado por IA puede ser incorrecto.">
              <a:extLst>
                <a:ext uri="{FF2B5EF4-FFF2-40B4-BE49-F238E27FC236}">
                  <a16:creationId xmlns:a16="http://schemas.microsoft.com/office/drawing/2014/main" id="{C7B32F20-9C30-2C5D-E91A-058CFB3BDD47}"/>
                </a:ext>
              </a:extLst>
            </p:cNvPr>
            <p:cNvPicPr>
              <a:picLocks noChangeAspect="1"/>
            </p:cNvPicPr>
            <p:nvPr/>
          </p:nvPicPr>
          <p:blipFill>
            <a:blip r:embed="rId9"/>
            <a:stretch>
              <a:fillRect/>
            </a:stretch>
          </p:blipFill>
          <p:spPr>
            <a:xfrm>
              <a:off x="767749" y="3990281"/>
              <a:ext cx="987775" cy="403988"/>
            </a:xfrm>
            <a:prstGeom prst="rect">
              <a:avLst/>
            </a:prstGeom>
          </p:spPr>
        </p:pic>
      </p:grpSp>
      <p:pic>
        <p:nvPicPr>
          <p:cNvPr id="2" name="Gráfico 1" descr="Hogar con relleno sólido">
            <a:hlinkClick r:id="rId10" action="ppaction://hlinksldjump"/>
            <a:extLst>
              <a:ext uri="{FF2B5EF4-FFF2-40B4-BE49-F238E27FC236}">
                <a16:creationId xmlns:a16="http://schemas.microsoft.com/office/drawing/2014/main" id="{D5E88853-8ED7-8BC8-72BD-ECBA962A8C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1380" y="4703252"/>
            <a:ext cx="321609" cy="321609"/>
          </a:xfrm>
          <a:prstGeom prst="rect">
            <a:avLst/>
          </a:prstGeom>
        </p:spPr>
      </p:pic>
      <p:pic>
        <p:nvPicPr>
          <p:cNvPr id="3" name="Gráfico 2" descr="Flechas de cheurón con relleno sólido">
            <a:extLst>
              <a:ext uri="{FF2B5EF4-FFF2-40B4-BE49-F238E27FC236}">
                <a16:creationId xmlns:a16="http://schemas.microsoft.com/office/drawing/2014/main" id="{E89B4FDC-3644-FF3D-E61A-C3F53FCB56F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950" y="4723039"/>
            <a:ext cx="340193" cy="340193"/>
          </a:xfrm>
          <a:prstGeom prst="rect">
            <a:avLst/>
          </a:prstGeom>
        </p:spPr>
      </p:pic>
      <p:pic>
        <p:nvPicPr>
          <p:cNvPr id="4" name="Gráfico 3" descr="Flechas de cheurón con relleno sólido">
            <a:extLst>
              <a:ext uri="{FF2B5EF4-FFF2-40B4-BE49-F238E27FC236}">
                <a16:creationId xmlns:a16="http://schemas.microsoft.com/office/drawing/2014/main" id="{26266A84-2808-39EF-9681-3956EA3C36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9289" y="4713773"/>
            <a:ext cx="349459" cy="349459"/>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741</TotalTime>
  <Words>1254</Words>
  <Application>Microsoft Office PowerPoint</Application>
  <PresentationFormat>Personalizado</PresentationFormat>
  <Paragraphs>243</Paragraphs>
  <Slides>26</Slides>
  <Notes>26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Times New Roman</vt:lpstr>
      <vt:lpstr>Palatino Linotype</vt:lpstr>
      <vt:lpstr>Courier New</vt:lpstr>
      <vt:lpstr>Simple Light</vt:lpstr>
      <vt:lpstr>OceanUCA: Enhancing Coastal Observation and Forecasting in Andalucía (Spain) through Data Visualisation and Communication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Juan Carbone</cp:lastModifiedBy>
  <cp:revision>8</cp:revision>
  <dcterms:modified xsi:type="dcterms:W3CDTF">2025-04-27T10:05:12Z</dcterms:modified>
</cp:coreProperties>
</file>