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sldIdLst>
    <p:sldId id="256" r:id="rId2"/>
  </p:sldIdLst>
  <p:sldSz cx="51206400" cy="2880042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5"/>
    <a:srgbClr val="FEFCD4"/>
    <a:srgbClr val="F4E7B0"/>
    <a:srgbClr val="FAE28A"/>
    <a:srgbClr val="FDF709"/>
    <a:srgbClr val="EFF434"/>
    <a:srgbClr val="FFFFD3"/>
    <a:srgbClr val="8AECEA"/>
    <a:srgbClr val="60D0EA"/>
    <a:srgbClr val="B5FF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9655" autoAdjust="0"/>
    <p:restoredTop sz="94660"/>
  </p:normalViewPr>
  <p:slideViewPr>
    <p:cSldViewPr snapToGrid="0">
      <p:cViewPr>
        <p:scale>
          <a:sx n="25" d="100"/>
          <a:sy n="25" d="100"/>
        </p:scale>
        <p:origin x="1278" y="36"/>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ADA8CA-5E75-40B2-9942-B0271FCC6ED5}" type="doc">
      <dgm:prSet loTypeId="urn:microsoft.com/office/officeart/2009/3/layout/RandomtoResultProcess" loCatId="process" qsTypeId="urn:microsoft.com/office/officeart/2005/8/quickstyle/simple4" qsCatId="simple" csTypeId="urn:microsoft.com/office/officeart/2005/8/colors/accent2_2" csCatId="accent2" phldr="1"/>
      <dgm:spPr/>
    </dgm:pt>
    <dgm:pt modelId="{3B1A6349-8B90-46A5-964E-611612AA89BF}">
      <dgm:prSet phldrT="[Text]" custT="1"/>
      <dgm:spPr>
        <a:xfrm>
          <a:off x="8731" y="1625600"/>
          <a:ext cx="2616200" cy="2167466"/>
        </a:xfrm>
      </dgm:spPr>
      <dgm:t>
        <a:bodyPr/>
        <a:lstStyle/>
        <a:p>
          <a:pPr>
            <a:buNone/>
          </a:pPr>
          <a:r>
            <a:rPr lang="en-IN" sz="2400" b="1" dirty="0">
              <a:latin typeface="Arial" panose="020B0604020202020204" pitchFamily="34" charset="0"/>
              <a:ea typeface="+mn-ea"/>
              <a:cs typeface="Arial" panose="020B0604020202020204" pitchFamily="34" charset="0"/>
            </a:rPr>
            <a:t>Total Aerosols</a:t>
          </a:r>
          <a:endParaRPr lang="en-IN" sz="2400" dirty="0">
            <a:latin typeface="Arial" panose="020B0604020202020204" pitchFamily="34" charset="0"/>
            <a:ea typeface="+mn-ea"/>
            <a:cs typeface="Arial" panose="020B0604020202020204" pitchFamily="34" charset="0"/>
          </a:endParaRPr>
        </a:p>
      </dgm:t>
    </dgm:pt>
    <dgm:pt modelId="{462F4403-585D-41D3-8C84-C015C13CD3A9}" type="parTrans" cxnId="{0BB8FC92-B75A-4D82-AF9E-F6423EC24340}">
      <dgm:prSet/>
      <dgm:spPr/>
      <dgm:t>
        <a:bodyPr/>
        <a:lstStyle/>
        <a:p>
          <a:endParaRPr lang="en-IN"/>
        </a:p>
      </dgm:t>
    </dgm:pt>
    <dgm:pt modelId="{A15BF9D8-34A2-40A4-89AB-4C773DC6F914}" type="sibTrans" cxnId="{0BB8FC92-B75A-4D82-AF9E-F6423EC24340}">
      <dgm:prSet/>
      <dgm:spPr/>
      <dgm:t>
        <a:bodyPr/>
        <a:lstStyle/>
        <a:p>
          <a:endParaRPr lang="en-IN"/>
        </a:p>
      </dgm:t>
    </dgm:pt>
    <dgm:pt modelId="{B744CF7D-8B59-4435-82C5-238366DA3C7A}">
      <dgm:prSet phldrT="[Text]" custT="1"/>
      <dgm:spPr>
        <a:xfrm>
          <a:off x="2755899" y="1625600"/>
          <a:ext cx="2616200" cy="2167466"/>
        </a:xfrm>
      </dgm:spPr>
      <dgm:t>
        <a:bodyPr/>
        <a:lstStyle/>
        <a:p>
          <a:pPr>
            <a:buNone/>
          </a:pPr>
          <a:r>
            <a:rPr lang="en-IN" sz="2000" b="1" dirty="0">
              <a:latin typeface="Arial" panose="020B0604020202020204" pitchFamily="34" charset="0"/>
              <a:ea typeface="+mn-ea"/>
              <a:cs typeface="Arial" panose="020B0604020202020204" pitchFamily="34" charset="0"/>
            </a:rPr>
            <a:t>8 Aerosol Models </a:t>
          </a:r>
        </a:p>
        <a:p>
          <a:pPr>
            <a:buNone/>
          </a:pPr>
          <a:r>
            <a:rPr lang="en-IN" sz="2000" dirty="0">
              <a:latin typeface="Arial" panose="020B0604020202020204" pitchFamily="34" charset="0"/>
              <a:ea typeface="+mn-ea"/>
              <a:cs typeface="Arial" panose="020B0604020202020204" pitchFamily="34" charset="0"/>
            </a:rPr>
            <a:t>(based on size, shape and optical properties)</a:t>
          </a:r>
        </a:p>
      </dgm:t>
    </dgm:pt>
    <dgm:pt modelId="{ADFDD1F3-A5F5-47D1-BF9A-0579256E6B96}" type="parTrans" cxnId="{0E58F756-71C8-4A2F-9898-C3E9451CC444}">
      <dgm:prSet/>
      <dgm:spPr/>
      <dgm:t>
        <a:bodyPr/>
        <a:lstStyle/>
        <a:p>
          <a:endParaRPr lang="en-IN"/>
        </a:p>
      </dgm:t>
    </dgm:pt>
    <dgm:pt modelId="{84D4A603-8824-4F10-A028-BE125A04F229}" type="sibTrans" cxnId="{0E58F756-71C8-4A2F-9898-C3E9451CC444}">
      <dgm:prSet/>
      <dgm:spPr/>
      <dgm:t>
        <a:bodyPr/>
        <a:lstStyle/>
        <a:p>
          <a:endParaRPr lang="en-IN"/>
        </a:p>
      </dgm:t>
    </dgm:pt>
    <dgm:pt modelId="{3B787B69-14A7-43DD-8A26-E12EB0567590}">
      <dgm:prSet phldrT="[Text]" custT="1"/>
      <dgm:spPr>
        <a:xfrm>
          <a:off x="5503068" y="1625600"/>
          <a:ext cx="2616200" cy="2167466"/>
        </a:xfrm>
      </dgm:spPr>
      <dgm:t>
        <a:bodyPr/>
        <a:lstStyle/>
        <a:p>
          <a:pPr algn="ctr">
            <a:lnSpc>
              <a:spcPct val="90000"/>
            </a:lnSpc>
            <a:spcAft>
              <a:spcPts val="0"/>
            </a:spcAft>
            <a:buNone/>
          </a:pPr>
          <a:r>
            <a:rPr lang="en-IN" sz="3200" b="1" baseline="-25000" dirty="0">
              <a:solidFill>
                <a:schemeClr val="tx1"/>
              </a:solidFill>
              <a:latin typeface="Arial" panose="020B0604020202020204" pitchFamily="34" charset="0"/>
              <a:ea typeface="+mn-ea"/>
              <a:cs typeface="Arial" panose="020B0604020202020204" pitchFamily="34" charset="0"/>
            </a:rPr>
            <a:t>74 Aerosol Mixtures</a:t>
          </a:r>
        </a:p>
        <a:p>
          <a:pPr algn="ctr">
            <a:lnSpc>
              <a:spcPct val="50000"/>
            </a:lnSpc>
            <a:spcAft>
              <a:spcPts val="0"/>
            </a:spcAft>
            <a:buNone/>
          </a:pPr>
          <a:endParaRPr lang="en-IN" sz="2800" b="0" baseline="-25000" dirty="0">
            <a:solidFill>
              <a:schemeClr val="tx1"/>
            </a:solidFill>
            <a:latin typeface="Arial" panose="020B0604020202020204" pitchFamily="34" charset="0"/>
            <a:ea typeface="+mn-ea"/>
            <a:cs typeface="Arial" panose="020B0604020202020204" pitchFamily="34" charset="0"/>
          </a:endParaRPr>
        </a:p>
        <a:p>
          <a:pPr algn="ctr">
            <a:lnSpc>
              <a:spcPct val="50000"/>
            </a:lnSpc>
            <a:spcAft>
              <a:spcPts val="0"/>
            </a:spcAft>
            <a:buNone/>
          </a:pPr>
          <a:r>
            <a:rPr lang="en-IN" sz="2800" b="0" baseline="-25000" dirty="0">
              <a:solidFill>
                <a:schemeClr val="tx1"/>
              </a:solidFill>
              <a:latin typeface="Arial" panose="020B0604020202020204" pitchFamily="34" charset="0"/>
              <a:ea typeface="+mn-ea"/>
              <a:cs typeface="Arial" panose="020B0604020202020204" pitchFamily="34" charset="0"/>
            </a:rPr>
            <a:t>(Taking up to 3 Aerosol Models in different proportions)</a:t>
          </a:r>
        </a:p>
      </dgm:t>
    </dgm:pt>
    <dgm:pt modelId="{6ABD1767-A518-4779-BBBA-D953CBBC3565}" type="parTrans" cxnId="{254ECA9D-06E7-45DB-BB23-835570F36614}">
      <dgm:prSet/>
      <dgm:spPr/>
      <dgm:t>
        <a:bodyPr/>
        <a:lstStyle/>
        <a:p>
          <a:endParaRPr lang="en-IN"/>
        </a:p>
      </dgm:t>
    </dgm:pt>
    <dgm:pt modelId="{D3EA3095-6B49-426E-A738-72BAD7EE3B82}" type="sibTrans" cxnId="{254ECA9D-06E7-45DB-BB23-835570F36614}">
      <dgm:prSet/>
      <dgm:spPr/>
      <dgm:t>
        <a:bodyPr/>
        <a:lstStyle/>
        <a:p>
          <a:endParaRPr lang="en-IN"/>
        </a:p>
      </dgm:t>
    </dgm:pt>
    <dgm:pt modelId="{B5E1AE6F-C176-40B0-8F9B-9E6876CF1066}" type="pres">
      <dgm:prSet presAssocID="{87ADA8CA-5E75-40B2-9942-B0271FCC6ED5}" presName="Name0" presStyleCnt="0">
        <dgm:presLayoutVars>
          <dgm:dir/>
          <dgm:animOne val="branch"/>
          <dgm:animLvl val="lvl"/>
        </dgm:presLayoutVars>
      </dgm:prSet>
      <dgm:spPr/>
    </dgm:pt>
    <dgm:pt modelId="{5116065F-85B7-4010-90D4-8E1CD6B77B9F}" type="pres">
      <dgm:prSet presAssocID="{3B1A6349-8B90-46A5-964E-611612AA89BF}" presName="chaos" presStyleCnt="0"/>
      <dgm:spPr/>
    </dgm:pt>
    <dgm:pt modelId="{8AD743EB-AFC2-4CE8-9FB4-0D788079BE71}" type="pres">
      <dgm:prSet presAssocID="{3B1A6349-8B90-46A5-964E-611612AA89BF}" presName="parTx1" presStyleLbl="revTx" presStyleIdx="0" presStyleCnt="2"/>
      <dgm:spPr>
        <a:prstGeom prst="roundRect">
          <a:avLst/>
        </a:prstGeom>
      </dgm:spPr>
    </dgm:pt>
    <dgm:pt modelId="{E251C040-963F-4836-B22E-4A18C08EB807}" type="pres">
      <dgm:prSet presAssocID="{3B1A6349-8B90-46A5-964E-611612AA89BF}" presName="c1" presStyleLbl="node1" presStyleIdx="0" presStyleCnt="19"/>
      <dgm:spPr/>
    </dgm:pt>
    <dgm:pt modelId="{509E6555-4CA6-4B6E-A4C7-78F9A3301BCF}" type="pres">
      <dgm:prSet presAssocID="{3B1A6349-8B90-46A5-964E-611612AA89BF}" presName="c2" presStyleLbl="node1" presStyleIdx="1" presStyleCnt="19"/>
      <dgm:spPr/>
    </dgm:pt>
    <dgm:pt modelId="{752E1CBA-DA40-4E70-90B8-F510486FA409}" type="pres">
      <dgm:prSet presAssocID="{3B1A6349-8B90-46A5-964E-611612AA89BF}" presName="c3" presStyleLbl="node1" presStyleIdx="2" presStyleCnt="19"/>
      <dgm:spPr/>
    </dgm:pt>
    <dgm:pt modelId="{2882C532-CB5B-48B6-BF6C-A0A051A13E75}" type="pres">
      <dgm:prSet presAssocID="{3B1A6349-8B90-46A5-964E-611612AA89BF}" presName="c4" presStyleLbl="node1" presStyleIdx="3" presStyleCnt="19"/>
      <dgm:spPr/>
    </dgm:pt>
    <dgm:pt modelId="{3C591B5D-FFCB-40DB-A195-26CD7EB6C3F5}" type="pres">
      <dgm:prSet presAssocID="{3B1A6349-8B90-46A5-964E-611612AA89BF}" presName="c5" presStyleLbl="node1" presStyleIdx="4" presStyleCnt="19"/>
      <dgm:spPr/>
    </dgm:pt>
    <dgm:pt modelId="{8226E09A-5D5D-407F-8DBE-98F30654CAAF}" type="pres">
      <dgm:prSet presAssocID="{3B1A6349-8B90-46A5-964E-611612AA89BF}" presName="c6" presStyleLbl="node1" presStyleIdx="5" presStyleCnt="19"/>
      <dgm:spPr/>
    </dgm:pt>
    <dgm:pt modelId="{30FCE309-5057-4049-9DD4-CA94B2435EEC}" type="pres">
      <dgm:prSet presAssocID="{3B1A6349-8B90-46A5-964E-611612AA89BF}" presName="c7" presStyleLbl="node1" presStyleIdx="6" presStyleCnt="19"/>
      <dgm:spPr/>
    </dgm:pt>
    <dgm:pt modelId="{57538E77-B7CF-44FF-8923-0E5BDF65E5B5}" type="pres">
      <dgm:prSet presAssocID="{3B1A6349-8B90-46A5-964E-611612AA89BF}" presName="c8" presStyleLbl="node1" presStyleIdx="7" presStyleCnt="19"/>
      <dgm:spPr/>
    </dgm:pt>
    <dgm:pt modelId="{E8842103-AC50-4054-90D8-C96BB5365974}" type="pres">
      <dgm:prSet presAssocID="{3B1A6349-8B90-46A5-964E-611612AA89BF}" presName="c9" presStyleLbl="node1" presStyleIdx="8" presStyleCnt="19"/>
      <dgm:spPr/>
    </dgm:pt>
    <dgm:pt modelId="{9E87DF35-42D8-4307-922C-F42F3BB15D62}" type="pres">
      <dgm:prSet presAssocID="{3B1A6349-8B90-46A5-964E-611612AA89BF}" presName="c10" presStyleLbl="node1" presStyleIdx="9" presStyleCnt="19"/>
      <dgm:spPr/>
    </dgm:pt>
    <dgm:pt modelId="{A33F1425-57C5-46C1-ABBC-78B1C8F93C8E}" type="pres">
      <dgm:prSet presAssocID="{3B1A6349-8B90-46A5-964E-611612AA89BF}" presName="c11" presStyleLbl="node1" presStyleIdx="10" presStyleCnt="19"/>
      <dgm:spPr/>
    </dgm:pt>
    <dgm:pt modelId="{9F4E21B1-5B62-4002-AB37-FCC1E7939CD0}" type="pres">
      <dgm:prSet presAssocID="{3B1A6349-8B90-46A5-964E-611612AA89BF}" presName="c12" presStyleLbl="node1" presStyleIdx="11" presStyleCnt="19"/>
      <dgm:spPr/>
    </dgm:pt>
    <dgm:pt modelId="{5295E21B-0D22-49F6-B526-84B8043DF62E}" type="pres">
      <dgm:prSet presAssocID="{3B1A6349-8B90-46A5-964E-611612AA89BF}" presName="c13" presStyleLbl="node1" presStyleIdx="12" presStyleCnt="19"/>
      <dgm:spPr/>
    </dgm:pt>
    <dgm:pt modelId="{B32764C0-E259-4C72-BD1E-DACB2213DF16}" type="pres">
      <dgm:prSet presAssocID="{3B1A6349-8B90-46A5-964E-611612AA89BF}" presName="c14" presStyleLbl="node1" presStyleIdx="13" presStyleCnt="19"/>
      <dgm:spPr/>
    </dgm:pt>
    <dgm:pt modelId="{35604F66-8E9C-40B8-8743-9D8B5DB0C713}" type="pres">
      <dgm:prSet presAssocID="{3B1A6349-8B90-46A5-964E-611612AA89BF}" presName="c15" presStyleLbl="node1" presStyleIdx="14" presStyleCnt="19"/>
      <dgm:spPr/>
    </dgm:pt>
    <dgm:pt modelId="{A47F5A9F-614C-4726-AA5C-34154B70C846}" type="pres">
      <dgm:prSet presAssocID="{3B1A6349-8B90-46A5-964E-611612AA89BF}" presName="c16" presStyleLbl="node1" presStyleIdx="15" presStyleCnt="19"/>
      <dgm:spPr/>
    </dgm:pt>
    <dgm:pt modelId="{A4E90B8F-109A-48CB-8A6B-7D2A5B2DF38B}" type="pres">
      <dgm:prSet presAssocID="{3B1A6349-8B90-46A5-964E-611612AA89BF}" presName="c17" presStyleLbl="node1" presStyleIdx="16" presStyleCnt="19"/>
      <dgm:spPr/>
    </dgm:pt>
    <dgm:pt modelId="{91832AC4-4FDD-4BC6-A890-3BDE4310AD30}" type="pres">
      <dgm:prSet presAssocID="{3B1A6349-8B90-46A5-964E-611612AA89BF}" presName="c18" presStyleLbl="node1" presStyleIdx="17" presStyleCnt="19"/>
      <dgm:spPr/>
    </dgm:pt>
    <dgm:pt modelId="{12271135-BD7B-4528-AAE7-B9AAEEC098DA}" type="pres">
      <dgm:prSet presAssocID="{A15BF9D8-34A2-40A4-89AB-4C773DC6F914}" presName="chevronComposite1" presStyleCnt="0"/>
      <dgm:spPr/>
    </dgm:pt>
    <dgm:pt modelId="{D3A72994-E145-4B84-B5A9-6A19E61427D4}" type="pres">
      <dgm:prSet presAssocID="{A15BF9D8-34A2-40A4-89AB-4C773DC6F914}" presName="chevron1" presStyleLbl="sibTrans2D1" presStyleIdx="0" presStyleCnt="2" custLinFactNeighborX="-22404" custLinFactNeighborY="2642"/>
      <dgm:spPr/>
    </dgm:pt>
    <dgm:pt modelId="{A83798BA-DED3-4E4D-A130-618AB0182215}" type="pres">
      <dgm:prSet presAssocID="{A15BF9D8-34A2-40A4-89AB-4C773DC6F914}" presName="spChevron1" presStyleCnt="0"/>
      <dgm:spPr/>
    </dgm:pt>
    <dgm:pt modelId="{355861FB-A220-458D-B643-A1E29D61C222}" type="pres">
      <dgm:prSet presAssocID="{B744CF7D-8B59-4435-82C5-238366DA3C7A}" presName="middle" presStyleCnt="0"/>
      <dgm:spPr/>
    </dgm:pt>
    <dgm:pt modelId="{B9D6B90E-BB35-4332-A246-5E266956B5E5}" type="pres">
      <dgm:prSet presAssocID="{B744CF7D-8B59-4435-82C5-238366DA3C7A}" presName="parTxMid" presStyleLbl="revTx" presStyleIdx="1" presStyleCnt="2" custScaleX="162080" custScaleY="111462" custLinFactNeighborX="-8215" custLinFactNeighborY="1415"/>
      <dgm:spPr>
        <a:prstGeom prst="roundRect">
          <a:avLst/>
        </a:prstGeom>
      </dgm:spPr>
    </dgm:pt>
    <dgm:pt modelId="{C4AAA49A-E820-44C6-95D9-F0A5A2EAC29C}" type="pres">
      <dgm:prSet presAssocID="{B744CF7D-8B59-4435-82C5-238366DA3C7A}" presName="spMid" presStyleCnt="0"/>
      <dgm:spPr/>
    </dgm:pt>
    <dgm:pt modelId="{A76E2BFE-D0CC-47C8-8770-8B46F46320CA}" type="pres">
      <dgm:prSet presAssocID="{84D4A603-8824-4F10-A028-BE125A04F229}" presName="chevronComposite1" presStyleCnt="0"/>
      <dgm:spPr/>
    </dgm:pt>
    <dgm:pt modelId="{A2FABB42-7C22-4A35-BA69-44C1736E0168}" type="pres">
      <dgm:prSet presAssocID="{84D4A603-8824-4F10-A028-BE125A04F229}" presName="chevron1" presStyleLbl="sibTrans2D1" presStyleIdx="1" presStyleCnt="2" custLinFactNeighborX="-46780" custLinFactNeighborY="42"/>
      <dgm:spPr/>
    </dgm:pt>
    <dgm:pt modelId="{DCCF163D-051D-480F-993B-42C7215BF107}" type="pres">
      <dgm:prSet presAssocID="{84D4A603-8824-4F10-A028-BE125A04F229}" presName="spChevron1" presStyleCnt="0"/>
      <dgm:spPr/>
    </dgm:pt>
    <dgm:pt modelId="{0436C7FE-382C-4C54-882E-AFEDA7DD17FD}" type="pres">
      <dgm:prSet presAssocID="{3B787B69-14A7-43DD-8A26-E12EB0567590}" presName="last" presStyleCnt="0"/>
      <dgm:spPr/>
    </dgm:pt>
    <dgm:pt modelId="{6E6B95E8-323B-467A-86A6-E470F032A05D}" type="pres">
      <dgm:prSet presAssocID="{3B787B69-14A7-43DD-8A26-E12EB0567590}" presName="circleTx" presStyleLbl="node1" presStyleIdx="18" presStyleCnt="19" custScaleX="204546" custScaleY="115724" custLinFactNeighborX="1055"/>
      <dgm:spPr>
        <a:prstGeom prst="roundRect">
          <a:avLst/>
        </a:prstGeom>
      </dgm:spPr>
    </dgm:pt>
    <dgm:pt modelId="{9181672B-220C-4F03-A6E1-A34D67D414CF}" type="pres">
      <dgm:prSet presAssocID="{3B787B69-14A7-43DD-8A26-E12EB0567590}" presName="spN" presStyleCnt="0"/>
      <dgm:spPr/>
    </dgm:pt>
  </dgm:ptLst>
  <dgm:cxnLst>
    <dgm:cxn modelId="{0E58F756-71C8-4A2F-9898-C3E9451CC444}" srcId="{87ADA8CA-5E75-40B2-9942-B0271FCC6ED5}" destId="{B744CF7D-8B59-4435-82C5-238366DA3C7A}" srcOrd="1" destOrd="0" parTransId="{ADFDD1F3-A5F5-47D1-BF9A-0579256E6B96}" sibTransId="{84D4A603-8824-4F10-A028-BE125A04F229}"/>
    <dgm:cxn modelId="{0BB8FC92-B75A-4D82-AF9E-F6423EC24340}" srcId="{87ADA8CA-5E75-40B2-9942-B0271FCC6ED5}" destId="{3B1A6349-8B90-46A5-964E-611612AA89BF}" srcOrd="0" destOrd="0" parTransId="{462F4403-585D-41D3-8C84-C015C13CD3A9}" sibTransId="{A15BF9D8-34A2-40A4-89AB-4C773DC6F914}"/>
    <dgm:cxn modelId="{289D169A-AACB-4380-B17D-0411F99B5756}" type="presOf" srcId="{3B787B69-14A7-43DD-8A26-E12EB0567590}" destId="{6E6B95E8-323B-467A-86A6-E470F032A05D}" srcOrd="0" destOrd="0" presId="urn:microsoft.com/office/officeart/2009/3/layout/RandomtoResultProcess"/>
    <dgm:cxn modelId="{254ECA9D-06E7-45DB-BB23-835570F36614}" srcId="{87ADA8CA-5E75-40B2-9942-B0271FCC6ED5}" destId="{3B787B69-14A7-43DD-8A26-E12EB0567590}" srcOrd="2" destOrd="0" parTransId="{6ABD1767-A518-4779-BBBA-D953CBBC3565}" sibTransId="{D3EA3095-6B49-426E-A738-72BAD7EE3B82}"/>
    <dgm:cxn modelId="{E20D67CD-697F-4321-8E14-8FC93FDCB0AE}" type="presOf" srcId="{87ADA8CA-5E75-40B2-9942-B0271FCC6ED5}" destId="{B5E1AE6F-C176-40B0-8F9B-9E6876CF1066}" srcOrd="0" destOrd="0" presId="urn:microsoft.com/office/officeart/2009/3/layout/RandomtoResultProcess"/>
    <dgm:cxn modelId="{1FE526D6-8351-42BC-AFC7-B6CCA1792464}" type="presOf" srcId="{B744CF7D-8B59-4435-82C5-238366DA3C7A}" destId="{B9D6B90E-BB35-4332-A246-5E266956B5E5}" srcOrd="0" destOrd="0" presId="urn:microsoft.com/office/officeart/2009/3/layout/RandomtoResultProcess"/>
    <dgm:cxn modelId="{73A2FFDA-BEBC-4100-B80E-25131513DCC8}" type="presOf" srcId="{3B1A6349-8B90-46A5-964E-611612AA89BF}" destId="{8AD743EB-AFC2-4CE8-9FB4-0D788079BE71}" srcOrd="0" destOrd="0" presId="urn:microsoft.com/office/officeart/2009/3/layout/RandomtoResultProcess"/>
    <dgm:cxn modelId="{EA93130E-EBEB-4267-9EB6-1AC0C8462E31}" type="presParOf" srcId="{B5E1AE6F-C176-40B0-8F9B-9E6876CF1066}" destId="{5116065F-85B7-4010-90D4-8E1CD6B77B9F}" srcOrd="0" destOrd="0" presId="urn:microsoft.com/office/officeart/2009/3/layout/RandomtoResultProcess"/>
    <dgm:cxn modelId="{D3BCFA23-108C-45A2-98CA-776995F09242}" type="presParOf" srcId="{5116065F-85B7-4010-90D4-8E1CD6B77B9F}" destId="{8AD743EB-AFC2-4CE8-9FB4-0D788079BE71}" srcOrd="0" destOrd="0" presId="urn:microsoft.com/office/officeart/2009/3/layout/RandomtoResultProcess"/>
    <dgm:cxn modelId="{8FC685BC-76E4-41CF-9E46-EB524D183044}" type="presParOf" srcId="{5116065F-85B7-4010-90D4-8E1CD6B77B9F}" destId="{E251C040-963F-4836-B22E-4A18C08EB807}" srcOrd="1" destOrd="0" presId="urn:microsoft.com/office/officeart/2009/3/layout/RandomtoResultProcess"/>
    <dgm:cxn modelId="{15474AA3-680E-4640-9312-589B15BBA97F}" type="presParOf" srcId="{5116065F-85B7-4010-90D4-8E1CD6B77B9F}" destId="{509E6555-4CA6-4B6E-A4C7-78F9A3301BCF}" srcOrd="2" destOrd="0" presId="urn:microsoft.com/office/officeart/2009/3/layout/RandomtoResultProcess"/>
    <dgm:cxn modelId="{06211372-494B-4F86-BABD-16A21AF587F4}" type="presParOf" srcId="{5116065F-85B7-4010-90D4-8E1CD6B77B9F}" destId="{752E1CBA-DA40-4E70-90B8-F510486FA409}" srcOrd="3" destOrd="0" presId="urn:microsoft.com/office/officeart/2009/3/layout/RandomtoResultProcess"/>
    <dgm:cxn modelId="{CD569BEA-E2F8-4E0E-9B08-8DE261207A2C}" type="presParOf" srcId="{5116065F-85B7-4010-90D4-8E1CD6B77B9F}" destId="{2882C532-CB5B-48B6-BF6C-A0A051A13E75}" srcOrd="4" destOrd="0" presId="urn:microsoft.com/office/officeart/2009/3/layout/RandomtoResultProcess"/>
    <dgm:cxn modelId="{4BB34C55-9FF2-4930-80FE-3377AA3DE386}" type="presParOf" srcId="{5116065F-85B7-4010-90D4-8E1CD6B77B9F}" destId="{3C591B5D-FFCB-40DB-A195-26CD7EB6C3F5}" srcOrd="5" destOrd="0" presId="urn:microsoft.com/office/officeart/2009/3/layout/RandomtoResultProcess"/>
    <dgm:cxn modelId="{D7B12EC4-ACB3-48A9-BD4D-4E9C1225765E}" type="presParOf" srcId="{5116065F-85B7-4010-90D4-8E1CD6B77B9F}" destId="{8226E09A-5D5D-407F-8DBE-98F30654CAAF}" srcOrd="6" destOrd="0" presId="urn:microsoft.com/office/officeart/2009/3/layout/RandomtoResultProcess"/>
    <dgm:cxn modelId="{FE96050F-9670-40EA-B058-F7DF44B45730}" type="presParOf" srcId="{5116065F-85B7-4010-90D4-8E1CD6B77B9F}" destId="{30FCE309-5057-4049-9DD4-CA94B2435EEC}" srcOrd="7" destOrd="0" presId="urn:microsoft.com/office/officeart/2009/3/layout/RandomtoResultProcess"/>
    <dgm:cxn modelId="{CA848EA8-D1EF-4A12-A318-A5DBBBC55524}" type="presParOf" srcId="{5116065F-85B7-4010-90D4-8E1CD6B77B9F}" destId="{57538E77-B7CF-44FF-8923-0E5BDF65E5B5}" srcOrd="8" destOrd="0" presId="urn:microsoft.com/office/officeart/2009/3/layout/RandomtoResultProcess"/>
    <dgm:cxn modelId="{39641BCF-FCA0-4AF5-B123-AFDF5A9A2F12}" type="presParOf" srcId="{5116065F-85B7-4010-90D4-8E1CD6B77B9F}" destId="{E8842103-AC50-4054-90D8-C96BB5365974}" srcOrd="9" destOrd="0" presId="urn:microsoft.com/office/officeart/2009/3/layout/RandomtoResultProcess"/>
    <dgm:cxn modelId="{D43367FB-1F34-4B50-AFAC-F0F446B7AF8D}" type="presParOf" srcId="{5116065F-85B7-4010-90D4-8E1CD6B77B9F}" destId="{9E87DF35-42D8-4307-922C-F42F3BB15D62}" srcOrd="10" destOrd="0" presId="urn:microsoft.com/office/officeart/2009/3/layout/RandomtoResultProcess"/>
    <dgm:cxn modelId="{A5D2E571-58C7-4B88-A45E-F85716756E38}" type="presParOf" srcId="{5116065F-85B7-4010-90D4-8E1CD6B77B9F}" destId="{A33F1425-57C5-46C1-ABBC-78B1C8F93C8E}" srcOrd="11" destOrd="0" presId="urn:microsoft.com/office/officeart/2009/3/layout/RandomtoResultProcess"/>
    <dgm:cxn modelId="{4B4DCCE9-11C9-4146-9A56-926662788C94}" type="presParOf" srcId="{5116065F-85B7-4010-90D4-8E1CD6B77B9F}" destId="{9F4E21B1-5B62-4002-AB37-FCC1E7939CD0}" srcOrd="12" destOrd="0" presId="urn:microsoft.com/office/officeart/2009/3/layout/RandomtoResultProcess"/>
    <dgm:cxn modelId="{A520EB0C-CE19-492E-859F-A6FC5F0D50C7}" type="presParOf" srcId="{5116065F-85B7-4010-90D4-8E1CD6B77B9F}" destId="{5295E21B-0D22-49F6-B526-84B8043DF62E}" srcOrd="13" destOrd="0" presId="urn:microsoft.com/office/officeart/2009/3/layout/RandomtoResultProcess"/>
    <dgm:cxn modelId="{E974DBB0-FC94-4FFD-96BA-C4A5584FB682}" type="presParOf" srcId="{5116065F-85B7-4010-90D4-8E1CD6B77B9F}" destId="{B32764C0-E259-4C72-BD1E-DACB2213DF16}" srcOrd="14" destOrd="0" presId="urn:microsoft.com/office/officeart/2009/3/layout/RandomtoResultProcess"/>
    <dgm:cxn modelId="{DF396A9B-D9C6-471C-9DD6-EAAB188694F4}" type="presParOf" srcId="{5116065F-85B7-4010-90D4-8E1CD6B77B9F}" destId="{35604F66-8E9C-40B8-8743-9D8B5DB0C713}" srcOrd="15" destOrd="0" presId="urn:microsoft.com/office/officeart/2009/3/layout/RandomtoResultProcess"/>
    <dgm:cxn modelId="{8F5A5CF7-52B6-420D-8895-BFAA541C5E0C}" type="presParOf" srcId="{5116065F-85B7-4010-90D4-8E1CD6B77B9F}" destId="{A47F5A9F-614C-4726-AA5C-34154B70C846}" srcOrd="16" destOrd="0" presId="urn:microsoft.com/office/officeart/2009/3/layout/RandomtoResultProcess"/>
    <dgm:cxn modelId="{48FF2C4E-641C-4EA8-BB45-A164134347AA}" type="presParOf" srcId="{5116065F-85B7-4010-90D4-8E1CD6B77B9F}" destId="{A4E90B8F-109A-48CB-8A6B-7D2A5B2DF38B}" srcOrd="17" destOrd="0" presId="urn:microsoft.com/office/officeart/2009/3/layout/RandomtoResultProcess"/>
    <dgm:cxn modelId="{0D9838FD-FE60-4469-BD2A-176FAC031578}" type="presParOf" srcId="{5116065F-85B7-4010-90D4-8E1CD6B77B9F}" destId="{91832AC4-4FDD-4BC6-A890-3BDE4310AD30}" srcOrd="18" destOrd="0" presId="urn:microsoft.com/office/officeart/2009/3/layout/RandomtoResultProcess"/>
    <dgm:cxn modelId="{78E87793-D70E-4876-BF7C-8D234B1B0340}" type="presParOf" srcId="{B5E1AE6F-C176-40B0-8F9B-9E6876CF1066}" destId="{12271135-BD7B-4528-AAE7-B9AAEEC098DA}" srcOrd="1" destOrd="0" presId="urn:microsoft.com/office/officeart/2009/3/layout/RandomtoResultProcess"/>
    <dgm:cxn modelId="{5135B05C-777A-410F-B006-FEF2A7487D0F}" type="presParOf" srcId="{12271135-BD7B-4528-AAE7-B9AAEEC098DA}" destId="{D3A72994-E145-4B84-B5A9-6A19E61427D4}" srcOrd="0" destOrd="0" presId="urn:microsoft.com/office/officeart/2009/3/layout/RandomtoResultProcess"/>
    <dgm:cxn modelId="{57B338DB-C765-4DD6-9034-465F0CAB3028}" type="presParOf" srcId="{12271135-BD7B-4528-AAE7-B9AAEEC098DA}" destId="{A83798BA-DED3-4E4D-A130-618AB0182215}" srcOrd="1" destOrd="0" presId="urn:microsoft.com/office/officeart/2009/3/layout/RandomtoResultProcess"/>
    <dgm:cxn modelId="{BFC563EC-1F94-4E29-B025-CB3ADCC8E514}" type="presParOf" srcId="{B5E1AE6F-C176-40B0-8F9B-9E6876CF1066}" destId="{355861FB-A220-458D-B643-A1E29D61C222}" srcOrd="2" destOrd="0" presId="urn:microsoft.com/office/officeart/2009/3/layout/RandomtoResultProcess"/>
    <dgm:cxn modelId="{4799CDC1-09B1-4A8A-BF6B-4FAB10ABBB00}" type="presParOf" srcId="{355861FB-A220-458D-B643-A1E29D61C222}" destId="{B9D6B90E-BB35-4332-A246-5E266956B5E5}" srcOrd="0" destOrd="0" presId="urn:microsoft.com/office/officeart/2009/3/layout/RandomtoResultProcess"/>
    <dgm:cxn modelId="{002EEF7C-5524-4218-B8EA-EBAD7219954B}" type="presParOf" srcId="{355861FB-A220-458D-B643-A1E29D61C222}" destId="{C4AAA49A-E820-44C6-95D9-F0A5A2EAC29C}" srcOrd="1" destOrd="0" presId="urn:microsoft.com/office/officeart/2009/3/layout/RandomtoResultProcess"/>
    <dgm:cxn modelId="{7583E4D9-4E23-4B41-9280-94980433413E}" type="presParOf" srcId="{B5E1AE6F-C176-40B0-8F9B-9E6876CF1066}" destId="{A76E2BFE-D0CC-47C8-8770-8B46F46320CA}" srcOrd="3" destOrd="0" presId="urn:microsoft.com/office/officeart/2009/3/layout/RandomtoResultProcess"/>
    <dgm:cxn modelId="{5179B78A-0700-42E0-8C2C-83341014CC78}" type="presParOf" srcId="{A76E2BFE-D0CC-47C8-8770-8B46F46320CA}" destId="{A2FABB42-7C22-4A35-BA69-44C1736E0168}" srcOrd="0" destOrd="0" presId="urn:microsoft.com/office/officeart/2009/3/layout/RandomtoResultProcess"/>
    <dgm:cxn modelId="{0A182CD3-FCF3-48A6-9D49-0131FB7E64D7}" type="presParOf" srcId="{A76E2BFE-D0CC-47C8-8770-8B46F46320CA}" destId="{DCCF163D-051D-480F-993B-42C7215BF107}" srcOrd="1" destOrd="0" presId="urn:microsoft.com/office/officeart/2009/3/layout/RandomtoResultProcess"/>
    <dgm:cxn modelId="{1BB1A657-0D53-4859-A6E2-06C12FB1630F}" type="presParOf" srcId="{B5E1AE6F-C176-40B0-8F9B-9E6876CF1066}" destId="{0436C7FE-382C-4C54-882E-AFEDA7DD17FD}" srcOrd="4" destOrd="0" presId="urn:microsoft.com/office/officeart/2009/3/layout/RandomtoResultProcess"/>
    <dgm:cxn modelId="{C45313CF-6AC2-4CA5-8373-3B87E58EE0D1}" type="presParOf" srcId="{0436C7FE-382C-4C54-882E-AFEDA7DD17FD}" destId="{6E6B95E8-323B-467A-86A6-E470F032A05D}" srcOrd="0" destOrd="0" presId="urn:microsoft.com/office/officeart/2009/3/layout/RandomtoResultProcess"/>
    <dgm:cxn modelId="{102E2B5A-5E85-40EF-B441-0B58AA27F4CF}" type="presParOf" srcId="{0436C7FE-382C-4C54-882E-AFEDA7DD17FD}" destId="{9181672B-220C-4F03-A6E1-A34D67D414CF}" srcOrd="1" destOrd="0" presId="urn:microsoft.com/office/officeart/2009/3/layout/RandomtoResultProcess"/>
  </dgm:cxnLst>
  <dgm:bg>
    <a:noFill/>
  </dgm:bg>
  <dgm:whole>
    <a:ln>
      <a:solidFill>
        <a:schemeClr val="tx1"/>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743EB-AFC2-4CE8-9FB4-0D788079BE71}">
      <dsp:nvSpPr>
        <dsp:cNvPr id="0" name=""/>
        <dsp:cNvSpPr/>
      </dsp:nvSpPr>
      <dsp:spPr>
        <a:xfrm>
          <a:off x="113901" y="943726"/>
          <a:ext cx="1653739" cy="544982"/>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IN" sz="2400" b="1" kern="1200" dirty="0">
              <a:latin typeface="Arial" panose="020B0604020202020204" pitchFamily="34" charset="0"/>
              <a:ea typeface="+mn-ea"/>
              <a:cs typeface="Arial" panose="020B0604020202020204" pitchFamily="34" charset="0"/>
            </a:rPr>
            <a:t>Total Aerosols</a:t>
          </a:r>
          <a:endParaRPr lang="en-IN" sz="2400" kern="1200" dirty="0">
            <a:latin typeface="Arial" panose="020B0604020202020204" pitchFamily="34" charset="0"/>
            <a:ea typeface="+mn-ea"/>
            <a:cs typeface="Arial" panose="020B0604020202020204" pitchFamily="34" charset="0"/>
          </a:endParaRPr>
        </a:p>
      </dsp:txBody>
      <dsp:txXfrm>
        <a:off x="140505" y="970330"/>
        <a:ext cx="1600531" cy="491774"/>
      </dsp:txXfrm>
    </dsp:sp>
    <dsp:sp modelId="{E251C040-963F-4836-B22E-4A18C08EB807}">
      <dsp:nvSpPr>
        <dsp:cNvPr id="0" name=""/>
        <dsp:cNvSpPr/>
      </dsp:nvSpPr>
      <dsp:spPr>
        <a:xfrm>
          <a:off x="112022" y="777976"/>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09E6555-4CA6-4B6E-A4C7-78F9A3301BCF}">
      <dsp:nvSpPr>
        <dsp:cNvPr id="0" name=""/>
        <dsp:cNvSpPr/>
      </dsp:nvSpPr>
      <dsp:spPr>
        <a:xfrm>
          <a:off x="204105" y="593810"/>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52E1CBA-DA40-4E70-90B8-F510486FA409}">
      <dsp:nvSpPr>
        <dsp:cNvPr id="0" name=""/>
        <dsp:cNvSpPr/>
      </dsp:nvSpPr>
      <dsp:spPr>
        <a:xfrm>
          <a:off x="425105" y="630643"/>
          <a:ext cx="206717" cy="20671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882C532-CB5B-48B6-BF6C-A0A051A13E75}">
      <dsp:nvSpPr>
        <dsp:cNvPr id="0" name=""/>
        <dsp:cNvSpPr/>
      </dsp:nvSpPr>
      <dsp:spPr>
        <a:xfrm>
          <a:off x="609271" y="428060"/>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C591B5D-FFCB-40DB-A195-26CD7EB6C3F5}">
      <dsp:nvSpPr>
        <dsp:cNvPr id="0" name=""/>
        <dsp:cNvSpPr/>
      </dsp:nvSpPr>
      <dsp:spPr>
        <a:xfrm>
          <a:off x="848688" y="354393"/>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26E09A-5D5D-407F-8DBE-98F30654CAAF}">
      <dsp:nvSpPr>
        <dsp:cNvPr id="0" name=""/>
        <dsp:cNvSpPr/>
      </dsp:nvSpPr>
      <dsp:spPr>
        <a:xfrm>
          <a:off x="1143354" y="483310"/>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0FCE309-5057-4049-9DD4-CA94B2435EEC}">
      <dsp:nvSpPr>
        <dsp:cNvPr id="0" name=""/>
        <dsp:cNvSpPr/>
      </dsp:nvSpPr>
      <dsp:spPr>
        <a:xfrm>
          <a:off x="1327520" y="575393"/>
          <a:ext cx="206717" cy="20671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7538E77-B7CF-44FF-8923-0E5BDF65E5B5}">
      <dsp:nvSpPr>
        <dsp:cNvPr id="0" name=""/>
        <dsp:cNvSpPr/>
      </dsp:nvSpPr>
      <dsp:spPr>
        <a:xfrm>
          <a:off x="1585353" y="777976"/>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8842103-AC50-4054-90D8-C96BB5365974}">
      <dsp:nvSpPr>
        <dsp:cNvPr id="0" name=""/>
        <dsp:cNvSpPr/>
      </dsp:nvSpPr>
      <dsp:spPr>
        <a:xfrm>
          <a:off x="1695853" y="980559"/>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E87DF35-42D8-4307-922C-F42F3BB15D62}">
      <dsp:nvSpPr>
        <dsp:cNvPr id="0" name=""/>
        <dsp:cNvSpPr/>
      </dsp:nvSpPr>
      <dsp:spPr>
        <a:xfrm>
          <a:off x="738188" y="593810"/>
          <a:ext cx="338264" cy="3382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33F1425-57C5-46C1-ABBC-78B1C8F93C8E}">
      <dsp:nvSpPr>
        <dsp:cNvPr id="0" name=""/>
        <dsp:cNvSpPr/>
      </dsp:nvSpPr>
      <dsp:spPr>
        <a:xfrm>
          <a:off x="19938" y="1293642"/>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F4E21B1-5B62-4002-AB37-FCC1E7939CD0}">
      <dsp:nvSpPr>
        <dsp:cNvPr id="0" name=""/>
        <dsp:cNvSpPr/>
      </dsp:nvSpPr>
      <dsp:spPr>
        <a:xfrm>
          <a:off x="130438" y="1459392"/>
          <a:ext cx="206717" cy="20671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295E21B-0D22-49F6-B526-84B8043DF62E}">
      <dsp:nvSpPr>
        <dsp:cNvPr id="0" name=""/>
        <dsp:cNvSpPr/>
      </dsp:nvSpPr>
      <dsp:spPr>
        <a:xfrm>
          <a:off x="406688" y="1606725"/>
          <a:ext cx="300679" cy="30067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32764C0-E259-4C72-BD1E-DACB2213DF16}">
      <dsp:nvSpPr>
        <dsp:cNvPr id="0" name=""/>
        <dsp:cNvSpPr/>
      </dsp:nvSpPr>
      <dsp:spPr>
        <a:xfrm>
          <a:off x="793438" y="1846142"/>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5604F66-8E9C-40B8-8743-9D8B5DB0C713}">
      <dsp:nvSpPr>
        <dsp:cNvPr id="0" name=""/>
        <dsp:cNvSpPr/>
      </dsp:nvSpPr>
      <dsp:spPr>
        <a:xfrm>
          <a:off x="867104" y="1606725"/>
          <a:ext cx="206717" cy="20671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47F5A9F-614C-4726-AA5C-34154B70C846}">
      <dsp:nvSpPr>
        <dsp:cNvPr id="0" name=""/>
        <dsp:cNvSpPr/>
      </dsp:nvSpPr>
      <dsp:spPr>
        <a:xfrm>
          <a:off x="1051271" y="1864558"/>
          <a:ext cx="131547" cy="13154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4E90B8F-109A-48CB-8A6B-7D2A5B2DF38B}">
      <dsp:nvSpPr>
        <dsp:cNvPr id="0" name=""/>
        <dsp:cNvSpPr/>
      </dsp:nvSpPr>
      <dsp:spPr>
        <a:xfrm>
          <a:off x="1217021" y="1569892"/>
          <a:ext cx="300679" cy="30067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1832AC4-4FDD-4BC6-A890-3BDE4310AD30}">
      <dsp:nvSpPr>
        <dsp:cNvPr id="0" name=""/>
        <dsp:cNvSpPr/>
      </dsp:nvSpPr>
      <dsp:spPr>
        <a:xfrm>
          <a:off x="1622187" y="1496225"/>
          <a:ext cx="206717" cy="20671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3A72994-E145-4B84-B5A9-6A19E61427D4}">
      <dsp:nvSpPr>
        <dsp:cNvPr id="0" name=""/>
        <dsp:cNvSpPr/>
      </dsp:nvSpPr>
      <dsp:spPr>
        <a:xfrm>
          <a:off x="1692890" y="660958"/>
          <a:ext cx="607099" cy="1159019"/>
        </a:xfrm>
        <a:prstGeom prst="chevron">
          <a:avLst>
            <a:gd name="adj" fmla="val 6231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9D6B90E-BB35-4332-A246-5E266956B5E5}">
      <dsp:nvSpPr>
        <dsp:cNvPr id="0" name=""/>
        <dsp:cNvSpPr/>
      </dsp:nvSpPr>
      <dsp:spPr>
        <a:xfrm>
          <a:off x="2299986" y="580877"/>
          <a:ext cx="2683601" cy="1291854"/>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IN" sz="2000" b="1" kern="1200" dirty="0">
              <a:latin typeface="Arial" panose="020B0604020202020204" pitchFamily="34" charset="0"/>
              <a:ea typeface="+mn-ea"/>
              <a:cs typeface="Arial" panose="020B0604020202020204" pitchFamily="34" charset="0"/>
            </a:rPr>
            <a:t>8 Aerosol Models </a:t>
          </a:r>
        </a:p>
        <a:p>
          <a:pPr marL="0" lvl="0" indent="0" algn="ctr" defTabSz="889000">
            <a:lnSpc>
              <a:spcPct val="90000"/>
            </a:lnSpc>
            <a:spcBef>
              <a:spcPct val="0"/>
            </a:spcBef>
            <a:spcAft>
              <a:spcPct val="35000"/>
            </a:spcAft>
            <a:buNone/>
          </a:pPr>
          <a:r>
            <a:rPr lang="en-IN" sz="2000" kern="1200" dirty="0">
              <a:latin typeface="Arial" panose="020B0604020202020204" pitchFamily="34" charset="0"/>
              <a:ea typeface="+mn-ea"/>
              <a:cs typeface="Arial" panose="020B0604020202020204" pitchFamily="34" charset="0"/>
            </a:rPr>
            <a:t>(based on size, shape and optical properties)</a:t>
          </a:r>
        </a:p>
      </dsp:txBody>
      <dsp:txXfrm>
        <a:off x="2363049" y="643940"/>
        <a:ext cx="2557475" cy="1165728"/>
      </dsp:txXfrm>
    </dsp:sp>
    <dsp:sp modelId="{A2FABB42-7C22-4A35-BA69-44C1736E0168}">
      <dsp:nvSpPr>
        <dsp:cNvPr id="0" name=""/>
        <dsp:cNvSpPr/>
      </dsp:nvSpPr>
      <dsp:spPr>
        <a:xfrm>
          <a:off x="4835604" y="630823"/>
          <a:ext cx="607099" cy="1159019"/>
        </a:xfrm>
        <a:prstGeom prst="chevron">
          <a:avLst>
            <a:gd name="adj" fmla="val 6231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E6B95E8-323B-467A-86A6-E470F032A05D}">
      <dsp:nvSpPr>
        <dsp:cNvPr id="0" name=""/>
        <dsp:cNvSpPr/>
      </dsp:nvSpPr>
      <dsp:spPr>
        <a:xfrm>
          <a:off x="5741553" y="423906"/>
          <a:ext cx="2878714" cy="16286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ts val="0"/>
            </a:spcAft>
            <a:buNone/>
          </a:pPr>
          <a:r>
            <a:rPr lang="en-IN" sz="3200" b="1" kern="1200" baseline="-25000" dirty="0">
              <a:solidFill>
                <a:schemeClr val="tx1"/>
              </a:solidFill>
              <a:latin typeface="Arial" panose="020B0604020202020204" pitchFamily="34" charset="0"/>
              <a:ea typeface="+mn-ea"/>
              <a:cs typeface="Arial" panose="020B0604020202020204" pitchFamily="34" charset="0"/>
            </a:rPr>
            <a:t>74 Aerosol Mixtures</a:t>
          </a:r>
        </a:p>
        <a:p>
          <a:pPr marL="0" lvl="0" indent="0" algn="ctr" defTabSz="1422400">
            <a:lnSpc>
              <a:spcPct val="50000"/>
            </a:lnSpc>
            <a:spcBef>
              <a:spcPct val="0"/>
            </a:spcBef>
            <a:spcAft>
              <a:spcPts val="0"/>
            </a:spcAft>
            <a:buNone/>
          </a:pPr>
          <a:endParaRPr lang="en-IN" sz="2800" b="0" kern="1200" baseline="-25000" dirty="0">
            <a:solidFill>
              <a:schemeClr val="tx1"/>
            </a:solidFill>
            <a:latin typeface="Arial" panose="020B0604020202020204" pitchFamily="34" charset="0"/>
            <a:ea typeface="+mn-ea"/>
            <a:cs typeface="Arial" panose="020B0604020202020204" pitchFamily="34" charset="0"/>
          </a:endParaRPr>
        </a:p>
        <a:p>
          <a:pPr marL="0" lvl="0" indent="0" algn="ctr" defTabSz="1422400">
            <a:lnSpc>
              <a:spcPct val="50000"/>
            </a:lnSpc>
            <a:spcBef>
              <a:spcPct val="0"/>
            </a:spcBef>
            <a:spcAft>
              <a:spcPts val="0"/>
            </a:spcAft>
            <a:buNone/>
          </a:pPr>
          <a:r>
            <a:rPr lang="en-IN" sz="2800" b="0" kern="1200" baseline="-25000" dirty="0">
              <a:solidFill>
                <a:schemeClr val="tx1"/>
              </a:solidFill>
              <a:latin typeface="Arial" panose="020B0604020202020204" pitchFamily="34" charset="0"/>
              <a:ea typeface="+mn-ea"/>
              <a:cs typeface="Arial" panose="020B0604020202020204" pitchFamily="34" charset="0"/>
            </a:rPr>
            <a:t>(Taking up to 3 Aerosol Models in different proportions)</a:t>
          </a:r>
        </a:p>
      </dsp:txBody>
      <dsp:txXfrm>
        <a:off x="5821058" y="503411"/>
        <a:ext cx="2719704" cy="1469652"/>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B966C3A-A050-4B5A-8F84-AF5618929463}" type="datetimeFigureOut">
              <a:rPr lang="en-IN" smtClean="0"/>
              <a:t>30-04-2025</a:t>
            </a:fld>
            <a:endParaRPr lang="en-IN"/>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90DCB16-88C7-430A-9FF3-F6A1E8B71D93}" type="slidenum">
              <a:rPr lang="en-IN" smtClean="0"/>
              <a:t>‹#›</a:t>
            </a:fld>
            <a:endParaRPr lang="en-IN"/>
          </a:p>
        </p:txBody>
      </p:sp>
    </p:spTree>
    <p:extLst>
      <p:ext uri="{BB962C8B-B14F-4D97-AF65-F5344CB8AC3E}">
        <p14:creationId xmlns:p14="http://schemas.microsoft.com/office/powerpoint/2010/main" val="2232117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90DCB16-88C7-430A-9FF3-F6A1E8B71D93}" type="slidenum">
              <a:rPr lang="en-IN" smtClean="0"/>
              <a:t>1</a:t>
            </a:fld>
            <a:endParaRPr lang="en-IN"/>
          </a:p>
        </p:txBody>
      </p:sp>
    </p:spTree>
    <p:extLst>
      <p:ext uri="{BB962C8B-B14F-4D97-AF65-F5344CB8AC3E}">
        <p14:creationId xmlns:p14="http://schemas.microsoft.com/office/powerpoint/2010/main" val="54290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713405"/>
            <a:ext cx="38404800" cy="10026815"/>
          </a:xfrm>
        </p:spPr>
        <p:txBody>
          <a:bodyPr anchor="b"/>
          <a:lstStyle>
            <a:lvl1pPr algn="ctr">
              <a:defRPr sz="25197"/>
            </a:lvl1pPr>
          </a:lstStyle>
          <a:p>
            <a:r>
              <a:rPr lang="en-US"/>
              <a:t>Click to edit Master title style</a:t>
            </a:r>
            <a:endParaRPr lang="en-US" dirty="0"/>
          </a:p>
        </p:txBody>
      </p:sp>
      <p:sp>
        <p:nvSpPr>
          <p:cNvPr id="3" name="Subtitle 2"/>
          <p:cNvSpPr>
            <a:spLocks noGrp="1"/>
          </p:cNvSpPr>
          <p:nvPr>
            <p:ph type="subTitle" idx="1"/>
          </p:nvPr>
        </p:nvSpPr>
        <p:spPr>
          <a:xfrm>
            <a:off x="6400800" y="15126892"/>
            <a:ext cx="38404800" cy="6953434"/>
          </a:xfrm>
        </p:spPr>
        <p:txBody>
          <a:bodyPr/>
          <a:lstStyle>
            <a:lvl1pPr marL="0" indent="0" algn="ctr">
              <a:buNone/>
              <a:defRPr sz="10079"/>
            </a:lvl1pPr>
            <a:lvl2pPr marL="1920011" indent="0" algn="ctr">
              <a:buNone/>
              <a:defRPr sz="8399"/>
            </a:lvl2pPr>
            <a:lvl3pPr marL="3840023" indent="0" algn="ctr">
              <a:buNone/>
              <a:defRPr sz="7559"/>
            </a:lvl3pPr>
            <a:lvl4pPr marL="5760034" indent="0" algn="ctr">
              <a:buNone/>
              <a:defRPr sz="6719"/>
            </a:lvl4pPr>
            <a:lvl5pPr marL="7680046" indent="0" algn="ctr">
              <a:buNone/>
              <a:defRPr sz="6719"/>
            </a:lvl5pPr>
            <a:lvl6pPr marL="9600057" indent="0" algn="ctr">
              <a:buNone/>
              <a:defRPr sz="6719"/>
            </a:lvl6pPr>
            <a:lvl7pPr marL="11520068" indent="0" algn="ctr">
              <a:buNone/>
              <a:defRPr sz="6719"/>
            </a:lvl7pPr>
            <a:lvl8pPr marL="13440080" indent="0" algn="ctr">
              <a:buNone/>
              <a:defRPr sz="6719"/>
            </a:lvl8pPr>
            <a:lvl9pPr marL="15360091" indent="0" algn="ctr">
              <a:buNone/>
              <a:defRPr sz="671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A3F39A-A109-4DAB-AEB6-3F266F14EB48}" type="datetimeFigureOut">
              <a:rPr lang="en-IN" smtClean="0"/>
              <a:t>30-04-2025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147580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3F39A-A109-4DAB-AEB6-3F266F14EB48}" type="datetimeFigureOut">
              <a:rPr lang="en-IN" smtClean="0"/>
              <a:t>30-04-2025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322599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533356"/>
            <a:ext cx="11041380" cy="24407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0" y="1533356"/>
            <a:ext cx="32484060" cy="24407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3F39A-A109-4DAB-AEB6-3F266F14EB48}" type="datetimeFigureOut">
              <a:rPr lang="en-IN" smtClean="0"/>
              <a:t>30-04-2025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14719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3F39A-A109-4DAB-AEB6-3F266F14EB48}" type="datetimeFigureOut">
              <a:rPr lang="en-IN" smtClean="0"/>
              <a:t>30-04-2025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404121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7180110"/>
            <a:ext cx="44165520" cy="11980175"/>
          </a:xfrm>
        </p:spPr>
        <p:txBody>
          <a:bodyPr anchor="b"/>
          <a:lstStyle>
            <a:lvl1pPr>
              <a:defRPr sz="25197"/>
            </a:lvl1pPr>
          </a:lstStyle>
          <a:p>
            <a:r>
              <a:rPr lang="en-US"/>
              <a:t>Click to edit Master title style</a:t>
            </a:r>
            <a:endParaRPr lang="en-US" dirty="0"/>
          </a:p>
        </p:txBody>
      </p:sp>
      <p:sp>
        <p:nvSpPr>
          <p:cNvPr id="3" name="Text Placeholder 2"/>
          <p:cNvSpPr>
            <a:spLocks noGrp="1"/>
          </p:cNvSpPr>
          <p:nvPr>
            <p:ph type="body" idx="1"/>
          </p:nvPr>
        </p:nvSpPr>
        <p:spPr>
          <a:xfrm>
            <a:off x="3493770" y="19273622"/>
            <a:ext cx="44165520" cy="6300091"/>
          </a:xfrm>
        </p:spPr>
        <p:txBody>
          <a:bodyPr/>
          <a:lstStyle>
            <a:lvl1pPr marL="0" indent="0">
              <a:buNone/>
              <a:defRPr sz="10079">
                <a:solidFill>
                  <a:schemeClr val="tx1">
                    <a:tint val="82000"/>
                  </a:schemeClr>
                </a:solidFill>
              </a:defRPr>
            </a:lvl1pPr>
            <a:lvl2pPr marL="1920011" indent="0">
              <a:buNone/>
              <a:defRPr sz="8399">
                <a:solidFill>
                  <a:schemeClr val="tx1">
                    <a:tint val="82000"/>
                  </a:schemeClr>
                </a:solidFill>
              </a:defRPr>
            </a:lvl2pPr>
            <a:lvl3pPr marL="3840023" indent="0">
              <a:buNone/>
              <a:defRPr sz="7559">
                <a:solidFill>
                  <a:schemeClr val="tx1">
                    <a:tint val="82000"/>
                  </a:schemeClr>
                </a:solidFill>
              </a:defRPr>
            </a:lvl3pPr>
            <a:lvl4pPr marL="5760034" indent="0">
              <a:buNone/>
              <a:defRPr sz="6719">
                <a:solidFill>
                  <a:schemeClr val="tx1">
                    <a:tint val="82000"/>
                  </a:schemeClr>
                </a:solidFill>
              </a:defRPr>
            </a:lvl4pPr>
            <a:lvl5pPr marL="7680046" indent="0">
              <a:buNone/>
              <a:defRPr sz="6719">
                <a:solidFill>
                  <a:schemeClr val="tx1">
                    <a:tint val="82000"/>
                  </a:schemeClr>
                </a:solidFill>
              </a:defRPr>
            </a:lvl5pPr>
            <a:lvl6pPr marL="9600057" indent="0">
              <a:buNone/>
              <a:defRPr sz="6719">
                <a:solidFill>
                  <a:schemeClr val="tx1">
                    <a:tint val="82000"/>
                  </a:schemeClr>
                </a:solidFill>
              </a:defRPr>
            </a:lvl6pPr>
            <a:lvl7pPr marL="11520068" indent="0">
              <a:buNone/>
              <a:defRPr sz="6719">
                <a:solidFill>
                  <a:schemeClr val="tx1">
                    <a:tint val="82000"/>
                  </a:schemeClr>
                </a:solidFill>
              </a:defRPr>
            </a:lvl7pPr>
            <a:lvl8pPr marL="13440080" indent="0">
              <a:buNone/>
              <a:defRPr sz="6719">
                <a:solidFill>
                  <a:schemeClr val="tx1">
                    <a:tint val="82000"/>
                  </a:schemeClr>
                </a:solidFill>
              </a:defRPr>
            </a:lvl8pPr>
            <a:lvl9pPr marL="15360091" indent="0">
              <a:buNone/>
              <a:defRPr sz="6719">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A3F39A-A109-4DAB-AEB6-3F266F14EB48}" type="datetimeFigureOut">
              <a:rPr lang="en-IN" smtClean="0"/>
              <a:t>30-04-2025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416913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7666780"/>
            <a:ext cx="21762720" cy="1827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7666780"/>
            <a:ext cx="21762720" cy="1827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A3F39A-A109-4DAB-AEB6-3F266F14EB48}" type="datetimeFigureOut">
              <a:rPr lang="en-IN" smtClean="0"/>
              <a:t>30-04-2025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451247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533358"/>
            <a:ext cx="44165520" cy="55667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2" y="7060106"/>
            <a:ext cx="21662705" cy="3460049"/>
          </a:xfrm>
        </p:spPr>
        <p:txBody>
          <a:bodyPr anchor="b"/>
          <a:lstStyle>
            <a:lvl1pPr marL="0" indent="0">
              <a:buNone/>
              <a:defRPr sz="10079" b="1"/>
            </a:lvl1pPr>
            <a:lvl2pPr marL="1920011" indent="0">
              <a:buNone/>
              <a:defRPr sz="8399" b="1"/>
            </a:lvl2pPr>
            <a:lvl3pPr marL="3840023" indent="0">
              <a:buNone/>
              <a:defRPr sz="7559" b="1"/>
            </a:lvl3pPr>
            <a:lvl4pPr marL="5760034" indent="0">
              <a:buNone/>
              <a:defRPr sz="6719" b="1"/>
            </a:lvl4pPr>
            <a:lvl5pPr marL="7680046" indent="0">
              <a:buNone/>
              <a:defRPr sz="6719" b="1"/>
            </a:lvl5pPr>
            <a:lvl6pPr marL="9600057" indent="0">
              <a:buNone/>
              <a:defRPr sz="6719" b="1"/>
            </a:lvl6pPr>
            <a:lvl7pPr marL="11520068" indent="0">
              <a:buNone/>
              <a:defRPr sz="6719" b="1"/>
            </a:lvl7pPr>
            <a:lvl8pPr marL="13440080" indent="0">
              <a:buNone/>
              <a:defRPr sz="6719" b="1"/>
            </a:lvl8pPr>
            <a:lvl9pPr marL="15360091" indent="0">
              <a:buNone/>
              <a:defRPr sz="6719" b="1"/>
            </a:lvl9pPr>
          </a:lstStyle>
          <a:p>
            <a:pPr lvl="0"/>
            <a:r>
              <a:rPr lang="en-US"/>
              <a:t>Click to edit Master text styles</a:t>
            </a:r>
          </a:p>
        </p:txBody>
      </p:sp>
      <p:sp>
        <p:nvSpPr>
          <p:cNvPr id="4" name="Content Placeholder 3"/>
          <p:cNvSpPr>
            <a:spLocks noGrp="1"/>
          </p:cNvSpPr>
          <p:nvPr>
            <p:ph sz="half" idx="2"/>
          </p:nvPr>
        </p:nvSpPr>
        <p:spPr>
          <a:xfrm>
            <a:off x="3527112" y="10520155"/>
            <a:ext cx="21662705" cy="15473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0" y="7060106"/>
            <a:ext cx="21769390" cy="3460049"/>
          </a:xfrm>
        </p:spPr>
        <p:txBody>
          <a:bodyPr anchor="b"/>
          <a:lstStyle>
            <a:lvl1pPr marL="0" indent="0">
              <a:buNone/>
              <a:defRPr sz="10079" b="1"/>
            </a:lvl1pPr>
            <a:lvl2pPr marL="1920011" indent="0">
              <a:buNone/>
              <a:defRPr sz="8399" b="1"/>
            </a:lvl2pPr>
            <a:lvl3pPr marL="3840023" indent="0">
              <a:buNone/>
              <a:defRPr sz="7559" b="1"/>
            </a:lvl3pPr>
            <a:lvl4pPr marL="5760034" indent="0">
              <a:buNone/>
              <a:defRPr sz="6719" b="1"/>
            </a:lvl4pPr>
            <a:lvl5pPr marL="7680046" indent="0">
              <a:buNone/>
              <a:defRPr sz="6719" b="1"/>
            </a:lvl5pPr>
            <a:lvl6pPr marL="9600057" indent="0">
              <a:buNone/>
              <a:defRPr sz="6719" b="1"/>
            </a:lvl6pPr>
            <a:lvl7pPr marL="11520068" indent="0">
              <a:buNone/>
              <a:defRPr sz="6719" b="1"/>
            </a:lvl7pPr>
            <a:lvl8pPr marL="13440080" indent="0">
              <a:buNone/>
              <a:defRPr sz="6719" b="1"/>
            </a:lvl8pPr>
            <a:lvl9pPr marL="15360091" indent="0">
              <a:buNone/>
              <a:defRPr sz="6719" b="1"/>
            </a:lvl9pPr>
          </a:lstStyle>
          <a:p>
            <a:pPr lvl="0"/>
            <a:r>
              <a:rPr lang="en-US"/>
              <a:t>Click to edit Master text styles</a:t>
            </a:r>
          </a:p>
        </p:txBody>
      </p:sp>
      <p:sp>
        <p:nvSpPr>
          <p:cNvPr id="6" name="Content Placeholder 5"/>
          <p:cNvSpPr>
            <a:spLocks noGrp="1"/>
          </p:cNvSpPr>
          <p:nvPr>
            <p:ph sz="quarter" idx="4"/>
          </p:nvPr>
        </p:nvSpPr>
        <p:spPr>
          <a:xfrm>
            <a:off x="25923240" y="10520155"/>
            <a:ext cx="21769390" cy="15473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A3F39A-A109-4DAB-AEB6-3F266F14EB48}" type="datetimeFigureOut">
              <a:rPr lang="en-IN" smtClean="0"/>
              <a:t>30-04-2025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269842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A3F39A-A109-4DAB-AEB6-3F266F14EB48}" type="datetimeFigureOut">
              <a:rPr lang="en-IN" smtClean="0"/>
              <a:t>30-04-2025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1872911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3F39A-A109-4DAB-AEB6-3F266F14EB48}" type="datetimeFigureOut">
              <a:rPr lang="en-IN" smtClean="0"/>
              <a:t>30-04-2025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1558909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028"/>
            <a:ext cx="16515395" cy="6720099"/>
          </a:xfrm>
        </p:spPr>
        <p:txBody>
          <a:bodyPr anchor="b"/>
          <a:lstStyle>
            <a:lvl1pPr>
              <a:defRPr sz="13438"/>
            </a:lvl1pPr>
          </a:lstStyle>
          <a:p>
            <a:r>
              <a:rPr lang="en-US"/>
              <a:t>Click to edit Master title style</a:t>
            </a:r>
            <a:endParaRPr lang="en-US" dirty="0"/>
          </a:p>
        </p:txBody>
      </p:sp>
      <p:sp>
        <p:nvSpPr>
          <p:cNvPr id="3" name="Content Placeholder 2"/>
          <p:cNvSpPr>
            <a:spLocks noGrp="1"/>
          </p:cNvSpPr>
          <p:nvPr>
            <p:ph idx="1"/>
          </p:nvPr>
        </p:nvSpPr>
        <p:spPr>
          <a:xfrm>
            <a:off x="21769390" y="4146730"/>
            <a:ext cx="25923240" cy="20466969"/>
          </a:xfrm>
        </p:spPr>
        <p:txBody>
          <a:bodyPr/>
          <a:lstStyle>
            <a:lvl1pPr>
              <a:defRPr sz="13438"/>
            </a:lvl1pPr>
            <a:lvl2pPr>
              <a:defRPr sz="11759"/>
            </a:lvl2pPr>
            <a:lvl3pPr>
              <a:defRPr sz="10079"/>
            </a:lvl3pPr>
            <a:lvl4pPr>
              <a:defRPr sz="8399"/>
            </a:lvl4pPr>
            <a:lvl5pPr>
              <a:defRPr sz="8399"/>
            </a:lvl5pPr>
            <a:lvl6pPr>
              <a:defRPr sz="8399"/>
            </a:lvl6pPr>
            <a:lvl7pPr>
              <a:defRPr sz="8399"/>
            </a:lvl7pPr>
            <a:lvl8pPr>
              <a:defRPr sz="8399"/>
            </a:lvl8pPr>
            <a:lvl9pPr>
              <a:defRPr sz="8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2" y="8640127"/>
            <a:ext cx="16515395" cy="16006905"/>
          </a:xfrm>
        </p:spPr>
        <p:txBody>
          <a:bodyPr/>
          <a:lstStyle>
            <a:lvl1pPr marL="0" indent="0">
              <a:buNone/>
              <a:defRPr sz="6719"/>
            </a:lvl1pPr>
            <a:lvl2pPr marL="1920011" indent="0">
              <a:buNone/>
              <a:defRPr sz="5879"/>
            </a:lvl2pPr>
            <a:lvl3pPr marL="3840023" indent="0">
              <a:buNone/>
              <a:defRPr sz="5039"/>
            </a:lvl3pPr>
            <a:lvl4pPr marL="5760034" indent="0">
              <a:buNone/>
              <a:defRPr sz="4200"/>
            </a:lvl4pPr>
            <a:lvl5pPr marL="7680046" indent="0">
              <a:buNone/>
              <a:defRPr sz="4200"/>
            </a:lvl5pPr>
            <a:lvl6pPr marL="9600057" indent="0">
              <a:buNone/>
              <a:defRPr sz="4200"/>
            </a:lvl6pPr>
            <a:lvl7pPr marL="11520068" indent="0">
              <a:buNone/>
              <a:defRPr sz="4200"/>
            </a:lvl7pPr>
            <a:lvl8pPr marL="13440080" indent="0">
              <a:buNone/>
              <a:defRPr sz="4200"/>
            </a:lvl8pPr>
            <a:lvl9pPr marL="15360091"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7FA3F39A-A109-4DAB-AEB6-3F266F14EB48}" type="datetimeFigureOut">
              <a:rPr lang="en-IN" smtClean="0"/>
              <a:t>30-04-2025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316889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028"/>
            <a:ext cx="16515395" cy="6720099"/>
          </a:xfrm>
        </p:spPr>
        <p:txBody>
          <a:bodyPr anchor="b"/>
          <a:lstStyle>
            <a:lvl1pPr>
              <a:defRPr sz="13438"/>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4146730"/>
            <a:ext cx="25923240" cy="20466969"/>
          </a:xfrm>
        </p:spPr>
        <p:txBody>
          <a:bodyPr anchor="t"/>
          <a:lstStyle>
            <a:lvl1pPr marL="0" indent="0">
              <a:buNone/>
              <a:defRPr sz="13438"/>
            </a:lvl1pPr>
            <a:lvl2pPr marL="1920011" indent="0">
              <a:buNone/>
              <a:defRPr sz="11759"/>
            </a:lvl2pPr>
            <a:lvl3pPr marL="3840023" indent="0">
              <a:buNone/>
              <a:defRPr sz="10079"/>
            </a:lvl3pPr>
            <a:lvl4pPr marL="5760034" indent="0">
              <a:buNone/>
              <a:defRPr sz="8399"/>
            </a:lvl4pPr>
            <a:lvl5pPr marL="7680046" indent="0">
              <a:buNone/>
              <a:defRPr sz="8399"/>
            </a:lvl5pPr>
            <a:lvl6pPr marL="9600057" indent="0">
              <a:buNone/>
              <a:defRPr sz="8399"/>
            </a:lvl6pPr>
            <a:lvl7pPr marL="11520068" indent="0">
              <a:buNone/>
              <a:defRPr sz="8399"/>
            </a:lvl7pPr>
            <a:lvl8pPr marL="13440080" indent="0">
              <a:buNone/>
              <a:defRPr sz="8399"/>
            </a:lvl8pPr>
            <a:lvl9pPr marL="15360091" indent="0">
              <a:buNone/>
              <a:defRPr sz="8399"/>
            </a:lvl9pPr>
          </a:lstStyle>
          <a:p>
            <a:r>
              <a:rPr lang="en-US"/>
              <a:t>Click icon to add picture</a:t>
            </a:r>
            <a:endParaRPr lang="en-US" dirty="0"/>
          </a:p>
        </p:txBody>
      </p:sp>
      <p:sp>
        <p:nvSpPr>
          <p:cNvPr id="4" name="Text Placeholder 3"/>
          <p:cNvSpPr>
            <a:spLocks noGrp="1"/>
          </p:cNvSpPr>
          <p:nvPr>
            <p:ph type="body" sz="half" idx="2"/>
          </p:nvPr>
        </p:nvSpPr>
        <p:spPr>
          <a:xfrm>
            <a:off x="3527112" y="8640127"/>
            <a:ext cx="16515395" cy="16006905"/>
          </a:xfrm>
        </p:spPr>
        <p:txBody>
          <a:bodyPr/>
          <a:lstStyle>
            <a:lvl1pPr marL="0" indent="0">
              <a:buNone/>
              <a:defRPr sz="6719"/>
            </a:lvl1pPr>
            <a:lvl2pPr marL="1920011" indent="0">
              <a:buNone/>
              <a:defRPr sz="5879"/>
            </a:lvl2pPr>
            <a:lvl3pPr marL="3840023" indent="0">
              <a:buNone/>
              <a:defRPr sz="5039"/>
            </a:lvl3pPr>
            <a:lvl4pPr marL="5760034" indent="0">
              <a:buNone/>
              <a:defRPr sz="4200"/>
            </a:lvl4pPr>
            <a:lvl5pPr marL="7680046" indent="0">
              <a:buNone/>
              <a:defRPr sz="4200"/>
            </a:lvl5pPr>
            <a:lvl6pPr marL="9600057" indent="0">
              <a:buNone/>
              <a:defRPr sz="4200"/>
            </a:lvl6pPr>
            <a:lvl7pPr marL="11520068" indent="0">
              <a:buNone/>
              <a:defRPr sz="4200"/>
            </a:lvl7pPr>
            <a:lvl8pPr marL="13440080" indent="0">
              <a:buNone/>
              <a:defRPr sz="4200"/>
            </a:lvl8pPr>
            <a:lvl9pPr marL="15360091"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7FA3F39A-A109-4DAB-AEB6-3F266F14EB48}" type="datetimeFigureOut">
              <a:rPr lang="en-IN" smtClean="0"/>
              <a:t>30-04-2025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F1FC829-BFB4-470A-9692-042790F7C09D}" type="slidenum">
              <a:rPr lang="en-IN" smtClean="0"/>
              <a:t>‹#›</a:t>
            </a:fld>
            <a:endParaRPr lang="en-IN"/>
          </a:p>
        </p:txBody>
      </p:sp>
    </p:spTree>
    <p:extLst>
      <p:ext uri="{BB962C8B-B14F-4D97-AF65-F5344CB8AC3E}">
        <p14:creationId xmlns:p14="http://schemas.microsoft.com/office/powerpoint/2010/main" val="3983864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533358"/>
            <a:ext cx="44165520" cy="55667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7666780"/>
            <a:ext cx="44165520" cy="182736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26693729"/>
            <a:ext cx="11521440" cy="1533356"/>
          </a:xfrm>
          <a:prstGeom prst="rect">
            <a:avLst/>
          </a:prstGeom>
        </p:spPr>
        <p:txBody>
          <a:bodyPr vert="horz" lIns="91440" tIns="45720" rIns="91440" bIns="45720" rtlCol="0" anchor="ctr"/>
          <a:lstStyle>
            <a:lvl1pPr algn="l">
              <a:defRPr sz="5039">
                <a:solidFill>
                  <a:schemeClr val="tx1">
                    <a:tint val="82000"/>
                  </a:schemeClr>
                </a:solidFill>
              </a:defRPr>
            </a:lvl1pPr>
          </a:lstStyle>
          <a:p>
            <a:fld id="{7FA3F39A-A109-4DAB-AEB6-3F266F14EB48}" type="datetimeFigureOut">
              <a:rPr lang="en-IN" smtClean="0"/>
              <a:t>30-04-2025</a:t>
            </a:fld>
            <a:endParaRPr lang="en-IN"/>
          </a:p>
        </p:txBody>
      </p:sp>
      <p:sp>
        <p:nvSpPr>
          <p:cNvPr id="5" name="Footer Placeholder 4"/>
          <p:cNvSpPr>
            <a:spLocks noGrp="1"/>
          </p:cNvSpPr>
          <p:nvPr>
            <p:ph type="ftr" sz="quarter" idx="3"/>
          </p:nvPr>
        </p:nvSpPr>
        <p:spPr>
          <a:xfrm>
            <a:off x="16962120" y="26693729"/>
            <a:ext cx="17282160" cy="1533356"/>
          </a:xfrm>
          <a:prstGeom prst="rect">
            <a:avLst/>
          </a:prstGeom>
        </p:spPr>
        <p:txBody>
          <a:bodyPr vert="horz" lIns="91440" tIns="45720" rIns="91440" bIns="45720" rtlCol="0" anchor="ctr"/>
          <a:lstStyle>
            <a:lvl1pPr algn="ctr">
              <a:defRPr sz="5039">
                <a:solidFill>
                  <a:schemeClr val="tx1">
                    <a:tint val="82000"/>
                  </a:schemeClr>
                </a:solidFill>
              </a:defRPr>
            </a:lvl1pPr>
          </a:lstStyle>
          <a:p>
            <a:endParaRPr lang="en-IN"/>
          </a:p>
        </p:txBody>
      </p:sp>
      <p:sp>
        <p:nvSpPr>
          <p:cNvPr id="6" name="Slide Number Placeholder 5"/>
          <p:cNvSpPr>
            <a:spLocks noGrp="1"/>
          </p:cNvSpPr>
          <p:nvPr>
            <p:ph type="sldNum" sz="quarter" idx="4"/>
          </p:nvPr>
        </p:nvSpPr>
        <p:spPr>
          <a:xfrm>
            <a:off x="36164520" y="26693729"/>
            <a:ext cx="11521440" cy="1533356"/>
          </a:xfrm>
          <a:prstGeom prst="rect">
            <a:avLst/>
          </a:prstGeom>
        </p:spPr>
        <p:txBody>
          <a:bodyPr vert="horz" lIns="91440" tIns="45720" rIns="91440" bIns="45720" rtlCol="0" anchor="ctr"/>
          <a:lstStyle>
            <a:lvl1pPr algn="r">
              <a:defRPr sz="5039">
                <a:solidFill>
                  <a:schemeClr val="tx1">
                    <a:tint val="82000"/>
                  </a:schemeClr>
                </a:solidFill>
              </a:defRPr>
            </a:lvl1pPr>
          </a:lstStyle>
          <a:p>
            <a:fld id="{4F1FC829-BFB4-470A-9692-042790F7C09D}" type="slidenum">
              <a:rPr lang="en-IN" smtClean="0"/>
              <a:t>‹#›</a:t>
            </a:fld>
            <a:endParaRPr lang="en-IN"/>
          </a:p>
        </p:txBody>
      </p:sp>
    </p:spTree>
    <p:extLst>
      <p:ext uri="{BB962C8B-B14F-4D97-AF65-F5344CB8AC3E}">
        <p14:creationId xmlns:p14="http://schemas.microsoft.com/office/powerpoint/2010/main" val="28967422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840023" rtl="0" eaLnBrk="1" latinLnBrk="0" hangingPunct="1">
        <a:lnSpc>
          <a:spcPct val="90000"/>
        </a:lnSpc>
        <a:spcBef>
          <a:spcPct val="0"/>
        </a:spcBef>
        <a:buNone/>
        <a:defRPr sz="18478" kern="1200">
          <a:solidFill>
            <a:schemeClr val="tx1"/>
          </a:solidFill>
          <a:latin typeface="+mj-lt"/>
          <a:ea typeface="+mj-ea"/>
          <a:cs typeface="+mj-cs"/>
        </a:defRPr>
      </a:lvl1pPr>
    </p:titleStyle>
    <p:bodyStyle>
      <a:lvl1pPr marL="960006" indent="-960006" algn="l" defTabSz="3840023" rtl="0" eaLnBrk="1" latinLnBrk="0" hangingPunct="1">
        <a:lnSpc>
          <a:spcPct val="90000"/>
        </a:lnSpc>
        <a:spcBef>
          <a:spcPts val="4200"/>
        </a:spcBef>
        <a:buFont typeface="Arial" panose="020B0604020202020204" pitchFamily="34" charset="0"/>
        <a:buChar char="•"/>
        <a:defRPr sz="11759" kern="1200">
          <a:solidFill>
            <a:schemeClr val="tx1"/>
          </a:solidFill>
          <a:latin typeface="+mn-lt"/>
          <a:ea typeface="+mn-ea"/>
          <a:cs typeface="+mn-cs"/>
        </a:defRPr>
      </a:lvl1pPr>
      <a:lvl2pPr marL="2880017" indent="-960006" algn="l" defTabSz="3840023" rtl="0" eaLnBrk="1" latinLnBrk="0" hangingPunct="1">
        <a:lnSpc>
          <a:spcPct val="90000"/>
        </a:lnSpc>
        <a:spcBef>
          <a:spcPts val="2100"/>
        </a:spcBef>
        <a:buFont typeface="Arial" panose="020B0604020202020204" pitchFamily="34" charset="0"/>
        <a:buChar char="•"/>
        <a:defRPr sz="10079" kern="1200">
          <a:solidFill>
            <a:schemeClr val="tx1"/>
          </a:solidFill>
          <a:latin typeface="+mn-lt"/>
          <a:ea typeface="+mn-ea"/>
          <a:cs typeface="+mn-cs"/>
        </a:defRPr>
      </a:lvl2pPr>
      <a:lvl3pPr marL="4800029" indent="-960006" algn="l" defTabSz="3840023" rtl="0" eaLnBrk="1" latinLnBrk="0" hangingPunct="1">
        <a:lnSpc>
          <a:spcPct val="90000"/>
        </a:lnSpc>
        <a:spcBef>
          <a:spcPts val="2100"/>
        </a:spcBef>
        <a:buFont typeface="Arial" panose="020B0604020202020204" pitchFamily="34" charset="0"/>
        <a:buChar char="•"/>
        <a:defRPr sz="8399" kern="1200">
          <a:solidFill>
            <a:schemeClr val="tx1"/>
          </a:solidFill>
          <a:latin typeface="+mn-lt"/>
          <a:ea typeface="+mn-ea"/>
          <a:cs typeface="+mn-cs"/>
        </a:defRPr>
      </a:lvl3pPr>
      <a:lvl4pPr marL="6720040"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4pPr>
      <a:lvl5pPr marL="8640051"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5pPr>
      <a:lvl6pPr marL="10560063"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6pPr>
      <a:lvl7pPr marL="12480074"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7pPr>
      <a:lvl8pPr marL="14400086"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8pPr>
      <a:lvl9pPr marL="16320097" indent="-960006" algn="l" defTabSz="3840023" rtl="0" eaLnBrk="1" latinLnBrk="0" hangingPunct="1">
        <a:lnSpc>
          <a:spcPct val="90000"/>
        </a:lnSpc>
        <a:spcBef>
          <a:spcPts val="2100"/>
        </a:spcBef>
        <a:buFont typeface="Arial" panose="020B0604020202020204" pitchFamily="34" charset="0"/>
        <a:buChar char="•"/>
        <a:defRPr sz="7559" kern="1200">
          <a:solidFill>
            <a:schemeClr val="tx1"/>
          </a:solidFill>
          <a:latin typeface="+mn-lt"/>
          <a:ea typeface="+mn-ea"/>
          <a:cs typeface="+mn-cs"/>
        </a:defRPr>
      </a:lvl9pPr>
    </p:bodyStyle>
    <p:otherStyle>
      <a:defPPr>
        <a:defRPr lang="en-US"/>
      </a:defPPr>
      <a:lvl1pPr marL="0" algn="l" defTabSz="3840023" rtl="0" eaLnBrk="1" latinLnBrk="0" hangingPunct="1">
        <a:defRPr sz="7559" kern="1200">
          <a:solidFill>
            <a:schemeClr val="tx1"/>
          </a:solidFill>
          <a:latin typeface="+mn-lt"/>
          <a:ea typeface="+mn-ea"/>
          <a:cs typeface="+mn-cs"/>
        </a:defRPr>
      </a:lvl1pPr>
      <a:lvl2pPr marL="1920011" algn="l" defTabSz="3840023" rtl="0" eaLnBrk="1" latinLnBrk="0" hangingPunct="1">
        <a:defRPr sz="7559" kern="1200">
          <a:solidFill>
            <a:schemeClr val="tx1"/>
          </a:solidFill>
          <a:latin typeface="+mn-lt"/>
          <a:ea typeface="+mn-ea"/>
          <a:cs typeface="+mn-cs"/>
        </a:defRPr>
      </a:lvl2pPr>
      <a:lvl3pPr marL="3840023" algn="l" defTabSz="3840023" rtl="0" eaLnBrk="1" latinLnBrk="0" hangingPunct="1">
        <a:defRPr sz="7559" kern="1200">
          <a:solidFill>
            <a:schemeClr val="tx1"/>
          </a:solidFill>
          <a:latin typeface="+mn-lt"/>
          <a:ea typeface="+mn-ea"/>
          <a:cs typeface="+mn-cs"/>
        </a:defRPr>
      </a:lvl3pPr>
      <a:lvl4pPr marL="5760034" algn="l" defTabSz="3840023" rtl="0" eaLnBrk="1" latinLnBrk="0" hangingPunct="1">
        <a:defRPr sz="7559" kern="1200">
          <a:solidFill>
            <a:schemeClr val="tx1"/>
          </a:solidFill>
          <a:latin typeface="+mn-lt"/>
          <a:ea typeface="+mn-ea"/>
          <a:cs typeface="+mn-cs"/>
        </a:defRPr>
      </a:lvl4pPr>
      <a:lvl5pPr marL="7680046" algn="l" defTabSz="3840023" rtl="0" eaLnBrk="1" latinLnBrk="0" hangingPunct="1">
        <a:defRPr sz="7559" kern="1200">
          <a:solidFill>
            <a:schemeClr val="tx1"/>
          </a:solidFill>
          <a:latin typeface="+mn-lt"/>
          <a:ea typeface="+mn-ea"/>
          <a:cs typeface="+mn-cs"/>
        </a:defRPr>
      </a:lvl5pPr>
      <a:lvl6pPr marL="9600057" algn="l" defTabSz="3840023" rtl="0" eaLnBrk="1" latinLnBrk="0" hangingPunct="1">
        <a:defRPr sz="7559" kern="1200">
          <a:solidFill>
            <a:schemeClr val="tx1"/>
          </a:solidFill>
          <a:latin typeface="+mn-lt"/>
          <a:ea typeface="+mn-ea"/>
          <a:cs typeface="+mn-cs"/>
        </a:defRPr>
      </a:lvl6pPr>
      <a:lvl7pPr marL="11520068" algn="l" defTabSz="3840023" rtl="0" eaLnBrk="1" latinLnBrk="0" hangingPunct="1">
        <a:defRPr sz="7559" kern="1200">
          <a:solidFill>
            <a:schemeClr val="tx1"/>
          </a:solidFill>
          <a:latin typeface="+mn-lt"/>
          <a:ea typeface="+mn-ea"/>
          <a:cs typeface="+mn-cs"/>
        </a:defRPr>
      </a:lvl7pPr>
      <a:lvl8pPr marL="13440080" algn="l" defTabSz="3840023" rtl="0" eaLnBrk="1" latinLnBrk="0" hangingPunct="1">
        <a:defRPr sz="7559" kern="1200">
          <a:solidFill>
            <a:schemeClr val="tx1"/>
          </a:solidFill>
          <a:latin typeface="+mn-lt"/>
          <a:ea typeface="+mn-ea"/>
          <a:cs typeface="+mn-cs"/>
        </a:defRPr>
      </a:lvl8pPr>
      <a:lvl9pPr marL="15360091" algn="l" defTabSz="3840023" rtl="0" eaLnBrk="1" latinLnBrk="0" hangingPunct="1">
        <a:defRPr sz="755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19.png"/><Relationship Id="rId39" Type="http://schemas.openxmlformats.org/officeDocument/2006/relationships/image" Target="../media/image32.png"/><Relationship Id="rId21" Type="http://schemas.openxmlformats.org/officeDocument/2006/relationships/image" Target="../media/image14.png"/><Relationship Id="rId34" Type="http://schemas.openxmlformats.org/officeDocument/2006/relationships/image" Target="../media/image27.png"/><Relationship Id="rId42" Type="http://schemas.openxmlformats.org/officeDocument/2006/relationships/image" Target="../media/image35.png"/><Relationship Id="rId47" Type="http://schemas.openxmlformats.org/officeDocument/2006/relationships/image" Target="../media/image40.png"/><Relationship Id="rId50" Type="http://schemas.openxmlformats.org/officeDocument/2006/relationships/image" Target="../media/image43.png"/><Relationship Id="rId7" Type="http://schemas.openxmlformats.org/officeDocument/2006/relationships/diagramLayout" Target="../diagrams/layout1.xml"/><Relationship Id="rId2" Type="http://schemas.openxmlformats.org/officeDocument/2006/relationships/notesSlide" Target="../notesSlides/notesSlide1.xml"/><Relationship Id="rId16" Type="http://schemas.openxmlformats.org/officeDocument/2006/relationships/image" Target="../media/image9.png"/><Relationship Id="rId29" Type="http://schemas.openxmlformats.org/officeDocument/2006/relationships/image" Target="../media/image22.png"/><Relationship Id="rId11" Type="http://schemas.openxmlformats.org/officeDocument/2006/relationships/image" Target="../media/image4.png"/><Relationship Id="rId24" Type="http://schemas.openxmlformats.org/officeDocument/2006/relationships/image" Target="../media/image17.png"/><Relationship Id="rId32" Type="http://schemas.openxmlformats.org/officeDocument/2006/relationships/image" Target="../media/image25.png"/><Relationship Id="rId37" Type="http://schemas.openxmlformats.org/officeDocument/2006/relationships/image" Target="../media/image30.png"/><Relationship Id="rId40" Type="http://schemas.openxmlformats.org/officeDocument/2006/relationships/image" Target="../media/image33.png"/><Relationship Id="rId45" Type="http://schemas.openxmlformats.org/officeDocument/2006/relationships/image" Target="../media/image38.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36" Type="http://schemas.openxmlformats.org/officeDocument/2006/relationships/image" Target="../media/image29.png"/><Relationship Id="rId49" Type="http://schemas.openxmlformats.org/officeDocument/2006/relationships/image" Target="../media/image42.png"/><Relationship Id="rId10" Type="http://schemas.microsoft.com/office/2007/relationships/diagramDrawing" Target="../diagrams/drawing1.xml"/><Relationship Id="rId19" Type="http://schemas.openxmlformats.org/officeDocument/2006/relationships/image" Target="../media/image12.png"/><Relationship Id="rId31" Type="http://schemas.openxmlformats.org/officeDocument/2006/relationships/image" Target="../media/image24.png"/><Relationship Id="rId44" Type="http://schemas.openxmlformats.org/officeDocument/2006/relationships/image" Target="../media/image37.png"/><Relationship Id="rId52" Type="http://schemas.openxmlformats.org/officeDocument/2006/relationships/image" Target="../media/image45.png"/><Relationship Id="rId4" Type="http://schemas.openxmlformats.org/officeDocument/2006/relationships/image" Target="../media/image2.png"/><Relationship Id="rId9" Type="http://schemas.openxmlformats.org/officeDocument/2006/relationships/diagramColors" Target="../diagrams/colors1.xml"/><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35" Type="http://schemas.openxmlformats.org/officeDocument/2006/relationships/image" Target="../media/image28.png"/><Relationship Id="rId43" Type="http://schemas.openxmlformats.org/officeDocument/2006/relationships/image" Target="../media/image36.png"/><Relationship Id="rId48" Type="http://schemas.openxmlformats.org/officeDocument/2006/relationships/image" Target="../media/image41.png"/><Relationship Id="rId8" Type="http://schemas.openxmlformats.org/officeDocument/2006/relationships/diagramQuickStyle" Target="../diagrams/quickStyle1.xml"/><Relationship Id="rId51" Type="http://schemas.openxmlformats.org/officeDocument/2006/relationships/image" Target="../media/image44.jpeg"/><Relationship Id="rId3" Type="http://schemas.openxmlformats.org/officeDocument/2006/relationships/image" Target="../media/image1.png"/><Relationship Id="rId12" Type="http://schemas.openxmlformats.org/officeDocument/2006/relationships/image" Target="../media/image5.png"/><Relationship Id="rId17" Type="http://schemas.openxmlformats.org/officeDocument/2006/relationships/image" Target="../media/image10.png"/><Relationship Id="rId25" Type="http://schemas.openxmlformats.org/officeDocument/2006/relationships/image" Target="../media/image18.png"/><Relationship Id="rId33" Type="http://schemas.openxmlformats.org/officeDocument/2006/relationships/image" Target="../media/image26.png"/><Relationship Id="rId38" Type="http://schemas.openxmlformats.org/officeDocument/2006/relationships/image" Target="../media/image31.png"/><Relationship Id="rId46" Type="http://schemas.openxmlformats.org/officeDocument/2006/relationships/image" Target="../media/image39.png"/><Relationship Id="rId20" Type="http://schemas.openxmlformats.org/officeDocument/2006/relationships/image" Target="../media/image13.png"/><Relationship Id="rId41"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0261ED-2611-BFA1-5E20-AC8B54D320FF}"/>
              </a:ext>
            </a:extLst>
          </p:cNvPr>
          <p:cNvSpPr/>
          <p:nvPr/>
        </p:nvSpPr>
        <p:spPr>
          <a:xfrm>
            <a:off x="976448" y="935638"/>
            <a:ext cx="49230342" cy="3599625"/>
          </a:xfrm>
          <a:prstGeom prst="rect">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Estimation of surface-based aerosol composition from satellite data-driven machine learning model over south Asia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Shreya </a:t>
            </a:r>
            <a:r>
              <a:rPr kumimoji="0" lang="en-US" sz="5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Srivastava, Sagnik Dey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54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CAS, Indian Institute of Technology, Delhi. Email: Shreya.Srivastava@cas.iitd.ac.in</a:t>
            </a:r>
            <a:endParaRPr kumimoji="0" lang="en-US" sz="6600" b="0" i="1"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4160D4A-6DC3-EB0C-70B9-A75469B2153D}"/>
              </a:ext>
            </a:extLst>
          </p:cNvPr>
          <p:cNvSpPr/>
          <p:nvPr/>
        </p:nvSpPr>
        <p:spPr>
          <a:xfrm>
            <a:off x="976448" y="5068663"/>
            <a:ext cx="15969092" cy="10469140"/>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152" name="Group 1151">
            <a:extLst>
              <a:ext uri="{FF2B5EF4-FFF2-40B4-BE49-F238E27FC236}">
                <a16:creationId xmlns:a16="http://schemas.microsoft.com/office/drawing/2014/main" id="{5D3E17AF-6BEF-ACEB-5E2F-C34CC78B4799}"/>
              </a:ext>
            </a:extLst>
          </p:cNvPr>
          <p:cNvGrpSpPr/>
          <p:nvPr/>
        </p:nvGrpSpPr>
        <p:grpSpPr>
          <a:xfrm>
            <a:off x="976448" y="5084214"/>
            <a:ext cx="15969090" cy="10453589"/>
            <a:chOff x="976448" y="5084214"/>
            <a:chExt cx="15969090" cy="10453589"/>
          </a:xfrm>
        </p:grpSpPr>
        <p:sp>
          <p:nvSpPr>
            <p:cNvPr id="9" name="Rectangle 8">
              <a:extLst>
                <a:ext uri="{FF2B5EF4-FFF2-40B4-BE49-F238E27FC236}">
                  <a16:creationId xmlns:a16="http://schemas.microsoft.com/office/drawing/2014/main" id="{95256D0E-6BF8-2A8F-C50C-BD5320E53A29}"/>
                </a:ext>
              </a:extLst>
            </p:cNvPr>
            <p:cNvSpPr/>
            <p:nvPr/>
          </p:nvSpPr>
          <p:spPr>
            <a:xfrm>
              <a:off x="976448" y="5084214"/>
              <a:ext cx="15969090" cy="1067053"/>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1. Motivation</a:t>
              </a:r>
              <a:endParaRPr lang="en-IN" sz="4000" b="1"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52F7FB8-0934-A04E-E994-772E43C63162}"/>
                </a:ext>
              </a:extLst>
            </p:cNvPr>
            <p:cNvSpPr txBox="1"/>
            <p:nvPr/>
          </p:nvSpPr>
          <p:spPr>
            <a:xfrm>
              <a:off x="1183342" y="6212173"/>
              <a:ext cx="7459213" cy="9325630"/>
            </a:xfrm>
            <a:prstGeom prst="rect">
              <a:avLst/>
            </a:prstGeom>
            <a:noFill/>
            <a:ln>
              <a:noFill/>
            </a:ln>
          </p:spPr>
          <p:txBody>
            <a:bodyPr wrap="square">
              <a:spAutoFit/>
            </a:bodyPr>
            <a:lstStyle/>
            <a:p>
              <a:pPr marL="609604" indent="-609604" algn="just">
                <a:buFont typeface="Wingdings" panose="05000000000000000000" pitchFamily="2" charset="2"/>
                <a:buChar char="v"/>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India has been identified as an aerosol hotspot. </a:t>
              </a:r>
            </a:p>
            <a:p>
              <a:pPr algn="just"/>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09604" indent="-609604" algn="just">
                <a:buFont typeface="Wingdings" panose="05000000000000000000" pitchFamily="2" charset="2"/>
                <a:buChar char="v"/>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Studies have shown the significant spatio-temporal variability of aerosol characteristics over India (Dey &amp; di Girolamo, 2010;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Jethva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et al., 2005). </a:t>
              </a:r>
            </a:p>
            <a:p>
              <a:pPr algn="just"/>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09604" indent="-609604" algn="just">
                <a:buFont typeface="Wingdings" panose="05000000000000000000" pitchFamily="2" charset="2"/>
                <a:buChar char="v"/>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Different aerosol types have distinct effect on climate (Andrews et al., 2006; Satheesh, 2012) and on human health (Kelly &amp; Fussell, 2012; Park et al., 2018).</a:t>
              </a:r>
            </a:p>
            <a:p>
              <a:pPr algn="just"/>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09604" indent="-609604" algn="just">
                <a:buFont typeface="Wingdings" panose="05000000000000000000" pitchFamily="2" charset="2"/>
                <a:buChar char="v"/>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Information about aerosol composition is scarce and limited to a few campaigns (Gani et al., 2018; Hayes et al., 2013) and a handful of sites (Snider et al., 2015) in India. </a:t>
              </a:r>
            </a:p>
            <a:p>
              <a:pPr algn="just"/>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609604" indent="-609604" algn="just">
                <a:buFont typeface="Wingdings" panose="05000000000000000000" pitchFamily="2" charset="2"/>
                <a:buChar char="v"/>
              </a:pPr>
              <a:r>
                <a:rPr lang="en-US" sz="2400" dirty="0">
                  <a:latin typeface="Arial" panose="020B0604020202020204" pitchFamily="34" charset="0"/>
                  <a:cs typeface="Arial" panose="020B0604020202020204" pitchFamily="34" charset="0"/>
                </a:rPr>
                <a:t>Unlike most studies linking columnar AOD to ground-level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our method uses MISR aerosol components to estimate aerosol composition. </a:t>
              </a:r>
            </a:p>
            <a:p>
              <a:pPr algn="just"/>
              <a:endParaRPr lang="en-US" sz="2400" dirty="0">
                <a:latin typeface="Arial" panose="020B0604020202020204" pitchFamily="34" charset="0"/>
                <a:cs typeface="Arial" panose="020B0604020202020204" pitchFamily="34" charset="0"/>
              </a:endParaRPr>
            </a:p>
            <a:p>
              <a:pPr marL="609604" indent="-609604" algn="just">
                <a:buFont typeface="Wingdings" panose="05000000000000000000" pitchFamily="2" charset="2"/>
                <a:buChar char="v"/>
              </a:pPr>
              <a:r>
                <a:rPr lang="en-US" sz="2400" dirty="0">
                  <a:latin typeface="Arial" panose="020B0604020202020204" pitchFamily="34" charset="0"/>
                  <a:cs typeface="Arial" panose="020B0604020202020204" pitchFamily="34" charset="0"/>
                </a:rPr>
                <a:t>Our detailed analysis of aerosol radiative forcing over the Indian subcontinent suggest an increasing scattering effects of aerosols (Fig.1).</a:t>
              </a:r>
              <a:endParaRPr lang="en-US" sz="2400" baseline="-250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312656E8-32C3-5CAA-4B3B-C3E1304243FF}"/>
                </a:ext>
              </a:extLst>
            </p:cNvPr>
            <p:cNvGrpSpPr/>
            <p:nvPr/>
          </p:nvGrpSpPr>
          <p:grpSpPr>
            <a:xfrm>
              <a:off x="9122570" y="6326965"/>
              <a:ext cx="7439781" cy="6904608"/>
              <a:chOff x="-78" y="8607702"/>
              <a:chExt cx="10032197" cy="8147308"/>
            </a:xfrm>
          </p:grpSpPr>
          <p:pic>
            <p:nvPicPr>
              <p:cNvPr id="22" name="Picture 21" descr="A screenshot of a computer generated image&#10;&#10;Description automatically generated">
                <a:extLst>
                  <a:ext uri="{FF2B5EF4-FFF2-40B4-BE49-F238E27FC236}">
                    <a16:creationId xmlns:a16="http://schemas.microsoft.com/office/drawing/2014/main" id="{B359E786-5CD0-36BB-FAE5-B6C39FFCC7D8}"/>
                  </a:ext>
                </a:extLst>
              </p:cNvPr>
              <p:cNvPicPr>
                <a:picLocks noChangeAspect="1"/>
              </p:cNvPicPr>
              <p:nvPr/>
            </p:nvPicPr>
            <p:blipFill rotWithShape="1">
              <a:blip r:embed="rId3">
                <a:extLst>
                  <a:ext uri="{28A0092B-C50C-407E-A947-70E740481C1C}">
                    <a14:useLocalDpi xmlns:a14="http://schemas.microsoft.com/office/drawing/2010/main" val="0"/>
                  </a:ext>
                </a:extLst>
              </a:blip>
              <a:srcRect t="24993" r="1136" b="19144"/>
              <a:stretch/>
            </p:blipFill>
            <p:spPr>
              <a:xfrm>
                <a:off x="0" y="11275496"/>
                <a:ext cx="10032118" cy="2635221"/>
              </a:xfrm>
              <a:prstGeom prst="rect">
                <a:avLst/>
              </a:prstGeom>
            </p:spPr>
          </p:pic>
          <p:pic>
            <p:nvPicPr>
              <p:cNvPr id="23" name="Picture 22" descr="A close-up of a map&#10;&#10;Description automatically generated">
                <a:extLst>
                  <a:ext uri="{FF2B5EF4-FFF2-40B4-BE49-F238E27FC236}">
                    <a16:creationId xmlns:a16="http://schemas.microsoft.com/office/drawing/2014/main" id="{0B8A6FF2-7F70-AF38-461C-0749DC8C9B4D}"/>
                  </a:ext>
                </a:extLst>
              </p:cNvPr>
              <p:cNvPicPr>
                <a:picLocks noChangeAspect="1"/>
              </p:cNvPicPr>
              <p:nvPr/>
            </p:nvPicPr>
            <p:blipFill rotWithShape="1">
              <a:blip r:embed="rId4">
                <a:extLst>
                  <a:ext uri="{28A0092B-C50C-407E-A947-70E740481C1C}">
                    <a14:useLocalDpi xmlns:a14="http://schemas.microsoft.com/office/drawing/2010/main" val="0"/>
                  </a:ext>
                </a:extLst>
              </a:blip>
              <a:srcRect t="24701" b="13699"/>
              <a:stretch/>
            </p:blipFill>
            <p:spPr>
              <a:xfrm>
                <a:off x="-78" y="13883495"/>
                <a:ext cx="10032119" cy="2871515"/>
              </a:xfrm>
              <a:prstGeom prst="rect">
                <a:avLst/>
              </a:prstGeom>
            </p:spPr>
          </p:pic>
          <p:pic>
            <p:nvPicPr>
              <p:cNvPr id="24" name="Picture 23" descr="A close-up of a map&#10;&#10;Description automatically generated">
                <a:extLst>
                  <a:ext uri="{FF2B5EF4-FFF2-40B4-BE49-F238E27FC236}">
                    <a16:creationId xmlns:a16="http://schemas.microsoft.com/office/drawing/2014/main" id="{6B53D901-E5C0-E435-E9BA-E9DE7BE47799}"/>
                  </a:ext>
                </a:extLst>
              </p:cNvPr>
              <p:cNvPicPr>
                <a:picLocks noChangeAspect="1"/>
              </p:cNvPicPr>
              <p:nvPr/>
            </p:nvPicPr>
            <p:blipFill rotWithShape="1">
              <a:blip r:embed="rId5">
                <a:extLst>
                  <a:ext uri="{28A0092B-C50C-407E-A947-70E740481C1C}">
                    <a14:useLocalDpi xmlns:a14="http://schemas.microsoft.com/office/drawing/2010/main" val="0"/>
                  </a:ext>
                </a:extLst>
              </a:blip>
              <a:srcRect t="24992" b="17942"/>
              <a:stretch/>
            </p:blipFill>
            <p:spPr>
              <a:xfrm>
                <a:off x="0" y="8607702"/>
                <a:ext cx="10032119" cy="2705312"/>
              </a:xfrm>
              <a:prstGeom prst="rect">
                <a:avLst/>
              </a:prstGeom>
            </p:spPr>
          </p:pic>
        </p:grpSp>
        <p:sp>
          <p:nvSpPr>
            <p:cNvPr id="29" name="TextBox 28">
              <a:extLst>
                <a:ext uri="{FF2B5EF4-FFF2-40B4-BE49-F238E27FC236}">
                  <a16:creationId xmlns:a16="http://schemas.microsoft.com/office/drawing/2014/main" id="{F2D06FF9-E596-C6AF-55B3-129EC47F7685}"/>
                </a:ext>
              </a:extLst>
            </p:cNvPr>
            <p:cNvSpPr txBox="1"/>
            <p:nvPr/>
          </p:nvSpPr>
          <p:spPr>
            <a:xfrm>
              <a:off x="9122628" y="13524816"/>
              <a:ext cx="7459212" cy="1785104"/>
            </a:xfrm>
            <a:prstGeom prst="rect">
              <a:avLst/>
            </a:prstGeom>
            <a:noFill/>
          </p:spPr>
          <p:txBody>
            <a:bodyPr wrap="square">
              <a:spAutoFit/>
            </a:bodyPr>
            <a:lstStyle/>
            <a:p>
              <a:pPr algn="just"/>
              <a:r>
                <a:rPr lang="en-US" sz="2200" b="1" dirty="0">
                  <a:latin typeface="Arial" panose="020B0604020202020204" pitchFamily="34" charset="0"/>
                  <a:cs typeface="Arial" panose="020B0604020202020204" pitchFamily="34" charset="0"/>
                </a:rPr>
                <a:t>Fig.1 </a:t>
              </a:r>
              <a:r>
                <a:rPr lang="en-US" sz="2200" dirty="0">
                  <a:latin typeface="Arial" panose="020B0604020202020204" pitchFamily="34" charset="0"/>
                  <a:cs typeface="Arial" panose="020B0604020202020204" pitchFamily="34" charset="0"/>
                </a:rPr>
                <a:t>Spatial patterns of annual trends in ADRF in-atmosphere for all-sky (Top Panel) and AOD (Middle Panel), and Atmospheric warming efficiency (Bottom Panel) over 22 years (2000-2021). </a:t>
              </a:r>
            </a:p>
            <a:p>
              <a:pPr algn="just"/>
              <a:r>
                <a:rPr lang="en-US" sz="2200" dirty="0">
                  <a:latin typeface="Arial" panose="020B0604020202020204" pitchFamily="34" charset="0"/>
                  <a:cs typeface="Arial" panose="020B0604020202020204" pitchFamily="34" charset="0"/>
                </a:rPr>
                <a:t>(Srivastava &amp; Dey, 2024; under review)</a:t>
              </a:r>
              <a:endParaRPr lang="en-IN" sz="2200" dirty="0">
                <a:latin typeface="Arial" panose="020B0604020202020204" pitchFamily="34" charset="0"/>
                <a:cs typeface="Arial" panose="020B0604020202020204" pitchFamily="34" charset="0"/>
              </a:endParaRPr>
            </a:p>
          </p:txBody>
        </p:sp>
      </p:grpSp>
      <p:grpSp>
        <p:nvGrpSpPr>
          <p:cNvPr id="1153" name="Group 1152">
            <a:extLst>
              <a:ext uri="{FF2B5EF4-FFF2-40B4-BE49-F238E27FC236}">
                <a16:creationId xmlns:a16="http://schemas.microsoft.com/office/drawing/2014/main" id="{532D5143-D366-9261-2684-DD32EB3D2BF0}"/>
              </a:ext>
            </a:extLst>
          </p:cNvPr>
          <p:cNvGrpSpPr/>
          <p:nvPr/>
        </p:nvGrpSpPr>
        <p:grpSpPr>
          <a:xfrm>
            <a:off x="976442" y="15729178"/>
            <a:ext cx="15969093" cy="3085716"/>
            <a:chOff x="976442" y="15729178"/>
            <a:chExt cx="15969093" cy="3085716"/>
          </a:xfrm>
        </p:grpSpPr>
        <p:sp>
          <p:nvSpPr>
            <p:cNvPr id="31" name="Rectangle 30">
              <a:extLst>
                <a:ext uri="{FF2B5EF4-FFF2-40B4-BE49-F238E27FC236}">
                  <a16:creationId xmlns:a16="http://schemas.microsoft.com/office/drawing/2014/main" id="{131D8F77-0E10-9F2A-172D-A7958A141A45}"/>
                </a:ext>
              </a:extLst>
            </p:cNvPr>
            <p:cNvSpPr/>
            <p:nvPr/>
          </p:nvSpPr>
          <p:spPr>
            <a:xfrm>
              <a:off x="976443" y="15837217"/>
              <a:ext cx="15969092" cy="297767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457200" rtl="0" eaLnBrk="1" fontAlgn="auto" latinLnBrk="0" hangingPunct="1">
                <a:lnSpc>
                  <a:spcPct val="100000"/>
                </a:lnSpc>
                <a:spcBef>
                  <a:spcPts val="0"/>
                </a:spcBef>
                <a:spcAft>
                  <a:spcPts val="60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just" defTabSz="457200" rtl="0" eaLnBrk="1" fontAlgn="auto" latinLnBrk="0" hangingPunct="1">
                <a:lnSpc>
                  <a:spcPct val="100000"/>
                </a:lnSpc>
                <a:spcBef>
                  <a:spcPts val="0"/>
                </a:spcBef>
                <a:spcAft>
                  <a:spcPts val="600"/>
                </a:spcAft>
                <a:buClrTx/>
                <a:buSzTx/>
                <a:tabLst/>
                <a:defRPr/>
              </a:pP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514350" marR="0" lvl="0" indent="-514350" algn="just" defTabSz="457200" rtl="0" eaLnBrk="1" fontAlgn="auto" latinLnBrk="0" hangingPunct="1">
                <a:lnSpc>
                  <a:spcPct val="100000"/>
                </a:lnSpc>
                <a:spcBef>
                  <a:spcPts val="0"/>
                </a:spcBef>
                <a:spcAft>
                  <a:spcPts val="600"/>
                </a:spcAft>
                <a:buClrTx/>
                <a:buSzTx/>
                <a:buFont typeface="+mj-lt"/>
                <a:buAutoNum type="roman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Develop a predictive machine learning model to estimate surface aerosol composition using MISR-derived fractional AODs, meteorological variables, and land use data.</a:t>
              </a:r>
            </a:p>
            <a:p>
              <a:pPr marL="514350" marR="0" lvl="0" indent="-514350" algn="just" defTabSz="457200" rtl="0" eaLnBrk="1" fontAlgn="auto" latinLnBrk="0" hangingPunct="1">
                <a:lnSpc>
                  <a:spcPct val="100000"/>
                </a:lnSpc>
                <a:spcBef>
                  <a:spcPts val="0"/>
                </a:spcBef>
                <a:spcAft>
                  <a:spcPts val="600"/>
                </a:spcAft>
                <a:buClrTx/>
                <a:buSzTx/>
                <a:buFont typeface="+mj-lt"/>
                <a:buAutoNum type="roman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Support climate and health risk assessments by integrating aerosol composition predictions, focusing on their differential impacts in low-income South Asian regions.</a:t>
              </a:r>
            </a:p>
          </p:txBody>
        </p:sp>
        <p:sp>
          <p:nvSpPr>
            <p:cNvPr id="32" name="Rectangle 31">
              <a:extLst>
                <a:ext uri="{FF2B5EF4-FFF2-40B4-BE49-F238E27FC236}">
                  <a16:creationId xmlns:a16="http://schemas.microsoft.com/office/drawing/2014/main" id="{A98BF12E-C6CE-56DB-9C58-E146D4C3FE16}"/>
                </a:ext>
              </a:extLst>
            </p:cNvPr>
            <p:cNvSpPr/>
            <p:nvPr/>
          </p:nvSpPr>
          <p:spPr>
            <a:xfrm>
              <a:off x="976442" y="15729178"/>
              <a:ext cx="15969092" cy="111155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2. Objectives</a:t>
              </a:r>
              <a:endParaRPr lang="en-IN" sz="4000" b="1" dirty="0">
                <a:solidFill>
                  <a:schemeClr val="tx1"/>
                </a:solidFill>
                <a:latin typeface="Arial" panose="020B0604020202020204" pitchFamily="34" charset="0"/>
                <a:cs typeface="Arial" panose="020B0604020202020204" pitchFamily="34" charset="0"/>
              </a:endParaRPr>
            </a:p>
          </p:txBody>
        </p:sp>
      </p:grpSp>
      <p:sp>
        <p:nvSpPr>
          <p:cNvPr id="37" name="Rectangle 36">
            <a:extLst>
              <a:ext uri="{FF2B5EF4-FFF2-40B4-BE49-F238E27FC236}">
                <a16:creationId xmlns:a16="http://schemas.microsoft.com/office/drawing/2014/main" id="{75BC74FD-E1FF-5D30-AA80-828ADA383B77}"/>
              </a:ext>
            </a:extLst>
          </p:cNvPr>
          <p:cNvSpPr/>
          <p:nvPr/>
        </p:nvSpPr>
        <p:spPr>
          <a:xfrm>
            <a:off x="17453719" y="5068663"/>
            <a:ext cx="16040735" cy="18351776"/>
          </a:xfrm>
          <a:prstGeom prst="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8" name="Rectangle 37">
            <a:extLst>
              <a:ext uri="{FF2B5EF4-FFF2-40B4-BE49-F238E27FC236}">
                <a16:creationId xmlns:a16="http://schemas.microsoft.com/office/drawing/2014/main" id="{7D78FD0C-8160-1E47-2B6B-72C38759B46A}"/>
              </a:ext>
            </a:extLst>
          </p:cNvPr>
          <p:cNvSpPr/>
          <p:nvPr/>
        </p:nvSpPr>
        <p:spPr>
          <a:xfrm>
            <a:off x="34045927" y="5084213"/>
            <a:ext cx="16184026" cy="22780573"/>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Rectangle 43">
            <a:extLst>
              <a:ext uri="{FF2B5EF4-FFF2-40B4-BE49-F238E27FC236}">
                <a16:creationId xmlns:a16="http://schemas.microsoft.com/office/drawing/2014/main" id="{A29E518F-F6A6-F1F9-D1CC-12DC243EFA23}"/>
              </a:ext>
            </a:extLst>
          </p:cNvPr>
          <p:cNvSpPr/>
          <p:nvPr/>
        </p:nvSpPr>
        <p:spPr>
          <a:xfrm>
            <a:off x="17430558" y="5084214"/>
            <a:ext cx="16063896" cy="1115261"/>
          </a:xfrm>
          <a:prstGeom prst="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3. Data &amp; Methodology</a:t>
            </a:r>
            <a:endParaRPr lang="en-IN" sz="4000" b="1" dirty="0">
              <a:solidFill>
                <a:schemeClr val="tx1"/>
              </a:solidFill>
              <a:latin typeface="Arial" panose="020B0604020202020204" pitchFamily="34" charset="0"/>
              <a:cs typeface="Arial" panose="020B0604020202020204" pitchFamily="34" charset="0"/>
            </a:endParaRPr>
          </a:p>
        </p:txBody>
      </p:sp>
      <p:grpSp>
        <p:nvGrpSpPr>
          <p:cNvPr id="1062" name="Group 1061">
            <a:extLst>
              <a:ext uri="{FF2B5EF4-FFF2-40B4-BE49-F238E27FC236}">
                <a16:creationId xmlns:a16="http://schemas.microsoft.com/office/drawing/2014/main" id="{9A7FADF0-50C3-19BC-38ED-D884518DCA2F}"/>
              </a:ext>
            </a:extLst>
          </p:cNvPr>
          <p:cNvGrpSpPr/>
          <p:nvPr/>
        </p:nvGrpSpPr>
        <p:grpSpPr>
          <a:xfrm>
            <a:off x="17561186" y="6336490"/>
            <a:ext cx="6764663" cy="6895182"/>
            <a:chOff x="17525366" y="6982969"/>
            <a:chExt cx="7428945" cy="8326951"/>
          </a:xfrm>
        </p:grpSpPr>
        <p:grpSp>
          <p:nvGrpSpPr>
            <p:cNvPr id="1034" name="Group 1033">
              <a:extLst>
                <a:ext uri="{FF2B5EF4-FFF2-40B4-BE49-F238E27FC236}">
                  <a16:creationId xmlns:a16="http://schemas.microsoft.com/office/drawing/2014/main" id="{E9803571-F57B-F1F2-6A87-5704C841523C}"/>
                </a:ext>
              </a:extLst>
            </p:cNvPr>
            <p:cNvGrpSpPr/>
            <p:nvPr/>
          </p:nvGrpSpPr>
          <p:grpSpPr>
            <a:xfrm>
              <a:off x="17525366" y="6982969"/>
              <a:ext cx="7428945" cy="8326951"/>
              <a:chOff x="4850758" y="505060"/>
              <a:chExt cx="6972283" cy="6059705"/>
            </a:xfrm>
          </p:grpSpPr>
          <p:sp>
            <p:nvSpPr>
              <p:cNvPr id="1036" name="Rectangle 1035">
                <a:extLst>
                  <a:ext uri="{FF2B5EF4-FFF2-40B4-BE49-F238E27FC236}">
                    <a16:creationId xmlns:a16="http://schemas.microsoft.com/office/drawing/2014/main" id="{1B8D828E-3A93-29D9-3FA9-5CBF09AE82EB}"/>
                  </a:ext>
                </a:extLst>
              </p:cNvPr>
              <p:cNvSpPr/>
              <p:nvPr/>
            </p:nvSpPr>
            <p:spPr>
              <a:xfrm>
                <a:off x="7189234" y="505060"/>
                <a:ext cx="2295331" cy="633272"/>
              </a:xfrm>
              <a:prstGeom prst="rect">
                <a:avLst/>
              </a:prstGeom>
              <a:solidFill>
                <a:srgbClr val="FBD4D1"/>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Data Collection </a:t>
                </a:r>
                <a:endParaRPr kumimoji="0" lang="en-I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038" name="Straight Connector 1037">
                <a:extLst>
                  <a:ext uri="{FF2B5EF4-FFF2-40B4-BE49-F238E27FC236}">
                    <a16:creationId xmlns:a16="http://schemas.microsoft.com/office/drawing/2014/main" id="{0833F6AB-0261-E2A3-960D-6D1471D02670}"/>
                  </a:ext>
                </a:extLst>
              </p:cNvPr>
              <p:cNvCxnSpPr>
                <a:cxnSpLocks/>
              </p:cNvCxnSpPr>
              <p:nvPr/>
            </p:nvCxnSpPr>
            <p:spPr>
              <a:xfrm>
                <a:off x="6284166" y="5052825"/>
                <a:ext cx="4161453" cy="0"/>
              </a:xfrm>
              <a:prstGeom prst="line">
                <a:avLst/>
              </a:prstGeom>
              <a:noFill/>
              <a:ln w="12700" cap="flat" cmpd="sng" algn="ctr">
                <a:solidFill>
                  <a:sysClr val="windowText" lastClr="000000"/>
                </a:solidFill>
                <a:prstDash val="solid"/>
                <a:miter lim="800000"/>
              </a:ln>
              <a:effectLst/>
            </p:spPr>
          </p:cxnSp>
          <p:sp>
            <p:nvSpPr>
              <p:cNvPr id="1045" name="Rectangle 1044">
                <a:extLst>
                  <a:ext uri="{FF2B5EF4-FFF2-40B4-BE49-F238E27FC236}">
                    <a16:creationId xmlns:a16="http://schemas.microsoft.com/office/drawing/2014/main" id="{42BC306F-0929-5D1D-B0D2-5D8D7DB5B449}"/>
                  </a:ext>
                </a:extLst>
              </p:cNvPr>
              <p:cNvSpPr/>
              <p:nvPr/>
            </p:nvSpPr>
            <p:spPr>
              <a:xfrm>
                <a:off x="7207897" y="2171121"/>
                <a:ext cx="2313992" cy="820141"/>
              </a:xfrm>
              <a:prstGeom prst="rect">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Align each dataset to model grid and monthly scale</a:t>
                </a:r>
              </a:p>
            </p:txBody>
          </p:sp>
          <p:sp>
            <p:nvSpPr>
              <p:cNvPr id="1046" name="Arrow: Down 1045">
                <a:extLst>
                  <a:ext uri="{FF2B5EF4-FFF2-40B4-BE49-F238E27FC236}">
                    <a16:creationId xmlns:a16="http://schemas.microsoft.com/office/drawing/2014/main" id="{A6A0D725-C2A5-33EE-A274-9F43A24B4660}"/>
                  </a:ext>
                </a:extLst>
              </p:cNvPr>
              <p:cNvSpPr/>
              <p:nvPr/>
            </p:nvSpPr>
            <p:spPr>
              <a:xfrm>
                <a:off x="8150288" y="3008063"/>
                <a:ext cx="345232" cy="474215"/>
              </a:xfrm>
              <a:prstGeom prst="downArrow">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047" name="Rectangle 1046">
                <a:extLst>
                  <a:ext uri="{FF2B5EF4-FFF2-40B4-BE49-F238E27FC236}">
                    <a16:creationId xmlns:a16="http://schemas.microsoft.com/office/drawing/2014/main" id="{D392193E-B738-AF77-02D3-0B2088A4064E}"/>
                  </a:ext>
                </a:extLst>
              </p:cNvPr>
              <p:cNvSpPr/>
              <p:nvPr/>
            </p:nvSpPr>
            <p:spPr>
              <a:xfrm>
                <a:off x="7189234" y="3492909"/>
                <a:ext cx="2295331" cy="633272"/>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Train/test split of dataset </a:t>
                </a:r>
              </a:p>
            </p:txBody>
          </p:sp>
          <p:sp>
            <p:nvSpPr>
              <p:cNvPr id="1048" name="Arrow: Down 1047">
                <a:extLst>
                  <a:ext uri="{FF2B5EF4-FFF2-40B4-BE49-F238E27FC236}">
                    <a16:creationId xmlns:a16="http://schemas.microsoft.com/office/drawing/2014/main" id="{9BFE5FB7-7753-44E3-3CB0-68112379E2B4}"/>
                  </a:ext>
                </a:extLst>
              </p:cNvPr>
              <p:cNvSpPr/>
              <p:nvPr/>
            </p:nvSpPr>
            <p:spPr>
              <a:xfrm>
                <a:off x="8150288" y="4120280"/>
                <a:ext cx="345232" cy="474215"/>
              </a:xfrm>
              <a:prstGeom prst="downArrow">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049" name="Rectangle 1048">
                <a:extLst>
                  <a:ext uri="{FF2B5EF4-FFF2-40B4-BE49-F238E27FC236}">
                    <a16:creationId xmlns:a16="http://schemas.microsoft.com/office/drawing/2014/main" id="{5D73369A-0F78-117F-7A92-601DCD0D8B73}"/>
                  </a:ext>
                </a:extLst>
              </p:cNvPr>
              <p:cNvSpPr/>
              <p:nvPr/>
            </p:nvSpPr>
            <p:spPr>
              <a:xfrm>
                <a:off x="7189234" y="4586315"/>
                <a:ext cx="2295331" cy="633272"/>
              </a:xfrm>
              <a:prstGeom prst="rect">
                <a:avLst/>
              </a:prstGeom>
              <a:solidFill>
                <a:srgbClr val="FFC000">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Model fitting</a:t>
                </a:r>
              </a:p>
            </p:txBody>
          </p:sp>
          <p:sp>
            <p:nvSpPr>
              <p:cNvPr id="1051" name="Rectangle 1050">
                <a:extLst>
                  <a:ext uri="{FF2B5EF4-FFF2-40B4-BE49-F238E27FC236}">
                    <a16:creationId xmlns:a16="http://schemas.microsoft.com/office/drawing/2014/main" id="{4EE278CF-1F91-3410-8609-51E1FDF17321}"/>
                  </a:ext>
                </a:extLst>
              </p:cNvPr>
              <p:cNvSpPr/>
              <p:nvPr/>
            </p:nvSpPr>
            <p:spPr>
              <a:xfrm>
                <a:off x="4850758" y="4862459"/>
                <a:ext cx="2066729" cy="633272"/>
              </a:xfrm>
              <a:prstGeom prst="rect">
                <a:avLst/>
              </a:prstGeom>
              <a:solidFill>
                <a:srgbClr val="FFC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Support Vector Regressor</a:t>
                </a:r>
                <a:endParaRPr kumimoji="0" lang="en-I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54" name="Rectangle 1053">
                <a:extLst>
                  <a:ext uri="{FF2B5EF4-FFF2-40B4-BE49-F238E27FC236}">
                    <a16:creationId xmlns:a16="http://schemas.microsoft.com/office/drawing/2014/main" id="{5F144EC4-BEBE-901A-6DCD-41BE75D60C18}"/>
                  </a:ext>
                </a:extLst>
              </p:cNvPr>
              <p:cNvSpPr/>
              <p:nvPr/>
            </p:nvSpPr>
            <p:spPr>
              <a:xfrm>
                <a:off x="9756312" y="4816455"/>
                <a:ext cx="2066729" cy="633272"/>
              </a:xfrm>
              <a:prstGeom prst="rect">
                <a:avLst/>
              </a:prstGeom>
              <a:solidFill>
                <a:srgbClr val="FFCC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Random Forest</a:t>
                </a:r>
                <a:endParaRPr kumimoji="0" lang="en-I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55" name="Rectangle 1054">
                <a:extLst>
                  <a:ext uri="{FF2B5EF4-FFF2-40B4-BE49-F238E27FC236}">
                    <a16:creationId xmlns:a16="http://schemas.microsoft.com/office/drawing/2014/main" id="{4C8311C1-0A34-5BDD-C3B9-ED412E9AEB98}"/>
                  </a:ext>
                </a:extLst>
              </p:cNvPr>
              <p:cNvSpPr/>
              <p:nvPr/>
            </p:nvSpPr>
            <p:spPr>
              <a:xfrm>
                <a:off x="7207897" y="5729026"/>
                <a:ext cx="2295331" cy="835739"/>
              </a:xfrm>
              <a:prstGeom prst="rect">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Evaluation of the model performance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a:t>
                </a:r>
                <a:r>
                  <a:rPr kumimoji="0" lang="en-US" sz="1800" b="0" i="0" u="none" strike="noStrike" kern="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&amp; RMSE etc.)</a:t>
                </a:r>
              </a:p>
            </p:txBody>
          </p:sp>
          <p:cxnSp>
            <p:nvCxnSpPr>
              <p:cNvPr id="1056" name="Straight Connector 1055">
                <a:extLst>
                  <a:ext uri="{FF2B5EF4-FFF2-40B4-BE49-F238E27FC236}">
                    <a16:creationId xmlns:a16="http://schemas.microsoft.com/office/drawing/2014/main" id="{0EBFE2BF-1FC3-B156-B2A6-5AF53BC88216}"/>
                  </a:ext>
                </a:extLst>
              </p:cNvPr>
              <p:cNvCxnSpPr>
                <a:cxnSpLocks/>
              </p:cNvCxnSpPr>
              <p:nvPr/>
            </p:nvCxnSpPr>
            <p:spPr>
              <a:xfrm>
                <a:off x="7492482" y="1641840"/>
                <a:ext cx="1707502" cy="0"/>
              </a:xfrm>
              <a:prstGeom prst="line">
                <a:avLst/>
              </a:prstGeom>
              <a:noFill/>
              <a:ln w="12700" cap="flat" cmpd="sng" algn="ctr">
                <a:solidFill>
                  <a:sysClr val="windowText" lastClr="000000"/>
                </a:solidFill>
                <a:prstDash val="solid"/>
                <a:miter lim="800000"/>
              </a:ln>
              <a:effectLst/>
            </p:spPr>
          </p:cxnSp>
          <p:sp>
            <p:nvSpPr>
              <p:cNvPr id="1057" name="Arrow: Down 1056">
                <a:extLst>
                  <a:ext uri="{FF2B5EF4-FFF2-40B4-BE49-F238E27FC236}">
                    <a16:creationId xmlns:a16="http://schemas.microsoft.com/office/drawing/2014/main" id="{D9779F68-2218-DBAC-7049-A13B3032CAF1}"/>
                  </a:ext>
                </a:extLst>
              </p:cNvPr>
              <p:cNvSpPr/>
              <p:nvPr/>
            </p:nvSpPr>
            <p:spPr>
              <a:xfrm>
                <a:off x="8150288" y="1151768"/>
                <a:ext cx="345232" cy="1020708"/>
              </a:xfrm>
              <a:prstGeom prst="downArrow">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058" name="Rectangle 1057">
                <a:extLst>
                  <a:ext uri="{FF2B5EF4-FFF2-40B4-BE49-F238E27FC236}">
                    <a16:creationId xmlns:a16="http://schemas.microsoft.com/office/drawing/2014/main" id="{CC8BEC55-BAC4-CFC5-1BC6-53A8D338C886}"/>
                  </a:ext>
                </a:extLst>
              </p:cNvPr>
              <p:cNvSpPr/>
              <p:nvPr/>
            </p:nvSpPr>
            <p:spPr>
              <a:xfrm>
                <a:off x="9035141" y="1362269"/>
                <a:ext cx="2295331" cy="633272"/>
              </a:xfrm>
              <a:prstGeom prst="rect">
                <a:avLst/>
              </a:prstGeom>
              <a:solidFill>
                <a:srgbClr val="4472C4">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Data Preprocessing </a:t>
                </a:r>
                <a:endParaRPr kumimoji="0" lang="en-I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59" name="Rectangle 1058">
                <a:extLst>
                  <a:ext uri="{FF2B5EF4-FFF2-40B4-BE49-F238E27FC236}">
                    <a16:creationId xmlns:a16="http://schemas.microsoft.com/office/drawing/2014/main" id="{333C05B1-211B-673C-3461-E7876BAEE677}"/>
                  </a:ext>
                </a:extLst>
              </p:cNvPr>
              <p:cNvSpPr/>
              <p:nvPr/>
            </p:nvSpPr>
            <p:spPr>
              <a:xfrm>
                <a:off x="5343332" y="1362269"/>
                <a:ext cx="2295331" cy="633272"/>
              </a:xfrm>
              <a:prstGeom prst="rect">
                <a:avLst/>
              </a:prstGeom>
              <a:solidFill>
                <a:srgbClr val="4472C4">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Model grid definition</a:t>
                </a:r>
                <a:endParaRPr kumimoji="0" lang="en-IN"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60" name="Arrow: Down 1059">
              <a:extLst>
                <a:ext uri="{FF2B5EF4-FFF2-40B4-BE49-F238E27FC236}">
                  <a16:creationId xmlns:a16="http://schemas.microsoft.com/office/drawing/2014/main" id="{EE8EDF71-2CC9-860E-351D-A538A41B8689}"/>
                </a:ext>
              </a:extLst>
            </p:cNvPr>
            <p:cNvSpPr/>
            <p:nvPr/>
          </p:nvSpPr>
          <p:spPr>
            <a:xfrm>
              <a:off x="21041005" y="13493879"/>
              <a:ext cx="367844" cy="651643"/>
            </a:xfrm>
            <a:prstGeom prst="downArrow">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grpSp>
      <p:graphicFrame>
        <p:nvGraphicFramePr>
          <p:cNvPr id="1078" name="Diagram 1077">
            <a:extLst>
              <a:ext uri="{FF2B5EF4-FFF2-40B4-BE49-F238E27FC236}">
                <a16:creationId xmlns:a16="http://schemas.microsoft.com/office/drawing/2014/main" id="{3CF5B396-8B27-9462-CC02-C0238D4870F2}"/>
              </a:ext>
            </a:extLst>
          </p:cNvPr>
          <p:cNvGraphicFramePr/>
          <p:nvPr>
            <p:extLst>
              <p:ext uri="{D42A27DB-BD31-4B8C-83A1-F6EECF244321}">
                <p14:modId xmlns:p14="http://schemas.microsoft.com/office/powerpoint/2010/main" val="3119517344"/>
              </p:ext>
            </p:extLst>
          </p:nvPr>
        </p:nvGraphicFramePr>
        <p:xfrm>
          <a:off x="24705570" y="6336489"/>
          <a:ext cx="8625359" cy="24069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079" name="Group 1078">
            <a:extLst>
              <a:ext uri="{FF2B5EF4-FFF2-40B4-BE49-F238E27FC236}">
                <a16:creationId xmlns:a16="http://schemas.microsoft.com/office/drawing/2014/main" id="{FC0AF307-69B6-3D98-EE47-92D55CFFCFB7}"/>
              </a:ext>
            </a:extLst>
          </p:cNvPr>
          <p:cNvGrpSpPr/>
          <p:nvPr/>
        </p:nvGrpSpPr>
        <p:grpSpPr>
          <a:xfrm>
            <a:off x="24741390" y="8794556"/>
            <a:ext cx="8618222" cy="4378121"/>
            <a:chOff x="182421" y="22659556"/>
            <a:chExt cx="9520208" cy="5549205"/>
          </a:xfrm>
        </p:grpSpPr>
        <p:grpSp>
          <p:nvGrpSpPr>
            <p:cNvPr id="1080" name="Group 1079">
              <a:extLst>
                <a:ext uri="{FF2B5EF4-FFF2-40B4-BE49-F238E27FC236}">
                  <a16:creationId xmlns:a16="http://schemas.microsoft.com/office/drawing/2014/main" id="{E979F098-48F8-9BBE-E811-116B75F0501E}"/>
                </a:ext>
              </a:extLst>
            </p:cNvPr>
            <p:cNvGrpSpPr/>
            <p:nvPr/>
          </p:nvGrpSpPr>
          <p:grpSpPr>
            <a:xfrm>
              <a:off x="182421" y="23085745"/>
              <a:ext cx="9520208" cy="5123016"/>
              <a:chOff x="100962" y="13893370"/>
              <a:chExt cx="16347664" cy="5175212"/>
            </a:xfrm>
          </p:grpSpPr>
          <p:pic>
            <p:nvPicPr>
              <p:cNvPr id="1082" name="Picture 1081">
                <a:extLst>
                  <a:ext uri="{FF2B5EF4-FFF2-40B4-BE49-F238E27FC236}">
                    <a16:creationId xmlns:a16="http://schemas.microsoft.com/office/drawing/2014/main" id="{2EC94E83-6125-9435-47A5-97CE77FED675}"/>
                  </a:ext>
                </a:extLst>
              </p:cNvPr>
              <p:cNvPicPr>
                <a:picLocks noChangeAspect="1"/>
              </p:cNvPicPr>
              <p:nvPr/>
            </p:nvPicPr>
            <p:blipFill rotWithShape="1">
              <a:blip r:embed="rId11"/>
              <a:srcRect r="40488"/>
              <a:stretch/>
            </p:blipFill>
            <p:spPr>
              <a:xfrm>
                <a:off x="100962" y="13893371"/>
                <a:ext cx="13111106" cy="5175211"/>
              </a:xfrm>
              <a:prstGeom prst="rect">
                <a:avLst/>
              </a:prstGeom>
              <a:ln>
                <a:solidFill>
                  <a:schemeClr val="tx1"/>
                </a:solidFill>
              </a:ln>
            </p:spPr>
          </p:pic>
          <p:pic>
            <p:nvPicPr>
              <p:cNvPr id="1083" name="Picture 1082">
                <a:extLst>
                  <a:ext uri="{FF2B5EF4-FFF2-40B4-BE49-F238E27FC236}">
                    <a16:creationId xmlns:a16="http://schemas.microsoft.com/office/drawing/2014/main" id="{30247358-031D-07FF-B938-83EFD9DE8D64}"/>
                  </a:ext>
                </a:extLst>
              </p:cNvPr>
              <p:cNvPicPr>
                <a:picLocks noChangeAspect="1"/>
              </p:cNvPicPr>
              <p:nvPr/>
            </p:nvPicPr>
            <p:blipFill rotWithShape="1">
              <a:blip r:embed="rId11"/>
              <a:srcRect l="88169"/>
              <a:stretch/>
            </p:blipFill>
            <p:spPr>
              <a:xfrm>
                <a:off x="13212071" y="13893370"/>
                <a:ext cx="3236555" cy="5175212"/>
              </a:xfrm>
              <a:prstGeom prst="rect">
                <a:avLst/>
              </a:prstGeom>
              <a:ln>
                <a:solidFill>
                  <a:schemeClr val="tx1"/>
                </a:solidFill>
              </a:ln>
            </p:spPr>
          </p:pic>
        </p:grpSp>
        <p:sp>
          <p:nvSpPr>
            <p:cNvPr id="1081" name="Rectangle: Rounded Corners 1080">
              <a:extLst>
                <a:ext uri="{FF2B5EF4-FFF2-40B4-BE49-F238E27FC236}">
                  <a16:creationId xmlns:a16="http://schemas.microsoft.com/office/drawing/2014/main" id="{442294DB-B86F-9693-8679-7375CD8141EE}"/>
                </a:ext>
              </a:extLst>
            </p:cNvPr>
            <p:cNvSpPr/>
            <p:nvPr/>
          </p:nvSpPr>
          <p:spPr>
            <a:xfrm>
              <a:off x="1973836" y="22659556"/>
              <a:ext cx="5016444" cy="65489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IN" sz="3000" b="1" dirty="0">
                  <a:solidFill>
                    <a:schemeClr val="tx1"/>
                  </a:solidFill>
                  <a:latin typeface="Arial" panose="020B0604020202020204" pitchFamily="34" charset="0"/>
                  <a:cs typeface="Arial" panose="020B0604020202020204" pitchFamily="34" charset="0"/>
                </a:rPr>
                <a:t>8 Aerosol Models </a:t>
              </a:r>
            </a:p>
          </p:txBody>
        </p:sp>
      </p:grpSp>
      <p:grpSp>
        <p:nvGrpSpPr>
          <p:cNvPr id="1084" name="Group 1083">
            <a:extLst>
              <a:ext uri="{FF2B5EF4-FFF2-40B4-BE49-F238E27FC236}">
                <a16:creationId xmlns:a16="http://schemas.microsoft.com/office/drawing/2014/main" id="{2B1F5CED-0DD0-8ADF-C7E8-6C893222D207}"/>
              </a:ext>
            </a:extLst>
          </p:cNvPr>
          <p:cNvGrpSpPr/>
          <p:nvPr/>
        </p:nvGrpSpPr>
        <p:grpSpPr>
          <a:xfrm>
            <a:off x="17641106" y="16475529"/>
            <a:ext cx="6890713" cy="6687426"/>
            <a:chOff x="9415938" y="28012001"/>
            <a:chExt cx="6943605" cy="6805587"/>
          </a:xfrm>
          <a:solidFill>
            <a:schemeClr val="tx2">
              <a:lumMod val="20000"/>
              <a:lumOff val="80000"/>
            </a:schemeClr>
          </a:solidFill>
        </p:grpSpPr>
        <p:sp>
          <p:nvSpPr>
            <p:cNvPr id="1085" name="Rectangle 1084">
              <a:extLst>
                <a:ext uri="{FF2B5EF4-FFF2-40B4-BE49-F238E27FC236}">
                  <a16:creationId xmlns:a16="http://schemas.microsoft.com/office/drawing/2014/main" id="{777C0428-31C1-8987-7E4E-6583205919E7}"/>
                </a:ext>
              </a:extLst>
            </p:cNvPr>
            <p:cNvSpPr/>
            <p:nvPr/>
          </p:nvSpPr>
          <p:spPr>
            <a:xfrm>
              <a:off x="9415938" y="28012001"/>
              <a:ext cx="6943605" cy="6805587"/>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latin typeface="Arial" panose="020B0604020202020204" pitchFamily="34" charset="0"/>
                <a:cs typeface="Arial" panose="020B0604020202020204" pitchFamily="34" charset="0"/>
              </a:endParaRPr>
            </a:p>
          </p:txBody>
        </p:sp>
        <p:grpSp>
          <p:nvGrpSpPr>
            <p:cNvPr id="1086" name="Group 1085">
              <a:extLst>
                <a:ext uri="{FF2B5EF4-FFF2-40B4-BE49-F238E27FC236}">
                  <a16:creationId xmlns:a16="http://schemas.microsoft.com/office/drawing/2014/main" id="{9F5B41F6-D7CE-44DA-4B19-0EAFC3F3951B}"/>
                </a:ext>
              </a:extLst>
            </p:cNvPr>
            <p:cNvGrpSpPr/>
            <p:nvPr/>
          </p:nvGrpSpPr>
          <p:grpSpPr>
            <a:xfrm>
              <a:off x="9618933" y="28240684"/>
              <a:ext cx="6566119" cy="6184150"/>
              <a:chOff x="103362" y="27732343"/>
              <a:chExt cx="6566119" cy="6184150"/>
            </a:xfrm>
            <a:grpFill/>
          </p:grpSpPr>
          <p:pic>
            <p:nvPicPr>
              <p:cNvPr id="1087" name="Picture 1086">
                <a:extLst>
                  <a:ext uri="{FF2B5EF4-FFF2-40B4-BE49-F238E27FC236}">
                    <a16:creationId xmlns:a16="http://schemas.microsoft.com/office/drawing/2014/main" id="{9157E339-EBAD-B1DD-585F-03376B6AA355}"/>
                  </a:ext>
                </a:extLst>
              </p:cNvPr>
              <p:cNvPicPr>
                <a:picLocks noChangeAspect="1"/>
              </p:cNvPicPr>
              <p:nvPr/>
            </p:nvPicPr>
            <p:blipFill>
              <a:blip r:embed="rId12"/>
              <a:stretch>
                <a:fillRect/>
              </a:stretch>
            </p:blipFill>
            <p:spPr>
              <a:xfrm>
                <a:off x="103362" y="28601368"/>
                <a:ext cx="6358866" cy="1105938"/>
              </a:xfrm>
              <a:prstGeom prst="rect">
                <a:avLst/>
              </a:prstGeom>
              <a:grpFill/>
              <a:ln>
                <a:solidFill>
                  <a:schemeClr val="tx1"/>
                </a:solidFill>
              </a:ln>
            </p:spPr>
          </p:pic>
          <p:sp>
            <p:nvSpPr>
              <p:cNvPr id="1088" name="TextBox 1087">
                <a:extLst>
                  <a:ext uri="{FF2B5EF4-FFF2-40B4-BE49-F238E27FC236}">
                    <a16:creationId xmlns:a16="http://schemas.microsoft.com/office/drawing/2014/main" id="{DD30475A-E81E-4D56-5FF2-217FC0885B95}"/>
                  </a:ext>
                </a:extLst>
              </p:cNvPr>
              <p:cNvSpPr txBox="1"/>
              <p:nvPr/>
            </p:nvSpPr>
            <p:spPr>
              <a:xfrm>
                <a:off x="103362" y="30100064"/>
                <a:ext cx="6400524" cy="3816429"/>
              </a:xfrm>
              <a:prstGeom prst="rect">
                <a:avLst/>
              </a:prstGeom>
              <a:grp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r>
                  <a:rPr lang="en-US" sz="2200" dirty="0">
                    <a:latin typeface="Arial" panose="020B0604020202020204" pitchFamily="34" charset="0"/>
                    <a:cs typeface="Arial" panose="020B0604020202020204" pitchFamily="34" charset="0"/>
                  </a:rPr>
                  <a:t>where,</a:t>
                </a:r>
              </a:p>
              <a:p>
                <a:pPr marL="285750" indent="-285750">
                  <a:buFont typeface="Wingdings" panose="05000000000000000000" pitchFamily="2" charset="2"/>
                  <a:buChar char="q"/>
                </a:pPr>
                <a:r>
                  <a:rPr lang="en-US" sz="2200" dirty="0">
                    <a:latin typeface="Arial" panose="020B0604020202020204" pitchFamily="34" charset="0"/>
                    <a:cs typeface="Arial" panose="020B0604020202020204" pitchFamily="34" charset="0"/>
                  </a:rPr>
                  <a:t>AODi  is the Fractional AOD</a:t>
                </a:r>
              </a:p>
              <a:p>
                <a:pPr marL="285750" indent="-285750">
                  <a:buFont typeface="Wingdings" panose="05000000000000000000" pitchFamily="2" charset="2"/>
                  <a:buChar char="q"/>
                </a:pPr>
                <a:r>
                  <a:rPr lang="en-US" sz="2200" dirty="0">
                    <a:latin typeface="Arial" panose="020B0604020202020204" pitchFamily="34" charset="0"/>
                    <a:cs typeface="Arial" panose="020B0604020202020204" pitchFamily="34" charset="0"/>
                  </a:rPr>
                  <a:t>AODmixture j is the AOD of mixture j</a:t>
                </a:r>
              </a:p>
              <a:p>
                <a:pPr marL="285750" indent="-285750">
                  <a:buFont typeface="Wingdings" panose="05000000000000000000" pitchFamily="2" charset="2"/>
                  <a:buChar char="q"/>
                </a:pPr>
                <a:r>
                  <a:rPr lang="en-US" sz="2200" dirty="0">
                    <a:latin typeface="Arial" panose="020B0604020202020204" pitchFamily="34" charset="0"/>
                    <a:cs typeface="Arial" panose="020B0604020202020204" pitchFamily="34" charset="0"/>
                  </a:rPr>
                  <a:t>Fractioncomponent </a:t>
                </a:r>
                <a:r>
                  <a:rPr lang="en-US" sz="2200" dirty="0" err="1">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mixture j is the contribution of component </a:t>
                </a:r>
                <a:r>
                  <a:rPr lang="en-US" sz="2200" dirty="0" err="1">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to the total AOD for mixture j</a:t>
                </a:r>
              </a:p>
              <a:p>
                <a:pPr marL="285750" indent="-285750">
                  <a:buFont typeface="Wingdings" panose="05000000000000000000" pitchFamily="2" charset="2"/>
                  <a:buChar char="q"/>
                </a:pPr>
                <a:r>
                  <a:rPr lang="en-US" sz="2200" dirty="0">
                    <a:latin typeface="Arial" panose="020B0604020202020204" pitchFamily="34" charset="0"/>
                    <a:cs typeface="Arial" panose="020B0604020202020204" pitchFamily="34" charset="0"/>
                  </a:rPr>
                  <a:t>α is Aerosol Retrieval Success Flag Per Mixture; represents whether or not a particular mixture passed the goodness-of-fit tests</a:t>
                </a:r>
              </a:p>
              <a:p>
                <a:pPr marL="285750" indent="-285750">
                  <a:buFont typeface="Wingdings" panose="05000000000000000000" pitchFamily="2" charset="2"/>
                  <a:buChar char="q"/>
                </a:pPr>
                <a:r>
                  <a:rPr lang="en-US" sz="2200" dirty="0">
                    <a:latin typeface="Arial" panose="020B0604020202020204" pitchFamily="34" charset="0"/>
                    <a:cs typeface="Arial" panose="020B0604020202020204" pitchFamily="34" charset="0"/>
                  </a:rPr>
                  <a:t>α= 1 for a </a:t>
                </a:r>
                <a:r>
                  <a:rPr lang="en-IN" sz="2200" dirty="0">
                    <a:latin typeface="Arial" panose="020B0604020202020204" pitchFamily="34" charset="0"/>
                    <a:cs typeface="Arial" panose="020B0604020202020204" pitchFamily="34" charset="0"/>
                  </a:rPr>
                  <a:t>successful mixture, </a:t>
                </a:r>
              </a:p>
              <a:p>
                <a:pPr marL="285750" indent="-285750">
                  <a:buFont typeface="Wingdings" panose="05000000000000000000" pitchFamily="2" charset="2"/>
                  <a:buChar char="q"/>
                </a:pPr>
                <a:r>
                  <a:rPr lang="en-US" sz="2200" dirty="0">
                    <a:latin typeface="Arial" panose="020B0604020202020204" pitchFamily="34" charset="0"/>
                    <a:cs typeface="Arial" panose="020B0604020202020204" pitchFamily="34" charset="0"/>
                  </a:rPr>
                  <a:t>α=</a:t>
                </a:r>
                <a:r>
                  <a:rPr lang="en-IN" sz="2200" dirty="0">
                    <a:latin typeface="Arial" panose="020B0604020202020204" pitchFamily="34" charset="0"/>
                    <a:cs typeface="Arial" panose="020B0604020202020204" pitchFamily="34" charset="0"/>
                  </a:rPr>
                  <a:t>0 for an unsuccessful mixture</a:t>
                </a:r>
                <a:endParaRPr lang="en-US" sz="2200" dirty="0">
                  <a:latin typeface="Arial" panose="020B0604020202020204" pitchFamily="34" charset="0"/>
                  <a:cs typeface="Arial" panose="020B0604020202020204" pitchFamily="34" charset="0"/>
                </a:endParaRPr>
              </a:p>
            </p:txBody>
          </p:sp>
          <p:sp>
            <p:nvSpPr>
              <p:cNvPr id="1089" name="Rectangle 1088">
                <a:extLst>
                  <a:ext uri="{FF2B5EF4-FFF2-40B4-BE49-F238E27FC236}">
                    <a16:creationId xmlns:a16="http://schemas.microsoft.com/office/drawing/2014/main" id="{6D21FDC7-1814-D4A1-0B3D-C1D51F0AEEC6}"/>
                  </a:ext>
                </a:extLst>
              </p:cNvPr>
              <p:cNvSpPr/>
              <p:nvPr/>
            </p:nvSpPr>
            <p:spPr>
              <a:xfrm>
                <a:off x="321877" y="27732343"/>
                <a:ext cx="5921402" cy="606379"/>
              </a:xfrm>
              <a:prstGeom prst="rect">
                <a:avLst/>
              </a:prstGeom>
              <a:grp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3000" b="1" dirty="0">
                    <a:solidFill>
                      <a:schemeClr val="tx1"/>
                    </a:solidFill>
                    <a:latin typeface="Arial" panose="020B0604020202020204" pitchFamily="34" charset="0"/>
                    <a:cs typeface="Arial" panose="020B0604020202020204" pitchFamily="34" charset="0"/>
                  </a:rPr>
                  <a:t>Calculation of Fractional AODs</a:t>
                </a:r>
              </a:p>
            </p:txBody>
          </p:sp>
          <p:sp>
            <p:nvSpPr>
              <p:cNvPr id="1090" name="Arrow: Left-Up 1089">
                <a:extLst>
                  <a:ext uri="{FF2B5EF4-FFF2-40B4-BE49-F238E27FC236}">
                    <a16:creationId xmlns:a16="http://schemas.microsoft.com/office/drawing/2014/main" id="{DB3A6597-AD4E-A779-F7E5-E1534C3395DC}"/>
                  </a:ext>
                </a:extLst>
              </p:cNvPr>
              <p:cNvSpPr/>
              <p:nvPr/>
            </p:nvSpPr>
            <p:spPr>
              <a:xfrm rot="18610060">
                <a:off x="5802737" y="29534569"/>
                <a:ext cx="860299" cy="873188"/>
              </a:xfrm>
              <a:prstGeom prst="leftUpArrow">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sp>
            <p:nvSpPr>
              <p:cNvPr id="1091" name="Arrow: Down 1090">
                <a:extLst>
                  <a:ext uri="{FF2B5EF4-FFF2-40B4-BE49-F238E27FC236}">
                    <a16:creationId xmlns:a16="http://schemas.microsoft.com/office/drawing/2014/main" id="{9AFBC2AA-6228-6DE7-FF5C-39F1E531C661}"/>
                  </a:ext>
                </a:extLst>
              </p:cNvPr>
              <p:cNvSpPr/>
              <p:nvPr/>
            </p:nvSpPr>
            <p:spPr>
              <a:xfrm>
                <a:off x="3407836" y="28321165"/>
                <a:ext cx="313898" cy="280104"/>
              </a:xfrm>
              <a:prstGeom prst="downArrow">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Arial" panose="020B0604020202020204" pitchFamily="34" charset="0"/>
                  <a:cs typeface="Arial" panose="020B0604020202020204" pitchFamily="34" charset="0"/>
                </a:endParaRPr>
              </a:p>
            </p:txBody>
          </p:sp>
        </p:grpSp>
      </p:grpSp>
      <p:graphicFrame>
        <p:nvGraphicFramePr>
          <p:cNvPr id="1100" name="Table 1099">
            <a:extLst>
              <a:ext uri="{FF2B5EF4-FFF2-40B4-BE49-F238E27FC236}">
                <a16:creationId xmlns:a16="http://schemas.microsoft.com/office/drawing/2014/main" id="{7DA29AFC-B1CD-1108-FA15-2C860AC37DFF}"/>
              </a:ext>
            </a:extLst>
          </p:cNvPr>
          <p:cNvGraphicFramePr>
            <a:graphicFrameLocks noGrp="1"/>
          </p:cNvGraphicFramePr>
          <p:nvPr>
            <p:extLst>
              <p:ext uri="{D42A27DB-BD31-4B8C-83A1-F6EECF244321}">
                <p14:modId xmlns:p14="http://schemas.microsoft.com/office/powerpoint/2010/main" val="2673855477"/>
              </p:ext>
            </p:extLst>
          </p:nvPr>
        </p:nvGraphicFramePr>
        <p:xfrm>
          <a:off x="24647560" y="17379606"/>
          <a:ext cx="8679473" cy="5799475"/>
        </p:xfrm>
        <a:graphic>
          <a:graphicData uri="http://schemas.openxmlformats.org/drawingml/2006/table">
            <a:tbl>
              <a:tblPr firstRow="1" bandRow="1">
                <a:tableStyleId>{5C22544A-7EE6-4342-B048-85BDC9FD1C3A}</a:tableStyleId>
              </a:tblPr>
              <a:tblGrid>
                <a:gridCol w="3277054">
                  <a:extLst>
                    <a:ext uri="{9D8B030D-6E8A-4147-A177-3AD203B41FA5}">
                      <a16:colId xmlns:a16="http://schemas.microsoft.com/office/drawing/2014/main" val="860038724"/>
                    </a:ext>
                  </a:extLst>
                </a:gridCol>
                <a:gridCol w="5402419">
                  <a:extLst>
                    <a:ext uri="{9D8B030D-6E8A-4147-A177-3AD203B41FA5}">
                      <a16:colId xmlns:a16="http://schemas.microsoft.com/office/drawing/2014/main" val="3010161259"/>
                    </a:ext>
                  </a:extLst>
                </a:gridCol>
              </a:tblGrid>
              <a:tr h="503106">
                <a:tc>
                  <a:txBody>
                    <a:bodyPr/>
                    <a:lstStyle/>
                    <a:p>
                      <a:pPr algn="ctr"/>
                      <a:r>
                        <a:rPr lang="en-US" sz="2400" dirty="0">
                          <a:latin typeface="Arial" panose="020B0604020202020204" pitchFamily="34" charset="0"/>
                          <a:cs typeface="Arial" panose="020B0604020202020204" pitchFamily="34" charset="0"/>
                        </a:rPr>
                        <a:t>Data</a:t>
                      </a:r>
                      <a:endParaRPr lang="en-IN"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Source</a:t>
                      </a:r>
                      <a:endParaRPr lang="en-IN"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1768813"/>
                  </a:ext>
                </a:extLst>
              </a:tr>
              <a:tr h="905592">
                <a:tc>
                  <a:txBody>
                    <a:bodyPr/>
                    <a:lstStyle/>
                    <a:p>
                      <a:pPr algn="l"/>
                      <a:r>
                        <a:rPr lang="en-US" sz="2400" dirty="0">
                          <a:latin typeface="Arial" panose="020B0604020202020204" pitchFamily="34" charset="0"/>
                          <a:cs typeface="Arial" panose="020B0604020202020204" pitchFamily="34" charset="0"/>
                        </a:rPr>
                        <a:t>Fractional AODs</a:t>
                      </a:r>
                      <a:endParaRPr lang="en-IN" sz="2400" dirty="0">
                        <a:latin typeface="Arial" panose="020B0604020202020204" pitchFamily="34" charset="0"/>
                        <a:cs typeface="Arial" panose="020B0604020202020204" pitchFamily="34" charset="0"/>
                      </a:endParaRPr>
                    </a:p>
                  </a:txBody>
                  <a:tcPr/>
                </a:tc>
                <a:tc>
                  <a:txBody>
                    <a:bodyPr/>
                    <a:lstStyle/>
                    <a:p>
                      <a:pPr algn="l"/>
                      <a:r>
                        <a:rPr lang="en-US" sz="2400" dirty="0">
                          <a:latin typeface="Arial" panose="020B0604020202020204" pitchFamily="34" charset="0"/>
                          <a:cs typeface="Arial" panose="020B0604020202020204" pitchFamily="34" charset="0"/>
                        </a:rPr>
                        <a:t>MISR Level 2 Version 23 (4.4 km x 4.4 km)</a:t>
                      </a:r>
                    </a:p>
                  </a:txBody>
                  <a:tcPr/>
                </a:tc>
                <a:extLst>
                  <a:ext uri="{0D108BD9-81ED-4DB2-BD59-A6C34878D82A}">
                    <a16:rowId xmlns:a16="http://schemas.microsoft.com/office/drawing/2014/main" val="163645233"/>
                  </a:ext>
                </a:extLst>
              </a:tr>
              <a:tr h="849179">
                <a:tc>
                  <a:txBody>
                    <a:bodyPr/>
                    <a:lstStyle/>
                    <a:p>
                      <a:pPr algn="l"/>
                      <a:r>
                        <a:rPr lang="en-US" sz="2400" dirty="0">
                          <a:latin typeface="Arial" panose="020B0604020202020204" pitchFamily="34" charset="0"/>
                          <a:cs typeface="Arial" panose="020B0604020202020204" pitchFamily="34" charset="0"/>
                        </a:rPr>
                        <a:t>Chemical Model output</a:t>
                      </a:r>
                      <a:endParaRPr lang="en-IN" sz="2400" dirty="0">
                        <a:latin typeface="Arial" panose="020B0604020202020204" pitchFamily="34" charset="0"/>
                        <a:cs typeface="Arial" panose="020B0604020202020204" pitchFamily="34" charset="0"/>
                      </a:endParaRPr>
                    </a:p>
                  </a:txBody>
                  <a:tcPr/>
                </a:tc>
                <a:tc>
                  <a:txBody>
                    <a:bodyPr/>
                    <a:lstStyle/>
                    <a:p>
                      <a:pPr algn="l"/>
                      <a:r>
                        <a:rPr lang="en-US" sz="2400" dirty="0">
                          <a:latin typeface="Arial" panose="020B0604020202020204" pitchFamily="34" charset="0"/>
                          <a:cs typeface="Arial" panose="020B0604020202020204" pitchFamily="34" charset="0"/>
                        </a:rPr>
                        <a:t>WRF-Chem (25km x 25km, daily)</a:t>
                      </a:r>
                    </a:p>
                  </a:txBody>
                  <a:tcPr/>
                </a:tc>
                <a:extLst>
                  <a:ext uri="{0D108BD9-81ED-4DB2-BD59-A6C34878D82A}">
                    <a16:rowId xmlns:a16="http://schemas.microsoft.com/office/drawing/2014/main" val="1155727652"/>
                  </a:ext>
                </a:extLst>
              </a:tr>
              <a:tr h="806834">
                <a:tc>
                  <a:txBody>
                    <a:bodyPr/>
                    <a:lstStyle/>
                    <a:p>
                      <a:pPr algn="l"/>
                      <a:r>
                        <a:rPr lang="en-US" sz="2400" dirty="0">
                          <a:latin typeface="Arial" panose="020B0604020202020204" pitchFamily="34" charset="0"/>
                          <a:cs typeface="Arial" panose="020B0604020202020204" pitchFamily="34" charset="0"/>
                        </a:rPr>
                        <a:t>Emission </a:t>
                      </a:r>
                      <a:endParaRPr lang="en-IN" sz="2400" dirty="0">
                        <a:latin typeface="Arial" panose="020B0604020202020204" pitchFamily="34" charset="0"/>
                        <a:cs typeface="Arial" panose="020B0604020202020204" pitchFamily="34" charset="0"/>
                      </a:endParaRPr>
                    </a:p>
                  </a:txBody>
                  <a:tcPr/>
                </a:tc>
                <a:tc>
                  <a:txBody>
                    <a:bodyPr/>
                    <a:lstStyle/>
                    <a:p>
                      <a:pPr algn="l"/>
                      <a:r>
                        <a:rPr lang="en-US" sz="2400" dirty="0">
                          <a:latin typeface="Arial" panose="020B0604020202020204" pitchFamily="34" charset="0"/>
                          <a:cs typeface="Arial" panose="020B0604020202020204" pitchFamily="34" charset="0"/>
                        </a:rPr>
                        <a:t>EDGAR (</a:t>
                      </a:r>
                      <a:r>
                        <a:rPr lang="en-IN" sz="2400" dirty="0">
                          <a:latin typeface="Arial" panose="020B0604020202020204" pitchFamily="34" charset="0"/>
                          <a:cs typeface="Arial" panose="020B0604020202020204" pitchFamily="34" charset="0"/>
                        </a:rPr>
                        <a:t>0.1° x 0.1°, monthly)</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44188363"/>
                  </a:ext>
                </a:extLst>
              </a:tr>
              <a:tr h="806834">
                <a:tc>
                  <a:txBody>
                    <a:bodyPr/>
                    <a:lstStyle/>
                    <a:p>
                      <a:pPr algn="l"/>
                      <a:r>
                        <a:rPr lang="en-US" sz="2400" dirty="0">
                          <a:latin typeface="Arial" panose="020B0604020202020204" pitchFamily="34" charset="0"/>
                          <a:cs typeface="Arial" panose="020B0604020202020204" pitchFamily="34" charset="0"/>
                        </a:rPr>
                        <a:t>Meteorology (wind, temp, pblh, RH, cloud)</a:t>
                      </a:r>
                      <a:endParaRPr lang="en-IN" sz="2400" dirty="0">
                        <a:latin typeface="Arial" panose="020B0604020202020204" pitchFamily="34" charset="0"/>
                        <a:cs typeface="Arial" panose="020B0604020202020204" pitchFamily="34" charset="0"/>
                      </a:endParaRPr>
                    </a:p>
                  </a:txBody>
                  <a:tcPr/>
                </a:tc>
                <a:tc>
                  <a:txBody>
                    <a:bodyPr/>
                    <a:lstStyle/>
                    <a:p>
                      <a:pPr algn="l"/>
                      <a:r>
                        <a:rPr lang="en-US" sz="2400" dirty="0">
                          <a:latin typeface="Arial" panose="020B0604020202020204" pitchFamily="34" charset="0"/>
                          <a:cs typeface="Arial" panose="020B0604020202020204" pitchFamily="34" charset="0"/>
                        </a:rPr>
                        <a:t>ERA-5 (</a:t>
                      </a:r>
                      <a:r>
                        <a:rPr lang="en-IN" sz="2400" dirty="0">
                          <a:latin typeface="Arial" panose="020B0604020202020204" pitchFamily="34" charset="0"/>
                          <a:cs typeface="Arial" panose="020B0604020202020204" pitchFamily="34" charset="0"/>
                        </a:rPr>
                        <a:t>0.25° x 0.25°, monthly) </a:t>
                      </a:r>
                    </a:p>
                  </a:txBody>
                  <a:tcPr/>
                </a:tc>
                <a:extLst>
                  <a:ext uri="{0D108BD9-81ED-4DB2-BD59-A6C34878D82A}">
                    <a16:rowId xmlns:a16="http://schemas.microsoft.com/office/drawing/2014/main" val="2649715450"/>
                  </a:ext>
                </a:extLst>
              </a:tr>
              <a:tr h="503106">
                <a:tc>
                  <a:txBody>
                    <a:bodyPr/>
                    <a:lstStyle/>
                    <a:p>
                      <a:pPr algn="l"/>
                      <a:r>
                        <a:rPr lang="en-US" sz="2400" dirty="0">
                          <a:latin typeface="Arial" panose="020B0604020202020204" pitchFamily="34" charset="0"/>
                          <a:cs typeface="Arial" panose="020B0604020202020204" pitchFamily="34" charset="0"/>
                        </a:rPr>
                        <a:t>NDVI</a:t>
                      </a:r>
                      <a:endParaRPr lang="en-IN" sz="2400" dirty="0">
                        <a:latin typeface="Arial" panose="020B0604020202020204" pitchFamily="34" charset="0"/>
                        <a:cs typeface="Arial" panose="020B0604020202020204" pitchFamily="34" charset="0"/>
                      </a:endParaRPr>
                    </a:p>
                  </a:txBody>
                  <a:tcPr/>
                </a:tc>
                <a:tc>
                  <a:txBody>
                    <a:bodyPr/>
                    <a:lstStyle/>
                    <a:p>
                      <a:pPr algn="l"/>
                      <a:r>
                        <a:rPr lang="en-US" sz="2400" dirty="0">
                          <a:latin typeface="Arial" panose="020B0604020202020204" pitchFamily="34" charset="0"/>
                          <a:cs typeface="Arial" panose="020B0604020202020204" pitchFamily="34" charset="0"/>
                        </a:rPr>
                        <a:t>MODIS (1 km, monthly)</a:t>
                      </a:r>
                      <a:endParaRPr lang="en-IN"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98300679"/>
                  </a:ext>
                </a:extLst>
              </a:tr>
              <a:tr h="503106">
                <a:tc>
                  <a:txBody>
                    <a:bodyPr/>
                    <a:lstStyle/>
                    <a:p>
                      <a:pPr algn="l"/>
                      <a:r>
                        <a:rPr lang="en-US" sz="2400" dirty="0">
                          <a:latin typeface="Arial" panose="020B0604020202020204" pitchFamily="34" charset="0"/>
                          <a:cs typeface="Arial" panose="020B0604020202020204" pitchFamily="34" charset="0"/>
                        </a:rPr>
                        <a:t>Elevation</a:t>
                      </a:r>
                      <a:endParaRPr lang="en-IN" sz="2400" dirty="0">
                        <a:latin typeface="Arial" panose="020B0604020202020204" pitchFamily="34" charset="0"/>
                        <a:cs typeface="Arial" panose="020B0604020202020204" pitchFamily="34" charset="0"/>
                      </a:endParaRPr>
                    </a:p>
                  </a:txBody>
                  <a:tcPr/>
                </a:tc>
                <a:tc>
                  <a:txBody>
                    <a:bodyPr/>
                    <a:lstStyle/>
                    <a:p>
                      <a:pPr algn="l"/>
                      <a:r>
                        <a:rPr lang="en-US" sz="2400" dirty="0">
                          <a:latin typeface="Arial" panose="020B0604020202020204" pitchFamily="34" charset="0"/>
                          <a:cs typeface="Arial" panose="020B0604020202020204" pitchFamily="34" charset="0"/>
                        </a:rPr>
                        <a:t>SRTM (DEM) (90m)</a:t>
                      </a:r>
                      <a:endParaRPr lang="en-IN"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3534702"/>
                  </a:ext>
                </a:extLst>
              </a:tr>
              <a:tr h="905592">
                <a:tc>
                  <a:txBody>
                    <a:bodyPr/>
                    <a:lstStyle/>
                    <a:p>
                      <a:pPr algn="l"/>
                      <a:r>
                        <a:rPr lang="en-US" sz="2400" dirty="0">
                          <a:latin typeface="Arial" panose="020B0604020202020204" pitchFamily="34" charset="0"/>
                          <a:cs typeface="Arial" panose="020B0604020202020204" pitchFamily="34" charset="0"/>
                        </a:rPr>
                        <a:t>Population Density </a:t>
                      </a:r>
                      <a:endParaRPr lang="en-IN" sz="2400" dirty="0">
                        <a:latin typeface="Arial" panose="020B0604020202020204" pitchFamily="34" charset="0"/>
                        <a:cs typeface="Arial" panose="020B0604020202020204" pitchFamily="34" charset="0"/>
                      </a:endParaRPr>
                    </a:p>
                  </a:txBody>
                  <a:tcPr/>
                </a:tc>
                <a:tc>
                  <a:txBody>
                    <a:bodyPr/>
                    <a:lstStyle/>
                    <a:p>
                      <a:pPr algn="l"/>
                      <a:r>
                        <a:rPr lang="en-IN" sz="2400" dirty="0">
                          <a:latin typeface="Arial" panose="020B0604020202020204" pitchFamily="34" charset="0"/>
                          <a:cs typeface="Arial" panose="020B0604020202020204" pitchFamily="34" charset="0"/>
                        </a:rPr>
                        <a:t>LandScan Global Population Data </a:t>
                      </a:r>
                    </a:p>
                    <a:p>
                      <a:pPr algn="l"/>
                      <a:r>
                        <a:rPr lang="en-IN" sz="2400" dirty="0">
                          <a:latin typeface="Arial" panose="020B0604020202020204" pitchFamily="34" charset="0"/>
                          <a:cs typeface="Arial" panose="020B0604020202020204" pitchFamily="34" charset="0"/>
                        </a:rPr>
                        <a:t>(</a:t>
                      </a:r>
                      <a:r>
                        <a:rPr lang="nn-NO" sz="2400" dirty="0">
                          <a:latin typeface="Arial" panose="020B0604020202020204" pitchFamily="34" charset="0"/>
                          <a:cs typeface="Arial" panose="020B0604020202020204" pitchFamily="34" charset="0"/>
                        </a:rPr>
                        <a:t>1 km x 1 km, annual)</a:t>
                      </a:r>
                      <a:endParaRPr lang="en-IN"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20190309"/>
                  </a:ext>
                </a:extLst>
              </a:tr>
            </a:tbl>
          </a:graphicData>
        </a:graphic>
      </p:graphicFrame>
      <p:sp>
        <p:nvSpPr>
          <p:cNvPr id="1115" name="Arrow: Down 1114">
            <a:extLst>
              <a:ext uri="{FF2B5EF4-FFF2-40B4-BE49-F238E27FC236}">
                <a16:creationId xmlns:a16="http://schemas.microsoft.com/office/drawing/2014/main" id="{572F99B7-DD9C-BB48-524F-006A43E4C9C4}"/>
              </a:ext>
            </a:extLst>
          </p:cNvPr>
          <p:cNvSpPr/>
          <p:nvPr/>
        </p:nvSpPr>
        <p:spPr>
          <a:xfrm>
            <a:off x="20738209" y="13203024"/>
            <a:ext cx="334952" cy="539597"/>
          </a:xfrm>
          <a:prstGeom prst="downArrow">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117" name="Rectangle 1116">
            <a:extLst>
              <a:ext uri="{FF2B5EF4-FFF2-40B4-BE49-F238E27FC236}">
                <a16:creationId xmlns:a16="http://schemas.microsoft.com/office/drawing/2014/main" id="{E253F232-5912-4FD7-A4FF-34605C96FC13}"/>
              </a:ext>
            </a:extLst>
          </p:cNvPr>
          <p:cNvSpPr/>
          <p:nvPr/>
        </p:nvSpPr>
        <p:spPr>
          <a:xfrm>
            <a:off x="19788640" y="13762816"/>
            <a:ext cx="2226981" cy="950966"/>
          </a:xfrm>
          <a:prstGeom prst="rect">
            <a:avLst/>
          </a:prstGeom>
          <a:solidFill>
            <a:schemeClr val="accent1">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black"/>
                </a:solidFill>
                <a:latin typeface="Arial" panose="020B0604020202020204" pitchFamily="34" charset="0"/>
                <a:cs typeface="Arial" panose="020B0604020202020204" pitchFamily="34" charset="0"/>
              </a:rPr>
              <a:t>Model Prediction of Mass-fraction for 2016-2021</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18" name="Arrow: Down 1117">
            <a:extLst>
              <a:ext uri="{FF2B5EF4-FFF2-40B4-BE49-F238E27FC236}">
                <a16:creationId xmlns:a16="http://schemas.microsoft.com/office/drawing/2014/main" id="{47E35FC7-4013-8064-C08F-26818A379202}"/>
              </a:ext>
            </a:extLst>
          </p:cNvPr>
          <p:cNvSpPr/>
          <p:nvPr/>
        </p:nvSpPr>
        <p:spPr>
          <a:xfrm>
            <a:off x="20738209" y="14738354"/>
            <a:ext cx="334952" cy="539597"/>
          </a:xfrm>
          <a:prstGeom prst="downArrow">
            <a:avLst/>
          </a:prstGeom>
          <a:solidFill>
            <a:srgbClr val="E7E6E6"/>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cs typeface="Arial" panose="020B0604020202020204" pitchFamily="34" charset="0"/>
            </a:endParaRPr>
          </a:p>
        </p:txBody>
      </p:sp>
      <p:sp>
        <p:nvSpPr>
          <p:cNvPr id="1119" name="Rectangle 1118">
            <a:extLst>
              <a:ext uri="{FF2B5EF4-FFF2-40B4-BE49-F238E27FC236}">
                <a16:creationId xmlns:a16="http://schemas.microsoft.com/office/drawing/2014/main" id="{1F6507F7-3453-7B11-08C3-0C71A8513DBC}"/>
              </a:ext>
            </a:extLst>
          </p:cNvPr>
          <p:cNvSpPr/>
          <p:nvPr/>
        </p:nvSpPr>
        <p:spPr>
          <a:xfrm>
            <a:off x="19767594" y="15274857"/>
            <a:ext cx="2226981" cy="950966"/>
          </a:xfrm>
          <a:prstGeom prst="rect">
            <a:avLst/>
          </a:prstGeom>
          <a:solidFill>
            <a:schemeClr val="accent3">
              <a:lumMod val="40000"/>
              <a:lumOff val="6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Mass Concentration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prstClr val="black"/>
                </a:solidFill>
                <a:latin typeface="Arial" panose="020B0604020202020204" pitchFamily="34" charset="0"/>
                <a:cs typeface="Arial" panose="020B0604020202020204" pitchFamily="34" charset="0"/>
              </a:rPr>
              <a:t>(1km x 1km)</a:t>
            </a:r>
            <a:r>
              <a:rPr kumimoji="0" 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122" name="Rectangle 1121">
            <a:extLst>
              <a:ext uri="{FF2B5EF4-FFF2-40B4-BE49-F238E27FC236}">
                <a16:creationId xmlns:a16="http://schemas.microsoft.com/office/drawing/2014/main" id="{7254DCE7-4B28-5B19-DD6A-EA564C36402D}"/>
              </a:ext>
            </a:extLst>
          </p:cNvPr>
          <p:cNvSpPr/>
          <p:nvPr/>
        </p:nvSpPr>
        <p:spPr>
          <a:xfrm>
            <a:off x="34045925" y="5063459"/>
            <a:ext cx="16160865" cy="1113069"/>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4. Results</a:t>
            </a:r>
            <a:endParaRPr lang="en-IN" sz="4000" b="1" dirty="0">
              <a:solidFill>
                <a:schemeClr val="tx1"/>
              </a:solidFill>
              <a:latin typeface="Arial" panose="020B0604020202020204" pitchFamily="34" charset="0"/>
              <a:cs typeface="Arial" panose="020B0604020202020204" pitchFamily="34" charset="0"/>
            </a:endParaRPr>
          </a:p>
        </p:txBody>
      </p:sp>
      <p:grpSp>
        <p:nvGrpSpPr>
          <p:cNvPr id="1196" name="Group 1195">
            <a:extLst>
              <a:ext uri="{FF2B5EF4-FFF2-40B4-BE49-F238E27FC236}">
                <a16:creationId xmlns:a16="http://schemas.microsoft.com/office/drawing/2014/main" id="{991CD7A7-C224-5EC7-D757-DBF5DA018AD8}"/>
              </a:ext>
            </a:extLst>
          </p:cNvPr>
          <p:cNvGrpSpPr/>
          <p:nvPr/>
        </p:nvGrpSpPr>
        <p:grpSpPr>
          <a:xfrm>
            <a:off x="34285493" y="6271338"/>
            <a:ext cx="15685707" cy="8871296"/>
            <a:chOff x="34281456" y="6254404"/>
            <a:chExt cx="15629543" cy="9839304"/>
          </a:xfrm>
        </p:grpSpPr>
        <p:grpSp>
          <p:nvGrpSpPr>
            <p:cNvPr id="1151" name="Group 1150">
              <a:extLst>
                <a:ext uri="{FF2B5EF4-FFF2-40B4-BE49-F238E27FC236}">
                  <a16:creationId xmlns:a16="http://schemas.microsoft.com/office/drawing/2014/main" id="{74DF1192-A2E6-E418-919F-4D565D4F2AC8}"/>
                </a:ext>
              </a:extLst>
            </p:cNvPr>
            <p:cNvGrpSpPr/>
            <p:nvPr/>
          </p:nvGrpSpPr>
          <p:grpSpPr>
            <a:xfrm>
              <a:off x="34281456" y="6254404"/>
              <a:ext cx="15629543" cy="9839304"/>
              <a:chOff x="34281457" y="6254404"/>
              <a:chExt cx="15629543" cy="9839304"/>
            </a:xfrm>
          </p:grpSpPr>
          <p:grpSp>
            <p:nvGrpSpPr>
              <p:cNvPr id="1123" name="Group 1122">
                <a:extLst>
                  <a:ext uri="{FF2B5EF4-FFF2-40B4-BE49-F238E27FC236}">
                    <a16:creationId xmlns:a16="http://schemas.microsoft.com/office/drawing/2014/main" id="{F5733BE5-E935-D2B1-EA23-EF93159BF3E9}"/>
                  </a:ext>
                </a:extLst>
              </p:cNvPr>
              <p:cNvGrpSpPr/>
              <p:nvPr/>
            </p:nvGrpSpPr>
            <p:grpSpPr>
              <a:xfrm>
                <a:off x="34281457" y="6254404"/>
                <a:ext cx="15629542" cy="2502538"/>
                <a:chOff x="1" y="185950"/>
                <a:chExt cx="12080632" cy="2128042"/>
              </a:xfrm>
            </p:grpSpPr>
            <p:pic>
              <p:nvPicPr>
                <p:cNvPr id="1124" name="Picture 1123" descr="A graph with purple dots&#10;&#10;Description automatically generated">
                  <a:extLst>
                    <a:ext uri="{FF2B5EF4-FFF2-40B4-BE49-F238E27FC236}">
                      <a16:creationId xmlns:a16="http://schemas.microsoft.com/office/drawing/2014/main" id="{99D85923-94EF-F9EE-E91F-3633931F11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186472"/>
                  <a:ext cx="2138265" cy="2127520"/>
                </a:xfrm>
                <a:prstGeom prst="rect">
                  <a:avLst/>
                </a:prstGeom>
              </p:spPr>
            </p:pic>
            <p:pic>
              <p:nvPicPr>
                <p:cNvPr id="1125" name="Picture 1124" descr="A graph with purple dots&#10;&#10;Description automatically generated">
                  <a:extLst>
                    <a:ext uri="{FF2B5EF4-FFF2-40B4-BE49-F238E27FC236}">
                      <a16:creationId xmlns:a16="http://schemas.microsoft.com/office/drawing/2014/main" id="{49437D9F-3A92-4562-F278-D33419500C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54763" y="187780"/>
                  <a:ext cx="2138265" cy="2126212"/>
                </a:xfrm>
                <a:prstGeom prst="rect">
                  <a:avLst/>
                </a:prstGeom>
              </p:spPr>
            </p:pic>
            <p:pic>
              <p:nvPicPr>
                <p:cNvPr id="1126" name="Picture 1125" descr="A graph with purple dots&#10;&#10;Description automatically generated">
                  <a:extLst>
                    <a:ext uri="{FF2B5EF4-FFF2-40B4-BE49-F238E27FC236}">
                      <a16:creationId xmlns:a16="http://schemas.microsoft.com/office/drawing/2014/main" id="{373B2341-713E-4E6D-3008-EFD19F90FE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21967" y="187780"/>
                  <a:ext cx="2138265" cy="2115268"/>
                </a:xfrm>
                <a:prstGeom prst="rect">
                  <a:avLst/>
                </a:prstGeom>
              </p:spPr>
            </p:pic>
            <p:pic>
              <p:nvPicPr>
                <p:cNvPr id="1127" name="Picture 1126" descr="A graph with purple dots&#10;&#10;Description automatically generated">
                  <a:extLst>
                    <a:ext uri="{FF2B5EF4-FFF2-40B4-BE49-F238E27FC236}">
                      <a16:creationId xmlns:a16="http://schemas.microsoft.com/office/drawing/2014/main" id="{08D1E91F-3E57-1ED4-54BE-53472E25C08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36421" y="185950"/>
                  <a:ext cx="2162553" cy="2117098"/>
                </a:xfrm>
                <a:prstGeom prst="rect">
                  <a:avLst/>
                </a:prstGeom>
              </p:spPr>
            </p:pic>
            <p:pic>
              <p:nvPicPr>
                <p:cNvPr id="1128" name="Picture 1127" descr="A graph with purple dots&#10;&#10;Description automatically generated">
                  <a:extLst>
                    <a:ext uri="{FF2B5EF4-FFF2-40B4-BE49-F238E27FC236}">
                      <a16:creationId xmlns:a16="http://schemas.microsoft.com/office/drawing/2014/main" id="{CAA2A8E0-2249-B0F1-B48B-98A445E6A8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51239" y="186129"/>
                  <a:ext cx="2138265" cy="2122177"/>
                </a:xfrm>
                <a:prstGeom prst="rect">
                  <a:avLst/>
                </a:prstGeom>
              </p:spPr>
            </p:pic>
            <p:pic>
              <p:nvPicPr>
                <p:cNvPr id="1129" name="Picture 1128" descr="A graph with purple dots&#10;&#10;Description automatically generated">
                  <a:extLst>
                    <a:ext uri="{FF2B5EF4-FFF2-40B4-BE49-F238E27FC236}">
                      <a16:creationId xmlns:a16="http://schemas.microsoft.com/office/drawing/2014/main" id="{85BCEF62-6E4A-9F06-8738-52ACBCD8CC5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42367" y="185950"/>
                  <a:ext cx="2138266" cy="2117098"/>
                </a:xfrm>
                <a:prstGeom prst="rect">
                  <a:avLst/>
                </a:prstGeom>
              </p:spPr>
            </p:pic>
          </p:grpSp>
          <p:grpSp>
            <p:nvGrpSpPr>
              <p:cNvPr id="1130" name="Group 1129">
                <a:extLst>
                  <a:ext uri="{FF2B5EF4-FFF2-40B4-BE49-F238E27FC236}">
                    <a16:creationId xmlns:a16="http://schemas.microsoft.com/office/drawing/2014/main" id="{58D39F38-0137-6B6F-06CF-599C7FFDC310}"/>
                  </a:ext>
                </a:extLst>
              </p:cNvPr>
              <p:cNvGrpSpPr/>
              <p:nvPr/>
            </p:nvGrpSpPr>
            <p:grpSpPr>
              <a:xfrm>
                <a:off x="34281458" y="8698865"/>
                <a:ext cx="15629542" cy="2543449"/>
                <a:chOff x="-1114" y="2364558"/>
                <a:chExt cx="12066049" cy="2116927"/>
              </a:xfrm>
            </p:grpSpPr>
            <p:pic>
              <p:nvPicPr>
                <p:cNvPr id="1131" name="Picture 1130" descr="A graph with purple dots&#10;&#10;Description automatically generated">
                  <a:extLst>
                    <a:ext uri="{FF2B5EF4-FFF2-40B4-BE49-F238E27FC236}">
                      <a16:creationId xmlns:a16="http://schemas.microsoft.com/office/drawing/2014/main" id="{DC7FEA5D-4CB1-8E9B-A8D0-6167A01DBC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4" y="2364734"/>
                  <a:ext cx="2139380" cy="2116751"/>
                </a:xfrm>
                <a:prstGeom prst="rect">
                  <a:avLst/>
                </a:prstGeom>
              </p:spPr>
            </p:pic>
            <p:pic>
              <p:nvPicPr>
                <p:cNvPr id="1132" name="Picture 1131" descr="A graph with purple dots&#10;&#10;Description automatically generated">
                  <a:extLst>
                    <a:ext uri="{FF2B5EF4-FFF2-40B4-BE49-F238E27FC236}">
                      <a16:creationId xmlns:a16="http://schemas.microsoft.com/office/drawing/2014/main" id="{EC6E033A-2A74-B99B-6F40-9B288DCD93A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54762" y="2366042"/>
                  <a:ext cx="2138265" cy="2115443"/>
                </a:xfrm>
                <a:prstGeom prst="rect">
                  <a:avLst/>
                </a:prstGeom>
              </p:spPr>
            </p:pic>
            <p:pic>
              <p:nvPicPr>
                <p:cNvPr id="1133" name="Picture 1132" descr="A graph with purple dots&#10;&#10;Description automatically generated">
                  <a:extLst>
                    <a:ext uri="{FF2B5EF4-FFF2-40B4-BE49-F238E27FC236}">
                      <a16:creationId xmlns:a16="http://schemas.microsoft.com/office/drawing/2014/main" id="{26B5E14C-33EE-EC18-F74A-A0350AACA12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61635" y="2364558"/>
                  <a:ext cx="2099153" cy="2116751"/>
                </a:xfrm>
                <a:prstGeom prst="rect">
                  <a:avLst/>
                </a:prstGeom>
              </p:spPr>
            </p:pic>
            <p:pic>
              <p:nvPicPr>
                <p:cNvPr id="1134" name="Picture 1133" descr="A graph with purple dots&#10;&#10;Description automatically generated">
                  <a:extLst>
                    <a:ext uri="{FF2B5EF4-FFF2-40B4-BE49-F238E27FC236}">
                      <a16:creationId xmlns:a16="http://schemas.microsoft.com/office/drawing/2014/main" id="{ADECE41C-FC33-8980-F3C6-197FE349CA7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36421" y="2366043"/>
                  <a:ext cx="2162553" cy="2099154"/>
                </a:xfrm>
                <a:prstGeom prst="rect">
                  <a:avLst/>
                </a:prstGeom>
              </p:spPr>
            </p:pic>
            <p:pic>
              <p:nvPicPr>
                <p:cNvPr id="1135" name="Picture 1134" descr="A graph with purple dots&#10;&#10;Description automatically generated">
                  <a:extLst>
                    <a:ext uri="{FF2B5EF4-FFF2-40B4-BE49-F238E27FC236}">
                      <a16:creationId xmlns:a16="http://schemas.microsoft.com/office/drawing/2014/main" id="{3419A21D-D541-D4C7-11F5-774FC82E492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70794" y="2364558"/>
                  <a:ext cx="2099154" cy="2092807"/>
                </a:xfrm>
                <a:prstGeom prst="rect">
                  <a:avLst/>
                </a:prstGeom>
              </p:spPr>
            </p:pic>
            <p:pic>
              <p:nvPicPr>
                <p:cNvPr id="1136" name="Picture 1135" descr="A graph with purple dots&#10;&#10;Description automatically generated">
                  <a:extLst>
                    <a:ext uri="{FF2B5EF4-FFF2-40B4-BE49-F238E27FC236}">
                      <a16:creationId xmlns:a16="http://schemas.microsoft.com/office/drawing/2014/main" id="{65FDC748-5C34-62B9-DD7A-05FB1605C9F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25555" y="2364558"/>
                  <a:ext cx="2139380" cy="2092808"/>
                </a:xfrm>
                <a:prstGeom prst="rect">
                  <a:avLst/>
                </a:prstGeom>
              </p:spPr>
            </p:pic>
          </p:grpSp>
          <p:grpSp>
            <p:nvGrpSpPr>
              <p:cNvPr id="1137" name="Group 1136">
                <a:extLst>
                  <a:ext uri="{FF2B5EF4-FFF2-40B4-BE49-F238E27FC236}">
                    <a16:creationId xmlns:a16="http://schemas.microsoft.com/office/drawing/2014/main" id="{CADF6FC7-1B80-5CFB-FD58-50496BEF7AAC}"/>
                  </a:ext>
                </a:extLst>
              </p:cNvPr>
              <p:cNvGrpSpPr/>
              <p:nvPr/>
            </p:nvGrpSpPr>
            <p:grpSpPr>
              <a:xfrm>
                <a:off x="34281458" y="11139381"/>
                <a:ext cx="15629542" cy="2617663"/>
                <a:chOff x="17748" y="4572813"/>
                <a:chExt cx="12139008" cy="2131074"/>
              </a:xfrm>
            </p:grpSpPr>
            <p:pic>
              <p:nvPicPr>
                <p:cNvPr id="1138" name="Picture 1137" descr="A graph with purple dots&#10;&#10;Description automatically generated">
                  <a:extLst>
                    <a:ext uri="{FF2B5EF4-FFF2-40B4-BE49-F238E27FC236}">
                      <a16:creationId xmlns:a16="http://schemas.microsoft.com/office/drawing/2014/main" id="{1DD1E26E-3FEE-AE56-6B53-89D7158DBA2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748" y="4583369"/>
                  <a:ext cx="2120518" cy="2120518"/>
                </a:xfrm>
                <a:prstGeom prst="rect">
                  <a:avLst/>
                </a:prstGeom>
              </p:spPr>
            </p:pic>
            <p:pic>
              <p:nvPicPr>
                <p:cNvPr id="1139" name="Picture 1138" descr="A graph with purple dots&#10;&#10;Description automatically generated">
                  <a:extLst>
                    <a:ext uri="{FF2B5EF4-FFF2-40B4-BE49-F238E27FC236}">
                      <a16:creationId xmlns:a16="http://schemas.microsoft.com/office/drawing/2014/main" id="{1D4B8564-CF1F-6DB5-F387-77684273E26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010446" y="4572813"/>
                  <a:ext cx="2138266" cy="2129766"/>
                </a:xfrm>
                <a:prstGeom prst="rect">
                  <a:avLst/>
                </a:prstGeom>
              </p:spPr>
            </p:pic>
            <p:pic>
              <p:nvPicPr>
                <p:cNvPr id="1140" name="Picture 1139" descr="A graph with purple dots&#10;&#10;Description automatically generated">
                  <a:extLst>
                    <a:ext uri="{FF2B5EF4-FFF2-40B4-BE49-F238E27FC236}">
                      <a16:creationId xmlns:a16="http://schemas.microsoft.com/office/drawing/2014/main" id="{1F4C0FDA-9D06-1B41-323A-44B75E8C34C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97204" y="4572989"/>
                  <a:ext cx="2162553" cy="2115444"/>
                </a:xfrm>
                <a:prstGeom prst="rect">
                  <a:avLst/>
                </a:prstGeom>
              </p:spPr>
            </p:pic>
            <p:pic>
              <p:nvPicPr>
                <p:cNvPr id="1141" name="Picture 1140" descr="A graph with purple dots&#10;&#10;Description automatically generated">
                  <a:extLst>
                    <a:ext uri="{FF2B5EF4-FFF2-40B4-BE49-F238E27FC236}">
                      <a16:creationId xmlns:a16="http://schemas.microsoft.com/office/drawing/2014/main" id="{D2991D7D-F656-3B20-094A-1C52936B716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999820" y="4572988"/>
                  <a:ext cx="2175302" cy="2107604"/>
                </a:xfrm>
                <a:prstGeom prst="rect">
                  <a:avLst/>
                </a:prstGeom>
              </p:spPr>
            </p:pic>
            <p:pic>
              <p:nvPicPr>
                <p:cNvPr id="1142" name="Picture 1141" descr="A graph with purple dots&#10;&#10;Description automatically generated">
                  <a:extLst>
                    <a:ext uri="{FF2B5EF4-FFF2-40B4-BE49-F238E27FC236}">
                      <a16:creationId xmlns:a16="http://schemas.microsoft.com/office/drawing/2014/main" id="{19CEDDBB-0C0E-2D5D-13D1-59AE6F7EBE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009364" y="4588628"/>
                  <a:ext cx="2175302" cy="2091965"/>
                </a:xfrm>
                <a:prstGeom prst="rect">
                  <a:avLst/>
                </a:prstGeom>
              </p:spPr>
            </p:pic>
            <p:pic>
              <p:nvPicPr>
                <p:cNvPr id="1143" name="Picture 1142" descr="A graph with purple dots&#10;&#10;Description automatically generated">
                  <a:extLst>
                    <a:ext uri="{FF2B5EF4-FFF2-40B4-BE49-F238E27FC236}">
                      <a16:creationId xmlns:a16="http://schemas.microsoft.com/office/drawing/2014/main" id="{6E6B73DB-1C6D-92D5-E351-117D5B98093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018490" y="4583370"/>
                  <a:ext cx="2138266" cy="2091965"/>
                </a:xfrm>
                <a:prstGeom prst="rect">
                  <a:avLst/>
                </a:prstGeom>
              </p:spPr>
            </p:pic>
          </p:grpSp>
          <p:grpSp>
            <p:nvGrpSpPr>
              <p:cNvPr id="1144" name="Group 1143">
                <a:extLst>
                  <a:ext uri="{FF2B5EF4-FFF2-40B4-BE49-F238E27FC236}">
                    <a16:creationId xmlns:a16="http://schemas.microsoft.com/office/drawing/2014/main" id="{C9B5C367-00AD-F122-1038-B12209263FA2}"/>
                  </a:ext>
                </a:extLst>
              </p:cNvPr>
              <p:cNvGrpSpPr/>
              <p:nvPr/>
            </p:nvGrpSpPr>
            <p:grpSpPr>
              <a:xfrm>
                <a:off x="34281457" y="13701876"/>
                <a:ext cx="15629542" cy="2391832"/>
                <a:chOff x="91751" y="260344"/>
                <a:chExt cx="11968124" cy="2120519"/>
              </a:xfrm>
            </p:grpSpPr>
            <p:pic>
              <p:nvPicPr>
                <p:cNvPr id="1145" name="Picture 1144" descr="A graph with purple dots&#10;&#10;Description automatically generated">
                  <a:extLst>
                    <a:ext uri="{FF2B5EF4-FFF2-40B4-BE49-F238E27FC236}">
                      <a16:creationId xmlns:a16="http://schemas.microsoft.com/office/drawing/2014/main" id="{BA335A95-0609-A017-5ADA-B9895A7633E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1751" y="260344"/>
                  <a:ext cx="2120518" cy="2120518"/>
                </a:xfrm>
                <a:prstGeom prst="rect">
                  <a:avLst/>
                </a:prstGeom>
              </p:spPr>
            </p:pic>
            <p:pic>
              <p:nvPicPr>
                <p:cNvPr id="1146" name="Picture 1145" descr="A graph with purple dots&#10;&#10;Description automatically generated">
                  <a:extLst>
                    <a:ext uri="{FF2B5EF4-FFF2-40B4-BE49-F238E27FC236}">
                      <a16:creationId xmlns:a16="http://schemas.microsoft.com/office/drawing/2014/main" id="{F0F3ED8F-731E-5035-5C7B-B3769BC2EE74}"/>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071786" y="260344"/>
                  <a:ext cx="2120518" cy="2120518"/>
                </a:xfrm>
                <a:prstGeom prst="rect">
                  <a:avLst/>
                </a:prstGeom>
              </p:spPr>
            </p:pic>
            <p:pic>
              <p:nvPicPr>
                <p:cNvPr id="1147" name="Picture 1146" descr="A graph with purple dots&#10;&#10;Description automatically generated">
                  <a:extLst>
                    <a:ext uri="{FF2B5EF4-FFF2-40B4-BE49-F238E27FC236}">
                      <a16:creationId xmlns:a16="http://schemas.microsoft.com/office/drawing/2014/main" id="{10EB96F7-153B-B528-A088-4CA6FDD8A905}"/>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51821" y="260344"/>
                  <a:ext cx="2120518" cy="2120518"/>
                </a:xfrm>
                <a:prstGeom prst="rect">
                  <a:avLst/>
                </a:prstGeom>
              </p:spPr>
            </p:pic>
            <p:pic>
              <p:nvPicPr>
                <p:cNvPr id="1148" name="Picture 1147" descr="A graph with purple dots&#10;&#10;Description automatically generated">
                  <a:extLst>
                    <a:ext uri="{FF2B5EF4-FFF2-40B4-BE49-F238E27FC236}">
                      <a16:creationId xmlns:a16="http://schemas.microsoft.com/office/drawing/2014/main" id="{E555E6AC-7F73-B52B-86ED-F461D6E57B3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031856" y="260344"/>
                  <a:ext cx="2120518" cy="2120518"/>
                </a:xfrm>
                <a:prstGeom prst="rect">
                  <a:avLst/>
                </a:prstGeom>
              </p:spPr>
            </p:pic>
            <p:pic>
              <p:nvPicPr>
                <p:cNvPr id="1149" name="Picture 1148" descr="A graph with purple dots&#10;&#10;Description automatically generated">
                  <a:extLst>
                    <a:ext uri="{FF2B5EF4-FFF2-40B4-BE49-F238E27FC236}">
                      <a16:creationId xmlns:a16="http://schemas.microsoft.com/office/drawing/2014/main" id="{335FCC39-A906-864F-D342-5C65C43FC8F3}"/>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999695" y="260344"/>
                  <a:ext cx="2120519" cy="2120519"/>
                </a:xfrm>
                <a:prstGeom prst="rect">
                  <a:avLst/>
                </a:prstGeom>
              </p:spPr>
            </p:pic>
            <p:pic>
              <p:nvPicPr>
                <p:cNvPr id="1150" name="Picture 1149" descr="A graph with purple dots&#10;&#10;Description automatically generated">
                  <a:extLst>
                    <a:ext uri="{FF2B5EF4-FFF2-40B4-BE49-F238E27FC236}">
                      <a16:creationId xmlns:a16="http://schemas.microsoft.com/office/drawing/2014/main" id="{46EE998E-23C3-4558-20F2-33D00A610C65}"/>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9939357" y="260344"/>
                  <a:ext cx="2120518" cy="2120518"/>
                </a:xfrm>
                <a:prstGeom prst="rect">
                  <a:avLst/>
                </a:prstGeom>
              </p:spPr>
            </p:pic>
          </p:grpSp>
        </p:grpSp>
        <p:sp>
          <p:nvSpPr>
            <p:cNvPr id="1163" name="Rectangle 1162">
              <a:extLst>
                <a:ext uri="{FF2B5EF4-FFF2-40B4-BE49-F238E27FC236}">
                  <a16:creationId xmlns:a16="http://schemas.microsoft.com/office/drawing/2014/main" id="{E01C0EC1-920C-A788-947D-1E9D5EEFEFA3}"/>
                </a:ext>
              </a:extLst>
            </p:cNvPr>
            <p:cNvSpPr/>
            <p:nvPr/>
          </p:nvSpPr>
          <p:spPr>
            <a:xfrm>
              <a:off x="35979491" y="809359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=0.69</a:t>
              </a:r>
            </a:p>
            <a:p>
              <a:pPr algn="just"/>
              <a:r>
                <a:rPr lang="en-US" sz="800" dirty="0">
                  <a:solidFill>
                    <a:schemeClr val="tx1"/>
                  </a:solidFill>
                  <a:latin typeface="Arial" panose="020B0604020202020204" pitchFamily="34" charset="0"/>
                  <a:cs typeface="Arial" panose="020B0604020202020204" pitchFamily="34" charset="0"/>
                </a:rPr>
                <a:t>RMSE=0.03</a:t>
              </a:r>
              <a:endParaRPr lang="en-IN" sz="800" dirty="0">
                <a:solidFill>
                  <a:schemeClr val="tx1"/>
                </a:solidFill>
                <a:latin typeface="Arial" panose="020B0604020202020204" pitchFamily="34" charset="0"/>
                <a:cs typeface="Arial" panose="020B0604020202020204" pitchFamily="34" charset="0"/>
              </a:endParaRPr>
            </a:p>
          </p:txBody>
        </p:sp>
        <p:sp>
          <p:nvSpPr>
            <p:cNvPr id="1164" name="Rectangle 1163">
              <a:extLst>
                <a:ext uri="{FF2B5EF4-FFF2-40B4-BE49-F238E27FC236}">
                  <a16:creationId xmlns:a16="http://schemas.microsoft.com/office/drawing/2014/main" id="{F5A25119-E56F-44EC-AC9F-29C08411C259}"/>
                </a:ext>
              </a:extLst>
            </p:cNvPr>
            <p:cNvSpPr/>
            <p:nvPr/>
          </p:nvSpPr>
          <p:spPr>
            <a:xfrm>
              <a:off x="38508498" y="8099620"/>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=0.69</a:t>
              </a:r>
            </a:p>
            <a:p>
              <a:pPr algn="just"/>
              <a:r>
                <a:rPr lang="en-US" sz="800" dirty="0">
                  <a:solidFill>
                    <a:schemeClr val="tx1"/>
                  </a:solidFill>
                  <a:latin typeface="Arial" panose="020B0604020202020204" pitchFamily="34" charset="0"/>
                  <a:cs typeface="Arial" panose="020B0604020202020204" pitchFamily="34" charset="0"/>
                </a:rPr>
                <a:t>RMSE=0.06</a:t>
              </a:r>
              <a:endParaRPr lang="en-IN" sz="800" dirty="0">
                <a:solidFill>
                  <a:schemeClr val="tx1"/>
                </a:solidFill>
                <a:latin typeface="Arial" panose="020B0604020202020204" pitchFamily="34" charset="0"/>
                <a:cs typeface="Arial" panose="020B0604020202020204" pitchFamily="34" charset="0"/>
              </a:endParaRPr>
            </a:p>
          </p:txBody>
        </p:sp>
        <p:sp>
          <p:nvSpPr>
            <p:cNvPr id="1165" name="Rectangle 1164">
              <a:extLst>
                <a:ext uri="{FF2B5EF4-FFF2-40B4-BE49-F238E27FC236}">
                  <a16:creationId xmlns:a16="http://schemas.microsoft.com/office/drawing/2014/main" id="{7DD6A93F-C4C5-65E7-CB1C-36A790237CA5}"/>
                </a:ext>
              </a:extLst>
            </p:cNvPr>
            <p:cNvSpPr/>
            <p:nvPr/>
          </p:nvSpPr>
          <p:spPr>
            <a:xfrm>
              <a:off x="41047746" y="8076114"/>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=0.67</a:t>
              </a:r>
            </a:p>
            <a:p>
              <a:pPr algn="just"/>
              <a:r>
                <a:rPr lang="en-US" sz="800" dirty="0">
                  <a:solidFill>
                    <a:schemeClr val="tx1"/>
                  </a:solidFill>
                  <a:latin typeface="Arial" panose="020B0604020202020204" pitchFamily="34" charset="0"/>
                  <a:cs typeface="Arial" panose="020B0604020202020204" pitchFamily="34" charset="0"/>
                </a:rPr>
                <a:t>RMSE=0.01</a:t>
              </a:r>
              <a:endParaRPr lang="en-IN" sz="800" dirty="0">
                <a:solidFill>
                  <a:schemeClr val="tx1"/>
                </a:solidFill>
                <a:latin typeface="Arial" panose="020B0604020202020204" pitchFamily="34" charset="0"/>
                <a:cs typeface="Arial" panose="020B0604020202020204" pitchFamily="34" charset="0"/>
              </a:endParaRPr>
            </a:p>
          </p:txBody>
        </p:sp>
        <p:sp>
          <p:nvSpPr>
            <p:cNvPr id="1166" name="Rectangle 1165">
              <a:extLst>
                <a:ext uri="{FF2B5EF4-FFF2-40B4-BE49-F238E27FC236}">
                  <a16:creationId xmlns:a16="http://schemas.microsoft.com/office/drawing/2014/main" id="{4E55D12B-0BA1-C2BC-BEFF-7C8C688B0B2E}"/>
                </a:ext>
              </a:extLst>
            </p:cNvPr>
            <p:cNvSpPr/>
            <p:nvPr/>
          </p:nvSpPr>
          <p:spPr>
            <a:xfrm>
              <a:off x="35991214" y="10580500"/>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=0.75</a:t>
              </a:r>
            </a:p>
            <a:p>
              <a:pPr algn="just"/>
              <a:r>
                <a:rPr lang="en-US" sz="800" dirty="0">
                  <a:solidFill>
                    <a:schemeClr val="tx1"/>
                  </a:solidFill>
                  <a:latin typeface="Arial" panose="020B0604020202020204" pitchFamily="34" charset="0"/>
                  <a:cs typeface="Arial" panose="020B0604020202020204" pitchFamily="34" charset="0"/>
                </a:rPr>
                <a:t>RMSE=0.03</a:t>
              </a:r>
              <a:endParaRPr lang="en-IN" sz="800" dirty="0">
                <a:solidFill>
                  <a:schemeClr val="tx1"/>
                </a:solidFill>
                <a:latin typeface="Arial" panose="020B0604020202020204" pitchFamily="34" charset="0"/>
                <a:cs typeface="Arial" panose="020B0604020202020204" pitchFamily="34" charset="0"/>
              </a:endParaRPr>
            </a:p>
          </p:txBody>
        </p:sp>
        <p:sp>
          <p:nvSpPr>
            <p:cNvPr id="1167" name="Rectangle 1166">
              <a:extLst>
                <a:ext uri="{FF2B5EF4-FFF2-40B4-BE49-F238E27FC236}">
                  <a16:creationId xmlns:a16="http://schemas.microsoft.com/office/drawing/2014/main" id="{D8F1A651-D4DC-977E-6979-962FB7C7DD77}"/>
                </a:ext>
              </a:extLst>
            </p:cNvPr>
            <p:cNvSpPr/>
            <p:nvPr/>
          </p:nvSpPr>
          <p:spPr>
            <a:xfrm>
              <a:off x="38517710" y="10580500"/>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=0.49</a:t>
              </a:r>
            </a:p>
            <a:p>
              <a:pPr algn="just"/>
              <a:r>
                <a:rPr lang="en-US" sz="800" dirty="0">
                  <a:solidFill>
                    <a:schemeClr val="tx1"/>
                  </a:solidFill>
                  <a:latin typeface="Arial" panose="020B0604020202020204" pitchFamily="34" charset="0"/>
                  <a:cs typeface="Arial" panose="020B0604020202020204" pitchFamily="34" charset="0"/>
                </a:rPr>
                <a:t>RMSE=0.03</a:t>
              </a:r>
              <a:endParaRPr lang="en-IN" sz="800" dirty="0">
                <a:solidFill>
                  <a:schemeClr val="tx1"/>
                </a:solidFill>
                <a:latin typeface="Arial" panose="020B0604020202020204" pitchFamily="34" charset="0"/>
                <a:cs typeface="Arial" panose="020B0604020202020204" pitchFamily="34" charset="0"/>
              </a:endParaRPr>
            </a:p>
          </p:txBody>
        </p:sp>
        <p:sp>
          <p:nvSpPr>
            <p:cNvPr id="1168" name="Rectangle 1167">
              <a:extLst>
                <a:ext uri="{FF2B5EF4-FFF2-40B4-BE49-F238E27FC236}">
                  <a16:creationId xmlns:a16="http://schemas.microsoft.com/office/drawing/2014/main" id="{7A19F5FF-911D-7D20-D0AD-49FA09813A52}"/>
                </a:ext>
              </a:extLst>
            </p:cNvPr>
            <p:cNvSpPr/>
            <p:nvPr/>
          </p:nvSpPr>
          <p:spPr>
            <a:xfrm>
              <a:off x="41063224" y="10580500"/>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=0.74</a:t>
              </a:r>
            </a:p>
            <a:p>
              <a:pPr algn="just"/>
              <a:r>
                <a:rPr lang="en-US" sz="800" dirty="0">
                  <a:solidFill>
                    <a:schemeClr val="tx1"/>
                  </a:solidFill>
                  <a:latin typeface="Arial" panose="020B0604020202020204" pitchFamily="34" charset="0"/>
                  <a:cs typeface="Arial" panose="020B0604020202020204" pitchFamily="34" charset="0"/>
                </a:rPr>
                <a:t>RMSE=0.01</a:t>
              </a:r>
              <a:endParaRPr lang="en-IN" sz="800" dirty="0">
                <a:solidFill>
                  <a:schemeClr val="tx1"/>
                </a:solidFill>
                <a:latin typeface="Arial" panose="020B0604020202020204" pitchFamily="34" charset="0"/>
                <a:cs typeface="Arial" panose="020B0604020202020204" pitchFamily="34" charset="0"/>
              </a:endParaRPr>
            </a:p>
          </p:txBody>
        </p:sp>
        <p:sp>
          <p:nvSpPr>
            <p:cNvPr id="1169" name="Rectangle 1168">
              <a:extLst>
                <a:ext uri="{FF2B5EF4-FFF2-40B4-BE49-F238E27FC236}">
                  <a16:creationId xmlns:a16="http://schemas.microsoft.com/office/drawing/2014/main" id="{927695D8-4DFA-53DB-4892-7E67C1F7CF13}"/>
                </a:ext>
              </a:extLst>
            </p:cNvPr>
            <p:cNvSpPr/>
            <p:nvPr/>
          </p:nvSpPr>
          <p:spPr>
            <a:xfrm>
              <a:off x="43701649" y="10561450"/>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=0.64</a:t>
              </a:r>
            </a:p>
            <a:p>
              <a:pPr algn="just"/>
              <a:r>
                <a:rPr lang="en-US" sz="800" dirty="0">
                  <a:solidFill>
                    <a:schemeClr val="tx1"/>
                  </a:solidFill>
                  <a:latin typeface="Arial" panose="020B0604020202020204" pitchFamily="34" charset="0"/>
                  <a:cs typeface="Arial" panose="020B0604020202020204" pitchFamily="34" charset="0"/>
                </a:rPr>
                <a:t>RMSE=0.10</a:t>
              </a:r>
              <a:endParaRPr lang="en-IN" sz="800" dirty="0">
                <a:solidFill>
                  <a:schemeClr val="tx1"/>
                </a:solidFill>
                <a:latin typeface="Arial" panose="020B0604020202020204" pitchFamily="34" charset="0"/>
                <a:cs typeface="Arial" panose="020B0604020202020204" pitchFamily="34" charset="0"/>
              </a:endParaRPr>
            </a:p>
          </p:txBody>
        </p:sp>
        <p:sp>
          <p:nvSpPr>
            <p:cNvPr id="1170" name="Rectangle 1169">
              <a:extLst>
                <a:ext uri="{FF2B5EF4-FFF2-40B4-BE49-F238E27FC236}">
                  <a16:creationId xmlns:a16="http://schemas.microsoft.com/office/drawing/2014/main" id="{008C2A8C-4FC1-FC66-884B-7D25EC27AACD}"/>
                </a:ext>
              </a:extLst>
            </p:cNvPr>
            <p:cNvSpPr/>
            <p:nvPr/>
          </p:nvSpPr>
          <p:spPr>
            <a:xfrm>
              <a:off x="46266213" y="10555880"/>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=0.70</a:t>
              </a:r>
            </a:p>
            <a:p>
              <a:pPr algn="just"/>
              <a:r>
                <a:rPr lang="en-US" sz="800" dirty="0">
                  <a:solidFill>
                    <a:schemeClr val="tx1"/>
                  </a:solidFill>
                  <a:latin typeface="Arial" panose="020B0604020202020204" pitchFamily="34" charset="0"/>
                  <a:cs typeface="Arial" panose="020B0604020202020204" pitchFamily="34" charset="0"/>
                </a:rPr>
                <a:t>RMSE=0.01</a:t>
              </a:r>
              <a:endParaRPr lang="en-IN" sz="800" dirty="0">
                <a:solidFill>
                  <a:schemeClr val="tx1"/>
                </a:solidFill>
                <a:latin typeface="Arial" panose="020B0604020202020204" pitchFamily="34" charset="0"/>
                <a:cs typeface="Arial" panose="020B0604020202020204" pitchFamily="34" charset="0"/>
              </a:endParaRPr>
            </a:p>
          </p:txBody>
        </p:sp>
        <p:sp>
          <p:nvSpPr>
            <p:cNvPr id="1171" name="Rectangle 1170">
              <a:extLst>
                <a:ext uri="{FF2B5EF4-FFF2-40B4-BE49-F238E27FC236}">
                  <a16:creationId xmlns:a16="http://schemas.microsoft.com/office/drawing/2014/main" id="{2E9996B5-485D-7C79-B298-3A5FE308F9A0}"/>
                </a:ext>
              </a:extLst>
            </p:cNvPr>
            <p:cNvSpPr/>
            <p:nvPr/>
          </p:nvSpPr>
          <p:spPr>
            <a:xfrm>
              <a:off x="48838677" y="10557054"/>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=0.36</a:t>
              </a:r>
            </a:p>
            <a:p>
              <a:pPr algn="just"/>
              <a:r>
                <a:rPr lang="en-US" sz="800" dirty="0">
                  <a:solidFill>
                    <a:schemeClr val="tx1"/>
                  </a:solidFill>
                  <a:latin typeface="Arial" panose="020B0604020202020204" pitchFamily="34" charset="0"/>
                  <a:cs typeface="Arial" panose="020B0604020202020204" pitchFamily="34" charset="0"/>
                </a:rPr>
                <a:t>RMSE=0.13</a:t>
              </a:r>
              <a:endParaRPr lang="en-IN" sz="800" dirty="0">
                <a:solidFill>
                  <a:schemeClr val="tx1"/>
                </a:solidFill>
                <a:latin typeface="Arial" panose="020B0604020202020204" pitchFamily="34" charset="0"/>
                <a:cs typeface="Arial" panose="020B0604020202020204" pitchFamily="34" charset="0"/>
              </a:endParaRPr>
            </a:p>
          </p:txBody>
        </p:sp>
        <p:sp>
          <p:nvSpPr>
            <p:cNvPr id="1172" name="Rectangle 1171">
              <a:extLst>
                <a:ext uri="{FF2B5EF4-FFF2-40B4-BE49-F238E27FC236}">
                  <a16:creationId xmlns:a16="http://schemas.microsoft.com/office/drawing/2014/main" id="{1E524420-651F-74CC-54F6-67D6FDE3213F}"/>
                </a:ext>
              </a:extLst>
            </p:cNvPr>
            <p:cNvSpPr/>
            <p:nvPr/>
          </p:nvSpPr>
          <p:spPr>
            <a:xfrm>
              <a:off x="46266213" y="8082619"/>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=0.58</a:t>
              </a:r>
            </a:p>
            <a:p>
              <a:pPr algn="just"/>
              <a:r>
                <a:rPr lang="en-US" sz="800" dirty="0">
                  <a:solidFill>
                    <a:schemeClr val="tx1"/>
                  </a:solidFill>
                  <a:latin typeface="Arial" panose="020B0604020202020204" pitchFamily="34" charset="0"/>
                  <a:cs typeface="Arial" panose="020B0604020202020204" pitchFamily="34" charset="0"/>
                </a:rPr>
                <a:t>RMSE=0.01</a:t>
              </a:r>
              <a:endParaRPr lang="en-IN" sz="800" dirty="0">
                <a:solidFill>
                  <a:schemeClr val="tx1"/>
                </a:solidFill>
                <a:latin typeface="Arial" panose="020B0604020202020204" pitchFamily="34" charset="0"/>
                <a:cs typeface="Arial" panose="020B0604020202020204" pitchFamily="34" charset="0"/>
              </a:endParaRPr>
            </a:p>
          </p:txBody>
        </p:sp>
        <p:sp>
          <p:nvSpPr>
            <p:cNvPr id="1173" name="Rectangle 1172">
              <a:extLst>
                <a:ext uri="{FF2B5EF4-FFF2-40B4-BE49-F238E27FC236}">
                  <a16:creationId xmlns:a16="http://schemas.microsoft.com/office/drawing/2014/main" id="{C1A124B8-D1FD-0F58-BB68-B2728F562E9B}"/>
                </a:ext>
              </a:extLst>
            </p:cNvPr>
            <p:cNvSpPr/>
            <p:nvPr/>
          </p:nvSpPr>
          <p:spPr>
            <a:xfrm>
              <a:off x="48838676" y="8082619"/>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=0.71</a:t>
              </a:r>
            </a:p>
            <a:p>
              <a:pPr algn="just"/>
              <a:r>
                <a:rPr lang="en-US" sz="800" dirty="0">
                  <a:solidFill>
                    <a:schemeClr val="tx1"/>
                  </a:solidFill>
                  <a:latin typeface="Arial" panose="020B0604020202020204" pitchFamily="34" charset="0"/>
                  <a:cs typeface="Arial" panose="020B0604020202020204" pitchFamily="34" charset="0"/>
                </a:rPr>
                <a:t>RMSE=0.05</a:t>
              </a:r>
              <a:endParaRPr lang="en-IN" sz="800" dirty="0">
                <a:solidFill>
                  <a:schemeClr val="tx1"/>
                </a:solidFill>
                <a:latin typeface="Arial" panose="020B0604020202020204" pitchFamily="34" charset="0"/>
                <a:cs typeface="Arial" panose="020B0604020202020204" pitchFamily="34" charset="0"/>
              </a:endParaRPr>
            </a:p>
          </p:txBody>
        </p:sp>
        <p:sp>
          <p:nvSpPr>
            <p:cNvPr id="1174" name="Rectangle 1173">
              <a:extLst>
                <a:ext uri="{FF2B5EF4-FFF2-40B4-BE49-F238E27FC236}">
                  <a16:creationId xmlns:a16="http://schemas.microsoft.com/office/drawing/2014/main" id="{B9AFDBA3-A059-2FDC-8284-20BCF7CFA578}"/>
                </a:ext>
              </a:extLst>
            </p:cNvPr>
            <p:cNvSpPr/>
            <p:nvPr/>
          </p:nvSpPr>
          <p:spPr>
            <a:xfrm>
              <a:off x="43673587" y="807499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=0.52</a:t>
              </a:r>
            </a:p>
            <a:p>
              <a:pPr algn="just"/>
              <a:r>
                <a:rPr lang="en-US" sz="800" dirty="0">
                  <a:solidFill>
                    <a:schemeClr val="tx1"/>
                  </a:solidFill>
                  <a:latin typeface="Arial" panose="020B0604020202020204" pitchFamily="34" charset="0"/>
                  <a:cs typeface="Arial" panose="020B0604020202020204" pitchFamily="34" charset="0"/>
                </a:rPr>
                <a:t>RMSE=0.07</a:t>
              </a:r>
              <a:endParaRPr lang="en-IN" sz="800" dirty="0">
                <a:solidFill>
                  <a:schemeClr val="tx1"/>
                </a:solidFill>
                <a:latin typeface="Arial" panose="020B0604020202020204" pitchFamily="34" charset="0"/>
                <a:cs typeface="Arial" panose="020B0604020202020204" pitchFamily="34" charset="0"/>
              </a:endParaRPr>
            </a:p>
          </p:txBody>
        </p:sp>
        <p:sp>
          <p:nvSpPr>
            <p:cNvPr id="1175" name="Rectangle 1174">
              <a:extLst>
                <a:ext uri="{FF2B5EF4-FFF2-40B4-BE49-F238E27FC236}">
                  <a16:creationId xmlns:a16="http://schemas.microsoft.com/office/drawing/2014/main" id="{94C18F2E-9DC0-5142-AA05-3346DE78B355}"/>
                </a:ext>
              </a:extLst>
            </p:cNvPr>
            <p:cNvSpPr/>
            <p:nvPr/>
          </p:nvSpPr>
          <p:spPr>
            <a:xfrm>
              <a:off x="35944321" y="13095016"/>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=0.75</a:t>
              </a:r>
            </a:p>
            <a:p>
              <a:pPr algn="just"/>
              <a:r>
                <a:rPr lang="en-US" sz="800" dirty="0">
                  <a:solidFill>
                    <a:schemeClr val="tx1"/>
                  </a:solidFill>
                  <a:latin typeface="Arial" panose="020B0604020202020204" pitchFamily="34" charset="0"/>
                  <a:cs typeface="Arial" panose="020B0604020202020204" pitchFamily="34" charset="0"/>
                </a:rPr>
                <a:t>RMSE=0.03</a:t>
              </a:r>
              <a:endParaRPr lang="en-IN" sz="800" dirty="0">
                <a:solidFill>
                  <a:schemeClr val="tx1"/>
                </a:solidFill>
                <a:latin typeface="Arial" panose="020B0604020202020204" pitchFamily="34" charset="0"/>
                <a:cs typeface="Arial" panose="020B0604020202020204" pitchFamily="34" charset="0"/>
              </a:endParaRPr>
            </a:p>
          </p:txBody>
        </p:sp>
        <p:sp>
          <p:nvSpPr>
            <p:cNvPr id="1176" name="Rectangle 1175">
              <a:extLst>
                <a:ext uri="{FF2B5EF4-FFF2-40B4-BE49-F238E27FC236}">
                  <a16:creationId xmlns:a16="http://schemas.microsoft.com/office/drawing/2014/main" id="{DCFD3DB1-F5B6-F45E-99F2-8449478D7839}"/>
                </a:ext>
              </a:extLst>
            </p:cNvPr>
            <p:cNvSpPr/>
            <p:nvPr/>
          </p:nvSpPr>
          <p:spPr>
            <a:xfrm>
              <a:off x="38537296" y="13083293"/>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=0.90</a:t>
              </a:r>
            </a:p>
            <a:p>
              <a:pPr algn="just"/>
              <a:r>
                <a:rPr lang="en-US" sz="800" dirty="0">
                  <a:solidFill>
                    <a:schemeClr val="tx1"/>
                  </a:solidFill>
                  <a:latin typeface="Arial" panose="020B0604020202020204" pitchFamily="34" charset="0"/>
                  <a:cs typeface="Arial" panose="020B0604020202020204" pitchFamily="34" charset="0"/>
                </a:rPr>
                <a:t>RMSE=0.02</a:t>
              </a:r>
              <a:endParaRPr lang="en-IN" sz="800" dirty="0">
                <a:solidFill>
                  <a:schemeClr val="tx1"/>
                </a:solidFill>
                <a:latin typeface="Arial" panose="020B0604020202020204" pitchFamily="34" charset="0"/>
                <a:cs typeface="Arial" panose="020B0604020202020204" pitchFamily="34" charset="0"/>
              </a:endParaRPr>
            </a:p>
          </p:txBody>
        </p:sp>
        <p:sp>
          <p:nvSpPr>
            <p:cNvPr id="1177" name="Rectangle 1176">
              <a:extLst>
                <a:ext uri="{FF2B5EF4-FFF2-40B4-BE49-F238E27FC236}">
                  <a16:creationId xmlns:a16="http://schemas.microsoft.com/office/drawing/2014/main" id="{1C962694-2AD7-6A45-2EFC-732A985F5170}"/>
                </a:ext>
              </a:extLst>
            </p:cNvPr>
            <p:cNvSpPr/>
            <p:nvPr/>
          </p:nvSpPr>
          <p:spPr>
            <a:xfrm>
              <a:off x="41130271" y="13063945"/>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=0.86</a:t>
              </a:r>
            </a:p>
            <a:p>
              <a:pPr algn="just"/>
              <a:r>
                <a:rPr lang="en-US" sz="800" dirty="0">
                  <a:solidFill>
                    <a:schemeClr val="tx1"/>
                  </a:solidFill>
                  <a:latin typeface="Arial" panose="020B0604020202020204" pitchFamily="34" charset="0"/>
                  <a:cs typeface="Arial" panose="020B0604020202020204" pitchFamily="34" charset="0"/>
                </a:rPr>
                <a:t>RMSE=0.01</a:t>
              </a:r>
              <a:endParaRPr lang="en-IN" sz="800" dirty="0">
                <a:solidFill>
                  <a:schemeClr val="tx1"/>
                </a:solidFill>
                <a:latin typeface="Arial" panose="020B0604020202020204" pitchFamily="34" charset="0"/>
                <a:cs typeface="Arial" panose="020B0604020202020204" pitchFamily="34" charset="0"/>
              </a:endParaRPr>
            </a:p>
          </p:txBody>
        </p:sp>
        <p:sp>
          <p:nvSpPr>
            <p:cNvPr id="1178" name="Rectangle 1177">
              <a:extLst>
                <a:ext uri="{FF2B5EF4-FFF2-40B4-BE49-F238E27FC236}">
                  <a16:creationId xmlns:a16="http://schemas.microsoft.com/office/drawing/2014/main" id="{3E45E0B0-47AC-1C42-58B6-4C0C0A2059F9}"/>
                </a:ext>
              </a:extLst>
            </p:cNvPr>
            <p:cNvSpPr/>
            <p:nvPr/>
          </p:nvSpPr>
          <p:spPr>
            <a:xfrm>
              <a:off x="43716133" y="13056320"/>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=0.87</a:t>
              </a:r>
            </a:p>
            <a:p>
              <a:pPr algn="just"/>
              <a:r>
                <a:rPr lang="en-US" sz="800" dirty="0">
                  <a:solidFill>
                    <a:schemeClr val="tx1"/>
                  </a:solidFill>
                  <a:latin typeface="Arial" panose="020B0604020202020204" pitchFamily="34" charset="0"/>
                  <a:cs typeface="Arial" panose="020B0604020202020204" pitchFamily="34" charset="0"/>
                </a:rPr>
                <a:t>RMSE=0.06</a:t>
              </a:r>
              <a:endParaRPr lang="en-IN" sz="800" dirty="0">
                <a:solidFill>
                  <a:schemeClr val="tx1"/>
                </a:solidFill>
                <a:latin typeface="Arial" panose="020B0604020202020204" pitchFamily="34" charset="0"/>
                <a:cs typeface="Arial" panose="020B0604020202020204" pitchFamily="34" charset="0"/>
              </a:endParaRPr>
            </a:p>
          </p:txBody>
        </p:sp>
        <p:sp>
          <p:nvSpPr>
            <p:cNvPr id="1179" name="Rectangle 1178">
              <a:extLst>
                <a:ext uri="{FF2B5EF4-FFF2-40B4-BE49-F238E27FC236}">
                  <a16:creationId xmlns:a16="http://schemas.microsoft.com/office/drawing/2014/main" id="{32A1782F-81B9-A7C0-D974-161DA93B2842}"/>
                </a:ext>
              </a:extLst>
            </p:cNvPr>
            <p:cNvSpPr/>
            <p:nvPr/>
          </p:nvSpPr>
          <p:spPr>
            <a:xfrm>
              <a:off x="46305647" y="1305222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=0.61</a:t>
              </a:r>
            </a:p>
            <a:p>
              <a:pPr algn="just"/>
              <a:r>
                <a:rPr lang="en-US" sz="800" dirty="0">
                  <a:solidFill>
                    <a:schemeClr val="tx1"/>
                  </a:solidFill>
                  <a:latin typeface="Arial" panose="020B0604020202020204" pitchFamily="34" charset="0"/>
                  <a:cs typeface="Arial" panose="020B0604020202020204" pitchFamily="34" charset="0"/>
                </a:rPr>
                <a:t>RMSE=0.01</a:t>
              </a:r>
              <a:endParaRPr lang="en-IN" sz="800" dirty="0">
                <a:solidFill>
                  <a:schemeClr val="tx1"/>
                </a:solidFill>
                <a:latin typeface="Arial" panose="020B0604020202020204" pitchFamily="34" charset="0"/>
                <a:cs typeface="Arial" panose="020B0604020202020204" pitchFamily="34" charset="0"/>
              </a:endParaRPr>
            </a:p>
          </p:txBody>
        </p:sp>
        <p:sp>
          <p:nvSpPr>
            <p:cNvPr id="1180" name="Rectangle 1179">
              <a:extLst>
                <a:ext uri="{FF2B5EF4-FFF2-40B4-BE49-F238E27FC236}">
                  <a16:creationId xmlns:a16="http://schemas.microsoft.com/office/drawing/2014/main" id="{1E5DE6FE-1181-75F8-9D95-C16B6ABF1660}"/>
                </a:ext>
              </a:extLst>
            </p:cNvPr>
            <p:cNvSpPr/>
            <p:nvPr/>
          </p:nvSpPr>
          <p:spPr>
            <a:xfrm>
              <a:off x="48832968" y="13059847"/>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=0.53</a:t>
              </a:r>
            </a:p>
            <a:p>
              <a:pPr algn="just"/>
              <a:r>
                <a:rPr lang="en-US" sz="800" dirty="0">
                  <a:solidFill>
                    <a:schemeClr val="tx1"/>
                  </a:solidFill>
                  <a:latin typeface="Arial" panose="020B0604020202020204" pitchFamily="34" charset="0"/>
                  <a:cs typeface="Arial" panose="020B0604020202020204" pitchFamily="34" charset="0"/>
                </a:rPr>
                <a:t>RMSE=0.03</a:t>
              </a:r>
              <a:endParaRPr lang="en-IN" sz="800" dirty="0">
                <a:solidFill>
                  <a:schemeClr val="tx1"/>
                </a:solidFill>
                <a:latin typeface="Arial" panose="020B0604020202020204" pitchFamily="34" charset="0"/>
                <a:cs typeface="Arial" panose="020B0604020202020204" pitchFamily="34" charset="0"/>
              </a:endParaRPr>
            </a:p>
          </p:txBody>
        </p:sp>
        <p:sp>
          <p:nvSpPr>
            <p:cNvPr id="1181" name="Rectangle 1180">
              <a:extLst>
                <a:ext uri="{FF2B5EF4-FFF2-40B4-BE49-F238E27FC236}">
                  <a16:creationId xmlns:a16="http://schemas.microsoft.com/office/drawing/2014/main" id="{36571E5D-BFF4-718C-FA60-A90B48CB92AE}"/>
                </a:ext>
              </a:extLst>
            </p:cNvPr>
            <p:cNvSpPr/>
            <p:nvPr/>
          </p:nvSpPr>
          <p:spPr>
            <a:xfrm>
              <a:off x="35972377" y="1543235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=0.81</a:t>
              </a:r>
            </a:p>
            <a:p>
              <a:pPr algn="just"/>
              <a:r>
                <a:rPr lang="en-US" sz="800" dirty="0">
                  <a:solidFill>
                    <a:schemeClr val="tx1"/>
                  </a:solidFill>
                  <a:latin typeface="Arial" panose="020B0604020202020204" pitchFamily="34" charset="0"/>
                  <a:cs typeface="Arial" panose="020B0604020202020204" pitchFamily="34" charset="0"/>
                </a:rPr>
                <a:t>RMSE=0.03</a:t>
              </a:r>
              <a:endParaRPr lang="en-IN" sz="800" dirty="0">
                <a:solidFill>
                  <a:schemeClr val="tx1"/>
                </a:solidFill>
                <a:latin typeface="Arial" panose="020B0604020202020204" pitchFamily="34" charset="0"/>
                <a:cs typeface="Arial" panose="020B0604020202020204" pitchFamily="34" charset="0"/>
              </a:endParaRPr>
            </a:p>
          </p:txBody>
        </p:sp>
        <p:sp>
          <p:nvSpPr>
            <p:cNvPr id="1182" name="Rectangle 1181">
              <a:extLst>
                <a:ext uri="{FF2B5EF4-FFF2-40B4-BE49-F238E27FC236}">
                  <a16:creationId xmlns:a16="http://schemas.microsoft.com/office/drawing/2014/main" id="{B1282AC9-69B9-32F0-49CE-2B2F32E5C2E4}"/>
                </a:ext>
              </a:extLst>
            </p:cNvPr>
            <p:cNvSpPr/>
            <p:nvPr/>
          </p:nvSpPr>
          <p:spPr>
            <a:xfrm>
              <a:off x="38564072" y="1543235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=0.69</a:t>
              </a:r>
            </a:p>
            <a:p>
              <a:pPr algn="just"/>
              <a:r>
                <a:rPr lang="en-US" sz="800" dirty="0">
                  <a:solidFill>
                    <a:schemeClr val="tx1"/>
                  </a:solidFill>
                  <a:latin typeface="Arial" panose="020B0604020202020204" pitchFamily="34" charset="0"/>
                  <a:cs typeface="Arial" panose="020B0604020202020204" pitchFamily="34" charset="0"/>
                </a:rPr>
                <a:t>RMSE=0.05</a:t>
              </a:r>
              <a:endParaRPr lang="en-IN" sz="800" dirty="0">
                <a:solidFill>
                  <a:schemeClr val="tx1"/>
                </a:solidFill>
                <a:latin typeface="Arial" panose="020B0604020202020204" pitchFamily="34" charset="0"/>
                <a:cs typeface="Arial" panose="020B0604020202020204" pitchFamily="34" charset="0"/>
              </a:endParaRPr>
            </a:p>
          </p:txBody>
        </p:sp>
        <p:sp>
          <p:nvSpPr>
            <p:cNvPr id="1183" name="Rectangle 1182">
              <a:extLst>
                <a:ext uri="{FF2B5EF4-FFF2-40B4-BE49-F238E27FC236}">
                  <a16:creationId xmlns:a16="http://schemas.microsoft.com/office/drawing/2014/main" id="{F7C2EC3E-750E-9CFA-858C-0BA2F4020E92}"/>
                </a:ext>
              </a:extLst>
            </p:cNvPr>
            <p:cNvSpPr/>
            <p:nvPr/>
          </p:nvSpPr>
          <p:spPr>
            <a:xfrm>
              <a:off x="41155767" y="1543235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=0.75</a:t>
              </a:r>
            </a:p>
            <a:p>
              <a:pPr algn="just"/>
              <a:r>
                <a:rPr lang="en-US" sz="800" dirty="0">
                  <a:solidFill>
                    <a:schemeClr val="tx1"/>
                  </a:solidFill>
                  <a:latin typeface="Arial" panose="020B0604020202020204" pitchFamily="34" charset="0"/>
                  <a:cs typeface="Arial" panose="020B0604020202020204" pitchFamily="34" charset="0"/>
                </a:rPr>
                <a:t>RMSE=0.02</a:t>
              </a:r>
              <a:endParaRPr lang="en-IN" sz="800" dirty="0">
                <a:solidFill>
                  <a:schemeClr val="tx1"/>
                </a:solidFill>
                <a:latin typeface="Arial" panose="020B0604020202020204" pitchFamily="34" charset="0"/>
                <a:cs typeface="Arial" panose="020B0604020202020204" pitchFamily="34" charset="0"/>
              </a:endParaRPr>
            </a:p>
          </p:txBody>
        </p:sp>
        <p:sp>
          <p:nvSpPr>
            <p:cNvPr id="1184" name="Rectangle 1183">
              <a:extLst>
                <a:ext uri="{FF2B5EF4-FFF2-40B4-BE49-F238E27FC236}">
                  <a16:creationId xmlns:a16="http://schemas.microsoft.com/office/drawing/2014/main" id="{B1D80462-ACE0-919C-7443-2BE9D3C214B7}"/>
                </a:ext>
              </a:extLst>
            </p:cNvPr>
            <p:cNvSpPr/>
            <p:nvPr/>
          </p:nvSpPr>
          <p:spPr>
            <a:xfrm>
              <a:off x="43725089" y="1543235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=0.69</a:t>
              </a:r>
            </a:p>
            <a:p>
              <a:pPr algn="just"/>
              <a:r>
                <a:rPr lang="en-US" sz="800" dirty="0">
                  <a:solidFill>
                    <a:schemeClr val="tx1"/>
                  </a:solidFill>
                  <a:latin typeface="Arial" panose="020B0604020202020204" pitchFamily="34" charset="0"/>
                  <a:cs typeface="Arial" panose="020B0604020202020204" pitchFamily="34" charset="0"/>
                </a:rPr>
                <a:t>RMSE=0.06</a:t>
              </a:r>
              <a:endParaRPr lang="en-IN" sz="800" dirty="0">
                <a:solidFill>
                  <a:schemeClr val="tx1"/>
                </a:solidFill>
                <a:latin typeface="Arial" panose="020B0604020202020204" pitchFamily="34" charset="0"/>
                <a:cs typeface="Arial" panose="020B0604020202020204" pitchFamily="34" charset="0"/>
              </a:endParaRPr>
            </a:p>
          </p:txBody>
        </p:sp>
        <p:sp>
          <p:nvSpPr>
            <p:cNvPr id="1185" name="Rectangle 1184">
              <a:extLst>
                <a:ext uri="{FF2B5EF4-FFF2-40B4-BE49-F238E27FC236}">
                  <a16:creationId xmlns:a16="http://schemas.microsoft.com/office/drawing/2014/main" id="{F572F465-134F-44FA-8B2C-BE360C4F934E}"/>
                </a:ext>
              </a:extLst>
            </p:cNvPr>
            <p:cNvSpPr/>
            <p:nvPr/>
          </p:nvSpPr>
          <p:spPr>
            <a:xfrm>
              <a:off x="46294411" y="1543235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=0.58</a:t>
              </a:r>
            </a:p>
            <a:p>
              <a:pPr algn="just"/>
              <a:r>
                <a:rPr lang="en-US" sz="800" dirty="0">
                  <a:solidFill>
                    <a:schemeClr val="tx1"/>
                  </a:solidFill>
                  <a:latin typeface="Arial" panose="020B0604020202020204" pitchFamily="34" charset="0"/>
                  <a:cs typeface="Arial" panose="020B0604020202020204" pitchFamily="34" charset="0"/>
                </a:rPr>
                <a:t>RMSE=0.01</a:t>
              </a:r>
              <a:endParaRPr lang="en-IN" sz="800" dirty="0">
                <a:solidFill>
                  <a:schemeClr val="tx1"/>
                </a:solidFill>
                <a:latin typeface="Arial" panose="020B0604020202020204" pitchFamily="34" charset="0"/>
                <a:cs typeface="Arial" panose="020B0604020202020204" pitchFamily="34" charset="0"/>
              </a:endParaRPr>
            </a:p>
          </p:txBody>
        </p:sp>
        <p:sp>
          <p:nvSpPr>
            <p:cNvPr id="1186" name="Rectangle 1185">
              <a:extLst>
                <a:ext uri="{FF2B5EF4-FFF2-40B4-BE49-F238E27FC236}">
                  <a16:creationId xmlns:a16="http://schemas.microsoft.com/office/drawing/2014/main" id="{395B6F7F-F25B-6CB6-2633-C97462E0515F}"/>
                </a:ext>
              </a:extLst>
            </p:cNvPr>
            <p:cNvSpPr/>
            <p:nvPr/>
          </p:nvSpPr>
          <p:spPr>
            <a:xfrm>
              <a:off x="48832967" y="15432352"/>
              <a:ext cx="765243" cy="354360"/>
            </a:xfrm>
            <a:prstGeom prst="rect">
              <a:avLst/>
            </a:prstGeom>
            <a:solidFill>
              <a:schemeClr val="bg1">
                <a:lumMod val="9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800" dirty="0">
                  <a:solidFill>
                    <a:schemeClr val="tx1"/>
                  </a:solidFill>
                  <a:latin typeface="Arial" panose="020B0604020202020204" pitchFamily="34" charset="0"/>
                  <a:cs typeface="Arial" panose="020B0604020202020204" pitchFamily="34" charset="0"/>
                </a:rPr>
                <a:t>R</a:t>
              </a:r>
              <a:r>
                <a:rPr lang="en-US" sz="800" baseline="30000" dirty="0">
                  <a:solidFill>
                    <a:schemeClr val="tx1"/>
                  </a:solidFill>
                  <a:latin typeface="Arial" panose="020B0604020202020204" pitchFamily="34" charset="0"/>
                  <a:cs typeface="Arial" panose="020B0604020202020204" pitchFamily="34" charset="0"/>
                </a:rPr>
                <a:t>2</a:t>
              </a:r>
              <a:r>
                <a:rPr lang="en-US" sz="800" dirty="0">
                  <a:solidFill>
                    <a:schemeClr val="tx1"/>
                  </a:solidFill>
                  <a:latin typeface="Arial" panose="020B0604020202020204" pitchFamily="34" charset="0"/>
                  <a:cs typeface="Arial" panose="020B0604020202020204" pitchFamily="34" charset="0"/>
                </a:rPr>
                <a:t>=0.74</a:t>
              </a:r>
            </a:p>
            <a:p>
              <a:pPr algn="just"/>
              <a:r>
                <a:rPr lang="en-US" sz="800" dirty="0">
                  <a:solidFill>
                    <a:schemeClr val="tx1"/>
                  </a:solidFill>
                  <a:latin typeface="Arial" panose="020B0604020202020204" pitchFamily="34" charset="0"/>
                  <a:cs typeface="Arial" panose="020B0604020202020204" pitchFamily="34" charset="0"/>
                </a:rPr>
                <a:t>RMSE=0.04</a:t>
              </a:r>
              <a:endParaRPr lang="en-IN" sz="800" dirty="0">
                <a:solidFill>
                  <a:schemeClr val="tx1"/>
                </a:solidFill>
                <a:latin typeface="Arial" panose="020B0604020202020204" pitchFamily="34" charset="0"/>
                <a:cs typeface="Arial" panose="020B0604020202020204" pitchFamily="34" charset="0"/>
              </a:endParaRPr>
            </a:p>
          </p:txBody>
        </p:sp>
      </p:grpSp>
      <p:grpSp>
        <p:nvGrpSpPr>
          <p:cNvPr id="1224" name="Group 1223">
            <a:extLst>
              <a:ext uri="{FF2B5EF4-FFF2-40B4-BE49-F238E27FC236}">
                <a16:creationId xmlns:a16="http://schemas.microsoft.com/office/drawing/2014/main" id="{6B30C536-563F-0D4B-9A86-EA05E76BE39F}"/>
              </a:ext>
            </a:extLst>
          </p:cNvPr>
          <p:cNvGrpSpPr/>
          <p:nvPr/>
        </p:nvGrpSpPr>
        <p:grpSpPr>
          <a:xfrm>
            <a:off x="34365447" y="16344825"/>
            <a:ext cx="15598616" cy="10106995"/>
            <a:chOff x="34391785" y="16389922"/>
            <a:chExt cx="15417995" cy="9833764"/>
          </a:xfrm>
        </p:grpSpPr>
        <p:grpSp>
          <p:nvGrpSpPr>
            <p:cNvPr id="1162" name="Group 1161">
              <a:extLst>
                <a:ext uri="{FF2B5EF4-FFF2-40B4-BE49-F238E27FC236}">
                  <a16:creationId xmlns:a16="http://schemas.microsoft.com/office/drawing/2014/main" id="{342CED8B-1D52-5452-CBED-D8C228D3DA8A}"/>
                </a:ext>
              </a:extLst>
            </p:cNvPr>
            <p:cNvGrpSpPr/>
            <p:nvPr/>
          </p:nvGrpSpPr>
          <p:grpSpPr>
            <a:xfrm>
              <a:off x="34391785" y="16393359"/>
              <a:ext cx="7784917" cy="9830327"/>
              <a:chOff x="34281456" y="16201250"/>
              <a:chExt cx="8167454" cy="11024688"/>
            </a:xfrm>
          </p:grpSpPr>
          <p:grpSp>
            <p:nvGrpSpPr>
              <p:cNvPr id="1154" name="Group 1153">
                <a:extLst>
                  <a:ext uri="{FF2B5EF4-FFF2-40B4-BE49-F238E27FC236}">
                    <a16:creationId xmlns:a16="http://schemas.microsoft.com/office/drawing/2014/main" id="{77771F53-B7A2-E030-D905-6A46BF3C5323}"/>
                  </a:ext>
                </a:extLst>
              </p:cNvPr>
              <p:cNvGrpSpPr/>
              <p:nvPr/>
            </p:nvGrpSpPr>
            <p:grpSpPr>
              <a:xfrm>
                <a:off x="34281457" y="16201250"/>
                <a:ext cx="8167453" cy="5594131"/>
                <a:chOff x="244151" y="33047"/>
                <a:chExt cx="9176075" cy="6377594"/>
              </a:xfrm>
            </p:grpSpPr>
            <p:pic>
              <p:nvPicPr>
                <p:cNvPr id="1155" name="Picture 1154" descr="A map of the world&#10;&#10;Description automatically generated">
                  <a:extLst>
                    <a:ext uri="{FF2B5EF4-FFF2-40B4-BE49-F238E27FC236}">
                      <a16:creationId xmlns:a16="http://schemas.microsoft.com/office/drawing/2014/main" id="{11B42D1B-C046-112B-BA1F-A6A677494A40}"/>
                    </a:ext>
                  </a:extLst>
                </p:cNvPr>
                <p:cNvPicPr>
                  <a:picLocks noChangeAspect="1"/>
                </p:cNvPicPr>
                <p:nvPr/>
              </p:nvPicPr>
              <p:blipFill>
                <a:blip r:embed="rId37">
                  <a:extLst>
                    <a:ext uri="{28A0092B-C50C-407E-A947-70E740481C1C}">
                      <a14:useLocalDpi xmlns:a14="http://schemas.microsoft.com/office/drawing/2010/main" val="0"/>
                    </a:ext>
                  </a:extLst>
                </a:blip>
                <a:srcRect l="716" t="30351" r="716" b="24158"/>
                <a:stretch/>
              </p:blipFill>
              <p:spPr>
                <a:xfrm>
                  <a:off x="244151" y="33047"/>
                  <a:ext cx="9176074" cy="2119604"/>
                </a:xfrm>
                <a:prstGeom prst="rect">
                  <a:avLst/>
                </a:prstGeom>
              </p:spPr>
            </p:pic>
            <p:pic>
              <p:nvPicPr>
                <p:cNvPr id="1156" name="Picture 1155" descr="A map of the world&#10;&#10;Description automatically generated">
                  <a:extLst>
                    <a:ext uri="{FF2B5EF4-FFF2-40B4-BE49-F238E27FC236}">
                      <a16:creationId xmlns:a16="http://schemas.microsoft.com/office/drawing/2014/main" id="{670ED4EF-FDA7-C554-0D9F-02C15BDC4F88}"/>
                    </a:ext>
                  </a:extLst>
                </p:cNvPr>
                <p:cNvPicPr>
                  <a:picLocks noChangeAspect="1"/>
                </p:cNvPicPr>
                <p:nvPr/>
              </p:nvPicPr>
              <p:blipFill>
                <a:blip r:embed="rId38">
                  <a:extLst>
                    <a:ext uri="{28A0092B-C50C-407E-A947-70E740481C1C}">
                      <a14:useLocalDpi xmlns:a14="http://schemas.microsoft.com/office/drawing/2010/main" val="0"/>
                    </a:ext>
                  </a:extLst>
                </a:blip>
                <a:srcRect l="753" t="29865" r="1875" b="25196"/>
                <a:stretch/>
              </p:blipFill>
              <p:spPr>
                <a:xfrm>
                  <a:off x="244151" y="2152651"/>
                  <a:ext cx="9176074" cy="2119605"/>
                </a:xfrm>
                <a:prstGeom prst="rect">
                  <a:avLst/>
                </a:prstGeom>
              </p:spPr>
            </p:pic>
            <p:pic>
              <p:nvPicPr>
                <p:cNvPr id="1157" name="Picture 1156" descr="A map of different colors&#10;&#10;Description automatically generated">
                  <a:extLst>
                    <a:ext uri="{FF2B5EF4-FFF2-40B4-BE49-F238E27FC236}">
                      <a16:creationId xmlns:a16="http://schemas.microsoft.com/office/drawing/2014/main" id="{3A380A17-45F8-A390-A1BF-15262B82763B}"/>
                    </a:ext>
                  </a:extLst>
                </p:cNvPr>
                <p:cNvPicPr>
                  <a:picLocks noChangeAspect="1"/>
                </p:cNvPicPr>
                <p:nvPr/>
              </p:nvPicPr>
              <p:blipFill>
                <a:blip r:embed="rId39">
                  <a:extLst>
                    <a:ext uri="{28A0092B-C50C-407E-A947-70E740481C1C}">
                      <a14:useLocalDpi xmlns:a14="http://schemas.microsoft.com/office/drawing/2010/main" val="0"/>
                    </a:ext>
                  </a:extLst>
                </a:blip>
                <a:srcRect l="859" t="30488" r="1251" b="24245"/>
                <a:stretch/>
              </p:blipFill>
              <p:spPr>
                <a:xfrm>
                  <a:off x="244152" y="4271466"/>
                  <a:ext cx="9176074" cy="2139175"/>
                </a:xfrm>
                <a:prstGeom prst="rect">
                  <a:avLst/>
                </a:prstGeom>
              </p:spPr>
            </p:pic>
          </p:grpSp>
          <p:grpSp>
            <p:nvGrpSpPr>
              <p:cNvPr id="1158" name="Group 1157">
                <a:extLst>
                  <a:ext uri="{FF2B5EF4-FFF2-40B4-BE49-F238E27FC236}">
                    <a16:creationId xmlns:a16="http://schemas.microsoft.com/office/drawing/2014/main" id="{5B675F22-DA8E-C137-326C-E4E3AF004785}"/>
                  </a:ext>
                </a:extLst>
              </p:cNvPr>
              <p:cNvGrpSpPr/>
              <p:nvPr/>
            </p:nvGrpSpPr>
            <p:grpSpPr>
              <a:xfrm>
                <a:off x="34281456" y="21785592"/>
                <a:ext cx="8167452" cy="5440346"/>
                <a:chOff x="260675" y="139449"/>
                <a:chExt cx="9158190" cy="6563564"/>
              </a:xfrm>
            </p:grpSpPr>
            <p:pic>
              <p:nvPicPr>
                <p:cNvPr id="1159" name="Picture 1158" descr="A map of the world&#10;&#10;Description automatically generated">
                  <a:extLst>
                    <a:ext uri="{FF2B5EF4-FFF2-40B4-BE49-F238E27FC236}">
                      <a16:creationId xmlns:a16="http://schemas.microsoft.com/office/drawing/2014/main" id="{6A9BD8F3-3CF6-79AA-464E-4EF5A12D2B32}"/>
                    </a:ext>
                  </a:extLst>
                </p:cNvPr>
                <p:cNvPicPr>
                  <a:picLocks noChangeAspect="1"/>
                </p:cNvPicPr>
                <p:nvPr/>
              </p:nvPicPr>
              <p:blipFill>
                <a:blip r:embed="rId40">
                  <a:extLst>
                    <a:ext uri="{28A0092B-C50C-407E-A947-70E740481C1C}">
                      <a14:useLocalDpi xmlns:a14="http://schemas.microsoft.com/office/drawing/2010/main" val="0"/>
                    </a:ext>
                  </a:extLst>
                </a:blip>
                <a:srcRect l="704" t="29864" r="1904" b="24527"/>
                <a:stretch/>
              </p:blipFill>
              <p:spPr>
                <a:xfrm>
                  <a:off x="260676" y="139449"/>
                  <a:ext cx="9158189" cy="2146552"/>
                </a:xfrm>
                <a:prstGeom prst="rect">
                  <a:avLst/>
                </a:prstGeom>
              </p:spPr>
            </p:pic>
            <p:pic>
              <p:nvPicPr>
                <p:cNvPr id="1160" name="Picture 1159" descr="A map of the world&#10;&#10;Description automatically generated">
                  <a:extLst>
                    <a:ext uri="{FF2B5EF4-FFF2-40B4-BE49-F238E27FC236}">
                      <a16:creationId xmlns:a16="http://schemas.microsoft.com/office/drawing/2014/main" id="{B4EF7A4A-4A71-69F3-CF44-20357E859BAE}"/>
                    </a:ext>
                  </a:extLst>
                </p:cNvPr>
                <p:cNvPicPr>
                  <a:picLocks noChangeAspect="1"/>
                </p:cNvPicPr>
                <p:nvPr/>
              </p:nvPicPr>
              <p:blipFill>
                <a:blip r:embed="rId41">
                  <a:extLst>
                    <a:ext uri="{28A0092B-C50C-407E-A947-70E740481C1C}">
                      <a14:useLocalDpi xmlns:a14="http://schemas.microsoft.com/office/drawing/2010/main" val="0"/>
                    </a:ext>
                  </a:extLst>
                </a:blip>
                <a:srcRect l="782" t="29551" r="1328" b="24606"/>
                <a:stretch/>
              </p:blipFill>
              <p:spPr>
                <a:xfrm>
                  <a:off x="260676" y="2286001"/>
                  <a:ext cx="9158189" cy="2146553"/>
                </a:xfrm>
                <a:prstGeom prst="rect">
                  <a:avLst/>
                </a:prstGeom>
              </p:spPr>
            </p:pic>
            <p:pic>
              <p:nvPicPr>
                <p:cNvPr id="1161" name="Picture 1160" descr="A map of the world&#10;&#10;Description automatically generated">
                  <a:extLst>
                    <a:ext uri="{FF2B5EF4-FFF2-40B4-BE49-F238E27FC236}">
                      <a16:creationId xmlns:a16="http://schemas.microsoft.com/office/drawing/2014/main" id="{5CC98B1A-1187-7791-81E6-2BBA9FBB211B}"/>
                    </a:ext>
                  </a:extLst>
                </p:cNvPr>
                <p:cNvPicPr>
                  <a:picLocks noChangeAspect="1"/>
                </p:cNvPicPr>
                <p:nvPr/>
              </p:nvPicPr>
              <p:blipFill>
                <a:blip r:embed="rId42">
                  <a:extLst>
                    <a:ext uri="{28A0092B-C50C-407E-A947-70E740481C1C}">
                      <a14:useLocalDpi xmlns:a14="http://schemas.microsoft.com/office/drawing/2010/main" val="0"/>
                    </a:ext>
                  </a:extLst>
                </a:blip>
                <a:srcRect l="859" t="30333" r="1874" b="21590"/>
                <a:stretch/>
              </p:blipFill>
              <p:spPr>
                <a:xfrm>
                  <a:off x="260675" y="4437373"/>
                  <a:ext cx="9158189" cy="2265640"/>
                </a:xfrm>
                <a:prstGeom prst="rect">
                  <a:avLst/>
                </a:prstGeom>
              </p:spPr>
            </p:pic>
          </p:grpSp>
        </p:grpSp>
        <p:grpSp>
          <p:nvGrpSpPr>
            <p:cNvPr id="1195" name="Group 1194">
              <a:extLst>
                <a:ext uri="{FF2B5EF4-FFF2-40B4-BE49-F238E27FC236}">
                  <a16:creationId xmlns:a16="http://schemas.microsoft.com/office/drawing/2014/main" id="{2F94D8DE-532E-0920-DD96-D163C8606919}"/>
                </a:ext>
              </a:extLst>
            </p:cNvPr>
            <p:cNvGrpSpPr/>
            <p:nvPr/>
          </p:nvGrpSpPr>
          <p:grpSpPr>
            <a:xfrm>
              <a:off x="42238921" y="16389922"/>
              <a:ext cx="7570859" cy="9833764"/>
              <a:chOff x="42321192" y="16208570"/>
              <a:chExt cx="7569772" cy="10999143"/>
            </a:xfrm>
          </p:grpSpPr>
          <p:grpSp>
            <p:nvGrpSpPr>
              <p:cNvPr id="1187" name="Group 1186">
                <a:extLst>
                  <a:ext uri="{FF2B5EF4-FFF2-40B4-BE49-F238E27FC236}">
                    <a16:creationId xmlns:a16="http://schemas.microsoft.com/office/drawing/2014/main" id="{1F500AF8-FEA0-06CC-4473-2E0AB73D0FD8}"/>
                  </a:ext>
                </a:extLst>
              </p:cNvPr>
              <p:cNvGrpSpPr/>
              <p:nvPr/>
            </p:nvGrpSpPr>
            <p:grpSpPr>
              <a:xfrm>
                <a:off x="42321192" y="16208570"/>
                <a:ext cx="7569772" cy="5599007"/>
                <a:chOff x="133349" y="114299"/>
                <a:chExt cx="9062939" cy="6459634"/>
              </a:xfrm>
            </p:grpSpPr>
            <p:pic>
              <p:nvPicPr>
                <p:cNvPr id="1188" name="Picture 1187" descr="A map of the world&#10;&#10;Description automatically generated">
                  <a:extLst>
                    <a:ext uri="{FF2B5EF4-FFF2-40B4-BE49-F238E27FC236}">
                      <a16:creationId xmlns:a16="http://schemas.microsoft.com/office/drawing/2014/main" id="{A9AF530A-41F2-BA1A-F2CF-796614CAEDCE}"/>
                    </a:ext>
                  </a:extLst>
                </p:cNvPr>
                <p:cNvPicPr>
                  <a:picLocks noChangeAspect="1"/>
                </p:cNvPicPr>
                <p:nvPr/>
              </p:nvPicPr>
              <p:blipFill>
                <a:blip r:embed="rId43">
                  <a:extLst>
                    <a:ext uri="{28A0092B-C50C-407E-A947-70E740481C1C}">
                      <a14:useLocalDpi xmlns:a14="http://schemas.microsoft.com/office/drawing/2010/main" val="0"/>
                    </a:ext>
                  </a:extLst>
                </a:blip>
                <a:srcRect l="937" t="30020" r="859" b="23464"/>
                <a:stretch/>
              </p:blipFill>
              <p:spPr>
                <a:xfrm>
                  <a:off x="133349" y="114299"/>
                  <a:ext cx="9062939" cy="2148573"/>
                </a:xfrm>
                <a:prstGeom prst="rect">
                  <a:avLst/>
                </a:prstGeom>
              </p:spPr>
            </p:pic>
            <p:pic>
              <p:nvPicPr>
                <p:cNvPr id="1189" name="Picture 1188" descr="A map of the world&#10;&#10;Description automatically generated">
                  <a:extLst>
                    <a:ext uri="{FF2B5EF4-FFF2-40B4-BE49-F238E27FC236}">
                      <a16:creationId xmlns:a16="http://schemas.microsoft.com/office/drawing/2014/main" id="{A27960C2-2470-A524-D896-F0E081A73537}"/>
                    </a:ext>
                  </a:extLst>
                </p:cNvPr>
                <p:cNvPicPr>
                  <a:picLocks noChangeAspect="1"/>
                </p:cNvPicPr>
                <p:nvPr/>
              </p:nvPicPr>
              <p:blipFill>
                <a:blip r:embed="rId44">
                  <a:extLst>
                    <a:ext uri="{28A0092B-C50C-407E-A947-70E740481C1C}">
                      <a14:useLocalDpi xmlns:a14="http://schemas.microsoft.com/office/drawing/2010/main" val="0"/>
                    </a:ext>
                  </a:extLst>
                </a:blip>
                <a:srcRect l="1094" t="29552" r="1094" b="23464"/>
                <a:stretch/>
              </p:blipFill>
              <p:spPr>
                <a:xfrm>
                  <a:off x="133349" y="2262872"/>
                  <a:ext cx="9062939" cy="2178870"/>
                </a:xfrm>
                <a:prstGeom prst="rect">
                  <a:avLst/>
                </a:prstGeom>
              </p:spPr>
            </p:pic>
            <p:pic>
              <p:nvPicPr>
                <p:cNvPr id="1190" name="Picture 1189" descr="A map of the world&#10;&#10;Description automatically generated">
                  <a:extLst>
                    <a:ext uri="{FF2B5EF4-FFF2-40B4-BE49-F238E27FC236}">
                      <a16:creationId xmlns:a16="http://schemas.microsoft.com/office/drawing/2014/main" id="{E8EB6853-7296-0067-DBCB-BA76B788741F}"/>
                    </a:ext>
                  </a:extLst>
                </p:cNvPr>
                <p:cNvPicPr>
                  <a:picLocks noChangeAspect="1"/>
                </p:cNvPicPr>
                <p:nvPr/>
              </p:nvPicPr>
              <p:blipFill>
                <a:blip r:embed="rId45">
                  <a:extLst>
                    <a:ext uri="{28A0092B-C50C-407E-A947-70E740481C1C}">
                      <a14:useLocalDpi xmlns:a14="http://schemas.microsoft.com/office/drawing/2010/main" val="0"/>
                    </a:ext>
                  </a:extLst>
                </a:blip>
                <a:srcRect l="1094" t="30890" r="563" b="23134"/>
                <a:stretch/>
              </p:blipFill>
              <p:spPr>
                <a:xfrm>
                  <a:off x="133349" y="4441742"/>
                  <a:ext cx="9062939" cy="2132191"/>
                </a:xfrm>
                <a:prstGeom prst="rect">
                  <a:avLst/>
                </a:prstGeom>
              </p:spPr>
            </p:pic>
          </p:grpSp>
          <p:grpSp>
            <p:nvGrpSpPr>
              <p:cNvPr id="1191" name="Group 1190">
                <a:extLst>
                  <a:ext uri="{FF2B5EF4-FFF2-40B4-BE49-F238E27FC236}">
                    <a16:creationId xmlns:a16="http://schemas.microsoft.com/office/drawing/2014/main" id="{D5CCEF44-E2A9-29BC-C995-99A24E192C55}"/>
                  </a:ext>
                </a:extLst>
              </p:cNvPr>
              <p:cNvGrpSpPr/>
              <p:nvPr/>
            </p:nvGrpSpPr>
            <p:grpSpPr>
              <a:xfrm>
                <a:off x="42321192" y="21807577"/>
                <a:ext cx="7569772" cy="5400136"/>
                <a:chOff x="129011" y="-69669"/>
                <a:chExt cx="9032442" cy="6543404"/>
              </a:xfrm>
            </p:grpSpPr>
            <p:pic>
              <p:nvPicPr>
                <p:cNvPr id="1192" name="Picture 1191" descr="A map of the world&#10;&#10;Description automatically generated">
                  <a:extLst>
                    <a:ext uri="{FF2B5EF4-FFF2-40B4-BE49-F238E27FC236}">
                      <a16:creationId xmlns:a16="http://schemas.microsoft.com/office/drawing/2014/main" id="{1A404223-1937-69B7-0607-BB6E1A124E1C}"/>
                    </a:ext>
                  </a:extLst>
                </p:cNvPr>
                <p:cNvPicPr>
                  <a:picLocks noChangeAspect="1"/>
                </p:cNvPicPr>
                <p:nvPr/>
              </p:nvPicPr>
              <p:blipFill>
                <a:blip r:embed="rId46">
                  <a:extLst>
                    <a:ext uri="{28A0092B-C50C-407E-A947-70E740481C1C}">
                      <a14:useLocalDpi xmlns:a14="http://schemas.microsoft.com/office/drawing/2010/main" val="0"/>
                    </a:ext>
                  </a:extLst>
                </a:blip>
                <a:srcRect l="1094" t="30890" r="1094" b="23276"/>
                <a:stretch/>
              </p:blipFill>
              <p:spPr>
                <a:xfrm>
                  <a:off x="129012" y="-69669"/>
                  <a:ext cx="9032441" cy="2118354"/>
                </a:xfrm>
                <a:prstGeom prst="rect">
                  <a:avLst/>
                </a:prstGeom>
              </p:spPr>
            </p:pic>
            <p:pic>
              <p:nvPicPr>
                <p:cNvPr id="1193" name="Picture 1192" descr="A map of the world&#10;&#10;Description automatically generated">
                  <a:extLst>
                    <a:ext uri="{FF2B5EF4-FFF2-40B4-BE49-F238E27FC236}">
                      <a16:creationId xmlns:a16="http://schemas.microsoft.com/office/drawing/2014/main" id="{A6B7C1BA-09FA-4C2E-F4A5-E4A69C0499AD}"/>
                    </a:ext>
                  </a:extLst>
                </p:cNvPr>
                <p:cNvPicPr>
                  <a:picLocks noChangeAspect="1"/>
                </p:cNvPicPr>
                <p:nvPr/>
              </p:nvPicPr>
              <p:blipFill>
                <a:blip r:embed="rId47">
                  <a:extLst>
                    <a:ext uri="{28A0092B-C50C-407E-A947-70E740481C1C}">
                      <a14:useLocalDpi xmlns:a14="http://schemas.microsoft.com/office/drawing/2010/main" val="0"/>
                    </a:ext>
                  </a:extLst>
                </a:blip>
                <a:srcRect l="1059" t="30484" r="511" b="23419"/>
                <a:stretch/>
              </p:blipFill>
              <p:spPr>
                <a:xfrm>
                  <a:off x="129011" y="2048685"/>
                  <a:ext cx="9032441" cy="2139605"/>
                </a:xfrm>
                <a:prstGeom prst="rect">
                  <a:avLst/>
                </a:prstGeom>
              </p:spPr>
            </p:pic>
            <p:pic>
              <p:nvPicPr>
                <p:cNvPr id="1194" name="Picture 1193" descr="A map of the world&#10;&#10;Description automatically generated">
                  <a:extLst>
                    <a:ext uri="{FF2B5EF4-FFF2-40B4-BE49-F238E27FC236}">
                      <a16:creationId xmlns:a16="http://schemas.microsoft.com/office/drawing/2014/main" id="{877A6100-782C-1466-CC1D-BFAB99AB3204}"/>
                    </a:ext>
                  </a:extLst>
                </p:cNvPr>
                <p:cNvPicPr>
                  <a:picLocks noChangeAspect="1"/>
                </p:cNvPicPr>
                <p:nvPr/>
              </p:nvPicPr>
              <p:blipFill>
                <a:blip r:embed="rId48">
                  <a:extLst>
                    <a:ext uri="{28A0092B-C50C-407E-A947-70E740481C1C}">
                      <a14:useLocalDpi xmlns:a14="http://schemas.microsoft.com/office/drawing/2010/main" val="0"/>
                    </a:ext>
                  </a:extLst>
                </a:blip>
                <a:srcRect l="1058" t="30055" r="1058" b="20565"/>
                <a:stretch/>
              </p:blipFill>
              <p:spPr>
                <a:xfrm>
                  <a:off x="129012" y="4193166"/>
                  <a:ext cx="9032441" cy="2280569"/>
                </a:xfrm>
                <a:prstGeom prst="rect">
                  <a:avLst/>
                </a:prstGeom>
              </p:spPr>
            </p:pic>
          </p:grpSp>
        </p:grpSp>
      </p:grpSp>
      <p:sp>
        <p:nvSpPr>
          <p:cNvPr id="1198" name="TextBox 1197">
            <a:extLst>
              <a:ext uri="{FF2B5EF4-FFF2-40B4-BE49-F238E27FC236}">
                <a16:creationId xmlns:a16="http://schemas.microsoft.com/office/drawing/2014/main" id="{F2B2EE1D-6742-5C12-7A4C-4D6C8F1826E0}"/>
              </a:ext>
            </a:extLst>
          </p:cNvPr>
          <p:cNvSpPr txBox="1"/>
          <p:nvPr/>
        </p:nvSpPr>
        <p:spPr>
          <a:xfrm>
            <a:off x="34369395" y="15144496"/>
            <a:ext cx="15653663" cy="1200329"/>
          </a:xfrm>
          <a:prstGeom prst="rect">
            <a:avLst/>
          </a:prstGeom>
          <a:noFill/>
        </p:spPr>
        <p:txBody>
          <a:bodyPr wrap="square">
            <a:spAutoFit/>
          </a:bodyPr>
          <a:lstStyle/>
          <a:p>
            <a:pPr algn="just"/>
            <a:r>
              <a:rPr lang="en-US" sz="2400" b="1" dirty="0">
                <a:latin typeface="Arial" panose="020B0604020202020204" pitchFamily="34" charset="0"/>
                <a:cs typeface="Arial" panose="020B0604020202020204" pitchFamily="34" charset="0"/>
              </a:rPr>
              <a:t>Fig.2  </a:t>
            </a:r>
            <a:r>
              <a:rPr lang="en-US" sz="2400" dirty="0">
                <a:latin typeface="Arial" panose="020B0604020202020204" pitchFamily="34" charset="0"/>
                <a:cs typeface="Arial" panose="020B0604020202020204" pitchFamily="34" charset="0"/>
              </a:rPr>
              <a:t>Scatter plots validating the model on test data for different aerosol species: sulphate, nitrate, ammonium, dust, black carbon, and organic aerosols (from left to right) across seasons: winter, pre-monsoon, monsoon, and post-monsoon (from top to bottom).</a:t>
            </a:r>
            <a:endParaRPr lang="en-IN" sz="2400" dirty="0">
              <a:latin typeface="Arial" panose="020B0604020202020204" pitchFamily="34" charset="0"/>
              <a:cs typeface="Arial" panose="020B0604020202020204" pitchFamily="34" charset="0"/>
            </a:endParaRPr>
          </a:p>
        </p:txBody>
      </p:sp>
      <p:grpSp>
        <p:nvGrpSpPr>
          <p:cNvPr id="1203" name="Group 1202">
            <a:extLst>
              <a:ext uri="{FF2B5EF4-FFF2-40B4-BE49-F238E27FC236}">
                <a16:creationId xmlns:a16="http://schemas.microsoft.com/office/drawing/2014/main" id="{B7759E71-989B-289C-F291-76260E7DC47C}"/>
              </a:ext>
            </a:extLst>
          </p:cNvPr>
          <p:cNvGrpSpPr/>
          <p:nvPr/>
        </p:nvGrpSpPr>
        <p:grpSpPr>
          <a:xfrm>
            <a:off x="24705570" y="13349694"/>
            <a:ext cx="4793473" cy="3920452"/>
            <a:chOff x="517354" y="304800"/>
            <a:chExt cx="6037750" cy="5503817"/>
          </a:xfrm>
        </p:grpSpPr>
        <p:pic>
          <p:nvPicPr>
            <p:cNvPr id="1204" name="Picture 1203">
              <a:extLst>
                <a:ext uri="{FF2B5EF4-FFF2-40B4-BE49-F238E27FC236}">
                  <a16:creationId xmlns:a16="http://schemas.microsoft.com/office/drawing/2014/main" id="{C448E868-18F7-1087-44DE-0690C47E319D}"/>
                </a:ext>
              </a:extLst>
            </p:cNvPr>
            <p:cNvPicPr>
              <a:picLocks noChangeAspect="1"/>
            </p:cNvPicPr>
            <p:nvPr/>
          </p:nvPicPr>
          <p:blipFill>
            <a:blip r:embed="rId49"/>
            <a:srcRect t="545"/>
            <a:stretch/>
          </p:blipFill>
          <p:spPr>
            <a:xfrm>
              <a:off x="517354" y="304800"/>
              <a:ext cx="6037750" cy="5503817"/>
            </a:xfrm>
            <a:prstGeom prst="rect">
              <a:avLst/>
            </a:prstGeom>
          </p:spPr>
        </p:pic>
        <p:sp>
          <p:nvSpPr>
            <p:cNvPr id="1205" name="Rectangle 1204">
              <a:extLst>
                <a:ext uri="{FF2B5EF4-FFF2-40B4-BE49-F238E27FC236}">
                  <a16:creationId xmlns:a16="http://schemas.microsoft.com/office/drawing/2014/main" id="{42FF0537-D8F4-DF33-8858-5342A0CF1B95}"/>
                </a:ext>
              </a:extLst>
            </p:cNvPr>
            <p:cNvSpPr/>
            <p:nvPr/>
          </p:nvSpPr>
          <p:spPr>
            <a:xfrm>
              <a:off x="4646027" y="4315097"/>
              <a:ext cx="296091" cy="287383"/>
            </a:xfrm>
            <a:prstGeom prst="rect">
              <a:avLst/>
            </a:prstGeom>
            <a:solidFill>
              <a:schemeClr val="accent6">
                <a:lumMod val="75000"/>
              </a:schemeClr>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N"/>
            </a:p>
          </p:txBody>
        </p:sp>
        <p:sp>
          <p:nvSpPr>
            <p:cNvPr id="1206" name="Rectangle 1205">
              <a:extLst>
                <a:ext uri="{FF2B5EF4-FFF2-40B4-BE49-F238E27FC236}">
                  <a16:creationId xmlns:a16="http://schemas.microsoft.com/office/drawing/2014/main" id="{7C060FD7-BB2A-E05B-2AEC-D0E6D90CB5E8}"/>
                </a:ext>
              </a:extLst>
            </p:cNvPr>
            <p:cNvSpPr/>
            <p:nvPr/>
          </p:nvSpPr>
          <p:spPr>
            <a:xfrm>
              <a:off x="4907281" y="4315095"/>
              <a:ext cx="1475806" cy="2873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Test Data</a:t>
              </a:r>
              <a:endParaRPr lang="en-IN" dirty="0">
                <a:solidFill>
                  <a:schemeClr val="tx1"/>
                </a:solidFill>
                <a:latin typeface="Arial" panose="020B0604020202020204" pitchFamily="34" charset="0"/>
                <a:cs typeface="Arial" panose="020B0604020202020204" pitchFamily="34" charset="0"/>
              </a:endParaRPr>
            </a:p>
          </p:txBody>
        </p:sp>
      </p:grpSp>
      <p:grpSp>
        <p:nvGrpSpPr>
          <p:cNvPr id="1214" name="Group 1213">
            <a:extLst>
              <a:ext uri="{FF2B5EF4-FFF2-40B4-BE49-F238E27FC236}">
                <a16:creationId xmlns:a16="http://schemas.microsoft.com/office/drawing/2014/main" id="{20B3F1D3-7C61-3B4A-3F58-7459F41D32AC}"/>
              </a:ext>
            </a:extLst>
          </p:cNvPr>
          <p:cNvGrpSpPr/>
          <p:nvPr/>
        </p:nvGrpSpPr>
        <p:grpSpPr>
          <a:xfrm>
            <a:off x="940880" y="24482073"/>
            <a:ext cx="16040218" cy="3454909"/>
            <a:chOff x="976446" y="21033559"/>
            <a:chExt cx="15985961" cy="3454909"/>
          </a:xfrm>
        </p:grpSpPr>
        <p:sp>
          <p:nvSpPr>
            <p:cNvPr id="1211" name="Rectangle 1210">
              <a:extLst>
                <a:ext uri="{FF2B5EF4-FFF2-40B4-BE49-F238E27FC236}">
                  <a16:creationId xmlns:a16="http://schemas.microsoft.com/office/drawing/2014/main" id="{9C0146C4-6BFB-CD8F-54DE-767C126BE5CF}"/>
                </a:ext>
              </a:extLst>
            </p:cNvPr>
            <p:cNvSpPr/>
            <p:nvPr/>
          </p:nvSpPr>
          <p:spPr>
            <a:xfrm>
              <a:off x="976446" y="21033559"/>
              <a:ext cx="15985961" cy="3374527"/>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3" name="Rectangle 1212">
              <a:extLst>
                <a:ext uri="{FF2B5EF4-FFF2-40B4-BE49-F238E27FC236}">
                  <a16:creationId xmlns:a16="http://schemas.microsoft.com/office/drawing/2014/main" id="{E50739FF-EC12-3765-BD27-014A7F076237}"/>
                </a:ext>
              </a:extLst>
            </p:cNvPr>
            <p:cNvSpPr/>
            <p:nvPr/>
          </p:nvSpPr>
          <p:spPr>
            <a:xfrm>
              <a:off x="977556" y="21033560"/>
              <a:ext cx="15969092" cy="1111556"/>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6. Acknowledgement</a:t>
              </a:r>
              <a:endParaRPr lang="en-IN" sz="4000" b="1" dirty="0">
                <a:solidFill>
                  <a:schemeClr val="tx1"/>
                </a:solidFill>
                <a:latin typeface="Arial" panose="020B0604020202020204" pitchFamily="34" charset="0"/>
                <a:cs typeface="Arial" panose="020B0604020202020204" pitchFamily="34" charset="0"/>
              </a:endParaRPr>
            </a:p>
          </p:txBody>
        </p:sp>
        <p:sp>
          <p:nvSpPr>
            <p:cNvPr id="1210" name="TextBox 1209">
              <a:extLst>
                <a:ext uri="{FF2B5EF4-FFF2-40B4-BE49-F238E27FC236}">
                  <a16:creationId xmlns:a16="http://schemas.microsoft.com/office/drawing/2014/main" id="{31F791D6-557E-B1D9-863C-8CC6F8E90080}"/>
                </a:ext>
              </a:extLst>
            </p:cNvPr>
            <p:cNvSpPr txBox="1"/>
            <p:nvPr/>
          </p:nvSpPr>
          <p:spPr>
            <a:xfrm>
              <a:off x="1119931" y="22180144"/>
              <a:ext cx="15741939" cy="2308324"/>
            </a:xfrm>
            <a:prstGeom prst="rect">
              <a:avLst/>
            </a:prstGeom>
            <a:noFill/>
          </p:spPr>
          <p:txBody>
            <a:bodyPr wrap="square">
              <a:spAutoFit/>
            </a:bodyPr>
            <a:lstStyle/>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I acknowledge the support and fellowship received from ‘Prime Minister Research Fellowship’ and IIT Delhi for conducting this research. We acknowledge the NASA science team for providing the open-source MISR and MODIS data. We thank IIT Bombay team for providing the Chemical model outputs. We also acknowledge Clean Air Fund used for accessing high performance computing (HPC IITD) for data analysis. </a:t>
              </a:r>
            </a:p>
            <a:p>
              <a:pPr algn="just"/>
              <a:endParaRPr lang="en-US" sz="2400" dirty="0">
                <a:latin typeface="Arial" panose="020B0604020202020204" pitchFamily="34" charset="0"/>
                <a:cs typeface="Arial" panose="020B0604020202020204" pitchFamily="34" charset="0"/>
              </a:endParaRPr>
            </a:p>
          </p:txBody>
        </p:sp>
      </p:grpSp>
      <p:grpSp>
        <p:nvGrpSpPr>
          <p:cNvPr id="1219" name="Group 1218">
            <a:extLst>
              <a:ext uri="{FF2B5EF4-FFF2-40B4-BE49-F238E27FC236}">
                <a16:creationId xmlns:a16="http://schemas.microsoft.com/office/drawing/2014/main" id="{B106170B-0E89-8E2E-E023-E84C63D70811}"/>
              </a:ext>
            </a:extLst>
          </p:cNvPr>
          <p:cNvGrpSpPr/>
          <p:nvPr/>
        </p:nvGrpSpPr>
        <p:grpSpPr>
          <a:xfrm>
            <a:off x="17453719" y="23468648"/>
            <a:ext cx="16084029" cy="4396140"/>
            <a:chOff x="925844" y="24095513"/>
            <a:chExt cx="16089787" cy="4452021"/>
          </a:xfrm>
          <a:solidFill>
            <a:schemeClr val="tx2">
              <a:lumMod val="10000"/>
              <a:lumOff val="90000"/>
            </a:schemeClr>
          </a:solidFill>
        </p:grpSpPr>
        <p:sp>
          <p:nvSpPr>
            <p:cNvPr id="1217" name="Rectangle 1216">
              <a:extLst>
                <a:ext uri="{FF2B5EF4-FFF2-40B4-BE49-F238E27FC236}">
                  <a16:creationId xmlns:a16="http://schemas.microsoft.com/office/drawing/2014/main" id="{C762C28D-8B0A-F4A5-DF1C-97C9974ECE3E}"/>
                </a:ext>
              </a:extLst>
            </p:cNvPr>
            <p:cNvSpPr/>
            <p:nvPr/>
          </p:nvSpPr>
          <p:spPr>
            <a:xfrm>
              <a:off x="925844" y="24095513"/>
              <a:ext cx="16089787" cy="4452021"/>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8" name="Rectangle 1217">
              <a:extLst>
                <a:ext uri="{FF2B5EF4-FFF2-40B4-BE49-F238E27FC236}">
                  <a16:creationId xmlns:a16="http://schemas.microsoft.com/office/drawing/2014/main" id="{0E6831DC-DFE1-4D91-8BD3-5F152DF29E17}"/>
                </a:ext>
              </a:extLst>
            </p:cNvPr>
            <p:cNvSpPr/>
            <p:nvPr/>
          </p:nvSpPr>
          <p:spPr>
            <a:xfrm>
              <a:off x="925844" y="24101297"/>
              <a:ext cx="16089786" cy="1111556"/>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7. References</a:t>
              </a:r>
              <a:endParaRPr lang="en-IN" sz="4000" b="1" dirty="0">
                <a:solidFill>
                  <a:schemeClr val="tx1"/>
                </a:solidFill>
                <a:latin typeface="Arial" panose="020B0604020202020204" pitchFamily="34" charset="0"/>
                <a:cs typeface="Arial" panose="020B0604020202020204" pitchFamily="34" charset="0"/>
              </a:endParaRPr>
            </a:p>
          </p:txBody>
        </p:sp>
        <p:sp>
          <p:nvSpPr>
            <p:cNvPr id="1216" name="TextBox 1215">
              <a:extLst>
                <a:ext uri="{FF2B5EF4-FFF2-40B4-BE49-F238E27FC236}">
                  <a16:creationId xmlns:a16="http://schemas.microsoft.com/office/drawing/2014/main" id="{220AFE72-1E69-BAE5-AC7B-C5374D7BAB53}"/>
                </a:ext>
              </a:extLst>
            </p:cNvPr>
            <p:cNvSpPr txBox="1"/>
            <p:nvPr/>
          </p:nvSpPr>
          <p:spPr>
            <a:xfrm>
              <a:off x="1026758" y="25295144"/>
              <a:ext cx="15899372" cy="3170099"/>
            </a:xfrm>
            <a:prstGeom prst="rect">
              <a:avLst/>
            </a:prstGeom>
            <a:noFill/>
          </p:spPr>
          <p:txBody>
            <a:bodyPr wrap="square">
              <a:spAutoFit/>
            </a:bodyPr>
            <a:lstStyle/>
            <a:p>
              <a:pPr marL="285750" indent="-285750" algn="just">
                <a:buFont typeface="Wingdings" panose="05000000000000000000" pitchFamily="2" charset="2"/>
                <a:buChar char="§"/>
              </a:pPr>
              <a:r>
                <a:rPr lang="en-IN" sz="2000" dirty="0">
                  <a:latin typeface="Times New Roman" panose="02020603050405020304" pitchFamily="18" charset="0"/>
                  <a:cs typeface="Times New Roman" panose="02020603050405020304" pitchFamily="18" charset="0"/>
                </a:rPr>
                <a:t>Dey, S., &amp; di Girolamo, L. (2010). A climatology of aerosol optical and microphysical properties over the Indian subcontinent from 9 years (2000-2008) of Multiangle Imaging Spectroradiometer (MISR) data. Journal of Geophysical Research Atmospheres, 115(15). https://doi.org/10.1029/2009JD013395</a:t>
              </a:r>
            </a:p>
            <a:p>
              <a:pPr marL="285750" indent="-285750" algn="just">
                <a:buFont typeface="Wingdings" panose="05000000000000000000" pitchFamily="2" charset="2"/>
                <a:buChar char="§"/>
              </a:pPr>
              <a:r>
                <a:rPr lang="en-IN" sz="2000" dirty="0">
                  <a:latin typeface="Times New Roman" panose="02020603050405020304" pitchFamily="18" charset="0"/>
                  <a:cs typeface="Times New Roman" panose="02020603050405020304" pitchFamily="18" charset="0"/>
                </a:rPr>
                <a:t>Gani, S., Bhandari, S., Seraj, S., Wang, D. S., Patel, K., Soni, P., </a:t>
              </a:r>
              <a:r>
                <a:rPr lang="en-IN" sz="2000" dirty="0" err="1">
                  <a:latin typeface="Times New Roman" panose="02020603050405020304" pitchFamily="18" charset="0"/>
                  <a:cs typeface="Times New Roman" panose="02020603050405020304" pitchFamily="18" charset="0"/>
                </a:rPr>
                <a:t>Arub</a:t>
              </a:r>
              <a:r>
                <a:rPr lang="en-IN" sz="2000" dirty="0">
                  <a:latin typeface="Times New Roman" panose="02020603050405020304" pitchFamily="18" charset="0"/>
                  <a:cs typeface="Times New Roman" panose="02020603050405020304" pitchFamily="18" charset="0"/>
                </a:rPr>
                <a:t>, Z., Habib, G., Hildebrandt Ruiz, L., &amp; Apte, J. S. (n.d.). Submicron aerosol composition in the world’s most polluted megacity: The Delhi Aerosol Supersite campaign. https://doi.org/10.5194/acp-2018-1066</a:t>
              </a:r>
            </a:p>
            <a:p>
              <a:pPr marL="285750" indent="-285750" algn="just">
                <a:buFont typeface="Wingdings" panose="05000000000000000000" pitchFamily="2" charset="2"/>
                <a:buChar char="§"/>
              </a:pPr>
              <a:r>
                <a:rPr lang="en-IN" sz="2000" dirty="0" err="1">
                  <a:latin typeface="Times New Roman" panose="02020603050405020304" pitchFamily="18" charset="0"/>
                  <a:cs typeface="Times New Roman" panose="02020603050405020304" pitchFamily="18" charset="0"/>
                </a:rPr>
                <a:t>Jethva</a:t>
              </a:r>
              <a:r>
                <a:rPr lang="en-IN" sz="2000" dirty="0">
                  <a:latin typeface="Times New Roman" panose="02020603050405020304" pitchFamily="18" charset="0"/>
                  <a:cs typeface="Times New Roman" panose="02020603050405020304" pitchFamily="18" charset="0"/>
                </a:rPr>
                <a:t>, H., Satheesh, S. K., &amp; Srinivasan, J. (2005). Seasonal variability of aerosols over the Indo-Gangetic basin. Journal of Geophysical Research Atmospheres, 110(21), 1–15. https://doi.org/10.1029/2005JD005938</a:t>
              </a:r>
            </a:p>
            <a:p>
              <a:pPr marL="285750" indent="-285750" algn="just">
                <a:buFont typeface="Wingdings" panose="05000000000000000000" pitchFamily="2" charset="2"/>
                <a:buChar char="§"/>
              </a:pPr>
              <a:r>
                <a:rPr lang="en-IN" sz="2000" dirty="0">
                  <a:latin typeface="Times New Roman" panose="02020603050405020304" pitchFamily="18" charset="0"/>
                  <a:cs typeface="Times New Roman" panose="02020603050405020304" pitchFamily="18" charset="0"/>
                </a:rPr>
                <a:t>Satheesh, S. K. (2012). Atmospheric chemistry and climate. Current science, 426-439.</a:t>
              </a:r>
            </a:p>
            <a:p>
              <a:pPr marL="285750" indent="-285750" algn="just">
                <a:buFont typeface="Wingdings" panose="05000000000000000000" pitchFamily="2" charset="2"/>
                <a:buChar char="§"/>
              </a:pPr>
              <a:r>
                <a:rPr lang="en-IN" sz="2000" dirty="0">
                  <a:latin typeface="Times New Roman" panose="02020603050405020304" pitchFamily="18" charset="0"/>
                  <a:cs typeface="Times New Roman" panose="02020603050405020304" pitchFamily="18" charset="0"/>
                </a:rPr>
                <a:t>Snider, G.,  et al (2015). SPARTAN: A global network to evaluate and enhance satellite-based  estimates of ground-level particulate matter for global health applications. Atmospheric Measurement Techniques, 8(1), 505–521. https://doi.org/10.5194/amt-8-505- 2015</a:t>
              </a:r>
            </a:p>
          </p:txBody>
        </p:sp>
      </p:grpSp>
      <p:sp>
        <p:nvSpPr>
          <p:cNvPr id="1220" name="Rectangle 1219">
            <a:extLst>
              <a:ext uri="{FF2B5EF4-FFF2-40B4-BE49-F238E27FC236}">
                <a16:creationId xmlns:a16="http://schemas.microsoft.com/office/drawing/2014/main" id="{696FF264-80C0-1ABB-F683-400761D3DDA5}"/>
              </a:ext>
            </a:extLst>
          </p:cNvPr>
          <p:cNvSpPr/>
          <p:nvPr/>
        </p:nvSpPr>
        <p:spPr>
          <a:xfrm>
            <a:off x="976445" y="19114307"/>
            <a:ext cx="15988841" cy="513988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0050" indent="-400050" algn="just">
              <a:spcAft>
                <a:spcPts val="600"/>
              </a:spcAft>
              <a:buFont typeface="+mj-lt"/>
              <a:buAutoNum type="romanUcPeriod"/>
            </a:pPr>
            <a:endParaRPr lang="en-US" sz="2400" dirty="0">
              <a:solidFill>
                <a:schemeClr val="tx1"/>
              </a:solidFill>
              <a:latin typeface="Arial" panose="020B0604020202020204" pitchFamily="34" charset="0"/>
              <a:cs typeface="Arial" panose="020B0604020202020204" pitchFamily="34" charset="0"/>
            </a:endParaRPr>
          </a:p>
          <a:p>
            <a:pPr marL="400050" indent="-400050" algn="just">
              <a:spcAft>
                <a:spcPts val="600"/>
              </a:spcAft>
              <a:buFont typeface="+mj-lt"/>
              <a:buAutoNum type="romanUcPeriod"/>
            </a:pPr>
            <a:endParaRPr lang="en-US" sz="2400" dirty="0">
              <a:solidFill>
                <a:schemeClr val="tx1"/>
              </a:solidFill>
              <a:latin typeface="Arial" panose="020B0604020202020204" pitchFamily="34" charset="0"/>
              <a:cs typeface="Arial" panose="020B0604020202020204" pitchFamily="34" charset="0"/>
            </a:endParaRPr>
          </a:p>
          <a:p>
            <a:pPr marL="514350" indent="-514350" algn="just">
              <a:spcAft>
                <a:spcPts val="600"/>
              </a:spcAft>
              <a:buFont typeface="+mj-lt"/>
              <a:buAutoNum type="romanUcPeriod"/>
            </a:pPr>
            <a:endParaRPr lang="en-US" sz="2400" dirty="0">
              <a:solidFill>
                <a:schemeClr val="tx1"/>
              </a:solidFill>
              <a:latin typeface="Arial" panose="020B0604020202020204" pitchFamily="34" charset="0"/>
              <a:cs typeface="Arial" panose="020B0604020202020204" pitchFamily="34" charset="0"/>
            </a:endParaRPr>
          </a:p>
          <a:p>
            <a:pPr marL="514350" marR="0" lvl="0" indent="-514350" algn="just" defTabSz="914400" rtl="0" eaLnBrk="0" fontAlgn="base" latinLnBrk="0" hangingPunct="0">
              <a:lnSpc>
                <a:spcPct val="100000"/>
              </a:lnSpc>
              <a:spcBef>
                <a:spcPct val="0"/>
              </a:spcBef>
              <a:spcAft>
                <a:spcPct val="0"/>
              </a:spcAft>
              <a:buClrTx/>
              <a:buSzTx/>
              <a:buFont typeface="+mj-lt"/>
              <a:buAutoNum type="romanUcPeriod"/>
              <a:tabLst/>
            </a:pPr>
            <a:r>
              <a:rPr kumimoji="0" lang="en-US" altLang="en-US" sz="2400" i="0" u="none" strike="noStrike" cap="none" normalizeH="0" baseline="0" dirty="0">
                <a:ln>
                  <a:noFill/>
                </a:ln>
                <a:solidFill>
                  <a:schemeClr val="tx1"/>
                </a:solidFill>
                <a:effectLst/>
                <a:latin typeface="Arial" panose="020B0604020202020204" pitchFamily="34" charset="0"/>
              </a:rPr>
              <a:t>Permutation feature importance analysis shows that MISR-derived fAODs significantly influence the model's predictions, confirming the feasibility of incorporating MISR data to predict aerosol composition in South Asian countries where sufficient ground data is lacking.</a:t>
            </a:r>
          </a:p>
          <a:p>
            <a:pPr marL="514350" marR="0" lvl="0" indent="-514350" algn="just" defTabSz="914400" rtl="0" eaLnBrk="0" fontAlgn="base" latinLnBrk="0" hangingPunct="0">
              <a:lnSpc>
                <a:spcPct val="100000"/>
              </a:lnSpc>
              <a:spcBef>
                <a:spcPct val="0"/>
              </a:spcBef>
              <a:spcAft>
                <a:spcPct val="0"/>
              </a:spcAft>
              <a:buClrTx/>
              <a:buSzTx/>
              <a:buFont typeface="+mj-lt"/>
              <a:buAutoNum type="romanUcPeriod"/>
              <a:tabLst/>
            </a:pPr>
            <a:r>
              <a:rPr kumimoji="0" lang="en-US" altLang="en-US" sz="2400" i="0" u="none" strike="noStrike" cap="none" normalizeH="0" baseline="0" dirty="0">
                <a:ln>
                  <a:noFill/>
                </a:ln>
                <a:solidFill>
                  <a:schemeClr val="tx1"/>
                </a:solidFill>
                <a:effectLst/>
                <a:latin typeface="Arial" panose="020B0604020202020204" pitchFamily="34" charset="0"/>
              </a:rPr>
              <a:t>We observe significant seasonal variation in different types of aerosols, resulting from the combined effects of meteorology and emission sources.</a:t>
            </a:r>
          </a:p>
          <a:p>
            <a:pPr marL="514350" marR="0" lvl="0" indent="-514350" algn="just" defTabSz="914400" rtl="0" eaLnBrk="0" fontAlgn="base" latinLnBrk="0" hangingPunct="0">
              <a:lnSpc>
                <a:spcPct val="100000"/>
              </a:lnSpc>
              <a:spcBef>
                <a:spcPct val="0"/>
              </a:spcBef>
              <a:spcAft>
                <a:spcPct val="0"/>
              </a:spcAft>
              <a:buClrTx/>
              <a:buSzTx/>
              <a:buFont typeface="+mj-lt"/>
              <a:buAutoNum type="romanUcPeriod"/>
              <a:tabLst/>
            </a:pPr>
            <a:r>
              <a:rPr kumimoji="0" lang="en-US" altLang="en-US" sz="2400" i="0" u="none" strike="noStrike" cap="none" normalizeH="0" baseline="0" dirty="0">
                <a:ln>
                  <a:noFill/>
                </a:ln>
                <a:solidFill>
                  <a:schemeClr val="tx1"/>
                </a:solidFill>
                <a:effectLst/>
                <a:latin typeface="Arial" panose="020B0604020202020204" pitchFamily="34" charset="0"/>
              </a:rPr>
              <a:t>Although the trend is less statistically significant, black carbon and organic aerosols show an increasing trend, while dust exhibits a decreasing trend in South Asia from 2016 to 2021.</a:t>
            </a:r>
          </a:p>
          <a:p>
            <a:pPr marL="514350" marR="0" lvl="0" indent="-514350" algn="just" defTabSz="914400" rtl="0" eaLnBrk="0" fontAlgn="base" latinLnBrk="0" hangingPunct="0">
              <a:lnSpc>
                <a:spcPct val="100000"/>
              </a:lnSpc>
              <a:spcBef>
                <a:spcPct val="0"/>
              </a:spcBef>
              <a:spcAft>
                <a:spcPct val="0"/>
              </a:spcAft>
              <a:buClrTx/>
              <a:buSzTx/>
              <a:buFont typeface="+mj-lt"/>
              <a:buAutoNum type="romanUcPeriod"/>
              <a:tabLst/>
            </a:pPr>
            <a:r>
              <a:rPr kumimoji="0" lang="en-US" altLang="en-US" sz="2400" i="0" u="none" strike="noStrike" cap="none" normalizeH="0" baseline="0" dirty="0">
                <a:ln>
                  <a:noFill/>
                </a:ln>
                <a:solidFill>
                  <a:schemeClr val="tx1"/>
                </a:solidFill>
                <a:effectLst/>
                <a:latin typeface="Arial" panose="020B0604020202020204" pitchFamily="34" charset="0"/>
              </a:rPr>
              <a:t>The estimated mass fraction will be multiplied by the total PM2.5 to calculate the actual concentration of different aerosol types, which will be used to evaluate the model against available ground observations.</a:t>
            </a:r>
          </a:p>
          <a:p>
            <a:pPr marL="400050" indent="-400050" algn="just">
              <a:spcAft>
                <a:spcPts val="600"/>
              </a:spcAft>
              <a:buFont typeface="+mj-lt"/>
              <a:buAutoNum type="romanUcPeriod"/>
            </a:pPr>
            <a:endParaRPr lang="en-US" sz="2400" dirty="0">
              <a:solidFill>
                <a:schemeClr val="tx1"/>
              </a:solidFill>
              <a:latin typeface="Arial" panose="020B0604020202020204" pitchFamily="34" charset="0"/>
              <a:cs typeface="Arial" panose="020B0604020202020204" pitchFamily="34" charset="0"/>
            </a:endParaRPr>
          </a:p>
        </p:txBody>
      </p:sp>
      <p:sp>
        <p:nvSpPr>
          <p:cNvPr id="1221" name="Rectangle 1220">
            <a:extLst>
              <a:ext uri="{FF2B5EF4-FFF2-40B4-BE49-F238E27FC236}">
                <a16:creationId xmlns:a16="http://schemas.microsoft.com/office/drawing/2014/main" id="{9DF8C2E8-99AB-CEE9-E0AE-6BE7EA05FA33}"/>
              </a:ext>
            </a:extLst>
          </p:cNvPr>
          <p:cNvSpPr/>
          <p:nvPr/>
        </p:nvSpPr>
        <p:spPr>
          <a:xfrm>
            <a:off x="970819" y="19140213"/>
            <a:ext cx="15988840" cy="1111556"/>
          </a:xfrm>
          <a:prstGeom prst="rect">
            <a:avLst/>
          </a:prstGeom>
          <a:solidFill>
            <a:srgbClr val="FAE2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 panose="020B0604020202020204" pitchFamily="34" charset="0"/>
                <a:cs typeface="Arial" panose="020B0604020202020204" pitchFamily="34" charset="0"/>
              </a:rPr>
              <a:t>5. Summary and Way Forward</a:t>
            </a:r>
            <a:endParaRPr lang="en-IN" sz="4000" b="1" dirty="0">
              <a:solidFill>
                <a:schemeClr val="tx1"/>
              </a:solidFill>
              <a:latin typeface="Arial" panose="020B0604020202020204" pitchFamily="34" charset="0"/>
              <a:cs typeface="Arial" panose="020B0604020202020204" pitchFamily="34" charset="0"/>
            </a:endParaRPr>
          </a:p>
        </p:txBody>
      </p:sp>
      <p:sp>
        <p:nvSpPr>
          <p:cNvPr id="1222" name="Rectangle 1221">
            <a:extLst>
              <a:ext uri="{FF2B5EF4-FFF2-40B4-BE49-F238E27FC236}">
                <a16:creationId xmlns:a16="http://schemas.microsoft.com/office/drawing/2014/main" id="{E9318516-1875-918C-6945-36C62A480B99}"/>
              </a:ext>
            </a:extLst>
          </p:cNvPr>
          <p:cNvSpPr/>
          <p:nvPr/>
        </p:nvSpPr>
        <p:spPr>
          <a:xfrm>
            <a:off x="29758430" y="13398681"/>
            <a:ext cx="3568603" cy="377242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Test data were selected from different geographic zones, as meteorology and emission sources vary significantly across different parts of India.</a:t>
            </a:r>
            <a:endParaRPr lang="en-IN" sz="2400" dirty="0">
              <a:solidFill>
                <a:schemeClr val="tx1"/>
              </a:solidFill>
              <a:latin typeface="Arial" panose="020B0604020202020204" pitchFamily="34" charset="0"/>
              <a:cs typeface="Arial" panose="020B0604020202020204" pitchFamily="34" charset="0"/>
            </a:endParaRPr>
          </a:p>
        </p:txBody>
      </p:sp>
      <p:sp>
        <p:nvSpPr>
          <p:cNvPr id="1223" name="TextBox 1222">
            <a:extLst>
              <a:ext uri="{FF2B5EF4-FFF2-40B4-BE49-F238E27FC236}">
                <a16:creationId xmlns:a16="http://schemas.microsoft.com/office/drawing/2014/main" id="{352DC7B5-C137-BBF7-0D20-1C37B769CA52}"/>
              </a:ext>
            </a:extLst>
          </p:cNvPr>
          <p:cNvSpPr txBox="1"/>
          <p:nvPr/>
        </p:nvSpPr>
        <p:spPr>
          <a:xfrm>
            <a:off x="34369395" y="26528021"/>
            <a:ext cx="15653662" cy="1200329"/>
          </a:xfrm>
          <a:prstGeom prst="rect">
            <a:avLst/>
          </a:prstGeom>
          <a:noFill/>
        </p:spPr>
        <p:txBody>
          <a:bodyPr wrap="square">
            <a:spAutoFit/>
          </a:bodyPr>
          <a:lstStyle/>
          <a:p>
            <a:pPr algn="just"/>
            <a:r>
              <a:rPr lang="en-US" sz="2400" b="1" dirty="0">
                <a:latin typeface="Arial" panose="020B0604020202020204" pitchFamily="34" charset="0"/>
                <a:cs typeface="Arial" panose="020B0604020202020204" pitchFamily="34" charset="0"/>
              </a:rPr>
              <a:t>Fig.3  </a:t>
            </a:r>
            <a:r>
              <a:rPr lang="en-US" sz="2400" dirty="0">
                <a:latin typeface="Arial" panose="020B0604020202020204" pitchFamily="34" charset="0"/>
                <a:cs typeface="Arial" panose="020B0604020202020204" pitchFamily="34" charset="0"/>
              </a:rPr>
              <a:t>Seasonal climatology and trend of predicted PM</a:t>
            </a:r>
            <a:r>
              <a:rPr lang="en-US" sz="2400" baseline="-25000" dirty="0">
                <a:latin typeface="Arial" panose="020B0604020202020204" pitchFamily="34" charset="0"/>
                <a:cs typeface="Arial" panose="020B0604020202020204" pitchFamily="34" charset="0"/>
              </a:rPr>
              <a:t>2.5</a:t>
            </a:r>
            <a:r>
              <a:rPr lang="en-US" sz="2400" dirty="0">
                <a:latin typeface="Arial" panose="020B0604020202020204" pitchFamily="34" charset="0"/>
                <a:cs typeface="Arial" panose="020B0604020202020204" pitchFamily="34" charset="0"/>
              </a:rPr>
              <a:t> mass fraction(%) of six aerosol species- sulphate, nitrate, ammonium, dust, black carbon and organic aerosol respectively (from top to bottom) using the trained Random Forest model with out-of-bag sampling strategy over the period of six years (2016-2021). </a:t>
            </a:r>
            <a:endParaRPr lang="en-IN" sz="2400" dirty="0">
              <a:latin typeface="Arial" panose="020B0604020202020204" pitchFamily="34" charset="0"/>
              <a:cs typeface="Arial" panose="020B0604020202020204" pitchFamily="34" charset="0"/>
            </a:endParaRPr>
          </a:p>
        </p:txBody>
      </p:sp>
      <p:pic>
        <p:nvPicPr>
          <p:cNvPr id="1250" name="Picture 1249" descr="A qr code with a logo&#10;&#10;Description automatically generated">
            <a:extLst>
              <a:ext uri="{FF2B5EF4-FFF2-40B4-BE49-F238E27FC236}">
                <a16:creationId xmlns:a16="http://schemas.microsoft.com/office/drawing/2014/main" id="{C6F63C02-161B-2EA2-6A3E-E436836A3A02}"/>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45731835" y="2564173"/>
            <a:ext cx="1930955" cy="1930955"/>
          </a:xfrm>
          <a:prstGeom prst="rect">
            <a:avLst/>
          </a:prstGeom>
        </p:spPr>
      </p:pic>
      <p:pic>
        <p:nvPicPr>
          <p:cNvPr id="1252" name="Picture 1251" descr="A person in a red shirt&#10;&#10;Description automatically generated">
            <a:extLst>
              <a:ext uri="{FF2B5EF4-FFF2-40B4-BE49-F238E27FC236}">
                <a16:creationId xmlns:a16="http://schemas.microsoft.com/office/drawing/2014/main" id="{A59EE910-16B3-5F77-91FB-F5EB76C122D3}"/>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7702365" y="2513629"/>
            <a:ext cx="1803560" cy="1945430"/>
          </a:xfrm>
          <a:prstGeom prst="rect">
            <a:avLst/>
          </a:prstGeom>
        </p:spPr>
      </p:pic>
      <p:pic>
        <p:nvPicPr>
          <p:cNvPr id="1256" name="Picture 1255">
            <a:extLst>
              <a:ext uri="{FF2B5EF4-FFF2-40B4-BE49-F238E27FC236}">
                <a16:creationId xmlns:a16="http://schemas.microsoft.com/office/drawing/2014/main" id="{4B934F12-2B4A-B5B1-1486-8AE06DF94698}"/>
              </a:ext>
            </a:extLst>
          </p:cNvPr>
          <p:cNvPicPr>
            <a:picLocks noChangeAspect="1"/>
          </p:cNvPicPr>
          <p:nvPr/>
        </p:nvPicPr>
        <p:blipFill>
          <a:blip r:embed="rId52"/>
          <a:stretch>
            <a:fillRect/>
          </a:stretch>
        </p:blipFill>
        <p:spPr>
          <a:xfrm>
            <a:off x="1700475" y="2564173"/>
            <a:ext cx="1930955" cy="1930955"/>
          </a:xfrm>
          <a:prstGeom prst="rect">
            <a:avLst/>
          </a:prstGeom>
        </p:spPr>
      </p:pic>
    </p:spTree>
    <p:extLst>
      <p:ext uri="{BB962C8B-B14F-4D97-AF65-F5344CB8AC3E}">
        <p14:creationId xmlns:p14="http://schemas.microsoft.com/office/powerpoint/2010/main" val="34328264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3066</TotalTime>
  <Words>1227</Words>
  <Application>Microsoft Office PowerPoint</Application>
  <PresentationFormat>Custom</PresentationFormat>
  <Paragraphs>139</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Aptos Display</vt:lpstr>
      <vt:lpstr>Arial</vt:lpstr>
      <vt:lpstr>Times New Roman</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Shreya Srivastava</dc:creator>
  <cp:lastModifiedBy>Shreya Srivastava</cp:lastModifiedBy>
  <cp:revision>117</cp:revision>
  <dcterms:created xsi:type="dcterms:W3CDTF">2024-04-09T10:35:37Z</dcterms:created>
  <dcterms:modified xsi:type="dcterms:W3CDTF">2025-04-30T13:15:36Z</dcterms:modified>
</cp:coreProperties>
</file>