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61" r:id="rId5"/>
    <p:sldId id="321" r:id="rId6"/>
    <p:sldId id="347" r:id="rId7"/>
    <p:sldId id="349" r:id="rId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288"/>
    <a:srgbClr val="0B79D8"/>
    <a:srgbClr val="091968"/>
    <a:srgbClr val="263674"/>
    <a:srgbClr val="FF9928"/>
    <a:srgbClr val="ED1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99" d="100"/>
          <a:sy n="199" d="100"/>
        </p:scale>
        <p:origin x="68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20C497-7022-124E-83F3-9C22B232E2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82CB47-49ED-0845-82C8-65FA9C3A9F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MS PGothic" panose="020B0600070205080204" pitchFamily="34" charset="-128"/>
              </a:defRPr>
            </a:lvl1pPr>
          </a:lstStyle>
          <a:p>
            <a:pPr>
              <a:defRPr/>
            </a:pPr>
            <a:fld id="{A6849E77-4D70-A442-9DCF-845BA420F605}" type="datetimeFigureOut">
              <a:rPr lang="it-IT" altLang="it-IT"/>
              <a:pPr>
                <a:defRPr/>
              </a:pPr>
              <a:t>29/04/2025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F7D89AAB-8ED7-224B-BF20-281E687363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88FF98AA-1B42-8448-878F-0DC9A108F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F98D4B-C163-6F41-B244-63770F838F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7A11BC-F6B5-BB40-97D0-BC3C57413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88C8CCE-D414-C340-9C13-A67C4A69E837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>
            <a:extLst>
              <a:ext uri="{FF2B5EF4-FFF2-40B4-BE49-F238E27FC236}">
                <a16:creationId xmlns:a16="http://schemas.microsoft.com/office/drawing/2014/main" id="{9CE57079-B87C-806F-6F44-7BE0EA3204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Segnaposto note 2">
            <a:extLst>
              <a:ext uri="{FF2B5EF4-FFF2-40B4-BE49-F238E27FC236}">
                <a16:creationId xmlns:a16="http://schemas.microsoft.com/office/drawing/2014/main" id="{EDEEEB4D-CF15-65F6-CB97-9FFC041E4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5363" name="Segnaposto numero diapositiva 3">
            <a:extLst>
              <a:ext uri="{FF2B5EF4-FFF2-40B4-BE49-F238E27FC236}">
                <a16:creationId xmlns:a16="http://schemas.microsoft.com/office/drawing/2014/main" id="{0FA8FAC4-5470-0758-C20E-7B2137BDD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458C5CA-2533-624B-B5DC-D01C8A6CFC9D}" type="slidenum">
              <a:rPr lang="it-IT" altLang="it-IT" sz="1200"/>
              <a:pPr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B21876-2BC8-75AD-2701-4379C6A0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244A-553C-384B-9FBB-EEF55FC847F5}" type="datetimeFigureOut">
              <a:rPr lang="it-IT" altLang="it-IT"/>
              <a:pPr>
                <a:defRPr/>
              </a:pPr>
              <a:t>29/04/2025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F84D6D-3EEE-B3E5-6240-C13DE74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F77797-7809-F5E8-4D7B-CD5E5F38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8198D-8360-3248-A4BC-06E552910C8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466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EE5A74-76DA-8453-07FF-ED740503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68B8B-DAA3-A044-B8D2-62A10D0637CC}" type="datetimeFigureOut">
              <a:rPr lang="it-IT" altLang="it-IT"/>
              <a:pPr>
                <a:defRPr/>
              </a:pPr>
              <a:t>29/04/2025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C0B022-E021-53EB-1B85-99751F54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356C75-8AD1-10C0-245E-895D64B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8B245-B112-324A-A3F8-C748C85F754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16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EB5A19-3D3A-89A3-248C-3127CFC1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E845F-95E5-B243-B160-7578E67C3FBD}" type="datetimeFigureOut">
              <a:rPr lang="it-IT" altLang="it-IT"/>
              <a:pPr>
                <a:defRPr/>
              </a:pPr>
              <a:t>29/04/2025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C9128A-B426-8203-BBA4-8EC9461E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AF29F-E603-7AC0-7519-A250B08B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E1428-EE52-644D-B553-2396E80CDD67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961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942DB1-85CF-7B60-0966-156F0075E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CAFE-0335-F54F-A157-17DE06C747EB}" type="datetimeFigureOut">
              <a:rPr lang="it-IT" altLang="it-IT"/>
              <a:pPr>
                <a:defRPr/>
              </a:pPr>
              <a:t>29/04/2025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02DC58-6931-000B-1025-BFD443E1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AED2F1-FAAF-BEAC-0B62-67869345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37D72-EBEB-EC4E-9A73-20D86073044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420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3F1089-021A-95C4-5E59-53875563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9C125-C163-DF43-B627-7C6778EBD5E9}" type="datetimeFigureOut">
              <a:rPr lang="it-IT" altLang="it-IT"/>
              <a:pPr>
                <a:defRPr/>
              </a:pPr>
              <a:t>29/04/2025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DC90B5-7A73-0055-169A-15EBBCF2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204B3B-9606-68A9-D219-57293935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203DE-7B88-F340-AF98-AFEFCACF5AC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56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7E016B2-F301-1E85-B0D6-14144D0C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811E-2DD0-9440-97B1-2956F308B310}" type="datetimeFigureOut">
              <a:rPr lang="it-IT" altLang="it-IT"/>
              <a:pPr>
                <a:defRPr/>
              </a:pPr>
              <a:t>29/04/2025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CC48E90-EEFF-9E85-C088-67C59987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8C3774B-8AC7-66CA-0DB8-184B2753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B1B38-717F-6A44-B406-F2F5754B319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583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044D8D98-1E80-3A70-D265-80D6CCDE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79CB-83D2-E846-B7CD-AE7DBB1FFF97}" type="datetimeFigureOut">
              <a:rPr lang="it-IT" altLang="it-IT"/>
              <a:pPr>
                <a:defRPr/>
              </a:pPr>
              <a:t>29/04/2025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FC9819C3-B4E4-C788-30B7-7D0C0EF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B940846-515E-D318-FE5B-A7311C37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654D8-2ADC-EC46-9EF0-C86628D66202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372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7C5AAEA1-85A3-56A7-84C9-7FE9F1EF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9AA89-E4B6-4A49-858A-817440A5F330}" type="datetimeFigureOut">
              <a:rPr lang="it-IT" altLang="it-IT"/>
              <a:pPr>
                <a:defRPr/>
              </a:pPr>
              <a:t>29/04/2025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69C03671-5A90-254F-F144-BC830D23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88B1EBE7-7982-0784-BF21-BEF93EC1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23152-4837-BF47-BFFE-1746E02824D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689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3252E8DB-9FE8-3776-7A61-B0EEF18C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76AD-F479-1945-AFDA-7572B084BB8B}" type="datetimeFigureOut">
              <a:rPr lang="it-IT" altLang="it-IT"/>
              <a:pPr>
                <a:defRPr/>
              </a:pPr>
              <a:t>29/04/2025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BFB114F6-4CE7-54AC-6226-5729054FF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5F700F4-418E-F8D4-21DE-8EE4F035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01807-5EA6-E94D-A2F6-2A72D25F2FA9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66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D96680B6-7BD9-4100-5972-78738E72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4975-4CEC-8640-9F47-908D7DD66180}" type="datetimeFigureOut">
              <a:rPr lang="it-IT" altLang="it-IT"/>
              <a:pPr>
                <a:defRPr/>
              </a:pPr>
              <a:t>29/04/2025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91EF852-0379-E0B1-E4FF-430F007C5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1FEDD77-A000-01FE-BC5E-B32D6368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F18E1-A103-E240-BA59-B0D3588E344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134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D45C242-519A-8448-E885-3CCDF423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B6AA-47D5-0742-B8CF-799DC1BEFC13}" type="datetimeFigureOut">
              <a:rPr lang="it-IT" altLang="it-IT"/>
              <a:pPr>
                <a:defRPr/>
              </a:pPr>
              <a:t>29/04/2025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1BB67FD-1AAF-1CE7-A2EF-D392ED87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91F7F24-0126-1B59-5212-765157EC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24B6B-DE33-AF4E-84DC-3AA233D82F2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062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B85E4FDD-010D-5D29-77EF-0AA98D338B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CC0CA24C-6CB4-4692-E38B-9813E2F09E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8AC00A-9746-E64E-8A30-4212B84ED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cs typeface="MS PGothic" panose="020B0600070205080204" pitchFamily="34" charset="-128"/>
              </a:defRPr>
            </a:lvl1pPr>
          </a:lstStyle>
          <a:p>
            <a:pPr>
              <a:defRPr/>
            </a:pPr>
            <a:fld id="{8EEF1B69-0110-2D41-9535-0CC921F133F0}" type="datetimeFigureOut">
              <a:rPr lang="it-IT" altLang="it-IT"/>
              <a:pPr>
                <a:defRPr/>
              </a:pPr>
              <a:t>29/04/2025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5347D9-892E-0F48-96E0-A0A77B23B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7FF81A-808E-2348-BA28-B0104C71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381222BE-6C95-504A-A4FB-CA5476778668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1">
            <a:extLst>
              <a:ext uri="{FF2B5EF4-FFF2-40B4-BE49-F238E27FC236}">
                <a16:creationId xmlns:a16="http://schemas.microsoft.com/office/drawing/2014/main" id="{2073D288-667B-FC63-26B9-267C70C5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61" y="806080"/>
            <a:ext cx="392447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64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6463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6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6463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6463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6463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6463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6463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6463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Toolbox – </a:t>
            </a:r>
            <a:r>
              <a:rPr lang="sk-SK" altLang="it-IT" sz="3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Heatwaves</a:t>
            </a:r>
            <a:endParaRPr lang="en-US" altLang="it-IT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en-US" altLang="it-IT" b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climaax.eu</a:t>
            </a:r>
            <a:endParaRPr lang="it-IT" altLang="it-IT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1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8267BE-6B12-8BC8-F404-FC0A43C11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52" y="2718170"/>
            <a:ext cx="309418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64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64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064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06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06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6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6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6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06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1200" i="1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200" i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Presented by </a:t>
            </a:r>
            <a:r>
              <a:rPr lang="sk-SK" altLang="it-IT" sz="1200" i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Martin Kuban (KAJO</a:t>
            </a:r>
            <a:r>
              <a:rPr lang="en-US" altLang="it-IT" sz="1200" i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 and STU</a:t>
            </a:r>
            <a:r>
              <a:rPr lang="sk-SK" altLang="it-IT" sz="1200" i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)</a:t>
            </a:r>
            <a:endParaRPr lang="it-IT" altLang="it-IT" sz="1200" i="1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1200" i="1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CasellaDiTesto 11">
            <a:extLst>
              <a:ext uri="{FF2B5EF4-FFF2-40B4-BE49-F238E27FC236}">
                <a16:creationId xmlns:a16="http://schemas.microsoft.com/office/drawing/2014/main" id="{D988B29F-BA89-16EC-E6B0-EE39A288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79" y="167702"/>
            <a:ext cx="3692343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sk-SK" altLang="it-IT" sz="2000" b="1" dirty="0">
                <a:solidFill>
                  <a:srgbClr val="0D1F64"/>
                </a:solidFill>
                <a:latin typeface="Roboto"/>
                <a:ea typeface="MS PGothic"/>
                <a:cs typeface="Roboto"/>
              </a:rPr>
              <a:t>Heatwave </a:t>
            </a:r>
            <a:r>
              <a:rPr lang="en-US" altLang="it-IT" sz="2000" b="1" dirty="0">
                <a:solidFill>
                  <a:srgbClr val="0D1F64"/>
                </a:solidFill>
                <a:latin typeface="Roboto"/>
                <a:ea typeface="MS PGothic"/>
                <a:cs typeface="Roboto"/>
              </a:rPr>
              <a:t>hazard assessment: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4BE8B-C996-5F66-942E-0F6B31DB1E62}"/>
              </a:ext>
            </a:extLst>
          </p:cNvPr>
          <p:cNvSpPr txBox="1"/>
          <p:nvPr/>
        </p:nvSpPr>
        <p:spPr>
          <a:xfrm>
            <a:off x="185479" y="1346291"/>
            <a:ext cx="141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/>
              <a:t>Euroheat</a:t>
            </a:r>
            <a:r>
              <a:rPr lang="en-US" sz="1800" b="1" dirty="0"/>
              <a:t>:</a:t>
            </a:r>
            <a:endParaRPr lang="sk-SK" sz="1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0533B-B6F0-25C4-9B23-9C30C89FA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100" y="640573"/>
            <a:ext cx="4369028" cy="1931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73060-A752-4FEA-98DC-7B4C432CCE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2" t="3521" r="1865" b="2901"/>
          <a:stretch/>
        </p:blipFill>
        <p:spPr>
          <a:xfrm>
            <a:off x="5986896" y="1183365"/>
            <a:ext cx="2846271" cy="24408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E0C6CB-BE06-961A-1AA9-C4499D6494EE}"/>
              </a:ext>
            </a:extLst>
          </p:cNvPr>
          <p:cNvSpPr txBox="1"/>
          <p:nvPr/>
        </p:nvSpPr>
        <p:spPr>
          <a:xfrm>
            <a:off x="271849" y="3035553"/>
            <a:ext cx="112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/>
              <a:t>XClim</a:t>
            </a:r>
            <a:r>
              <a:rPr lang="en-US" sz="1800" b="1" dirty="0"/>
              <a:t>:</a:t>
            </a:r>
            <a:endParaRPr lang="sk-SK" sz="18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F27C34-3F2D-3BD1-B475-7E57B5DCC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584" y="2571750"/>
            <a:ext cx="3953885" cy="18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0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CasellaDiTesto 11">
            <a:extLst>
              <a:ext uri="{FF2B5EF4-FFF2-40B4-BE49-F238E27FC236}">
                <a16:creationId xmlns:a16="http://schemas.microsoft.com/office/drawing/2014/main" id="{D988B29F-BA89-16EC-E6B0-EE39A288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48" y="144995"/>
            <a:ext cx="6367075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sk-SK" altLang="it-IT" sz="2000" b="1" dirty="0">
                <a:solidFill>
                  <a:srgbClr val="0D1F64"/>
                </a:solidFill>
                <a:latin typeface="Roboto"/>
                <a:ea typeface="MS PGothic"/>
                <a:cs typeface="Roboto"/>
              </a:rPr>
              <a:t>Heat</a:t>
            </a:r>
            <a:r>
              <a:rPr lang="en-US" altLang="it-IT" sz="2000" b="1" dirty="0">
                <a:solidFill>
                  <a:srgbClr val="0D1F64"/>
                </a:solidFill>
                <a:latin typeface="Roboto"/>
                <a:ea typeface="MS PGothic"/>
                <a:cs typeface="Roboto"/>
              </a:rPr>
              <a:t>w</a:t>
            </a:r>
            <a:r>
              <a:rPr lang="sk-SK" altLang="it-IT" sz="2000" b="1" dirty="0">
                <a:solidFill>
                  <a:srgbClr val="0D1F64"/>
                </a:solidFill>
                <a:latin typeface="Roboto"/>
                <a:ea typeface="MS PGothic"/>
                <a:cs typeface="Roboto"/>
              </a:rPr>
              <a:t>ave </a:t>
            </a:r>
            <a:r>
              <a:rPr lang="en-US" altLang="it-IT" sz="2000" b="1" dirty="0">
                <a:solidFill>
                  <a:srgbClr val="0D1F64"/>
                </a:solidFill>
                <a:latin typeface="Roboto"/>
                <a:ea typeface="MS PGothic"/>
                <a:cs typeface="Roboto"/>
              </a:rPr>
              <a:t>risk assessment: </a:t>
            </a:r>
            <a:r>
              <a:rPr lang="en-US" sz="2000" b="1" dirty="0"/>
              <a:t>Local (satellite derived data)</a:t>
            </a:r>
            <a:endParaRPr lang="sk-SK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F72B8-658E-3432-63AB-FE43EA09AE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56"/>
          <a:stretch/>
        </p:blipFill>
        <p:spPr>
          <a:xfrm>
            <a:off x="177348" y="2291949"/>
            <a:ext cx="5639598" cy="2019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022DC7-9AD9-6188-FCA8-679A411B69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39"/>
          <a:stretch/>
        </p:blipFill>
        <p:spPr>
          <a:xfrm>
            <a:off x="5930119" y="1020410"/>
            <a:ext cx="2965225" cy="2262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BA4606-103A-8A3B-01D5-34FC5945F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837" y="627360"/>
            <a:ext cx="2391444" cy="158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3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AB13E-F941-6F58-C31A-842CCEC83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CasellaDiTesto 11">
            <a:extLst>
              <a:ext uri="{FF2B5EF4-FFF2-40B4-BE49-F238E27FC236}">
                <a16:creationId xmlns:a16="http://schemas.microsoft.com/office/drawing/2014/main" id="{E6070969-DF6E-4F63-F505-4ACBA951C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35" y="170445"/>
            <a:ext cx="6703889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sk-SK" altLang="it-IT" sz="2000" b="1" dirty="0">
                <a:solidFill>
                  <a:srgbClr val="0D1F64"/>
                </a:solidFill>
                <a:latin typeface="Roboto"/>
                <a:ea typeface="MS PGothic"/>
                <a:cs typeface="Roboto"/>
              </a:rPr>
              <a:t>Heat</a:t>
            </a:r>
            <a:r>
              <a:rPr lang="en-US" altLang="it-IT" sz="2000" b="1" dirty="0">
                <a:solidFill>
                  <a:srgbClr val="0D1F64"/>
                </a:solidFill>
                <a:latin typeface="Roboto"/>
                <a:ea typeface="MS PGothic"/>
                <a:cs typeface="Roboto"/>
              </a:rPr>
              <a:t>w</a:t>
            </a:r>
            <a:r>
              <a:rPr lang="sk-SK" altLang="it-IT" sz="2000" b="1" dirty="0">
                <a:solidFill>
                  <a:srgbClr val="0D1F64"/>
                </a:solidFill>
                <a:latin typeface="Roboto"/>
                <a:ea typeface="MS PGothic"/>
                <a:cs typeface="Roboto"/>
              </a:rPr>
              <a:t>ave </a:t>
            </a:r>
            <a:r>
              <a:rPr lang="en-US" altLang="it-IT" sz="2000" b="1" dirty="0">
                <a:solidFill>
                  <a:srgbClr val="0D1F64"/>
                </a:solidFill>
                <a:latin typeface="Roboto"/>
                <a:ea typeface="MS PGothic"/>
                <a:cs typeface="Roboto"/>
              </a:rPr>
              <a:t>risk assessment: </a:t>
            </a:r>
            <a:r>
              <a:rPr lang="en-US" sz="2000" b="1" dirty="0"/>
              <a:t>Regional (climate projections)</a:t>
            </a:r>
            <a:endParaRPr lang="sk-SK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22CAE-FA28-DFDE-8881-84B27CC62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22" y="658569"/>
            <a:ext cx="2591752" cy="1818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816C2F-8A8C-20BE-7B0A-06816EC16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321" y="2244744"/>
            <a:ext cx="2646492" cy="2374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EEC883-73F7-4F80-4C34-3D20274A0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30" y="2416333"/>
            <a:ext cx="2293272" cy="1906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9DF1A3-9349-9E17-BA19-0A4C6739F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30" y="4296633"/>
            <a:ext cx="2390722" cy="322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C04DC0-AA9E-ABF4-096C-4C2E07262B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9644" y="2477188"/>
            <a:ext cx="2350142" cy="2022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713098-E78C-E817-F2F1-315CD43E72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4715" y="631528"/>
            <a:ext cx="3783465" cy="16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37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Agora_Palette">
      <a:dk1>
        <a:srgbClr val="000000"/>
      </a:dk1>
      <a:lt1>
        <a:srgbClr val="FFFFFF"/>
      </a:lt1>
      <a:dk2>
        <a:srgbClr val="091968"/>
      </a:dk2>
      <a:lt2>
        <a:srgbClr val="FF9928"/>
      </a:lt2>
      <a:accent1>
        <a:srgbClr val="0F79D8"/>
      </a:accent1>
      <a:accent2>
        <a:srgbClr val="EF006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0A4549F8DFDA4CA955AC9CAEC0E619" ma:contentTypeVersion="15" ma:contentTypeDescription="Create a new document." ma:contentTypeScope="" ma:versionID="71f9eb737c8fceabc6e347aa4e055744">
  <xsd:schema xmlns:xsd="http://www.w3.org/2001/XMLSchema" xmlns:xs="http://www.w3.org/2001/XMLSchema" xmlns:p="http://schemas.microsoft.com/office/2006/metadata/properties" xmlns:ns2="105f252f-c031-4ff3-bc79-e2954de2066a" xmlns:ns3="d164a16e-1e95-4fd6-8369-0428ab65ad3f" targetNamespace="http://schemas.microsoft.com/office/2006/metadata/properties" ma:root="true" ma:fieldsID="ad8fa33fd116d2b7ffbd3c5c71491457" ns2:_="" ns3:_="">
    <xsd:import namespace="105f252f-c031-4ff3-bc79-e2954de2066a"/>
    <xsd:import namespace="d164a16e-1e95-4fd6-8369-0428ab65ad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f252f-c031-4ff3-bc79-e2954de206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3b92cde-922f-41e6-b057-b97c56e4b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4a16e-1e95-4fd6-8369-0428ab65ad3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12e1420-3f48-4a03-823c-b0c79aa95c13}" ma:internalName="TaxCatchAll" ma:showField="CatchAllData" ma:web="d164a16e-1e95-4fd6-8369-0428ab65ad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64a16e-1e95-4fd6-8369-0428ab65ad3f" xsi:nil="true"/>
    <lcf76f155ced4ddcb4097134ff3c332f xmlns="105f252f-c031-4ff3-bc79-e2954de2066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1B1510-C167-4AE9-86E1-340DAA7D8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f252f-c031-4ff3-bc79-e2954de2066a"/>
    <ds:schemaRef ds:uri="d164a16e-1e95-4fd6-8369-0428ab65ad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813754-A22F-4D92-867B-1FB50F5747B9}">
  <ds:schemaRefs>
    <ds:schemaRef ds:uri="105f252f-c031-4ff3-bc79-e2954de2066a"/>
    <ds:schemaRef ds:uri="d164a16e-1e95-4fd6-8369-0428ab65ad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D1A3F5-18A9-4C65-BDC3-86437C45ED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48</Words>
  <Application>Microsoft Office PowerPoint</Application>
  <PresentationFormat>On-screen Show (16:9)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Roboto</vt:lpstr>
      <vt:lpstr>Arial</vt:lpstr>
      <vt:lpstr>Tema di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Maurino</dc:creator>
  <cp:lastModifiedBy>Martin Kuban</cp:lastModifiedBy>
  <cp:revision>35</cp:revision>
  <dcterms:created xsi:type="dcterms:W3CDTF">2012-07-20T10:48:39Z</dcterms:created>
  <dcterms:modified xsi:type="dcterms:W3CDTF">2025-04-29T07:06:55Z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0x010100BD0A4549F8DFDA4CA955AC9CAEC0E619</vt:lpwstr>
  </property>
  <property fmtid="{D5CDD505-2E9C-101B-9397-08002B2CF9AE}" pid="3" name="MediaServiceImageTags">
    <vt:lpwstr/>
  </property>
</Properties>
</file>