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DB2B-1018-11E4-305B-40E047D50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383B4-E861-481F-2360-C35DF63D5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89FC4-2C08-5ED8-BD03-EBF4E16D3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BC1E3-7D6E-A8A5-B16F-9639B99C5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ECCA6-2174-0735-D156-E23FC8D3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3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8A5B-935C-67CE-90E8-CF3009121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51DB8-0A2B-E665-1F42-6296FB417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55842C-FE74-9C0F-9CCC-304B68D92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0856-193F-B4E5-F818-73BF87DA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D326C-8596-31C6-A3C2-A2CCF191F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C10B52-2872-27F3-A9ED-4C4AE2A601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E5E49-6957-5EF3-B021-CA83F5464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548B5-836B-ED2B-4F21-64D1DB3DC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A1455-3AD8-6D19-7D7B-594EC763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95E66-7001-BB41-7AC4-6E16B8B4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E939-AB30-5661-4E8D-69554BF55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A39EC-866F-E57E-8517-AFA23A548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E2056E-DACA-D2F2-FBF4-887923BA6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787AB-5D94-B8CE-6228-EEA2DDAF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3093-3BA0-19FF-347A-79D118D87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4DB61-2096-6F16-4529-12F6F7130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792C0-55C0-C926-DCFD-1EB180ADE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56D48-6713-D6CC-EE2C-EC07DFD84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6EA50-3772-F68A-8A33-FDAA5DEA1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B6AE6-A3DF-B491-671B-BF06088E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6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A4D8E-0323-6635-BA94-9F4389B5D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D053A-CA23-59F1-3A1B-16C62370B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4AE108-0392-430B-BE3A-4F7E0A2A4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A57D4-946E-F3F6-D326-A4AC7EA3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0A98C-CC1D-3845-46B8-ABB9E5A9B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AA586-0ABD-34DE-DF4E-631F68B23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5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6F8E-C759-0737-27A4-2B2280CDA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903CF5-0D7A-BA6D-3321-0F01BF927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4B763-B1BF-D9ED-ABB9-E7C6D3C81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6553C5-89E0-2588-47E7-89E54B9D3D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F7FCDD-BA8B-5C1E-2F33-D3BA47CFF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888D23-3478-1C50-9717-78DCFC63B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F92F7-DCC4-2ED6-9BBB-D796A1DAD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4C210E-609E-8DEB-04FB-1BEE1842A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4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DD658-6461-93EB-EF63-F3D80D594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2AE14C-D2F6-06D6-6D60-BA4FF6994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790BE-57D1-E9E5-66DC-2F2D9CED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D455A2-6236-B282-AA75-8A414E4D4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8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E2889-BD81-6F23-F467-977E3F68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2721D-431A-BA3C-AEF7-902B65743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4D42D-4065-063C-753A-34D1183C7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9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A9638-2C6C-C0B8-6823-1F12FC968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10F5D-7B1C-B892-A0CF-D71C1A306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3E41F7-57B3-9270-92C5-BC6F8EF6C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47661-F4E3-0941-E0F3-0414F5A14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4C9A9-CB16-66BE-9EFE-2392FA14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31366B-5DA0-E620-92E6-E65EC61E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5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56D8F-99FC-B2F3-FC8D-F1572E4EB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96D842-EAC2-80EF-2E5A-604C1C8465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A5063-ECE4-6A26-A1CB-AF53590EE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BD86C1-5201-A152-7E31-4A128A9C3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549A0-3C73-43CB-750D-5509929D4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0DE0B-122B-B41F-6BB6-3782575ED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8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6A291-6F9F-E128-28EC-6BBEC3910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E7612-9DB6-6774-994E-2DB2670BA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BA747-C777-30FC-7B84-B8531A4E01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D1E6F-2EEB-4EB8-BA66-395A62D5274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7126F-C3E4-3F87-8D96-625FD1B45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11687-1E7B-4A2E-64A3-0347233E5D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2428-5E72-44A7-B907-CB61A0208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DF58D7-348F-F1DC-9E3E-B36A51735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bimAP spreadsheet can be downloaded from this QR Code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799085A-466A-4511-1285-978BC6C94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077" y="2853371"/>
            <a:ext cx="2295845" cy="2295845"/>
          </a:xfrm>
        </p:spPr>
      </p:pic>
    </p:spTree>
    <p:extLst>
      <p:ext uri="{BB962C8B-B14F-4D97-AF65-F5344CB8AC3E}">
        <p14:creationId xmlns:p14="http://schemas.microsoft.com/office/powerpoint/2010/main" val="2947203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 bimAP spreadsheet can be downloaded from this QR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Shawkat Hassan</dc:creator>
  <cp:lastModifiedBy>Shawkat Hassan</cp:lastModifiedBy>
  <cp:revision>1</cp:revision>
  <dcterms:created xsi:type="dcterms:W3CDTF">2025-05-14T19:25:20Z</dcterms:created>
  <dcterms:modified xsi:type="dcterms:W3CDTF">2025-05-14T19:25:43Z</dcterms:modified>
</cp:coreProperties>
</file>