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3796" r:id="rId3"/>
    <p:sldId id="3740" r:id="rId4"/>
    <p:sldId id="3829" r:id="rId5"/>
    <p:sldId id="3798" r:id="rId6"/>
    <p:sldId id="3803" r:id="rId7"/>
    <p:sldId id="3808" r:id="rId8"/>
    <p:sldId id="3857" r:id="rId9"/>
    <p:sldId id="3802" r:id="rId10"/>
    <p:sldId id="3809" r:id="rId11"/>
    <p:sldId id="3810" r:id="rId12"/>
    <p:sldId id="3812" r:id="rId13"/>
    <p:sldId id="3811" r:id="rId14"/>
    <p:sldId id="3813" r:id="rId15"/>
    <p:sldId id="3830" r:id="rId16"/>
    <p:sldId id="3831" r:id="rId17"/>
    <p:sldId id="3822" r:id="rId18"/>
    <p:sldId id="3846" r:id="rId19"/>
    <p:sldId id="3820" r:id="rId20"/>
    <p:sldId id="3833" r:id="rId21"/>
    <p:sldId id="3835" r:id="rId22"/>
    <p:sldId id="3836" r:id="rId23"/>
    <p:sldId id="3849" r:id="rId24"/>
    <p:sldId id="3850" r:id="rId25"/>
    <p:sldId id="3851" r:id="rId26"/>
    <p:sldId id="3837" r:id="rId27"/>
    <p:sldId id="3838" r:id="rId28"/>
    <p:sldId id="3839" r:id="rId29"/>
    <p:sldId id="3840" r:id="rId30"/>
    <p:sldId id="3853" r:id="rId31"/>
    <p:sldId id="3854" r:id="rId32"/>
    <p:sldId id="3774" r:id="rId33"/>
    <p:sldId id="3775" r:id="rId34"/>
    <p:sldId id="3855" r:id="rId35"/>
    <p:sldId id="3856" r:id="rId36"/>
    <p:sldId id="688" r:id="rId37"/>
    <p:sldId id="1426" r:id="rId38"/>
    <p:sldId id="689" r:id="rId39"/>
    <p:sldId id="3701" r:id="rId40"/>
    <p:sldId id="3705" r:id="rId41"/>
    <p:sldId id="3790" r:id="rId42"/>
    <p:sldId id="3791" r:id="rId43"/>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FFF9"/>
    <a:srgbClr val="F688EE"/>
    <a:srgbClr val="00EAE4"/>
    <a:srgbClr val="4DE600"/>
    <a:srgbClr val="998649"/>
    <a:srgbClr val="55FF00"/>
    <a:srgbClr val="FF0000"/>
    <a:srgbClr val="D6A746"/>
    <a:srgbClr val="89AB41"/>
    <a:srgbClr val="A6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2879" autoAdjust="0"/>
  </p:normalViewPr>
  <p:slideViewPr>
    <p:cSldViewPr snapToGrid="0">
      <p:cViewPr varScale="1">
        <p:scale>
          <a:sx n="99" d="100"/>
          <a:sy n="99" d="100"/>
        </p:scale>
        <p:origin x="292" y="48"/>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C90F3-EC0F-4D0A-BA0E-99AC839913B6}"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it-IT"/>
        </a:p>
      </dgm:t>
    </dgm:pt>
    <dgm:pt modelId="{7883B09F-4764-4F51-BFF5-BC0F5556A3DE}">
      <dgm:prSet phldrT="[Testo]" custT="1"/>
      <dgm:spPr/>
      <dgm:t>
        <a:bodyPr/>
        <a:lstStyle/>
        <a:p>
          <a:r>
            <a:rPr lang="en-US" sz="2400" b="1" dirty="0"/>
            <a:t>Hydrological balance at the  Southern Italy scale</a:t>
          </a:r>
          <a:endParaRPr lang="it-IT" sz="2400" dirty="0"/>
        </a:p>
      </dgm:t>
    </dgm:pt>
    <dgm:pt modelId="{03DDEE52-9FA7-4118-A25E-F48F6D3D8D1D}" type="parTrans" cxnId="{7C77A3D1-6EC8-4D5D-ABB3-FA2A73C0A1AB}">
      <dgm:prSet/>
      <dgm:spPr/>
      <dgm:t>
        <a:bodyPr/>
        <a:lstStyle/>
        <a:p>
          <a:endParaRPr lang="it-IT"/>
        </a:p>
      </dgm:t>
    </dgm:pt>
    <dgm:pt modelId="{454267BE-A141-4532-833D-8724529F69A1}" type="sibTrans" cxnId="{7C77A3D1-6EC8-4D5D-ABB3-FA2A73C0A1AB}">
      <dgm:prSet/>
      <dgm:spPr/>
      <dgm:t>
        <a:bodyPr/>
        <a:lstStyle/>
        <a:p>
          <a:endParaRPr lang="it-IT"/>
        </a:p>
      </dgm:t>
    </dgm:pt>
    <dgm:pt modelId="{9CC7F5CE-9118-4417-B8C1-5DB654C8BB49}">
      <dgm:prSet phldrT="[Testo]" custT="1">
        <dgm:style>
          <a:lnRef idx="2">
            <a:schemeClr val="accent2"/>
          </a:lnRef>
          <a:fillRef idx="1">
            <a:schemeClr val="lt1"/>
          </a:fillRef>
          <a:effectRef idx="0">
            <a:schemeClr val="accent2"/>
          </a:effectRef>
          <a:fontRef idx="minor">
            <a:schemeClr val="dk1"/>
          </a:fontRef>
        </dgm:style>
      </dgm:prSet>
      <dgm:spPr>
        <a:ln w="38100"/>
      </dgm:spPr>
      <dgm:t>
        <a:bodyPr/>
        <a:lstStyle/>
        <a:p>
          <a:pPr algn="just">
            <a:buNone/>
          </a:pPr>
          <a:r>
            <a:rPr lang="en-US" sz="2000" b="1" dirty="0"/>
            <a:t>Assessment of water availability to achieve optimal resource management in a highly heterogeneous climate context and to address more effectively projected climate change.</a:t>
          </a:r>
          <a:endParaRPr lang="it-IT" sz="2000" dirty="0"/>
        </a:p>
      </dgm:t>
    </dgm:pt>
    <dgm:pt modelId="{00BA4E2B-F7E2-4CB3-9CE5-2B0771E2C440}" type="parTrans" cxnId="{E9CFE94B-9492-48DC-AE3A-978615995FE5}">
      <dgm:prSet/>
      <dgm:spPr/>
      <dgm:t>
        <a:bodyPr/>
        <a:lstStyle/>
        <a:p>
          <a:endParaRPr lang="it-IT"/>
        </a:p>
      </dgm:t>
    </dgm:pt>
    <dgm:pt modelId="{1CA1B4EF-099D-461E-9C7F-E787C7C1E5A9}" type="sibTrans" cxnId="{E9CFE94B-9492-48DC-AE3A-978615995FE5}">
      <dgm:prSet/>
      <dgm:spPr/>
      <dgm:t>
        <a:bodyPr/>
        <a:lstStyle/>
        <a:p>
          <a:endParaRPr lang="it-IT"/>
        </a:p>
      </dgm:t>
    </dgm:pt>
    <dgm:pt modelId="{77C57C5D-6D86-4096-94F2-0C2C24EAA3C3}">
      <dgm:prSet phldrT="[Testo]"/>
      <dgm:spPr/>
      <dgm:t>
        <a:bodyPr/>
        <a:lstStyle/>
        <a:p>
          <a:r>
            <a:rPr lang="it-IT" b="1" dirty="0" err="1"/>
            <a:t>Applying</a:t>
          </a:r>
          <a:r>
            <a:rPr lang="it-IT" b="1" dirty="0"/>
            <a:t> a </a:t>
          </a:r>
          <a:r>
            <a:rPr lang="it-IT" b="1" dirty="0" err="1"/>
            <a:t>Hydrological</a:t>
          </a:r>
          <a:r>
            <a:rPr lang="it-IT" b="1" dirty="0"/>
            <a:t> model  </a:t>
          </a:r>
          <a:r>
            <a:rPr lang="it-IT" b="1" dirty="0" err="1"/>
            <a:t>all</a:t>
          </a:r>
          <a:r>
            <a:rPr lang="it-IT" b="1" dirty="0"/>
            <a:t> over the </a:t>
          </a:r>
          <a:r>
            <a:rPr lang="it-IT" b="1" dirty="0" err="1"/>
            <a:t>district</a:t>
          </a:r>
          <a:r>
            <a:rPr lang="it-IT" b="1" dirty="0"/>
            <a:t> area</a:t>
          </a:r>
          <a:endParaRPr lang="it-IT" dirty="0"/>
        </a:p>
      </dgm:t>
    </dgm:pt>
    <dgm:pt modelId="{4931BFF9-636C-4F87-85AB-0A71BCA3CD19}" type="parTrans" cxnId="{BC862486-92B8-405C-9A63-2C90C498B039}">
      <dgm:prSet/>
      <dgm:spPr/>
      <dgm:t>
        <a:bodyPr/>
        <a:lstStyle/>
        <a:p>
          <a:endParaRPr lang="it-IT"/>
        </a:p>
      </dgm:t>
    </dgm:pt>
    <dgm:pt modelId="{0AD09DF5-B096-49AD-B626-D65352AE10C0}" type="sibTrans" cxnId="{BC862486-92B8-405C-9A63-2C90C498B039}">
      <dgm:prSet/>
      <dgm:spPr/>
      <dgm:t>
        <a:bodyPr/>
        <a:lstStyle/>
        <a:p>
          <a:endParaRPr lang="it-IT"/>
        </a:p>
      </dgm:t>
    </dgm:pt>
    <dgm:pt modelId="{7CE738C3-CF1F-4E1A-85EF-11EE2976A7FF}">
      <dgm:prSet phldrT="[Testo]" custT="1"/>
      <dgm:spPr>
        <a:ln w="38100">
          <a:solidFill>
            <a:srgbClr val="D6A746"/>
          </a:solidFill>
        </a:ln>
      </dgm:spPr>
      <dgm:t>
        <a:bodyPr/>
        <a:lstStyle/>
        <a:p>
          <a:pPr>
            <a:buNone/>
          </a:pPr>
          <a:r>
            <a:rPr lang="it-IT" sz="2000" b="1" dirty="0"/>
            <a:t>DREAM model</a:t>
          </a:r>
        </a:p>
      </dgm:t>
    </dgm:pt>
    <dgm:pt modelId="{753C439C-875E-43CC-981F-2D5D181F2E23}" type="parTrans" cxnId="{528E1FBE-559D-436B-AA9A-D8B76B4F2A1B}">
      <dgm:prSet/>
      <dgm:spPr/>
      <dgm:t>
        <a:bodyPr/>
        <a:lstStyle/>
        <a:p>
          <a:endParaRPr lang="it-IT"/>
        </a:p>
      </dgm:t>
    </dgm:pt>
    <dgm:pt modelId="{4765AF4F-702C-4B76-9514-DB63516E9753}" type="sibTrans" cxnId="{528E1FBE-559D-436B-AA9A-D8B76B4F2A1B}">
      <dgm:prSet/>
      <dgm:spPr/>
      <dgm:t>
        <a:bodyPr/>
        <a:lstStyle/>
        <a:p>
          <a:endParaRPr lang="it-IT"/>
        </a:p>
      </dgm:t>
    </dgm:pt>
    <dgm:pt modelId="{0C701253-866E-492B-AAF8-C0ACBD9768B8}">
      <dgm:prSet phldrT="[Testo]"/>
      <dgm:spPr/>
      <dgm:t>
        <a:bodyPr/>
        <a:lstStyle/>
        <a:p>
          <a:r>
            <a:rPr lang="it-IT" b="1" dirty="0" err="1"/>
            <a:t>Calibration</a:t>
          </a:r>
          <a:r>
            <a:rPr lang="it-IT" b="1" dirty="0"/>
            <a:t> of the </a:t>
          </a:r>
          <a:r>
            <a:rPr lang="it-IT" b="1" dirty="0" err="1"/>
            <a:t>Hydrological</a:t>
          </a:r>
          <a:r>
            <a:rPr lang="it-IT" b="1" dirty="0"/>
            <a:t> model in data-</a:t>
          </a:r>
          <a:r>
            <a:rPr lang="it-IT" b="1" dirty="0" err="1"/>
            <a:t>scarce</a:t>
          </a:r>
          <a:r>
            <a:rPr lang="it-IT" b="1" dirty="0"/>
            <a:t> </a:t>
          </a:r>
          <a:r>
            <a:rPr lang="it-IT" b="1" dirty="0" err="1"/>
            <a:t>region</a:t>
          </a:r>
          <a:endParaRPr lang="it-IT" dirty="0"/>
        </a:p>
      </dgm:t>
    </dgm:pt>
    <dgm:pt modelId="{908E15EF-E4A5-4870-A905-752F670CE211}" type="parTrans" cxnId="{F8AFD517-BB82-42EE-A128-A20844083D48}">
      <dgm:prSet/>
      <dgm:spPr/>
      <dgm:t>
        <a:bodyPr/>
        <a:lstStyle/>
        <a:p>
          <a:endParaRPr lang="it-IT"/>
        </a:p>
      </dgm:t>
    </dgm:pt>
    <dgm:pt modelId="{6E8E0EE4-4D1E-4521-8BC3-4ABECCF39057}" type="sibTrans" cxnId="{F8AFD517-BB82-42EE-A128-A20844083D48}">
      <dgm:prSet/>
      <dgm:spPr/>
      <dgm:t>
        <a:bodyPr/>
        <a:lstStyle/>
        <a:p>
          <a:endParaRPr lang="it-IT"/>
        </a:p>
      </dgm:t>
    </dgm:pt>
    <dgm:pt modelId="{5BC829CD-A050-41D9-88BC-DAD13CCCE8AD}">
      <dgm:prSet phldrT="[Testo]" custT="1"/>
      <dgm:spPr>
        <a:ln w="38100">
          <a:solidFill>
            <a:srgbClr val="89AB41"/>
          </a:solidFill>
        </a:ln>
      </dgm:spPr>
      <dgm:t>
        <a:bodyPr/>
        <a:lstStyle/>
        <a:p>
          <a:pPr>
            <a:buNone/>
          </a:pPr>
          <a:r>
            <a:rPr lang="en-US" sz="2000" b="1" dirty="0"/>
            <a:t>Automatic calibration with a genetic algorithm was performed through three different setups</a:t>
          </a:r>
          <a:endParaRPr lang="it-IT" sz="2000" b="1" dirty="0"/>
        </a:p>
      </dgm:t>
    </dgm:pt>
    <dgm:pt modelId="{C0EDFD0B-5ACF-4880-AC11-6F4E8EB317A8}" type="parTrans" cxnId="{611953C9-308B-4920-8793-D03E401E617D}">
      <dgm:prSet/>
      <dgm:spPr/>
      <dgm:t>
        <a:bodyPr/>
        <a:lstStyle/>
        <a:p>
          <a:endParaRPr lang="it-IT"/>
        </a:p>
      </dgm:t>
    </dgm:pt>
    <dgm:pt modelId="{BC1F4B12-3BD1-4348-876D-EB930147E147}" type="sibTrans" cxnId="{611953C9-308B-4920-8793-D03E401E617D}">
      <dgm:prSet/>
      <dgm:spPr/>
      <dgm:t>
        <a:bodyPr/>
        <a:lstStyle/>
        <a:p>
          <a:endParaRPr lang="it-IT"/>
        </a:p>
      </dgm:t>
    </dgm:pt>
    <dgm:pt modelId="{4B0A8C37-4F85-4319-B3CF-C540C822EA28}" type="pres">
      <dgm:prSet presAssocID="{10FC90F3-EC0F-4D0A-BA0E-99AC839913B6}" presName="rootnode" presStyleCnt="0">
        <dgm:presLayoutVars>
          <dgm:chMax/>
          <dgm:chPref/>
          <dgm:dir/>
          <dgm:animLvl val="lvl"/>
        </dgm:presLayoutVars>
      </dgm:prSet>
      <dgm:spPr/>
    </dgm:pt>
    <dgm:pt modelId="{A709B6E7-B11D-4865-ACBC-E62AF2FBFC45}" type="pres">
      <dgm:prSet presAssocID="{7883B09F-4764-4F51-BFF5-BC0F5556A3DE}" presName="composite" presStyleCnt="0"/>
      <dgm:spPr/>
    </dgm:pt>
    <dgm:pt modelId="{F2CE431F-A18F-4C56-974B-D66939B84771}" type="pres">
      <dgm:prSet presAssocID="{7883B09F-4764-4F51-BFF5-BC0F5556A3DE}" presName="bentUpArrow1" presStyleLbl="alignImgPlace1" presStyleIdx="0" presStyleCnt="2" custLinFactNeighborX="28619" custLinFactNeighborY="2611"/>
      <dgm:spPr/>
    </dgm:pt>
    <dgm:pt modelId="{5BFB7762-01EE-4D5D-9099-756540893E29}" type="pres">
      <dgm:prSet presAssocID="{7883B09F-4764-4F51-BFF5-BC0F5556A3DE}" presName="ParentText" presStyleLbl="node1" presStyleIdx="0" presStyleCnt="3">
        <dgm:presLayoutVars>
          <dgm:chMax val="1"/>
          <dgm:chPref val="1"/>
          <dgm:bulletEnabled val="1"/>
        </dgm:presLayoutVars>
      </dgm:prSet>
      <dgm:spPr/>
    </dgm:pt>
    <dgm:pt modelId="{04B70069-3D35-400B-BB5F-B501A450CAF4}" type="pres">
      <dgm:prSet presAssocID="{7883B09F-4764-4F51-BFF5-BC0F5556A3DE}" presName="ChildText" presStyleLbl="revTx" presStyleIdx="0" presStyleCnt="3" custScaleX="331522" custLinFactX="26343" custLinFactNeighborX="100000" custLinFactNeighborY="1464">
        <dgm:presLayoutVars>
          <dgm:chMax val="0"/>
          <dgm:chPref val="0"/>
          <dgm:bulletEnabled val="1"/>
        </dgm:presLayoutVars>
      </dgm:prSet>
      <dgm:spPr/>
    </dgm:pt>
    <dgm:pt modelId="{C265F944-4D5C-4912-9A5C-6805461F5E8F}" type="pres">
      <dgm:prSet presAssocID="{454267BE-A141-4532-833D-8724529F69A1}" presName="sibTrans" presStyleCnt="0"/>
      <dgm:spPr/>
    </dgm:pt>
    <dgm:pt modelId="{B8AC7525-CB46-4E69-B34A-5B3F4C2BD825}" type="pres">
      <dgm:prSet presAssocID="{77C57C5D-6D86-4096-94F2-0C2C24EAA3C3}" presName="composite" presStyleCnt="0"/>
      <dgm:spPr/>
    </dgm:pt>
    <dgm:pt modelId="{33C6AC5F-BBC4-442D-BD62-3095AD1D71E3}" type="pres">
      <dgm:prSet presAssocID="{77C57C5D-6D86-4096-94F2-0C2C24EAA3C3}" presName="bentUpArrow1" presStyleLbl="alignImgPlace1" presStyleIdx="1" presStyleCnt="2" custLinFactNeighborX="-10349" custLinFactNeighborY="-2718"/>
      <dgm:spPr/>
    </dgm:pt>
    <dgm:pt modelId="{B7B841B0-D194-4AA4-8BEA-52B56C29620D}" type="pres">
      <dgm:prSet presAssocID="{77C57C5D-6D86-4096-94F2-0C2C24EAA3C3}" presName="ParentText" presStyleLbl="node1" presStyleIdx="1" presStyleCnt="3" custScaleX="112969" custLinFactNeighborX="-27527" custLinFactNeighborY="-4431">
        <dgm:presLayoutVars>
          <dgm:chMax val="1"/>
          <dgm:chPref val="1"/>
          <dgm:bulletEnabled val="1"/>
        </dgm:presLayoutVars>
      </dgm:prSet>
      <dgm:spPr/>
    </dgm:pt>
    <dgm:pt modelId="{D401B667-F969-47DA-B932-7BBF86B048B6}" type="pres">
      <dgm:prSet presAssocID="{77C57C5D-6D86-4096-94F2-0C2C24EAA3C3}" presName="ChildText" presStyleLbl="revTx" presStyleIdx="1" presStyleCnt="3" custScaleX="101966" custScaleY="48010" custLinFactNeighborX="-18073" custLinFactNeighborY="-9128">
        <dgm:presLayoutVars>
          <dgm:chMax val="0"/>
          <dgm:chPref val="0"/>
          <dgm:bulletEnabled val="1"/>
        </dgm:presLayoutVars>
      </dgm:prSet>
      <dgm:spPr/>
    </dgm:pt>
    <dgm:pt modelId="{F609EF3D-4458-4EF7-8D1C-403CCADA7746}" type="pres">
      <dgm:prSet presAssocID="{0AD09DF5-B096-49AD-B626-D65352AE10C0}" presName="sibTrans" presStyleCnt="0"/>
      <dgm:spPr/>
    </dgm:pt>
    <dgm:pt modelId="{E5A1652B-91C7-4264-B42D-0A85D608809B}" type="pres">
      <dgm:prSet presAssocID="{0C701253-866E-492B-AAF8-C0ACBD9768B8}" presName="composite" presStyleCnt="0"/>
      <dgm:spPr/>
    </dgm:pt>
    <dgm:pt modelId="{72AAACC6-08AE-48B8-BD4A-3F354209287A}" type="pres">
      <dgm:prSet presAssocID="{0C701253-866E-492B-AAF8-C0ACBD9768B8}" presName="ParentText" presStyleLbl="node1" presStyleIdx="2" presStyleCnt="3" custLinFactNeighborX="-49834" custLinFactNeighborY="-6891">
        <dgm:presLayoutVars>
          <dgm:chMax val="1"/>
          <dgm:chPref val="1"/>
          <dgm:bulletEnabled val="1"/>
        </dgm:presLayoutVars>
      </dgm:prSet>
      <dgm:spPr/>
    </dgm:pt>
    <dgm:pt modelId="{3D26CCD1-9966-4531-ACD1-1CE2B779AE9F}" type="pres">
      <dgm:prSet presAssocID="{0C701253-866E-492B-AAF8-C0ACBD9768B8}" presName="FinalChildText" presStyleLbl="revTx" presStyleIdx="2" presStyleCnt="3" custScaleX="215321" custLinFactNeighborX="-3146" custLinFactNeighborY="-8724">
        <dgm:presLayoutVars>
          <dgm:chMax val="0"/>
          <dgm:chPref val="0"/>
          <dgm:bulletEnabled val="1"/>
        </dgm:presLayoutVars>
      </dgm:prSet>
      <dgm:spPr/>
    </dgm:pt>
  </dgm:ptLst>
  <dgm:cxnLst>
    <dgm:cxn modelId="{F8AFD517-BB82-42EE-A128-A20844083D48}" srcId="{10FC90F3-EC0F-4D0A-BA0E-99AC839913B6}" destId="{0C701253-866E-492B-AAF8-C0ACBD9768B8}" srcOrd="2" destOrd="0" parTransId="{908E15EF-E4A5-4870-A905-752F670CE211}" sibTransId="{6E8E0EE4-4D1E-4521-8BC3-4ABECCF39057}"/>
    <dgm:cxn modelId="{366B6D29-2A81-47AB-AF2B-DCCEA04531FA}" type="presOf" srcId="{77C57C5D-6D86-4096-94F2-0C2C24EAA3C3}" destId="{B7B841B0-D194-4AA4-8BEA-52B56C29620D}" srcOrd="0" destOrd="0" presId="urn:microsoft.com/office/officeart/2005/8/layout/StepDownProcess"/>
    <dgm:cxn modelId="{64F8EA3F-2018-4B4F-B3EA-64171ACE99E0}" type="presOf" srcId="{7883B09F-4764-4F51-BFF5-BC0F5556A3DE}" destId="{5BFB7762-01EE-4D5D-9099-756540893E29}" srcOrd="0" destOrd="0" presId="urn:microsoft.com/office/officeart/2005/8/layout/StepDownProcess"/>
    <dgm:cxn modelId="{E9CFE94B-9492-48DC-AE3A-978615995FE5}" srcId="{7883B09F-4764-4F51-BFF5-BC0F5556A3DE}" destId="{9CC7F5CE-9118-4417-B8C1-5DB654C8BB49}" srcOrd="0" destOrd="0" parTransId="{00BA4E2B-F7E2-4CB3-9CE5-2B0771E2C440}" sibTransId="{1CA1B4EF-099D-461E-9C7F-E787C7C1E5A9}"/>
    <dgm:cxn modelId="{334EEE6B-410C-45F1-BDDF-8A5E3A4D441C}" type="presOf" srcId="{5BC829CD-A050-41D9-88BC-DAD13CCCE8AD}" destId="{3D26CCD1-9966-4531-ACD1-1CE2B779AE9F}" srcOrd="0" destOrd="0" presId="urn:microsoft.com/office/officeart/2005/8/layout/StepDownProcess"/>
    <dgm:cxn modelId="{2C06F673-A8B6-420A-ACCA-9077D71B60C7}" type="presOf" srcId="{7CE738C3-CF1F-4E1A-85EF-11EE2976A7FF}" destId="{D401B667-F969-47DA-B932-7BBF86B048B6}" srcOrd="0" destOrd="0" presId="urn:microsoft.com/office/officeart/2005/8/layout/StepDownProcess"/>
    <dgm:cxn modelId="{BC862486-92B8-405C-9A63-2C90C498B039}" srcId="{10FC90F3-EC0F-4D0A-BA0E-99AC839913B6}" destId="{77C57C5D-6D86-4096-94F2-0C2C24EAA3C3}" srcOrd="1" destOrd="0" parTransId="{4931BFF9-636C-4F87-85AB-0A71BCA3CD19}" sibTransId="{0AD09DF5-B096-49AD-B626-D65352AE10C0}"/>
    <dgm:cxn modelId="{15C2519B-42E9-4707-BE77-223D063FBCF7}" type="presOf" srcId="{0C701253-866E-492B-AAF8-C0ACBD9768B8}" destId="{72AAACC6-08AE-48B8-BD4A-3F354209287A}" srcOrd="0" destOrd="0" presId="urn:microsoft.com/office/officeart/2005/8/layout/StepDownProcess"/>
    <dgm:cxn modelId="{528E1FBE-559D-436B-AA9A-D8B76B4F2A1B}" srcId="{77C57C5D-6D86-4096-94F2-0C2C24EAA3C3}" destId="{7CE738C3-CF1F-4E1A-85EF-11EE2976A7FF}" srcOrd="0" destOrd="0" parTransId="{753C439C-875E-43CC-981F-2D5D181F2E23}" sibTransId="{4765AF4F-702C-4B76-9514-DB63516E9753}"/>
    <dgm:cxn modelId="{611953C9-308B-4920-8793-D03E401E617D}" srcId="{0C701253-866E-492B-AAF8-C0ACBD9768B8}" destId="{5BC829CD-A050-41D9-88BC-DAD13CCCE8AD}" srcOrd="0" destOrd="0" parTransId="{C0EDFD0B-5ACF-4880-AC11-6F4E8EB317A8}" sibTransId="{BC1F4B12-3BD1-4348-876D-EB930147E147}"/>
    <dgm:cxn modelId="{7C77A3D1-6EC8-4D5D-ABB3-FA2A73C0A1AB}" srcId="{10FC90F3-EC0F-4D0A-BA0E-99AC839913B6}" destId="{7883B09F-4764-4F51-BFF5-BC0F5556A3DE}" srcOrd="0" destOrd="0" parTransId="{03DDEE52-9FA7-4118-A25E-F48F6D3D8D1D}" sibTransId="{454267BE-A141-4532-833D-8724529F69A1}"/>
    <dgm:cxn modelId="{09B14DDA-316D-402F-94E7-A785BB2A6FA9}" type="presOf" srcId="{9CC7F5CE-9118-4417-B8C1-5DB654C8BB49}" destId="{04B70069-3D35-400B-BB5F-B501A450CAF4}" srcOrd="0" destOrd="0" presId="urn:microsoft.com/office/officeart/2005/8/layout/StepDownProcess"/>
    <dgm:cxn modelId="{F0ED9DF1-E6C0-49CE-B54E-455F56B4F67A}" type="presOf" srcId="{10FC90F3-EC0F-4D0A-BA0E-99AC839913B6}" destId="{4B0A8C37-4F85-4319-B3CF-C540C822EA28}" srcOrd="0" destOrd="0" presId="urn:microsoft.com/office/officeart/2005/8/layout/StepDownProcess"/>
    <dgm:cxn modelId="{F32166D6-FC71-49C3-8CD3-4AA774698975}" type="presParOf" srcId="{4B0A8C37-4F85-4319-B3CF-C540C822EA28}" destId="{A709B6E7-B11D-4865-ACBC-E62AF2FBFC45}" srcOrd="0" destOrd="0" presId="urn:microsoft.com/office/officeart/2005/8/layout/StepDownProcess"/>
    <dgm:cxn modelId="{D9905CBC-F931-4363-A90C-CE0F9D465C21}" type="presParOf" srcId="{A709B6E7-B11D-4865-ACBC-E62AF2FBFC45}" destId="{F2CE431F-A18F-4C56-974B-D66939B84771}" srcOrd="0" destOrd="0" presId="urn:microsoft.com/office/officeart/2005/8/layout/StepDownProcess"/>
    <dgm:cxn modelId="{558627B9-BA6C-4164-B665-C4ADA7EAB565}" type="presParOf" srcId="{A709B6E7-B11D-4865-ACBC-E62AF2FBFC45}" destId="{5BFB7762-01EE-4D5D-9099-756540893E29}" srcOrd="1" destOrd="0" presId="urn:microsoft.com/office/officeart/2005/8/layout/StepDownProcess"/>
    <dgm:cxn modelId="{564B7E89-F1B4-435F-872C-FB4727609B4D}" type="presParOf" srcId="{A709B6E7-B11D-4865-ACBC-E62AF2FBFC45}" destId="{04B70069-3D35-400B-BB5F-B501A450CAF4}" srcOrd="2" destOrd="0" presId="urn:microsoft.com/office/officeart/2005/8/layout/StepDownProcess"/>
    <dgm:cxn modelId="{6D7FC442-990B-46B2-AAA4-2A83D3F31143}" type="presParOf" srcId="{4B0A8C37-4F85-4319-B3CF-C540C822EA28}" destId="{C265F944-4D5C-4912-9A5C-6805461F5E8F}" srcOrd="1" destOrd="0" presId="urn:microsoft.com/office/officeart/2005/8/layout/StepDownProcess"/>
    <dgm:cxn modelId="{A4E21B15-DA4C-4102-90C2-5AE710B96740}" type="presParOf" srcId="{4B0A8C37-4F85-4319-B3CF-C540C822EA28}" destId="{B8AC7525-CB46-4E69-B34A-5B3F4C2BD825}" srcOrd="2" destOrd="0" presId="urn:microsoft.com/office/officeart/2005/8/layout/StepDownProcess"/>
    <dgm:cxn modelId="{FADA2B71-D75E-4AC9-A037-AC6933D6351A}" type="presParOf" srcId="{B8AC7525-CB46-4E69-B34A-5B3F4C2BD825}" destId="{33C6AC5F-BBC4-442D-BD62-3095AD1D71E3}" srcOrd="0" destOrd="0" presId="urn:microsoft.com/office/officeart/2005/8/layout/StepDownProcess"/>
    <dgm:cxn modelId="{859235E1-BBD1-4862-9562-F78CCA6E7CC8}" type="presParOf" srcId="{B8AC7525-CB46-4E69-B34A-5B3F4C2BD825}" destId="{B7B841B0-D194-4AA4-8BEA-52B56C29620D}" srcOrd="1" destOrd="0" presId="urn:microsoft.com/office/officeart/2005/8/layout/StepDownProcess"/>
    <dgm:cxn modelId="{00A641B9-A333-4EE8-A1E6-4312E8747EED}" type="presParOf" srcId="{B8AC7525-CB46-4E69-B34A-5B3F4C2BD825}" destId="{D401B667-F969-47DA-B932-7BBF86B048B6}" srcOrd="2" destOrd="0" presId="urn:microsoft.com/office/officeart/2005/8/layout/StepDownProcess"/>
    <dgm:cxn modelId="{2448486A-2983-41AB-8B20-565569EC9943}" type="presParOf" srcId="{4B0A8C37-4F85-4319-B3CF-C540C822EA28}" destId="{F609EF3D-4458-4EF7-8D1C-403CCADA7746}" srcOrd="3" destOrd="0" presId="urn:microsoft.com/office/officeart/2005/8/layout/StepDownProcess"/>
    <dgm:cxn modelId="{A63F19CB-A676-4450-BCDC-00951B0826B2}" type="presParOf" srcId="{4B0A8C37-4F85-4319-B3CF-C540C822EA28}" destId="{E5A1652B-91C7-4264-B42D-0A85D608809B}" srcOrd="4" destOrd="0" presId="urn:microsoft.com/office/officeart/2005/8/layout/StepDownProcess"/>
    <dgm:cxn modelId="{B69E0A1B-276F-4128-8B13-6676F82AB962}" type="presParOf" srcId="{E5A1652B-91C7-4264-B42D-0A85D608809B}" destId="{72AAACC6-08AE-48B8-BD4A-3F354209287A}" srcOrd="0" destOrd="0" presId="urn:microsoft.com/office/officeart/2005/8/layout/StepDownProcess"/>
    <dgm:cxn modelId="{2F98053C-AE09-49C7-96D8-78449F7A63C4}" type="presParOf" srcId="{E5A1652B-91C7-4264-B42D-0A85D608809B}" destId="{3D26CCD1-9966-4531-ACD1-1CE2B779AE9F}"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E431F-A18F-4C56-974B-D66939B84771}">
      <dsp:nvSpPr>
        <dsp:cNvPr id="0" name=""/>
        <dsp:cNvSpPr/>
      </dsp:nvSpPr>
      <dsp:spPr>
        <a:xfrm rot="5400000">
          <a:off x="886470" y="1707070"/>
          <a:ext cx="1475680" cy="168000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FB7762-01EE-4D5D-9099-756540893E29}">
      <dsp:nvSpPr>
        <dsp:cNvPr id="0" name=""/>
        <dsp:cNvSpPr/>
      </dsp:nvSpPr>
      <dsp:spPr>
        <a:xfrm>
          <a:off x="14703" y="32719"/>
          <a:ext cx="2484176" cy="1738843"/>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Hydrological balance at the  Southern Italy scale</a:t>
          </a:r>
          <a:endParaRPr lang="it-IT" sz="2400" kern="1200" dirty="0"/>
        </a:p>
      </dsp:txBody>
      <dsp:txXfrm>
        <a:off x="99602" y="117618"/>
        <a:ext cx="2314378" cy="1569045"/>
      </dsp:txXfrm>
    </dsp:sp>
    <dsp:sp modelId="{04B70069-3D35-400B-BB5F-B501A450CAF4}">
      <dsp:nvSpPr>
        <dsp:cNvPr id="0" name=""/>
        <dsp:cNvSpPr/>
      </dsp:nvSpPr>
      <dsp:spPr>
        <a:xfrm>
          <a:off x="2690070" y="219132"/>
          <a:ext cx="5989785" cy="1405409"/>
        </a:xfrm>
        <a:prstGeom prst="rect">
          <a:avLst/>
        </a:prstGeom>
        <a:solidFill>
          <a:schemeClr val="lt1"/>
        </a:solidFill>
        <a:ln w="381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0" tIns="76200" rIns="76200" bIns="76200" numCol="1" spcCol="1270" anchor="ctr" anchorCtr="0">
          <a:noAutofit/>
        </a:bodyPr>
        <a:lstStyle/>
        <a:p>
          <a:pPr marL="228600" lvl="1" indent="-228600" algn="just" defTabSz="889000">
            <a:lnSpc>
              <a:spcPct val="90000"/>
            </a:lnSpc>
            <a:spcBef>
              <a:spcPct val="0"/>
            </a:spcBef>
            <a:spcAft>
              <a:spcPct val="15000"/>
            </a:spcAft>
            <a:buNone/>
          </a:pPr>
          <a:r>
            <a:rPr lang="en-US" sz="2000" b="1" kern="1200" dirty="0"/>
            <a:t>Assessment of water availability to achieve optimal resource management in a highly heterogeneous climate context and to address more effectively projected climate change.</a:t>
          </a:r>
          <a:endParaRPr lang="it-IT" sz="2000" kern="1200" dirty="0"/>
        </a:p>
      </dsp:txBody>
      <dsp:txXfrm>
        <a:off x="2690070" y="219132"/>
        <a:ext cx="5989785" cy="1405409"/>
      </dsp:txXfrm>
    </dsp:sp>
    <dsp:sp modelId="{33C6AC5F-BBC4-442D-BD62-3095AD1D71E3}">
      <dsp:nvSpPr>
        <dsp:cNvPr id="0" name=""/>
        <dsp:cNvSpPr/>
      </dsp:nvSpPr>
      <dsp:spPr>
        <a:xfrm rot="5400000">
          <a:off x="3456465" y="3581725"/>
          <a:ext cx="1475680" cy="1680009"/>
        </a:xfrm>
        <a:prstGeom prst="bentUpArrow">
          <a:avLst>
            <a:gd name="adj1" fmla="val 32840"/>
            <a:gd name="adj2" fmla="val 25000"/>
            <a:gd name="adj3" fmla="val 35780"/>
          </a:avLst>
        </a:prstGeom>
        <a:solidFill>
          <a:schemeClr val="accent2">
            <a:tint val="50000"/>
            <a:hueOff val="5057036"/>
            <a:satOff val="-6941"/>
            <a:lumOff val="1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841B0-D194-4AA4-8BEA-52B56C29620D}">
      <dsp:nvSpPr>
        <dsp:cNvPr id="0" name=""/>
        <dsp:cNvSpPr/>
      </dsp:nvSpPr>
      <dsp:spPr>
        <a:xfrm>
          <a:off x="2394458" y="1908965"/>
          <a:ext cx="2806349" cy="1738843"/>
        </a:xfrm>
        <a:prstGeom prst="roundRect">
          <a:avLst>
            <a:gd name="adj" fmla="val 1667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err="1"/>
            <a:t>Applying</a:t>
          </a:r>
          <a:r>
            <a:rPr lang="it-IT" sz="2400" b="1" kern="1200" dirty="0"/>
            <a:t> a </a:t>
          </a:r>
          <a:r>
            <a:rPr lang="it-IT" sz="2400" b="1" kern="1200" dirty="0" err="1"/>
            <a:t>Hydrological</a:t>
          </a:r>
          <a:r>
            <a:rPr lang="it-IT" sz="2400" b="1" kern="1200" dirty="0"/>
            <a:t> model  </a:t>
          </a:r>
          <a:r>
            <a:rPr lang="it-IT" sz="2400" b="1" kern="1200" dirty="0" err="1"/>
            <a:t>all</a:t>
          </a:r>
          <a:r>
            <a:rPr lang="it-IT" sz="2400" b="1" kern="1200" dirty="0"/>
            <a:t> over the </a:t>
          </a:r>
          <a:r>
            <a:rPr lang="it-IT" sz="2400" b="1" kern="1200" dirty="0" err="1"/>
            <a:t>district</a:t>
          </a:r>
          <a:r>
            <a:rPr lang="it-IT" sz="2400" b="1" kern="1200" dirty="0"/>
            <a:t> area</a:t>
          </a:r>
          <a:endParaRPr lang="it-IT" sz="2400" kern="1200" dirty="0"/>
        </a:p>
      </dsp:txBody>
      <dsp:txXfrm>
        <a:off x="2479357" y="1993864"/>
        <a:ext cx="2636551" cy="1569045"/>
      </dsp:txXfrm>
    </dsp:sp>
    <dsp:sp modelId="{D401B667-F969-47DA-B932-7BBF86B048B6}">
      <dsp:nvSpPr>
        <dsp:cNvPr id="0" name=""/>
        <dsp:cNvSpPr/>
      </dsp:nvSpPr>
      <dsp:spPr>
        <a:xfrm>
          <a:off x="5379245" y="2388902"/>
          <a:ext cx="1842274" cy="674737"/>
        </a:xfrm>
        <a:prstGeom prst="rect">
          <a:avLst/>
        </a:prstGeom>
        <a:noFill/>
        <a:ln w="38100">
          <a:solidFill>
            <a:srgbClr val="D6A746"/>
          </a:solid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it-IT" sz="2000" b="1" kern="1200" dirty="0"/>
            <a:t>DREAM model</a:t>
          </a:r>
        </a:p>
      </dsp:txBody>
      <dsp:txXfrm>
        <a:off x="5379245" y="2388902"/>
        <a:ext cx="1842274" cy="674737"/>
      </dsp:txXfrm>
    </dsp:sp>
    <dsp:sp modelId="{72AAACC6-08AE-48B8-BD4A-3F354209287A}">
      <dsp:nvSpPr>
        <dsp:cNvPr id="0" name=""/>
        <dsp:cNvSpPr/>
      </dsp:nvSpPr>
      <dsp:spPr>
        <a:xfrm>
          <a:off x="4903886" y="3819484"/>
          <a:ext cx="2484176" cy="1738843"/>
        </a:xfrm>
        <a:prstGeom prst="roundRect">
          <a:avLst>
            <a:gd name="adj" fmla="val 166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err="1"/>
            <a:t>Calibration</a:t>
          </a:r>
          <a:r>
            <a:rPr lang="it-IT" sz="2400" b="1" kern="1200" dirty="0"/>
            <a:t> of the </a:t>
          </a:r>
          <a:r>
            <a:rPr lang="it-IT" sz="2400" b="1" kern="1200" dirty="0" err="1"/>
            <a:t>Hydrological</a:t>
          </a:r>
          <a:r>
            <a:rPr lang="it-IT" sz="2400" b="1" kern="1200" dirty="0"/>
            <a:t> model in data-</a:t>
          </a:r>
          <a:r>
            <a:rPr lang="it-IT" sz="2400" b="1" kern="1200" dirty="0" err="1"/>
            <a:t>scarce</a:t>
          </a:r>
          <a:r>
            <a:rPr lang="it-IT" sz="2400" b="1" kern="1200" dirty="0"/>
            <a:t> </a:t>
          </a:r>
          <a:r>
            <a:rPr lang="it-IT" sz="2400" b="1" kern="1200" dirty="0" err="1"/>
            <a:t>region</a:t>
          </a:r>
          <a:endParaRPr lang="it-IT" sz="2400" kern="1200" dirty="0"/>
        </a:p>
      </dsp:txBody>
      <dsp:txXfrm>
        <a:off x="4988785" y="3904383"/>
        <a:ext cx="2314378" cy="1569045"/>
      </dsp:txXfrm>
    </dsp:sp>
    <dsp:sp modelId="{3D26CCD1-9966-4531-ACD1-1CE2B779AE9F}">
      <dsp:nvSpPr>
        <dsp:cNvPr id="0" name=""/>
        <dsp:cNvSpPr/>
      </dsp:nvSpPr>
      <dsp:spPr>
        <a:xfrm>
          <a:off x="7527404" y="3982538"/>
          <a:ext cx="3890319" cy="1405409"/>
        </a:xfrm>
        <a:prstGeom prst="rect">
          <a:avLst/>
        </a:prstGeom>
        <a:noFill/>
        <a:ln w="38100">
          <a:solidFill>
            <a:srgbClr val="89AB41"/>
          </a:solid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None/>
          </a:pPr>
          <a:r>
            <a:rPr lang="en-US" sz="2000" b="1" kern="1200" dirty="0"/>
            <a:t>Automatic calibration with a genetic algorithm was performed through three different setups</a:t>
          </a:r>
          <a:endParaRPr lang="it-IT" sz="2000" b="1" kern="1200" dirty="0"/>
        </a:p>
      </dsp:txBody>
      <dsp:txXfrm>
        <a:off x="7527404" y="3982538"/>
        <a:ext cx="3890319" cy="140540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4FCC528-25B2-44C4-98A9-9AFEAEDB5C17}" type="datetimeFigureOut">
              <a:rPr lang="en-US"/>
              <a:pPr>
                <a:defRPr/>
              </a:pPr>
              <a:t>4/29/2025</a:t>
            </a:fld>
            <a:endParaRPr lang="en-US"/>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3A3077F-2C3C-4D47-96F4-4C6C10D31DC2}" type="slidenum">
              <a:rPr lang="en-US"/>
              <a:pPr>
                <a:defRPr/>
              </a:pPr>
              <a:t>‹N›</a:t>
            </a:fld>
            <a:endParaRPr lang="en-US"/>
          </a:p>
        </p:txBody>
      </p:sp>
    </p:spTree>
    <p:extLst>
      <p:ext uri="{BB962C8B-B14F-4D97-AF65-F5344CB8AC3E}">
        <p14:creationId xmlns:p14="http://schemas.microsoft.com/office/powerpoint/2010/main" val="3924732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en-US" dirty="0"/>
          </a:p>
        </p:txBody>
      </p:sp>
      <p:sp>
        <p:nvSpPr>
          <p:cNvPr id="4" name="Slide Number Placeholder 3"/>
          <p:cNvSpPr>
            <a:spLocks noGrp="1"/>
          </p:cNvSpPr>
          <p:nvPr>
            <p:ph type="sldNum" sz="quarter" idx="5"/>
          </p:nvPr>
        </p:nvSpPr>
        <p:spPr/>
        <p:txBody>
          <a:bodyPr/>
          <a:lstStyle/>
          <a:p>
            <a:pPr>
              <a:defRPr/>
            </a:pPr>
            <a:fld id="{26CCE9D8-F40B-4AE0-9628-78C7198D2391}" type="slidenum">
              <a:rPr lang="en-US" smtClean="0"/>
              <a:pPr>
                <a:defRPr/>
              </a:pPr>
              <a:t>1</a:t>
            </a:fld>
            <a:endParaRPr lang="en-US"/>
          </a:p>
        </p:txBody>
      </p:sp>
    </p:spTree>
    <p:extLst>
      <p:ext uri="{BB962C8B-B14F-4D97-AF65-F5344CB8AC3E}">
        <p14:creationId xmlns:p14="http://schemas.microsoft.com/office/powerpoint/2010/main" val="362240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6C7FA-30F4-57BC-BE76-CD163A32C8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ED0B74-F094-660F-14C8-140F8059C8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EAC3B2A-171C-8078-DE11-26591351102F}"/>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D406C381-DFB8-5AA7-0284-9436C9B360FB}"/>
              </a:ext>
            </a:extLst>
          </p:cNvPr>
          <p:cNvSpPr>
            <a:spLocks noGrp="1"/>
          </p:cNvSpPr>
          <p:nvPr>
            <p:ph type="sldNum" sz="quarter" idx="5"/>
          </p:nvPr>
        </p:nvSpPr>
        <p:spPr/>
        <p:txBody>
          <a:bodyPr/>
          <a:lstStyle/>
          <a:p>
            <a:pPr>
              <a:defRPr/>
            </a:pPr>
            <a:fld id="{13A3077F-2C3C-4D47-96F4-4C6C10D31DC2}" type="slidenum">
              <a:rPr lang="en-US" smtClean="0"/>
              <a:pPr>
                <a:defRPr/>
              </a:pPr>
              <a:t>26</a:t>
            </a:fld>
            <a:endParaRPr lang="en-US"/>
          </a:p>
        </p:txBody>
      </p:sp>
    </p:spTree>
    <p:extLst>
      <p:ext uri="{BB962C8B-B14F-4D97-AF65-F5344CB8AC3E}">
        <p14:creationId xmlns:p14="http://schemas.microsoft.com/office/powerpoint/2010/main" val="116468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E037C-FBFD-4D1E-AA9D-24F772537AC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07A659-CA1E-9D3C-13A0-83A55F241A4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23BB9F5-F68F-1508-58AC-FB6E18F8B980}"/>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6173FB73-2B7A-AD21-AE88-3E327974B08A}"/>
              </a:ext>
            </a:extLst>
          </p:cNvPr>
          <p:cNvSpPr>
            <a:spLocks noGrp="1"/>
          </p:cNvSpPr>
          <p:nvPr>
            <p:ph type="sldNum" sz="quarter" idx="5"/>
          </p:nvPr>
        </p:nvSpPr>
        <p:spPr/>
        <p:txBody>
          <a:bodyPr/>
          <a:lstStyle/>
          <a:p>
            <a:pPr>
              <a:defRPr/>
            </a:pPr>
            <a:fld id="{13A3077F-2C3C-4D47-96F4-4C6C10D31DC2}" type="slidenum">
              <a:rPr lang="en-US" smtClean="0"/>
              <a:pPr>
                <a:defRPr/>
              </a:pPr>
              <a:t>27</a:t>
            </a:fld>
            <a:endParaRPr lang="en-US"/>
          </a:p>
        </p:txBody>
      </p:sp>
    </p:spTree>
    <p:extLst>
      <p:ext uri="{BB962C8B-B14F-4D97-AF65-F5344CB8AC3E}">
        <p14:creationId xmlns:p14="http://schemas.microsoft.com/office/powerpoint/2010/main" val="287074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5F8D0-9D7A-8E07-95E7-BA0DC6BB5CF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49A56FC-6D84-7D9C-6F5C-D97CF692C8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FBEB25-1A35-25DF-0EC4-2AB1EB03304F}"/>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9454CE35-F217-C395-F0DF-2B98D8F3014A}"/>
              </a:ext>
            </a:extLst>
          </p:cNvPr>
          <p:cNvSpPr>
            <a:spLocks noGrp="1"/>
          </p:cNvSpPr>
          <p:nvPr>
            <p:ph type="sldNum" sz="quarter" idx="5"/>
          </p:nvPr>
        </p:nvSpPr>
        <p:spPr/>
        <p:txBody>
          <a:bodyPr/>
          <a:lstStyle/>
          <a:p>
            <a:pPr>
              <a:defRPr/>
            </a:pPr>
            <a:fld id="{13A3077F-2C3C-4D47-96F4-4C6C10D31DC2}" type="slidenum">
              <a:rPr lang="en-US" smtClean="0"/>
              <a:pPr>
                <a:defRPr/>
              </a:pPr>
              <a:t>28</a:t>
            </a:fld>
            <a:endParaRPr lang="en-US"/>
          </a:p>
        </p:txBody>
      </p:sp>
    </p:spTree>
    <p:extLst>
      <p:ext uri="{BB962C8B-B14F-4D97-AF65-F5344CB8AC3E}">
        <p14:creationId xmlns:p14="http://schemas.microsoft.com/office/powerpoint/2010/main" val="328116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D3A40-FAD2-838A-3AD6-7C8018FE5A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516225E-2024-A81F-5E89-19356CD01BB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E6D981-5222-004A-C635-9BA1AFE60FF3}"/>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4AA27867-6E0F-43C9-01DB-5073D9154583}"/>
              </a:ext>
            </a:extLst>
          </p:cNvPr>
          <p:cNvSpPr>
            <a:spLocks noGrp="1"/>
          </p:cNvSpPr>
          <p:nvPr>
            <p:ph type="sldNum" sz="quarter" idx="5"/>
          </p:nvPr>
        </p:nvSpPr>
        <p:spPr/>
        <p:txBody>
          <a:bodyPr/>
          <a:lstStyle/>
          <a:p>
            <a:pPr>
              <a:defRPr/>
            </a:pPr>
            <a:fld id="{13A3077F-2C3C-4D47-96F4-4C6C10D31DC2}" type="slidenum">
              <a:rPr lang="en-US" smtClean="0"/>
              <a:pPr>
                <a:defRPr/>
              </a:pPr>
              <a:t>29</a:t>
            </a:fld>
            <a:endParaRPr lang="en-US"/>
          </a:p>
        </p:txBody>
      </p:sp>
    </p:spTree>
    <p:extLst>
      <p:ext uri="{BB962C8B-B14F-4D97-AF65-F5344CB8AC3E}">
        <p14:creationId xmlns:p14="http://schemas.microsoft.com/office/powerpoint/2010/main" val="1361222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545AD-3EBB-244A-9057-F7F357C7D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85993-2653-733A-669D-2CFC591153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23D50C-C5A6-1F71-5656-B049CAA77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921678-0C94-19E4-DAA3-CA56561277C7}"/>
              </a:ext>
            </a:extLst>
          </p:cNvPr>
          <p:cNvSpPr>
            <a:spLocks noGrp="1"/>
          </p:cNvSpPr>
          <p:nvPr>
            <p:ph type="sldNum" sz="quarter" idx="5"/>
          </p:nvPr>
        </p:nvSpPr>
        <p:spPr/>
        <p:txBody>
          <a:bodyPr/>
          <a:lstStyle/>
          <a:p>
            <a:fld id="{3E7143C0-4F23-B545-9533-520B5A87CA1E}" type="slidenum">
              <a:rPr lang="en-US" smtClean="0"/>
              <a:pPr/>
              <a:t>36</a:t>
            </a:fld>
            <a:endParaRPr lang="en-US" dirty="0"/>
          </a:p>
        </p:txBody>
      </p:sp>
    </p:spTree>
    <p:extLst>
      <p:ext uri="{BB962C8B-B14F-4D97-AF65-F5344CB8AC3E}">
        <p14:creationId xmlns:p14="http://schemas.microsoft.com/office/powerpoint/2010/main" val="212871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ACE5-FE65-3541-F12A-DEFF4A680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105EF-54CD-AD19-ED4A-9768766D6A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082BCF-582E-0515-6BC7-83B3DA0897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09882D-9A2A-15C7-7DF7-D8ADED11FACD}"/>
              </a:ext>
            </a:extLst>
          </p:cNvPr>
          <p:cNvSpPr>
            <a:spLocks noGrp="1"/>
          </p:cNvSpPr>
          <p:nvPr>
            <p:ph type="sldNum" sz="quarter" idx="5"/>
          </p:nvPr>
        </p:nvSpPr>
        <p:spPr/>
        <p:txBody>
          <a:bodyPr/>
          <a:lstStyle/>
          <a:p>
            <a:fld id="{3E7143C0-4F23-B545-9533-520B5A87CA1E}" type="slidenum">
              <a:rPr lang="en-US" smtClean="0"/>
              <a:pPr/>
              <a:t>38</a:t>
            </a:fld>
            <a:endParaRPr lang="en-US" dirty="0"/>
          </a:p>
        </p:txBody>
      </p:sp>
    </p:spTree>
    <p:extLst>
      <p:ext uri="{BB962C8B-B14F-4D97-AF65-F5344CB8AC3E}">
        <p14:creationId xmlns:p14="http://schemas.microsoft.com/office/powerpoint/2010/main" val="225791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ED01-BE05-B218-24E1-DE6995D90C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CEB2942-E7D9-52EB-9B50-16448E46F3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242F37D-F868-1CC5-E66A-A819072F79F0}"/>
              </a:ext>
            </a:extLst>
          </p:cNvPr>
          <p:cNvSpPr>
            <a:spLocks noGrp="1"/>
          </p:cNvSpPr>
          <p:nvPr>
            <p:ph type="body" idx="1"/>
          </p:nvPr>
        </p:nvSpPr>
        <p:spPr/>
        <p:txBody>
          <a:bodyPr/>
          <a:lstStyle/>
          <a:p>
            <a:r>
              <a:rPr lang="en-US" dirty="0"/>
              <a:t>The main aim of our work was the reconstruction of the hydrological balance IN A DATA SCARCE REGION to be able to describe the water availability of the area. In order to address this aim, we applied a DISTRIBUTED hydrological model, NAMED DREAM model. The study area is the area covered by the River Basin District Authority of Southern Italy, a large REGION where the availability of HYDROLOGICAL data is really poor. So, the main challenge of our work was the calibration of the model WITH A LIMITED AVAILABILITY OF DATA. To overcome this challenge, we reconstructed discharge time series BY USING THE water balance OF selected artificial reservoirs. </a:t>
            </a:r>
            <a:endParaRPr lang="it-IT" dirty="0"/>
          </a:p>
          <a:p>
            <a:endParaRPr lang="it-IT" dirty="0"/>
          </a:p>
        </p:txBody>
      </p:sp>
      <p:sp>
        <p:nvSpPr>
          <p:cNvPr id="4" name="Segnaposto numero diapositiva 3">
            <a:extLst>
              <a:ext uri="{FF2B5EF4-FFF2-40B4-BE49-F238E27FC236}">
                <a16:creationId xmlns:a16="http://schemas.microsoft.com/office/drawing/2014/main" id="{CF1D006D-942D-269B-AB92-5C9E8B280C97}"/>
              </a:ext>
            </a:extLst>
          </p:cNvPr>
          <p:cNvSpPr>
            <a:spLocks noGrp="1"/>
          </p:cNvSpPr>
          <p:nvPr>
            <p:ph type="sldNum" sz="quarter" idx="5"/>
          </p:nvPr>
        </p:nvSpPr>
        <p:spPr/>
        <p:txBody>
          <a:bodyPr/>
          <a:lstStyle/>
          <a:p>
            <a:pPr>
              <a:defRPr/>
            </a:pPr>
            <a:fld id="{13A3077F-2C3C-4D47-96F4-4C6C10D31DC2}" type="slidenum">
              <a:rPr lang="en-US" smtClean="0"/>
              <a:pPr>
                <a:defRPr/>
              </a:pPr>
              <a:t>2</a:t>
            </a:fld>
            <a:endParaRPr lang="en-US"/>
          </a:p>
        </p:txBody>
      </p:sp>
    </p:spTree>
    <p:extLst>
      <p:ext uri="{BB962C8B-B14F-4D97-AF65-F5344CB8AC3E}">
        <p14:creationId xmlns:p14="http://schemas.microsoft.com/office/powerpoint/2010/main" val="429230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13A3077F-2C3C-4D47-96F4-4C6C10D31DC2}" type="slidenum">
              <a:rPr lang="en-US" smtClean="0"/>
              <a:pPr>
                <a:defRPr/>
              </a:pPr>
              <a:t>4</a:t>
            </a:fld>
            <a:endParaRPr lang="en-US"/>
          </a:p>
        </p:txBody>
      </p:sp>
    </p:spTree>
    <p:extLst>
      <p:ext uri="{BB962C8B-B14F-4D97-AF65-F5344CB8AC3E}">
        <p14:creationId xmlns:p14="http://schemas.microsoft.com/office/powerpoint/2010/main" val="239455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DBDF-C1C3-A43B-F1EC-A20EA56A4B3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09C8ABC-91A4-1399-8839-3E71F90EAC8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C55789-6D9C-D181-94EA-D336658A662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63A25E9-0FA6-7FA7-AEF4-4D9C63B93868}"/>
              </a:ext>
            </a:extLst>
          </p:cNvPr>
          <p:cNvSpPr>
            <a:spLocks noGrp="1"/>
          </p:cNvSpPr>
          <p:nvPr>
            <p:ph type="sldNum" sz="quarter" idx="5"/>
          </p:nvPr>
        </p:nvSpPr>
        <p:spPr/>
        <p:txBody>
          <a:bodyPr/>
          <a:lstStyle/>
          <a:p>
            <a:pPr>
              <a:defRPr/>
            </a:pPr>
            <a:fld id="{13A3077F-2C3C-4D47-96F4-4C6C10D31DC2}" type="slidenum">
              <a:rPr lang="en-US" smtClean="0"/>
              <a:pPr>
                <a:defRPr/>
              </a:pPr>
              <a:t>5</a:t>
            </a:fld>
            <a:endParaRPr lang="en-US"/>
          </a:p>
        </p:txBody>
      </p:sp>
    </p:spTree>
    <p:extLst>
      <p:ext uri="{BB962C8B-B14F-4D97-AF65-F5344CB8AC3E}">
        <p14:creationId xmlns:p14="http://schemas.microsoft.com/office/powerpoint/2010/main" val="919064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04AA-2A75-49B5-5875-CD7B8D8CDD0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03D236-809D-3A70-388C-332CE25C45F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B7AE068-0A95-7E2D-CF7E-67919937ECBE}"/>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2931B907-C88D-B5D9-5F98-FA4A3F1AC343}"/>
              </a:ext>
            </a:extLst>
          </p:cNvPr>
          <p:cNvSpPr>
            <a:spLocks noGrp="1"/>
          </p:cNvSpPr>
          <p:nvPr>
            <p:ph type="sldNum" sz="quarter" idx="5"/>
          </p:nvPr>
        </p:nvSpPr>
        <p:spPr/>
        <p:txBody>
          <a:bodyPr/>
          <a:lstStyle/>
          <a:p>
            <a:pPr>
              <a:defRPr/>
            </a:pPr>
            <a:fld id="{13A3077F-2C3C-4D47-96F4-4C6C10D31DC2}" type="slidenum">
              <a:rPr lang="en-US" smtClean="0"/>
              <a:pPr>
                <a:defRPr/>
              </a:pPr>
              <a:t>7</a:t>
            </a:fld>
            <a:endParaRPr lang="en-US"/>
          </a:p>
        </p:txBody>
      </p:sp>
    </p:spTree>
    <p:extLst>
      <p:ext uri="{BB962C8B-B14F-4D97-AF65-F5344CB8AC3E}">
        <p14:creationId xmlns:p14="http://schemas.microsoft.com/office/powerpoint/2010/main" val="341096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2B8D-F24A-C1B2-DBAD-8C38D5A1B7C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276745-8C8C-36BF-237B-78B1FB39642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35684C5-580B-0857-2A0F-F346B49D6673}"/>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8508DDF2-D2F3-61BD-1F5A-1B71E8976B8A}"/>
              </a:ext>
            </a:extLst>
          </p:cNvPr>
          <p:cNvSpPr>
            <a:spLocks noGrp="1"/>
          </p:cNvSpPr>
          <p:nvPr>
            <p:ph type="sldNum" sz="quarter" idx="5"/>
          </p:nvPr>
        </p:nvSpPr>
        <p:spPr/>
        <p:txBody>
          <a:bodyPr/>
          <a:lstStyle/>
          <a:p>
            <a:pPr>
              <a:defRPr/>
            </a:pPr>
            <a:fld id="{13A3077F-2C3C-4D47-96F4-4C6C10D31DC2}" type="slidenum">
              <a:rPr lang="en-US" smtClean="0"/>
              <a:pPr>
                <a:defRPr/>
              </a:pPr>
              <a:t>8</a:t>
            </a:fld>
            <a:endParaRPr lang="en-US"/>
          </a:p>
        </p:txBody>
      </p:sp>
    </p:spTree>
    <p:extLst>
      <p:ext uri="{BB962C8B-B14F-4D97-AF65-F5344CB8AC3E}">
        <p14:creationId xmlns:p14="http://schemas.microsoft.com/office/powerpoint/2010/main" val="8824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DBDF-C1C3-A43B-F1EC-A20EA56A4B3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09C8ABC-91A4-1399-8839-3E71F90EAC8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C55789-6D9C-D181-94EA-D336658A662C}"/>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E63A25E9-0FA6-7FA7-AEF4-4D9C63B93868}"/>
              </a:ext>
            </a:extLst>
          </p:cNvPr>
          <p:cNvSpPr>
            <a:spLocks noGrp="1"/>
          </p:cNvSpPr>
          <p:nvPr>
            <p:ph type="sldNum" sz="quarter" idx="5"/>
          </p:nvPr>
        </p:nvSpPr>
        <p:spPr/>
        <p:txBody>
          <a:bodyPr/>
          <a:lstStyle/>
          <a:p>
            <a:pPr>
              <a:defRPr/>
            </a:pPr>
            <a:fld id="{13A3077F-2C3C-4D47-96F4-4C6C10D31DC2}" type="slidenum">
              <a:rPr lang="en-US" smtClean="0"/>
              <a:pPr>
                <a:defRPr/>
              </a:pPr>
              <a:t>20</a:t>
            </a:fld>
            <a:endParaRPr lang="en-US"/>
          </a:p>
        </p:txBody>
      </p:sp>
    </p:spTree>
    <p:extLst>
      <p:ext uri="{BB962C8B-B14F-4D97-AF65-F5344CB8AC3E}">
        <p14:creationId xmlns:p14="http://schemas.microsoft.com/office/powerpoint/2010/main" val="91906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CE26-D84A-616E-5DE7-5626F1801D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0467D1-EF52-1C31-4815-F6EBADABEB0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03CE410-9E24-90EE-6EEC-7931C4087F7D}"/>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DA0CB571-5C5D-8465-A977-020CBA8BF254}"/>
              </a:ext>
            </a:extLst>
          </p:cNvPr>
          <p:cNvSpPr>
            <a:spLocks noGrp="1"/>
          </p:cNvSpPr>
          <p:nvPr>
            <p:ph type="sldNum" sz="quarter" idx="5"/>
          </p:nvPr>
        </p:nvSpPr>
        <p:spPr/>
        <p:txBody>
          <a:bodyPr/>
          <a:lstStyle/>
          <a:p>
            <a:pPr>
              <a:defRPr/>
            </a:pPr>
            <a:fld id="{13A3077F-2C3C-4D47-96F4-4C6C10D31DC2}" type="slidenum">
              <a:rPr lang="en-US" smtClean="0"/>
              <a:pPr>
                <a:defRPr/>
              </a:pPr>
              <a:t>21</a:t>
            </a:fld>
            <a:endParaRPr lang="en-US"/>
          </a:p>
        </p:txBody>
      </p:sp>
    </p:spTree>
    <p:extLst>
      <p:ext uri="{BB962C8B-B14F-4D97-AF65-F5344CB8AC3E}">
        <p14:creationId xmlns:p14="http://schemas.microsoft.com/office/powerpoint/2010/main" val="90314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11CD0-FDEA-D9DE-37F6-B29E4A1205B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98EF6B-1C31-FD25-3D8C-BC1854392FF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1C72A3F-6A38-89EE-AF43-3E652EDDB0C0}"/>
              </a:ext>
            </a:extLst>
          </p:cNvPr>
          <p:cNvSpPr>
            <a:spLocks noGrp="1"/>
          </p:cNvSpPr>
          <p:nvPr>
            <p:ph type="body" idx="1"/>
          </p:nvPr>
        </p:nvSpPr>
        <p:spPr/>
        <p:txBody>
          <a:bodyPr/>
          <a:lstStyle/>
          <a:p>
            <a:r>
              <a:rPr lang="it-IT" dirty="0"/>
              <a:t>La modellazione idrologica gioca un ruolo chiave non solo nella descrizione dei fenomeni idrologici ma anche nella quantificazione e gestione ottimale delle disponibilità idriche. La principale sfida che si è chiamati ad affrontare quando si parla di modellazione idrologica è la calibrazione dei modelli, sfida che divine particolarmente interessante e ardua quando si parla di applicazioni a larga scala e in aree con scarsa disponibilità di dati. </a:t>
            </a:r>
          </a:p>
          <a:p>
            <a:r>
              <a:rPr lang="it-IT" dirty="0"/>
              <a:t>In questo lavoro insieme ai miei co-autori ci siamo   </a:t>
            </a:r>
          </a:p>
        </p:txBody>
      </p:sp>
      <p:sp>
        <p:nvSpPr>
          <p:cNvPr id="4" name="Segnaposto numero diapositiva 3">
            <a:extLst>
              <a:ext uri="{FF2B5EF4-FFF2-40B4-BE49-F238E27FC236}">
                <a16:creationId xmlns:a16="http://schemas.microsoft.com/office/drawing/2014/main" id="{E2F1C4AE-CF20-8A0B-05B0-9603C2B6B2C6}"/>
              </a:ext>
            </a:extLst>
          </p:cNvPr>
          <p:cNvSpPr>
            <a:spLocks noGrp="1"/>
          </p:cNvSpPr>
          <p:nvPr>
            <p:ph type="sldNum" sz="quarter" idx="5"/>
          </p:nvPr>
        </p:nvSpPr>
        <p:spPr/>
        <p:txBody>
          <a:bodyPr/>
          <a:lstStyle/>
          <a:p>
            <a:pPr>
              <a:defRPr/>
            </a:pPr>
            <a:fld id="{13A3077F-2C3C-4D47-96F4-4C6C10D31DC2}" type="slidenum">
              <a:rPr lang="en-US" smtClean="0"/>
              <a:pPr>
                <a:defRPr/>
              </a:pPr>
              <a:t>22</a:t>
            </a:fld>
            <a:endParaRPr lang="en-US"/>
          </a:p>
        </p:txBody>
      </p:sp>
    </p:spTree>
    <p:extLst>
      <p:ext uri="{BB962C8B-B14F-4D97-AF65-F5344CB8AC3E}">
        <p14:creationId xmlns:p14="http://schemas.microsoft.com/office/powerpoint/2010/main" val="17078980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gif"/><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3" name="WordPictureWatermark3" descr="Immagine2"/>
          <p:cNvPicPr>
            <a:picLocks noChangeAspect="1" noChangeArrowheads="1"/>
          </p:cNvPicPr>
          <p:nvPr userDrawn="1"/>
        </p:nvPicPr>
        <p:blipFill>
          <a:blip r:embed="rId2" cstate="print">
            <a:duotone>
              <a:schemeClr val="bg2">
                <a:shade val="45000"/>
                <a:satMod val="135000"/>
              </a:schemeClr>
              <a:prstClr val="white"/>
            </a:duotone>
          </a:blip>
          <a:srcRect r="37271" b="32609"/>
          <a:stretch>
            <a:fillRect/>
          </a:stretch>
        </p:blipFill>
        <p:spPr bwMode="auto">
          <a:xfrm>
            <a:off x="7169544" y="1484784"/>
            <a:ext cx="5000262" cy="5373216"/>
          </a:xfrm>
          <a:prstGeom prst="rect">
            <a:avLst/>
          </a:prstGeom>
          <a:noFill/>
          <a:ln w="9525">
            <a:noFill/>
            <a:miter lim="800000"/>
            <a:headEnd/>
            <a:tailEnd/>
          </a:ln>
        </p:spPr>
      </p:pic>
      <p:pic>
        <p:nvPicPr>
          <p:cNvPr id="4" name="Immagine 6" descr="logo_federico_II.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lum bright="-10000" contrast="40000"/>
          </a:blip>
          <a:srcRect l="37953" r="38326" b="20913"/>
          <a:stretch>
            <a:fillRect/>
          </a:stretch>
        </p:blipFill>
        <p:spPr>
          <a:xfrm>
            <a:off x="240169" y="42286"/>
            <a:ext cx="859785" cy="881157"/>
          </a:xfrm>
          <a:prstGeom prst="rect">
            <a:avLst/>
          </a:prstGeom>
        </p:spPr>
      </p:pic>
      <p:sp>
        <p:nvSpPr>
          <p:cNvPr id="6" name="Rettangolo 8"/>
          <p:cNvSpPr/>
          <p:nvPr userDrawn="1"/>
        </p:nvSpPr>
        <p:spPr>
          <a:xfrm>
            <a:off x="0" y="915521"/>
            <a:ext cx="12192000" cy="138721"/>
          </a:xfrm>
          <a:prstGeom prst="rect">
            <a:avLst/>
          </a:prstGeom>
          <a:gradFill>
            <a:gsLst>
              <a:gs pos="100000">
                <a:srgbClr val="123E69"/>
              </a:gs>
              <a:gs pos="49000">
                <a:srgbClr val="002060">
                  <a:alpha val="80000"/>
                </a:srgbClr>
              </a:gs>
              <a:gs pos="50000">
                <a:srgbClr val="002060">
                  <a:alpha val="80000"/>
                </a:srgbClr>
              </a:gs>
              <a:gs pos="0">
                <a:schemeClr val="accent1">
                  <a:tint val="44500"/>
                  <a:satMod val="160000"/>
                </a:schemeClr>
              </a:gs>
              <a:gs pos="100000">
                <a:schemeClr val="accent1">
                  <a:tint val="23500"/>
                  <a:satMod val="16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6" name="Picture 2" descr="Hydrolab – Prof. Salvatore Manfreda">
            <a:extLst>
              <a:ext uri="{FF2B5EF4-FFF2-40B4-BE49-F238E27FC236}">
                <a16:creationId xmlns:a16="http://schemas.microsoft.com/office/drawing/2014/main" id="{9ECE4F53-9459-443F-76AB-C591FC1D1D0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5965809"/>
            <a:ext cx="901152" cy="90115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magine che contiene logo, Elementi grafici, simbolo, cerchio&#10;&#10;Il contenuto generato dall'IA potrebbe non essere corretto.">
            <a:extLst>
              <a:ext uri="{FF2B5EF4-FFF2-40B4-BE49-F238E27FC236}">
                <a16:creationId xmlns:a16="http://schemas.microsoft.com/office/drawing/2014/main" id="{ACE61F32-44D2-AA9F-DAF8-768F13ECBF4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5173" t="17854" r="15503" b="16682"/>
          <a:stretch/>
        </p:blipFill>
        <p:spPr>
          <a:xfrm>
            <a:off x="1212814" y="45646"/>
            <a:ext cx="885395" cy="836103"/>
          </a:xfrm>
          <a:prstGeom prst="rect">
            <a:avLst/>
          </a:prstGeom>
        </p:spPr>
      </p:pic>
      <p:pic>
        <p:nvPicPr>
          <p:cNvPr id="10" name="Immagine 9" descr="Immagine che contiene testo, logo, Carattere, Elementi grafici&#10;&#10;Il contenuto generato dall'IA potrebbe non essere corretto.">
            <a:extLst>
              <a:ext uri="{FF2B5EF4-FFF2-40B4-BE49-F238E27FC236}">
                <a16:creationId xmlns:a16="http://schemas.microsoft.com/office/drawing/2014/main" id="{E3B9EDED-63D9-8A63-5617-B12C39C6C86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7479" y="104285"/>
            <a:ext cx="2538476" cy="757159"/>
          </a:xfrm>
          <a:prstGeom prst="rect">
            <a:avLst/>
          </a:prstGeom>
        </p:spPr>
      </p:pic>
      <p:pic>
        <p:nvPicPr>
          <p:cNvPr id="12" name="Immagine 11" descr="Immagine che contiene arte, emblema, cerchio, simbolo&#10;&#10;Il contenuto generato dall'IA potrebbe non essere corretto.">
            <a:extLst>
              <a:ext uri="{FF2B5EF4-FFF2-40B4-BE49-F238E27FC236}">
                <a16:creationId xmlns:a16="http://schemas.microsoft.com/office/drawing/2014/main" id="{909F7AD0-2CC3-9380-310B-AA808803F5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32501" y="68354"/>
            <a:ext cx="790686" cy="790686"/>
          </a:xfrm>
          <a:prstGeom prst="rect">
            <a:avLst/>
          </a:prstGeom>
        </p:spPr>
      </p:pic>
      <p:pic>
        <p:nvPicPr>
          <p:cNvPr id="13" name="Immagine 12">
            <a:extLst>
              <a:ext uri="{FF2B5EF4-FFF2-40B4-BE49-F238E27FC236}">
                <a16:creationId xmlns:a16="http://schemas.microsoft.com/office/drawing/2014/main" id="{0A194E1D-E04E-E42E-4D55-81662256698A}"/>
              </a:ext>
            </a:extLst>
          </p:cNvPr>
          <p:cNvPicPr>
            <a:picLocks noChangeAspect="1"/>
          </p:cNvPicPr>
          <p:nvPr userDrawn="1"/>
        </p:nvPicPr>
        <p:blipFill>
          <a:blip r:embed="rId8"/>
          <a:stretch>
            <a:fillRect/>
          </a:stretch>
        </p:blipFill>
        <p:spPr>
          <a:xfrm>
            <a:off x="9225253" y="136853"/>
            <a:ext cx="988800" cy="676988"/>
          </a:xfrm>
          <a:prstGeom prst="rect">
            <a:avLst/>
          </a:prstGeom>
        </p:spPr>
      </p:pic>
      <p:pic>
        <p:nvPicPr>
          <p:cNvPr id="14" name="Immagine 13" descr="Immagine che contiene calligrafia, lettera, testo&#10;&#10;Descrizione generata automaticamente">
            <a:extLst>
              <a:ext uri="{FF2B5EF4-FFF2-40B4-BE49-F238E27FC236}">
                <a16:creationId xmlns:a16="http://schemas.microsoft.com/office/drawing/2014/main" id="{81D32ED1-3592-6C4A-AB2E-B56B425368C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2275" b="19020"/>
          <a:stretch/>
        </p:blipFill>
        <p:spPr bwMode="auto">
          <a:xfrm>
            <a:off x="10644631" y="91654"/>
            <a:ext cx="1307200" cy="767386"/>
          </a:xfrm>
          <a:prstGeom prst="rect">
            <a:avLst/>
          </a:prstGeom>
          <a:noFill/>
          <a:ln>
            <a:noFill/>
          </a:ln>
          <a:extLst>
            <a:ext uri="{53640926-AAD7-44D8-BBD7-CCE9431645EC}">
              <a14:shadowObscured xmlns:a14="http://schemas.microsoft.com/office/drawing/2010/main"/>
            </a:ext>
          </a:extLst>
        </p:spPr>
      </p:pic>
      <p:pic>
        <p:nvPicPr>
          <p:cNvPr id="15" name="Immagine 14" descr="Immagine che contiene testo, Carattere, Elementi grafici, logo&#10;&#10;Il contenuto generato dall'IA potrebbe non essere corretto.">
            <a:extLst>
              <a:ext uri="{FF2B5EF4-FFF2-40B4-BE49-F238E27FC236}">
                <a16:creationId xmlns:a16="http://schemas.microsoft.com/office/drawing/2014/main" id="{48CC7AFE-5634-9546-44F4-1B75F01B780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695955" y="178804"/>
            <a:ext cx="1746245" cy="612350"/>
          </a:xfrm>
          <a:prstGeom prst="rect">
            <a:avLst/>
          </a:prstGeom>
        </p:spPr>
      </p:pic>
    </p:spTree>
    <p:extLst>
      <p:ext uri="{BB962C8B-B14F-4D97-AF65-F5344CB8AC3E}">
        <p14:creationId xmlns:p14="http://schemas.microsoft.com/office/powerpoint/2010/main" val="4284638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0" name="Rettangolo 8">
            <a:extLst>
              <a:ext uri="{FF2B5EF4-FFF2-40B4-BE49-F238E27FC236}">
                <a16:creationId xmlns:a16="http://schemas.microsoft.com/office/drawing/2014/main" id="{8F8AC242-8636-5D4E-971D-D3412F33A0CC}"/>
              </a:ext>
            </a:extLst>
          </p:cNvPr>
          <p:cNvSpPr/>
          <p:nvPr userDrawn="1"/>
        </p:nvSpPr>
        <p:spPr>
          <a:xfrm>
            <a:off x="0" y="6250681"/>
            <a:ext cx="12192000" cy="138721"/>
          </a:xfrm>
          <a:prstGeom prst="rect">
            <a:avLst/>
          </a:prstGeom>
          <a:gradFill>
            <a:gsLst>
              <a:gs pos="100000">
                <a:srgbClr val="123E69"/>
              </a:gs>
              <a:gs pos="49000">
                <a:srgbClr val="002060">
                  <a:alpha val="80000"/>
                </a:srgbClr>
              </a:gs>
              <a:gs pos="50000">
                <a:srgbClr val="002060">
                  <a:alpha val="80000"/>
                </a:srgbClr>
              </a:gs>
              <a:gs pos="0">
                <a:schemeClr val="accent1">
                  <a:tint val="44500"/>
                  <a:satMod val="160000"/>
                </a:schemeClr>
              </a:gs>
              <a:gs pos="100000">
                <a:schemeClr val="accent1">
                  <a:tint val="23500"/>
                  <a:satMod val="16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Ovale 3">
            <a:extLst>
              <a:ext uri="{FF2B5EF4-FFF2-40B4-BE49-F238E27FC236}">
                <a16:creationId xmlns:a16="http://schemas.microsoft.com/office/drawing/2014/main" id="{FCEEB687-AF17-6F40-8951-6F494361E4FD}"/>
              </a:ext>
            </a:extLst>
          </p:cNvPr>
          <p:cNvSpPr/>
          <p:nvPr userDrawn="1"/>
        </p:nvSpPr>
        <p:spPr>
          <a:xfrm>
            <a:off x="11191536" y="5839297"/>
            <a:ext cx="927092" cy="9400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562707" y="160339"/>
            <a:ext cx="10972800" cy="1203512"/>
          </a:xfrm>
        </p:spPr>
        <p:txBody>
          <a:bodyPr>
            <a:normAutofit/>
          </a:bodyPr>
          <a:lstStyle>
            <a:lvl1pPr>
              <a:defRPr sz="3200" b="1">
                <a:solidFill>
                  <a:schemeClr val="tx1"/>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p:txBody>
          <a:bodyPr/>
          <a:lstStyle>
            <a:lvl1pPr>
              <a:defRPr sz="3200"/>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Segnaposto piè di pagina 4"/>
          <p:cNvSpPr>
            <a:spLocks noGrp="1"/>
          </p:cNvSpPr>
          <p:nvPr>
            <p:ph type="ftr" sz="quarter" idx="10"/>
          </p:nvPr>
        </p:nvSpPr>
        <p:spPr>
          <a:xfrm>
            <a:off x="977623" y="6413604"/>
            <a:ext cx="9355617" cy="365125"/>
          </a:xfrm>
        </p:spPr>
        <p:txBody>
          <a:bodyPr/>
          <a:lstStyle>
            <a:lvl1pPr algn="l">
              <a:defRPr b="1">
                <a:solidFill>
                  <a:schemeClr val="tx1"/>
                </a:solidFill>
              </a:defRPr>
            </a:lvl1pPr>
          </a:lstStyle>
          <a:p>
            <a:pPr>
              <a:defRPr/>
            </a:pPr>
            <a:r>
              <a:rPr lang="en-US" dirty="0" err="1"/>
              <a:t>HydroLAB</a:t>
            </a:r>
            <a:r>
              <a:rPr lang="en-US" dirty="0"/>
              <a:t> – Università </a:t>
            </a:r>
            <a:r>
              <a:rPr lang="en-US" dirty="0" err="1"/>
              <a:t>degli</a:t>
            </a:r>
            <a:r>
              <a:rPr lang="en-US" dirty="0"/>
              <a:t> Studi di Napoli Federico II					</a:t>
            </a:r>
            <a:r>
              <a:rPr lang="en-US" u="sng"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dirty="0">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6" name="Segnaposto numero diapositiva 5"/>
          <p:cNvSpPr>
            <a:spLocks noGrp="1"/>
          </p:cNvSpPr>
          <p:nvPr>
            <p:ph type="sldNum" sz="quarter" idx="11"/>
          </p:nvPr>
        </p:nvSpPr>
        <p:spPr>
          <a:xfrm>
            <a:off x="10485752" y="6401717"/>
            <a:ext cx="650965" cy="365125"/>
          </a:xfrm>
        </p:spPr>
        <p:txBody>
          <a:bodyPr/>
          <a:lstStyle>
            <a:lvl1pPr>
              <a:defRPr>
                <a:solidFill>
                  <a:schemeClr val="tx1"/>
                </a:solidFill>
              </a:defRPr>
            </a:lvl1pPr>
          </a:lstStyle>
          <a:p>
            <a:pPr>
              <a:defRPr/>
            </a:pPr>
            <a:fld id="{5FEDEA40-E179-4FB8-82D3-F765CD53FBD2}" type="slidenum">
              <a:rPr lang="en-US"/>
              <a:pPr>
                <a:defRPr/>
              </a:pPr>
              <a:t>‹N›</a:t>
            </a:fld>
            <a:endParaRPr lang="en-US" dirty="0"/>
          </a:p>
        </p:txBody>
      </p:sp>
      <p:pic>
        <p:nvPicPr>
          <p:cNvPr id="8" name="Immagine 6" descr="logo_federico_II.jpg">
            <a:extLst>
              <a:ext uri="{FF2B5EF4-FFF2-40B4-BE49-F238E27FC236}">
                <a16:creationId xmlns:a16="http://schemas.microsoft.com/office/drawing/2014/main" id="{039D4F39-5570-A847-BF71-8862E53A1DFA}"/>
              </a:ext>
            </a:extLst>
          </p:cNvPr>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lum bright="-10000" contrast="40000"/>
          </a:blip>
          <a:srcRect l="37953" r="38326" b="20913"/>
          <a:stretch>
            <a:fillRect/>
          </a:stretch>
        </p:blipFill>
        <p:spPr>
          <a:xfrm>
            <a:off x="11136717" y="5809564"/>
            <a:ext cx="1023007" cy="1048436"/>
          </a:xfrm>
          <a:prstGeom prst="rect">
            <a:avLst/>
          </a:prstGeom>
        </p:spPr>
      </p:pic>
      <p:pic>
        <p:nvPicPr>
          <p:cNvPr id="2050" name="Picture 2" descr="Hydrolab – Prof. Salvatore Manfreda">
            <a:extLst>
              <a:ext uri="{FF2B5EF4-FFF2-40B4-BE49-F238E27FC236}">
                <a16:creationId xmlns:a16="http://schemas.microsoft.com/office/drawing/2014/main" id="{4B155134-5894-9327-750E-0EFA62C9E7E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384" y="5927609"/>
            <a:ext cx="1023007" cy="102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4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10" name="Rettangolo 8">
            <a:extLst>
              <a:ext uri="{FF2B5EF4-FFF2-40B4-BE49-F238E27FC236}">
                <a16:creationId xmlns:a16="http://schemas.microsoft.com/office/drawing/2014/main" id="{8F8AC242-8636-5D4E-971D-D3412F33A0CC}"/>
              </a:ext>
            </a:extLst>
          </p:cNvPr>
          <p:cNvSpPr/>
          <p:nvPr userDrawn="1"/>
        </p:nvSpPr>
        <p:spPr>
          <a:xfrm>
            <a:off x="0" y="6250681"/>
            <a:ext cx="12192000" cy="138721"/>
          </a:xfrm>
          <a:prstGeom prst="rect">
            <a:avLst/>
          </a:prstGeom>
          <a:gradFill>
            <a:gsLst>
              <a:gs pos="100000">
                <a:srgbClr val="123E69"/>
              </a:gs>
              <a:gs pos="49000">
                <a:srgbClr val="002060">
                  <a:alpha val="80000"/>
                </a:srgbClr>
              </a:gs>
              <a:gs pos="50000">
                <a:srgbClr val="002060">
                  <a:alpha val="80000"/>
                </a:srgbClr>
              </a:gs>
              <a:gs pos="0">
                <a:schemeClr val="accent1">
                  <a:tint val="44500"/>
                  <a:satMod val="160000"/>
                </a:schemeClr>
              </a:gs>
              <a:gs pos="100000">
                <a:schemeClr val="accent1">
                  <a:tint val="23500"/>
                  <a:satMod val="16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Ovale 3">
            <a:extLst>
              <a:ext uri="{FF2B5EF4-FFF2-40B4-BE49-F238E27FC236}">
                <a16:creationId xmlns:a16="http://schemas.microsoft.com/office/drawing/2014/main" id="{4180A1C5-575B-4289-A355-BA4F08CE07D1}"/>
              </a:ext>
            </a:extLst>
          </p:cNvPr>
          <p:cNvSpPr/>
          <p:nvPr userDrawn="1"/>
        </p:nvSpPr>
        <p:spPr>
          <a:xfrm>
            <a:off x="11172747" y="5862181"/>
            <a:ext cx="968188" cy="9225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6">
            <a:extLst>
              <a:ext uri="{FF2B5EF4-FFF2-40B4-BE49-F238E27FC236}">
                <a16:creationId xmlns:a16="http://schemas.microsoft.com/office/drawing/2014/main" id="{013D6976-977C-C74A-BA45-DD68B7E4D3E8}"/>
              </a:ext>
            </a:extLst>
          </p:cNvPr>
          <p:cNvSpPr/>
          <p:nvPr userDrawn="1"/>
        </p:nvSpPr>
        <p:spPr>
          <a:xfrm>
            <a:off x="0" y="0"/>
            <a:ext cx="182880" cy="685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sp>
      <p:sp>
        <p:nvSpPr>
          <p:cNvPr id="2" name="Titolo 1"/>
          <p:cNvSpPr>
            <a:spLocks noGrp="1"/>
          </p:cNvSpPr>
          <p:nvPr>
            <p:ph type="title"/>
          </p:nvPr>
        </p:nvSpPr>
        <p:spPr>
          <a:xfrm>
            <a:off x="562707" y="160339"/>
            <a:ext cx="10972800" cy="1203512"/>
          </a:xfrm>
        </p:spPr>
        <p:txBody>
          <a:bodyPr>
            <a:normAutofit/>
          </a:bodyPr>
          <a:lstStyle>
            <a:lvl1pPr>
              <a:defRPr sz="3200" b="1">
                <a:solidFill>
                  <a:schemeClr val="tx1"/>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p:txBody>
          <a:bodyPr/>
          <a:lstStyle>
            <a:lvl1pPr>
              <a:defRPr sz="3200"/>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Segnaposto piè di pagina 4"/>
          <p:cNvSpPr>
            <a:spLocks noGrp="1"/>
          </p:cNvSpPr>
          <p:nvPr>
            <p:ph type="ftr" sz="quarter" idx="10"/>
          </p:nvPr>
        </p:nvSpPr>
        <p:spPr>
          <a:xfrm>
            <a:off x="562707" y="6428097"/>
            <a:ext cx="10591251" cy="365125"/>
          </a:xfrm>
        </p:spPr>
        <p:txBody>
          <a:bodyPr/>
          <a:lstStyle>
            <a:lvl1pPr algn="l">
              <a:defRPr sz="1300" b="1">
                <a:solidFill>
                  <a:schemeClr val="tx1"/>
                </a:solidFill>
              </a:defRPr>
            </a:lvl1pPr>
          </a:lstStyle>
          <a:p>
            <a:pPr>
              <a:defRPr/>
            </a:pPr>
            <a:r>
              <a:rPr lang="it-IT" dirty="0" err="1"/>
              <a:t>HydroLAB</a:t>
            </a:r>
            <a:r>
              <a:rPr lang="it-IT" dirty="0"/>
              <a:t> – Università degli Studi di Napoli Federico II					</a:t>
            </a:r>
            <a:r>
              <a:rPr lang="en-US" sz="1400" u="sng" dirty="0">
                <a:solidFill>
                  <a:schemeClr val="tx2">
                    <a:lumMod val="60000"/>
                    <a:lumOff val="40000"/>
                  </a:schemeClr>
                </a:solidFill>
                <a:latin typeface="Times New Roman" panose="02020603050405020304" pitchFamily="18" charset="0"/>
                <a:ea typeface="Times New Roman" panose="02020603050405020304" pitchFamily="18" charset="0"/>
              </a:rPr>
              <a:t> </a:t>
            </a:r>
            <a:r>
              <a:rPr lang="en-US" sz="1600" u="sng" dirty="0">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pic>
        <p:nvPicPr>
          <p:cNvPr id="8" name="Immagine 6" descr="logo_federico_II.jpg">
            <a:extLst>
              <a:ext uri="{FF2B5EF4-FFF2-40B4-BE49-F238E27FC236}">
                <a16:creationId xmlns:a16="http://schemas.microsoft.com/office/drawing/2014/main" id="{039D4F39-5570-A847-BF71-8862E53A1DFA}"/>
              </a:ext>
            </a:extLst>
          </p:cNvPr>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lum bright="-10000" contrast="40000"/>
          </a:blip>
          <a:srcRect l="37953" r="38326" b="20913"/>
          <a:stretch>
            <a:fillRect/>
          </a:stretch>
        </p:blipFill>
        <p:spPr>
          <a:xfrm>
            <a:off x="11136717" y="5809564"/>
            <a:ext cx="1023007" cy="1048436"/>
          </a:xfrm>
          <a:prstGeom prst="rect">
            <a:avLst/>
          </a:prstGeom>
        </p:spPr>
      </p:pic>
      <p:sp>
        <p:nvSpPr>
          <p:cNvPr id="9" name="Freeform 11">
            <a:extLst>
              <a:ext uri="{FF2B5EF4-FFF2-40B4-BE49-F238E27FC236}">
                <a16:creationId xmlns:a16="http://schemas.microsoft.com/office/drawing/2014/main" id="{1CC9FCCD-73E2-9C4A-8DC7-261E4A01FEBB}"/>
              </a:ext>
            </a:extLst>
          </p:cNvPr>
          <p:cNvSpPr/>
          <p:nvPr userDrawn="1"/>
        </p:nvSpPr>
        <p:spPr bwMode="auto">
          <a:xfrm flipV="1">
            <a:off x="-4189" y="714374"/>
            <a:ext cx="956779"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a:extLst>
              <a:ext uri="{FF2B5EF4-FFF2-40B4-BE49-F238E27FC236}">
                <a16:creationId xmlns:a16="http://schemas.microsoft.com/office/drawing/2014/main" id="{EE1A2954-478F-1745-904B-CFB4FE483B64}"/>
              </a:ext>
            </a:extLst>
          </p:cNvPr>
          <p:cNvSpPr txBox="1">
            <a:spLocks/>
          </p:cNvSpPr>
          <p:nvPr userDrawn="1"/>
        </p:nvSpPr>
        <p:spPr>
          <a:xfrm>
            <a:off x="0" y="792159"/>
            <a:ext cx="562708"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23C7D69F-D390-164A-8DF6-FB975B26F79E}" type="slidenum">
              <a:rPr lang="it-IT" sz="1600" b="1" smtClean="0">
                <a:solidFill>
                  <a:schemeClr val="tx1"/>
                </a:solidFill>
              </a:rPr>
              <a:pPr/>
              <a:t>‹N›</a:t>
            </a:fld>
            <a:endParaRPr lang="it-IT" sz="1600" b="1" dirty="0">
              <a:solidFill>
                <a:schemeClr val="tx1"/>
              </a:solidFill>
            </a:endParaRPr>
          </a:p>
        </p:txBody>
      </p:sp>
      <p:pic>
        <p:nvPicPr>
          <p:cNvPr id="7" name="Immagine 6">
            <a:extLst>
              <a:ext uri="{FF2B5EF4-FFF2-40B4-BE49-F238E27FC236}">
                <a16:creationId xmlns:a16="http://schemas.microsoft.com/office/drawing/2014/main" id="{362C63E7-4867-4655-A0CD-D88972729B81}"/>
              </a:ext>
            </a:extLst>
          </p:cNvPr>
          <p:cNvPicPr>
            <a:picLocks noChangeAspect="1"/>
          </p:cNvPicPr>
          <p:nvPr userDrawn="1"/>
        </p:nvPicPr>
        <p:blipFill>
          <a:blip r:embed="rId3"/>
          <a:stretch>
            <a:fillRect/>
          </a:stretch>
        </p:blipFill>
        <p:spPr>
          <a:xfrm>
            <a:off x="11089345" y="-4928"/>
            <a:ext cx="1051590" cy="1051590"/>
          </a:xfrm>
          <a:prstGeom prst="rect">
            <a:avLst/>
          </a:prstGeom>
        </p:spPr>
      </p:pic>
    </p:spTree>
    <p:extLst>
      <p:ext uri="{BB962C8B-B14F-4D97-AF65-F5344CB8AC3E}">
        <p14:creationId xmlns:p14="http://schemas.microsoft.com/office/powerpoint/2010/main" val="929512541"/>
      </p:ext>
    </p:extLst>
  </p:cSld>
  <p:clrMapOvr>
    <a:masterClrMapping/>
  </p:clrMapOvr>
  <p:transition spd="slow"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ttangolo 4"/>
          <p:cNvSpPr/>
          <p:nvPr userDrawn="1"/>
        </p:nvSpPr>
        <p:spPr>
          <a:xfrm>
            <a:off x="0" y="6242539"/>
            <a:ext cx="12192000" cy="109845"/>
          </a:xfrm>
          <a:prstGeom prst="rect">
            <a:avLst/>
          </a:prstGeom>
          <a:gradFill flip="none" rotWithShape="1">
            <a:gsLst>
              <a:gs pos="50000">
                <a:srgbClr val="002060">
                  <a:alpha val="80000"/>
                </a:srgb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egnaposto piè di pagina 2"/>
          <p:cNvSpPr>
            <a:spLocks noGrp="1"/>
          </p:cNvSpPr>
          <p:nvPr>
            <p:ph type="ftr" sz="quarter" idx="10"/>
          </p:nvPr>
        </p:nvSpPr>
        <p:spPr>
          <a:xfrm>
            <a:off x="190500" y="6408739"/>
            <a:ext cx="10033000" cy="365125"/>
          </a:xfrm>
        </p:spPr>
        <p:txBody>
          <a:bodyPr/>
          <a:lstStyle>
            <a:lvl1pPr algn="l">
              <a:defRPr>
                <a:solidFill>
                  <a:schemeClr val="tx1"/>
                </a:solidFill>
              </a:defRPr>
            </a:lvl1pPr>
          </a:lstStyle>
          <a:p>
            <a:pPr>
              <a:defRPr/>
            </a:pPr>
            <a:r>
              <a:rPr lang="it-IT"/>
              <a:t>HydroLAB – Università degli Studi di Napoli Federico II</a:t>
            </a:r>
            <a:endParaRPr lang="en-US" dirty="0"/>
          </a:p>
        </p:txBody>
      </p:sp>
      <p:sp>
        <p:nvSpPr>
          <p:cNvPr id="4" name="Segnaposto numero diapositiva 3"/>
          <p:cNvSpPr>
            <a:spLocks noGrp="1"/>
          </p:cNvSpPr>
          <p:nvPr>
            <p:ph type="sldNum" sz="quarter" idx="11"/>
          </p:nvPr>
        </p:nvSpPr>
        <p:spPr>
          <a:xfrm>
            <a:off x="10890251" y="6400801"/>
            <a:ext cx="1032933" cy="365125"/>
          </a:xfrm>
        </p:spPr>
        <p:txBody>
          <a:bodyPr/>
          <a:lstStyle>
            <a:lvl1pPr>
              <a:defRPr>
                <a:solidFill>
                  <a:schemeClr val="tx1"/>
                </a:solidFill>
              </a:defRPr>
            </a:lvl1pPr>
          </a:lstStyle>
          <a:p>
            <a:pPr>
              <a:defRPr/>
            </a:pPr>
            <a:fld id="{E27DBC23-B725-49F6-A7C1-1443C46B5307}" type="slidenum">
              <a:rPr lang="en-US"/>
              <a:pPr>
                <a:defRPr/>
              </a:pPr>
              <a:t>‹N›</a:t>
            </a:fld>
            <a:endParaRPr lang="en-US" dirty="0"/>
          </a:p>
        </p:txBody>
      </p:sp>
    </p:spTree>
    <p:extLst>
      <p:ext uri="{BB962C8B-B14F-4D97-AF65-F5344CB8AC3E}">
        <p14:creationId xmlns:p14="http://schemas.microsoft.com/office/powerpoint/2010/main" val="262136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resentation - Content">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 y="3"/>
            <a:ext cx="12191109" cy="6857499"/>
          </a:xfrm>
          <a:prstGeom prst="rect">
            <a:avLst/>
          </a:prstGeom>
        </p:spPr>
      </p:pic>
      <p:sp>
        <p:nvSpPr>
          <p:cNvPr id="12" name="Espace réservé du contenu 3"/>
          <p:cNvSpPr>
            <a:spLocks noGrp="1"/>
          </p:cNvSpPr>
          <p:nvPr>
            <p:ph sz="quarter" idx="11" hasCustomPrompt="1"/>
          </p:nvPr>
        </p:nvSpPr>
        <p:spPr>
          <a:xfrm>
            <a:off x="983459" y="2102946"/>
            <a:ext cx="10225087" cy="3673280"/>
          </a:xfrm>
          <a:prstGeom prst="rect">
            <a:avLst/>
          </a:prstGeom>
        </p:spPr>
        <p:txBody>
          <a:bodyPr>
            <a:normAutofit/>
          </a:bodyPr>
          <a:lstStyle>
            <a:lvl1pPr marL="228600" indent="-228600">
              <a:buClr>
                <a:srgbClr val="E1783C"/>
              </a:buClr>
              <a:buFont typeface="Wingdings" charset="2"/>
              <a:buChar char="§"/>
              <a:defRPr>
                <a:solidFill>
                  <a:schemeClr val="tx2"/>
                </a:solidFill>
                <a:latin typeface="Arial" charset="0"/>
                <a:ea typeface="Arial" charset="0"/>
                <a:cs typeface="Arial" charset="0"/>
              </a:defRPr>
            </a:lvl1pPr>
            <a:lvl2pPr marL="685800" indent="-228600">
              <a:buClr>
                <a:srgbClr val="E1783C"/>
              </a:buClr>
              <a:buFont typeface="Wingdings" charset="2"/>
              <a:buChar char="§"/>
              <a:defRPr>
                <a:solidFill>
                  <a:schemeClr val="tx2"/>
                </a:solidFill>
                <a:latin typeface="Arial" charset="0"/>
                <a:ea typeface="Arial" charset="0"/>
                <a:cs typeface="Arial" charset="0"/>
              </a:defRPr>
            </a:lvl2pPr>
            <a:lvl3pPr marL="1143000" indent="-228600">
              <a:buClr>
                <a:srgbClr val="E1783C"/>
              </a:buClr>
              <a:buFont typeface="Wingdings" charset="2"/>
              <a:buChar char="§"/>
              <a:defRPr>
                <a:solidFill>
                  <a:schemeClr val="tx2"/>
                </a:solidFill>
                <a:latin typeface="Arial" charset="0"/>
                <a:ea typeface="Arial" charset="0"/>
                <a:cs typeface="Arial" charset="0"/>
              </a:defRPr>
            </a:lvl3pPr>
            <a:lvl4pPr marL="1600200" indent="-228600">
              <a:buClr>
                <a:srgbClr val="E1783C"/>
              </a:buClr>
              <a:buFont typeface="Wingdings" charset="2"/>
              <a:buChar char="§"/>
              <a:defRPr>
                <a:solidFill>
                  <a:schemeClr val="tx2"/>
                </a:solidFill>
                <a:latin typeface="Arial" charset="0"/>
                <a:ea typeface="Arial" charset="0"/>
                <a:cs typeface="Arial" charset="0"/>
              </a:defRPr>
            </a:lvl4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sp>
        <p:nvSpPr>
          <p:cNvPr id="14" name="Titre 13"/>
          <p:cNvSpPr>
            <a:spLocks noGrp="1"/>
          </p:cNvSpPr>
          <p:nvPr>
            <p:ph type="title" hasCustomPrompt="1"/>
          </p:nvPr>
        </p:nvSpPr>
        <p:spPr>
          <a:xfrm>
            <a:off x="983459" y="1515180"/>
            <a:ext cx="8327543"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dirty="0" err="1"/>
              <a:t>Presentation</a:t>
            </a:r>
            <a:r>
              <a:rPr lang="fr-FR" dirty="0"/>
              <a:t> </a:t>
            </a:r>
            <a:r>
              <a:rPr lang="fr-FR" dirty="0" err="1"/>
              <a:t>title</a:t>
            </a:r>
            <a:r>
              <a:rPr lang="fr-FR" dirty="0"/>
              <a:t> – one line</a:t>
            </a:r>
          </a:p>
        </p:txBody>
      </p:sp>
      <p:sp>
        <p:nvSpPr>
          <p:cNvPr id="7" name="ZoneTexte 6"/>
          <p:cNvSpPr txBox="1"/>
          <p:nvPr userDrawn="1"/>
        </p:nvSpPr>
        <p:spPr>
          <a:xfrm>
            <a:off x="8789208" y="6216896"/>
            <a:ext cx="2999619"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‹N›</a:t>
            </a:fld>
            <a:endParaRPr lang="fr-FR" sz="1600" dirty="0">
              <a:solidFill>
                <a:schemeClr val="tx2"/>
              </a:solidFill>
            </a:endParaRPr>
          </a:p>
        </p:txBody>
      </p:sp>
    </p:spTree>
    <p:extLst>
      <p:ext uri="{BB962C8B-B14F-4D97-AF65-F5344CB8AC3E}">
        <p14:creationId xmlns:p14="http://schemas.microsoft.com/office/powerpoint/2010/main" val="3402553548"/>
      </p:ext>
    </p:extLst>
  </p:cSld>
  <p:clrMapOvr>
    <a:masterClrMapping/>
  </p:clrMapOvr>
  <p:extLst>
    <p:ext uri="{DCECCB84-F9BA-43D5-87BE-67443E8EF086}">
      <p15:sldGuideLst xmlns:p15="http://schemas.microsoft.com/office/powerpoint/2012/main">
        <p15:guide id="1" pos="735">
          <p15:clr>
            <a:srgbClr val="FBAE40"/>
          </p15:clr>
        </p15:guide>
        <p15:guide id="2" orient="horz" pos="1253">
          <p15:clr>
            <a:srgbClr val="FBAE40"/>
          </p15:clr>
        </p15:guide>
        <p15:guide id="3" orient="horz" pos="3634">
          <p15:clr>
            <a:srgbClr val="FBAE40"/>
          </p15:clr>
        </p15:guide>
        <p15:guide id="4" pos="93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 y="3"/>
            <a:ext cx="12191109" cy="6857499"/>
          </a:xfrm>
          <a:prstGeom prst="rect">
            <a:avLst/>
          </a:prstGeom>
        </p:spPr>
      </p:pic>
      <p:sp>
        <p:nvSpPr>
          <p:cNvPr id="13" name="Espace réservé du contenu 3"/>
          <p:cNvSpPr>
            <a:spLocks noGrp="1"/>
          </p:cNvSpPr>
          <p:nvPr>
            <p:ph sz="quarter" idx="10" hasCustomPrompt="1"/>
          </p:nvPr>
        </p:nvSpPr>
        <p:spPr>
          <a:xfrm>
            <a:off x="983459" y="1093983"/>
            <a:ext cx="10225087" cy="4682243"/>
          </a:xfrm>
          <a:prstGeom prst="rect">
            <a:avLst/>
          </a:prstGeom>
        </p:spPr>
        <p:txBody>
          <a:bodyPr>
            <a:normAutofit/>
          </a:bodyPr>
          <a:lstStyle>
            <a:lvl1pPr marL="228600" indent="-228600">
              <a:buClr>
                <a:srgbClr val="E1783C"/>
              </a:buClr>
              <a:buFont typeface="Wingdings" charset="2"/>
              <a:buChar char="§"/>
              <a:defRPr>
                <a:solidFill>
                  <a:schemeClr val="tx2"/>
                </a:solidFill>
                <a:latin typeface="Arial" charset="0"/>
                <a:ea typeface="Arial" charset="0"/>
                <a:cs typeface="Arial" charset="0"/>
              </a:defRPr>
            </a:lvl1pPr>
            <a:lvl2pPr marL="685800" indent="-228600">
              <a:buClr>
                <a:srgbClr val="E1783C"/>
              </a:buClr>
              <a:buFont typeface="Wingdings" charset="2"/>
              <a:buChar char="§"/>
              <a:defRPr>
                <a:solidFill>
                  <a:schemeClr val="tx2"/>
                </a:solidFill>
                <a:latin typeface="Arial" charset="0"/>
                <a:ea typeface="Arial" charset="0"/>
                <a:cs typeface="Arial" charset="0"/>
              </a:defRPr>
            </a:lvl2pPr>
            <a:lvl3pPr marL="1143000" indent="-228600">
              <a:buClr>
                <a:srgbClr val="E1783C"/>
              </a:buClr>
              <a:buFont typeface="Wingdings" charset="2"/>
              <a:buChar char="§"/>
              <a:defRPr>
                <a:solidFill>
                  <a:schemeClr val="tx2"/>
                </a:solidFill>
                <a:latin typeface="Arial" charset="0"/>
                <a:ea typeface="Arial" charset="0"/>
                <a:cs typeface="Arial" charset="0"/>
              </a:defRPr>
            </a:lvl3pPr>
            <a:lvl4pPr marL="1600200" indent="-228600">
              <a:buClr>
                <a:srgbClr val="E1783C"/>
              </a:buClr>
              <a:buFont typeface="Wingdings" charset="2"/>
              <a:buChar char="§"/>
              <a:defRPr>
                <a:solidFill>
                  <a:schemeClr val="tx2"/>
                </a:solidFill>
                <a:latin typeface="Arial" charset="0"/>
                <a:ea typeface="Arial" charset="0"/>
                <a:cs typeface="Arial" charset="0"/>
              </a:defRPr>
            </a:lvl4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sp>
        <p:nvSpPr>
          <p:cNvPr id="15" name="Titre 13"/>
          <p:cNvSpPr>
            <a:spLocks noGrp="1"/>
          </p:cNvSpPr>
          <p:nvPr>
            <p:ph type="title" hasCustomPrompt="1"/>
          </p:nvPr>
        </p:nvSpPr>
        <p:spPr>
          <a:xfrm>
            <a:off x="983459" y="506220"/>
            <a:ext cx="8327543"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dirty="0" err="1"/>
              <a:t>Presentation</a:t>
            </a:r>
            <a:r>
              <a:rPr lang="fr-FR" dirty="0"/>
              <a:t> </a:t>
            </a:r>
            <a:r>
              <a:rPr lang="fr-FR" dirty="0" err="1"/>
              <a:t>title</a:t>
            </a:r>
            <a:r>
              <a:rPr lang="fr-FR" dirty="0"/>
              <a:t> – one line</a:t>
            </a:r>
          </a:p>
        </p:txBody>
      </p:sp>
      <p:sp>
        <p:nvSpPr>
          <p:cNvPr id="8" name="ZoneTexte 7"/>
          <p:cNvSpPr txBox="1"/>
          <p:nvPr userDrawn="1"/>
        </p:nvSpPr>
        <p:spPr>
          <a:xfrm>
            <a:off x="8789208" y="6216896"/>
            <a:ext cx="2999619"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‹N›</a:t>
            </a:fld>
            <a:endParaRPr lang="fr-FR" sz="1600" dirty="0">
              <a:solidFill>
                <a:schemeClr val="tx2"/>
              </a:solidFill>
            </a:endParaRPr>
          </a:p>
        </p:txBody>
      </p:sp>
    </p:spTree>
    <p:extLst>
      <p:ext uri="{BB962C8B-B14F-4D97-AF65-F5344CB8AC3E}">
        <p14:creationId xmlns:p14="http://schemas.microsoft.com/office/powerpoint/2010/main" val="3690891174"/>
      </p:ext>
    </p:extLst>
  </p:cSld>
  <p:clrMapOvr>
    <a:masterClrMapping/>
  </p:clrMapOvr>
  <p:extLst>
    <p:ext uri="{DCECCB84-F9BA-43D5-87BE-67443E8EF086}">
      <p15:sldGuideLst xmlns:p15="http://schemas.microsoft.com/office/powerpoint/2012/main">
        <p15:guide id="1" pos="735">
          <p15:clr>
            <a:srgbClr val="FBAE40"/>
          </p15:clr>
        </p15:guide>
        <p15:guide id="2" orient="horz" pos="1253">
          <p15:clr>
            <a:srgbClr val="FBAE40"/>
          </p15:clr>
        </p15:guide>
        <p15:guide id="3" orient="horz" pos="3634">
          <p15:clr>
            <a:srgbClr val="FBAE40"/>
          </p15:clr>
        </p15:guide>
        <p15:guide id="4" pos="93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682625"/>
            <a:ext cx="10826496" cy="677108"/>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1"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084753"/>
            <a:ext cx="10826495" cy="307777"/>
          </a:xfrm>
        </p:spPr>
        <p:txBody>
          <a:bodyPr anchor="b">
            <a:spAutoFit/>
          </a:bodyPr>
          <a:lstStyle>
            <a:lvl1pPr marL="0" marR="0" indent="0" algn="r" defTabSz="457193"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1"/>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4/29/2025</a:t>
            </a:fld>
            <a:endParaRPr lang="en-US"/>
          </a:p>
        </p:txBody>
      </p:sp>
      <p:sp>
        <p:nvSpPr>
          <p:cNvPr id="6" name="Footer Placeholder 4"/>
          <p:cNvSpPr>
            <a:spLocks noGrp="1"/>
          </p:cNvSpPr>
          <p:nvPr>
            <p:ph type="ftr" sz="quarter" idx="3"/>
          </p:nvPr>
        </p:nvSpPr>
        <p:spPr>
          <a:xfrm>
            <a:off x="6337300" y="6356351"/>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1"/>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‹N›</a:t>
            </a:fld>
            <a:endParaRPr lang="en-US"/>
          </a:p>
        </p:txBody>
      </p:sp>
      <p:sp>
        <p:nvSpPr>
          <p:cNvPr id="3" name="Segnaposto piè di pagina 4">
            <a:extLst>
              <a:ext uri="{FF2B5EF4-FFF2-40B4-BE49-F238E27FC236}">
                <a16:creationId xmlns:a16="http://schemas.microsoft.com/office/drawing/2014/main" id="{D443CB72-ED39-AA30-12F7-1716801B9CE5}"/>
              </a:ext>
            </a:extLst>
          </p:cNvPr>
          <p:cNvSpPr txBox="1">
            <a:spLocks/>
          </p:cNvSpPr>
          <p:nvPr userDrawn="1"/>
        </p:nvSpPr>
        <p:spPr>
          <a:xfrm>
            <a:off x="1080604" y="6429977"/>
            <a:ext cx="9319214" cy="366057"/>
          </a:xfrm>
          <a:prstGeom prst="rect">
            <a:avLst/>
          </a:prstGeom>
        </p:spPr>
        <p:txBody>
          <a:bodyPr vert="horz" lIns="91084" tIns="45542" rIns="91084" bIns="45542" rtlCol="0" anchor="ctr"/>
          <a:lstStyle>
            <a:defPPr>
              <a:defRPr lang="en-US"/>
            </a:defPPr>
            <a:lvl1pPr marL="0" algn="l" defTabSz="457200" rtl="0" eaLnBrk="1" latinLnBrk="0" hangingPunct="1">
              <a:defRPr sz="904"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900"/>
              <a:t>HydroLAB – Università degli Studi di Napoli Federico II</a:t>
            </a:r>
            <a:endParaRPr lang="en-US" sz="900" dirty="0"/>
          </a:p>
        </p:txBody>
      </p:sp>
      <p:pic>
        <p:nvPicPr>
          <p:cNvPr id="9" name="Picture 2" descr="Hydrolab – Prof. Salvatore Manfreda">
            <a:extLst>
              <a:ext uri="{FF2B5EF4-FFF2-40B4-BE49-F238E27FC236}">
                <a16:creationId xmlns:a16="http://schemas.microsoft.com/office/drawing/2014/main" id="{A0CAB235-E1D0-F128-C983-9E32A3C03D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578" y="5942741"/>
            <a:ext cx="1019026" cy="102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6118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endParaRPr lang="en-US" altLang="en-US"/>
          </a:p>
        </p:txBody>
      </p:sp>
      <p:sp>
        <p:nvSpPr>
          <p:cNvPr id="1027"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US" altLang="en-US"/>
          </a:p>
        </p:txBody>
      </p:sp>
      <p:sp>
        <p:nvSpPr>
          <p:cNvPr id="4" name="Segnaposto data 3"/>
          <p:cNvSpPr>
            <a:spLocks noGrp="1"/>
          </p:cNvSpPr>
          <p:nvPr>
            <p:ph type="dt" sz="half" idx="2"/>
          </p:nvPr>
        </p:nvSpPr>
        <p:spPr>
          <a:xfrm>
            <a:off x="742950" y="6356351"/>
            <a:ext cx="2711449"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it-IT"/>
              <a:t>HydroLAB – Università degli Studi di Napoli Federico II</a:t>
            </a:r>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15A7145-BAF1-4A5D-AD44-149A11398138}"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92" r:id="rId3"/>
    <p:sldLayoutId id="2147483687" r:id="rId4"/>
    <p:sldLayoutId id="2147483689" r:id="rId5"/>
    <p:sldLayoutId id="2147483691" r:id="rId6"/>
    <p:sldLayoutId id="2147483693" r:id="rId7"/>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wmf"/></Relationships>
</file>

<file path=ppt/slides/_rels/slide20.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1.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2.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6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tiff"/></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7.tiff"/><Relationship Id="rId7" Type="http://schemas.openxmlformats.org/officeDocument/2006/relationships/image" Target="../media/image70.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tiff"/><Relationship Id="rId5" Type="http://schemas.microsoft.com/office/2007/relationships/hdphoto" Target="../media/hdphoto2.wdp"/><Relationship Id="rId4" Type="http://schemas.openxmlformats.org/officeDocument/2006/relationships/image" Target="../media/image68.png"/><Relationship Id="rId9" Type="http://schemas.openxmlformats.org/officeDocument/2006/relationships/image" Target="../media/image72.tiff"/></Relationships>
</file>

<file path=ppt/slides/_rels/slide27.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73.tiff"/><Relationship Id="rId7" Type="http://schemas.openxmlformats.org/officeDocument/2006/relationships/image" Target="../media/image7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28.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9.tiff"/><Relationship Id="rId7" Type="http://schemas.openxmlformats.org/officeDocument/2006/relationships/image" Target="../media/image83.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29.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85.tiff"/><Relationship Id="rId7" Type="http://schemas.openxmlformats.org/officeDocument/2006/relationships/image" Target="../media/image89.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2" Type="http://schemas.openxmlformats.org/officeDocument/2006/relationships/hyperlink" Target="https://www.isprambiente.gov.it/it/pubblicazioni/rapporti/bilancio-idrologico-nazionale-stime-bigbang-e-indicatori-sulla-risorsa-idrica-aggiornamento-al-2023"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3.png"/><Relationship Id="rId3" Type="http://schemas.openxmlformats.org/officeDocument/2006/relationships/image" Target="../media/image98.jpeg"/><Relationship Id="rId7" Type="http://schemas.openxmlformats.org/officeDocument/2006/relationships/image" Target="../media/image5.jpeg"/><Relationship Id="rId12" Type="http://schemas.openxmlformats.org/officeDocument/2006/relationships/image" Target="../media/image100.png"/><Relationship Id="rId17" Type="http://schemas.openxmlformats.org/officeDocument/2006/relationships/hyperlink" Target="mailto:pasquale.perrini@uniba.it" TargetMode="External"/><Relationship Id="rId2" Type="http://schemas.openxmlformats.org/officeDocument/2006/relationships/image" Target="../media/image97.jpg"/><Relationship Id="rId16" Type="http://schemas.openxmlformats.org/officeDocument/2006/relationships/hyperlink" Target="mailto:angelo.avino@unina.it" TargetMode="Externa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2.jpeg"/><Relationship Id="rId15" Type="http://schemas.openxmlformats.org/officeDocument/2006/relationships/hyperlink" Target="mailto:felice.pacia@iusspavia.it" TargetMode="External"/><Relationship Id="rId10" Type="http://schemas.openxmlformats.org/officeDocument/2006/relationships/image" Target="../media/image8.jpeg"/><Relationship Id="rId4" Type="http://schemas.openxmlformats.org/officeDocument/2006/relationships/image" Target="../media/image99.jpeg"/><Relationship Id="rId9" Type="http://schemas.openxmlformats.org/officeDocument/2006/relationships/image" Target="../media/image7.jpeg"/><Relationship Id="rId14" Type="http://schemas.openxmlformats.org/officeDocument/2006/relationships/hyperlink" Target="mailto:salvatore.manfreda@unina.i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37.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280.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0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ctrTitle" idx="4294967295"/>
          </p:nvPr>
        </p:nvSpPr>
        <p:spPr>
          <a:xfrm>
            <a:off x="154329" y="1511187"/>
            <a:ext cx="11883341" cy="2603613"/>
          </a:xfrm>
        </p:spPr>
        <p:txBody>
          <a:bodyPr/>
          <a:lstStyle/>
          <a:p>
            <a:r>
              <a:rPr lang="en-US" sz="4100" b="1" dirty="0">
                <a:solidFill>
                  <a:schemeClr val="accent1">
                    <a:lumMod val="75000"/>
                  </a:schemeClr>
                </a:solidFill>
                <a:effectLst/>
                <a:latin typeface="Times New Roman" panose="02020603050405020304" pitchFamily="18" charset="0"/>
                <a:ea typeface="Times New Roman" panose="02020603050405020304" pitchFamily="18" charset="0"/>
              </a:rPr>
              <a:t>Water Availability Assessment in a Data-Scarce Region: Application to the District of Southern Italy</a:t>
            </a:r>
            <a:br>
              <a:rPr lang="en-US" sz="3600" b="1" dirty="0">
                <a:solidFill>
                  <a:schemeClr val="tx2">
                    <a:lumMod val="60000"/>
                    <a:lumOff val="40000"/>
                  </a:schemeClr>
                </a:solidFill>
                <a:effectLst/>
                <a:latin typeface="Times New Roman" panose="02020603050405020304" pitchFamily="18" charset="0"/>
                <a:ea typeface="Times New Roman" panose="02020603050405020304" pitchFamily="18" charset="0"/>
              </a:rPr>
            </a:br>
            <a:br>
              <a:rPr lang="en-US" sz="3600" b="1" dirty="0">
                <a:solidFill>
                  <a:schemeClr val="tx2">
                    <a:lumMod val="60000"/>
                    <a:lumOff val="40000"/>
                  </a:schemeClr>
                </a:solidFill>
                <a:effectLst/>
                <a:latin typeface="Times New Roman" panose="02020603050405020304" pitchFamily="18" charset="0"/>
                <a:ea typeface="Times New Roman" panose="02020603050405020304" pitchFamily="18" charset="0"/>
              </a:rPr>
            </a:br>
            <a:r>
              <a:rPr lang="en-US" sz="3200" b="1" u="sng" dirty="0">
                <a:solidFill>
                  <a:schemeClr val="tx2">
                    <a:lumMod val="60000"/>
                    <a:lumOff val="40000"/>
                  </a:schemeClr>
                </a:solidFill>
                <a:effectLst/>
                <a:latin typeface="Times New Roman" panose="02020603050405020304" pitchFamily="18" charset="0"/>
                <a:ea typeface="Times New Roman" panose="02020603050405020304" pitchFamily="18" charset="0"/>
              </a:rPr>
              <a:t>Screen: PICO 4.13</a:t>
            </a:r>
            <a:endParaRPr lang="en-US" altLang="en-US" sz="4000" b="1" u="sng" dirty="0">
              <a:solidFill>
                <a:schemeClr val="tx2">
                  <a:lumMod val="60000"/>
                  <a:lumOff val="40000"/>
                </a:schemeClr>
              </a:solidFill>
            </a:endParaRPr>
          </a:p>
        </p:txBody>
      </p:sp>
      <p:sp>
        <p:nvSpPr>
          <p:cNvPr id="4" name="Titolo 1">
            <a:extLst>
              <a:ext uri="{FF2B5EF4-FFF2-40B4-BE49-F238E27FC236}">
                <a16:creationId xmlns:a16="http://schemas.microsoft.com/office/drawing/2014/main" id="{C24BF9BD-026A-CE32-575E-125667EB9742}"/>
              </a:ext>
            </a:extLst>
          </p:cNvPr>
          <p:cNvSpPr txBox="1">
            <a:spLocks/>
          </p:cNvSpPr>
          <p:nvPr/>
        </p:nvSpPr>
        <p:spPr bwMode="auto">
          <a:xfrm>
            <a:off x="289366" y="3966185"/>
            <a:ext cx="11748304" cy="79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a:lnSpc>
                <a:spcPct val="150000"/>
              </a:lnSpc>
              <a:spcBef>
                <a:spcPts val="1200"/>
              </a:spcBef>
              <a:spcAft>
                <a:spcPts val="1200"/>
              </a:spcAft>
            </a:pPr>
            <a:r>
              <a:rPr lang="it-IT" sz="1400" b="1" i="1" u="sng" dirty="0">
                <a:effectLst/>
                <a:latin typeface="Times New Roman" panose="02020603050405020304" pitchFamily="18" charset="0"/>
                <a:ea typeface="Times New Roman" panose="02020603050405020304" pitchFamily="18" charset="0"/>
              </a:rPr>
              <a:t>Felice Daniele Pacia</a:t>
            </a:r>
            <a:r>
              <a:rPr lang="it-IT" sz="1400" b="1" i="1" u="sng" baseline="30000" dirty="0">
                <a:effectLst/>
                <a:latin typeface="Times New Roman" panose="02020603050405020304" pitchFamily="18" charset="0"/>
                <a:ea typeface="Times New Roman" panose="02020603050405020304" pitchFamily="18" charset="0"/>
              </a:rPr>
              <a:t>1,2</a:t>
            </a:r>
            <a:r>
              <a:rPr lang="it-IT" sz="1400" i="1" dirty="0">
                <a:effectLst/>
                <a:latin typeface="Times New Roman" panose="02020603050405020304" pitchFamily="18" charset="0"/>
                <a:ea typeface="Times New Roman" panose="02020603050405020304" pitchFamily="18" charset="0"/>
              </a:rPr>
              <a:t>, Pasquale Perrini </a:t>
            </a:r>
            <a:r>
              <a:rPr lang="it-IT" sz="1400" i="1" baseline="30000" dirty="0">
                <a:effectLst/>
                <a:latin typeface="Times New Roman" panose="02020603050405020304" pitchFamily="18" charset="0"/>
                <a:ea typeface="Times New Roman" panose="02020603050405020304" pitchFamily="18" charset="0"/>
              </a:rPr>
              <a:t>3,1 </a:t>
            </a:r>
            <a:r>
              <a:rPr lang="it-IT" sz="1400" i="1" dirty="0">
                <a:effectLst/>
                <a:latin typeface="Times New Roman" panose="02020603050405020304" pitchFamily="18" charset="0"/>
                <a:ea typeface="Times New Roman" panose="02020603050405020304" pitchFamily="18" charset="0"/>
              </a:rPr>
              <a:t> ,  Angelo Avino</a:t>
            </a:r>
            <a:r>
              <a:rPr lang="it-IT" sz="1400" i="1" baseline="30000" dirty="0">
                <a:effectLst/>
                <a:latin typeface="Times New Roman" panose="02020603050405020304" pitchFamily="18" charset="0"/>
                <a:ea typeface="Times New Roman" panose="02020603050405020304" pitchFamily="18" charset="0"/>
              </a:rPr>
              <a:t>1</a:t>
            </a:r>
            <a:r>
              <a:rPr lang="it-IT" sz="1400" i="1" dirty="0">
                <a:effectLst/>
                <a:latin typeface="Times New Roman" panose="02020603050405020304" pitchFamily="18" charset="0"/>
                <a:ea typeface="Times New Roman" panose="02020603050405020304" pitchFamily="18" charset="0"/>
              </a:rPr>
              <a:t>, </a:t>
            </a:r>
            <a:r>
              <a:rPr lang="it-IT" sz="1400" i="1" dirty="0" err="1">
                <a:effectLst/>
                <a:latin typeface="Times New Roman" panose="02020603050405020304" pitchFamily="18" charset="0"/>
                <a:ea typeface="Times New Roman" panose="02020603050405020304" pitchFamily="18" charset="0"/>
              </a:rPr>
              <a:t>Awais</a:t>
            </a:r>
            <a:r>
              <a:rPr lang="it-IT" sz="1400" i="1" dirty="0">
                <a:effectLst/>
                <a:latin typeface="Times New Roman" panose="02020603050405020304" pitchFamily="18" charset="0"/>
                <a:ea typeface="Times New Roman" panose="02020603050405020304" pitchFamily="18" charset="0"/>
              </a:rPr>
              <a:t> </a:t>
            </a:r>
            <a:r>
              <a:rPr lang="it-IT" sz="1400" i="1" dirty="0" err="1">
                <a:effectLst/>
                <a:latin typeface="Times New Roman" panose="02020603050405020304" pitchFamily="18" charset="0"/>
                <a:ea typeface="Times New Roman" panose="02020603050405020304" pitchFamily="18" charset="0"/>
              </a:rPr>
              <a:t>Naeem</a:t>
            </a:r>
            <a:r>
              <a:rPr lang="it-IT" sz="1400" i="1" dirty="0">
                <a:effectLst/>
                <a:latin typeface="Times New Roman" panose="02020603050405020304" pitchFamily="18" charset="0"/>
                <a:ea typeface="Times New Roman" panose="02020603050405020304" pitchFamily="18" charset="0"/>
              </a:rPr>
              <a:t> Sarwar</a:t>
            </a:r>
            <a:r>
              <a:rPr lang="it-IT" sz="1400" i="1" baseline="30000" dirty="0">
                <a:effectLst/>
                <a:latin typeface="Times New Roman" panose="02020603050405020304" pitchFamily="18" charset="0"/>
                <a:ea typeface="Times New Roman" panose="02020603050405020304" pitchFamily="18" charset="0"/>
              </a:rPr>
              <a:t>1</a:t>
            </a:r>
            <a:r>
              <a:rPr lang="it-IT" sz="1400" i="1" dirty="0">
                <a:effectLst/>
                <a:latin typeface="Times New Roman" panose="02020603050405020304" pitchFamily="18" charset="0"/>
                <a:ea typeface="Times New Roman" panose="02020603050405020304" pitchFamily="18" charset="0"/>
              </a:rPr>
              <a:t>,  </a:t>
            </a:r>
            <a:r>
              <a:rPr lang="it-IT" sz="1400" i="1" dirty="0" err="1">
                <a:effectLst/>
                <a:latin typeface="Times New Roman" panose="02020603050405020304" pitchFamily="18" charset="0"/>
                <a:ea typeface="Times New Roman" panose="02020603050405020304" pitchFamily="18" charset="0"/>
              </a:rPr>
              <a:t>Afshin</a:t>
            </a:r>
            <a:r>
              <a:rPr lang="it-IT" sz="1400" i="1" dirty="0">
                <a:effectLst/>
                <a:latin typeface="Times New Roman" panose="02020603050405020304" pitchFamily="18" charset="0"/>
                <a:ea typeface="Times New Roman" panose="02020603050405020304" pitchFamily="18" charset="0"/>
              </a:rPr>
              <a:t> Jahanshahi</a:t>
            </a:r>
            <a:r>
              <a:rPr lang="it-IT" sz="1400" i="1" baseline="30000" dirty="0">
                <a:effectLst/>
                <a:latin typeface="Times New Roman" panose="02020603050405020304" pitchFamily="18" charset="0"/>
                <a:ea typeface="Times New Roman" panose="02020603050405020304" pitchFamily="18" charset="0"/>
              </a:rPr>
              <a:t>1</a:t>
            </a:r>
            <a:r>
              <a:rPr lang="it-IT" sz="1400" i="1" dirty="0">
                <a:effectLst/>
                <a:latin typeface="Times New Roman" panose="02020603050405020304" pitchFamily="18" charset="0"/>
                <a:ea typeface="Times New Roman" panose="02020603050405020304" pitchFamily="18" charset="0"/>
              </a:rPr>
              <a:t>, Pasquale Coccaro</a:t>
            </a:r>
            <a:r>
              <a:rPr lang="it-IT" sz="1400" i="1" baseline="30000" dirty="0">
                <a:effectLst/>
                <a:latin typeface="Times New Roman" panose="02020603050405020304" pitchFamily="18" charset="0"/>
                <a:ea typeface="Times New Roman" panose="02020603050405020304" pitchFamily="18" charset="0"/>
              </a:rPr>
              <a:t>6</a:t>
            </a:r>
            <a:r>
              <a:rPr lang="it-IT" sz="1400" i="1" dirty="0">
                <a:effectLst/>
                <a:latin typeface="Times New Roman" panose="02020603050405020304" pitchFamily="18" charset="0"/>
                <a:ea typeface="Times New Roman" panose="02020603050405020304" pitchFamily="18" charset="0"/>
              </a:rPr>
              <a:t>, Luciana Giuzio</a:t>
            </a:r>
            <a:r>
              <a:rPr lang="it-IT" sz="1400" i="1" baseline="30000" dirty="0">
                <a:effectLst/>
                <a:latin typeface="Times New Roman" panose="02020603050405020304" pitchFamily="18" charset="0"/>
                <a:ea typeface="Times New Roman" panose="02020603050405020304" pitchFamily="18" charset="0"/>
              </a:rPr>
              <a:t>6</a:t>
            </a:r>
            <a:r>
              <a:rPr lang="it-IT" sz="1400" i="1" dirty="0">
                <a:effectLst/>
                <a:latin typeface="Times New Roman" panose="02020603050405020304" pitchFamily="18" charset="0"/>
                <a:ea typeface="Times New Roman" panose="02020603050405020304" pitchFamily="18" charset="0"/>
              </a:rPr>
              <a:t>, Vera Corbelli</a:t>
            </a:r>
            <a:r>
              <a:rPr lang="it-IT" sz="1400" i="1" baseline="30000" dirty="0">
                <a:effectLst/>
                <a:latin typeface="Times New Roman" panose="02020603050405020304" pitchFamily="18" charset="0"/>
                <a:ea typeface="Times New Roman" panose="02020603050405020304" pitchFamily="18" charset="0"/>
              </a:rPr>
              <a:t>6</a:t>
            </a:r>
            <a:r>
              <a:rPr lang="it-IT" sz="1400" i="1" dirty="0">
                <a:effectLst/>
                <a:latin typeface="Times New Roman" panose="02020603050405020304" pitchFamily="18" charset="0"/>
                <a:ea typeface="Times New Roman" panose="02020603050405020304" pitchFamily="18" charset="0"/>
              </a:rPr>
              <a:t>, Mauro Fiorentino</a:t>
            </a:r>
            <a:r>
              <a:rPr lang="it-IT" sz="1400" i="1" baseline="30000" dirty="0">
                <a:effectLst/>
                <a:latin typeface="Times New Roman" panose="02020603050405020304" pitchFamily="18" charset="0"/>
                <a:ea typeface="Times New Roman" panose="02020603050405020304" pitchFamily="18" charset="0"/>
              </a:rPr>
              <a:t>4</a:t>
            </a:r>
            <a:r>
              <a:rPr lang="it-IT" sz="1400" i="1" dirty="0">
                <a:effectLst/>
                <a:latin typeface="Times New Roman" panose="02020603050405020304" pitchFamily="18" charset="0"/>
                <a:ea typeface="Times New Roman" panose="02020603050405020304" pitchFamily="18" charset="0"/>
              </a:rPr>
              <a:t>, Vito Iacobellis</a:t>
            </a:r>
            <a:r>
              <a:rPr lang="it-IT" sz="1400" i="1" baseline="30000" dirty="0">
                <a:effectLst/>
                <a:latin typeface="Times New Roman" panose="02020603050405020304" pitchFamily="18" charset="0"/>
                <a:ea typeface="Times New Roman" panose="02020603050405020304" pitchFamily="18" charset="0"/>
              </a:rPr>
              <a:t>5</a:t>
            </a:r>
            <a:r>
              <a:rPr lang="it-IT" sz="1400" i="1" dirty="0">
                <a:effectLst/>
                <a:latin typeface="Times New Roman" panose="02020603050405020304" pitchFamily="18" charset="0"/>
                <a:ea typeface="Times New Roman" panose="02020603050405020304" pitchFamily="18" charset="0"/>
              </a:rPr>
              <a:t>, Salvatore Manfreda</a:t>
            </a:r>
            <a:r>
              <a:rPr lang="it-IT" sz="1400" i="1" baseline="30000" dirty="0">
                <a:effectLst/>
                <a:latin typeface="Times New Roman" panose="02020603050405020304" pitchFamily="18" charset="0"/>
                <a:ea typeface="Times New Roman" panose="02020603050405020304" pitchFamily="18" charset="0"/>
              </a:rPr>
              <a:t>1</a:t>
            </a:r>
            <a:endParaRPr lang="it-IT" sz="1400" i="1" dirty="0">
              <a:effectLst/>
              <a:latin typeface="Arial" panose="020B0604020202020204" pitchFamily="34" charset="0"/>
              <a:ea typeface="Arial" panose="020B0604020202020204" pitchFamily="34" charset="0"/>
            </a:endParaRPr>
          </a:p>
        </p:txBody>
      </p:sp>
      <p:sp>
        <p:nvSpPr>
          <p:cNvPr id="6" name="Titolo 1">
            <a:extLst>
              <a:ext uri="{FF2B5EF4-FFF2-40B4-BE49-F238E27FC236}">
                <a16:creationId xmlns:a16="http://schemas.microsoft.com/office/drawing/2014/main" id="{F9995C25-7397-31FE-D991-87DDC5235083}"/>
              </a:ext>
            </a:extLst>
          </p:cNvPr>
          <p:cNvSpPr txBox="1">
            <a:spLocks/>
          </p:cNvSpPr>
          <p:nvPr/>
        </p:nvSpPr>
        <p:spPr bwMode="auto">
          <a:xfrm>
            <a:off x="289366" y="4908495"/>
            <a:ext cx="11748304" cy="876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algn="just">
              <a:lnSpc>
                <a:spcPct val="115000"/>
              </a:lnSpc>
              <a:buNone/>
            </a:pPr>
            <a:r>
              <a:rPr lang="en-US" sz="1200" i="1" baseline="30000" dirty="0">
                <a:effectLst/>
                <a:latin typeface="Times New Roman" panose="02020603050405020304" pitchFamily="18" charset="0"/>
                <a:ea typeface="Times New Roman" panose="02020603050405020304" pitchFamily="18" charset="0"/>
              </a:rPr>
              <a:t>1 </a:t>
            </a:r>
            <a:r>
              <a:rPr lang="en-US" sz="1200" i="1" dirty="0">
                <a:effectLst/>
                <a:latin typeface="Times New Roman" panose="02020603050405020304" pitchFamily="18" charset="0"/>
                <a:ea typeface="Times New Roman" panose="02020603050405020304" pitchFamily="18" charset="0"/>
              </a:rPr>
              <a:t>Department of Civil, Building and Environmental Engineering, University of Naples Federico II, Naples, Italy</a:t>
            </a:r>
            <a:r>
              <a:rPr lang="it-IT" sz="1200" dirty="0">
                <a:latin typeface="Arial" panose="020B0604020202020204" pitchFamily="34" charset="0"/>
                <a:ea typeface="Times New Roman" panose="02020603050405020304" pitchFamily="18" charset="0"/>
              </a:rPr>
              <a:t>;</a:t>
            </a:r>
            <a:r>
              <a:rPr lang="en-US" sz="1200" i="1" dirty="0">
                <a:effectLst/>
                <a:latin typeface="Times New Roman" panose="02020603050405020304" pitchFamily="18" charset="0"/>
                <a:ea typeface="Times New Roman" panose="02020603050405020304" pitchFamily="18" charset="0"/>
              </a:rPr>
              <a:t> </a:t>
            </a:r>
            <a:r>
              <a:rPr lang="en-US" sz="1200" i="1" baseline="30000" dirty="0">
                <a:effectLst/>
                <a:latin typeface="Times New Roman" panose="02020603050405020304" pitchFamily="18" charset="0"/>
                <a:ea typeface="Times New Roman" panose="02020603050405020304" pitchFamily="18" charset="0"/>
              </a:rPr>
              <a:t>2 </a:t>
            </a:r>
            <a:r>
              <a:rPr lang="en-US" sz="1200" i="1" dirty="0">
                <a:effectLst/>
                <a:latin typeface="Times New Roman" panose="02020603050405020304" pitchFamily="18" charset="0"/>
                <a:ea typeface="Times New Roman" panose="02020603050405020304" pitchFamily="18" charset="0"/>
              </a:rPr>
              <a:t>University School of Advanced Studies IUSS Pavia, Italy; </a:t>
            </a:r>
            <a:r>
              <a:rPr lang="en-US" sz="1200" i="1" baseline="30000" dirty="0">
                <a:effectLst/>
                <a:latin typeface="Times New Roman" panose="02020603050405020304" pitchFamily="18" charset="0"/>
                <a:ea typeface="Times New Roman" panose="02020603050405020304" pitchFamily="18" charset="0"/>
              </a:rPr>
              <a:t>3 </a:t>
            </a:r>
            <a:r>
              <a:rPr lang="en-US" sz="1200" i="1" dirty="0">
                <a:effectLst/>
                <a:latin typeface="Times New Roman" panose="02020603050405020304" pitchFamily="18" charset="0"/>
                <a:ea typeface="Times New Roman" panose="02020603050405020304" pitchFamily="18" charset="0"/>
              </a:rPr>
              <a:t>Department of Soil, Plant and Food Science, University of Bari Aldo Moro, Bari, Italy; </a:t>
            </a:r>
            <a:r>
              <a:rPr lang="en-US" sz="1200" i="1" baseline="30000" dirty="0">
                <a:effectLst/>
                <a:latin typeface="Times New Roman" panose="02020603050405020304" pitchFamily="18" charset="0"/>
                <a:ea typeface="Times New Roman" panose="02020603050405020304" pitchFamily="18" charset="0"/>
              </a:rPr>
              <a:t>4 </a:t>
            </a:r>
            <a:r>
              <a:rPr lang="en-US" sz="1200" i="1" dirty="0">
                <a:effectLst/>
                <a:latin typeface="Times New Roman" panose="02020603050405020304" pitchFamily="18" charset="0"/>
                <a:ea typeface="Times New Roman" panose="02020603050405020304" pitchFamily="18" charset="0"/>
              </a:rPr>
              <a:t>Department of European and Mediterranean Cultures: Architecture, Environment and Cultural Heritage, University of Basilicata, Matera, Italy; </a:t>
            </a:r>
            <a:r>
              <a:rPr lang="en-US" sz="1200" i="1" baseline="30000" dirty="0">
                <a:effectLst/>
                <a:latin typeface="Times New Roman" panose="02020603050405020304" pitchFamily="18" charset="0"/>
                <a:ea typeface="Times New Roman" panose="02020603050405020304" pitchFamily="18" charset="0"/>
              </a:rPr>
              <a:t>5 </a:t>
            </a:r>
            <a:r>
              <a:rPr lang="en-US" sz="1200" i="1" dirty="0">
                <a:effectLst/>
                <a:latin typeface="Times New Roman" panose="02020603050405020304" pitchFamily="18" charset="0"/>
                <a:ea typeface="Times New Roman" panose="02020603050405020304" pitchFamily="18" charset="0"/>
              </a:rPr>
              <a:t>Department of Civil, Environmental, Land, Building Engineering and Chemistry, Polytechnic University of Bari, Bari, Italy</a:t>
            </a:r>
            <a:r>
              <a:rPr lang="it-IT" sz="1200" dirty="0">
                <a:latin typeface="Arial" panose="020B0604020202020204" pitchFamily="34" charset="0"/>
                <a:ea typeface="Times New Roman" panose="02020603050405020304" pitchFamily="18" charset="0"/>
              </a:rPr>
              <a:t>; </a:t>
            </a:r>
            <a:r>
              <a:rPr lang="it-IT" sz="1200" i="1" baseline="30000" dirty="0">
                <a:effectLst/>
                <a:latin typeface="Times New Roman" panose="02020603050405020304" pitchFamily="18" charset="0"/>
                <a:ea typeface="Times New Roman" panose="02020603050405020304" pitchFamily="18" charset="0"/>
              </a:rPr>
              <a:t>6 </a:t>
            </a:r>
            <a:r>
              <a:rPr lang="it-IT" sz="1200" i="1" dirty="0">
                <a:effectLst/>
                <a:latin typeface="Times New Roman" panose="02020603050405020304" pitchFamily="18" charset="0"/>
                <a:ea typeface="Times New Roman" panose="02020603050405020304" pitchFamily="18" charset="0"/>
              </a:rPr>
              <a:t>Autorità di Bacino Distrettuale dell'Appennino </a:t>
            </a:r>
            <a:r>
              <a:rPr lang="it-IT" sz="1200" i="1" dirty="0" err="1">
                <a:effectLst/>
                <a:latin typeface="Times New Roman" panose="02020603050405020304" pitchFamily="18" charset="0"/>
                <a:ea typeface="Times New Roman" panose="02020603050405020304" pitchFamily="18" charset="0"/>
              </a:rPr>
              <a:t>Meridionale,Caserta</a:t>
            </a:r>
            <a:r>
              <a:rPr lang="it-IT" sz="1200" i="1" dirty="0">
                <a:effectLst/>
                <a:latin typeface="Times New Roman" panose="02020603050405020304" pitchFamily="18" charset="0"/>
                <a:ea typeface="Times New Roman" panose="02020603050405020304" pitchFamily="18" charset="0"/>
              </a:rPr>
              <a:t>, </a:t>
            </a:r>
            <a:r>
              <a:rPr lang="it-IT" sz="1200" i="1" dirty="0" err="1">
                <a:effectLst/>
                <a:latin typeface="Times New Roman" panose="02020603050405020304" pitchFamily="18" charset="0"/>
                <a:ea typeface="Times New Roman" panose="02020603050405020304" pitchFamily="18" charset="0"/>
              </a:rPr>
              <a:t>Italy</a:t>
            </a:r>
            <a:r>
              <a:rPr lang="it-IT" sz="1200" i="1" dirty="0">
                <a:effectLst/>
                <a:latin typeface="Times New Roman" panose="02020603050405020304" pitchFamily="18" charset="0"/>
                <a:ea typeface="Times New Roman" panose="02020603050405020304" pitchFamily="18" charset="0"/>
              </a:rPr>
              <a:t>.</a:t>
            </a:r>
            <a:endParaRPr lang="it-IT" sz="1200" dirty="0">
              <a:effectLst/>
              <a:latin typeface="Arial" panose="020B0604020202020204" pitchFamily="34" charset="0"/>
              <a:ea typeface="Arial" panose="020B0604020202020204" pitchFamily="34" charset="0"/>
            </a:endParaRPr>
          </a:p>
        </p:txBody>
      </p:sp>
      <p:pic>
        <p:nvPicPr>
          <p:cNvPr id="2" name="Picture 2" descr="European Geosciences Union (EGU) 2025 - EuroGeoSurveys">
            <a:extLst>
              <a:ext uri="{FF2B5EF4-FFF2-40B4-BE49-F238E27FC236}">
                <a16:creationId xmlns:a16="http://schemas.microsoft.com/office/drawing/2014/main" id="{131DFEDC-8410-A2EE-B6B8-5D5AC7AF5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7967" y="5839681"/>
            <a:ext cx="1683045" cy="841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2CD5AC-94C6-3306-8D5A-1E8F5C8DB571}"/>
              </a:ext>
            </a:extLst>
          </p:cNvPr>
          <p:cNvSpPr>
            <a:spLocks noGrp="1"/>
          </p:cNvSpPr>
          <p:nvPr>
            <p:ph type="ftr" sz="quarter" idx="10"/>
          </p:nvPr>
        </p:nvSpPr>
        <p:spPr/>
        <p:txBody>
          <a:bodyPr/>
          <a:lstStyle/>
          <a:p>
            <a:pPr>
              <a:defRPr/>
            </a:pPr>
            <a:r>
              <a:rPr lang="it-IT"/>
              <a:t>HydroLAB – Università degli Studi di Napoli Federico II</a:t>
            </a:r>
            <a:endParaRPr lang="en-US" dirty="0"/>
          </a:p>
        </p:txBody>
      </p:sp>
      <p:sp>
        <p:nvSpPr>
          <p:cNvPr id="7" name="Slide Number Placeholder 6"/>
          <p:cNvSpPr>
            <a:spLocks noGrp="1"/>
          </p:cNvSpPr>
          <p:nvPr>
            <p:ph type="sldNum" sz="quarter" idx="11"/>
          </p:nvPr>
        </p:nvSpPr>
        <p:spPr/>
        <p:txBody>
          <a:bodyPr/>
          <a:lstStyle/>
          <a:p>
            <a:pPr>
              <a:defRPr/>
            </a:pPr>
            <a:fld id="{5FEDEA40-E179-4FB8-82D3-F765CD53FBD2}" type="slidenum">
              <a:rPr lang="en-US" smtClean="0"/>
              <a:pPr>
                <a:defRPr/>
              </a:pPr>
              <a:t>10</a:t>
            </a:fld>
            <a:endParaRPr lang="en-US" dirty="0"/>
          </a:p>
        </p:txBody>
      </p:sp>
      <p:sp>
        <p:nvSpPr>
          <p:cNvPr id="19" name="Title 2">
            <a:extLst>
              <a:ext uri="{FF2B5EF4-FFF2-40B4-BE49-F238E27FC236}">
                <a16:creationId xmlns:a16="http://schemas.microsoft.com/office/drawing/2014/main" id="{0AEC2FC3-46D3-95AE-280A-2DD4038A7176}"/>
              </a:ext>
            </a:extLst>
          </p:cNvPr>
          <p:cNvSpPr txBox="1">
            <a:spLocks/>
          </p:cNvSpPr>
          <p:nvPr/>
        </p:nvSpPr>
        <p:spPr>
          <a:xfrm>
            <a:off x="4585082" y="183057"/>
            <a:ext cx="3213338" cy="393498"/>
          </a:xfrm>
          <a:prstGeom prst="rect">
            <a:avLst/>
          </a:prstGeom>
          <a:noFill/>
          <a:ln>
            <a:noFill/>
          </a:ln>
        </p:spPr>
        <p:txBody>
          <a:bodyPr vert="horz" wrap="square" lIns="91440" tIns="45720" rIns="91440" bIns="45720" numCol="1" anchor="ctr" anchorCtr="0" compatLnSpc="1">
            <a:prstTxWarp prst="textNoShape">
              <a:avLst/>
            </a:prstTxWarp>
            <a:noAutofit/>
          </a:bodyPr>
          <a:lstStyle>
            <a:defPPr>
              <a:defRPr lang="it-IT"/>
            </a:defPPr>
            <a:lvl1pPr>
              <a:defRPr sz="3600" b="1">
                <a:solidFill>
                  <a:schemeClr val="accent1"/>
                </a:solidFill>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en-US" dirty="0"/>
              <a:t>DREAM Model</a:t>
            </a:r>
            <a:endParaRPr lang="x-none" dirty="0"/>
          </a:p>
        </p:txBody>
      </p:sp>
      <p:sp>
        <p:nvSpPr>
          <p:cNvPr id="20" name="Content Placeholder 4">
            <a:extLst>
              <a:ext uri="{FF2B5EF4-FFF2-40B4-BE49-F238E27FC236}">
                <a16:creationId xmlns:a16="http://schemas.microsoft.com/office/drawing/2014/main" id="{AB8136A8-0196-A251-DD0F-9E020214A1F9}"/>
              </a:ext>
            </a:extLst>
          </p:cNvPr>
          <p:cNvSpPr txBox="1">
            <a:spLocks/>
          </p:cNvSpPr>
          <p:nvPr/>
        </p:nvSpPr>
        <p:spPr>
          <a:xfrm>
            <a:off x="354170" y="1269246"/>
            <a:ext cx="11168129" cy="537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DREAM is a distributed hydrological model developed to process the state of soil imbibition at the daily scale and at the hourly scale.</a:t>
            </a:r>
          </a:p>
        </p:txBody>
      </p:sp>
      <p:sp>
        <p:nvSpPr>
          <p:cNvPr id="21" name="CasellaDiTesto 20">
            <a:extLst>
              <a:ext uri="{FF2B5EF4-FFF2-40B4-BE49-F238E27FC236}">
                <a16:creationId xmlns:a16="http://schemas.microsoft.com/office/drawing/2014/main" id="{029D8A19-0F80-9E72-634E-0F8122B65D89}"/>
              </a:ext>
            </a:extLst>
          </p:cNvPr>
          <p:cNvSpPr txBox="1"/>
          <p:nvPr/>
        </p:nvSpPr>
        <p:spPr>
          <a:xfrm>
            <a:off x="354170" y="755285"/>
            <a:ext cx="11507272" cy="523220"/>
          </a:xfrm>
          <a:prstGeom prst="rect">
            <a:avLst/>
          </a:prstGeom>
          <a:noFill/>
        </p:spPr>
        <p:txBody>
          <a:bodyPr wrap="square" rtlCol="0">
            <a:spAutoFit/>
          </a:bodyPr>
          <a:lstStyle/>
          <a:p>
            <a:pPr algn="ctr"/>
            <a:r>
              <a:rPr lang="it-IT" altLang="it-IT" sz="1400" i="1" dirty="0">
                <a:latin typeface="+mn-lt"/>
              </a:rPr>
              <a:t>Manfreda, S., M. Fiorentino, V. Iacobellis, “DREAM: a Distributed model for </a:t>
            </a:r>
            <a:r>
              <a:rPr lang="it-IT" altLang="it-IT" sz="1400" i="1" dirty="0" err="1">
                <a:latin typeface="+mn-lt"/>
              </a:rPr>
              <a:t>Runoff</a:t>
            </a:r>
            <a:r>
              <a:rPr lang="it-IT" altLang="it-IT" sz="1400" i="1" dirty="0">
                <a:latin typeface="+mn-lt"/>
              </a:rPr>
              <a:t>, </a:t>
            </a:r>
            <a:r>
              <a:rPr lang="it-IT" altLang="it-IT" sz="1400" i="1" dirty="0" err="1">
                <a:latin typeface="+mn-lt"/>
              </a:rPr>
              <a:t>Evapotranspiration</a:t>
            </a:r>
            <a:r>
              <a:rPr lang="it-IT" altLang="it-IT" sz="1400" i="1" dirty="0">
                <a:latin typeface="+mn-lt"/>
              </a:rPr>
              <a:t>, and </a:t>
            </a:r>
            <a:r>
              <a:rPr lang="it-IT" altLang="it-IT" sz="1400" i="1" dirty="0" err="1">
                <a:latin typeface="+mn-lt"/>
              </a:rPr>
              <a:t>Antecedent</a:t>
            </a:r>
            <a:r>
              <a:rPr lang="it-IT" altLang="it-IT" sz="1400" i="1" dirty="0">
                <a:latin typeface="+mn-lt"/>
              </a:rPr>
              <a:t> </a:t>
            </a:r>
            <a:r>
              <a:rPr lang="it-IT" altLang="it-IT" sz="1400" i="1" dirty="0" err="1">
                <a:latin typeface="+mn-lt"/>
              </a:rPr>
              <a:t>Soil</a:t>
            </a:r>
            <a:r>
              <a:rPr lang="it-IT" altLang="it-IT" sz="1400" i="1" dirty="0">
                <a:latin typeface="+mn-lt"/>
              </a:rPr>
              <a:t> </a:t>
            </a:r>
            <a:r>
              <a:rPr lang="it-IT" altLang="it-IT" sz="1400" i="1" dirty="0" err="1">
                <a:latin typeface="+mn-lt"/>
              </a:rPr>
              <a:t>Moisture</a:t>
            </a:r>
            <a:r>
              <a:rPr lang="it-IT" altLang="it-IT" sz="1400" i="1" dirty="0">
                <a:latin typeface="+mn-lt"/>
              </a:rPr>
              <a:t> </a:t>
            </a:r>
            <a:r>
              <a:rPr lang="it-IT" altLang="it-IT" sz="1400" i="1" dirty="0" err="1">
                <a:latin typeface="+mn-lt"/>
              </a:rPr>
              <a:t>Simulation</a:t>
            </a:r>
            <a:r>
              <a:rPr lang="it-IT" altLang="it-IT" sz="1400" i="1" dirty="0">
                <a:latin typeface="+mn-lt"/>
              </a:rPr>
              <a:t>”. </a:t>
            </a:r>
            <a:r>
              <a:rPr lang="it-IT" altLang="it-IT" sz="1400" i="1" dirty="0" err="1">
                <a:latin typeface="+mn-lt"/>
              </a:rPr>
              <a:t>Advances</a:t>
            </a:r>
            <a:r>
              <a:rPr lang="it-IT" altLang="it-IT" sz="1400" i="1" dirty="0">
                <a:latin typeface="+mn-lt"/>
              </a:rPr>
              <a:t> in </a:t>
            </a:r>
            <a:r>
              <a:rPr lang="it-IT" altLang="it-IT" sz="1400" i="1" dirty="0" err="1">
                <a:latin typeface="+mn-lt"/>
              </a:rPr>
              <a:t>Geosciences</a:t>
            </a:r>
            <a:r>
              <a:rPr lang="it-IT" altLang="it-IT" sz="1400" i="1" dirty="0">
                <a:latin typeface="+mn-lt"/>
              </a:rPr>
              <a:t>, 2, 31–39, 2005. </a:t>
            </a:r>
            <a:endParaRPr lang="it-IT" sz="1400" dirty="0"/>
          </a:p>
        </p:txBody>
      </p:sp>
      <p:sp>
        <p:nvSpPr>
          <p:cNvPr id="22" name="Text Box 10">
            <a:extLst>
              <a:ext uri="{FF2B5EF4-FFF2-40B4-BE49-F238E27FC236}">
                <a16:creationId xmlns:a16="http://schemas.microsoft.com/office/drawing/2014/main" id="{80924D18-9933-361D-DA10-E8E64BC486A6}"/>
              </a:ext>
            </a:extLst>
          </p:cNvPr>
          <p:cNvSpPr txBox="1">
            <a:spLocks noChangeArrowheads="1"/>
          </p:cNvSpPr>
          <p:nvPr/>
        </p:nvSpPr>
        <p:spPr bwMode="auto">
          <a:xfrm>
            <a:off x="778204" y="5250515"/>
            <a:ext cx="3806878" cy="48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40000"/>
              </a:spcBef>
            </a:pPr>
            <a:r>
              <a:rPr lang="en-US" altLang="it-IT" sz="1200" b="1" dirty="0"/>
              <a:t>Schematization of incoming and outgoing fluxes related to a single representative soil cell (</a:t>
            </a:r>
            <a:r>
              <a:rPr lang="en-US" altLang="it-IT" sz="1200" b="1" dirty="0" err="1"/>
              <a:t>Manfreda</a:t>
            </a:r>
            <a:r>
              <a:rPr lang="en-US" altLang="it-IT" sz="1200" b="1" dirty="0"/>
              <a:t> et al., 2004)</a:t>
            </a:r>
            <a:endParaRPr lang="it-IT" altLang="it-IT" sz="1200" b="1" dirty="0"/>
          </a:p>
        </p:txBody>
      </p:sp>
      <p:pic>
        <p:nvPicPr>
          <p:cNvPr id="23" name="Immagine 22">
            <a:extLst>
              <a:ext uri="{FF2B5EF4-FFF2-40B4-BE49-F238E27FC236}">
                <a16:creationId xmlns:a16="http://schemas.microsoft.com/office/drawing/2014/main" id="{AF6053E7-EA19-9306-67F1-CC70AB5F1054}"/>
              </a:ext>
            </a:extLst>
          </p:cNvPr>
          <p:cNvPicPr>
            <a:picLocks noChangeAspect="1"/>
          </p:cNvPicPr>
          <p:nvPr/>
        </p:nvPicPr>
        <p:blipFill>
          <a:blip r:embed="rId2"/>
          <a:stretch>
            <a:fillRect/>
          </a:stretch>
        </p:blipFill>
        <p:spPr>
          <a:xfrm>
            <a:off x="420490" y="1919878"/>
            <a:ext cx="4406739" cy="3217524"/>
          </a:xfrm>
          <a:prstGeom prst="rect">
            <a:avLst/>
          </a:prstGeom>
        </p:spPr>
      </p:pic>
      <p:sp>
        <p:nvSpPr>
          <p:cNvPr id="24" name="TextBox 19">
            <a:extLst>
              <a:ext uri="{FF2B5EF4-FFF2-40B4-BE49-F238E27FC236}">
                <a16:creationId xmlns:a16="http://schemas.microsoft.com/office/drawing/2014/main" id="{543A17B5-7721-C730-B619-B7591037A65F}"/>
              </a:ext>
            </a:extLst>
          </p:cNvPr>
          <p:cNvSpPr txBox="1">
            <a:spLocks noChangeArrowheads="1"/>
          </p:cNvSpPr>
          <p:nvPr/>
        </p:nvSpPr>
        <p:spPr bwMode="auto">
          <a:xfrm>
            <a:off x="5545975" y="1696988"/>
            <a:ext cx="5542362" cy="135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lang="en-US" kern="1200"/>
            </a:defPPr>
            <a:lvl1pPr marR="0" algn="just" eaLnBrk="0" hangingPunct="0">
              <a:spcAft>
                <a:spcPts val="800"/>
              </a:spcAft>
              <a:defRPr sz="2000" kern="100">
                <a:effectLst/>
                <a:latin typeface="Calibri" panose="020F0502020204030204" pitchFamily="34" charset="0"/>
                <a:ea typeface="Calibri" panose="020F0502020204030204" pitchFamily="34" charset="0"/>
                <a:cs typeface="Times New Roman" panose="02020603050405020304" pitchFamily="18" charset="0"/>
              </a:defRPr>
            </a:lvl1pPr>
            <a:lvl2pPr eaLnBrk="0" hangingPunct="0">
              <a:defRPr sz="2000">
                <a:latin typeface="Arial"/>
                <a:ea typeface="ＭＳ Ｐゴシック" pitchFamily="-106" charset="-128"/>
              </a:defRPr>
            </a:lvl2pPr>
            <a:lvl3pPr marL="1143000" indent="-228600" eaLnBrk="0" hangingPunct="0">
              <a:defRPr sz="2000">
                <a:latin typeface="Arial"/>
                <a:ea typeface="ＭＳ Ｐゴシック" pitchFamily="-106" charset="-128"/>
              </a:defRPr>
            </a:lvl3pPr>
            <a:lvl4pPr marL="1600200" indent="-228600" eaLnBrk="0" hangingPunct="0">
              <a:defRPr sz="2000">
                <a:latin typeface="Arial"/>
                <a:ea typeface="ＭＳ Ｐゴシック" pitchFamily="-106" charset="-128"/>
              </a:defRPr>
            </a:lvl4pPr>
            <a:lvl5pPr marL="2057400" indent="-228600" eaLnBrk="0" hangingPunct="0">
              <a:defRPr sz="2000">
                <a:latin typeface="Arial"/>
                <a:ea typeface="ＭＳ Ｐゴシック" pitchFamily="-106" charset="-128"/>
              </a:defRPr>
            </a:lvl5pPr>
            <a:lvl6pPr marL="2514600" indent="-228600" eaLnBrk="0" fontAlgn="base" hangingPunct="0">
              <a:spcBef>
                <a:spcPct val="0"/>
              </a:spcBef>
              <a:spcAft>
                <a:spcPct val="0"/>
              </a:spcAft>
              <a:defRPr sz="2000">
                <a:latin typeface="Arial"/>
                <a:ea typeface="ＭＳ Ｐゴシック" pitchFamily="-106" charset="-128"/>
              </a:defRPr>
            </a:lvl6pPr>
            <a:lvl7pPr marL="2971800" indent="-228600" eaLnBrk="0" fontAlgn="base" hangingPunct="0">
              <a:spcBef>
                <a:spcPct val="0"/>
              </a:spcBef>
              <a:spcAft>
                <a:spcPct val="0"/>
              </a:spcAft>
              <a:defRPr sz="2000">
                <a:latin typeface="Arial"/>
                <a:ea typeface="ＭＳ Ｐゴシック" pitchFamily="-106" charset="-128"/>
              </a:defRPr>
            </a:lvl7pPr>
            <a:lvl8pPr marL="3429000" indent="-228600" eaLnBrk="0" fontAlgn="base" hangingPunct="0">
              <a:spcBef>
                <a:spcPct val="0"/>
              </a:spcBef>
              <a:spcAft>
                <a:spcPct val="0"/>
              </a:spcAft>
              <a:defRPr sz="2000">
                <a:latin typeface="Arial"/>
                <a:ea typeface="ＭＳ Ｐゴシック" pitchFamily="-106" charset="-128"/>
              </a:defRPr>
            </a:lvl8pPr>
            <a:lvl9pPr marL="3886200" indent="-228600" eaLnBrk="0" fontAlgn="base" hangingPunct="0">
              <a:spcBef>
                <a:spcPct val="0"/>
              </a:spcBef>
              <a:spcAft>
                <a:spcPct val="0"/>
              </a:spcAft>
              <a:defRPr sz="2000">
                <a:latin typeface="Arial"/>
                <a:ea typeface="ＭＳ Ｐゴシック" pitchFamily="-106" charset="-128"/>
              </a:defRPr>
            </a:lvl9pPr>
          </a:lstStyle>
          <a:p>
            <a:r>
              <a:rPr lang="en-US" sz="1400" dirty="0"/>
              <a:t>The DREAM model represents the soil as a bucket with limited capacity (Manabe, 1969). According to the basin discretization, the model uses two different balance equations for the calculation of vertical or lateral flows, applied above and below the soil surface. The first equation relates to the soil water content at the time t + </a:t>
            </a:r>
            <a:r>
              <a:rPr lang="it-IT" sz="1400" dirty="0"/>
              <a:t>Δ</a:t>
            </a:r>
            <a:r>
              <a:rPr lang="en-US" sz="1400" dirty="0"/>
              <a:t>t</a:t>
            </a:r>
            <a:r>
              <a:rPr lang="it-IT" sz="1400" dirty="0"/>
              <a:t>, </a:t>
            </a:r>
            <a:r>
              <a:rPr lang="en-US" sz="1400" dirty="0"/>
              <a:t>while the second refers to the total runoff cumulated during the time step </a:t>
            </a:r>
            <a:r>
              <a:rPr lang="en-US" sz="1400" dirty="0" err="1"/>
              <a:t>Δt</a:t>
            </a:r>
            <a:r>
              <a:rPr lang="en-US" sz="1400" dirty="0"/>
              <a:t> (</a:t>
            </a:r>
            <a:r>
              <a:rPr lang="en-US" sz="1400" dirty="0" err="1"/>
              <a:t>Rtot,t+Δt</a:t>
            </a:r>
            <a:r>
              <a:rPr lang="en-US" sz="1400" dirty="0"/>
              <a:t>).</a:t>
            </a:r>
            <a:endParaRPr lang="it-IT" sz="1400" dirty="0"/>
          </a:p>
        </p:txBody>
      </p:sp>
      <p:sp>
        <p:nvSpPr>
          <p:cNvPr id="25" name="CasellaDiTesto 24">
            <a:extLst>
              <a:ext uri="{FF2B5EF4-FFF2-40B4-BE49-F238E27FC236}">
                <a16:creationId xmlns:a16="http://schemas.microsoft.com/office/drawing/2014/main" id="{BDF76798-269F-4D34-D248-7C864E953126}"/>
              </a:ext>
            </a:extLst>
          </p:cNvPr>
          <p:cNvSpPr txBox="1"/>
          <p:nvPr/>
        </p:nvSpPr>
        <p:spPr>
          <a:xfrm>
            <a:off x="5545975" y="4398045"/>
            <a:ext cx="5593877" cy="15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lang="en-US" kern="1200"/>
            </a:defPPr>
            <a:lvl1pPr marR="0" algn="just" eaLnBrk="0" hangingPunct="0">
              <a:spcAft>
                <a:spcPts val="800"/>
              </a:spcAft>
              <a:defRPr sz="2000" kern="100">
                <a:effectLst/>
                <a:latin typeface="Calibri" panose="020F0502020204030204" pitchFamily="34" charset="0"/>
                <a:ea typeface="Calibri" panose="020F0502020204030204" pitchFamily="34" charset="0"/>
                <a:cs typeface="Times New Roman" panose="02020603050405020304" pitchFamily="18" charset="0"/>
              </a:defRPr>
            </a:lvl1pPr>
            <a:lvl2pPr eaLnBrk="0" hangingPunct="0">
              <a:defRPr sz="2000">
                <a:latin typeface="Arial"/>
                <a:ea typeface="ＭＳ Ｐゴシック" pitchFamily="-106" charset="-128"/>
              </a:defRPr>
            </a:lvl2pPr>
            <a:lvl3pPr marL="1143000" indent="-228600" eaLnBrk="0" hangingPunct="0">
              <a:defRPr sz="2000">
                <a:latin typeface="Arial"/>
                <a:ea typeface="ＭＳ Ｐゴシック" pitchFamily="-106" charset="-128"/>
              </a:defRPr>
            </a:lvl3pPr>
            <a:lvl4pPr marL="1600200" indent="-228600" eaLnBrk="0" hangingPunct="0">
              <a:defRPr sz="2000">
                <a:latin typeface="Arial"/>
                <a:ea typeface="ＭＳ Ｐゴシック" pitchFamily="-106" charset="-128"/>
              </a:defRPr>
            </a:lvl4pPr>
            <a:lvl5pPr marL="2057400" indent="-228600" eaLnBrk="0" hangingPunct="0">
              <a:defRPr sz="2000">
                <a:latin typeface="Arial"/>
                <a:ea typeface="ＭＳ Ｐゴシック" pitchFamily="-106" charset="-128"/>
              </a:defRPr>
            </a:lvl5pPr>
            <a:lvl6pPr marL="2514600" indent="-228600" eaLnBrk="0" fontAlgn="base" hangingPunct="0">
              <a:spcBef>
                <a:spcPct val="0"/>
              </a:spcBef>
              <a:spcAft>
                <a:spcPct val="0"/>
              </a:spcAft>
              <a:defRPr sz="2000">
                <a:latin typeface="Arial"/>
                <a:ea typeface="ＭＳ Ｐゴシック" pitchFamily="-106" charset="-128"/>
              </a:defRPr>
            </a:lvl6pPr>
            <a:lvl7pPr marL="2971800" indent="-228600" eaLnBrk="0" fontAlgn="base" hangingPunct="0">
              <a:spcBef>
                <a:spcPct val="0"/>
              </a:spcBef>
              <a:spcAft>
                <a:spcPct val="0"/>
              </a:spcAft>
              <a:defRPr sz="2000">
                <a:latin typeface="Arial"/>
                <a:ea typeface="ＭＳ Ｐゴシック" pitchFamily="-106" charset="-128"/>
              </a:defRPr>
            </a:lvl7pPr>
            <a:lvl8pPr marL="3429000" indent="-228600" eaLnBrk="0" fontAlgn="base" hangingPunct="0">
              <a:spcBef>
                <a:spcPct val="0"/>
              </a:spcBef>
              <a:spcAft>
                <a:spcPct val="0"/>
              </a:spcAft>
              <a:defRPr sz="2000">
                <a:latin typeface="Arial"/>
                <a:ea typeface="ＭＳ Ｐゴシック" pitchFamily="-106" charset="-128"/>
              </a:defRPr>
            </a:lvl8pPr>
            <a:lvl9pPr marL="3886200" indent="-228600" eaLnBrk="0" fontAlgn="base" hangingPunct="0">
              <a:spcBef>
                <a:spcPct val="0"/>
              </a:spcBef>
              <a:spcAft>
                <a:spcPct val="0"/>
              </a:spcAft>
              <a:defRPr sz="2000">
                <a:latin typeface="Arial"/>
                <a:ea typeface="ＭＳ Ｐゴシック" pitchFamily="-106" charset="-128"/>
              </a:defRPr>
            </a:lvl9pPr>
          </a:lstStyle>
          <a:p>
            <a:r>
              <a:rPr lang="en-US" sz="1400" dirty="0"/>
              <a:t>Where I</a:t>
            </a:r>
            <a:r>
              <a:rPr lang="en-US" sz="1400" baseline="-25000" dirty="0"/>
              <a:t>t</a:t>
            </a:r>
            <a:r>
              <a:rPr lang="en-US" sz="1400" dirty="0"/>
              <a:t> (mm/</a:t>
            </a:r>
            <a:r>
              <a:rPr lang="en-US" sz="1400" dirty="0" err="1"/>
              <a:t>Δt</a:t>
            </a:r>
            <a:r>
              <a:rPr lang="en-US" sz="1400" dirty="0"/>
              <a:t>) is the water infiltrated into the soil, </a:t>
            </a:r>
            <a:r>
              <a:rPr lang="en-US" sz="1400" dirty="0" err="1"/>
              <a:t>ET</a:t>
            </a:r>
            <a:r>
              <a:rPr lang="en-US" sz="1400" baseline="-25000" dirty="0" err="1"/>
              <a:t>soil</a:t>
            </a:r>
            <a:r>
              <a:rPr lang="en-US" sz="1400" dirty="0"/>
              <a:t> (mm/</a:t>
            </a:r>
            <a:r>
              <a:rPr lang="en-US" sz="1400" dirty="0" err="1"/>
              <a:t>Δt</a:t>
            </a:r>
            <a:r>
              <a:rPr lang="en-US" sz="1400" dirty="0"/>
              <a:t>) is the evapotranspiration from the soil, </a:t>
            </a:r>
            <a:r>
              <a:rPr lang="en-US" sz="1400" dirty="0" err="1"/>
              <a:t>RG</a:t>
            </a:r>
            <a:r>
              <a:rPr lang="en-US" sz="1400" baseline="-25000" dirty="0" err="1"/>
              <a:t>t</a:t>
            </a:r>
            <a:r>
              <a:rPr lang="en-US" sz="1400" dirty="0"/>
              <a:t> (mm/</a:t>
            </a:r>
            <a:r>
              <a:rPr lang="en-US" sz="1400" dirty="0" err="1"/>
              <a:t>Δt</a:t>
            </a:r>
            <a:r>
              <a:rPr lang="en-US" sz="1400" dirty="0"/>
              <a:t>) is the water percolated into the deep soil, </a:t>
            </a:r>
            <a:r>
              <a:rPr lang="en-US" sz="1400" dirty="0" err="1"/>
              <a:t>RS</a:t>
            </a:r>
            <a:r>
              <a:rPr lang="en-US" sz="1400" baseline="-25000" dirty="0" err="1"/>
              <a:t>t</a:t>
            </a:r>
            <a:r>
              <a:rPr lang="en-US" sz="1400" dirty="0"/>
              <a:t> (mm/</a:t>
            </a:r>
            <a:r>
              <a:rPr lang="en-US" sz="1400" dirty="0" err="1"/>
              <a:t>Δt</a:t>
            </a:r>
            <a:r>
              <a:rPr lang="en-US" sz="1400" dirty="0"/>
              <a:t>) is the subsurface lateral flow into the computational cell, S</a:t>
            </a:r>
            <a:r>
              <a:rPr lang="en-US" sz="1400" baseline="-25000" dirty="0"/>
              <a:t>max</a:t>
            </a:r>
            <a:r>
              <a:rPr lang="en-US" sz="1400" dirty="0"/>
              <a:t> (mm) is the soil water capacity, </a:t>
            </a:r>
            <a:r>
              <a:rPr lang="en-US" sz="1400" dirty="0" err="1"/>
              <a:t>P</a:t>
            </a:r>
            <a:r>
              <a:rPr lang="en-US" sz="1400" baseline="-25000" dirty="0" err="1"/>
              <a:t>gross,t</a:t>
            </a:r>
            <a:r>
              <a:rPr lang="en-US" sz="1400" dirty="0"/>
              <a:t> (mm/</a:t>
            </a:r>
            <a:r>
              <a:rPr lang="en-US" sz="1400" dirty="0" err="1"/>
              <a:t>Δt</a:t>
            </a:r>
            <a:r>
              <a:rPr lang="en-US" sz="1400" dirty="0"/>
              <a:t>) is the gross precipitation, </a:t>
            </a:r>
            <a:r>
              <a:rPr lang="en-US" sz="1400" dirty="0" err="1"/>
              <a:t>ΔW</a:t>
            </a:r>
            <a:r>
              <a:rPr lang="en-US" sz="1400" baseline="-25000" dirty="0" err="1"/>
              <a:t>int,t</a:t>
            </a:r>
            <a:r>
              <a:rPr lang="en-US" sz="1400" dirty="0"/>
              <a:t> (mm/</a:t>
            </a:r>
            <a:r>
              <a:rPr lang="en-US" sz="1400" dirty="0" err="1"/>
              <a:t>Δt</a:t>
            </a:r>
            <a:r>
              <a:rPr lang="en-US" sz="1400" dirty="0"/>
              <a:t>) is the water intercepted by the canopy, </a:t>
            </a:r>
            <a:r>
              <a:rPr lang="en-US" sz="1400" dirty="0" err="1"/>
              <a:t>ΔW</a:t>
            </a:r>
            <a:r>
              <a:rPr lang="en-US" sz="1400" baseline="-25000" dirty="0" err="1"/>
              <a:t>dep,t</a:t>
            </a:r>
            <a:r>
              <a:rPr lang="en-US" sz="1400" dirty="0"/>
              <a:t> (mm/</a:t>
            </a:r>
            <a:r>
              <a:rPr lang="en-US" sz="1400" dirty="0" err="1"/>
              <a:t>Δt</a:t>
            </a:r>
            <a:r>
              <a:rPr lang="en-US" sz="1400" dirty="0"/>
              <a:t>) is the water stored into the surface depression, and </a:t>
            </a:r>
            <a:r>
              <a:rPr lang="en-US" sz="1400" dirty="0" err="1"/>
              <a:t>SS</a:t>
            </a:r>
            <a:r>
              <a:rPr lang="en-US" sz="1400" baseline="-25000" dirty="0" err="1"/>
              <a:t>t</a:t>
            </a:r>
            <a:r>
              <a:rPr lang="en-US" sz="1400" dirty="0"/>
              <a:t> (mm/</a:t>
            </a:r>
            <a:r>
              <a:rPr lang="en-US" sz="1400" dirty="0" err="1"/>
              <a:t>Δt</a:t>
            </a:r>
            <a:r>
              <a:rPr lang="en-US" sz="1400" dirty="0"/>
              <a:t>) is the saturation‐excess OF.</a:t>
            </a:r>
            <a:endParaRPr lang="it-IT" sz="1400" dirty="0"/>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50FF7F66-CB86-0E33-28B7-523C0F13F6BA}"/>
                  </a:ext>
                </a:extLst>
              </p:cNvPr>
              <p:cNvSpPr txBox="1"/>
              <p:nvPr/>
            </p:nvSpPr>
            <p:spPr>
              <a:xfrm>
                <a:off x="3666492" y="3220863"/>
                <a:ext cx="9572197" cy="307777"/>
              </a:xfrm>
              <a:prstGeom prst="rect">
                <a:avLst/>
              </a:prstGeom>
              <a:noFill/>
            </p:spPr>
            <p:txBody>
              <a:bodyPr wrap="square">
                <a:spAutoFit/>
              </a:bodyPr>
              <a:lstStyle/>
              <a:p>
                <a:pPr algn="ctr"/>
                <a14:m>
                  <m:oMath xmlns:m="http://schemas.openxmlformats.org/officeDocument/2006/math">
                    <m:r>
                      <m:rPr>
                        <m:nor/>
                      </m:rPr>
                      <a:rPr lang="it-IT" sz="1400" i="1"/>
                      <m:t>S</m:t>
                    </m:r>
                    <m:r>
                      <m:rPr>
                        <m:nor/>
                      </m:rPr>
                      <a:rPr lang="it-IT" sz="1400" i="1" baseline="-25000"/>
                      <m:t>t</m:t>
                    </m:r>
                    <m:r>
                      <m:rPr>
                        <m:nor/>
                      </m:rPr>
                      <a:rPr lang="it-IT" sz="1400" baseline="-25000"/>
                      <m:t>+</m:t>
                    </m:r>
                    <m:r>
                      <m:rPr>
                        <m:nor/>
                      </m:rPr>
                      <a:rPr lang="el-GR" sz="1400" baseline="-25000"/>
                      <m:t>Δ</m:t>
                    </m:r>
                    <m:r>
                      <m:rPr>
                        <m:nor/>
                      </m:rPr>
                      <a:rPr lang="it-IT" sz="1400" i="1" baseline="-25000"/>
                      <m:t>t</m:t>
                    </m:r>
                    <m:r>
                      <m:rPr>
                        <m:nor/>
                      </m:rPr>
                      <a:rPr lang="it-IT" sz="1400" i="1"/>
                      <m:t> </m:t>
                    </m:r>
                    <m:r>
                      <m:rPr>
                        <m:nor/>
                      </m:rPr>
                      <a:rPr lang="it-IT" sz="1400"/>
                      <m:t>= </m:t>
                    </m:r>
                    <m:r>
                      <m:rPr>
                        <m:nor/>
                      </m:rPr>
                      <a:rPr lang="it-IT" sz="1400"/>
                      <m:t>min</m:t>
                    </m:r>
                    <m:r>
                      <m:rPr>
                        <m:nor/>
                      </m:rPr>
                      <a:rPr lang="it-IT" sz="1400"/>
                      <m:t>( </m:t>
                    </m:r>
                    <m:r>
                      <m:rPr>
                        <m:nor/>
                      </m:rPr>
                      <a:rPr lang="it-IT" sz="1400" i="1"/>
                      <m:t>S</m:t>
                    </m:r>
                    <m:r>
                      <m:rPr>
                        <m:nor/>
                      </m:rPr>
                      <a:rPr lang="it-IT" sz="1400" i="1" baseline="-25000"/>
                      <m:t>t</m:t>
                    </m:r>
                    <m:r>
                      <m:rPr>
                        <m:nor/>
                      </m:rPr>
                      <a:rPr lang="it-IT" sz="1400" i="1"/>
                      <m:t> </m:t>
                    </m:r>
                    <m:r>
                      <m:rPr>
                        <m:nor/>
                      </m:rPr>
                      <a:rPr lang="it-IT" sz="1400"/>
                      <m:t>+ </m:t>
                    </m:r>
                    <m:r>
                      <m:rPr>
                        <m:nor/>
                      </m:rPr>
                      <a:rPr lang="it-IT" sz="1400" i="1"/>
                      <m:t>I</m:t>
                    </m:r>
                    <m:r>
                      <m:rPr>
                        <m:nor/>
                      </m:rPr>
                      <a:rPr lang="it-IT" sz="1400" i="1" baseline="-25000"/>
                      <m:t>t</m:t>
                    </m:r>
                    <m:r>
                      <m:rPr>
                        <m:nor/>
                      </m:rPr>
                      <a:rPr lang="it-IT" sz="1400"/>
                      <m:t>− </m:t>
                    </m:r>
                    <m:r>
                      <m:rPr>
                        <m:nor/>
                      </m:rPr>
                      <a:rPr lang="it-IT" sz="1400"/>
                      <m:t>ETsoil</m:t>
                    </m:r>
                    <m:r>
                      <m:rPr>
                        <m:nor/>
                      </m:rPr>
                      <a:rPr lang="it-IT" sz="1400" baseline="-25000"/>
                      <m:t>,</m:t>
                    </m:r>
                    <m:r>
                      <m:rPr>
                        <m:nor/>
                      </m:rPr>
                      <a:rPr lang="it-IT" sz="1400" i="1" baseline="-25000"/>
                      <m:t>t</m:t>
                    </m:r>
                    <m:r>
                      <m:rPr>
                        <m:nor/>
                      </m:rPr>
                      <a:rPr lang="it-IT" sz="1400" i="1" baseline="-25000"/>
                      <m:t> </m:t>
                    </m:r>
                    <m:r>
                      <m:rPr>
                        <m:nor/>
                      </m:rPr>
                      <a:rPr lang="it-IT" sz="1400"/>
                      <m:t>− </m:t>
                    </m:r>
                    <m:r>
                      <m:rPr>
                        <m:nor/>
                      </m:rPr>
                      <a:rPr lang="it-IT" sz="1400"/>
                      <m:t>RG</m:t>
                    </m:r>
                    <m:r>
                      <m:rPr>
                        <m:nor/>
                      </m:rPr>
                      <a:rPr lang="it-IT" sz="1400" i="1" baseline="-25000"/>
                      <m:t>t</m:t>
                    </m:r>
                    <m:r>
                      <m:rPr>
                        <m:nor/>
                      </m:rPr>
                      <a:rPr lang="it-IT" sz="1400" i="1"/>
                      <m:t> </m:t>
                    </m:r>
                    <m:r>
                      <m:rPr>
                        <m:nor/>
                      </m:rPr>
                      <a:rPr lang="it-IT" sz="1400"/>
                      <m:t>+ </m:t>
                    </m:r>
                    <m:r>
                      <m:rPr>
                        <m:nor/>
                      </m:rPr>
                      <a:rPr lang="it-IT" sz="1400"/>
                      <m:t>RS</m:t>
                    </m:r>
                    <m:r>
                      <m:rPr>
                        <m:nor/>
                      </m:rPr>
                      <a:rPr lang="it-IT" sz="1400" i="1" baseline="-25000"/>
                      <m:t>t</m:t>
                    </m:r>
                    <m:r>
                      <m:rPr>
                        <m:nor/>
                      </m:rPr>
                      <a:rPr lang="it-IT" sz="1400"/>
                      <m:t>,</m:t>
                    </m:r>
                    <m:r>
                      <m:rPr>
                        <m:nor/>
                      </m:rPr>
                      <a:rPr lang="it-IT" sz="1400" i="1"/>
                      <m:t>S</m:t>
                    </m:r>
                    <m:r>
                      <m:rPr>
                        <m:nor/>
                      </m:rPr>
                      <a:rPr lang="it-IT" sz="1400" baseline="-25000"/>
                      <m:t>max</m:t>
                    </m:r>
                    <m:r>
                      <m:rPr>
                        <m:nor/>
                      </m:rPr>
                      <a:rPr lang="it-IT" sz="1400"/>
                      <m:t>)</m:t>
                    </m:r>
                  </m:oMath>
                </a14:m>
                <a:r>
                  <a:rPr lang="it-IT" sz="1400" dirty="0"/>
                  <a:t>                          1)</a:t>
                </a:r>
              </a:p>
            </p:txBody>
          </p:sp>
        </mc:Choice>
        <mc:Fallback xmlns="">
          <p:sp>
            <p:nvSpPr>
              <p:cNvPr id="33" name="CasellaDiTesto 32">
                <a:extLst>
                  <a:ext uri="{FF2B5EF4-FFF2-40B4-BE49-F238E27FC236}">
                    <a16:creationId xmlns:a16="http://schemas.microsoft.com/office/drawing/2014/main" id="{50FF7F66-CB86-0E33-28B7-523C0F13F6BA}"/>
                  </a:ext>
                </a:extLst>
              </p:cNvPr>
              <p:cNvSpPr txBox="1">
                <a:spLocks noRot="1" noChangeAspect="1" noMove="1" noResize="1" noEditPoints="1" noAdjustHandles="1" noChangeArrowheads="1" noChangeShapeType="1" noTextEdit="1"/>
              </p:cNvSpPr>
              <p:nvPr/>
            </p:nvSpPr>
            <p:spPr>
              <a:xfrm>
                <a:off x="3666492" y="3220863"/>
                <a:ext cx="9572197" cy="307777"/>
              </a:xfrm>
              <a:prstGeom prst="rect">
                <a:avLst/>
              </a:prstGeom>
              <a:blipFill>
                <a:blip r:embed="rId3"/>
                <a:stretch>
                  <a:fillRect t="-1961" b="-1960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9234ED61-99F6-3B0F-65B5-2D01F532A1C2}"/>
                  </a:ext>
                </a:extLst>
              </p:cNvPr>
              <p:cNvSpPr txBox="1"/>
              <p:nvPr/>
            </p:nvSpPr>
            <p:spPr>
              <a:xfrm>
                <a:off x="3441331" y="3705075"/>
                <a:ext cx="10022518" cy="307777"/>
              </a:xfrm>
              <a:prstGeom prst="rect">
                <a:avLst/>
              </a:prstGeom>
              <a:noFill/>
            </p:spPr>
            <p:txBody>
              <a:bodyPr wrap="square">
                <a:spAutoFit/>
              </a:bodyPr>
              <a:lstStyle>
                <a:defPPr>
                  <a:defRPr lang="en-US"/>
                </a:defPPr>
                <a:lvl1pPr algn="ctr">
                  <a:defRPr sz="2800" i="1"/>
                </a:lvl1pPr>
              </a:lstStyle>
              <a:p>
                <a:pPr/>
                <a14:m>
                  <m:oMathPara xmlns:m="http://schemas.openxmlformats.org/officeDocument/2006/math">
                    <m:oMathParaPr>
                      <m:jc m:val="center"/>
                    </m:oMathParaPr>
                    <m:oMath xmlns:m="http://schemas.openxmlformats.org/officeDocument/2006/math">
                      <m:r>
                        <m:rPr>
                          <m:nor/>
                        </m:rPr>
                        <a:rPr lang="it-IT" sz="1400" i="0"/>
                        <m:t>R</m:t>
                      </m:r>
                      <m:r>
                        <m:rPr>
                          <m:nor/>
                        </m:rPr>
                        <a:rPr lang="it-IT" sz="1400" i="0" baseline="-25000"/>
                        <m:t>tot</m:t>
                      </m:r>
                      <m:r>
                        <m:rPr>
                          <m:nor/>
                        </m:rPr>
                        <a:rPr lang="it-IT" sz="1400" i="0" baseline="-25000"/>
                        <m:t>,</m:t>
                      </m:r>
                      <m:r>
                        <m:rPr>
                          <m:nor/>
                        </m:rPr>
                        <a:rPr lang="it-IT" sz="1400" i="0" baseline="-25000"/>
                        <m:t>t</m:t>
                      </m:r>
                      <m:r>
                        <m:rPr>
                          <m:nor/>
                        </m:rPr>
                        <a:rPr lang="it-IT" sz="1400" i="0" baseline="-25000"/>
                        <m:t>+</m:t>
                      </m:r>
                      <m:r>
                        <m:rPr>
                          <m:nor/>
                        </m:rPr>
                        <a:rPr lang="el-GR" sz="1400" i="0" baseline="-25000"/>
                        <m:t>Δ</m:t>
                      </m:r>
                      <m:r>
                        <m:rPr>
                          <m:nor/>
                        </m:rPr>
                        <a:rPr lang="it-IT" sz="1400" i="0" baseline="-25000"/>
                        <m:t>t</m:t>
                      </m:r>
                      <m:r>
                        <m:rPr>
                          <m:nor/>
                        </m:rPr>
                        <a:rPr lang="it-IT" sz="1400" i="0" baseline="-25000"/>
                        <m:t> = </m:t>
                      </m:r>
                      <m:r>
                        <m:rPr>
                          <m:nor/>
                        </m:rPr>
                        <a:rPr lang="it-IT" sz="1400" i="0"/>
                        <m:t>max</m:t>
                      </m:r>
                      <m:r>
                        <m:rPr>
                          <m:nor/>
                        </m:rPr>
                        <a:rPr lang="it-IT" sz="1400" i="0"/>
                        <m:t>(0,</m:t>
                      </m:r>
                      <m:r>
                        <m:rPr>
                          <m:nor/>
                        </m:rPr>
                        <a:rPr lang="it-IT" sz="1400" i="0"/>
                        <m:t>Pgross</m:t>
                      </m:r>
                      <m:r>
                        <m:rPr>
                          <m:nor/>
                        </m:rPr>
                        <a:rPr lang="it-IT" sz="1400" i="0" baseline="-25000"/>
                        <m:t>,</m:t>
                      </m:r>
                      <m:r>
                        <m:rPr>
                          <m:nor/>
                        </m:rPr>
                        <a:rPr lang="it-IT" sz="1400" i="0" baseline="-25000"/>
                        <m:t>t</m:t>
                      </m:r>
                      <m:r>
                        <m:rPr>
                          <m:nor/>
                        </m:rPr>
                        <a:rPr lang="it-IT" sz="1400" i="0"/>
                        <m:t> − </m:t>
                      </m:r>
                      <m:r>
                        <m:rPr>
                          <m:nor/>
                        </m:rPr>
                        <a:rPr lang="el-GR" sz="1400" i="0"/>
                        <m:t>Δ</m:t>
                      </m:r>
                      <m:r>
                        <m:rPr>
                          <m:nor/>
                        </m:rPr>
                        <a:rPr lang="it-IT" sz="1400" i="0"/>
                        <m:t>W</m:t>
                      </m:r>
                      <m:r>
                        <m:rPr>
                          <m:nor/>
                        </m:rPr>
                        <a:rPr lang="it-IT" sz="1400" i="0" baseline="-25000"/>
                        <m:t>int</m:t>
                      </m:r>
                      <m:r>
                        <m:rPr>
                          <m:nor/>
                        </m:rPr>
                        <a:rPr lang="it-IT" sz="1400" i="0" baseline="-25000"/>
                        <m:t>,</m:t>
                      </m:r>
                      <m:r>
                        <m:rPr>
                          <m:nor/>
                        </m:rPr>
                        <a:rPr lang="it-IT" sz="1400" i="0" baseline="-25000"/>
                        <m:t>t</m:t>
                      </m:r>
                      <m:r>
                        <m:rPr>
                          <m:nor/>
                        </m:rPr>
                        <a:rPr lang="it-IT" sz="1400" i="0"/>
                        <m:t> − </m:t>
                      </m:r>
                      <m:r>
                        <m:rPr>
                          <m:nor/>
                        </m:rPr>
                        <a:rPr lang="it-IT" sz="1400" i="0"/>
                        <m:t>It</m:t>
                      </m:r>
                      <m:r>
                        <m:rPr>
                          <m:nor/>
                        </m:rPr>
                        <a:rPr lang="it-IT" sz="1400" i="0"/>
                        <m:t> − </m:t>
                      </m:r>
                      <m:r>
                        <m:rPr>
                          <m:nor/>
                        </m:rPr>
                        <a:rPr lang="el-GR" sz="1400" i="0"/>
                        <m:t>Δ</m:t>
                      </m:r>
                      <m:r>
                        <m:rPr>
                          <m:nor/>
                        </m:rPr>
                        <a:rPr lang="it-IT" sz="1400" i="0"/>
                        <m:t>W</m:t>
                      </m:r>
                      <m:r>
                        <m:rPr>
                          <m:nor/>
                        </m:rPr>
                        <a:rPr lang="it-IT" sz="1400" i="0" baseline="-25000"/>
                        <m:t>dep</m:t>
                      </m:r>
                      <m:r>
                        <m:rPr>
                          <m:nor/>
                        </m:rPr>
                        <a:rPr lang="it-IT" sz="1400" i="0" baseline="-25000"/>
                        <m:t>,</m:t>
                      </m:r>
                      <m:r>
                        <m:rPr>
                          <m:nor/>
                        </m:rPr>
                        <a:rPr lang="it-IT" sz="1400" i="0" baseline="-25000"/>
                        <m:t>t</m:t>
                      </m:r>
                      <m:r>
                        <m:rPr>
                          <m:nor/>
                        </m:rPr>
                        <a:rPr lang="it-IT" sz="1400" i="0"/>
                        <m:t> + </m:t>
                      </m:r>
                      <m:r>
                        <m:rPr>
                          <m:nor/>
                        </m:rPr>
                        <a:rPr lang="it-IT" sz="1400" i="0"/>
                        <m:t>SSt</m:t>
                      </m:r>
                      <m:r>
                        <m:rPr>
                          <m:nor/>
                        </m:rPr>
                        <a:rPr lang="it-IT" sz="1400" i="0"/>
                        <m:t>)              2)</m:t>
                      </m:r>
                    </m:oMath>
                  </m:oMathPara>
                </a14:m>
                <a:endParaRPr lang="it-IT" sz="1400" i="0" dirty="0"/>
              </a:p>
            </p:txBody>
          </p:sp>
        </mc:Choice>
        <mc:Fallback xmlns="">
          <p:sp>
            <p:nvSpPr>
              <p:cNvPr id="34" name="CasellaDiTesto 33">
                <a:extLst>
                  <a:ext uri="{FF2B5EF4-FFF2-40B4-BE49-F238E27FC236}">
                    <a16:creationId xmlns:a16="http://schemas.microsoft.com/office/drawing/2014/main" id="{9234ED61-99F6-3B0F-65B5-2D01F532A1C2}"/>
                  </a:ext>
                </a:extLst>
              </p:cNvPr>
              <p:cNvSpPr txBox="1">
                <a:spLocks noRot="1" noChangeAspect="1" noMove="1" noResize="1" noEditPoints="1" noAdjustHandles="1" noChangeArrowheads="1" noChangeShapeType="1" noTextEdit="1"/>
              </p:cNvSpPr>
              <p:nvPr/>
            </p:nvSpPr>
            <p:spPr>
              <a:xfrm>
                <a:off x="3441331" y="3705075"/>
                <a:ext cx="10022518" cy="307777"/>
              </a:xfrm>
              <a:prstGeom prst="rect">
                <a:avLst/>
              </a:prstGeom>
              <a:blipFill>
                <a:blip r:embed="rId4"/>
                <a:stretch>
                  <a:fillRect b="-4000"/>
                </a:stretch>
              </a:blipFill>
            </p:spPr>
            <p:txBody>
              <a:bodyPr/>
              <a:lstStyle/>
              <a:p>
                <a:r>
                  <a:rPr lang="it-IT">
                    <a:noFill/>
                  </a:rPr>
                  <a:t> </a:t>
                </a:r>
              </a:p>
            </p:txBody>
          </p:sp>
        </mc:Fallback>
      </mc:AlternateContent>
    </p:spTree>
    <p:extLst>
      <p:ext uri="{BB962C8B-B14F-4D97-AF65-F5344CB8AC3E}">
        <p14:creationId xmlns:p14="http://schemas.microsoft.com/office/powerpoint/2010/main" val="35117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D959F26-E53E-ADD7-CBC9-06B00DF9DF91}"/>
              </a:ext>
            </a:extLst>
          </p:cNvPr>
          <p:cNvSpPr>
            <a:spLocks noGrp="1"/>
          </p:cNvSpPr>
          <p:nvPr>
            <p:ph type="ftr" sz="quarter" idx="10"/>
          </p:nvPr>
        </p:nvSpPr>
        <p:spPr/>
        <p:txBody>
          <a:bodyPr/>
          <a:lstStyle/>
          <a:p>
            <a:pPr>
              <a:defRPr/>
            </a:pPr>
            <a:r>
              <a:rPr lang="en-US"/>
              <a:t>HydroLAB – Università degli Studi di Napoli Federico II					</a:t>
            </a:r>
            <a:r>
              <a:rPr lang="en-US" u="sng">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5" name="Segnaposto numero diapositiva 4">
            <a:extLst>
              <a:ext uri="{FF2B5EF4-FFF2-40B4-BE49-F238E27FC236}">
                <a16:creationId xmlns:a16="http://schemas.microsoft.com/office/drawing/2014/main" id="{2524EF19-5BB0-265F-C61A-55568E75B0B5}"/>
              </a:ext>
            </a:extLst>
          </p:cNvPr>
          <p:cNvSpPr>
            <a:spLocks noGrp="1"/>
          </p:cNvSpPr>
          <p:nvPr>
            <p:ph type="sldNum" sz="quarter" idx="11"/>
          </p:nvPr>
        </p:nvSpPr>
        <p:spPr/>
        <p:txBody>
          <a:bodyPr/>
          <a:lstStyle/>
          <a:p>
            <a:pPr>
              <a:defRPr/>
            </a:pPr>
            <a:fld id="{5FEDEA40-E179-4FB8-82D3-F765CD53FBD2}" type="slidenum">
              <a:rPr lang="en-US" smtClean="0"/>
              <a:pPr>
                <a:defRPr/>
              </a:pPr>
              <a:t>11</a:t>
            </a:fld>
            <a:endParaRPr lang="en-US" dirty="0"/>
          </a:p>
        </p:txBody>
      </p:sp>
      <p:grpSp>
        <p:nvGrpSpPr>
          <p:cNvPr id="114" name="Gruppo 113">
            <a:extLst>
              <a:ext uri="{FF2B5EF4-FFF2-40B4-BE49-F238E27FC236}">
                <a16:creationId xmlns:a16="http://schemas.microsoft.com/office/drawing/2014/main" id="{0968D2D8-16C5-8175-7B9C-339665228EFB}"/>
              </a:ext>
            </a:extLst>
          </p:cNvPr>
          <p:cNvGrpSpPr/>
          <p:nvPr/>
        </p:nvGrpSpPr>
        <p:grpSpPr>
          <a:xfrm>
            <a:off x="243538" y="306747"/>
            <a:ext cx="11737692" cy="5731413"/>
            <a:chOff x="243538" y="306747"/>
            <a:chExt cx="11737692" cy="5731413"/>
          </a:xfrm>
        </p:grpSpPr>
        <p:sp>
          <p:nvSpPr>
            <p:cNvPr id="6" name="Rettangolo 5">
              <a:extLst>
                <a:ext uri="{FF2B5EF4-FFF2-40B4-BE49-F238E27FC236}">
                  <a16:creationId xmlns:a16="http://schemas.microsoft.com/office/drawing/2014/main" id="{93CDE68D-6771-E894-2984-BCBEDE635C3B}"/>
                </a:ext>
              </a:extLst>
            </p:cNvPr>
            <p:cNvSpPr/>
            <p:nvPr/>
          </p:nvSpPr>
          <p:spPr>
            <a:xfrm>
              <a:off x="243538" y="1604804"/>
              <a:ext cx="1486177" cy="365125"/>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Precipitation</a:t>
              </a:r>
              <a:endParaRPr lang="it-IT" dirty="0">
                <a:solidFill>
                  <a:schemeClr val="tx1"/>
                </a:solidFill>
              </a:endParaRPr>
            </a:p>
          </p:txBody>
        </p:sp>
        <p:cxnSp>
          <p:nvCxnSpPr>
            <p:cNvPr id="11" name="Connettore a gomito 10">
              <a:extLst>
                <a:ext uri="{FF2B5EF4-FFF2-40B4-BE49-F238E27FC236}">
                  <a16:creationId xmlns:a16="http://schemas.microsoft.com/office/drawing/2014/main" id="{7269D37F-D693-276C-953B-44D2C695B7A2}"/>
                </a:ext>
              </a:extLst>
            </p:cNvPr>
            <p:cNvCxnSpPr>
              <a:cxnSpLocks/>
              <a:stCxn id="6" idx="2"/>
              <a:endCxn id="25" idx="1"/>
            </p:cNvCxnSpPr>
            <p:nvPr/>
          </p:nvCxnSpPr>
          <p:spPr>
            <a:xfrm rot="16200000" flipH="1">
              <a:off x="1267492" y="1689064"/>
              <a:ext cx="395300" cy="95703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a gomito 13">
              <a:extLst>
                <a:ext uri="{FF2B5EF4-FFF2-40B4-BE49-F238E27FC236}">
                  <a16:creationId xmlns:a16="http://schemas.microsoft.com/office/drawing/2014/main" id="{661E1C3B-AC72-831C-2340-83E7FF4E11ED}"/>
                </a:ext>
              </a:extLst>
            </p:cNvPr>
            <p:cNvCxnSpPr>
              <a:cxnSpLocks/>
              <a:stCxn id="6" idx="0"/>
              <a:endCxn id="18" idx="1"/>
            </p:cNvCxnSpPr>
            <p:nvPr/>
          </p:nvCxnSpPr>
          <p:spPr>
            <a:xfrm rot="5400000" flipH="1" flipV="1">
              <a:off x="1261671" y="922820"/>
              <a:ext cx="406940" cy="95702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269E2386-2607-64A7-1EB1-5CAA830D6088}"/>
                </a:ext>
              </a:extLst>
            </p:cNvPr>
            <p:cNvSpPr/>
            <p:nvPr/>
          </p:nvSpPr>
          <p:spPr>
            <a:xfrm>
              <a:off x="1943656" y="1015301"/>
              <a:ext cx="2601243" cy="365125"/>
            </a:xfrm>
            <a:prstGeom prst="rect">
              <a:avLst/>
            </a:prstGeom>
            <a:solidFill>
              <a:srgbClr val="D228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Canopy</a:t>
              </a:r>
              <a:r>
                <a:rPr lang="it-IT" dirty="0">
                  <a:solidFill>
                    <a:schemeClr val="tx1"/>
                  </a:solidFill>
                </a:rPr>
                <a:t> </a:t>
              </a:r>
              <a:r>
                <a:rPr lang="it-IT" dirty="0" err="1">
                  <a:solidFill>
                    <a:schemeClr val="tx1"/>
                  </a:solidFill>
                </a:rPr>
                <a:t>Interception</a:t>
              </a:r>
              <a:endParaRPr lang="it-IT" dirty="0">
                <a:solidFill>
                  <a:schemeClr val="tx1"/>
                </a:solidFill>
              </a:endParaRPr>
            </a:p>
          </p:txBody>
        </p:sp>
        <p:sp>
          <p:nvSpPr>
            <p:cNvPr id="19" name="Rettangolo 18">
              <a:extLst>
                <a:ext uri="{FF2B5EF4-FFF2-40B4-BE49-F238E27FC236}">
                  <a16:creationId xmlns:a16="http://schemas.microsoft.com/office/drawing/2014/main" id="{FA985C8A-F630-D735-8369-470AB1B145B1}"/>
                </a:ext>
              </a:extLst>
            </p:cNvPr>
            <p:cNvSpPr/>
            <p:nvPr/>
          </p:nvSpPr>
          <p:spPr>
            <a:xfrm>
              <a:off x="1943656" y="306747"/>
              <a:ext cx="2601243" cy="365125"/>
            </a:xfrm>
            <a:prstGeom prst="rect">
              <a:avLst/>
            </a:prstGeom>
            <a:solidFill>
              <a:srgbClr val="D228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Evaporation</a:t>
              </a:r>
              <a:r>
                <a:rPr lang="it-IT" dirty="0">
                  <a:solidFill>
                    <a:schemeClr val="tx1"/>
                  </a:solidFill>
                </a:rPr>
                <a:t> from </a:t>
              </a:r>
              <a:r>
                <a:rPr lang="it-IT" dirty="0" err="1">
                  <a:solidFill>
                    <a:schemeClr val="tx1"/>
                  </a:solidFill>
                </a:rPr>
                <a:t>Canopy</a:t>
              </a:r>
              <a:endParaRPr lang="it-IT" dirty="0">
                <a:solidFill>
                  <a:schemeClr val="tx1"/>
                </a:solidFill>
              </a:endParaRPr>
            </a:p>
          </p:txBody>
        </p:sp>
        <p:cxnSp>
          <p:nvCxnSpPr>
            <p:cNvPr id="21" name="Connettore 2 20">
              <a:extLst>
                <a:ext uri="{FF2B5EF4-FFF2-40B4-BE49-F238E27FC236}">
                  <a16:creationId xmlns:a16="http://schemas.microsoft.com/office/drawing/2014/main" id="{07E513C7-AE93-EEDB-08E4-3A20B7356D58}"/>
                </a:ext>
              </a:extLst>
            </p:cNvPr>
            <p:cNvCxnSpPr>
              <a:cxnSpLocks/>
              <a:stCxn id="18" idx="0"/>
              <a:endCxn id="19" idx="2"/>
            </p:cNvCxnSpPr>
            <p:nvPr/>
          </p:nvCxnSpPr>
          <p:spPr>
            <a:xfrm flipV="1">
              <a:off x="3244278" y="671872"/>
              <a:ext cx="0" cy="3434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ttangolo 24">
              <a:extLst>
                <a:ext uri="{FF2B5EF4-FFF2-40B4-BE49-F238E27FC236}">
                  <a16:creationId xmlns:a16="http://schemas.microsoft.com/office/drawing/2014/main" id="{845E5089-35A2-D8EC-689A-9062C09D5998}"/>
                </a:ext>
              </a:extLst>
            </p:cNvPr>
            <p:cNvSpPr/>
            <p:nvPr/>
          </p:nvSpPr>
          <p:spPr>
            <a:xfrm>
              <a:off x="1943657" y="2182666"/>
              <a:ext cx="2601243" cy="365125"/>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ysClr val="windowText" lastClr="000000"/>
                  </a:solidFill>
                </a:rPr>
                <a:t>Throughfall</a:t>
              </a:r>
              <a:endParaRPr lang="it-IT" dirty="0">
                <a:solidFill>
                  <a:sysClr val="windowText" lastClr="000000"/>
                </a:solidFill>
              </a:endParaRPr>
            </a:p>
          </p:txBody>
        </p:sp>
        <p:sp>
          <p:nvSpPr>
            <p:cNvPr id="28" name="Rettangolo 27">
              <a:extLst>
                <a:ext uri="{FF2B5EF4-FFF2-40B4-BE49-F238E27FC236}">
                  <a16:creationId xmlns:a16="http://schemas.microsoft.com/office/drawing/2014/main" id="{D70B8DD8-2128-4B75-BBE3-0C01F633BEC2}"/>
                </a:ext>
              </a:extLst>
            </p:cNvPr>
            <p:cNvSpPr/>
            <p:nvPr/>
          </p:nvSpPr>
          <p:spPr>
            <a:xfrm>
              <a:off x="1943657" y="3446694"/>
              <a:ext cx="2601243" cy="365125"/>
            </a:xfrm>
            <a:prstGeom prst="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Infiltration</a:t>
              </a:r>
              <a:endParaRPr lang="it-IT" dirty="0">
                <a:solidFill>
                  <a:schemeClr val="tx1"/>
                </a:solidFill>
              </a:endParaRPr>
            </a:p>
          </p:txBody>
        </p:sp>
        <p:sp>
          <p:nvSpPr>
            <p:cNvPr id="29" name="Rettangolo 28">
              <a:extLst>
                <a:ext uri="{FF2B5EF4-FFF2-40B4-BE49-F238E27FC236}">
                  <a16:creationId xmlns:a16="http://schemas.microsoft.com/office/drawing/2014/main" id="{5E2B6F2A-C843-ADD3-54E8-CC5D7E7001BE}"/>
                </a:ext>
              </a:extLst>
            </p:cNvPr>
            <p:cNvSpPr/>
            <p:nvPr/>
          </p:nvSpPr>
          <p:spPr>
            <a:xfrm>
              <a:off x="1757988" y="4190177"/>
              <a:ext cx="2962140" cy="451379"/>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Evapotraspiration</a:t>
              </a:r>
              <a:r>
                <a:rPr lang="it-IT" dirty="0">
                  <a:solidFill>
                    <a:schemeClr val="tx1"/>
                  </a:solidFill>
                </a:rPr>
                <a:t> from </a:t>
              </a:r>
              <a:r>
                <a:rPr lang="it-IT" dirty="0" err="1">
                  <a:solidFill>
                    <a:schemeClr val="tx1"/>
                  </a:solidFill>
                </a:rPr>
                <a:t>Soil</a:t>
              </a:r>
              <a:endParaRPr lang="it-IT" dirty="0">
                <a:solidFill>
                  <a:schemeClr val="tx1"/>
                </a:solidFill>
              </a:endParaRPr>
            </a:p>
          </p:txBody>
        </p:sp>
        <p:sp>
          <p:nvSpPr>
            <p:cNvPr id="30" name="Rettangolo 29">
              <a:extLst>
                <a:ext uri="{FF2B5EF4-FFF2-40B4-BE49-F238E27FC236}">
                  <a16:creationId xmlns:a16="http://schemas.microsoft.com/office/drawing/2014/main" id="{EA800137-5549-6EBE-5E21-EF561ACA1CAE}"/>
                </a:ext>
              </a:extLst>
            </p:cNvPr>
            <p:cNvSpPr/>
            <p:nvPr/>
          </p:nvSpPr>
          <p:spPr>
            <a:xfrm>
              <a:off x="1943656" y="5142988"/>
              <a:ext cx="2601243" cy="365125"/>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Deep </a:t>
              </a:r>
              <a:r>
                <a:rPr lang="it-IT" dirty="0" err="1">
                  <a:solidFill>
                    <a:schemeClr val="tx1"/>
                  </a:solidFill>
                </a:rPr>
                <a:t>Percolation</a:t>
              </a:r>
              <a:endParaRPr lang="it-IT" dirty="0">
                <a:solidFill>
                  <a:schemeClr val="tx1"/>
                </a:solidFill>
              </a:endParaRPr>
            </a:p>
          </p:txBody>
        </p:sp>
        <p:cxnSp>
          <p:nvCxnSpPr>
            <p:cNvPr id="32" name="Connettore 2 31">
              <a:extLst>
                <a:ext uri="{FF2B5EF4-FFF2-40B4-BE49-F238E27FC236}">
                  <a16:creationId xmlns:a16="http://schemas.microsoft.com/office/drawing/2014/main" id="{75C829F4-CECD-AD32-C775-E8060CE6A1E0}"/>
                </a:ext>
              </a:extLst>
            </p:cNvPr>
            <p:cNvCxnSpPr>
              <a:cxnSpLocks/>
              <a:stCxn id="25" idx="2"/>
              <a:endCxn id="28" idx="0"/>
            </p:cNvCxnSpPr>
            <p:nvPr/>
          </p:nvCxnSpPr>
          <p:spPr>
            <a:xfrm>
              <a:off x="3244279" y="2547791"/>
              <a:ext cx="0" cy="8989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D8FBEAC7-00C9-CCFA-D398-E88DE4313B2D}"/>
                </a:ext>
              </a:extLst>
            </p:cNvPr>
            <p:cNvCxnSpPr>
              <a:cxnSpLocks/>
              <a:endCxn id="51" idx="1"/>
            </p:cNvCxnSpPr>
            <p:nvPr/>
          </p:nvCxnSpPr>
          <p:spPr>
            <a:xfrm>
              <a:off x="3239058" y="2990104"/>
              <a:ext cx="13006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31174419-E816-29E6-FE25-61A4E4E40081}"/>
                </a:ext>
              </a:extLst>
            </p:cNvPr>
            <p:cNvCxnSpPr>
              <a:cxnSpLocks/>
              <a:stCxn id="28" idx="2"/>
              <a:endCxn id="29" idx="0"/>
            </p:cNvCxnSpPr>
            <p:nvPr/>
          </p:nvCxnSpPr>
          <p:spPr>
            <a:xfrm flipH="1">
              <a:off x="3239058" y="3811819"/>
              <a:ext cx="5221" cy="378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ACCBA0B3-69BA-63F4-CA5A-51BB3DC6E75B}"/>
                </a:ext>
              </a:extLst>
            </p:cNvPr>
            <p:cNvCxnSpPr>
              <a:cxnSpLocks/>
              <a:stCxn id="29" idx="2"/>
              <a:endCxn id="30" idx="0"/>
            </p:cNvCxnSpPr>
            <p:nvPr/>
          </p:nvCxnSpPr>
          <p:spPr>
            <a:xfrm>
              <a:off x="3239058" y="4641556"/>
              <a:ext cx="5220" cy="5014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ttangolo 50">
              <a:extLst>
                <a:ext uri="{FF2B5EF4-FFF2-40B4-BE49-F238E27FC236}">
                  <a16:creationId xmlns:a16="http://schemas.microsoft.com/office/drawing/2014/main" id="{623E8ECE-3383-0A7E-EFC6-53E701D69AB4}"/>
                </a:ext>
              </a:extLst>
            </p:cNvPr>
            <p:cNvSpPr/>
            <p:nvPr/>
          </p:nvSpPr>
          <p:spPr>
            <a:xfrm>
              <a:off x="4539680" y="2807541"/>
              <a:ext cx="2601243" cy="365125"/>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Net </a:t>
              </a:r>
              <a:r>
                <a:rPr lang="it-IT" dirty="0" err="1">
                  <a:solidFill>
                    <a:schemeClr val="tx1"/>
                  </a:solidFill>
                </a:rPr>
                <a:t>Rainfall</a:t>
              </a:r>
              <a:r>
                <a:rPr lang="it-IT" dirty="0">
                  <a:solidFill>
                    <a:schemeClr val="tx1"/>
                  </a:solidFill>
                </a:rPr>
                <a:t> </a:t>
              </a:r>
              <a:r>
                <a:rPr lang="it-IT" dirty="0" err="1">
                  <a:solidFill>
                    <a:schemeClr val="tx1"/>
                  </a:solidFill>
                </a:rPr>
                <a:t>Excess</a:t>
              </a:r>
              <a:endParaRPr lang="it-IT" dirty="0">
                <a:solidFill>
                  <a:schemeClr val="tx1"/>
                </a:solidFill>
              </a:endParaRPr>
            </a:p>
          </p:txBody>
        </p:sp>
        <p:cxnSp>
          <p:nvCxnSpPr>
            <p:cNvPr id="58" name="Connettore a gomito 57">
              <a:extLst>
                <a:ext uri="{FF2B5EF4-FFF2-40B4-BE49-F238E27FC236}">
                  <a16:creationId xmlns:a16="http://schemas.microsoft.com/office/drawing/2014/main" id="{C1252F5E-3220-D322-803A-FDE996BFF96F}"/>
                </a:ext>
              </a:extLst>
            </p:cNvPr>
            <p:cNvCxnSpPr>
              <a:cxnSpLocks/>
              <a:stCxn id="51" idx="0"/>
              <a:endCxn id="66" idx="1"/>
            </p:cNvCxnSpPr>
            <p:nvPr/>
          </p:nvCxnSpPr>
          <p:spPr>
            <a:xfrm rot="5400000" flipH="1" flipV="1">
              <a:off x="5951169" y="2145534"/>
              <a:ext cx="551140" cy="77287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ttore a gomito 60">
              <a:extLst>
                <a:ext uri="{FF2B5EF4-FFF2-40B4-BE49-F238E27FC236}">
                  <a16:creationId xmlns:a16="http://schemas.microsoft.com/office/drawing/2014/main" id="{6BE53C2D-8DC4-F92B-35F8-F6E063984A4D}"/>
                </a:ext>
              </a:extLst>
            </p:cNvPr>
            <p:cNvCxnSpPr>
              <a:cxnSpLocks/>
              <a:stCxn id="51" idx="2"/>
              <a:endCxn id="75" idx="1"/>
            </p:cNvCxnSpPr>
            <p:nvPr/>
          </p:nvCxnSpPr>
          <p:spPr>
            <a:xfrm rot="16200000" flipH="1">
              <a:off x="5875412" y="3137555"/>
              <a:ext cx="702654" cy="77287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Rettangolo 65">
              <a:extLst>
                <a:ext uri="{FF2B5EF4-FFF2-40B4-BE49-F238E27FC236}">
                  <a16:creationId xmlns:a16="http://schemas.microsoft.com/office/drawing/2014/main" id="{13102955-5401-FD39-3470-F0ABC7CD3EA9}"/>
                </a:ext>
              </a:extLst>
            </p:cNvPr>
            <p:cNvSpPr/>
            <p:nvPr/>
          </p:nvSpPr>
          <p:spPr>
            <a:xfrm>
              <a:off x="6613177" y="2073838"/>
              <a:ext cx="2601243" cy="365125"/>
            </a:xfrm>
            <a:prstGeom prst="rect">
              <a:avLst/>
            </a:prstGeom>
            <a:solidFill>
              <a:srgbClr val="D228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Depression</a:t>
              </a:r>
              <a:r>
                <a:rPr lang="it-IT" dirty="0">
                  <a:solidFill>
                    <a:schemeClr val="tx1"/>
                  </a:solidFill>
                </a:rPr>
                <a:t> Storage</a:t>
              </a:r>
            </a:p>
          </p:txBody>
        </p:sp>
        <p:sp>
          <p:nvSpPr>
            <p:cNvPr id="75" name="Rettangolo 74">
              <a:extLst>
                <a:ext uri="{FF2B5EF4-FFF2-40B4-BE49-F238E27FC236}">
                  <a16:creationId xmlns:a16="http://schemas.microsoft.com/office/drawing/2014/main" id="{B3AFC3C3-1873-AF88-DA4D-F78D2AB8B2D8}"/>
                </a:ext>
              </a:extLst>
            </p:cNvPr>
            <p:cNvSpPr/>
            <p:nvPr/>
          </p:nvSpPr>
          <p:spPr>
            <a:xfrm>
              <a:off x="6613177" y="3604362"/>
              <a:ext cx="2601243" cy="541915"/>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Infiltration</a:t>
              </a:r>
              <a:r>
                <a:rPr lang="it-IT" dirty="0">
                  <a:solidFill>
                    <a:schemeClr val="tx1"/>
                  </a:solidFill>
                </a:rPr>
                <a:t> </a:t>
              </a:r>
              <a:r>
                <a:rPr lang="it-IT" dirty="0" err="1">
                  <a:solidFill>
                    <a:schemeClr val="tx1"/>
                  </a:solidFill>
                </a:rPr>
                <a:t>Excess</a:t>
              </a:r>
              <a:r>
                <a:rPr lang="it-IT" dirty="0">
                  <a:solidFill>
                    <a:schemeClr val="tx1"/>
                  </a:solidFill>
                </a:rPr>
                <a:t> Overland Flow</a:t>
              </a:r>
            </a:p>
          </p:txBody>
        </p:sp>
        <p:cxnSp>
          <p:nvCxnSpPr>
            <p:cNvPr id="78" name="Connettore 2 77">
              <a:extLst>
                <a:ext uri="{FF2B5EF4-FFF2-40B4-BE49-F238E27FC236}">
                  <a16:creationId xmlns:a16="http://schemas.microsoft.com/office/drawing/2014/main" id="{F7D581F5-558C-00AF-AA18-E6B9B28749E1}"/>
                </a:ext>
              </a:extLst>
            </p:cNvPr>
            <p:cNvCxnSpPr>
              <a:cxnSpLocks/>
              <a:stCxn id="66" idx="0"/>
              <a:endCxn id="81" idx="2"/>
            </p:cNvCxnSpPr>
            <p:nvPr/>
          </p:nvCxnSpPr>
          <p:spPr>
            <a:xfrm flipH="1" flipV="1">
              <a:off x="7913798" y="1533667"/>
              <a:ext cx="1" cy="5401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Rettangolo 80">
              <a:extLst>
                <a:ext uri="{FF2B5EF4-FFF2-40B4-BE49-F238E27FC236}">
                  <a16:creationId xmlns:a16="http://schemas.microsoft.com/office/drawing/2014/main" id="{470AE326-6AB2-274D-A58A-BD17BFF4976C}"/>
                </a:ext>
              </a:extLst>
            </p:cNvPr>
            <p:cNvSpPr/>
            <p:nvPr/>
          </p:nvSpPr>
          <p:spPr>
            <a:xfrm>
              <a:off x="6613176" y="982526"/>
              <a:ext cx="2601243" cy="551141"/>
            </a:xfrm>
            <a:prstGeom prst="rect">
              <a:avLst/>
            </a:prstGeom>
            <a:solidFill>
              <a:srgbClr val="D228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Evaporation</a:t>
              </a:r>
              <a:r>
                <a:rPr lang="it-IT" dirty="0">
                  <a:solidFill>
                    <a:schemeClr val="tx1"/>
                  </a:solidFill>
                </a:rPr>
                <a:t> from </a:t>
              </a:r>
              <a:r>
                <a:rPr lang="it-IT" dirty="0" err="1">
                  <a:solidFill>
                    <a:schemeClr val="tx1"/>
                  </a:solidFill>
                </a:rPr>
                <a:t>Depression</a:t>
              </a:r>
              <a:endParaRPr lang="it-IT" dirty="0">
                <a:solidFill>
                  <a:schemeClr val="tx1"/>
                </a:solidFill>
              </a:endParaRPr>
            </a:p>
          </p:txBody>
        </p:sp>
        <p:sp>
          <p:nvSpPr>
            <p:cNvPr id="86" name="Rettangolo 85">
              <a:extLst>
                <a:ext uri="{FF2B5EF4-FFF2-40B4-BE49-F238E27FC236}">
                  <a16:creationId xmlns:a16="http://schemas.microsoft.com/office/drawing/2014/main" id="{53320839-F94F-1B60-522E-578F78CF0532}"/>
                </a:ext>
              </a:extLst>
            </p:cNvPr>
            <p:cNvSpPr/>
            <p:nvPr/>
          </p:nvSpPr>
          <p:spPr>
            <a:xfrm>
              <a:off x="6613175" y="4570946"/>
              <a:ext cx="2601243" cy="3651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Total </a:t>
              </a:r>
              <a:r>
                <a:rPr lang="it-IT" dirty="0" err="1">
                  <a:solidFill>
                    <a:schemeClr val="tx1"/>
                  </a:solidFill>
                </a:rPr>
                <a:t>Runoff</a:t>
              </a:r>
              <a:endParaRPr lang="it-IT" dirty="0">
                <a:solidFill>
                  <a:schemeClr val="tx1"/>
                </a:solidFill>
              </a:endParaRPr>
            </a:p>
          </p:txBody>
        </p:sp>
        <p:cxnSp>
          <p:nvCxnSpPr>
            <p:cNvPr id="87" name="Connettore 2 86">
              <a:extLst>
                <a:ext uri="{FF2B5EF4-FFF2-40B4-BE49-F238E27FC236}">
                  <a16:creationId xmlns:a16="http://schemas.microsoft.com/office/drawing/2014/main" id="{46FDD477-A364-0A62-EA0C-BDB7EF33D929}"/>
                </a:ext>
              </a:extLst>
            </p:cNvPr>
            <p:cNvCxnSpPr>
              <a:cxnSpLocks/>
              <a:stCxn id="86" idx="2"/>
            </p:cNvCxnSpPr>
            <p:nvPr/>
          </p:nvCxnSpPr>
          <p:spPr>
            <a:xfrm>
              <a:off x="7913797" y="4936071"/>
              <a:ext cx="0" cy="551045"/>
            </a:xfrm>
            <a:prstGeom prst="straightConnector1">
              <a:avLst/>
            </a:prstGeom>
            <a:ln w="38100">
              <a:solidFill>
                <a:schemeClr val="tx1"/>
              </a:solidFill>
              <a:prstDash val="solid"/>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90" name="Connettore a gomito 89">
              <a:extLst>
                <a:ext uri="{FF2B5EF4-FFF2-40B4-BE49-F238E27FC236}">
                  <a16:creationId xmlns:a16="http://schemas.microsoft.com/office/drawing/2014/main" id="{A7E0EAD2-64EC-8C38-90FC-7BB6C53BBA16}"/>
                </a:ext>
              </a:extLst>
            </p:cNvPr>
            <p:cNvCxnSpPr>
              <a:cxnSpLocks/>
              <a:stCxn id="30" idx="2"/>
              <a:endCxn id="93" idx="1"/>
            </p:cNvCxnSpPr>
            <p:nvPr/>
          </p:nvCxnSpPr>
          <p:spPr>
            <a:xfrm rot="16200000" flipH="1">
              <a:off x="3626546" y="5125844"/>
              <a:ext cx="347485" cy="1112021"/>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Rettangolo 92">
              <a:extLst>
                <a:ext uri="{FF2B5EF4-FFF2-40B4-BE49-F238E27FC236}">
                  <a16:creationId xmlns:a16="http://schemas.microsoft.com/office/drawing/2014/main" id="{57F74CDB-9BF9-112B-7947-D3C99BAA735E}"/>
                </a:ext>
              </a:extLst>
            </p:cNvPr>
            <p:cNvSpPr/>
            <p:nvPr/>
          </p:nvSpPr>
          <p:spPr>
            <a:xfrm>
              <a:off x="4356299" y="5673035"/>
              <a:ext cx="2601243" cy="365125"/>
            </a:xfrm>
            <a:prstGeom prst="rect">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Base Flow</a:t>
              </a:r>
            </a:p>
          </p:txBody>
        </p:sp>
        <p:cxnSp>
          <p:nvCxnSpPr>
            <p:cNvPr id="96" name="Connettore 2 95">
              <a:extLst>
                <a:ext uri="{FF2B5EF4-FFF2-40B4-BE49-F238E27FC236}">
                  <a16:creationId xmlns:a16="http://schemas.microsoft.com/office/drawing/2014/main" id="{A1992313-CB4D-EC0D-C93E-1650142FEA47}"/>
                </a:ext>
              </a:extLst>
            </p:cNvPr>
            <p:cNvCxnSpPr>
              <a:cxnSpLocks/>
              <a:stCxn id="93" idx="3"/>
              <a:endCxn id="104" idx="1"/>
            </p:cNvCxnSpPr>
            <p:nvPr/>
          </p:nvCxnSpPr>
          <p:spPr>
            <a:xfrm flipV="1">
              <a:off x="6957542" y="5490473"/>
              <a:ext cx="2422445" cy="365125"/>
            </a:xfrm>
            <a:prstGeom prst="bentConnector3">
              <a:avLst>
                <a:gd name="adj1" fmla="val 3945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ttangolo 103">
              <a:extLst>
                <a:ext uri="{FF2B5EF4-FFF2-40B4-BE49-F238E27FC236}">
                  <a16:creationId xmlns:a16="http://schemas.microsoft.com/office/drawing/2014/main" id="{E1C69693-8161-196D-DC6B-B193EA0F4B8F}"/>
                </a:ext>
              </a:extLst>
            </p:cNvPr>
            <p:cNvSpPr/>
            <p:nvPr/>
          </p:nvSpPr>
          <p:spPr>
            <a:xfrm>
              <a:off x="9379987" y="5307910"/>
              <a:ext cx="2601243" cy="365125"/>
            </a:xfrm>
            <a:prstGeom prst="rect">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Total </a:t>
              </a:r>
              <a:r>
                <a:rPr lang="it-IT" dirty="0" err="1">
                  <a:solidFill>
                    <a:schemeClr val="tx1"/>
                  </a:solidFill>
                </a:rPr>
                <a:t>Discharge</a:t>
              </a:r>
              <a:endParaRPr lang="it-IT" dirty="0">
                <a:solidFill>
                  <a:schemeClr val="tx1"/>
                </a:solidFill>
              </a:endParaRPr>
            </a:p>
          </p:txBody>
        </p:sp>
        <p:cxnSp>
          <p:nvCxnSpPr>
            <p:cNvPr id="110" name="Connettore 2 109">
              <a:extLst>
                <a:ext uri="{FF2B5EF4-FFF2-40B4-BE49-F238E27FC236}">
                  <a16:creationId xmlns:a16="http://schemas.microsoft.com/office/drawing/2014/main" id="{34B61BB3-B8AB-D6B2-2E2D-0443FB219D0E}"/>
                </a:ext>
              </a:extLst>
            </p:cNvPr>
            <p:cNvCxnSpPr>
              <a:cxnSpLocks/>
              <a:stCxn id="75" idx="2"/>
              <a:endCxn id="86" idx="0"/>
            </p:cNvCxnSpPr>
            <p:nvPr/>
          </p:nvCxnSpPr>
          <p:spPr>
            <a:xfrm flipH="1">
              <a:off x="7913797" y="4146277"/>
              <a:ext cx="2" cy="42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CasellaDiTesto 112">
              <a:extLst>
                <a:ext uri="{FF2B5EF4-FFF2-40B4-BE49-F238E27FC236}">
                  <a16:creationId xmlns:a16="http://schemas.microsoft.com/office/drawing/2014/main" id="{838DD535-CE00-DEF1-3BBC-9944070299E8}"/>
                </a:ext>
              </a:extLst>
            </p:cNvPr>
            <p:cNvSpPr txBox="1"/>
            <p:nvPr/>
          </p:nvSpPr>
          <p:spPr>
            <a:xfrm>
              <a:off x="9631842" y="694148"/>
              <a:ext cx="2349386" cy="1754326"/>
            </a:xfrm>
            <a:prstGeom prst="rect">
              <a:avLst/>
            </a:prstGeom>
            <a:noFill/>
            <a:ln>
              <a:solidFill>
                <a:schemeClr val="tx1"/>
              </a:solidFill>
            </a:ln>
          </p:spPr>
          <p:txBody>
            <a:bodyPr wrap="square" rtlCol="0">
              <a:spAutoFit/>
            </a:bodyPr>
            <a:lstStyle/>
            <a:p>
              <a:pPr indent="-285750">
                <a:buClr>
                  <a:schemeClr val="accent1"/>
                </a:buClr>
                <a:buSzPct val="150000"/>
                <a:buFont typeface="Wingdings" panose="05000000000000000000" pitchFamily="2" charset="2"/>
                <a:buChar char="§"/>
              </a:pPr>
              <a:r>
                <a:rPr lang="it-IT" dirty="0" err="1"/>
                <a:t>Boudary</a:t>
              </a:r>
              <a:r>
                <a:rPr lang="it-IT" dirty="0"/>
                <a:t> </a:t>
              </a:r>
              <a:r>
                <a:rPr lang="it-IT" dirty="0" err="1"/>
                <a:t>condition</a:t>
              </a:r>
              <a:endParaRPr lang="it-IT" dirty="0"/>
            </a:p>
            <a:p>
              <a:pPr indent="-285750">
                <a:buClr>
                  <a:srgbClr val="FFFF00"/>
                </a:buClr>
                <a:buSzPct val="150000"/>
                <a:buFont typeface="Wingdings" panose="05000000000000000000" pitchFamily="2" charset="2"/>
                <a:buChar char="§"/>
              </a:pPr>
              <a:r>
                <a:rPr lang="it-IT" dirty="0"/>
                <a:t>Surface </a:t>
              </a:r>
              <a:r>
                <a:rPr lang="it-IT" dirty="0" err="1"/>
                <a:t>processes</a:t>
              </a:r>
              <a:endParaRPr lang="it-IT" dirty="0"/>
            </a:p>
            <a:p>
              <a:pPr indent="-285750">
                <a:buClr>
                  <a:srgbClr val="C00000"/>
                </a:buClr>
                <a:buSzPct val="150000"/>
                <a:buFont typeface="Wingdings" panose="05000000000000000000" pitchFamily="2" charset="2"/>
                <a:buChar char="§"/>
              </a:pPr>
              <a:r>
                <a:rPr lang="it-IT" dirty="0"/>
                <a:t>Surface </a:t>
              </a:r>
              <a:r>
                <a:rPr lang="it-IT" dirty="0" err="1"/>
                <a:t>losses</a:t>
              </a:r>
              <a:endParaRPr lang="it-IT" dirty="0"/>
            </a:p>
            <a:p>
              <a:pPr indent="-285750">
                <a:buClr>
                  <a:srgbClr val="92D050"/>
                </a:buClr>
                <a:buSzPct val="150000"/>
                <a:buFont typeface="Wingdings" panose="05000000000000000000" pitchFamily="2" charset="2"/>
                <a:buChar char="§"/>
              </a:pPr>
              <a:r>
                <a:rPr lang="it-IT" dirty="0" err="1"/>
                <a:t>Soil</a:t>
              </a:r>
              <a:r>
                <a:rPr lang="it-IT" dirty="0"/>
                <a:t> </a:t>
              </a:r>
              <a:r>
                <a:rPr lang="it-IT" dirty="0" err="1"/>
                <a:t>processes</a:t>
              </a:r>
              <a:endParaRPr lang="it-IT" dirty="0"/>
            </a:p>
            <a:p>
              <a:pPr indent="-285750">
                <a:buClr>
                  <a:srgbClr val="00B050"/>
                </a:buClr>
                <a:buSzPct val="150000"/>
                <a:buFont typeface="Wingdings" panose="05000000000000000000" pitchFamily="2" charset="2"/>
                <a:buChar char="§"/>
              </a:pPr>
              <a:r>
                <a:rPr lang="it-IT" dirty="0" err="1"/>
                <a:t>Soil</a:t>
              </a:r>
              <a:r>
                <a:rPr lang="it-IT" dirty="0"/>
                <a:t> </a:t>
              </a:r>
              <a:r>
                <a:rPr lang="it-IT" dirty="0" err="1"/>
                <a:t>losses</a:t>
              </a:r>
              <a:endParaRPr lang="it-IT" dirty="0"/>
            </a:p>
            <a:p>
              <a:pPr indent="-285750">
                <a:buClr>
                  <a:schemeClr val="accent5"/>
                </a:buClr>
                <a:buSzPct val="150000"/>
                <a:buFont typeface="Wingdings" panose="05000000000000000000" pitchFamily="2" charset="2"/>
                <a:buChar char="§"/>
              </a:pPr>
              <a:r>
                <a:rPr lang="it-IT" dirty="0" err="1"/>
                <a:t>Discharge</a:t>
              </a:r>
              <a:endParaRPr lang="it-IT" dirty="0"/>
            </a:p>
          </p:txBody>
        </p:sp>
      </p:grpSp>
      <p:sp>
        <p:nvSpPr>
          <p:cNvPr id="2" name="Title 2">
            <a:extLst>
              <a:ext uri="{FF2B5EF4-FFF2-40B4-BE49-F238E27FC236}">
                <a16:creationId xmlns:a16="http://schemas.microsoft.com/office/drawing/2014/main" id="{BF07F9BD-F046-5898-BBCF-5D885705CF8B}"/>
              </a:ext>
            </a:extLst>
          </p:cNvPr>
          <p:cNvSpPr txBox="1">
            <a:spLocks/>
          </p:cNvSpPr>
          <p:nvPr/>
        </p:nvSpPr>
        <p:spPr>
          <a:xfrm>
            <a:off x="4724624" y="140399"/>
            <a:ext cx="3213338" cy="393498"/>
          </a:xfrm>
          <a:prstGeom prst="rect">
            <a:avLst/>
          </a:prstGeom>
          <a:noFill/>
          <a:ln>
            <a:noFill/>
          </a:ln>
        </p:spPr>
        <p:txBody>
          <a:bodyPr vert="horz" wrap="square" lIns="91440" tIns="45720" rIns="91440" bIns="45720" numCol="1" anchor="ctr" anchorCtr="0" compatLnSpc="1">
            <a:prstTxWarp prst="textNoShape">
              <a:avLst/>
            </a:prstTxWarp>
            <a:noAutofit/>
          </a:bodyPr>
          <a:lstStyle>
            <a:defPPr>
              <a:defRPr lang="it-IT"/>
            </a:defPPr>
            <a:lvl1pPr>
              <a:defRPr sz="3600" b="1">
                <a:solidFill>
                  <a:schemeClr val="accent1"/>
                </a:solidFill>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en-US" dirty="0"/>
              <a:t>DREAM Model</a:t>
            </a:r>
            <a:endParaRPr lang="x-none" dirty="0"/>
          </a:p>
        </p:txBody>
      </p:sp>
    </p:spTree>
    <p:extLst>
      <p:ext uri="{BB962C8B-B14F-4D97-AF65-F5344CB8AC3E}">
        <p14:creationId xmlns:p14="http://schemas.microsoft.com/office/powerpoint/2010/main" val="37518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346"/>
            <a:ext cx="10972800" cy="742483"/>
          </a:xfrm>
        </p:spPr>
        <p:txBody>
          <a:bodyPr>
            <a:normAutofit/>
          </a:bodyPr>
          <a:lstStyle/>
          <a:p>
            <a:r>
              <a:rPr lang="en-US" dirty="0">
                <a:solidFill>
                  <a:schemeClr val="accent1"/>
                </a:solidFill>
              </a:rPr>
              <a:t>DREAM model Dataset</a:t>
            </a:r>
          </a:p>
        </p:txBody>
      </p:sp>
      <p:sp>
        <p:nvSpPr>
          <p:cNvPr id="4" name="Footer Placeholder 3"/>
          <p:cNvSpPr>
            <a:spLocks noGrp="1"/>
          </p:cNvSpPr>
          <p:nvPr>
            <p:ph type="ftr" sz="quarter" idx="10"/>
          </p:nvPr>
        </p:nvSpPr>
        <p:spPr/>
        <p:txBody>
          <a:bodyPr/>
          <a:lstStyle/>
          <a:p>
            <a:pPr>
              <a:defRPr/>
            </a:pPr>
            <a:r>
              <a:rPr lang="en-US"/>
              <a:t>HydroLAB – Università degli Studi di Napoli Federico II</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34452523"/>
              </p:ext>
            </p:extLst>
          </p:nvPr>
        </p:nvGraphicFramePr>
        <p:xfrm>
          <a:off x="784674" y="695167"/>
          <a:ext cx="10469880" cy="4729267"/>
        </p:xfrm>
        <a:graphic>
          <a:graphicData uri="http://schemas.openxmlformats.org/drawingml/2006/table">
            <a:tbl>
              <a:tblPr bandRow="1">
                <a:tableStyleId>{5940675A-B579-460E-94D1-54222C63F5DA}</a:tableStyleId>
              </a:tblPr>
              <a:tblGrid>
                <a:gridCol w="3844408">
                  <a:extLst>
                    <a:ext uri="{9D8B030D-6E8A-4147-A177-3AD203B41FA5}">
                      <a16:colId xmlns:a16="http://schemas.microsoft.com/office/drawing/2014/main" val="20000"/>
                    </a:ext>
                  </a:extLst>
                </a:gridCol>
                <a:gridCol w="2153960">
                  <a:extLst>
                    <a:ext uri="{9D8B030D-6E8A-4147-A177-3AD203B41FA5}">
                      <a16:colId xmlns:a16="http://schemas.microsoft.com/office/drawing/2014/main" val="20001"/>
                    </a:ext>
                  </a:extLst>
                </a:gridCol>
                <a:gridCol w="4471512">
                  <a:extLst>
                    <a:ext uri="{9D8B030D-6E8A-4147-A177-3AD203B41FA5}">
                      <a16:colId xmlns:a16="http://schemas.microsoft.com/office/drawing/2014/main" val="20002"/>
                    </a:ext>
                  </a:extLst>
                </a:gridCol>
              </a:tblGrid>
              <a:tr h="372798">
                <a:tc>
                  <a:txBody>
                    <a:bodyPr/>
                    <a:lstStyle/>
                    <a:p>
                      <a:pPr marL="0" marR="0" algn="l">
                        <a:spcBef>
                          <a:spcPts val="0"/>
                        </a:spcBef>
                        <a:spcAft>
                          <a:spcPts val="0"/>
                        </a:spcAft>
                      </a:pPr>
                      <a:r>
                        <a:rPr lang="en-GB" sz="2000" b="1" dirty="0">
                          <a:effectLst/>
                        </a:rPr>
                        <a:t>Data</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b="1" dirty="0">
                          <a:effectLst/>
                        </a:rPr>
                        <a:t>Resolution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GB" sz="2000" b="1" dirty="0">
                          <a:effectLst/>
                        </a:rPr>
                        <a:t>Source</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71878">
                <a:tc>
                  <a:txBody>
                    <a:bodyPr/>
                    <a:lstStyle/>
                    <a:p>
                      <a:pPr marL="0" marR="0" algn="just">
                        <a:spcBef>
                          <a:spcPts val="0"/>
                        </a:spcBef>
                        <a:spcAft>
                          <a:spcPts val="0"/>
                        </a:spcAft>
                      </a:pPr>
                      <a:r>
                        <a:rPr lang="en-GB" sz="1600" dirty="0">
                          <a:effectLst/>
                        </a:rPr>
                        <a:t>Digital Elevation Model</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 1km,</a:t>
                      </a:r>
                      <a:r>
                        <a:rPr lang="en-GB" sz="1600" baseline="0" dirty="0">
                          <a:effectLst/>
                        </a:rPr>
                        <a:t> 500 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 STRM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71878">
                <a:tc>
                  <a:txBody>
                    <a:bodyPr/>
                    <a:lstStyle/>
                    <a:p>
                      <a:pPr marL="0" marR="0" algn="just">
                        <a:spcBef>
                          <a:spcPts val="0"/>
                        </a:spcBef>
                        <a:spcAft>
                          <a:spcPts val="0"/>
                        </a:spcAft>
                      </a:pPr>
                      <a:r>
                        <a:rPr lang="en-GB" sz="1600" dirty="0">
                          <a:effectLst/>
                        </a:rPr>
                        <a:t>Land Use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 100 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Corine Land Cover</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5888">
                <a:tc>
                  <a:txBody>
                    <a:bodyPr/>
                    <a:lstStyle/>
                    <a:p>
                      <a:pPr marL="0" marR="0" algn="just">
                        <a:spcBef>
                          <a:spcPts val="0"/>
                        </a:spcBef>
                        <a:spcAft>
                          <a:spcPts val="0"/>
                        </a:spcAft>
                      </a:pPr>
                      <a:r>
                        <a:rPr lang="en-GB" sz="1600" dirty="0">
                          <a:effectLst/>
                        </a:rPr>
                        <a:t>Topsoil physical properties: clay content (%)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a:effectLst/>
                        </a:rPr>
                        <a:t>500 m</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a:effectLst/>
                        </a:rPr>
                        <a:t>ESDAC https://esdac.jrc.ec.europa.eu</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85888">
                <a:tc>
                  <a:txBody>
                    <a:bodyPr/>
                    <a:lstStyle/>
                    <a:p>
                      <a:pPr marL="0" marR="0" algn="just">
                        <a:spcBef>
                          <a:spcPts val="0"/>
                        </a:spcBef>
                        <a:spcAft>
                          <a:spcPts val="0"/>
                        </a:spcAft>
                      </a:pPr>
                      <a:r>
                        <a:rPr lang="en-GB" sz="1600" dirty="0">
                          <a:effectLst/>
                        </a:rPr>
                        <a:t>Topsoil physical properties: sand content (%)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500 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ESDAC https://esdac.jrc.ec.europa.eu</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06230">
                <a:tc>
                  <a:txBody>
                    <a:bodyPr/>
                    <a:lstStyle/>
                    <a:p>
                      <a:pPr marL="0" marR="0" algn="just" defTabSz="914400" rtl="0" eaLnBrk="1" latinLnBrk="0" hangingPunct="1">
                        <a:spcBef>
                          <a:spcPts val="0"/>
                        </a:spcBef>
                        <a:spcAft>
                          <a:spcPts val="0"/>
                        </a:spcAft>
                      </a:pPr>
                      <a:r>
                        <a:rPr lang="en-US" sz="1600" kern="1200" dirty="0">
                          <a:effectLst/>
                        </a:rPr>
                        <a:t>Topsoil </a:t>
                      </a:r>
                      <a:r>
                        <a:rPr lang="en-US" sz="1600" kern="1200" dirty="0">
                          <a:solidFill>
                            <a:schemeClr val="tx1"/>
                          </a:solidFill>
                          <a:effectLst/>
                          <a:latin typeface="+mn-lt"/>
                          <a:ea typeface="+mn-ea"/>
                          <a:cs typeface="+mn-cs"/>
                        </a:rPr>
                        <a:t>physical</a:t>
                      </a:r>
                      <a:r>
                        <a:rPr lang="en-US" sz="1600" kern="1200" dirty="0">
                          <a:effectLst/>
                        </a:rPr>
                        <a:t> properties: Silt content (%) </a:t>
                      </a:r>
                      <a:endParaRPr lang="en-US" sz="1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effectLst/>
                          <a:uLnTx/>
                          <a:uFillTx/>
                        </a:rPr>
                        <a:t>500 m</a:t>
                      </a:r>
                      <a:endParaRPr kumimoji="0" lang="en-US" sz="2400" u="none" strike="noStrike" kern="1200" cap="none" spc="0" normalizeH="0" baseline="0" noProof="0" dirty="0">
                        <a:ln>
                          <a:noFill/>
                        </a:ln>
                        <a:effectLst/>
                        <a:uLnTx/>
                        <a:uFillTx/>
                      </a:endParaRPr>
                    </a:p>
                    <a:p>
                      <a:pPr marL="0" marR="0" algn="ctr">
                        <a:spcBef>
                          <a:spcPts val="0"/>
                        </a:spcBef>
                        <a:spcAft>
                          <a:spcPts val="0"/>
                        </a:spcAft>
                      </a:pP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ESDAC https://esdac.jrc.ec.europa.eu</a:t>
                      </a:r>
                    </a:p>
                  </a:txBody>
                  <a:tcPr marL="68580" marR="68580" marT="0" marB="0" anchor="ctr"/>
                </a:tc>
                <a:extLst>
                  <a:ext uri="{0D108BD9-81ED-4DB2-BD59-A6C34878D82A}">
                    <a16:rowId xmlns:a16="http://schemas.microsoft.com/office/drawing/2014/main" val="10005"/>
                  </a:ext>
                </a:extLst>
              </a:tr>
              <a:tr h="485888">
                <a:tc>
                  <a:txBody>
                    <a:bodyPr/>
                    <a:lstStyle/>
                    <a:p>
                      <a:pPr marL="0" marR="0" algn="just" defTabSz="914400" rtl="0" eaLnBrk="1" latinLnBrk="0" hangingPunct="1">
                        <a:spcBef>
                          <a:spcPts val="0"/>
                        </a:spcBef>
                        <a:spcAft>
                          <a:spcPts val="0"/>
                        </a:spcAft>
                      </a:pPr>
                      <a:r>
                        <a:rPr lang="en-GB" sz="1600" kern="1200" dirty="0">
                          <a:effectLst/>
                        </a:rPr>
                        <a:t>Topsoil physical properties: soil texture </a:t>
                      </a:r>
                      <a:endParaRPr lang="en-US" sz="1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a:effectLst/>
                        </a:rPr>
                        <a:t>500 m</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ESDAC https://esdac.jrc.ec.europa.eu</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4375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600" kern="1200" dirty="0">
                          <a:effectLst/>
                        </a:rPr>
                        <a:t>Topsoil physical properties: organic matter content (%) </a:t>
                      </a:r>
                      <a:endParaRPr lang="en-US" sz="1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1000 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a:effectLst/>
                        </a:rPr>
                        <a:t>ESDAC https://esdac.jrc.ec.europa.eu</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86057">
                <a:tc>
                  <a:txBody>
                    <a:bodyPr/>
                    <a:lstStyle/>
                    <a:p>
                      <a:pPr marL="0" marR="0" algn="just">
                        <a:spcBef>
                          <a:spcPts val="0"/>
                        </a:spcBef>
                        <a:spcAft>
                          <a:spcPts val="0"/>
                        </a:spcAft>
                      </a:pPr>
                      <a:r>
                        <a:rPr lang="en-GB" sz="1600">
                          <a:effectLst/>
                        </a:rPr>
                        <a:t>LAI</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 500m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1600" dirty="0">
                          <a:effectLst/>
                        </a:rPr>
                        <a:t>MODIS – LAI MCD15A3H v061</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71878">
                <a:tc>
                  <a:txBody>
                    <a:bodyPr/>
                    <a:lstStyle/>
                    <a:p>
                      <a:pPr marL="0" marR="0" algn="just">
                        <a:spcBef>
                          <a:spcPts val="0"/>
                        </a:spcBef>
                        <a:spcAft>
                          <a:spcPts val="0"/>
                        </a:spcAft>
                      </a:pPr>
                      <a:r>
                        <a:rPr lang="en-GB" sz="1600">
                          <a:effectLst/>
                        </a:rPr>
                        <a:t>Daily rainfall</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 1km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CIMA</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543757">
                <a:tc>
                  <a:txBody>
                    <a:bodyPr/>
                    <a:lstStyle/>
                    <a:p>
                      <a:pPr marL="0" marR="0" algn="just">
                        <a:spcBef>
                          <a:spcPts val="0"/>
                        </a:spcBef>
                        <a:spcAft>
                          <a:spcPts val="0"/>
                        </a:spcAft>
                      </a:pPr>
                      <a:r>
                        <a:rPr lang="en-GB" sz="1600" dirty="0">
                          <a:effectLst/>
                        </a:rPr>
                        <a:t>Mean, maximum, minimum daily temperature</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600" dirty="0">
                          <a:effectLst/>
                        </a:rPr>
                        <a:t> 1km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GB" sz="1600" dirty="0">
                          <a:effectLst/>
                        </a:rPr>
                        <a:t>CIMA</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6" name="Slide Number Placeholder 5"/>
          <p:cNvSpPr>
            <a:spLocks noGrp="1"/>
          </p:cNvSpPr>
          <p:nvPr>
            <p:ph type="sldNum" sz="quarter" idx="11"/>
          </p:nvPr>
        </p:nvSpPr>
        <p:spPr/>
        <p:txBody>
          <a:bodyPr/>
          <a:lstStyle/>
          <a:p>
            <a:pPr>
              <a:defRPr/>
            </a:pPr>
            <a:fld id="{5FEDEA40-E179-4FB8-82D3-F765CD53FBD2}" type="slidenum">
              <a:rPr lang="en-US" smtClean="0"/>
              <a:pPr>
                <a:defRPr/>
              </a:pPr>
              <a:t>12</a:t>
            </a:fld>
            <a:endParaRPr lang="en-US" dirty="0"/>
          </a:p>
        </p:txBody>
      </p:sp>
      <p:sp>
        <p:nvSpPr>
          <p:cNvPr id="3" name="CasellaDiTesto 2">
            <a:extLst>
              <a:ext uri="{FF2B5EF4-FFF2-40B4-BE49-F238E27FC236}">
                <a16:creationId xmlns:a16="http://schemas.microsoft.com/office/drawing/2014/main" id="{7594E031-5E8B-0DF5-190C-6AEDA3DA9F5C}"/>
              </a:ext>
            </a:extLst>
          </p:cNvPr>
          <p:cNvSpPr txBox="1"/>
          <p:nvPr/>
        </p:nvSpPr>
        <p:spPr>
          <a:xfrm>
            <a:off x="784674" y="5618223"/>
            <a:ext cx="7219434" cy="400110"/>
          </a:xfrm>
          <a:prstGeom prst="rect">
            <a:avLst/>
          </a:prstGeom>
          <a:noFill/>
        </p:spPr>
        <p:txBody>
          <a:bodyPr wrap="square">
            <a:spAutoFit/>
          </a:bodyPr>
          <a:lstStyle/>
          <a:p>
            <a:r>
              <a:rPr lang="en-GB" sz="2000" dirty="0">
                <a:latin typeface="+mn-lt"/>
              </a:rPr>
              <a:t>All the maps have been upscaled to the </a:t>
            </a:r>
            <a:r>
              <a:rPr lang="en-GB" sz="2000" b="1" dirty="0">
                <a:latin typeface="+mn-lt"/>
              </a:rPr>
              <a:t>spatial resolution of 1 km </a:t>
            </a:r>
          </a:p>
        </p:txBody>
      </p:sp>
    </p:spTree>
    <p:extLst>
      <p:ext uri="{BB962C8B-B14F-4D97-AF65-F5344CB8AC3E}">
        <p14:creationId xmlns:p14="http://schemas.microsoft.com/office/powerpoint/2010/main" val="3977012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A7FCB614-CE62-F35C-4ED2-60773395D361}"/>
              </a:ext>
            </a:extLst>
          </p:cNvPr>
          <p:cNvSpPr>
            <a:spLocks noGrp="1"/>
          </p:cNvSpPr>
          <p:nvPr>
            <p:ph type="ftr" sz="quarter" idx="10"/>
          </p:nvPr>
        </p:nvSpPr>
        <p:spPr/>
        <p:txBody>
          <a:bodyPr/>
          <a:lstStyle/>
          <a:p>
            <a:pPr>
              <a:defRPr/>
            </a:pPr>
            <a:r>
              <a:rPr lang="en-US"/>
              <a:t>HydroLAB – Università degli Studi di Napoli Federico II					</a:t>
            </a:r>
            <a:r>
              <a:rPr lang="en-US" u="sng">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5" name="Segnaposto numero diapositiva 4">
            <a:extLst>
              <a:ext uri="{FF2B5EF4-FFF2-40B4-BE49-F238E27FC236}">
                <a16:creationId xmlns:a16="http://schemas.microsoft.com/office/drawing/2014/main" id="{E804A436-8560-49E4-A61A-022336450D44}"/>
              </a:ext>
            </a:extLst>
          </p:cNvPr>
          <p:cNvSpPr>
            <a:spLocks noGrp="1"/>
          </p:cNvSpPr>
          <p:nvPr>
            <p:ph type="sldNum" sz="quarter" idx="11"/>
          </p:nvPr>
        </p:nvSpPr>
        <p:spPr/>
        <p:txBody>
          <a:bodyPr/>
          <a:lstStyle/>
          <a:p>
            <a:pPr>
              <a:defRPr/>
            </a:pPr>
            <a:fld id="{5FEDEA40-E179-4FB8-82D3-F765CD53FBD2}" type="slidenum">
              <a:rPr lang="en-US" smtClean="0"/>
              <a:pPr>
                <a:defRPr/>
              </a:pPr>
              <a:t>13</a:t>
            </a:fld>
            <a:endParaRPr lang="en-US" dirty="0"/>
          </a:p>
        </p:txBody>
      </p:sp>
      <p:sp>
        <p:nvSpPr>
          <p:cNvPr id="6" name="Title 2">
            <a:extLst>
              <a:ext uri="{FF2B5EF4-FFF2-40B4-BE49-F238E27FC236}">
                <a16:creationId xmlns:a16="http://schemas.microsoft.com/office/drawing/2014/main" id="{8836087D-F4D7-D3CA-0480-9F28AF6EF236}"/>
              </a:ext>
            </a:extLst>
          </p:cNvPr>
          <p:cNvSpPr txBox="1">
            <a:spLocks/>
          </p:cNvSpPr>
          <p:nvPr/>
        </p:nvSpPr>
        <p:spPr>
          <a:xfrm>
            <a:off x="206370" y="123546"/>
            <a:ext cx="6075483" cy="657001"/>
          </a:xfrm>
          <a:prstGeom prst="rect">
            <a:avLst/>
          </a:prstGeom>
          <a:noFill/>
          <a:ln>
            <a:noFill/>
          </a:ln>
        </p:spPr>
        <p:txBody>
          <a:bodyPr vert="horz" wrap="square" lIns="91440" tIns="45720" rIns="91440" bIns="45720" numCol="1" anchor="ctr" anchorCtr="0" compatLnSpc="1">
            <a:prstTxWarp prst="textNoShape">
              <a:avLst/>
            </a:prstTxWarp>
            <a:noAutofit/>
          </a:bodyPr>
          <a:lstStyle>
            <a:defPPr>
              <a:defRPr lang="it-IT"/>
            </a:defPPr>
            <a:lvl1pPr>
              <a:defRPr sz="3600" b="1">
                <a:solidFill>
                  <a:schemeClr val="accent1"/>
                </a:solidFill>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en-US" dirty="0"/>
              <a:t>Correction Precipitation data</a:t>
            </a:r>
            <a:endParaRPr lang="x-none" dirty="0"/>
          </a:p>
        </p:txBody>
      </p:sp>
      <p:pic>
        <p:nvPicPr>
          <p:cNvPr id="7" name="Immagine 6" descr="Immagine che contiene diagramma, testo, mappa">
            <a:extLst>
              <a:ext uri="{FF2B5EF4-FFF2-40B4-BE49-F238E27FC236}">
                <a16:creationId xmlns:a16="http://schemas.microsoft.com/office/drawing/2014/main" id="{BE985E80-A68F-8733-9DD6-85CF17452FD9}"/>
              </a:ext>
            </a:extLst>
          </p:cNvPr>
          <p:cNvPicPr>
            <a:picLocks noChangeAspect="1"/>
          </p:cNvPicPr>
          <p:nvPr/>
        </p:nvPicPr>
        <p:blipFill>
          <a:blip r:embed="rId2"/>
          <a:stretch>
            <a:fillRect/>
          </a:stretch>
        </p:blipFill>
        <p:spPr>
          <a:xfrm>
            <a:off x="683204" y="922897"/>
            <a:ext cx="4972227" cy="3515643"/>
          </a:xfrm>
          <a:prstGeom prst="rect">
            <a:avLst/>
          </a:prstGeom>
        </p:spPr>
      </p:pic>
      <p:sp>
        <p:nvSpPr>
          <p:cNvPr id="8" name="Connettore 7">
            <a:extLst>
              <a:ext uri="{FF2B5EF4-FFF2-40B4-BE49-F238E27FC236}">
                <a16:creationId xmlns:a16="http://schemas.microsoft.com/office/drawing/2014/main" id="{42DD2229-8BB2-20AB-F0C0-AEE00EAB0CDB}"/>
              </a:ext>
            </a:extLst>
          </p:cNvPr>
          <p:cNvSpPr/>
          <p:nvPr/>
        </p:nvSpPr>
        <p:spPr>
          <a:xfrm>
            <a:off x="4106061" y="2102359"/>
            <a:ext cx="717550" cy="698500"/>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solidFill>
                  <a:srgbClr val="FF0000"/>
                </a:solidFill>
              </a:ln>
              <a:noFill/>
            </a:endParaRPr>
          </a:p>
        </p:txBody>
      </p:sp>
      <p:cxnSp>
        <p:nvCxnSpPr>
          <p:cNvPr id="9" name="Connettore diritto 8">
            <a:extLst>
              <a:ext uri="{FF2B5EF4-FFF2-40B4-BE49-F238E27FC236}">
                <a16:creationId xmlns:a16="http://schemas.microsoft.com/office/drawing/2014/main" id="{B5882177-471F-06C3-4D6F-A276E6EC0A19}"/>
              </a:ext>
            </a:extLst>
          </p:cNvPr>
          <p:cNvCxnSpPr>
            <a:cxnSpLocks/>
            <a:stCxn id="8" idx="3"/>
            <a:endCxn id="10" idx="3"/>
          </p:cNvCxnSpPr>
          <p:nvPr/>
        </p:nvCxnSpPr>
        <p:spPr>
          <a:xfrm flipH="1">
            <a:off x="2646555" y="2698566"/>
            <a:ext cx="1564589" cy="27431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B466DB07-5D04-EB8A-A152-64A4CB013FBD}"/>
              </a:ext>
            </a:extLst>
          </p:cNvPr>
          <p:cNvSpPr/>
          <p:nvPr/>
        </p:nvSpPr>
        <p:spPr>
          <a:xfrm>
            <a:off x="1051203" y="4844150"/>
            <a:ext cx="1595352" cy="1195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rgbClr val="FF0000"/>
                </a:solidFill>
              </a:rPr>
              <a:t> ~ 1900 mm</a:t>
            </a:r>
          </a:p>
          <a:p>
            <a:pPr algn="ctr"/>
            <a:r>
              <a:rPr lang="it-IT" sz="2000" b="1" dirty="0" err="1">
                <a:solidFill>
                  <a:srgbClr val="FF0000"/>
                </a:solidFill>
              </a:rPr>
              <a:t>Very</a:t>
            </a:r>
            <a:r>
              <a:rPr lang="it-IT" sz="2000" b="1" dirty="0">
                <a:solidFill>
                  <a:srgbClr val="FF0000"/>
                </a:solidFill>
              </a:rPr>
              <a:t> big </a:t>
            </a:r>
            <a:r>
              <a:rPr lang="it-IT" sz="2000" b="1" dirty="0" err="1">
                <a:solidFill>
                  <a:srgbClr val="FF0000"/>
                </a:solidFill>
              </a:rPr>
              <a:t>value</a:t>
            </a:r>
            <a:endParaRPr lang="it-IT" sz="2000" b="1" dirty="0">
              <a:solidFill>
                <a:srgbClr val="FF0000"/>
              </a:solidFill>
            </a:endParaRPr>
          </a:p>
        </p:txBody>
      </p:sp>
      <p:sp>
        <p:nvSpPr>
          <p:cNvPr id="11" name="CasellaDiTesto 10">
            <a:extLst>
              <a:ext uri="{FF2B5EF4-FFF2-40B4-BE49-F238E27FC236}">
                <a16:creationId xmlns:a16="http://schemas.microsoft.com/office/drawing/2014/main" id="{97F301D2-59F4-B7F7-619B-7B1A73FC6759}"/>
              </a:ext>
            </a:extLst>
          </p:cNvPr>
          <p:cNvSpPr txBox="1"/>
          <p:nvPr/>
        </p:nvSpPr>
        <p:spPr>
          <a:xfrm>
            <a:off x="7037929" y="2213165"/>
            <a:ext cx="4561354" cy="1631216"/>
          </a:xfrm>
          <a:prstGeom prst="rect">
            <a:avLst/>
          </a:prstGeom>
          <a:noFill/>
        </p:spPr>
        <p:txBody>
          <a:bodyPr wrap="square" rtlCol="0">
            <a:spAutoFit/>
          </a:bodyPr>
          <a:lstStyle/>
          <a:p>
            <a:r>
              <a:rPr lang="en-US" sz="2000" dirty="0"/>
              <a:t>Correcting the CIMA maps using the BIG BANG maps, but at the same time, we are also working on generating precipitation and temperature maps based on the measured data.</a:t>
            </a:r>
            <a:endParaRPr lang="it-IT" sz="2000" b="1" dirty="0">
              <a:solidFill>
                <a:srgbClr val="0070C0"/>
              </a:solidFill>
            </a:endParaRPr>
          </a:p>
        </p:txBody>
      </p:sp>
      <p:pic>
        <p:nvPicPr>
          <p:cNvPr id="12" name="Picture 2">
            <a:extLst>
              <a:ext uri="{FF2B5EF4-FFF2-40B4-BE49-F238E27FC236}">
                <a16:creationId xmlns:a16="http://schemas.microsoft.com/office/drawing/2014/main" id="{2C53F2E1-2762-0E90-5F2A-99C100480D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 t="834" r="164" b="28922"/>
          <a:stretch/>
        </p:blipFill>
        <p:spPr bwMode="auto">
          <a:xfrm>
            <a:off x="7088474" y="362498"/>
            <a:ext cx="4237240" cy="1756031"/>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583;p81">
            <a:extLst>
              <a:ext uri="{FF2B5EF4-FFF2-40B4-BE49-F238E27FC236}">
                <a16:creationId xmlns:a16="http://schemas.microsoft.com/office/drawing/2014/main" id="{DE1C061F-0BCD-A1A3-7BFA-FDA302D3E9B5}"/>
              </a:ext>
            </a:extLst>
          </p:cNvPr>
          <p:cNvPicPr preferRelativeResize="0"/>
          <p:nvPr/>
        </p:nvPicPr>
        <p:blipFill>
          <a:blip r:embed="rId4">
            <a:alphaModFix/>
          </a:blip>
          <a:srcRect l="4034" t="17158" r="3600" b="13079"/>
          <a:stretch/>
        </p:blipFill>
        <p:spPr>
          <a:xfrm>
            <a:off x="6096000" y="4069213"/>
            <a:ext cx="5367453" cy="1970048"/>
          </a:xfrm>
          <a:prstGeom prst="rect">
            <a:avLst/>
          </a:prstGeom>
          <a:noFill/>
          <a:ln>
            <a:noFill/>
          </a:ln>
        </p:spPr>
      </p:pic>
    </p:spTree>
    <p:extLst>
      <p:ext uri="{BB962C8B-B14F-4D97-AF65-F5344CB8AC3E}">
        <p14:creationId xmlns:p14="http://schemas.microsoft.com/office/powerpoint/2010/main" val="298016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35BB4-7B56-8BC2-A88B-B7DE37F7F54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9FB474-7712-A201-A4F9-6A138E360652}"/>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0748470C-4193-D62B-38F5-D9A60485F658}"/>
              </a:ext>
            </a:extLst>
          </p:cNvPr>
          <p:cNvSpPr>
            <a:spLocks noGrp="1"/>
          </p:cNvSpPr>
          <p:nvPr>
            <p:ph type="sldNum" sz="quarter" idx="11"/>
          </p:nvPr>
        </p:nvSpPr>
        <p:spPr/>
        <p:txBody>
          <a:bodyPr/>
          <a:lstStyle/>
          <a:p>
            <a:pPr>
              <a:defRPr/>
            </a:pPr>
            <a:fld id="{5FEDEA40-E179-4FB8-82D3-F765CD53FBD2}" type="slidenum">
              <a:rPr lang="en-US" smtClean="0"/>
              <a:pPr>
                <a:defRPr/>
              </a:pPr>
              <a:t>14</a:t>
            </a:fld>
            <a:endParaRPr lang="en-US" dirty="0"/>
          </a:p>
        </p:txBody>
      </p:sp>
      <p:sp>
        <p:nvSpPr>
          <p:cNvPr id="2" name="Google Shape;659;p91">
            <a:extLst>
              <a:ext uri="{FF2B5EF4-FFF2-40B4-BE49-F238E27FC236}">
                <a16:creationId xmlns:a16="http://schemas.microsoft.com/office/drawing/2014/main" id="{6F01751B-5CA4-6F13-A815-3B27714C59B8}"/>
              </a:ext>
            </a:extLst>
          </p:cNvPr>
          <p:cNvSpPr txBox="1">
            <a:spLocks noGrp="1"/>
          </p:cNvSpPr>
          <p:nvPr>
            <p:ph type="title"/>
          </p:nvPr>
        </p:nvSpPr>
        <p:spPr>
          <a:xfrm>
            <a:off x="127000" y="98602"/>
            <a:ext cx="5270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00" dirty="0">
                <a:solidFill>
                  <a:srgbClr val="0070C0"/>
                </a:solidFill>
              </a:rPr>
              <a:t>Calibration </a:t>
            </a:r>
            <a:endParaRPr sz="4000" dirty="0">
              <a:solidFill>
                <a:srgbClr val="0070C0"/>
              </a:solidFill>
            </a:endParaRPr>
          </a:p>
        </p:txBody>
      </p:sp>
      <p:sp>
        <p:nvSpPr>
          <p:cNvPr id="8" name="Google Shape;660;p91">
            <a:extLst>
              <a:ext uri="{FF2B5EF4-FFF2-40B4-BE49-F238E27FC236}">
                <a16:creationId xmlns:a16="http://schemas.microsoft.com/office/drawing/2014/main" id="{CD6A3455-82DA-2735-986B-798C99315511}"/>
              </a:ext>
            </a:extLst>
          </p:cNvPr>
          <p:cNvSpPr txBox="1">
            <a:spLocks/>
          </p:cNvSpPr>
          <p:nvPr/>
        </p:nvSpPr>
        <p:spPr>
          <a:xfrm>
            <a:off x="127000" y="977900"/>
            <a:ext cx="12064999" cy="32130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178" marR="0" lvl="0" indent="-317484" algn="l" rtl="0">
              <a:lnSpc>
                <a:spcPct val="90000"/>
              </a:lnSpc>
              <a:spcBef>
                <a:spcPts val="8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1pPr>
            <a:lvl2pPr marL="914354" marR="0" lvl="1" indent="-317484" algn="l" rtl="0">
              <a:lnSpc>
                <a:spcPct val="90000"/>
              </a:lnSpc>
              <a:spcBef>
                <a:spcPts val="1200"/>
              </a:spcBef>
              <a:spcAft>
                <a:spcPts val="0"/>
              </a:spcAft>
              <a:buClr>
                <a:schemeClr val="dk1"/>
              </a:buClr>
              <a:buSzPts val="1400"/>
              <a:buFont typeface="DM Sans"/>
              <a:buChar char="○"/>
              <a:defRPr sz="800" b="0" i="0" u="none" strike="noStrike" cap="none">
                <a:solidFill>
                  <a:schemeClr val="dk2"/>
                </a:solidFill>
                <a:latin typeface="DM Sans"/>
                <a:ea typeface="DM Sans"/>
                <a:cs typeface="DM Sans"/>
                <a:sym typeface="DM Sans"/>
              </a:defRPr>
            </a:lvl2pPr>
            <a:lvl3pPr marL="1371532" marR="0" lvl="2"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3pPr>
            <a:lvl4pPr marL="1828709" marR="0" lvl="3"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4pPr>
            <a:lvl5pPr marL="2285886" marR="0" lvl="4"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5pPr>
            <a:lvl6pPr marL="2743062" marR="0" lvl="5"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6pPr>
            <a:lvl7pPr marL="3200240" marR="0" lvl="6"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7pPr>
            <a:lvl8pPr marL="3657418" marR="0" lvl="7"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8pPr>
            <a:lvl9pPr marL="4114594" marR="0" lvl="8" indent="-317484" algn="l" rtl="0">
              <a:lnSpc>
                <a:spcPct val="90000"/>
              </a:lnSpc>
              <a:spcBef>
                <a:spcPts val="1200"/>
              </a:spcBef>
              <a:spcAft>
                <a:spcPts val="120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05088"/>
              </a:buClr>
              <a:buSzPts val="1400"/>
              <a:buFont typeface="DM Sans"/>
              <a:buNone/>
              <a:tabLst/>
              <a:defRPr/>
            </a:pPr>
            <a:r>
              <a:rPr kumimoji="0" lang="it-IT" sz="3200" b="1" i="0" u="none" strike="noStrike" kern="0" cap="none" spc="0" normalizeH="0" baseline="0" noProof="0" dirty="0">
                <a:ln>
                  <a:noFill/>
                </a:ln>
                <a:solidFill>
                  <a:srgbClr val="0070C0"/>
                </a:solidFill>
                <a:effectLst/>
                <a:uLnTx/>
                <a:uFillTx/>
                <a:latin typeface="Merriweather"/>
                <a:ea typeface="Merriweather"/>
                <a:cs typeface="Merriweather"/>
                <a:sym typeface="Merriweather"/>
              </a:rPr>
              <a:t>Setup 1:</a:t>
            </a:r>
            <a:r>
              <a:rPr kumimoji="0" lang="it-IT" sz="1100" b="1" i="0" u="none" strike="noStrike" kern="0" cap="none" spc="0" normalizeH="0" baseline="0" noProof="0" dirty="0">
                <a:ln>
                  <a:noFill/>
                </a:ln>
                <a:solidFill>
                  <a:srgbClr val="0070C0"/>
                </a:solidFill>
                <a:effectLst/>
                <a:uLnTx/>
                <a:uFillTx/>
                <a:latin typeface="DM Sans"/>
                <a:sym typeface="DM Sans"/>
              </a:rPr>
              <a:t> </a:t>
            </a:r>
            <a:endParaRPr kumimoji="0" lang="it-IT" sz="2000" b="0" i="0" u="none" strike="noStrike" kern="0" cap="none" spc="0" normalizeH="0" baseline="0" noProof="0" dirty="0">
              <a:ln>
                <a:noFill/>
              </a:ln>
              <a:solidFill>
                <a:srgbClr val="0070C0"/>
              </a:solidFill>
              <a:effectLst/>
              <a:uLnTx/>
              <a:uFillTx/>
              <a:latin typeface="DM Sans"/>
              <a:sym typeface="DM Sans"/>
            </a:endParaRPr>
          </a:p>
          <a:p>
            <a:pPr marL="457200" lvl="0" indent="-317500" algn="l" rtl="0">
              <a:lnSpc>
                <a:spcPct val="150000"/>
              </a:lnSpc>
              <a:spcBef>
                <a:spcPts val="800"/>
              </a:spcBef>
              <a:spcAft>
                <a:spcPts val="0"/>
              </a:spcAft>
              <a:buSzPts val="1400"/>
              <a:buChar char="●"/>
            </a:pPr>
            <a:r>
              <a:rPr kumimoji="0" lang="it-IT" sz="2000" b="1" i="0" u="sng" strike="noStrike" kern="0" cap="none" spc="0" normalizeH="0" baseline="0" noProof="0" dirty="0">
                <a:ln>
                  <a:noFill/>
                </a:ln>
                <a:solidFill>
                  <a:srgbClr val="121212"/>
                </a:solidFill>
                <a:effectLst/>
                <a:uLnTx/>
                <a:uFillTx/>
                <a:latin typeface="DM Sans"/>
                <a:sym typeface="DM Sans"/>
              </a:rPr>
              <a:t>Reference Series</a:t>
            </a:r>
            <a:r>
              <a:rPr lang="it-IT" sz="2000" b="1" u="sng" kern="0" dirty="0">
                <a:solidFill>
                  <a:srgbClr val="121212"/>
                </a:solidFill>
              </a:rPr>
              <a:t> :</a:t>
            </a:r>
            <a:r>
              <a:rPr kumimoji="0" lang="it-IT" sz="2000" i="0" strike="noStrike" kern="0" cap="none" spc="0" normalizeH="0" baseline="0" noProof="0" dirty="0">
                <a:ln>
                  <a:noFill/>
                </a:ln>
                <a:solidFill>
                  <a:srgbClr val="121212"/>
                </a:solidFill>
                <a:effectLst/>
                <a:uLnTx/>
                <a:uFillTx/>
                <a:latin typeface="DM Sans"/>
                <a:sym typeface="DM Sans"/>
              </a:rPr>
              <a:t>Surface </a:t>
            </a:r>
            <a:r>
              <a:rPr kumimoji="0" lang="it-IT" sz="2000" i="0" strike="noStrike" kern="0" cap="none" spc="0" normalizeH="0" baseline="0" noProof="0" dirty="0" err="1">
                <a:ln>
                  <a:noFill/>
                </a:ln>
                <a:solidFill>
                  <a:srgbClr val="121212"/>
                </a:solidFill>
                <a:effectLst/>
                <a:uLnTx/>
                <a:uFillTx/>
                <a:latin typeface="DM Sans"/>
                <a:sym typeface="DM Sans"/>
              </a:rPr>
              <a:t>runoff</a:t>
            </a:r>
            <a:r>
              <a:rPr kumimoji="0" lang="it-IT" sz="2000" i="0" strike="noStrike" kern="0" cap="none" spc="0" normalizeH="0" baseline="0" noProof="0" dirty="0">
                <a:ln>
                  <a:noFill/>
                </a:ln>
                <a:solidFill>
                  <a:srgbClr val="121212"/>
                </a:solidFill>
                <a:effectLst/>
                <a:uLnTx/>
                <a:uFillTx/>
                <a:latin typeface="DM Sans"/>
                <a:sym typeface="DM Sans"/>
              </a:rPr>
              <a:t> from </a:t>
            </a:r>
            <a:r>
              <a:rPr lang="it-IT" sz="2000" dirty="0">
                <a:solidFill>
                  <a:schemeClr val="tx1"/>
                </a:solidFill>
              </a:rPr>
              <a:t>Acerenza, Camastra, Conza, Pertusillo, Serra del Corvo;</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Calibration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period</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2019;</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a:ln>
                  <a:noFill/>
                </a:ln>
                <a:solidFill>
                  <a:srgbClr val="121212"/>
                </a:solidFill>
                <a:effectLst/>
                <a:uLnTx/>
                <a:uFillTx/>
                <a:latin typeface="DM Sans"/>
                <a:sym typeface="DM Sans"/>
              </a:rPr>
              <a:t>Method</a:t>
            </a:r>
            <a:r>
              <a:rPr kumimoji="0" lang="it-IT" sz="2000" b="0" i="0" u="none" strike="noStrike" kern="0" cap="none" spc="0" normalizeH="0" baseline="0" noProof="0" dirty="0">
                <a:ln>
                  <a:noFill/>
                </a:ln>
                <a:solidFill>
                  <a:srgbClr val="121212"/>
                </a:solidFill>
                <a:effectLst/>
                <a:uLnTx/>
                <a:uFillTx/>
                <a:latin typeface="DM Sans"/>
                <a:sym typeface="DM Sans"/>
              </a:rPr>
              <a:t> : Multi-</a:t>
            </a:r>
            <a:r>
              <a:rPr kumimoji="0" lang="it-IT" sz="2000" b="0" i="0" u="none" strike="noStrike" kern="0" cap="none" spc="0" normalizeH="0" baseline="0" noProof="0" dirty="0" err="1">
                <a:ln>
                  <a:noFill/>
                </a:ln>
                <a:solidFill>
                  <a:srgbClr val="121212"/>
                </a:solidFill>
                <a:effectLst/>
                <a:uLnTx/>
                <a:uFillTx/>
                <a:latin typeface="DM Sans"/>
                <a:sym typeface="DM Sans"/>
              </a:rPr>
              <a:t>objective</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Genetic</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Algorithm</a:t>
            </a:r>
            <a:r>
              <a:rPr kumimoji="0" lang="it-IT" sz="2000" b="0" i="0" u="none" strike="noStrike" kern="0" cap="none" spc="0" normalizeH="0" baseline="0" noProof="0" dirty="0">
                <a:ln>
                  <a:noFill/>
                </a:ln>
                <a:solidFill>
                  <a:srgbClr val="121212"/>
                </a:solidFill>
                <a:effectLst/>
                <a:uLnTx/>
                <a:uFillTx/>
                <a:latin typeface="DM Sans"/>
                <a:sym typeface="DM Sans"/>
              </a:rPr>
              <a:t>;</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Objective</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function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KGE on </a:t>
            </a:r>
            <a:r>
              <a:rPr kumimoji="0" lang="it-IT" sz="2000" b="0" i="0" u="none" strike="noStrike" kern="0" cap="none" spc="0" normalizeH="0" baseline="0" noProof="0" dirty="0" err="1">
                <a:ln>
                  <a:noFill/>
                </a:ln>
                <a:solidFill>
                  <a:srgbClr val="121212"/>
                </a:solidFill>
                <a:effectLst/>
                <a:uLnTx/>
                <a:uFillTx/>
                <a:latin typeface="DM Sans"/>
                <a:sym typeface="DM Sans"/>
              </a:rPr>
              <a:t>chronological</a:t>
            </a:r>
            <a:r>
              <a:rPr kumimoji="0" lang="it-IT" sz="2000" b="0" i="0" u="none" strike="noStrike" kern="0" cap="none" spc="0" normalizeH="0" baseline="0" noProof="0" dirty="0">
                <a:ln>
                  <a:noFill/>
                </a:ln>
                <a:solidFill>
                  <a:srgbClr val="121212"/>
                </a:solidFill>
                <a:effectLst/>
                <a:uLnTx/>
                <a:uFillTx/>
                <a:latin typeface="DM Sans"/>
                <a:sym typeface="DM Sans"/>
              </a:rPr>
              <a:t> time-</a:t>
            </a:r>
            <a:r>
              <a:rPr kumimoji="0" lang="it-IT" sz="2000" b="0" i="0" u="none" strike="noStrike" kern="0" cap="none" spc="0" normalizeH="0" baseline="0" noProof="0" dirty="0" err="1">
                <a:ln>
                  <a:noFill/>
                </a:ln>
                <a:solidFill>
                  <a:srgbClr val="121212"/>
                </a:solidFill>
                <a:effectLst/>
                <a:uLnTx/>
                <a:uFillTx/>
                <a:latin typeface="DM Sans"/>
                <a:sym typeface="DM Sans"/>
              </a:rPr>
              <a:t>series</a:t>
            </a:r>
            <a:r>
              <a:rPr kumimoji="0" lang="it-IT" sz="2000" b="0" i="0" u="none" strike="noStrike" kern="0" cap="none" spc="0" normalizeH="0" baseline="0" noProof="0" dirty="0">
                <a:ln>
                  <a:noFill/>
                </a:ln>
                <a:solidFill>
                  <a:srgbClr val="121212"/>
                </a:solidFill>
                <a:effectLst/>
                <a:uLnTx/>
                <a:uFillTx/>
                <a:latin typeface="DM Sans"/>
                <a:sym typeface="DM Sans"/>
              </a:rPr>
              <a:t> ; </a:t>
            </a:r>
          </a:p>
        </p:txBody>
      </p:sp>
      <p:sp>
        <p:nvSpPr>
          <p:cNvPr id="10" name="CasellaDiTesto 9">
            <a:extLst>
              <a:ext uri="{FF2B5EF4-FFF2-40B4-BE49-F238E27FC236}">
                <a16:creationId xmlns:a16="http://schemas.microsoft.com/office/drawing/2014/main" id="{1BA623B9-16DB-0545-8ADD-6A6BCBF31250}"/>
              </a:ext>
            </a:extLst>
          </p:cNvPr>
          <p:cNvSpPr txBox="1"/>
          <p:nvPr/>
        </p:nvSpPr>
        <p:spPr>
          <a:xfrm>
            <a:off x="977623" y="4294990"/>
            <a:ext cx="9983602" cy="1354217"/>
          </a:xfrm>
          <a:prstGeom prst="rect">
            <a:avLst/>
          </a:prstGeom>
          <a:noFill/>
        </p:spPr>
        <p:txBody>
          <a:bodyPr wrap="square" rtlCol="0">
            <a:spAutoFit/>
          </a:bodyPr>
          <a:lstStyle/>
          <a:p>
            <a:pPr eaLnBrk="1" fontAlgn="auto" hangingPunct="1">
              <a:spcBef>
                <a:spcPts val="0"/>
              </a:spcBef>
              <a:spcAft>
                <a:spcPts val="0"/>
              </a:spcAft>
              <a:buClr>
                <a:srgbClr val="000000"/>
              </a:buClr>
              <a:buFont typeface="Arial"/>
              <a:buNone/>
            </a:pPr>
            <a:r>
              <a:rPr lang="en-US" b="1" kern="0" dirty="0">
                <a:solidFill>
                  <a:srgbClr val="000000"/>
                </a:solidFill>
                <a:latin typeface="Arial"/>
                <a:cs typeface="Arial"/>
                <a:sym typeface="Arial"/>
              </a:rPr>
              <a:t>Parameter :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Root depth : </a:t>
            </a:r>
            <a:r>
              <a:rPr lang="en-US" sz="1600" kern="0" dirty="0">
                <a:solidFill>
                  <a:srgbClr val="FF0000"/>
                </a:solidFill>
                <a:latin typeface="Arial"/>
                <a:cs typeface="Arial"/>
                <a:sym typeface="Arial"/>
              </a:rPr>
              <a:t>0.54</a:t>
            </a:r>
            <a:r>
              <a:rPr lang="en-US" sz="1600" kern="0" dirty="0">
                <a:solidFill>
                  <a:srgbClr val="000000"/>
                </a:solidFill>
                <a:latin typeface="Arial"/>
                <a:cs typeface="Arial"/>
                <a:sym typeface="Arial"/>
              </a:rPr>
              <a:t>     			         [0.1 ; 1]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Ks    : </a:t>
            </a:r>
            <a:r>
              <a:rPr lang="en-US" sz="1600" kern="0" dirty="0">
                <a:solidFill>
                  <a:srgbClr val="FF0000"/>
                </a:solidFill>
                <a:latin typeface="Arial"/>
                <a:cs typeface="Arial"/>
                <a:sym typeface="Arial"/>
              </a:rPr>
              <a:t>0.01</a:t>
            </a:r>
            <a:r>
              <a:rPr lang="en-US" sz="1600" kern="0" dirty="0">
                <a:solidFill>
                  <a:srgbClr val="000000"/>
                </a:solidFill>
                <a:latin typeface="Arial"/>
                <a:cs typeface="Arial"/>
                <a:sym typeface="Arial"/>
              </a:rPr>
              <a:t>    			         [0.01 ; 2]</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Runoff coefficient : </a:t>
            </a:r>
            <a:r>
              <a:rPr lang="en-US" sz="1600" kern="0" dirty="0">
                <a:solidFill>
                  <a:srgbClr val="FF0000"/>
                </a:solidFill>
                <a:latin typeface="Arial"/>
                <a:cs typeface="Arial"/>
                <a:sym typeface="Arial"/>
              </a:rPr>
              <a:t>0. 86</a:t>
            </a:r>
            <a:r>
              <a:rPr lang="en-US" sz="1600" kern="0" dirty="0">
                <a:solidFill>
                  <a:srgbClr val="000000"/>
                </a:solidFill>
                <a:latin typeface="Arial"/>
                <a:cs typeface="Arial"/>
                <a:sym typeface="Arial"/>
              </a:rPr>
              <a:t>	                         [0.01 ; 2 ]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err="1">
                <a:solidFill>
                  <a:srgbClr val="000000"/>
                </a:solidFill>
                <a:latin typeface="Arial"/>
                <a:cs typeface="Arial"/>
                <a:sym typeface="Arial"/>
              </a:rPr>
              <a:t>Expopential</a:t>
            </a:r>
            <a:r>
              <a:rPr lang="en-US" sz="1600" kern="0" dirty="0">
                <a:solidFill>
                  <a:srgbClr val="000000"/>
                </a:solidFill>
                <a:latin typeface="Arial"/>
                <a:cs typeface="Arial"/>
                <a:sym typeface="Arial"/>
              </a:rPr>
              <a:t> of runoff De Smedt equation : </a:t>
            </a:r>
            <a:r>
              <a:rPr lang="en-US" sz="1600" kern="0" dirty="0">
                <a:solidFill>
                  <a:srgbClr val="FF0000"/>
                </a:solidFill>
                <a:latin typeface="Arial"/>
                <a:cs typeface="Arial"/>
                <a:sym typeface="Arial"/>
              </a:rPr>
              <a:t>1.83 </a:t>
            </a:r>
            <a:r>
              <a:rPr lang="en-US" sz="1600" kern="0" dirty="0">
                <a:solidFill>
                  <a:srgbClr val="000000"/>
                </a:solidFill>
                <a:latin typeface="Arial"/>
                <a:cs typeface="Arial"/>
                <a:sym typeface="Arial"/>
              </a:rPr>
              <a:t>                		         [0.01 ; 3 ]</a:t>
            </a:r>
          </a:p>
        </p:txBody>
      </p:sp>
    </p:spTree>
    <p:extLst>
      <p:ext uri="{BB962C8B-B14F-4D97-AF65-F5344CB8AC3E}">
        <p14:creationId xmlns:p14="http://schemas.microsoft.com/office/powerpoint/2010/main" val="355400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FDCD-4906-95B0-DCF2-C3BC9D5F52B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707534-99D9-B370-1FC6-9074686293F9}"/>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3CDD8DF1-B92F-7816-3A54-A24A6F331115}"/>
              </a:ext>
            </a:extLst>
          </p:cNvPr>
          <p:cNvSpPr>
            <a:spLocks noGrp="1"/>
          </p:cNvSpPr>
          <p:nvPr>
            <p:ph type="sldNum" sz="quarter" idx="11"/>
          </p:nvPr>
        </p:nvSpPr>
        <p:spPr/>
        <p:txBody>
          <a:bodyPr/>
          <a:lstStyle/>
          <a:p>
            <a:pPr>
              <a:defRPr/>
            </a:pPr>
            <a:fld id="{5FEDEA40-E179-4FB8-82D3-F765CD53FBD2}" type="slidenum">
              <a:rPr lang="en-US" smtClean="0"/>
              <a:pPr>
                <a:defRPr/>
              </a:pPr>
              <a:t>15</a:t>
            </a:fld>
            <a:endParaRPr lang="en-US" dirty="0"/>
          </a:p>
        </p:txBody>
      </p:sp>
      <p:sp>
        <p:nvSpPr>
          <p:cNvPr id="2" name="Google Shape;659;p91">
            <a:extLst>
              <a:ext uri="{FF2B5EF4-FFF2-40B4-BE49-F238E27FC236}">
                <a16:creationId xmlns:a16="http://schemas.microsoft.com/office/drawing/2014/main" id="{352254C0-0E52-076E-08DA-3F81DB3C17EC}"/>
              </a:ext>
            </a:extLst>
          </p:cNvPr>
          <p:cNvSpPr txBox="1">
            <a:spLocks noGrp="1"/>
          </p:cNvSpPr>
          <p:nvPr>
            <p:ph type="title"/>
          </p:nvPr>
        </p:nvSpPr>
        <p:spPr>
          <a:xfrm>
            <a:off x="226875" y="153038"/>
            <a:ext cx="5270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solidFill>
                  <a:srgbClr val="0070C0"/>
                </a:solidFill>
              </a:rPr>
              <a:t>Calibration </a:t>
            </a:r>
            <a:endParaRPr dirty="0">
              <a:solidFill>
                <a:srgbClr val="0070C0"/>
              </a:solidFill>
            </a:endParaRPr>
          </a:p>
        </p:txBody>
      </p:sp>
      <p:sp>
        <p:nvSpPr>
          <p:cNvPr id="8" name="Google Shape;660;p91">
            <a:extLst>
              <a:ext uri="{FF2B5EF4-FFF2-40B4-BE49-F238E27FC236}">
                <a16:creationId xmlns:a16="http://schemas.microsoft.com/office/drawing/2014/main" id="{8990D3AB-1F05-D6AE-B156-75C6FF1EC85E}"/>
              </a:ext>
            </a:extLst>
          </p:cNvPr>
          <p:cNvSpPr txBox="1">
            <a:spLocks/>
          </p:cNvSpPr>
          <p:nvPr/>
        </p:nvSpPr>
        <p:spPr>
          <a:xfrm>
            <a:off x="471625" y="899749"/>
            <a:ext cx="11493500" cy="3176951"/>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178" marR="0" lvl="0" indent="-317484" algn="l" rtl="0">
              <a:lnSpc>
                <a:spcPct val="90000"/>
              </a:lnSpc>
              <a:spcBef>
                <a:spcPts val="8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1pPr>
            <a:lvl2pPr marL="914354" marR="0" lvl="1" indent="-317484" algn="l" rtl="0">
              <a:lnSpc>
                <a:spcPct val="90000"/>
              </a:lnSpc>
              <a:spcBef>
                <a:spcPts val="1200"/>
              </a:spcBef>
              <a:spcAft>
                <a:spcPts val="0"/>
              </a:spcAft>
              <a:buClr>
                <a:schemeClr val="dk1"/>
              </a:buClr>
              <a:buSzPts val="1400"/>
              <a:buFont typeface="DM Sans"/>
              <a:buChar char="○"/>
              <a:defRPr sz="800" b="0" i="0" u="none" strike="noStrike" cap="none">
                <a:solidFill>
                  <a:schemeClr val="dk2"/>
                </a:solidFill>
                <a:latin typeface="DM Sans"/>
                <a:ea typeface="DM Sans"/>
                <a:cs typeface="DM Sans"/>
                <a:sym typeface="DM Sans"/>
              </a:defRPr>
            </a:lvl2pPr>
            <a:lvl3pPr marL="1371532" marR="0" lvl="2"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3pPr>
            <a:lvl4pPr marL="1828709" marR="0" lvl="3"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4pPr>
            <a:lvl5pPr marL="2285886" marR="0" lvl="4"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5pPr>
            <a:lvl6pPr marL="2743062" marR="0" lvl="5"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6pPr>
            <a:lvl7pPr marL="3200240" marR="0" lvl="6"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7pPr>
            <a:lvl8pPr marL="3657418" marR="0" lvl="7"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8pPr>
            <a:lvl9pPr marL="4114594" marR="0" lvl="8" indent="-317484" algn="l" rtl="0">
              <a:lnSpc>
                <a:spcPct val="90000"/>
              </a:lnSpc>
              <a:spcBef>
                <a:spcPts val="1200"/>
              </a:spcBef>
              <a:spcAft>
                <a:spcPts val="120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05088"/>
              </a:buClr>
              <a:buSzPts val="1400"/>
              <a:buFont typeface="DM Sans"/>
              <a:buNone/>
              <a:tabLst/>
              <a:defRPr/>
            </a:pPr>
            <a:r>
              <a:rPr kumimoji="0" lang="it-IT" sz="3200" b="1" i="0" u="none" strike="noStrike" kern="0" cap="none" spc="0" normalizeH="0" baseline="0" noProof="0" dirty="0">
                <a:ln>
                  <a:noFill/>
                </a:ln>
                <a:solidFill>
                  <a:srgbClr val="0070C0"/>
                </a:solidFill>
                <a:effectLst/>
                <a:uLnTx/>
                <a:uFillTx/>
                <a:latin typeface="Merriweather"/>
                <a:ea typeface="Merriweather"/>
                <a:cs typeface="Merriweather"/>
                <a:sym typeface="Merriweather"/>
              </a:rPr>
              <a:t>Setup </a:t>
            </a:r>
            <a:r>
              <a:rPr lang="it-IT" sz="3200" b="1" kern="0" dirty="0">
                <a:solidFill>
                  <a:srgbClr val="0070C0"/>
                </a:solidFill>
                <a:latin typeface="Merriweather"/>
                <a:ea typeface="Merriweather"/>
                <a:cs typeface="Merriweather"/>
                <a:sym typeface="Merriweather"/>
              </a:rPr>
              <a:t>2</a:t>
            </a:r>
            <a:r>
              <a:rPr kumimoji="0" lang="it-IT" sz="3200" b="1" i="0" u="none" strike="noStrike" kern="0" cap="none" spc="0" normalizeH="0" baseline="0" noProof="0" dirty="0">
                <a:ln>
                  <a:noFill/>
                </a:ln>
                <a:solidFill>
                  <a:srgbClr val="0070C0"/>
                </a:solidFill>
                <a:effectLst/>
                <a:uLnTx/>
                <a:uFillTx/>
                <a:latin typeface="Merriweather"/>
                <a:ea typeface="Merriweather"/>
                <a:cs typeface="Merriweather"/>
                <a:sym typeface="Merriweather"/>
              </a:rPr>
              <a:t>:</a:t>
            </a:r>
            <a:r>
              <a:rPr kumimoji="0" lang="it-IT" sz="1100" b="1" i="0" u="none" strike="noStrike" kern="0" cap="none" spc="0" normalizeH="0" baseline="0" noProof="0" dirty="0">
                <a:ln>
                  <a:noFill/>
                </a:ln>
                <a:solidFill>
                  <a:srgbClr val="0070C0"/>
                </a:solidFill>
                <a:effectLst/>
                <a:uLnTx/>
                <a:uFillTx/>
                <a:latin typeface="DM Sans"/>
                <a:sym typeface="DM Sans"/>
              </a:rPr>
              <a:t> </a:t>
            </a:r>
            <a:endParaRPr kumimoji="0" lang="it-IT" sz="2000" b="0" i="0" u="none" strike="noStrike" kern="0" cap="none" spc="0" normalizeH="0" baseline="0" noProof="0" dirty="0">
              <a:ln>
                <a:noFill/>
              </a:ln>
              <a:solidFill>
                <a:srgbClr val="0070C0"/>
              </a:solidFill>
              <a:effectLst/>
              <a:uLnTx/>
              <a:uFillTx/>
              <a:latin typeface="DM Sans"/>
              <a:sym typeface="DM Sans"/>
            </a:endParaRPr>
          </a:p>
          <a:p>
            <a:pPr marL="457200" lvl="0" indent="-317500" algn="l" rtl="0">
              <a:lnSpc>
                <a:spcPct val="150000"/>
              </a:lnSpc>
              <a:spcBef>
                <a:spcPts val="800"/>
              </a:spcBef>
              <a:spcAft>
                <a:spcPts val="0"/>
              </a:spcAft>
              <a:buSzPts val="1400"/>
              <a:buChar char="●"/>
            </a:pPr>
            <a:r>
              <a:rPr kumimoji="0" lang="it-IT" sz="2000" b="1" i="0" u="sng" strike="noStrike" kern="0" cap="none" spc="0" normalizeH="0" baseline="0" noProof="0" dirty="0">
                <a:ln>
                  <a:noFill/>
                </a:ln>
                <a:solidFill>
                  <a:srgbClr val="121212"/>
                </a:solidFill>
                <a:effectLst/>
                <a:uLnTx/>
                <a:uFillTx/>
                <a:latin typeface="DM Sans"/>
                <a:sym typeface="DM Sans"/>
              </a:rPr>
              <a:t>Reference Series</a:t>
            </a:r>
            <a:r>
              <a:rPr lang="it-IT" sz="2000" b="1" u="sng" kern="0" dirty="0">
                <a:solidFill>
                  <a:srgbClr val="121212"/>
                </a:solidFill>
              </a:rPr>
              <a:t> :</a:t>
            </a:r>
            <a:r>
              <a:rPr kumimoji="0" lang="it-IT" sz="2000" i="0" strike="noStrike" kern="0" cap="none" spc="0" normalizeH="0" baseline="0" noProof="0" dirty="0">
                <a:ln>
                  <a:noFill/>
                </a:ln>
                <a:solidFill>
                  <a:srgbClr val="121212"/>
                </a:solidFill>
                <a:effectLst/>
                <a:uLnTx/>
                <a:uFillTx/>
                <a:latin typeface="DM Sans"/>
                <a:sym typeface="DM Sans"/>
              </a:rPr>
              <a:t>Total </a:t>
            </a:r>
            <a:r>
              <a:rPr kumimoji="0" lang="it-IT" sz="2000" i="0" strike="noStrike" kern="0" cap="none" spc="0" normalizeH="0" baseline="0" noProof="0" dirty="0" err="1">
                <a:ln>
                  <a:noFill/>
                </a:ln>
                <a:solidFill>
                  <a:srgbClr val="121212"/>
                </a:solidFill>
                <a:effectLst/>
                <a:uLnTx/>
                <a:uFillTx/>
                <a:latin typeface="DM Sans"/>
                <a:sym typeface="DM Sans"/>
              </a:rPr>
              <a:t>Discharge</a:t>
            </a:r>
            <a:r>
              <a:rPr kumimoji="0" lang="it-IT" sz="2000" i="0" strike="noStrike" kern="0" cap="none" spc="0" normalizeH="0" baseline="0" noProof="0" dirty="0">
                <a:ln>
                  <a:noFill/>
                </a:ln>
                <a:solidFill>
                  <a:srgbClr val="121212"/>
                </a:solidFill>
                <a:effectLst/>
                <a:uLnTx/>
                <a:uFillTx/>
                <a:latin typeface="DM Sans"/>
                <a:sym typeface="DM Sans"/>
              </a:rPr>
              <a:t> from </a:t>
            </a:r>
            <a:r>
              <a:rPr lang="it-IT" sz="2000" dirty="0">
                <a:solidFill>
                  <a:schemeClr val="tx1"/>
                </a:solidFill>
              </a:rPr>
              <a:t>Acerenza, Camastra, Conza, Pertusillo, Fiumarella, </a:t>
            </a:r>
            <a:r>
              <a:rPr lang="it-IT" sz="2000" dirty="0" err="1">
                <a:solidFill>
                  <a:schemeClr val="tx1"/>
                </a:solidFill>
              </a:rPr>
              <a:t>Turbolo</a:t>
            </a:r>
            <a:r>
              <a:rPr lang="it-IT" sz="2000" dirty="0">
                <a:solidFill>
                  <a:schemeClr val="tx1"/>
                </a:solidFill>
              </a:rPr>
              <a:t>;</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Calibration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period</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2019;</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a:ln>
                  <a:noFill/>
                </a:ln>
                <a:solidFill>
                  <a:srgbClr val="121212"/>
                </a:solidFill>
                <a:effectLst/>
                <a:uLnTx/>
                <a:uFillTx/>
                <a:latin typeface="DM Sans"/>
                <a:sym typeface="DM Sans"/>
              </a:rPr>
              <a:t>Method</a:t>
            </a:r>
            <a:r>
              <a:rPr kumimoji="0" lang="it-IT" sz="2000" b="0" i="0" u="none" strike="noStrike" kern="0" cap="none" spc="0" normalizeH="0" baseline="0" noProof="0" dirty="0">
                <a:ln>
                  <a:noFill/>
                </a:ln>
                <a:solidFill>
                  <a:srgbClr val="121212"/>
                </a:solidFill>
                <a:effectLst/>
                <a:uLnTx/>
                <a:uFillTx/>
                <a:latin typeface="DM Sans"/>
                <a:sym typeface="DM Sans"/>
              </a:rPr>
              <a:t> : Multi-</a:t>
            </a:r>
            <a:r>
              <a:rPr kumimoji="0" lang="it-IT" sz="2000" b="0" i="0" u="none" strike="noStrike" kern="0" cap="none" spc="0" normalizeH="0" baseline="0" noProof="0" dirty="0" err="1">
                <a:ln>
                  <a:noFill/>
                </a:ln>
                <a:solidFill>
                  <a:srgbClr val="121212"/>
                </a:solidFill>
                <a:effectLst/>
                <a:uLnTx/>
                <a:uFillTx/>
                <a:latin typeface="DM Sans"/>
                <a:sym typeface="DM Sans"/>
              </a:rPr>
              <a:t>objective</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Genetic</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Algorithm</a:t>
            </a:r>
            <a:r>
              <a:rPr kumimoji="0" lang="it-IT" sz="2000" b="0" i="0" u="none" strike="noStrike" kern="0" cap="none" spc="0" normalizeH="0" baseline="0" noProof="0" dirty="0">
                <a:ln>
                  <a:noFill/>
                </a:ln>
                <a:solidFill>
                  <a:srgbClr val="121212"/>
                </a:solidFill>
                <a:effectLst/>
                <a:uLnTx/>
                <a:uFillTx/>
                <a:latin typeface="DM Sans"/>
                <a:sym typeface="DM Sans"/>
              </a:rPr>
              <a:t>;</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Objective</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function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KGE on </a:t>
            </a:r>
            <a:r>
              <a:rPr kumimoji="0" lang="it-IT" sz="2000" b="0" i="0" u="none" strike="noStrike" kern="0" cap="none" spc="0" normalizeH="0" baseline="0" noProof="0" dirty="0" err="1">
                <a:ln>
                  <a:noFill/>
                </a:ln>
                <a:solidFill>
                  <a:srgbClr val="121212"/>
                </a:solidFill>
                <a:effectLst/>
                <a:uLnTx/>
                <a:uFillTx/>
                <a:latin typeface="DM Sans"/>
                <a:sym typeface="DM Sans"/>
              </a:rPr>
              <a:t>chronological</a:t>
            </a:r>
            <a:r>
              <a:rPr kumimoji="0" lang="it-IT" sz="2000" b="0" i="0" u="none" strike="noStrike" kern="0" cap="none" spc="0" normalizeH="0" baseline="0" noProof="0" dirty="0">
                <a:ln>
                  <a:noFill/>
                </a:ln>
                <a:solidFill>
                  <a:srgbClr val="121212"/>
                </a:solidFill>
                <a:effectLst/>
                <a:uLnTx/>
                <a:uFillTx/>
                <a:latin typeface="DM Sans"/>
                <a:sym typeface="DM Sans"/>
              </a:rPr>
              <a:t> time-</a:t>
            </a:r>
            <a:r>
              <a:rPr kumimoji="0" lang="it-IT" sz="2000" b="0" i="0" u="none" strike="noStrike" kern="0" cap="none" spc="0" normalizeH="0" baseline="0" noProof="0" dirty="0" err="1">
                <a:ln>
                  <a:noFill/>
                </a:ln>
                <a:solidFill>
                  <a:srgbClr val="121212"/>
                </a:solidFill>
                <a:effectLst/>
                <a:uLnTx/>
                <a:uFillTx/>
                <a:latin typeface="DM Sans"/>
                <a:sym typeface="DM Sans"/>
              </a:rPr>
              <a:t>series</a:t>
            </a:r>
            <a:r>
              <a:rPr kumimoji="0" lang="it-IT" sz="2000" b="0" i="0" u="none" strike="noStrike" kern="0" cap="none" spc="0" normalizeH="0" baseline="0" noProof="0" dirty="0">
                <a:ln>
                  <a:noFill/>
                </a:ln>
                <a:solidFill>
                  <a:srgbClr val="121212"/>
                </a:solidFill>
                <a:effectLst/>
                <a:uLnTx/>
                <a:uFillTx/>
                <a:latin typeface="DM Sans"/>
                <a:sym typeface="DM Sans"/>
              </a:rPr>
              <a:t> ; </a:t>
            </a:r>
          </a:p>
        </p:txBody>
      </p:sp>
      <p:sp>
        <p:nvSpPr>
          <p:cNvPr id="3" name="CasellaDiTesto 2">
            <a:extLst>
              <a:ext uri="{FF2B5EF4-FFF2-40B4-BE49-F238E27FC236}">
                <a16:creationId xmlns:a16="http://schemas.microsoft.com/office/drawing/2014/main" id="{031A0F46-02AD-F81D-21AA-D3CE48411DE5}"/>
              </a:ext>
            </a:extLst>
          </p:cNvPr>
          <p:cNvSpPr txBox="1"/>
          <p:nvPr/>
        </p:nvSpPr>
        <p:spPr>
          <a:xfrm>
            <a:off x="977623" y="4294990"/>
            <a:ext cx="9983602" cy="1600438"/>
          </a:xfrm>
          <a:prstGeom prst="rect">
            <a:avLst/>
          </a:prstGeom>
          <a:noFill/>
        </p:spPr>
        <p:txBody>
          <a:bodyPr wrap="square" rtlCol="0">
            <a:spAutoFit/>
          </a:bodyPr>
          <a:lstStyle/>
          <a:p>
            <a:pPr eaLnBrk="1" fontAlgn="auto" hangingPunct="1">
              <a:spcBef>
                <a:spcPts val="0"/>
              </a:spcBef>
              <a:spcAft>
                <a:spcPts val="0"/>
              </a:spcAft>
              <a:buClr>
                <a:srgbClr val="000000"/>
              </a:buClr>
              <a:buFont typeface="Arial"/>
              <a:buNone/>
            </a:pPr>
            <a:r>
              <a:rPr lang="en-US" b="1" kern="0" dirty="0">
                <a:solidFill>
                  <a:srgbClr val="000000"/>
                </a:solidFill>
                <a:latin typeface="Arial"/>
                <a:cs typeface="Arial"/>
                <a:sym typeface="Arial"/>
              </a:rPr>
              <a:t>Parameter :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Root depth : </a:t>
            </a:r>
            <a:r>
              <a:rPr lang="en-US" sz="1600" kern="0" dirty="0">
                <a:solidFill>
                  <a:srgbClr val="FF0000"/>
                </a:solidFill>
                <a:latin typeface="Arial"/>
                <a:cs typeface="Arial"/>
                <a:sym typeface="Arial"/>
              </a:rPr>
              <a:t>0.47</a:t>
            </a:r>
            <a:r>
              <a:rPr lang="en-US" sz="1600" kern="0" dirty="0">
                <a:solidFill>
                  <a:srgbClr val="000000"/>
                </a:solidFill>
                <a:latin typeface="Arial"/>
                <a:cs typeface="Arial"/>
                <a:sym typeface="Arial"/>
              </a:rPr>
              <a:t>     			         [0.1 ; 1]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Ks topsoil  : </a:t>
            </a:r>
            <a:r>
              <a:rPr lang="en-US" sz="1600" kern="0" dirty="0">
                <a:solidFill>
                  <a:srgbClr val="FF0000"/>
                </a:solidFill>
                <a:latin typeface="Arial"/>
                <a:cs typeface="Arial"/>
                <a:sym typeface="Arial"/>
              </a:rPr>
              <a:t>0.72</a:t>
            </a:r>
            <a:r>
              <a:rPr lang="en-US" sz="1600" kern="0" dirty="0">
                <a:solidFill>
                  <a:srgbClr val="000000"/>
                </a:solidFill>
                <a:latin typeface="Arial"/>
                <a:cs typeface="Arial"/>
                <a:sym typeface="Arial"/>
              </a:rPr>
              <a:t>    			         [0.005 ; 2]</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Ks  </a:t>
            </a:r>
            <a:r>
              <a:rPr lang="en-US" sz="1600" kern="0" dirty="0" err="1">
                <a:solidFill>
                  <a:srgbClr val="000000"/>
                </a:solidFill>
                <a:latin typeface="Arial"/>
                <a:cs typeface="Arial"/>
                <a:sym typeface="Arial"/>
              </a:rPr>
              <a:t>deepsoil</a:t>
            </a:r>
            <a:r>
              <a:rPr lang="en-US" sz="1600" kern="0" dirty="0">
                <a:solidFill>
                  <a:srgbClr val="000000"/>
                </a:solidFill>
                <a:latin typeface="Arial"/>
                <a:cs typeface="Arial"/>
                <a:sym typeface="Arial"/>
              </a:rPr>
              <a:t>  : </a:t>
            </a:r>
            <a:r>
              <a:rPr lang="en-US" sz="1600" kern="0" dirty="0">
                <a:solidFill>
                  <a:srgbClr val="FF0000"/>
                </a:solidFill>
                <a:latin typeface="Arial"/>
                <a:cs typeface="Arial"/>
                <a:sym typeface="Arial"/>
              </a:rPr>
              <a:t>0.46</a:t>
            </a:r>
            <a:r>
              <a:rPr lang="en-US" sz="1600" kern="0" dirty="0">
                <a:solidFill>
                  <a:srgbClr val="000000"/>
                </a:solidFill>
                <a:latin typeface="Arial"/>
                <a:cs typeface="Arial"/>
                <a:sym typeface="Arial"/>
              </a:rPr>
              <a:t>    			         [0.01 ; 2]</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Runoff coefficient : </a:t>
            </a:r>
            <a:r>
              <a:rPr lang="en-US" sz="1600" kern="0" dirty="0">
                <a:solidFill>
                  <a:srgbClr val="FF0000"/>
                </a:solidFill>
                <a:latin typeface="Arial"/>
                <a:cs typeface="Arial"/>
                <a:sym typeface="Arial"/>
              </a:rPr>
              <a:t>0. 86</a:t>
            </a:r>
            <a:r>
              <a:rPr lang="en-US" sz="1600" kern="0" dirty="0">
                <a:solidFill>
                  <a:srgbClr val="000000"/>
                </a:solidFill>
                <a:latin typeface="Arial"/>
                <a:cs typeface="Arial"/>
                <a:sym typeface="Arial"/>
              </a:rPr>
              <a:t>	                         [0.01 ; 2 ]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err="1">
                <a:solidFill>
                  <a:srgbClr val="000000"/>
                </a:solidFill>
                <a:latin typeface="Arial"/>
                <a:cs typeface="Arial"/>
                <a:sym typeface="Arial"/>
              </a:rPr>
              <a:t>Expopential</a:t>
            </a:r>
            <a:r>
              <a:rPr lang="en-US" sz="1600" kern="0" dirty="0">
                <a:solidFill>
                  <a:srgbClr val="000000"/>
                </a:solidFill>
                <a:latin typeface="Arial"/>
                <a:cs typeface="Arial"/>
                <a:sym typeface="Arial"/>
              </a:rPr>
              <a:t> of runoff De Smedt equation : </a:t>
            </a:r>
            <a:r>
              <a:rPr lang="en-US" sz="1600" kern="0" dirty="0">
                <a:solidFill>
                  <a:srgbClr val="FF0000"/>
                </a:solidFill>
                <a:latin typeface="Arial"/>
                <a:cs typeface="Arial"/>
                <a:sym typeface="Arial"/>
              </a:rPr>
              <a:t>1.45 </a:t>
            </a:r>
            <a:r>
              <a:rPr lang="en-US" sz="1600" kern="0" dirty="0">
                <a:solidFill>
                  <a:srgbClr val="000000"/>
                </a:solidFill>
                <a:latin typeface="Arial"/>
                <a:cs typeface="Arial"/>
                <a:sym typeface="Arial"/>
              </a:rPr>
              <a:t>                		         [0.01 ; 3 ]</a:t>
            </a:r>
          </a:p>
        </p:txBody>
      </p:sp>
    </p:spTree>
    <p:extLst>
      <p:ext uri="{BB962C8B-B14F-4D97-AF65-F5344CB8AC3E}">
        <p14:creationId xmlns:p14="http://schemas.microsoft.com/office/powerpoint/2010/main" val="3893891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6DD0-25A5-909A-79C8-AED95A788E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A1585-917C-4EB2-4527-182DCA1BD56A}"/>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57E53F82-3865-A6DB-2598-9075E6A0290C}"/>
              </a:ext>
            </a:extLst>
          </p:cNvPr>
          <p:cNvSpPr>
            <a:spLocks noGrp="1"/>
          </p:cNvSpPr>
          <p:nvPr>
            <p:ph type="sldNum" sz="quarter" idx="11"/>
          </p:nvPr>
        </p:nvSpPr>
        <p:spPr/>
        <p:txBody>
          <a:bodyPr/>
          <a:lstStyle/>
          <a:p>
            <a:pPr>
              <a:defRPr/>
            </a:pPr>
            <a:fld id="{5FEDEA40-E179-4FB8-82D3-F765CD53FBD2}" type="slidenum">
              <a:rPr lang="en-US" smtClean="0"/>
              <a:pPr>
                <a:defRPr/>
              </a:pPr>
              <a:t>16</a:t>
            </a:fld>
            <a:endParaRPr lang="en-US" dirty="0"/>
          </a:p>
        </p:txBody>
      </p:sp>
      <p:sp>
        <p:nvSpPr>
          <p:cNvPr id="2" name="Google Shape;659;p91">
            <a:extLst>
              <a:ext uri="{FF2B5EF4-FFF2-40B4-BE49-F238E27FC236}">
                <a16:creationId xmlns:a16="http://schemas.microsoft.com/office/drawing/2014/main" id="{E1807F22-086D-2181-7656-8B4F08DB26F6}"/>
              </a:ext>
            </a:extLst>
          </p:cNvPr>
          <p:cNvSpPr txBox="1">
            <a:spLocks noGrp="1"/>
          </p:cNvSpPr>
          <p:nvPr>
            <p:ph type="title"/>
          </p:nvPr>
        </p:nvSpPr>
        <p:spPr>
          <a:xfrm>
            <a:off x="226875" y="153038"/>
            <a:ext cx="5270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solidFill>
                  <a:srgbClr val="0070C0"/>
                </a:solidFill>
              </a:rPr>
              <a:t>Calibration </a:t>
            </a:r>
            <a:endParaRPr dirty="0">
              <a:solidFill>
                <a:srgbClr val="0070C0"/>
              </a:solidFill>
            </a:endParaRPr>
          </a:p>
        </p:txBody>
      </p:sp>
      <p:sp>
        <p:nvSpPr>
          <p:cNvPr id="8" name="Google Shape;660;p91">
            <a:extLst>
              <a:ext uri="{FF2B5EF4-FFF2-40B4-BE49-F238E27FC236}">
                <a16:creationId xmlns:a16="http://schemas.microsoft.com/office/drawing/2014/main" id="{48AD25CF-8D60-3F1A-E700-C8C1060EFB5A}"/>
              </a:ext>
            </a:extLst>
          </p:cNvPr>
          <p:cNvSpPr txBox="1">
            <a:spLocks/>
          </p:cNvSpPr>
          <p:nvPr/>
        </p:nvSpPr>
        <p:spPr>
          <a:xfrm>
            <a:off x="471625" y="899749"/>
            <a:ext cx="11493500" cy="3176951"/>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178" marR="0" lvl="0" indent="-317484" algn="l" rtl="0">
              <a:lnSpc>
                <a:spcPct val="90000"/>
              </a:lnSpc>
              <a:spcBef>
                <a:spcPts val="8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1pPr>
            <a:lvl2pPr marL="914354" marR="0" lvl="1" indent="-317484" algn="l" rtl="0">
              <a:lnSpc>
                <a:spcPct val="90000"/>
              </a:lnSpc>
              <a:spcBef>
                <a:spcPts val="1200"/>
              </a:spcBef>
              <a:spcAft>
                <a:spcPts val="0"/>
              </a:spcAft>
              <a:buClr>
                <a:schemeClr val="dk1"/>
              </a:buClr>
              <a:buSzPts val="1400"/>
              <a:buFont typeface="DM Sans"/>
              <a:buChar char="○"/>
              <a:defRPr sz="800" b="0" i="0" u="none" strike="noStrike" cap="none">
                <a:solidFill>
                  <a:schemeClr val="dk2"/>
                </a:solidFill>
                <a:latin typeface="DM Sans"/>
                <a:ea typeface="DM Sans"/>
                <a:cs typeface="DM Sans"/>
                <a:sym typeface="DM Sans"/>
              </a:defRPr>
            </a:lvl2pPr>
            <a:lvl3pPr marL="1371532" marR="0" lvl="2"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3pPr>
            <a:lvl4pPr marL="1828709" marR="0" lvl="3"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4pPr>
            <a:lvl5pPr marL="2285886" marR="0" lvl="4"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5pPr>
            <a:lvl6pPr marL="2743062" marR="0" lvl="5"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6pPr>
            <a:lvl7pPr marL="3200240" marR="0" lvl="6"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7pPr>
            <a:lvl8pPr marL="3657418" marR="0" lvl="7" indent="-317484" algn="l" rtl="0">
              <a:lnSpc>
                <a:spcPct val="90000"/>
              </a:lnSpc>
              <a:spcBef>
                <a:spcPts val="1200"/>
              </a:spcBef>
              <a:spcAft>
                <a:spcPts val="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8pPr>
            <a:lvl9pPr marL="4114594" marR="0" lvl="8" indent="-317484" algn="l" rtl="0">
              <a:lnSpc>
                <a:spcPct val="90000"/>
              </a:lnSpc>
              <a:spcBef>
                <a:spcPts val="1200"/>
              </a:spcBef>
              <a:spcAft>
                <a:spcPts val="1200"/>
              </a:spcAft>
              <a:buClr>
                <a:schemeClr val="dk1"/>
              </a:buClr>
              <a:buSzPts val="1400"/>
              <a:buFont typeface="DM Sans"/>
              <a:buChar char="■"/>
              <a:defRPr sz="1000" b="0" i="0" u="none" strike="noStrike" cap="none">
                <a:solidFill>
                  <a:schemeClr val="dk2"/>
                </a:solidFill>
                <a:latin typeface="DM Sans"/>
                <a:ea typeface="DM Sans"/>
                <a:cs typeface="DM Sans"/>
                <a:sym typeface="DM Sans"/>
              </a:defRPr>
            </a:lvl9pPr>
          </a:lstStyle>
          <a:p>
            <a:pPr marL="0" marR="0" lvl="0" indent="0" algn="l" defTabSz="914400" rtl="0" eaLnBrk="1" fontAlgn="auto" latinLnBrk="0" hangingPunct="1">
              <a:lnSpc>
                <a:spcPct val="150000"/>
              </a:lnSpc>
              <a:spcBef>
                <a:spcPts val="0"/>
              </a:spcBef>
              <a:spcAft>
                <a:spcPts val="0"/>
              </a:spcAft>
              <a:buClr>
                <a:srgbClr val="005088"/>
              </a:buClr>
              <a:buSzPts val="1400"/>
              <a:buFont typeface="DM Sans"/>
              <a:buNone/>
              <a:tabLst/>
              <a:defRPr/>
            </a:pPr>
            <a:r>
              <a:rPr kumimoji="0" lang="it-IT" sz="3200" b="1" i="0" u="none" strike="noStrike" kern="0" cap="none" spc="0" normalizeH="0" baseline="0" noProof="0" dirty="0">
                <a:ln>
                  <a:noFill/>
                </a:ln>
                <a:solidFill>
                  <a:srgbClr val="0070C0"/>
                </a:solidFill>
                <a:effectLst/>
                <a:uLnTx/>
                <a:uFillTx/>
                <a:latin typeface="Merriweather"/>
                <a:ea typeface="Merriweather"/>
                <a:cs typeface="Merriweather"/>
                <a:sym typeface="Merriweather"/>
              </a:rPr>
              <a:t>Setup 3:</a:t>
            </a:r>
            <a:r>
              <a:rPr kumimoji="0" lang="it-IT" sz="1100" b="1" i="0" u="none" strike="noStrike" kern="0" cap="none" spc="0" normalizeH="0" baseline="0" noProof="0" dirty="0">
                <a:ln>
                  <a:noFill/>
                </a:ln>
                <a:solidFill>
                  <a:srgbClr val="0070C0"/>
                </a:solidFill>
                <a:effectLst/>
                <a:uLnTx/>
                <a:uFillTx/>
                <a:latin typeface="DM Sans"/>
                <a:sym typeface="DM Sans"/>
              </a:rPr>
              <a:t> </a:t>
            </a:r>
            <a:endParaRPr kumimoji="0" lang="it-IT" sz="2000" b="0" i="0" u="none" strike="noStrike" kern="0" cap="none" spc="0" normalizeH="0" baseline="0" noProof="0" dirty="0">
              <a:ln>
                <a:noFill/>
              </a:ln>
              <a:solidFill>
                <a:srgbClr val="0070C0"/>
              </a:solidFill>
              <a:effectLst/>
              <a:uLnTx/>
              <a:uFillTx/>
              <a:latin typeface="DM Sans"/>
              <a:sym typeface="DM Sans"/>
            </a:endParaRPr>
          </a:p>
          <a:p>
            <a:pPr marL="457178" marR="0" lvl="0" indent="-317484" algn="l" defTabSz="914400" rtl="0" eaLnBrk="1" fontAlgn="auto" latinLnBrk="0" hangingPunct="1">
              <a:lnSpc>
                <a:spcPct val="150000"/>
              </a:lnSpc>
              <a:spcBef>
                <a:spcPts val="800"/>
              </a:spcBef>
              <a:spcAft>
                <a:spcPts val="0"/>
              </a:spcAft>
              <a:buClr>
                <a:srgbClr val="005088"/>
              </a:buClr>
              <a:buSzPts val="1400"/>
              <a:buFont typeface="DM Sans"/>
              <a:buChar char="●"/>
              <a:tabLst/>
              <a:defRPr/>
            </a:pPr>
            <a:r>
              <a:rPr kumimoji="0" lang="it-IT" sz="2000" b="1" i="0" u="sng" strike="noStrike" kern="0" cap="none" spc="0" normalizeH="0" baseline="0" noProof="0" dirty="0">
                <a:ln>
                  <a:noFill/>
                </a:ln>
                <a:solidFill>
                  <a:srgbClr val="121212"/>
                </a:solidFill>
                <a:effectLst/>
                <a:uLnTx/>
                <a:uFillTx/>
                <a:latin typeface="DM Sans"/>
                <a:sym typeface="DM Sans"/>
              </a:rPr>
              <a:t>Reference Series</a:t>
            </a:r>
            <a:r>
              <a:rPr lang="it-IT" sz="2000" b="1" u="sng" kern="0" dirty="0">
                <a:solidFill>
                  <a:srgbClr val="121212"/>
                </a:solidFill>
              </a:rPr>
              <a:t> : </a:t>
            </a:r>
            <a:r>
              <a:rPr kumimoji="0" lang="it-IT" sz="2000" b="0" i="0" u="none" strike="noStrike" kern="0" cap="none" spc="0" normalizeH="0" baseline="0" noProof="0" dirty="0">
                <a:ln>
                  <a:noFill/>
                </a:ln>
                <a:solidFill>
                  <a:srgbClr val="121212"/>
                </a:solidFill>
                <a:effectLst/>
                <a:uLnTx/>
                <a:uFillTx/>
                <a:latin typeface="DM Sans"/>
                <a:sym typeface="DM Sans"/>
              </a:rPr>
              <a:t>Flow duration </a:t>
            </a:r>
            <a:r>
              <a:rPr kumimoji="0" lang="it-IT" sz="2000" b="0" i="0" u="none" strike="noStrike" kern="0" cap="none" spc="0" normalizeH="0" baseline="0" noProof="0" dirty="0" err="1">
                <a:ln>
                  <a:noFill/>
                </a:ln>
                <a:solidFill>
                  <a:srgbClr val="121212"/>
                </a:solidFill>
                <a:effectLst/>
                <a:uLnTx/>
                <a:uFillTx/>
                <a:latin typeface="DM Sans"/>
                <a:sym typeface="DM Sans"/>
              </a:rPr>
              <a:t>Curves</a:t>
            </a:r>
            <a:r>
              <a:rPr kumimoji="0" lang="it-IT" sz="2000" b="0" i="0" u="none" strike="noStrike" kern="0" cap="none" spc="0" normalizeH="0" baseline="0" noProof="0" dirty="0">
                <a:ln>
                  <a:noFill/>
                </a:ln>
                <a:solidFill>
                  <a:srgbClr val="121212"/>
                </a:solidFill>
                <a:effectLst/>
                <a:uLnTx/>
                <a:uFillTx/>
                <a:latin typeface="DM Sans"/>
                <a:sym typeface="DM Sans"/>
              </a:rPr>
              <a:t> from Acerenza, Camastra, Conza, Pertusillo, Fiumarella, </a:t>
            </a:r>
            <a:r>
              <a:rPr kumimoji="0" lang="it-IT" sz="2000" b="0" i="0" u="none" strike="noStrike" kern="0" cap="none" spc="0" normalizeH="0" baseline="0" noProof="0" dirty="0" err="1">
                <a:ln>
                  <a:noFill/>
                </a:ln>
                <a:solidFill>
                  <a:srgbClr val="121212"/>
                </a:solidFill>
                <a:effectLst/>
                <a:uLnTx/>
                <a:uFillTx/>
                <a:latin typeface="DM Sans"/>
                <a:sym typeface="DM Sans"/>
              </a:rPr>
              <a:t>Turbolo</a:t>
            </a:r>
            <a:r>
              <a:rPr kumimoji="0" lang="it-IT" sz="2000" b="0" i="0" u="none" strike="noStrike" kern="0" cap="none" spc="0" normalizeH="0" baseline="0" noProof="0" dirty="0">
                <a:ln>
                  <a:noFill/>
                </a:ln>
                <a:solidFill>
                  <a:srgbClr val="121212"/>
                </a:solidFill>
                <a:effectLst/>
                <a:uLnTx/>
                <a:uFillTx/>
                <a:latin typeface="DM Sans"/>
                <a:sym typeface="DM Sans"/>
              </a:rPr>
              <a:t>;</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Calibration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period</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2019;</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a:ln>
                  <a:noFill/>
                </a:ln>
                <a:solidFill>
                  <a:srgbClr val="121212"/>
                </a:solidFill>
                <a:effectLst/>
                <a:uLnTx/>
                <a:uFillTx/>
                <a:latin typeface="DM Sans"/>
                <a:sym typeface="DM Sans"/>
              </a:rPr>
              <a:t>Method</a:t>
            </a:r>
            <a:r>
              <a:rPr kumimoji="0" lang="it-IT" sz="2000" b="0" i="0" u="none" strike="noStrike" kern="0" cap="none" spc="0" normalizeH="0" baseline="0" noProof="0" dirty="0">
                <a:ln>
                  <a:noFill/>
                </a:ln>
                <a:solidFill>
                  <a:srgbClr val="121212"/>
                </a:solidFill>
                <a:effectLst/>
                <a:uLnTx/>
                <a:uFillTx/>
                <a:latin typeface="DM Sans"/>
                <a:sym typeface="DM Sans"/>
              </a:rPr>
              <a:t> : Multi-</a:t>
            </a:r>
            <a:r>
              <a:rPr kumimoji="0" lang="it-IT" sz="2000" b="0" i="0" u="none" strike="noStrike" kern="0" cap="none" spc="0" normalizeH="0" baseline="0" noProof="0" dirty="0" err="1">
                <a:ln>
                  <a:noFill/>
                </a:ln>
                <a:solidFill>
                  <a:srgbClr val="121212"/>
                </a:solidFill>
                <a:effectLst/>
                <a:uLnTx/>
                <a:uFillTx/>
                <a:latin typeface="DM Sans"/>
                <a:sym typeface="DM Sans"/>
              </a:rPr>
              <a:t>objective</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Genetic</a:t>
            </a:r>
            <a:r>
              <a:rPr kumimoji="0" lang="it-IT" sz="2000" b="0" i="0" u="none"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err="1">
                <a:ln>
                  <a:noFill/>
                </a:ln>
                <a:solidFill>
                  <a:srgbClr val="121212"/>
                </a:solidFill>
                <a:effectLst/>
                <a:uLnTx/>
                <a:uFillTx/>
                <a:latin typeface="DM Sans"/>
                <a:sym typeface="DM Sans"/>
              </a:rPr>
              <a:t>Algorithm</a:t>
            </a:r>
            <a:r>
              <a:rPr kumimoji="0" lang="it-IT" sz="2000" b="0" i="0" u="none" strike="noStrike" kern="0" cap="none" spc="0" normalizeH="0" baseline="0" noProof="0" dirty="0">
                <a:ln>
                  <a:noFill/>
                </a:ln>
                <a:solidFill>
                  <a:srgbClr val="121212"/>
                </a:solidFill>
                <a:effectLst/>
                <a:uLnTx/>
                <a:uFillTx/>
                <a:latin typeface="DM Sans"/>
                <a:sym typeface="DM Sans"/>
              </a:rPr>
              <a:t>;</a:t>
            </a:r>
          </a:p>
          <a:p>
            <a:pPr marL="457178" marR="0" lvl="0" indent="-317484" algn="l" defTabSz="914400" rtl="0" eaLnBrk="1" fontAlgn="auto" latinLnBrk="0" hangingPunct="1">
              <a:lnSpc>
                <a:spcPct val="150000"/>
              </a:lnSpc>
              <a:spcBef>
                <a:spcPts val="0"/>
              </a:spcBef>
              <a:spcAft>
                <a:spcPts val="0"/>
              </a:spcAft>
              <a:buClr>
                <a:srgbClr val="005088"/>
              </a:buClr>
              <a:buSzPts val="1400"/>
              <a:buFont typeface="DM Sans"/>
              <a:buChar char="●"/>
              <a:tabLst/>
              <a:defRPr/>
            </a:pPr>
            <a:r>
              <a:rPr kumimoji="0" lang="it-IT" sz="2000" b="1" i="0" u="sng" strike="noStrike" kern="0" cap="none" spc="0" normalizeH="0" baseline="0" noProof="0" dirty="0" err="1">
                <a:ln>
                  <a:noFill/>
                </a:ln>
                <a:solidFill>
                  <a:srgbClr val="121212"/>
                </a:solidFill>
                <a:effectLst/>
                <a:uLnTx/>
                <a:uFillTx/>
                <a:latin typeface="DM Sans"/>
                <a:sym typeface="DM Sans"/>
              </a:rPr>
              <a:t>Objective</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1" i="0" u="sng" strike="noStrike" kern="0" cap="none" spc="0" normalizeH="0" baseline="0" noProof="0" dirty="0" err="1">
                <a:ln>
                  <a:noFill/>
                </a:ln>
                <a:solidFill>
                  <a:srgbClr val="121212"/>
                </a:solidFill>
                <a:effectLst/>
                <a:uLnTx/>
                <a:uFillTx/>
                <a:latin typeface="DM Sans"/>
                <a:sym typeface="DM Sans"/>
              </a:rPr>
              <a:t>function</a:t>
            </a:r>
            <a:r>
              <a:rPr kumimoji="0" lang="it-IT" sz="2000" b="1" i="0" u="sng" strike="noStrike" kern="0" cap="none" spc="0" normalizeH="0" baseline="0" noProof="0" dirty="0">
                <a:ln>
                  <a:noFill/>
                </a:ln>
                <a:solidFill>
                  <a:srgbClr val="121212"/>
                </a:solidFill>
                <a:effectLst/>
                <a:uLnTx/>
                <a:uFillTx/>
                <a:latin typeface="DM Sans"/>
                <a:sym typeface="DM Sans"/>
              </a:rPr>
              <a:t> </a:t>
            </a:r>
            <a:r>
              <a:rPr kumimoji="0" lang="it-IT" sz="2000" b="0" i="0" u="none" strike="noStrike" kern="0" cap="none" spc="0" normalizeH="0" baseline="0" noProof="0" dirty="0">
                <a:ln>
                  <a:noFill/>
                </a:ln>
                <a:solidFill>
                  <a:srgbClr val="121212"/>
                </a:solidFill>
                <a:effectLst/>
                <a:uLnTx/>
                <a:uFillTx/>
                <a:latin typeface="DM Sans"/>
                <a:sym typeface="DM Sans"/>
              </a:rPr>
              <a:t>: RMSE on Flow Duration </a:t>
            </a:r>
            <a:r>
              <a:rPr kumimoji="0" lang="it-IT" sz="2000" b="0" i="0" u="none" strike="noStrike" kern="0" cap="none" spc="0" normalizeH="0" baseline="0" noProof="0" dirty="0" err="1">
                <a:ln>
                  <a:noFill/>
                </a:ln>
                <a:solidFill>
                  <a:srgbClr val="121212"/>
                </a:solidFill>
                <a:effectLst/>
                <a:uLnTx/>
                <a:uFillTx/>
                <a:latin typeface="DM Sans"/>
                <a:sym typeface="DM Sans"/>
              </a:rPr>
              <a:t>Curves</a:t>
            </a:r>
            <a:r>
              <a:rPr kumimoji="0" lang="it-IT" sz="2000" b="0" i="0" u="none" strike="noStrike" kern="0" cap="none" spc="0" normalizeH="0" baseline="0" noProof="0" dirty="0">
                <a:ln>
                  <a:noFill/>
                </a:ln>
                <a:solidFill>
                  <a:srgbClr val="121212"/>
                </a:solidFill>
                <a:effectLst/>
                <a:uLnTx/>
                <a:uFillTx/>
                <a:latin typeface="DM Sans"/>
                <a:sym typeface="DM Sans"/>
              </a:rPr>
              <a:t> ; </a:t>
            </a:r>
          </a:p>
        </p:txBody>
      </p:sp>
      <p:sp>
        <p:nvSpPr>
          <p:cNvPr id="5" name="CasellaDiTesto 4">
            <a:extLst>
              <a:ext uri="{FF2B5EF4-FFF2-40B4-BE49-F238E27FC236}">
                <a16:creationId xmlns:a16="http://schemas.microsoft.com/office/drawing/2014/main" id="{3F229F22-7A05-2E98-9BC7-B83F33996B4C}"/>
              </a:ext>
            </a:extLst>
          </p:cNvPr>
          <p:cNvSpPr txBox="1"/>
          <p:nvPr/>
        </p:nvSpPr>
        <p:spPr>
          <a:xfrm>
            <a:off x="977623" y="4294990"/>
            <a:ext cx="9983602" cy="1600438"/>
          </a:xfrm>
          <a:prstGeom prst="rect">
            <a:avLst/>
          </a:prstGeom>
          <a:noFill/>
        </p:spPr>
        <p:txBody>
          <a:bodyPr wrap="square" rtlCol="0">
            <a:spAutoFit/>
          </a:bodyPr>
          <a:lstStyle/>
          <a:p>
            <a:pPr eaLnBrk="1" fontAlgn="auto" hangingPunct="1">
              <a:spcBef>
                <a:spcPts val="0"/>
              </a:spcBef>
              <a:spcAft>
                <a:spcPts val="0"/>
              </a:spcAft>
              <a:buClr>
                <a:srgbClr val="000000"/>
              </a:buClr>
              <a:buFont typeface="Arial"/>
              <a:buNone/>
            </a:pPr>
            <a:r>
              <a:rPr lang="en-US" b="1" kern="0" dirty="0">
                <a:solidFill>
                  <a:srgbClr val="000000"/>
                </a:solidFill>
                <a:latin typeface="Arial"/>
                <a:cs typeface="Arial"/>
                <a:sym typeface="Arial"/>
              </a:rPr>
              <a:t>Parameter :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Root depth : </a:t>
            </a:r>
            <a:r>
              <a:rPr lang="en-US" sz="1600" kern="0" dirty="0">
                <a:solidFill>
                  <a:srgbClr val="FF0000"/>
                </a:solidFill>
                <a:latin typeface="Arial"/>
                <a:cs typeface="Arial"/>
                <a:sym typeface="Arial"/>
              </a:rPr>
              <a:t>0.47</a:t>
            </a:r>
            <a:r>
              <a:rPr lang="en-US" sz="1600" kern="0" dirty="0">
                <a:solidFill>
                  <a:srgbClr val="000000"/>
                </a:solidFill>
                <a:latin typeface="Arial"/>
                <a:cs typeface="Arial"/>
                <a:sym typeface="Arial"/>
              </a:rPr>
              <a:t>     			         [0.1 ; 1]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Ks topsoil  : </a:t>
            </a:r>
            <a:r>
              <a:rPr lang="en-US" sz="1600" kern="0" dirty="0">
                <a:solidFill>
                  <a:srgbClr val="FF0000"/>
                </a:solidFill>
                <a:latin typeface="Arial"/>
                <a:cs typeface="Arial"/>
                <a:sym typeface="Arial"/>
              </a:rPr>
              <a:t>0.071</a:t>
            </a:r>
            <a:r>
              <a:rPr lang="en-US" sz="1600" kern="0" dirty="0">
                <a:solidFill>
                  <a:srgbClr val="000000"/>
                </a:solidFill>
                <a:latin typeface="Arial"/>
                <a:cs typeface="Arial"/>
                <a:sym typeface="Arial"/>
              </a:rPr>
              <a:t>    			         [0.005 ; 2]</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Ks  </a:t>
            </a:r>
            <a:r>
              <a:rPr lang="en-US" sz="1600" kern="0" dirty="0" err="1">
                <a:solidFill>
                  <a:srgbClr val="000000"/>
                </a:solidFill>
                <a:latin typeface="Arial"/>
                <a:cs typeface="Arial"/>
                <a:sym typeface="Arial"/>
              </a:rPr>
              <a:t>deepsoil</a:t>
            </a:r>
            <a:r>
              <a:rPr lang="en-US" sz="1600" kern="0" dirty="0">
                <a:solidFill>
                  <a:srgbClr val="000000"/>
                </a:solidFill>
                <a:latin typeface="Arial"/>
                <a:cs typeface="Arial"/>
                <a:sym typeface="Arial"/>
              </a:rPr>
              <a:t>  : </a:t>
            </a:r>
            <a:r>
              <a:rPr lang="en-US" sz="1600" kern="0" dirty="0">
                <a:solidFill>
                  <a:srgbClr val="FF0000"/>
                </a:solidFill>
                <a:latin typeface="Arial"/>
                <a:cs typeface="Arial"/>
                <a:sym typeface="Arial"/>
              </a:rPr>
              <a:t>0.33</a:t>
            </a:r>
            <a:r>
              <a:rPr lang="en-US" sz="1600" kern="0" dirty="0">
                <a:solidFill>
                  <a:srgbClr val="000000"/>
                </a:solidFill>
                <a:latin typeface="Arial"/>
                <a:cs typeface="Arial"/>
                <a:sym typeface="Arial"/>
              </a:rPr>
              <a:t>    			         [0.01 ; 2]</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a:solidFill>
                  <a:srgbClr val="000000"/>
                </a:solidFill>
                <a:latin typeface="Arial"/>
                <a:cs typeface="Arial"/>
                <a:sym typeface="Arial"/>
              </a:rPr>
              <a:t>Correction coefficient for Runoff coefficient : </a:t>
            </a:r>
            <a:r>
              <a:rPr lang="en-US" sz="1600" kern="0" dirty="0">
                <a:solidFill>
                  <a:srgbClr val="FF0000"/>
                </a:solidFill>
                <a:latin typeface="Arial"/>
                <a:cs typeface="Arial"/>
                <a:sym typeface="Arial"/>
              </a:rPr>
              <a:t>0. 78</a:t>
            </a:r>
            <a:r>
              <a:rPr lang="en-US" sz="1600" kern="0" dirty="0">
                <a:solidFill>
                  <a:srgbClr val="000000"/>
                </a:solidFill>
                <a:latin typeface="Arial"/>
                <a:cs typeface="Arial"/>
                <a:sym typeface="Arial"/>
              </a:rPr>
              <a:t>	                         [0.01 ; 2 ]</a:t>
            </a:r>
          </a:p>
          <a:p>
            <a:pPr marL="285737" indent="-285737" eaLnBrk="1" fontAlgn="auto" hangingPunct="1">
              <a:spcBef>
                <a:spcPts val="0"/>
              </a:spcBef>
              <a:spcAft>
                <a:spcPts val="0"/>
              </a:spcAft>
              <a:buClr>
                <a:srgbClr val="000000"/>
              </a:buClr>
              <a:buFont typeface="Arial" panose="020B0604020202020204" pitchFamily="34" charset="0"/>
              <a:buChar char="•"/>
            </a:pPr>
            <a:r>
              <a:rPr lang="en-US" sz="1600" kern="0" dirty="0" err="1">
                <a:solidFill>
                  <a:srgbClr val="000000"/>
                </a:solidFill>
                <a:latin typeface="Arial"/>
                <a:cs typeface="Arial"/>
                <a:sym typeface="Arial"/>
              </a:rPr>
              <a:t>Expopential</a:t>
            </a:r>
            <a:r>
              <a:rPr lang="en-US" sz="1600" kern="0" dirty="0">
                <a:solidFill>
                  <a:srgbClr val="000000"/>
                </a:solidFill>
                <a:latin typeface="Arial"/>
                <a:cs typeface="Arial"/>
                <a:sym typeface="Arial"/>
              </a:rPr>
              <a:t> of runoff De Smedt equation : </a:t>
            </a:r>
            <a:r>
              <a:rPr lang="en-US" sz="1600" kern="0" dirty="0">
                <a:solidFill>
                  <a:srgbClr val="FF0000"/>
                </a:solidFill>
                <a:latin typeface="Arial"/>
                <a:cs typeface="Arial"/>
                <a:sym typeface="Arial"/>
              </a:rPr>
              <a:t>1.61 </a:t>
            </a:r>
            <a:r>
              <a:rPr lang="en-US" sz="1600" kern="0" dirty="0">
                <a:solidFill>
                  <a:srgbClr val="000000"/>
                </a:solidFill>
                <a:latin typeface="Arial"/>
                <a:cs typeface="Arial"/>
                <a:sym typeface="Arial"/>
              </a:rPr>
              <a:t>                		         [0.01 ; 3 ]</a:t>
            </a:r>
          </a:p>
        </p:txBody>
      </p:sp>
    </p:spTree>
    <p:extLst>
      <p:ext uri="{BB962C8B-B14F-4D97-AF65-F5344CB8AC3E}">
        <p14:creationId xmlns:p14="http://schemas.microsoft.com/office/powerpoint/2010/main" val="201510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8812-4D9F-6E53-2BFF-A9E32C6D7F1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D6B39A-4DBC-E15A-5134-B3F13FBD96DA}"/>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9CBC4E15-CA12-D5E7-7611-842226ECC93F}"/>
              </a:ext>
            </a:extLst>
          </p:cNvPr>
          <p:cNvSpPr>
            <a:spLocks noGrp="1"/>
          </p:cNvSpPr>
          <p:nvPr>
            <p:ph type="sldNum" sz="quarter" idx="11"/>
          </p:nvPr>
        </p:nvSpPr>
        <p:spPr/>
        <p:txBody>
          <a:bodyPr/>
          <a:lstStyle/>
          <a:p>
            <a:pPr>
              <a:defRPr/>
            </a:pPr>
            <a:fld id="{5FEDEA40-E179-4FB8-82D3-F765CD53FBD2}" type="slidenum">
              <a:rPr lang="en-US" smtClean="0"/>
              <a:pPr>
                <a:defRPr/>
              </a:pPr>
              <a:t>17</a:t>
            </a:fld>
            <a:endParaRPr lang="en-US" dirty="0"/>
          </a:p>
        </p:txBody>
      </p:sp>
      <p:sp>
        <p:nvSpPr>
          <p:cNvPr id="12" name="Title 2">
            <a:extLst>
              <a:ext uri="{FF2B5EF4-FFF2-40B4-BE49-F238E27FC236}">
                <a16:creationId xmlns:a16="http://schemas.microsoft.com/office/drawing/2014/main" id="{38424338-14B4-96B7-0124-7BC21E0C44BA}"/>
              </a:ext>
            </a:extLst>
          </p:cNvPr>
          <p:cNvSpPr txBox="1">
            <a:spLocks/>
          </p:cNvSpPr>
          <p:nvPr/>
        </p:nvSpPr>
        <p:spPr bwMode="auto">
          <a:xfrm>
            <a:off x="133258" y="0"/>
            <a:ext cx="4159767" cy="643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4000" dirty="0">
                <a:solidFill>
                  <a:schemeClr val="accent1"/>
                </a:solidFill>
              </a:rPr>
              <a:t>Calibration Results</a:t>
            </a:r>
            <a:endParaRPr lang="x-none" sz="4000" dirty="0">
              <a:solidFill>
                <a:schemeClr val="accent1"/>
              </a:solidFill>
            </a:endParaRPr>
          </a:p>
        </p:txBody>
      </p:sp>
      <p:pic>
        <p:nvPicPr>
          <p:cNvPr id="3" name="Immagine 2">
            <a:extLst>
              <a:ext uri="{FF2B5EF4-FFF2-40B4-BE49-F238E27FC236}">
                <a16:creationId xmlns:a16="http://schemas.microsoft.com/office/drawing/2014/main" id="{15E8F84B-A784-924B-26D3-289B117CC9A7}"/>
              </a:ext>
            </a:extLst>
          </p:cNvPr>
          <p:cNvPicPr>
            <a:picLocks noChangeAspect="1"/>
          </p:cNvPicPr>
          <p:nvPr/>
        </p:nvPicPr>
        <p:blipFill>
          <a:blip r:embed="rId2"/>
          <a:stretch>
            <a:fillRect/>
          </a:stretch>
        </p:blipFill>
        <p:spPr>
          <a:xfrm>
            <a:off x="554255" y="969051"/>
            <a:ext cx="11083489" cy="4919898"/>
          </a:xfrm>
          <a:prstGeom prst="rect">
            <a:avLst/>
          </a:prstGeom>
        </p:spPr>
      </p:pic>
    </p:spTree>
    <p:extLst>
      <p:ext uri="{BB962C8B-B14F-4D97-AF65-F5344CB8AC3E}">
        <p14:creationId xmlns:p14="http://schemas.microsoft.com/office/powerpoint/2010/main" val="908034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2F7D-F4FB-B9B0-7AAF-41DF81EADC3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6DEA0B-FC5F-A8BC-EFA7-0D989AFEFEF0}"/>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9AA6EC84-D79C-4837-4C33-F8EC1A15CEBA}"/>
              </a:ext>
            </a:extLst>
          </p:cNvPr>
          <p:cNvSpPr>
            <a:spLocks noGrp="1"/>
          </p:cNvSpPr>
          <p:nvPr>
            <p:ph type="sldNum" sz="quarter" idx="11"/>
          </p:nvPr>
        </p:nvSpPr>
        <p:spPr/>
        <p:txBody>
          <a:bodyPr/>
          <a:lstStyle/>
          <a:p>
            <a:pPr>
              <a:defRPr/>
            </a:pPr>
            <a:fld id="{5FEDEA40-E179-4FB8-82D3-F765CD53FBD2}" type="slidenum">
              <a:rPr lang="en-US" smtClean="0"/>
              <a:pPr>
                <a:defRPr/>
              </a:pPr>
              <a:t>18</a:t>
            </a:fld>
            <a:endParaRPr lang="en-US" dirty="0"/>
          </a:p>
        </p:txBody>
      </p:sp>
      <p:sp>
        <p:nvSpPr>
          <p:cNvPr id="10" name="Title 2">
            <a:extLst>
              <a:ext uri="{FF2B5EF4-FFF2-40B4-BE49-F238E27FC236}">
                <a16:creationId xmlns:a16="http://schemas.microsoft.com/office/drawing/2014/main" id="{7DE171A4-C416-7876-CFA8-DD6B62447AA3}"/>
              </a:ext>
            </a:extLst>
          </p:cNvPr>
          <p:cNvSpPr txBox="1">
            <a:spLocks/>
          </p:cNvSpPr>
          <p:nvPr/>
        </p:nvSpPr>
        <p:spPr bwMode="auto">
          <a:xfrm>
            <a:off x="133258" y="0"/>
            <a:ext cx="4159767" cy="643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4000" dirty="0">
                <a:solidFill>
                  <a:schemeClr val="accent1"/>
                </a:solidFill>
              </a:rPr>
              <a:t>Calibration Results</a:t>
            </a:r>
            <a:endParaRPr lang="x-none" sz="4000" dirty="0">
              <a:solidFill>
                <a:schemeClr val="accent1"/>
              </a:solidFill>
            </a:endParaRPr>
          </a:p>
        </p:txBody>
      </p:sp>
      <p:pic>
        <p:nvPicPr>
          <p:cNvPr id="3" name="Immagine 2">
            <a:extLst>
              <a:ext uri="{FF2B5EF4-FFF2-40B4-BE49-F238E27FC236}">
                <a16:creationId xmlns:a16="http://schemas.microsoft.com/office/drawing/2014/main" id="{1B711B97-839A-75CE-F1C0-2C7C048D832E}"/>
              </a:ext>
            </a:extLst>
          </p:cNvPr>
          <p:cNvPicPr>
            <a:picLocks noChangeAspect="1"/>
          </p:cNvPicPr>
          <p:nvPr/>
        </p:nvPicPr>
        <p:blipFill>
          <a:blip r:embed="rId2"/>
          <a:stretch>
            <a:fillRect/>
          </a:stretch>
        </p:blipFill>
        <p:spPr>
          <a:xfrm>
            <a:off x="551207" y="947713"/>
            <a:ext cx="11089585" cy="4962574"/>
          </a:xfrm>
          <a:prstGeom prst="rect">
            <a:avLst/>
          </a:prstGeom>
        </p:spPr>
      </p:pic>
    </p:spTree>
    <p:extLst>
      <p:ext uri="{BB962C8B-B14F-4D97-AF65-F5344CB8AC3E}">
        <p14:creationId xmlns:p14="http://schemas.microsoft.com/office/powerpoint/2010/main" val="90387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9063-A2C9-5417-5F79-E4CF8FC4281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F49110-A7B9-632D-90B8-17DE2ED6D59D}"/>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ABE3014C-7D2B-82FF-762C-F5F1C6729435}"/>
              </a:ext>
            </a:extLst>
          </p:cNvPr>
          <p:cNvSpPr>
            <a:spLocks noGrp="1"/>
          </p:cNvSpPr>
          <p:nvPr>
            <p:ph type="sldNum" sz="quarter" idx="11"/>
          </p:nvPr>
        </p:nvSpPr>
        <p:spPr/>
        <p:txBody>
          <a:bodyPr/>
          <a:lstStyle/>
          <a:p>
            <a:pPr>
              <a:defRPr/>
            </a:pPr>
            <a:fld id="{5FEDEA40-E179-4FB8-82D3-F765CD53FBD2}" type="slidenum">
              <a:rPr lang="en-US" smtClean="0"/>
              <a:pPr>
                <a:defRPr/>
              </a:pPr>
              <a:t>19</a:t>
            </a:fld>
            <a:endParaRPr lang="en-US" dirty="0"/>
          </a:p>
        </p:txBody>
      </p:sp>
      <p:sp>
        <p:nvSpPr>
          <p:cNvPr id="8" name="Title 2">
            <a:extLst>
              <a:ext uri="{FF2B5EF4-FFF2-40B4-BE49-F238E27FC236}">
                <a16:creationId xmlns:a16="http://schemas.microsoft.com/office/drawing/2014/main" id="{4A98526D-6580-162D-5FF4-912B82FCEC2E}"/>
              </a:ext>
            </a:extLst>
          </p:cNvPr>
          <p:cNvSpPr txBox="1">
            <a:spLocks/>
          </p:cNvSpPr>
          <p:nvPr/>
        </p:nvSpPr>
        <p:spPr bwMode="auto">
          <a:xfrm>
            <a:off x="133258" y="0"/>
            <a:ext cx="4159767" cy="643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4000" dirty="0">
                <a:solidFill>
                  <a:schemeClr val="accent1"/>
                </a:solidFill>
              </a:rPr>
              <a:t>Calibration Results</a:t>
            </a:r>
            <a:endParaRPr lang="x-none" sz="4000" dirty="0">
              <a:solidFill>
                <a:schemeClr val="accent1"/>
              </a:solidFill>
            </a:endParaRPr>
          </a:p>
        </p:txBody>
      </p:sp>
      <p:pic>
        <p:nvPicPr>
          <p:cNvPr id="3" name="Immagine 2">
            <a:extLst>
              <a:ext uri="{FF2B5EF4-FFF2-40B4-BE49-F238E27FC236}">
                <a16:creationId xmlns:a16="http://schemas.microsoft.com/office/drawing/2014/main" id="{DD8BB33B-41FF-616F-C99A-48908589EB9F}"/>
              </a:ext>
            </a:extLst>
          </p:cNvPr>
          <p:cNvPicPr>
            <a:picLocks noChangeAspect="1"/>
          </p:cNvPicPr>
          <p:nvPr/>
        </p:nvPicPr>
        <p:blipFill>
          <a:blip r:embed="rId2"/>
          <a:stretch>
            <a:fillRect/>
          </a:stretch>
        </p:blipFill>
        <p:spPr>
          <a:xfrm>
            <a:off x="554255" y="828830"/>
            <a:ext cx="11083489" cy="5200339"/>
          </a:xfrm>
          <a:prstGeom prst="rect">
            <a:avLst/>
          </a:prstGeom>
        </p:spPr>
      </p:pic>
    </p:spTree>
    <p:extLst>
      <p:ext uri="{BB962C8B-B14F-4D97-AF65-F5344CB8AC3E}">
        <p14:creationId xmlns:p14="http://schemas.microsoft.com/office/powerpoint/2010/main" val="259715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09EB6-AA1F-90D9-1E14-1DD71F9CEDDA}"/>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72523DD5-5FF9-B555-3686-1E057A43B086}"/>
              </a:ext>
            </a:extLst>
          </p:cNvPr>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69E88E81-FAC8-C65F-DC2C-408499D18B61}"/>
              </a:ext>
            </a:extLst>
          </p:cNvPr>
          <p:cNvSpPr>
            <a:spLocks noGrp="1"/>
          </p:cNvSpPr>
          <p:nvPr>
            <p:ph type="title"/>
          </p:nvPr>
        </p:nvSpPr>
        <p:spPr>
          <a:xfrm>
            <a:off x="157828" y="-158274"/>
            <a:ext cx="3184587" cy="1025630"/>
          </a:xfrm>
        </p:spPr>
        <p:txBody>
          <a:bodyPr>
            <a:normAutofit/>
          </a:bodyPr>
          <a:lstStyle/>
          <a:p>
            <a:pPr algn="l"/>
            <a:r>
              <a:rPr lang="en-US" sz="4400" dirty="0">
                <a:solidFill>
                  <a:schemeClr val="accent1"/>
                </a:solidFill>
              </a:rPr>
              <a:t>Overview</a:t>
            </a:r>
            <a:endParaRPr lang="x-none" sz="4400" dirty="0">
              <a:solidFill>
                <a:schemeClr val="accent1"/>
              </a:solidFill>
            </a:endParaRPr>
          </a:p>
        </p:txBody>
      </p:sp>
      <p:graphicFrame>
        <p:nvGraphicFramePr>
          <p:cNvPr id="3" name="Diagramma 2">
            <a:extLst>
              <a:ext uri="{FF2B5EF4-FFF2-40B4-BE49-F238E27FC236}">
                <a16:creationId xmlns:a16="http://schemas.microsoft.com/office/drawing/2014/main" id="{62E9E616-0286-080E-DD42-8F724F9156A7}"/>
              </a:ext>
            </a:extLst>
          </p:cNvPr>
          <p:cNvGraphicFramePr/>
          <p:nvPr>
            <p:extLst>
              <p:ext uri="{D42A27DB-BD31-4B8C-83A1-F6EECF244321}">
                <p14:modId xmlns:p14="http://schemas.microsoft.com/office/powerpoint/2010/main" val="3043255936"/>
              </p:ext>
            </p:extLst>
          </p:nvPr>
        </p:nvGraphicFramePr>
        <p:xfrm>
          <a:off x="157828" y="702733"/>
          <a:ext cx="11489268" cy="5710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magine 4">
            <a:extLst>
              <a:ext uri="{FF2B5EF4-FFF2-40B4-BE49-F238E27FC236}">
                <a16:creationId xmlns:a16="http://schemas.microsoft.com/office/drawing/2014/main" id="{B1131DDB-85B8-2A51-9FEE-0776148FD448}"/>
              </a:ext>
            </a:extLst>
          </p:cNvPr>
          <p:cNvPicPr>
            <a:picLocks noChangeAspect="1"/>
          </p:cNvPicPr>
          <p:nvPr/>
        </p:nvPicPr>
        <p:blipFill>
          <a:blip r:embed="rId8"/>
          <a:srcRect l="4901" t="5953"/>
          <a:stretch/>
        </p:blipFill>
        <p:spPr>
          <a:xfrm>
            <a:off x="9267145" y="2291464"/>
            <a:ext cx="2708564" cy="1955756"/>
          </a:xfrm>
          <a:prstGeom prst="rect">
            <a:avLst/>
          </a:prstGeom>
        </p:spPr>
      </p:pic>
      <p:pic>
        <p:nvPicPr>
          <p:cNvPr id="6" name="Picture 13">
            <a:extLst>
              <a:ext uri="{FF2B5EF4-FFF2-40B4-BE49-F238E27FC236}">
                <a16:creationId xmlns:a16="http://schemas.microsoft.com/office/drawing/2014/main" id="{3476EDC0-DD3E-B362-EBAB-6415F40712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7521" y="3170104"/>
            <a:ext cx="2234844" cy="1440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magine 6">
            <a:extLst>
              <a:ext uri="{FF2B5EF4-FFF2-40B4-BE49-F238E27FC236}">
                <a16:creationId xmlns:a16="http://schemas.microsoft.com/office/drawing/2014/main" id="{80F23487-B020-A0AE-30B1-68593D8C4CB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93056" l="9143" r="90857">
                        <a14:foregroundMark x1="46286" y1="16667" x2="46286" y2="16667"/>
                        <a14:foregroundMark x1="46857" y1="3819" x2="46857" y2="3819"/>
                        <a14:foregroundMark x1="25143" y1="93056" x2="25143" y2="93056"/>
                        <a14:foregroundMark x1="55429" y1="90625" x2="55429" y2="90625"/>
                        <a14:foregroundMark x1="72000" y1="25347" x2="72000" y2="25347"/>
                        <a14:foregroundMark x1="90857" y1="31597" x2="90857" y2="31597"/>
                      </a14:backgroundRemoval>
                    </a14:imgEffect>
                  </a14:imgLayer>
                </a14:imgProps>
              </a:ext>
            </a:extLst>
          </a:blip>
          <a:stretch>
            <a:fillRect/>
          </a:stretch>
        </p:blipFill>
        <p:spPr>
          <a:xfrm>
            <a:off x="1750121" y="4406878"/>
            <a:ext cx="1101689" cy="1813065"/>
          </a:xfrm>
          <a:prstGeom prst="rect">
            <a:avLst/>
          </a:prstGeom>
        </p:spPr>
      </p:pic>
      <p:pic>
        <p:nvPicPr>
          <p:cNvPr id="8" name="Immagine 7">
            <a:extLst>
              <a:ext uri="{FF2B5EF4-FFF2-40B4-BE49-F238E27FC236}">
                <a16:creationId xmlns:a16="http://schemas.microsoft.com/office/drawing/2014/main" id="{091DCA7F-1D68-D5CF-FB10-5FF82423C2E6}"/>
              </a:ext>
            </a:extLst>
          </p:cNvPr>
          <p:cNvPicPr>
            <a:picLocks noChangeAspect="1"/>
          </p:cNvPicPr>
          <p:nvPr/>
        </p:nvPicPr>
        <p:blipFill>
          <a:blip r:embed="rId12"/>
          <a:srcRect l="8665"/>
          <a:stretch/>
        </p:blipFill>
        <p:spPr>
          <a:xfrm>
            <a:off x="9083657" y="207014"/>
            <a:ext cx="2992779" cy="1440205"/>
          </a:xfrm>
          <a:prstGeom prst="rect">
            <a:avLst/>
          </a:prstGeom>
        </p:spPr>
      </p:pic>
    </p:spTree>
    <p:extLst>
      <p:ext uri="{BB962C8B-B14F-4D97-AF65-F5344CB8AC3E}">
        <p14:creationId xmlns:p14="http://schemas.microsoft.com/office/powerpoint/2010/main" val="122760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49D-756D-54E7-0494-8C3ED2F93F53}"/>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C292498E-CD24-43C7-263A-BB358C4E7428}"/>
              </a:ext>
            </a:extLst>
          </p:cNvPr>
          <p:cNvSpPr>
            <a:spLocks noGrp="1"/>
          </p:cNvSpPr>
          <p:nvPr>
            <p:ph type="ftr" sz="quarter" idx="10"/>
          </p:nvPr>
        </p:nvSpPr>
        <p:spPr>
          <a:xfrm>
            <a:off x="977623" y="64771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D6A41B4B-4CD8-88C3-34E2-F280FB2CAD60}"/>
              </a:ext>
            </a:extLst>
          </p:cNvPr>
          <p:cNvSpPr>
            <a:spLocks noGrp="1"/>
          </p:cNvSpPr>
          <p:nvPr>
            <p:ph type="title"/>
          </p:nvPr>
        </p:nvSpPr>
        <p:spPr>
          <a:xfrm>
            <a:off x="133258" y="-95606"/>
            <a:ext cx="4159767" cy="643109"/>
          </a:xfrm>
        </p:spPr>
        <p:txBody>
          <a:bodyPr>
            <a:normAutofit fontScale="90000"/>
          </a:bodyPr>
          <a:lstStyle/>
          <a:p>
            <a:pPr algn="l"/>
            <a:r>
              <a:rPr lang="en-US" sz="4000" dirty="0">
                <a:solidFill>
                  <a:schemeClr val="accent1"/>
                </a:solidFill>
              </a:rPr>
              <a:t>Calibration Results</a:t>
            </a:r>
            <a:endParaRPr lang="x-none" sz="4000" dirty="0">
              <a:solidFill>
                <a:schemeClr val="accent1"/>
              </a:solidFill>
            </a:endParaRPr>
          </a:p>
        </p:txBody>
      </p:sp>
      <p:sp>
        <p:nvSpPr>
          <p:cNvPr id="2" name="Title 2">
            <a:extLst>
              <a:ext uri="{FF2B5EF4-FFF2-40B4-BE49-F238E27FC236}">
                <a16:creationId xmlns:a16="http://schemas.microsoft.com/office/drawing/2014/main" id="{13B1E80D-1225-C42A-0313-46CCC83B1935}"/>
              </a:ext>
            </a:extLst>
          </p:cNvPr>
          <p:cNvSpPr txBox="1">
            <a:spLocks/>
          </p:cNvSpPr>
          <p:nvPr/>
        </p:nvSpPr>
        <p:spPr bwMode="auto">
          <a:xfrm>
            <a:off x="982847" y="560963"/>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4C0B2DC8-A2D3-D1D0-0EDA-FFC5DC4C46C4}"/>
              </a:ext>
            </a:extLst>
          </p:cNvPr>
          <p:cNvSpPr txBox="1">
            <a:spLocks/>
          </p:cNvSpPr>
          <p:nvPr/>
        </p:nvSpPr>
        <p:spPr bwMode="auto">
          <a:xfrm>
            <a:off x="5010817" y="560963"/>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03BAADD1-3075-778E-2518-6036B39DB673}"/>
              </a:ext>
            </a:extLst>
          </p:cNvPr>
          <p:cNvSpPr txBox="1">
            <a:spLocks/>
          </p:cNvSpPr>
          <p:nvPr/>
        </p:nvSpPr>
        <p:spPr bwMode="auto">
          <a:xfrm>
            <a:off x="9177401" y="556837"/>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pic>
        <p:nvPicPr>
          <p:cNvPr id="11" name="Immagine 10" descr="Immagine che contiene diagramma, linea, Diagramma, testo&#10;&#10;Il contenuto generato dall'IA potrebbe non essere corretto.">
            <a:extLst>
              <a:ext uri="{FF2B5EF4-FFF2-40B4-BE49-F238E27FC236}">
                <a16:creationId xmlns:a16="http://schemas.microsoft.com/office/drawing/2014/main" id="{B87D4A60-08AD-9BC8-8E09-C4D2BD9F36DC}"/>
              </a:ext>
            </a:extLst>
          </p:cNvPr>
          <p:cNvPicPr>
            <a:picLocks noChangeAspect="1"/>
          </p:cNvPicPr>
          <p:nvPr/>
        </p:nvPicPr>
        <p:blipFill>
          <a:blip r:embed="rId3" cstate="print">
            <a:extLst>
              <a:ext uri="{28A0092B-C50C-407E-A947-70E740481C1C}">
                <a14:useLocalDpi xmlns:a14="http://schemas.microsoft.com/office/drawing/2010/main" val="0"/>
              </a:ext>
            </a:extLst>
          </a:blip>
          <a:srcRect l="9778" t="3704" r="8178" b="6479"/>
          <a:stretch/>
        </p:blipFill>
        <p:spPr>
          <a:xfrm>
            <a:off x="8306252" y="1088704"/>
            <a:ext cx="3769526" cy="2377440"/>
          </a:xfrm>
          <a:prstGeom prst="rect">
            <a:avLst/>
          </a:prstGeom>
          <a:ln>
            <a:solidFill>
              <a:schemeClr val="tx1"/>
            </a:solidFill>
          </a:ln>
        </p:spPr>
      </p:pic>
      <p:pic>
        <p:nvPicPr>
          <p:cNvPr id="21" name="Immagine 20">
            <a:extLst>
              <a:ext uri="{FF2B5EF4-FFF2-40B4-BE49-F238E27FC236}">
                <a16:creationId xmlns:a16="http://schemas.microsoft.com/office/drawing/2014/main" id="{565D75EA-7F12-B260-12A3-40E3C89D01F2}"/>
              </a:ext>
            </a:extLst>
          </p:cNvPr>
          <p:cNvPicPr>
            <a:picLocks noChangeAspect="1"/>
          </p:cNvPicPr>
          <p:nvPr/>
        </p:nvPicPr>
        <p:blipFill>
          <a:blip r:embed="rId4" cstate="print">
            <a:extLst>
              <a:ext uri="{28A0092B-C50C-407E-A947-70E740481C1C}">
                <a14:useLocalDpi xmlns:a14="http://schemas.microsoft.com/office/drawing/2010/main" val="0"/>
              </a:ext>
            </a:extLst>
          </a:blip>
          <a:srcRect l="9668" t="2963" r="7093" b="5554"/>
          <a:stretch/>
        </p:blipFill>
        <p:spPr>
          <a:xfrm>
            <a:off x="315044" y="1092907"/>
            <a:ext cx="3754454" cy="2377440"/>
          </a:xfrm>
          <a:prstGeom prst="rect">
            <a:avLst/>
          </a:prstGeom>
          <a:ln>
            <a:solidFill>
              <a:schemeClr val="tx1"/>
            </a:solidFill>
          </a:ln>
        </p:spPr>
      </p:pic>
      <p:pic>
        <p:nvPicPr>
          <p:cNvPr id="27" name="Immagine 26">
            <a:extLst>
              <a:ext uri="{FF2B5EF4-FFF2-40B4-BE49-F238E27FC236}">
                <a16:creationId xmlns:a16="http://schemas.microsoft.com/office/drawing/2014/main" id="{DEF24491-D43E-70DB-3315-C65E4FBDEFB9}"/>
              </a:ext>
            </a:extLst>
          </p:cNvPr>
          <p:cNvPicPr>
            <a:picLocks noChangeAspect="1"/>
          </p:cNvPicPr>
          <p:nvPr/>
        </p:nvPicPr>
        <p:blipFill>
          <a:blip r:embed="rId5" cstate="print">
            <a:extLst>
              <a:ext uri="{28A0092B-C50C-407E-A947-70E740481C1C}">
                <a14:useLocalDpi xmlns:a14="http://schemas.microsoft.com/office/drawing/2010/main" val="0"/>
              </a:ext>
            </a:extLst>
          </a:blip>
          <a:srcRect l="9348" t="2682" r="6646" b="5554"/>
          <a:stretch/>
        </p:blipFill>
        <p:spPr>
          <a:xfrm>
            <a:off x="4293025" y="1088704"/>
            <a:ext cx="3777393" cy="2377440"/>
          </a:xfrm>
          <a:prstGeom prst="rect">
            <a:avLst/>
          </a:prstGeom>
          <a:ln>
            <a:solidFill>
              <a:schemeClr val="tx1"/>
            </a:solidFill>
          </a:ln>
        </p:spPr>
      </p:pic>
      <p:pic>
        <p:nvPicPr>
          <p:cNvPr id="45" name="Immagine 44">
            <a:extLst>
              <a:ext uri="{FF2B5EF4-FFF2-40B4-BE49-F238E27FC236}">
                <a16:creationId xmlns:a16="http://schemas.microsoft.com/office/drawing/2014/main" id="{2D206C49-A0EF-277B-846B-4CFAF4690E51}"/>
              </a:ext>
            </a:extLst>
          </p:cNvPr>
          <p:cNvPicPr>
            <a:picLocks noChangeAspect="1"/>
          </p:cNvPicPr>
          <p:nvPr/>
        </p:nvPicPr>
        <p:blipFill>
          <a:blip r:embed="rId6" cstate="print">
            <a:extLst>
              <a:ext uri="{28A0092B-C50C-407E-A947-70E740481C1C}">
                <a14:useLocalDpi xmlns:a14="http://schemas.microsoft.com/office/drawing/2010/main" val="0"/>
              </a:ext>
            </a:extLst>
          </a:blip>
          <a:srcRect l="9991" t="4260" r="7956" b="5553"/>
          <a:stretch/>
        </p:blipFill>
        <p:spPr>
          <a:xfrm>
            <a:off x="8321324" y="3617804"/>
            <a:ext cx="3754454" cy="2377440"/>
          </a:xfrm>
          <a:prstGeom prst="rect">
            <a:avLst/>
          </a:prstGeom>
          <a:ln>
            <a:solidFill>
              <a:schemeClr val="tx1"/>
            </a:solidFill>
          </a:ln>
        </p:spPr>
      </p:pic>
      <p:pic>
        <p:nvPicPr>
          <p:cNvPr id="47" name="Immagine 46">
            <a:extLst>
              <a:ext uri="{FF2B5EF4-FFF2-40B4-BE49-F238E27FC236}">
                <a16:creationId xmlns:a16="http://schemas.microsoft.com/office/drawing/2014/main" id="{852B61D7-61C5-4024-83B7-7042BFE41E08}"/>
              </a:ext>
            </a:extLst>
          </p:cNvPr>
          <p:cNvPicPr>
            <a:picLocks noChangeAspect="1"/>
          </p:cNvPicPr>
          <p:nvPr/>
        </p:nvPicPr>
        <p:blipFill>
          <a:blip r:embed="rId7" cstate="print">
            <a:extLst>
              <a:ext uri="{28A0092B-C50C-407E-A947-70E740481C1C}">
                <a14:useLocalDpi xmlns:a14="http://schemas.microsoft.com/office/drawing/2010/main" val="0"/>
              </a:ext>
            </a:extLst>
          </a:blip>
          <a:srcRect l="10095" t="3518" r="8068" b="5554"/>
          <a:stretch/>
        </p:blipFill>
        <p:spPr>
          <a:xfrm>
            <a:off x="4293025" y="3617804"/>
            <a:ext cx="3713780" cy="2377440"/>
          </a:xfrm>
          <a:prstGeom prst="rect">
            <a:avLst/>
          </a:prstGeom>
          <a:ln>
            <a:solidFill>
              <a:schemeClr val="tx1"/>
            </a:solidFill>
          </a:ln>
        </p:spPr>
      </p:pic>
      <p:pic>
        <p:nvPicPr>
          <p:cNvPr id="49" name="Immagine 48">
            <a:extLst>
              <a:ext uri="{FF2B5EF4-FFF2-40B4-BE49-F238E27FC236}">
                <a16:creationId xmlns:a16="http://schemas.microsoft.com/office/drawing/2014/main" id="{6027F0CC-F2F6-4668-C874-3149ADA520D9}"/>
              </a:ext>
            </a:extLst>
          </p:cNvPr>
          <p:cNvPicPr>
            <a:picLocks noChangeAspect="1"/>
          </p:cNvPicPr>
          <p:nvPr/>
        </p:nvPicPr>
        <p:blipFill>
          <a:blip r:embed="rId8" cstate="print">
            <a:extLst>
              <a:ext uri="{28A0092B-C50C-407E-A947-70E740481C1C}">
                <a14:useLocalDpi xmlns:a14="http://schemas.microsoft.com/office/drawing/2010/main" val="0"/>
              </a:ext>
            </a:extLst>
          </a:blip>
          <a:srcRect l="10094" t="4075" r="7042" b="5553"/>
          <a:stretch/>
        </p:blipFill>
        <p:spPr>
          <a:xfrm>
            <a:off x="286068" y="3587813"/>
            <a:ext cx="3783430" cy="2377440"/>
          </a:xfrm>
          <a:prstGeom prst="rect">
            <a:avLst/>
          </a:prstGeom>
          <a:ln>
            <a:solidFill>
              <a:schemeClr val="tx1"/>
            </a:solidFill>
          </a:ln>
        </p:spPr>
      </p:pic>
      <p:sp>
        <p:nvSpPr>
          <p:cNvPr id="6" name="Rettangolo 5">
            <a:extLst>
              <a:ext uri="{FF2B5EF4-FFF2-40B4-BE49-F238E27FC236}">
                <a16:creationId xmlns:a16="http://schemas.microsoft.com/office/drawing/2014/main" id="{DFD88ADA-FBBC-4D76-C9EC-B25418BEDF26}"/>
              </a:ext>
            </a:extLst>
          </p:cNvPr>
          <p:cNvSpPr/>
          <p:nvPr/>
        </p:nvSpPr>
        <p:spPr>
          <a:xfrm>
            <a:off x="4155587" y="6194630"/>
            <a:ext cx="4069545"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2"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p:txBody>
      </p:sp>
    </p:spTree>
    <p:extLst>
      <p:ext uri="{BB962C8B-B14F-4D97-AF65-F5344CB8AC3E}">
        <p14:creationId xmlns:p14="http://schemas.microsoft.com/office/powerpoint/2010/main" val="1342544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D1824-60A4-A03A-612E-298A3353342D}"/>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9994565-42AB-C51F-E14E-93876FBDF49D}"/>
              </a:ext>
            </a:extLst>
          </p:cNvPr>
          <p:cNvSpPr>
            <a:spLocks noGrp="1"/>
          </p:cNvSpPr>
          <p:nvPr>
            <p:ph type="ftr" sz="quarter" idx="10"/>
          </p:nvPr>
        </p:nvSpPr>
        <p:spPr>
          <a:xfrm>
            <a:off x="977623" y="64771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98691480-FFF9-E0DE-D7B7-AA864806F869}"/>
              </a:ext>
            </a:extLst>
          </p:cNvPr>
          <p:cNvSpPr>
            <a:spLocks noGrp="1"/>
          </p:cNvSpPr>
          <p:nvPr>
            <p:ph type="title"/>
          </p:nvPr>
        </p:nvSpPr>
        <p:spPr>
          <a:xfrm>
            <a:off x="133258" y="-95606"/>
            <a:ext cx="4159767" cy="643109"/>
          </a:xfrm>
        </p:spPr>
        <p:txBody>
          <a:bodyPr>
            <a:normAutofit fontScale="90000"/>
          </a:bodyPr>
          <a:lstStyle/>
          <a:p>
            <a:pPr algn="l"/>
            <a:r>
              <a:rPr lang="en-US" sz="4000" dirty="0">
                <a:solidFill>
                  <a:schemeClr val="accent1"/>
                </a:solidFill>
              </a:rPr>
              <a:t>Calibration Results</a:t>
            </a:r>
            <a:endParaRPr lang="x-none" sz="4000" dirty="0">
              <a:solidFill>
                <a:schemeClr val="accent1"/>
              </a:solidFill>
            </a:endParaRPr>
          </a:p>
        </p:txBody>
      </p:sp>
      <p:sp>
        <p:nvSpPr>
          <p:cNvPr id="2" name="Title 2">
            <a:extLst>
              <a:ext uri="{FF2B5EF4-FFF2-40B4-BE49-F238E27FC236}">
                <a16:creationId xmlns:a16="http://schemas.microsoft.com/office/drawing/2014/main" id="{87BAEC40-B2F0-0EF6-1DF0-87AC6A79007C}"/>
              </a:ext>
            </a:extLst>
          </p:cNvPr>
          <p:cNvSpPr txBox="1">
            <a:spLocks/>
          </p:cNvSpPr>
          <p:nvPr/>
        </p:nvSpPr>
        <p:spPr bwMode="auto">
          <a:xfrm>
            <a:off x="982847" y="560963"/>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355CE3F4-D9F2-1D58-9A23-64D02B01DAAE}"/>
              </a:ext>
            </a:extLst>
          </p:cNvPr>
          <p:cNvSpPr txBox="1">
            <a:spLocks/>
          </p:cNvSpPr>
          <p:nvPr/>
        </p:nvSpPr>
        <p:spPr bwMode="auto">
          <a:xfrm>
            <a:off x="5010817" y="560963"/>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23592F19-0012-C34D-0000-B8DE0E65A71C}"/>
              </a:ext>
            </a:extLst>
          </p:cNvPr>
          <p:cNvSpPr txBox="1">
            <a:spLocks/>
          </p:cNvSpPr>
          <p:nvPr/>
        </p:nvSpPr>
        <p:spPr bwMode="auto">
          <a:xfrm>
            <a:off x="9177401" y="556837"/>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pic>
        <p:nvPicPr>
          <p:cNvPr id="7" name="Immagine 6">
            <a:extLst>
              <a:ext uri="{FF2B5EF4-FFF2-40B4-BE49-F238E27FC236}">
                <a16:creationId xmlns:a16="http://schemas.microsoft.com/office/drawing/2014/main" id="{D7A9D573-02FA-53C7-1B90-395ACE4D5443}"/>
              </a:ext>
            </a:extLst>
          </p:cNvPr>
          <p:cNvPicPr>
            <a:picLocks noChangeAspect="1"/>
          </p:cNvPicPr>
          <p:nvPr/>
        </p:nvPicPr>
        <p:blipFill>
          <a:blip r:embed="rId3" cstate="print">
            <a:extLst>
              <a:ext uri="{28A0092B-C50C-407E-A947-70E740481C1C}">
                <a14:useLocalDpi xmlns:a14="http://schemas.microsoft.com/office/drawing/2010/main" val="0"/>
              </a:ext>
            </a:extLst>
          </a:blip>
          <a:srcRect l="10146" t="3850" r="7567" b="5554"/>
          <a:stretch/>
        </p:blipFill>
        <p:spPr>
          <a:xfrm>
            <a:off x="264773" y="1088704"/>
            <a:ext cx="3747824" cy="2377440"/>
          </a:xfrm>
          <a:prstGeom prst="rect">
            <a:avLst/>
          </a:prstGeom>
          <a:ln>
            <a:solidFill>
              <a:schemeClr val="tx1"/>
            </a:solidFill>
          </a:ln>
        </p:spPr>
      </p:pic>
      <p:pic>
        <p:nvPicPr>
          <p:cNvPr id="9" name="Immagine 8">
            <a:extLst>
              <a:ext uri="{FF2B5EF4-FFF2-40B4-BE49-F238E27FC236}">
                <a16:creationId xmlns:a16="http://schemas.microsoft.com/office/drawing/2014/main" id="{395E63CF-6EC1-73BD-D8B3-65ABB8165E04}"/>
              </a:ext>
            </a:extLst>
          </p:cNvPr>
          <p:cNvPicPr>
            <a:picLocks noChangeAspect="1"/>
          </p:cNvPicPr>
          <p:nvPr/>
        </p:nvPicPr>
        <p:blipFill>
          <a:blip r:embed="rId4" cstate="print">
            <a:extLst>
              <a:ext uri="{28A0092B-C50C-407E-A947-70E740481C1C}">
                <a14:useLocalDpi xmlns:a14="http://schemas.microsoft.com/office/drawing/2010/main" val="0"/>
              </a:ext>
            </a:extLst>
          </a:blip>
          <a:srcRect l="9659" t="3569" r="8000" b="5554"/>
          <a:stretch/>
        </p:blipFill>
        <p:spPr>
          <a:xfrm>
            <a:off x="269353" y="3694004"/>
            <a:ext cx="3738664" cy="2377440"/>
          </a:xfrm>
          <a:prstGeom prst="rect">
            <a:avLst/>
          </a:prstGeom>
          <a:ln>
            <a:solidFill>
              <a:schemeClr val="tx1"/>
            </a:solidFill>
          </a:ln>
        </p:spPr>
      </p:pic>
      <p:pic>
        <p:nvPicPr>
          <p:cNvPr id="12" name="Immagine 11">
            <a:extLst>
              <a:ext uri="{FF2B5EF4-FFF2-40B4-BE49-F238E27FC236}">
                <a16:creationId xmlns:a16="http://schemas.microsoft.com/office/drawing/2014/main" id="{0733EB7E-BA98-5EF1-75B0-1B224EEC82AF}"/>
              </a:ext>
            </a:extLst>
          </p:cNvPr>
          <p:cNvPicPr>
            <a:picLocks noChangeAspect="1"/>
          </p:cNvPicPr>
          <p:nvPr/>
        </p:nvPicPr>
        <p:blipFill>
          <a:blip r:embed="rId5" cstate="print">
            <a:extLst>
              <a:ext uri="{28A0092B-C50C-407E-A947-70E740481C1C}">
                <a14:useLocalDpi xmlns:a14="http://schemas.microsoft.com/office/drawing/2010/main" val="0"/>
              </a:ext>
            </a:extLst>
          </a:blip>
          <a:srcRect l="10038" t="3945" r="7566" b="5554"/>
          <a:stretch/>
        </p:blipFill>
        <p:spPr>
          <a:xfrm>
            <a:off x="4323710" y="1051560"/>
            <a:ext cx="3756646" cy="2377440"/>
          </a:xfrm>
          <a:prstGeom prst="rect">
            <a:avLst/>
          </a:prstGeom>
          <a:ln>
            <a:solidFill>
              <a:schemeClr val="tx1"/>
            </a:solidFill>
          </a:ln>
        </p:spPr>
      </p:pic>
      <p:pic>
        <p:nvPicPr>
          <p:cNvPr id="14" name="Immagine 13">
            <a:extLst>
              <a:ext uri="{FF2B5EF4-FFF2-40B4-BE49-F238E27FC236}">
                <a16:creationId xmlns:a16="http://schemas.microsoft.com/office/drawing/2014/main" id="{A18A3C95-176B-3D35-BE7F-EC61B5989E19}"/>
              </a:ext>
            </a:extLst>
          </p:cNvPr>
          <p:cNvPicPr>
            <a:picLocks noChangeAspect="1"/>
          </p:cNvPicPr>
          <p:nvPr/>
        </p:nvPicPr>
        <p:blipFill>
          <a:blip r:embed="rId6" cstate="print">
            <a:extLst>
              <a:ext uri="{28A0092B-C50C-407E-A947-70E740481C1C}">
                <a14:useLocalDpi xmlns:a14="http://schemas.microsoft.com/office/drawing/2010/main" val="0"/>
              </a:ext>
            </a:extLst>
          </a:blip>
          <a:srcRect l="9876" t="3662" r="7728" b="5554"/>
          <a:stretch/>
        </p:blipFill>
        <p:spPr>
          <a:xfrm>
            <a:off x="4335367" y="3694004"/>
            <a:ext cx="3744989" cy="2377440"/>
          </a:xfrm>
          <a:prstGeom prst="rect">
            <a:avLst/>
          </a:prstGeom>
          <a:ln>
            <a:solidFill>
              <a:schemeClr val="tx1"/>
            </a:solidFill>
          </a:ln>
        </p:spPr>
      </p:pic>
      <p:pic>
        <p:nvPicPr>
          <p:cNvPr id="16" name="Immagine 15">
            <a:extLst>
              <a:ext uri="{FF2B5EF4-FFF2-40B4-BE49-F238E27FC236}">
                <a16:creationId xmlns:a16="http://schemas.microsoft.com/office/drawing/2014/main" id="{3E709EC3-2CDB-778A-01C6-D1C199FFC3D7}"/>
              </a:ext>
            </a:extLst>
          </p:cNvPr>
          <p:cNvPicPr>
            <a:picLocks noChangeAspect="1"/>
          </p:cNvPicPr>
          <p:nvPr/>
        </p:nvPicPr>
        <p:blipFill>
          <a:blip r:embed="rId7" cstate="print">
            <a:extLst>
              <a:ext uri="{28A0092B-C50C-407E-A947-70E740481C1C}">
                <a14:useLocalDpi xmlns:a14="http://schemas.microsoft.com/office/drawing/2010/main" val="0"/>
              </a:ext>
            </a:extLst>
          </a:blip>
          <a:srcRect l="9984" t="3662" r="7729" b="6384"/>
          <a:stretch/>
        </p:blipFill>
        <p:spPr>
          <a:xfrm>
            <a:off x="8293994" y="1051560"/>
            <a:ext cx="3774620" cy="2377440"/>
          </a:xfrm>
          <a:prstGeom prst="rect">
            <a:avLst/>
          </a:prstGeom>
          <a:ln>
            <a:solidFill>
              <a:schemeClr val="tx1"/>
            </a:solidFill>
          </a:ln>
        </p:spPr>
      </p:pic>
      <p:pic>
        <p:nvPicPr>
          <p:cNvPr id="18" name="Immagine 17">
            <a:extLst>
              <a:ext uri="{FF2B5EF4-FFF2-40B4-BE49-F238E27FC236}">
                <a16:creationId xmlns:a16="http://schemas.microsoft.com/office/drawing/2014/main" id="{16825575-A32C-65EA-C15F-0EED4272DBED}"/>
              </a:ext>
            </a:extLst>
          </p:cNvPr>
          <p:cNvPicPr>
            <a:picLocks noChangeAspect="1"/>
          </p:cNvPicPr>
          <p:nvPr/>
        </p:nvPicPr>
        <p:blipFill>
          <a:blip r:embed="rId8" cstate="print">
            <a:extLst>
              <a:ext uri="{28A0092B-C50C-407E-A947-70E740481C1C}">
                <a14:useLocalDpi xmlns:a14="http://schemas.microsoft.com/office/drawing/2010/main" val="0"/>
              </a:ext>
            </a:extLst>
          </a:blip>
          <a:srcRect l="9713" t="4039" r="7567" b="5554"/>
          <a:stretch/>
        </p:blipFill>
        <p:spPr>
          <a:xfrm>
            <a:off x="8293251" y="3694004"/>
            <a:ext cx="3775363" cy="2377440"/>
          </a:xfrm>
          <a:prstGeom prst="rect">
            <a:avLst/>
          </a:prstGeom>
          <a:ln>
            <a:solidFill>
              <a:schemeClr val="tx1"/>
            </a:solidFill>
          </a:ln>
        </p:spPr>
      </p:pic>
      <p:sp>
        <p:nvSpPr>
          <p:cNvPr id="19" name="Rettangolo 18">
            <a:extLst>
              <a:ext uri="{FF2B5EF4-FFF2-40B4-BE49-F238E27FC236}">
                <a16:creationId xmlns:a16="http://schemas.microsoft.com/office/drawing/2014/main" id="{A1620EEF-C605-863D-3803-BBF3A4187778}"/>
              </a:ext>
            </a:extLst>
          </p:cNvPr>
          <p:cNvSpPr/>
          <p:nvPr/>
        </p:nvSpPr>
        <p:spPr>
          <a:xfrm>
            <a:off x="4155587" y="6194630"/>
            <a:ext cx="4069545"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2"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p:txBody>
      </p:sp>
    </p:spTree>
    <p:extLst>
      <p:ext uri="{BB962C8B-B14F-4D97-AF65-F5344CB8AC3E}">
        <p14:creationId xmlns:p14="http://schemas.microsoft.com/office/powerpoint/2010/main" val="3445495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DC17-F2B6-D47A-9E0E-66D98F7CE85F}"/>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0E14569-382F-C88B-462B-B554913FF3CC}"/>
              </a:ext>
            </a:extLst>
          </p:cNvPr>
          <p:cNvSpPr>
            <a:spLocks noGrp="1"/>
          </p:cNvSpPr>
          <p:nvPr>
            <p:ph type="ftr" sz="quarter" idx="10"/>
          </p:nvPr>
        </p:nvSpPr>
        <p:spPr>
          <a:xfrm>
            <a:off x="977623" y="64771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D8CD75FC-EED7-332B-126C-115D8D47D091}"/>
              </a:ext>
            </a:extLst>
          </p:cNvPr>
          <p:cNvSpPr>
            <a:spLocks noGrp="1"/>
          </p:cNvSpPr>
          <p:nvPr>
            <p:ph type="title"/>
          </p:nvPr>
        </p:nvSpPr>
        <p:spPr>
          <a:xfrm>
            <a:off x="133258" y="-95606"/>
            <a:ext cx="4159767" cy="643109"/>
          </a:xfrm>
        </p:spPr>
        <p:txBody>
          <a:bodyPr>
            <a:normAutofit fontScale="90000"/>
          </a:bodyPr>
          <a:lstStyle/>
          <a:p>
            <a:pPr algn="l"/>
            <a:r>
              <a:rPr lang="en-US" sz="4000" dirty="0">
                <a:solidFill>
                  <a:schemeClr val="accent1"/>
                </a:solidFill>
              </a:rPr>
              <a:t>Calibration Results</a:t>
            </a:r>
            <a:endParaRPr lang="x-none" sz="4000" dirty="0">
              <a:solidFill>
                <a:schemeClr val="accent1"/>
              </a:solidFill>
            </a:endParaRPr>
          </a:p>
        </p:txBody>
      </p:sp>
      <p:sp>
        <p:nvSpPr>
          <p:cNvPr id="2" name="Title 2">
            <a:extLst>
              <a:ext uri="{FF2B5EF4-FFF2-40B4-BE49-F238E27FC236}">
                <a16:creationId xmlns:a16="http://schemas.microsoft.com/office/drawing/2014/main" id="{777DBEF1-A98D-6940-2306-04B5EC4FFB71}"/>
              </a:ext>
            </a:extLst>
          </p:cNvPr>
          <p:cNvSpPr txBox="1">
            <a:spLocks/>
          </p:cNvSpPr>
          <p:nvPr/>
        </p:nvSpPr>
        <p:spPr bwMode="auto">
          <a:xfrm>
            <a:off x="982847" y="560963"/>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C4FE4EBC-C9C6-8A61-26C2-6CBE963F51C0}"/>
              </a:ext>
            </a:extLst>
          </p:cNvPr>
          <p:cNvSpPr txBox="1">
            <a:spLocks/>
          </p:cNvSpPr>
          <p:nvPr/>
        </p:nvSpPr>
        <p:spPr bwMode="auto">
          <a:xfrm>
            <a:off x="5010817" y="560963"/>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6F5675B5-F690-3C34-9B37-3A133B270D85}"/>
              </a:ext>
            </a:extLst>
          </p:cNvPr>
          <p:cNvSpPr txBox="1">
            <a:spLocks/>
          </p:cNvSpPr>
          <p:nvPr/>
        </p:nvSpPr>
        <p:spPr bwMode="auto">
          <a:xfrm>
            <a:off x="9177401" y="556837"/>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pic>
        <p:nvPicPr>
          <p:cNvPr id="8" name="Immagine 7">
            <a:extLst>
              <a:ext uri="{FF2B5EF4-FFF2-40B4-BE49-F238E27FC236}">
                <a16:creationId xmlns:a16="http://schemas.microsoft.com/office/drawing/2014/main" id="{5361B091-9FDB-FDA6-93F9-8A964100761F}"/>
              </a:ext>
            </a:extLst>
          </p:cNvPr>
          <p:cNvPicPr>
            <a:picLocks noChangeAspect="1"/>
          </p:cNvPicPr>
          <p:nvPr/>
        </p:nvPicPr>
        <p:blipFill>
          <a:blip r:embed="rId3" cstate="print">
            <a:extLst>
              <a:ext uri="{28A0092B-C50C-407E-A947-70E740481C1C}">
                <a14:useLocalDpi xmlns:a14="http://schemas.microsoft.com/office/drawing/2010/main" val="0"/>
              </a:ext>
            </a:extLst>
          </a:blip>
          <a:srcRect l="10200" t="3099" r="7567" b="6385"/>
          <a:stretch/>
        </p:blipFill>
        <p:spPr>
          <a:xfrm>
            <a:off x="338810" y="2028421"/>
            <a:ext cx="3748661" cy="2377440"/>
          </a:xfrm>
          <a:prstGeom prst="rect">
            <a:avLst/>
          </a:prstGeom>
          <a:ln>
            <a:solidFill>
              <a:schemeClr val="tx1"/>
            </a:solidFill>
          </a:ln>
        </p:spPr>
      </p:pic>
      <p:pic>
        <p:nvPicPr>
          <p:cNvPr id="11" name="Immagine 10">
            <a:extLst>
              <a:ext uri="{FF2B5EF4-FFF2-40B4-BE49-F238E27FC236}">
                <a16:creationId xmlns:a16="http://schemas.microsoft.com/office/drawing/2014/main" id="{40F80143-B88E-148C-B16C-2DDB58FD558F}"/>
              </a:ext>
            </a:extLst>
          </p:cNvPr>
          <p:cNvPicPr>
            <a:picLocks noChangeAspect="1"/>
          </p:cNvPicPr>
          <p:nvPr/>
        </p:nvPicPr>
        <p:blipFill>
          <a:blip r:embed="rId4" cstate="print">
            <a:extLst>
              <a:ext uri="{28A0092B-C50C-407E-A947-70E740481C1C}">
                <a14:useLocalDpi xmlns:a14="http://schemas.microsoft.com/office/drawing/2010/main" val="0"/>
              </a:ext>
            </a:extLst>
          </a:blip>
          <a:srcRect l="10633" t="3567" r="7946" b="6291"/>
          <a:stretch/>
        </p:blipFill>
        <p:spPr>
          <a:xfrm>
            <a:off x="4293025" y="1051560"/>
            <a:ext cx="3727133" cy="2377440"/>
          </a:xfrm>
          <a:prstGeom prst="rect">
            <a:avLst/>
          </a:prstGeom>
          <a:ln>
            <a:solidFill>
              <a:schemeClr val="tx1"/>
            </a:solidFill>
          </a:ln>
        </p:spPr>
      </p:pic>
      <p:pic>
        <p:nvPicPr>
          <p:cNvPr id="15" name="Immagine 14">
            <a:extLst>
              <a:ext uri="{FF2B5EF4-FFF2-40B4-BE49-F238E27FC236}">
                <a16:creationId xmlns:a16="http://schemas.microsoft.com/office/drawing/2014/main" id="{9C67CE7A-BBBA-FDF8-C6DC-1C6C4AE08DD1}"/>
              </a:ext>
            </a:extLst>
          </p:cNvPr>
          <p:cNvPicPr>
            <a:picLocks noChangeAspect="1"/>
          </p:cNvPicPr>
          <p:nvPr/>
        </p:nvPicPr>
        <p:blipFill>
          <a:blip r:embed="rId5" cstate="print">
            <a:extLst>
              <a:ext uri="{28A0092B-C50C-407E-A947-70E740481C1C}">
                <a14:useLocalDpi xmlns:a14="http://schemas.microsoft.com/office/drawing/2010/main" val="0"/>
              </a:ext>
            </a:extLst>
          </a:blip>
          <a:srcRect l="9713" t="3850" r="7729" b="6385"/>
          <a:stretch/>
        </p:blipFill>
        <p:spPr>
          <a:xfrm>
            <a:off x="4292885" y="3655904"/>
            <a:ext cx="3794951" cy="2377440"/>
          </a:xfrm>
          <a:prstGeom prst="rect">
            <a:avLst/>
          </a:prstGeom>
          <a:ln>
            <a:solidFill>
              <a:schemeClr val="tx1"/>
            </a:solidFill>
          </a:ln>
        </p:spPr>
      </p:pic>
      <p:pic>
        <p:nvPicPr>
          <p:cNvPr id="19" name="Immagine 18">
            <a:extLst>
              <a:ext uri="{FF2B5EF4-FFF2-40B4-BE49-F238E27FC236}">
                <a16:creationId xmlns:a16="http://schemas.microsoft.com/office/drawing/2014/main" id="{E07D3EA5-2F26-9615-B124-6D27AF394E18}"/>
              </a:ext>
            </a:extLst>
          </p:cNvPr>
          <p:cNvPicPr>
            <a:picLocks noChangeAspect="1"/>
          </p:cNvPicPr>
          <p:nvPr/>
        </p:nvPicPr>
        <p:blipFill>
          <a:blip r:embed="rId6" cstate="print">
            <a:extLst>
              <a:ext uri="{28A0092B-C50C-407E-A947-70E740481C1C}">
                <a14:useLocalDpi xmlns:a14="http://schemas.microsoft.com/office/drawing/2010/main" val="0"/>
              </a:ext>
            </a:extLst>
          </a:blip>
          <a:srcRect l="10417" t="3756" r="7783" b="6666"/>
          <a:stretch/>
        </p:blipFill>
        <p:spPr>
          <a:xfrm>
            <a:off x="8268731" y="1051560"/>
            <a:ext cx="3768018" cy="2377440"/>
          </a:xfrm>
          <a:prstGeom prst="rect">
            <a:avLst/>
          </a:prstGeom>
          <a:ln>
            <a:solidFill>
              <a:schemeClr val="tx1"/>
            </a:solidFill>
          </a:ln>
        </p:spPr>
      </p:pic>
      <p:pic>
        <p:nvPicPr>
          <p:cNvPr id="21" name="Immagine 20">
            <a:extLst>
              <a:ext uri="{FF2B5EF4-FFF2-40B4-BE49-F238E27FC236}">
                <a16:creationId xmlns:a16="http://schemas.microsoft.com/office/drawing/2014/main" id="{D86339E5-A360-330E-783E-035F8F39FDCB}"/>
              </a:ext>
            </a:extLst>
          </p:cNvPr>
          <p:cNvPicPr>
            <a:picLocks noChangeAspect="1"/>
          </p:cNvPicPr>
          <p:nvPr/>
        </p:nvPicPr>
        <p:blipFill>
          <a:blip r:embed="rId7" cstate="print">
            <a:extLst>
              <a:ext uri="{28A0092B-C50C-407E-A947-70E740481C1C}">
                <a14:useLocalDpi xmlns:a14="http://schemas.microsoft.com/office/drawing/2010/main" val="0"/>
              </a:ext>
            </a:extLst>
          </a:blip>
          <a:srcRect l="9983" t="3380" r="7946" b="6479"/>
          <a:stretch/>
        </p:blipFill>
        <p:spPr>
          <a:xfrm>
            <a:off x="8268731" y="3655904"/>
            <a:ext cx="3756851" cy="2377440"/>
          </a:xfrm>
          <a:prstGeom prst="rect">
            <a:avLst/>
          </a:prstGeom>
          <a:ln>
            <a:solidFill>
              <a:schemeClr val="tx1"/>
            </a:solidFill>
          </a:ln>
        </p:spPr>
      </p:pic>
      <p:sp>
        <p:nvSpPr>
          <p:cNvPr id="22" name="Rettangolo 21">
            <a:extLst>
              <a:ext uri="{FF2B5EF4-FFF2-40B4-BE49-F238E27FC236}">
                <a16:creationId xmlns:a16="http://schemas.microsoft.com/office/drawing/2014/main" id="{C16891B1-D94F-F3C3-27FF-D5F3ECD8B989}"/>
              </a:ext>
            </a:extLst>
          </p:cNvPr>
          <p:cNvSpPr/>
          <p:nvPr/>
        </p:nvSpPr>
        <p:spPr>
          <a:xfrm>
            <a:off x="4155587" y="6194630"/>
            <a:ext cx="4069545"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2"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p:txBody>
      </p:sp>
    </p:spTree>
    <p:extLst>
      <p:ext uri="{BB962C8B-B14F-4D97-AF65-F5344CB8AC3E}">
        <p14:creationId xmlns:p14="http://schemas.microsoft.com/office/powerpoint/2010/main" val="214516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8724-4E0E-0287-07EA-84FBB57C7FC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046199-00EC-B58B-1A74-973622938C79}"/>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16BA83BA-E352-8FB8-C823-8931D974179C}"/>
              </a:ext>
            </a:extLst>
          </p:cNvPr>
          <p:cNvSpPr>
            <a:spLocks noGrp="1"/>
          </p:cNvSpPr>
          <p:nvPr>
            <p:ph type="sldNum" sz="quarter" idx="11"/>
          </p:nvPr>
        </p:nvSpPr>
        <p:spPr/>
        <p:txBody>
          <a:bodyPr/>
          <a:lstStyle/>
          <a:p>
            <a:pPr>
              <a:defRPr/>
            </a:pPr>
            <a:fld id="{5FEDEA40-E179-4FB8-82D3-F765CD53FBD2}" type="slidenum">
              <a:rPr lang="en-US" smtClean="0"/>
              <a:pPr>
                <a:defRPr/>
              </a:pPr>
              <a:t>23</a:t>
            </a:fld>
            <a:endParaRPr lang="en-US" dirty="0"/>
          </a:p>
        </p:txBody>
      </p:sp>
      <p:sp>
        <p:nvSpPr>
          <p:cNvPr id="2" name="Google Shape;659;p91">
            <a:extLst>
              <a:ext uri="{FF2B5EF4-FFF2-40B4-BE49-F238E27FC236}">
                <a16:creationId xmlns:a16="http://schemas.microsoft.com/office/drawing/2014/main" id="{B5C85ECF-162E-6A23-240C-05927060322D}"/>
              </a:ext>
            </a:extLst>
          </p:cNvPr>
          <p:cNvSpPr txBox="1">
            <a:spLocks noGrp="1"/>
          </p:cNvSpPr>
          <p:nvPr>
            <p:ph type="title"/>
          </p:nvPr>
        </p:nvSpPr>
        <p:spPr>
          <a:xfrm>
            <a:off x="-1" y="-97374"/>
            <a:ext cx="6272011" cy="994200"/>
          </a:xfrm>
          <a:prstGeom prst="rect">
            <a:avLst/>
          </a:prstGeom>
        </p:spPr>
        <p:txBody>
          <a:bodyPr spcFirstLastPara="1" wrap="square" lIns="68575" tIns="34275" rIns="68575" bIns="34275" anchor="ctr" anchorCtr="0">
            <a:normAutofit/>
          </a:bodyPr>
          <a:lstStyle/>
          <a:p>
            <a:pPr marL="0" marR="0" lvl="0" indent="0" algn="l" defTabSz="914400" rtl="0" eaLnBrk="1" fontAlgn="auto" latinLnBrk="0" hangingPunct="1">
              <a:lnSpc>
                <a:spcPct val="150000"/>
              </a:lnSpc>
              <a:spcBef>
                <a:spcPts val="0"/>
              </a:spcBef>
              <a:spcAft>
                <a:spcPts val="0"/>
              </a:spcAft>
              <a:buClr>
                <a:srgbClr val="005088"/>
              </a:buClr>
              <a:buSzPts val="1400"/>
              <a:buFont typeface="DM Sans"/>
              <a:buNone/>
              <a:tabLst/>
              <a:defRPr/>
            </a:pPr>
            <a:r>
              <a:rPr kumimoji="0" lang="it-IT" sz="3200" b="1" i="0" u="none" strike="noStrike" kern="0" cap="none" spc="0" normalizeH="0" baseline="0" noProof="0" dirty="0" err="1">
                <a:ln>
                  <a:noFill/>
                </a:ln>
                <a:solidFill>
                  <a:srgbClr val="0070C0"/>
                </a:solidFill>
                <a:effectLst/>
                <a:uLnTx/>
                <a:uFillTx/>
                <a:latin typeface="Merriweather"/>
                <a:ea typeface="Merriweather"/>
                <a:cs typeface="Merriweather"/>
                <a:sym typeface="Merriweather"/>
              </a:rPr>
              <a:t>Validation</a:t>
            </a:r>
            <a:r>
              <a:rPr kumimoji="0" lang="it-IT" sz="3200" b="1" i="0" u="none" strike="noStrike" kern="0" cap="none" spc="0" normalizeH="0" baseline="0" noProof="0" dirty="0">
                <a:ln>
                  <a:noFill/>
                </a:ln>
                <a:solidFill>
                  <a:srgbClr val="0070C0"/>
                </a:solidFill>
                <a:effectLst/>
                <a:uLnTx/>
                <a:uFillTx/>
                <a:latin typeface="Merriweather"/>
                <a:ea typeface="Merriweather"/>
                <a:cs typeface="Merriweather"/>
                <a:sym typeface="Merriweather"/>
              </a:rPr>
              <a:t> </a:t>
            </a:r>
            <a:r>
              <a:rPr lang="it-IT" kern="0" dirty="0">
                <a:solidFill>
                  <a:srgbClr val="0070C0"/>
                </a:solidFill>
                <a:latin typeface="Merriweather"/>
                <a:ea typeface="Merriweather"/>
                <a:cs typeface="Merriweather"/>
                <a:sym typeface="Merriweather"/>
              </a:rPr>
              <a:t>r</a:t>
            </a:r>
            <a:r>
              <a:rPr kumimoji="0" lang="it-IT" sz="3200" b="1" i="0" u="none" strike="noStrike" kern="0" cap="none" spc="0" normalizeH="0" baseline="0" noProof="0" dirty="0" err="1">
                <a:ln>
                  <a:noFill/>
                </a:ln>
                <a:solidFill>
                  <a:srgbClr val="0070C0"/>
                </a:solidFill>
                <a:effectLst/>
                <a:uLnTx/>
                <a:uFillTx/>
                <a:latin typeface="Merriweather"/>
                <a:ea typeface="Merriweather"/>
                <a:cs typeface="Merriweather"/>
                <a:sym typeface="Merriweather"/>
              </a:rPr>
              <a:t>esults</a:t>
            </a:r>
            <a:endParaRPr kumimoji="0" lang="it-IT" sz="2000" b="0" i="0" u="none" strike="noStrike" kern="0" cap="none" spc="0" normalizeH="0" baseline="0" noProof="0" dirty="0">
              <a:ln>
                <a:noFill/>
              </a:ln>
              <a:solidFill>
                <a:srgbClr val="0070C0"/>
              </a:solidFill>
              <a:effectLst/>
              <a:uLnTx/>
              <a:uFillTx/>
              <a:latin typeface="DM Sans"/>
              <a:sym typeface="DM Sans"/>
            </a:endParaRPr>
          </a:p>
        </p:txBody>
      </p:sp>
      <p:pic>
        <p:nvPicPr>
          <p:cNvPr id="5" name="Immagine 4">
            <a:extLst>
              <a:ext uri="{FF2B5EF4-FFF2-40B4-BE49-F238E27FC236}">
                <a16:creationId xmlns:a16="http://schemas.microsoft.com/office/drawing/2014/main" id="{981A5B6B-E192-7FDB-64BA-17DB9CA01746}"/>
              </a:ext>
            </a:extLst>
          </p:cNvPr>
          <p:cNvPicPr>
            <a:picLocks noChangeAspect="1"/>
          </p:cNvPicPr>
          <p:nvPr/>
        </p:nvPicPr>
        <p:blipFill>
          <a:blip r:embed="rId2"/>
          <a:stretch>
            <a:fillRect/>
          </a:stretch>
        </p:blipFill>
        <p:spPr>
          <a:xfrm>
            <a:off x="554255" y="969051"/>
            <a:ext cx="11083489" cy="4919898"/>
          </a:xfrm>
          <a:prstGeom prst="rect">
            <a:avLst/>
          </a:prstGeom>
        </p:spPr>
      </p:pic>
    </p:spTree>
    <p:extLst>
      <p:ext uri="{BB962C8B-B14F-4D97-AF65-F5344CB8AC3E}">
        <p14:creationId xmlns:p14="http://schemas.microsoft.com/office/powerpoint/2010/main" val="1476931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AE99-77BA-17FD-D77B-37782EAE1BC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5DCE874-49ED-FEC5-771E-9F20DB063B04}"/>
              </a:ext>
            </a:extLst>
          </p:cNvPr>
          <p:cNvPicPr>
            <a:picLocks noChangeAspect="1"/>
          </p:cNvPicPr>
          <p:nvPr/>
        </p:nvPicPr>
        <p:blipFill>
          <a:blip r:embed="rId2"/>
          <a:stretch>
            <a:fillRect/>
          </a:stretch>
        </p:blipFill>
        <p:spPr>
          <a:xfrm>
            <a:off x="554255" y="947713"/>
            <a:ext cx="11083489" cy="4962574"/>
          </a:xfrm>
          <a:prstGeom prst="rect">
            <a:avLst/>
          </a:prstGeom>
        </p:spPr>
      </p:pic>
      <p:sp>
        <p:nvSpPr>
          <p:cNvPr id="4" name="Footer Placeholder 3">
            <a:extLst>
              <a:ext uri="{FF2B5EF4-FFF2-40B4-BE49-F238E27FC236}">
                <a16:creationId xmlns:a16="http://schemas.microsoft.com/office/drawing/2014/main" id="{F0BB09E5-24FA-36FC-76E1-4BC6D92E0E1B}"/>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D05D63C7-0E38-BC7B-655B-094DFE6609A2}"/>
              </a:ext>
            </a:extLst>
          </p:cNvPr>
          <p:cNvSpPr>
            <a:spLocks noGrp="1"/>
          </p:cNvSpPr>
          <p:nvPr>
            <p:ph type="sldNum" sz="quarter" idx="11"/>
          </p:nvPr>
        </p:nvSpPr>
        <p:spPr/>
        <p:txBody>
          <a:bodyPr/>
          <a:lstStyle/>
          <a:p>
            <a:pPr>
              <a:defRPr/>
            </a:pPr>
            <a:fld id="{5FEDEA40-E179-4FB8-82D3-F765CD53FBD2}" type="slidenum">
              <a:rPr lang="en-US" smtClean="0"/>
              <a:pPr>
                <a:defRPr/>
              </a:pPr>
              <a:t>24</a:t>
            </a:fld>
            <a:endParaRPr lang="en-US" dirty="0"/>
          </a:p>
        </p:txBody>
      </p:sp>
      <p:sp>
        <p:nvSpPr>
          <p:cNvPr id="6" name="CasellaDiTesto 5">
            <a:extLst>
              <a:ext uri="{FF2B5EF4-FFF2-40B4-BE49-F238E27FC236}">
                <a16:creationId xmlns:a16="http://schemas.microsoft.com/office/drawing/2014/main" id="{75576903-25BC-3FE3-A32D-4C7DB7AC700F}"/>
              </a:ext>
            </a:extLst>
          </p:cNvPr>
          <p:cNvSpPr txBox="1"/>
          <p:nvPr/>
        </p:nvSpPr>
        <p:spPr>
          <a:xfrm>
            <a:off x="6095999" y="5049520"/>
            <a:ext cx="533400" cy="261610"/>
          </a:xfrm>
          <a:prstGeom prst="rect">
            <a:avLst/>
          </a:prstGeom>
          <a:noFill/>
        </p:spPr>
        <p:txBody>
          <a:bodyPr wrap="square" rtlCol="0">
            <a:spAutoFit/>
          </a:bodyPr>
          <a:lstStyle/>
          <a:p>
            <a:r>
              <a:rPr lang="it-IT" sz="1050" dirty="0"/>
              <a:t>-14.04</a:t>
            </a:r>
          </a:p>
        </p:txBody>
      </p:sp>
      <p:sp>
        <p:nvSpPr>
          <p:cNvPr id="8" name="CasellaDiTesto 7">
            <a:extLst>
              <a:ext uri="{FF2B5EF4-FFF2-40B4-BE49-F238E27FC236}">
                <a16:creationId xmlns:a16="http://schemas.microsoft.com/office/drawing/2014/main" id="{C5D1009C-C949-AB10-F3C2-C835CF6C6225}"/>
              </a:ext>
            </a:extLst>
          </p:cNvPr>
          <p:cNvSpPr txBox="1"/>
          <p:nvPr/>
        </p:nvSpPr>
        <p:spPr>
          <a:xfrm>
            <a:off x="6629399" y="4988560"/>
            <a:ext cx="533400" cy="261610"/>
          </a:xfrm>
          <a:prstGeom prst="rect">
            <a:avLst/>
          </a:prstGeom>
          <a:noFill/>
        </p:spPr>
        <p:txBody>
          <a:bodyPr wrap="square" rtlCol="0">
            <a:spAutoFit/>
          </a:bodyPr>
          <a:lstStyle/>
          <a:p>
            <a:r>
              <a:rPr lang="it-IT" sz="1050" dirty="0"/>
              <a:t>-14.94</a:t>
            </a:r>
          </a:p>
        </p:txBody>
      </p:sp>
      <p:sp>
        <p:nvSpPr>
          <p:cNvPr id="9" name="CasellaDiTesto 8">
            <a:extLst>
              <a:ext uri="{FF2B5EF4-FFF2-40B4-BE49-F238E27FC236}">
                <a16:creationId xmlns:a16="http://schemas.microsoft.com/office/drawing/2014/main" id="{F73491F0-49D6-36C1-A090-598C84599797}"/>
              </a:ext>
            </a:extLst>
          </p:cNvPr>
          <p:cNvSpPr txBox="1"/>
          <p:nvPr/>
        </p:nvSpPr>
        <p:spPr>
          <a:xfrm>
            <a:off x="8333471" y="5049520"/>
            <a:ext cx="533400" cy="261610"/>
          </a:xfrm>
          <a:prstGeom prst="rect">
            <a:avLst/>
          </a:prstGeom>
          <a:noFill/>
        </p:spPr>
        <p:txBody>
          <a:bodyPr wrap="square" rtlCol="0">
            <a:spAutoFit/>
          </a:bodyPr>
          <a:lstStyle/>
          <a:p>
            <a:r>
              <a:rPr lang="it-IT" sz="1050" dirty="0"/>
              <a:t>-12.45</a:t>
            </a:r>
          </a:p>
        </p:txBody>
      </p:sp>
      <p:sp>
        <p:nvSpPr>
          <p:cNvPr id="10" name="CasellaDiTesto 9">
            <a:extLst>
              <a:ext uri="{FF2B5EF4-FFF2-40B4-BE49-F238E27FC236}">
                <a16:creationId xmlns:a16="http://schemas.microsoft.com/office/drawing/2014/main" id="{8814C8B0-F2DA-B3C4-4F26-77AEEE57F2B1}"/>
              </a:ext>
            </a:extLst>
          </p:cNvPr>
          <p:cNvSpPr txBox="1"/>
          <p:nvPr/>
        </p:nvSpPr>
        <p:spPr>
          <a:xfrm>
            <a:off x="8866871" y="4988560"/>
            <a:ext cx="533400" cy="261610"/>
          </a:xfrm>
          <a:prstGeom prst="rect">
            <a:avLst/>
          </a:prstGeom>
          <a:noFill/>
        </p:spPr>
        <p:txBody>
          <a:bodyPr wrap="square" rtlCol="0">
            <a:spAutoFit/>
          </a:bodyPr>
          <a:lstStyle/>
          <a:p>
            <a:r>
              <a:rPr lang="it-IT" sz="1050" dirty="0"/>
              <a:t>-8.70</a:t>
            </a:r>
          </a:p>
        </p:txBody>
      </p:sp>
      <p:sp>
        <p:nvSpPr>
          <p:cNvPr id="15" name="CasellaDiTesto 14">
            <a:extLst>
              <a:ext uri="{FF2B5EF4-FFF2-40B4-BE49-F238E27FC236}">
                <a16:creationId xmlns:a16="http://schemas.microsoft.com/office/drawing/2014/main" id="{3047799F-5334-9344-F04A-F57A323D81EA}"/>
              </a:ext>
            </a:extLst>
          </p:cNvPr>
          <p:cNvSpPr txBox="1"/>
          <p:nvPr/>
        </p:nvSpPr>
        <p:spPr>
          <a:xfrm>
            <a:off x="9952352" y="5013202"/>
            <a:ext cx="533400" cy="261610"/>
          </a:xfrm>
          <a:prstGeom prst="rect">
            <a:avLst/>
          </a:prstGeom>
          <a:noFill/>
        </p:spPr>
        <p:txBody>
          <a:bodyPr wrap="square" rtlCol="0">
            <a:spAutoFit/>
          </a:bodyPr>
          <a:lstStyle/>
          <a:p>
            <a:r>
              <a:rPr lang="it-IT" sz="1050" dirty="0"/>
              <a:t>-3.89</a:t>
            </a:r>
          </a:p>
        </p:txBody>
      </p:sp>
      <p:sp>
        <p:nvSpPr>
          <p:cNvPr id="12" name="Google Shape;659;p91">
            <a:extLst>
              <a:ext uri="{FF2B5EF4-FFF2-40B4-BE49-F238E27FC236}">
                <a16:creationId xmlns:a16="http://schemas.microsoft.com/office/drawing/2014/main" id="{46FAB000-3788-DCB6-124F-FB523099F3F1}"/>
              </a:ext>
            </a:extLst>
          </p:cNvPr>
          <p:cNvSpPr txBox="1">
            <a:spLocks/>
          </p:cNvSpPr>
          <p:nvPr/>
        </p:nvSpPr>
        <p:spPr bwMode="auto">
          <a:xfrm>
            <a:off x="-1" y="-97374"/>
            <a:ext cx="6272011" cy="9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spcFirstLastPara="1" vert="horz" wrap="square" lIns="68575" tIns="34275" rIns="68575" bIns="34275"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eaLnBrk="1" fontAlgn="auto" hangingPunct="1">
              <a:lnSpc>
                <a:spcPct val="150000"/>
              </a:lnSpc>
              <a:spcBef>
                <a:spcPts val="0"/>
              </a:spcBef>
              <a:spcAft>
                <a:spcPts val="0"/>
              </a:spcAft>
              <a:buClr>
                <a:srgbClr val="005088"/>
              </a:buClr>
              <a:buSzPts val="1400"/>
              <a:buFont typeface="DM Sans"/>
              <a:buNone/>
              <a:defRPr/>
            </a:pPr>
            <a:r>
              <a:rPr lang="it-IT" kern="0">
                <a:solidFill>
                  <a:srgbClr val="0070C0"/>
                </a:solidFill>
                <a:latin typeface="Merriweather"/>
                <a:ea typeface="Merriweather"/>
                <a:cs typeface="Merriweather"/>
                <a:sym typeface="Merriweather"/>
              </a:rPr>
              <a:t>Validation results</a:t>
            </a:r>
            <a:endParaRPr lang="it-IT" sz="2000" b="0" kern="0" dirty="0">
              <a:solidFill>
                <a:srgbClr val="0070C0"/>
              </a:solidFill>
              <a:latin typeface="DM Sans"/>
              <a:sym typeface="DM Sans"/>
            </a:endParaRPr>
          </a:p>
        </p:txBody>
      </p:sp>
    </p:spTree>
    <p:extLst>
      <p:ext uri="{BB962C8B-B14F-4D97-AF65-F5344CB8AC3E}">
        <p14:creationId xmlns:p14="http://schemas.microsoft.com/office/powerpoint/2010/main" val="233411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A893C-C29A-81C2-97B6-D3AFD84128A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8DBB7D-E3A6-6893-8916-46D24B3B51BC}"/>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4AE92075-B580-4021-38EA-B93D86141976}"/>
              </a:ext>
            </a:extLst>
          </p:cNvPr>
          <p:cNvSpPr>
            <a:spLocks noGrp="1"/>
          </p:cNvSpPr>
          <p:nvPr>
            <p:ph type="sldNum" sz="quarter" idx="11"/>
          </p:nvPr>
        </p:nvSpPr>
        <p:spPr/>
        <p:txBody>
          <a:bodyPr/>
          <a:lstStyle/>
          <a:p>
            <a:pPr>
              <a:defRPr/>
            </a:pPr>
            <a:fld id="{5FEDEA40-E179-4FB8-82D3-F765CD53FBD2}" type="slidenum">
              <a:rPr lang="en-US" smtClean="0"/>
              <a:pPr>
                <a:defRPr/>
              </a:pPr>
              <a:t>25</a:t>
            </a:fld>
            <a:endParaRPr lang="en-US" dirty="0"/>
          </a:p>
        </p:txBody>
      </p:sp>
      <p:sp>
        <p:nvSpPr>
          <p:cNvPr id="5" name="Google Shape;659;p91">
            <a:extLst>
              <a:ext uri="{FF2B5EF4-FFF2-40B4-BE49-F238E27FC236}">
                <a16:creationId xmlns:a16="http://schemas.microsoft.com/office/drawing/2014/main" id="{650998B3-7627-2131-DAA0-8805EA3B9A6A}"/>
              </a:ext>
            </a:extLst>
          </p:cNvPr>
          <p:cNvSpPr txBox="1">
            <a:spLocks/>
          </p:cNvSpPr>
          <p:nvPr/>
        </p:nvSpPr>
        <p:spPr bwMode="auto">
          <a:xfrm>
            <a:off x="0" y="-117588"/>
            <a:ext cx="6272011" cy="9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spcFirstLastPara="1" vert="horz" wrap="square" lIns="68575" tIns="34275" rIns="68575" bIns="34275"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eaLnBrk="1" fontAlgn="auto" hangingPunct="1">
              <a:lnSpc>
                <a:spcPct val="150000"/>
              </a:lnSpc>
              <a:spcBef>
                <a:spcPts val="0"/>
              </a:spcBef>
              <a:spcAft>
                <a:spcPts val="0"/>
              </a:spcAft>
              <a:buClr>
                <a:srgbClr val="005088"/>
              </a:buClr>
              <a:buSzPts val="1400"/>
              <a:buFont typeface="DM Sans"/>
              <a:buNone/>
              <a:defRPr/>
            </a:pPr>
            <a:r>
              <a:rPr lang="it-IT" kern="0" dirty="0" err="1">
                <a:solidFill>
                  <a:srgbClr val="0070C0"/>
                </a:solidFill>
                <a:latin typeface="Merriweather"/>
                <a:ea typeface="Merriweather"/>
                <a:cs typeface="Merriweather"/>
                <a:sym typeface="Merriweather"/>
              </a:rPr>
              <a:t>Validation</a:t>
            </a:r>
            <a:r>
              <a:rPr lang="it-IT" kern="0" dirty="0">
                <a:solidFill>
                  <a:srgbClr val="0070C0"/>
                </a:solidFill>
                <a:latin typeface="Merriweather"/>
                <a:ea typeface="Merriweather"/>
                <a:cs typeface="Merriweather"/>
                <a:sym typeface="Merriweather"/>
              </a:rPr>
              <a:t> </a:t>
            </a:r>
            <a:r>
              <a:rPr lang="it-IT" kern="0" dirty="0" err="1">
                <a:solidFill>
                  <a:srgbClr val="0070C0"/>
                </a:solidFill>
                <a:latin typeface="Merriweather"/>
                <a:ea typeface="Merriweather"/>
                <a:cs typeface="Merriweather"/>
                <a:sym typeface="Merriweather"/>
              </a:rPr>
              <a:t>results</a:t>
            </a:r>
            <a:endParaRPr lang="it-IT" sz="2000" b="0" kern="0" dirty="0">
              <a:solidFill>
                <a:srgbClr val="0070C0"/>
              </a:solidFill>
              <a:latin typeface="DM Sans"/>
              <a:sym typeface="DM Sans"/>
            </a:endParaRPr>
          </a:p>
        </p:txBody>
      </p:sp>
      <p:pic>
        <p:nvPicPr>
          <p:cNvPr id="6" name="Immagine 5">
            <a:extLst>
              <a:ext uri="{FF2B5EF4-FFF2-40B4-BE49-F238E27FC236}">
                <a16:creationId xmlns:a16="http://schemas.microsoft.com/office/drawing/2014/main" id="{5AD01E7A-1B72-982A-9C64-BC4E6E4DAB85}"/>
              </a:ext>
            </a:extLst>
          </p:cNvPr>
          <p:cNvPicPr>
            <a:picLocks noChangeAspect="1"/>
          </p:cNvPicPr>
          <p:nvPr/>
        </p:nvPicPr>
        <p:blipFill>
          <a:blip r:embed="rId2"/>
          <a:stretch>
            <a:fillRect/>
          </a:stretch>
        </p:blipFill>
        <p:spPr>
          <a:xfrm>
            <a:off x="554255" y="828830"/>
            <a:ext cx="11083489" cy="5200339"/>
          </a:xfrm>
          <a:prstGeom prst="rect">
            <a:avLst/>
          </a:prstGeom>
        </p:spPr>
      </p:pic>
    </p:spTree>
    <p:extLst>
      <p:ext uri="{BB962C8B-B14F-4D97-AF65-F5344CB8AC3E}">
        <p14:creationId xmlns:p14="http://schemas.microsoft.com/office/powerpoint/2010/main" val="201800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59BE-6B9E-D4C6-5C65-FADCB1CE1E53}"/>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73E0FF65-512B-59B1-D883-314C960278B7}"/>
              </a:ext>
            </a:extLst>
          </p:cNvPr>
          <p:cNvPicPr>
            <a:picLocks noChangeAspect="1"/>
          </p:cNvPicPr>
          <p:nvPr/>
        </p:nvPicPr>
        <p:blipFill>
          <a:blip r:embed="rId3" cstate="print">
            <a:extLst>
              <a:ext uri="{28A0092B-C50C-407E-A947-70E740481C1C}">
                <a14:useLocalDpi xmlns:a14="http://schemas.microsoft.com/office/drawing/2010/main" val="0"/>
              </a:ext>
            </a:extLst>
          </a:blip>
          <a:srcRect l="9767" t="3379" r="7783" b="6291"/>
          <a:stretch/>
        </p:blipFill>
        <p:spPr>
          <a:xfrm>
            <a:off x="210981" y="860892"/>
            <a:ext cx="3766339" cy="2377440"/>
          </a:xfrm>
          <a:prstGeom prst="rect">
            <a:avLst/>
          </a:prstGeom>
          <a:ln>
            <a:solidFill>
              <a:schemeClr val="tx1"/>
            </a:solidFill>
          </a:ln>
        </p:spPr>
      </p:pic>
      <p:sp>
        <p:nvSpPr>
          <p:cNvPr id="4" name="Segnaposto piè di pagina 3">
            <a:extLst>
              <a:ext uri="{FF2B5EF4-FFF2-40B4-BE49-F238E27FC236}">
                <a16:creationId xmlns:a16="http://schemas.microsoft.com/office/drawing/2014/main" id="{80E2507B-762B-57CB-66E7-C01019F94120}"/>
              </a:ext>
            </a:extLst>
          </p:cNvPr>
          <p:cNvSpPr>
            <a:spLocks noGrp="1"/>
          </p:cNvSpPr>
          <p:nvPr>
            <p:ph type="ftr" sz="quarter" idx="10"/>
          </p:nvPr>
        </p:nvSpPr>
        <p:spPr>
          <a:xfrm>
            <a:off x="977623" y="66549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4E3AF8A8-0CEE-8E3B-E786-E29D63C40114}"/>
              </a:ext>
            </a:extLst>
          </p:cNvPr>
          <p:cNvSpPr>
            <a:spLocks noGrp="1"/>
          </p:cNvSpPr>
          <p:nvPr>
            <p:ph type="title"/>
          </p:nvPr>
        </p:nvSpPr>
        <p:spPr>
          <a:xfrm>
            <a:off x="133258" y="-95606"/>
            <a:ext cx="3758140" cy="643109"/>
          </a:xfrm>
        </p:spPr>
        <p:txBody>
          <a:bodyPr>
            <a:normAutofit fontScale="90000"/>
          </a:bodyPr>
          <a:lstStyle/>
          <a:p>
            <a:pPr algn="l"/>
            <a:r>
              <a:rPr lang="en-US" sz="4000" dirty="0">
                <a:solidFill>
                  <a:schemeClr val="accent1"/>
                </a:solidFill>
              </a:rPr>
              <a:t>Validation results</a:t>
            </a:r>
            <a:endParaRPr lang="x-none" sz="4000" dirty="0">
              <a:solidFill>
                <a:schemeClr val="accent1"/>
              </a:solidFill>
            </a:endParaRPr>
          </a:p>
        </p:txBody>
      </p:sp>
      <p:sp>
        <p:nvSpPr>
          <p:cNvPr id="2" name="Title 2">
            <a:extLst>
              <a:ext uri="{FF2B5EF4-FFF2-40B4-BE49-F238E27FC236}">
                <a16:creationId xmlns:a16="http://schemas.microsoft.com/office/drawing/2014/main" id="{B1D3C4C9-97A0-3B86-49F2-C5D16BDF4BBD}"/>
              </a:ext>
            </a:extLst>
          </p:cNvPr>
          <p:cNvSpPr txBox="1">
            <a:spLocks/>
          </p:cNvSpPr>
          <p:nvPr/>
        </p:nvSpPr>
        <p:spPr bwMode="auto">
          <a:xfrm>
            <a:off x="982847" y="445595"/>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45493BF3-D569-F24C-8F2E-8E218BD052EA}"/>
              </a:ext>
            </a:extLst>
          </p:cNvPr>
          <p:cNvSpPr txBox="1">
            <a:spLocks/>
          </p:cNvSpPr>
          <p:nvPr/>
        </p:nvSpPr>
        <p:spPr bwMode="auto">
          <a:xfrm>
            <a:off x="5010817" y="445595"/>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3C9FD219-052F-02A1-7523-76400382276D}"/>
              </a:ext>
            </a:extLst>
          </p:cNvPr>
          <p:cNvSpPr txBox="1">
            <a:spLocks/>
          </p:cNvSpPr>
          <p:nvPr/>
        </p:nvSpPr>
        <p:spPr bwMode="auto">
          <a:xfrm>
            <a:off x="9177401" y="441469"/>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pic>
        <p:nvPicPr>
          <p:cNvPr id="23" name="Immagine 22">
            <a:extLst>
              <a:ext uri="{FF2B5EF4-FFF2-40B4-BE49-F238E27FC236}">
                <a16:creationId xmlns:a16="http://schemas.microsoft.com/office/drawing/2014/main" id="{264E8330-85E2-845D-B50F-F019C3255FE7}"/>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9881" t="3705" r="8068" b="5554"/>
          <a:stretch/>
        </p:blipFill>
        <p:spPr>
          <a:xfrm>
            <a:off x="4191306" y="860892"/>
            <a:ext cx="3731063" cy="2377440"/>
          </a:xfrm>
          <a:prstGeom prst="rect">
            <a:avLst/>
          </a:prstGeom>
          <a:ln>
            <a:solidFill>
              <a:schemeClr val="tx1"/>
            </a:solidFill>
          </a:ln>
        </p:spPr>
      </p:pic>
      <p:pic>
        <p:nvPicPr>
          <p:cNvPr id="36" name="Immagine 35">
            <a:extLst>
              <a:ext uri="{FF2B5EF4-FFF2-40B4-BE49-F238E27FC236}">
                <a16:creationId xmlns:a16="http://schemas.microsoft.com/office/drawing/2014/main" id="{5805EA7B-017C-2959-A189-9E68A027E14A}"/>
              </a:ext>
            </a:extLst>
          </p:cNvPr>
          <p:cNvPicPr>
            <a:picLocks noChangeAspect="1"/>
          </p:cNvPicPr>
          <p:nvPr/>
        </p:nvPicPr>
        <p:blipFill>
          <a:blip r:embed="rId6" cstate="print">
            <a:extLst>
              <a:ext uri="{28A0092B-C50C-407E-A947-70E740481C1C}">
                <a14:useLocalDpi xmlns:a14="http://schemas.microsoft.com/office/drawing/2010/main" val="0"/>
              </a:ext>
            </a:extLst>
          </a:blip>
          <a:srcRect l="9882" t="2963" r="8174" b="5554"/>
          <a:stretch/>
        </p:blipFill>
        <p:spPr>
          <a:xfrm>
            <a:off x="8197765" y="851333"/>
            <a:ext cx="3696040" cy="2377440"/>
          </a:xfrm>
          <a:prstGeom prst="rect">
            <a:avLst/>
          </a:prstGeom>
          <a:ln>
            <a:solidFill>
              <a:schemeClr val="tx1"/>
            </a:solidFill>
          </a:ln>
        </p:spPr>
      </p:pic>
      <p:pic>
        <p:nvPicPr>
          <p:cNvPr id="7" name="Immagine 6">
            <a:extLst>
              <a:ext uri="{FF2B5EF4-FFF2-40B4-BE49-F238E27FC236}">
                <a16:creationId xmlns:a16="http://schemas.microsoft.com/office/drawing/2014/main" id="{5BB8A89C-F64A-79C7-C629-1B1C1F500624}"/>
              </a:ext>
            </a:extLst>
          </p:cNvPr>
          <p:cNvPicPr>
            <a:picLocks noChangeAspect="1"/>
          </p:cNvPicPr>
          <p:nvPr/>
        </p:nvPicPr>
        <p:blipFill>
          <a:blip r:embed="rId7" cstate="print">
            <a:extLst>
              <a:ext uri="{28A0092B-C50C-407E-A947-70E740481C1C}">
                <a14:useLocalDpi xmlns:a14="http://schemas.microsoft.com/office/drawing/2010/main" val="0"/>
              </a:ext>
            </a:extLst>
          </a:blip>
          <a:srcRect l="9561" t="3889" r="7961" b="5554"/>
          <a:stretch/>
        </p:blipFill>
        <p:spPr>
          <a:xfrm>
            <a:off x="210981" y="3437011"/>
            <a:ext cx="3758140" cy="2377440"/>
          </a:xfrm>
          <a:prstGeom prst="rect">
            <a:avLst/>
          </a:prstGeom>
          <a:ln>
            <a:solidFill>
              <a:schemeClr val="tx1"/>
            </a:solidFill>
          </a:ln>
        </p:spPr>
      </p:pic>
      <p:pic>
        <p:nvPicPr>
          <p:cNvPr id="12" name="Immagine 11">
            <a:extLst>
              <a:ext uri="{FF2B5EF4-FFF2-40B4-BE49-F238E27FC236}">
                <a16:creationId xmlns:a16="http://schemas.microsoft.com/office/drawing/2014/main" id="{E0A0FAE7-424F-E483-48CD-60B2C5176E6E}"/>
              </a:ext>
            </a:extLst>
          </p:cNvPr>
          <p:cNvPicPr>
            <a:picLocks noChangeAspect="1"/>
          </p:cNvPicPr>
          <p:nvPr/>
        </p:nvPicPr>
        <p:blipFill>
          <a:blip r:embed="rId8" cstate="print">
            <a:extLst>
              <a:ext uri="{28A0092B-C50C-407E-A947-70E740481C1C}">
                <a14:useLocalDpi xmlns:a14="http://schemas.microsoft.com/office/drawing/2010/main" val="0"/>
              </a:ext>
            </a:extLst>
          </a:blip>
          <a:srcRect l="9348" t="3519" r="8175" b="5554"/>
          <a:stretch/>
        </p:blipFill>
        <p:spPr>
          <a:xfrm>
            <a:off x="4179537" y="3437011"/>
            <a:ext cx="3742832" cy="2377440"/>
          </a:xfrm>
          <a:prstGeom prst="rect">
            <a:avLst/>
          </a:prstGeom>
          <a:ln>
            <a:solidFill>
              <a:schemeClr val="tx1"/>
            </a:solidFill>
          </a:ln>
        </p:spPr>
      </p:pic>
      <p:pic>
        <p:nvPicPr>
          <p:cNvPr id="15" name="Immagine 14">
            <a:extLst>
              <a:ext uri="{FF2B5EF4-FFF2-40B4-BE49-F238E27FC236}">
                <a16:creationId xmlns:a16="http://schemas.microsoft.com/office/drawing/2014/main" id="{264032AB-CB88-78DA-B6FE-C45AF5EFD1EC}"/>
              </a:ext>
            </a:extLst>
          </p:cNvPr>
          <p:cNvPicPr>
            <a:picLocks noChangeAspect="1"/>
          </p:cNvPicPr>
          <p:nvPr/>
        </p:nvPicPr>
        <p:blipFill>
          <a:blip r:embed="rId9" cstate="print">
            <a:extLst>
              <a:ext uri="{28A0092B-C50C-407E-A947-70E740481C1C}">
                <a14:useLocalDpi xmlns:a14="http://schemas.microsoft.com/office/drawing/2010/main" val="0"/>
              </a:ext>
            </a:extLst>
          </a:blip>
          <a:srcRect l="9989" t="3519" r="8068" b="5554"/>
          <a:stretch/>
        </p:blipFill>
        <p:spPr>
          <a:xfrm>
            <a:off x="8186474" y="3437011"/>
            <a:ext cx="3718622" cy="2377440"/>
          </a:xfrm>
          <a:prstGeom prst="rect">
            <a:avLst/>
          </a:prstGeom>
          <a:ln>
            <a:solidFill>
              <a:schemeClr val="tx1"/>
            </a:solidFill>
          </a:ln>
        </p:spPr>
      </p:pic>
      <p:sp>
        <p:nvSpPr>
          <p:cNvPr id="17" name="Rettangolo 16">
            <a:extLst>
              <a:ext uri="{FF2B5EF4-FFF2-40B4-BE49-F238E27FC236}">
                <a16:creationId xmlns:a16="http://schemas.microsoft.com/office/drawing/2014/main" id="{C013DF75-6394-9CEC-4A7B-649A6C4E1192}"/>
              </a:ext>
            </a:extLst>
          </p:cNvPr>
          <p:cNvSpPr/>
          <p:nvPr/>
        </p:nvSpPr>
        <p:spPr>
          <a:xfrm>
            <a:off x="1848655" y="6022689"/>
            <a:ext cx="8636000"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4"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t>Black</a:t>
            </a:r>
            <a:r>
              <a:rPr lang="it-IT" sz="1600" dirty="0"/>
              <a:t> </a:t>
            </a:r>
            <a:r>
              <a:rPr lang="it-IT" sz="1600" dirty="0" err="1"/>
              <a:t>is</a:t>
            </a:r>
            <a:r>
              <a:rPr lang="it-IT" sz="1600" dirty="0"/>
              <a:t> Warm-up </a:t>
            </a:r>
            <a:r>
              <a:rPr lang="it-IT" sz="1600" dirty="0" err="1"/>
              <a:t>period</a:t>
            </a:r>
            <a:endParaRPr lang="it-IT" sz="1600" dirty="0"/>
          </a:p>
          <a:p>
            <a:pPr marL="285750" indent="-285750" algn="ctr">
              <a:buFont typeface="Arial" panose="020B0604020202020204" pitchFamily="34" charset="0"/>
              <a:buChar char="•"/>
            </a:pPr>
            <a:r>
              <a:rPr lang="it-IT" sz="1600" b="1" dirty="0">
                <a:solidFill>
                  <a:srgbClr val="F688EE"/>
                </a:solidFill>
              </a:rPr>
              <a:t>Magenta</a:t>
            </a:r>
            <a:r>
              <a:rPr lang="it-IT" sz="1600" dirty="0"/>
              <a:t> </a:t>
            </a:r>
            <a:r>
              <a:rPr lang="it-IT" sz="1600" dirty="0" err="1"/>
              <a:t>is</a:t>
            </a:r>
            <a:r>
              <a:rPr lang="it-IT" sz="1600" dirty="0"/>
              <a:t> </a:t>
            </a:r>
            <a:r>
              <a:rPr lang="it-IT" sz="1600" dirty="0" err="1"/>
              <a:t>Calibration</a:t>
            </a:r>
            <a:r>
              <a:rPr lang="it-IT" sz="1600" dirty="0"/>
              <a:t> </a:t>
            </a:r>
            <a:r>
              <a:rPr lang="it-IT" sz="1600" dirty="0" err="1"/>
              <a:t>period</a:t>
            </a:r>
            <a:r>
              <a:rPr lang="it-IT" sz="1600" dirty="0"/>
              <a:t> </a:t>
            </a:r>
          </a:p>
        </p:txBody>
      </p:sp>
    </p:spTree>
    <p:extLst>
      <p:ext uri="{BB962C8B-B14F-4D97-AF65-F5344CB8AC3E}">
        <p14:creationId xmlns:p14="http://schemas.microsoft.com/office/powerpoint/2010/main" val="282120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F2E45-767A-3298-7052-735267EE6E5A}"/>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F26ACD00-C24C-50C9-2F9D-0BC5885E9172}"/>
              </a:ext>
            </a:extLst>
          </p:cNvPr>
          <p:cNvSpPr>
            <a:spLocks noGrp="1"/>
          </p:cNvSpPr>
          <p:nvPr>
            <p:ph type="ftr" sz="quarter" idx="10"/>
          </p:nvPr>
        </p:nvSpPr>
        <p:spPr>
          <a:xfrm>
            <a:off x="977623" y="66549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8EF1FB98-D208-D5DE-A5DC-6673855481F2}"/>
              </a:ext>
            </a:extLst>
          </p:cNvPr>
          <p:cNvSpPr>
            <a:spLocks noGrp="1"/>
          </p:cNvSpPr>
          <p:nvPr>
            <p:ph type="title"/>
          </p:nvPr>
        </p:nvSpPr>
        <p:spPr>
          <a:xfrm>
            <a:off x="133258" y="-95606"/>
            <a:ext cx="4172042" cy="643109"/>
          </a:xfrm>
        </p:spPr>
        <p:txBody>
          <a:bodyPr>
            <a:normAutofit fontScale="90000"/>
          </a:bodyPr>
          <a:lstStyle/>
          <a:p>
            <a:pPr algn="l"/>
            <a:r>
              <a:rPr lang="en-US" sz="4000" dirty="0">
                <a:solidFill>
                  <a:schemeClr val="accent1"/>
                </a:solidFill>
              </a:rPr>
              <a:t>Validation results</a:t>
            </a:r>
            <a:endParaRPr lang="x-none" sz="4000" dirty="0">
              <a:solidFill>
                <a:schemeClr val="accent1"/>
              </a:solidFill>
            </a:endParaRPr>
          </a:p>
        </p:txBody>
      </p:sp>
      <p:sp>
        <p:nvSpPr>
          <p:cNvPr id="2" name="Title 2">
            <a:extLst>
              <a:ext uri="{FF2B5EF4-FFF2-40B4-BE49-F238E27FC236}">
                <a16:creationId xmlns:a16="http://schemas.microsoft.com/office/drawing/2014/main" id="{A911ADD4-5BAB-8102-E275-E333584EA1D8}"/>
              </a:ext>
            </a:extLst>
          </p:cNvPr>
          <p:cNvSpPr txBox="1">
            <a:spLocks/>
          </p:cNvSpPr>
          <p:nvPr/>
        </p:nvSpPr>
        <p:spPr bwMode="auto">
          <a:xfrm>
            <a:off x="982847" y="445595"/>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28DC83E5-3254-26F3-65CA-0F081830A2CE}"/>
              </a:ext>
            </a:extLst>
          </p:cNvPr>
          <p:cNvSpPr txBox="1">
            <a:spLocks/>
          </p:cNvSpPr>
          <p:nvPr/>
        </p:nvSpPr>
        <p:spPr bwMode="auto">
          <a:xfrm>
            <a:off x="5010817" y="445595"/>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8FAF5F90-1E4F-1A1D-6FE6-376DB52D5A25}"/>
              </a:ext>
            </a:extLst>
          </p:cNvPr>
          <p:cNvSpPr txBox="1">
            <a:spLocks/>
          </p:cNvSpPr>
          <p:nvPr/>
        </p:nvSpPr>
        <p:spPr bwMode="auto">
          <a:xfrm>
            <a:off x="9177401" y="441469"/>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sp>
        <p:nvSpPr>
          <p:cNvPr id="17" name="Rettangolo 16">
            <a:extLst>
              <a:ext uri="{FF2B5EF4-FFF2-40B4-BE49-F238E27FC236}">
                <a16:creationId xmlns:a16="http://schemas.microsoft.com/office/drawing/2014/main" id="{93E9566D-9ED2-8C3A-27CB-0813044A6BB3}"/>
              </a:ext>
            </a:extLst>
          </p:cNvPr>
          <p:cNvSpPr/>
          <p:nvPr/>
        </p:nvSpPr>
        <p:spPr>
          <a:xfrm>
            <a:off x="1848655" y="6022689"/>
            <a:ext cx="8636000"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4"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t>Black</a:t>
            </a:r>
            <a:r>
              <a:rPr lang="it-IT" sz="1600" dirty="0"/>
              <a:t> </a:t>
            </a:r>
            <a:r>
              <a:rPr lang="it-IT" sz="1600" dirty="0" err="1"/>
              <a:t>is</a:t>
            </a:r>
            <a:r>
              <a:rPr lang="it-IT" sz="1600" dirty="0"/>
              <a:t> Warm-up </a:t>
            </a:r>
            <a:r>
              <a:rPr lang="it-IT" sz="1600" dirty="0" err="1"/>
              <a:t>period</a:t>
            </a:r>
            <a:endParaRPr lang="it-IT" sz="1600" dirty="0"/>
          </a:p>
          <a:p>
            <a:pPr marL="285750" indent="-285750" algn="ctr">
              <a:buFont typeface="Arial" panose="020B0604020202020204" pitchFamily="34" charset="0"/>
              <a:buChar char="•"/>
            </a:pPr>
            <a:r>
              <a:rPr lang="it-IT" sz="1600" b="1" dirty="0">
                <a:solidFill>
                  <a:srgbClr val="F688EE"/>
                </a:solidFill>
              </a:rPr>
              <a:t>Magenta</a:t>
            </a:r>
            <a:r>
              <a:rPr lang="it-IT" sz="1600" dirty="0"/>
              <a:t> </a:t>
            </a:r>
            <a:r>
              <a:rPr lang="it-IT" sz="1600" dirty="0" err="1"/>
              <a:t>is</a:t>
            </a:r>
            <a:r>
              <a:rPr lang="it-IT" sz="1600" dirty="0"/>
              <a:t> </a:t>
            </a:r>
            <a:r>
              <a:rPr lang="it-IT" sz="1600" dirty="0" err="1"/>
              <a:t>Calibration</a:t>
            </a:r>
            <a:r>
              <a:rPr lang="it-IT" sz="1600" dirty="0"/>
              <a:t> </a:t>
            </a:r>
            <a:r>
              <a:rPr lang="it-IT" sz="1600" dirty="0" err="1"/>
              <a:t>period</a:t>
            </a:r>
            <a:r>
              <a:rPr lang="it-IT" sz="1600" dirty="0"/>
              <a:t> </a:t>
            </a:r>
          </a:p>
        </p:txBody>
      </p:sp>
      <p:pic>
        <p:nvPicPr>
          <p:cNvPr id="9" name="Immagine 8">
            <a:extLst>
              <a:ext uri="{FF2B5EF4-FFF2-40B4-BE49-F238E27FC236}">
                <a16:creationId xmlns:a16="http://schemas.microsoft.com/office/drawing/2014/main" id="{C3FE70B8-0878-075F-6F84-57F408C8BD28}"/>
              </a:ext>
            </a:extLst>
          </p:cNvPr>
          <p:cNvPicPr>
            <a:picLocks noChangeAspect="1"/>
          </p:cNvPicPr>
          <p:nvPr/>
        </p:nvPicPr>
        <p:blipFill>
          <a:blip r:embed="rId3" cstate="print">
            <a:extLst>
              <a:ext uri="{28A0092B-C50C-407E-A947-70E740481C1C}">
                <a14:useLocalDpi xmlns:a14="http://schemas.microsoft.com/office/drawing/2010/main" val="0"/>
              </a:ext>
            </a:extLst>
          </a:blip>
          <a:srcRect l="9988" t="3148" r="8174" b="6496"/>
          <a:stretch/>
        </p:blipFill>
        <p:spPr>
          <a:xfrm>
            <a:off x="256903" y="851333"/>
            <a:ext cx="3737333" cy="2377440"/>
          </a:xfrm>
          <a:prstGeom prst="rect">
            <a:avLst/>
          </a:prstGeom>
          <a:ln>
            <a:solidFill>
              <a:schemeClr val="tx1"/>
            </a:solidFill>
          </a:ln>
        </p:spPr>
      </p:pic>
      <p:pic>
        <p:nvPicPr>
          <p:cNvPr id="11" name="Immagine 10">
            <a:extLst>
              <a:ext uri="{FF2B5EF4-FFF2-40B4-BE49-F238E27FC236}">
                <a16:creationId xmlns:a16="http://schemas.microsoft.com/office/drawing/2014/main" id="{3C983B88-EC82-32C1-8929-798C9C1C6DAF}"/>
              </a:ext>
            </a:extLst>
          </p:cNvPr>
          <p:cNvPicPr>
            <a:picLocks noChangeAspect="1"/>
          </p:cNvPicPr>
          <p:nvPr/>
        </p:nvPicPr>
        <p:blipFill>
          <a:blip r:embed="rId4" cstate="print">
            <a:extLst>
              <a:ext uri="{28A0092B-C50C-407E-A947-70E740481C1C}">
                <a14:useLocalDpi xmlns:a14="http://schemas.microsoft.com/office/drawing/2010/main" val="0"/>
              </a:ext>
            </a:extLst>
          </a:blip>
          <a:srcRect l="9454" t="3334" r="7042" b="6497"/>
          <a:stretch/>
        </p:blipFill>
        <p:spPr>
          <a:xfrm>
            <a:off x="214954" y="3429000"/>
            <a:ext cx="3821230" cy="2377440"/>
          </a:xfrm>
          <a:prstGeom prst="rect">
            <a:avLst/>
          </a:prstGeom>
          <a:ln>
            <a:solidFill>
              <a:schemeClr val="tx1"/>
            </a:solidFill>
          </a:ln>
        </p:spPr>
      </p:pic>
      <p:pic>
        <p:nvPicPr>
          <p:cNvPr id="14" name="Immagine 13">
            <a:extLst>
              <a:ext uri="{FF2B5EF4-FFF2-40B4-BE49-F238E27FC236}">
                <a16:creationId xmlns:a16="http://schemas.microsoft.com/office/drawing/2014/main" id="{219033DB-C048-B9DA-0CD1-D802CB9E4665}"/>
              </a:ext>
            </a:extLst>
          </p:cNvPr>
          <p:cNvPicPr>
            <a:picLocks noChangeAspect="1"/>
          </p:cNvPicPr>
          <p:nvPr/>
        </p:nvPicPr>
        <p:blipFill>
          <a:blip r:embed="rId5" cstate="print">
            <a:extLst>
              <a:ext uri="{28A0092B-C50C-407E-A947-70E740481C1C}">
                <a14:useLocalDpi xmlns:a14="http://schemas.microsoft.com/office/drawing/2010/main" val="0"/>
              </a:ext>
            </a:extLst>
          </a:blip>
          <a:srcRect l="10094" t="3148" r="7042" b="6497"/>
          <a:stretch/>
        </p:blipFill>
        <p:spPr>
          <a:xfrm>
            <a:off x="4203919" y="851333"/>
            <a:ext cx="3784162" cy="2377440"/>
          </a:xfrm>
          <a:prstGeom prst="rect">
            <a:avLst/>
          </a:prstGeom>
          <a:ln>
            <a:solidFill>
              <a:schemeClr val="tx1"/>
            </a:solidFill>
          </a:ln>
        </p:spPr>
      </p:pic>
      <p:pic>
        <p:nvPicPr>
          <p:cNvPr id="18" name="Immagine 17">
            <a:extLst>
              <a:ext uri="{FF2B5EF4-FFF2-40B4-BE49-F238E27FC236}">
                <a16:creationId xmlns:a16="http://schemas.microsoft.com/office/drawing/2014/main" id="{C78B368A-F625-AF28-3000-FB42C95270BB}"/>
              </a:ext>
            </a:extLst>
          </p:cNvPr>
          <p:cNvPicPr>
            <a:picLocks noChangeAspect="1"/>
          </p:cNvPicPr>
          <p:nvPr/>
        </p:nvPicPr>
        <p:blipFill>
          <a:blip r:embed="rId6" cstate="print">
            <a:extLst>
              <a:ext uri="{28A0092B-C50C-407E-A947-70E740481C1C}">
                <a14:useLocalDpi xmlns:a14="http://schemas.microsoft.com/office/drawing/2010/main" val="0"/>
              </a:ext>
            </a:extLst>
          </a:blip>
          <a:srcRect l="9560" t="2963" r="7854" b="6496"/>
          <a:stretch/>
        </p:blipFill>
        <p:spPr>
          <a:xfrm>
            <a:off x="4214136" y="3445022"/>
            <a:ext cx="3763728" cy="2377440"/>
          </a:xfrm>
          <a:prstGeom prst="rect">
            <a:avLst/>
          </a:prstGeom>
          <a:ln>
            <a:solidFill>
              <a:schemeClr val="tx1"/>
            </a:solidFill>
          </a:ln>
        </p:spPr>
      </p:pic>
      <p:pic>
        <p:nvPicPr>
          <p:cNvPr id="20" name="Immagine 19">
            <a:extLst>
              <a:ext uri="{FF2B5EF4-FFF2-40B4-BE49-F238E27FC236}">
                <a16:creationId xmlns:a16="http://schemas.microsoft.com/office/drawing/2014/main" id="{A9BC8BC8-B65B-15BF-9DF8-8ACBD7DEB844}"/>
              </a:ext>
            </a:extLst>
          </p:cNvPr>
          <p:cNvPicPr>
            <a:picLocks noChangeAspect="1"/>
          </p:cNvPicPr>
          <p:nvPr/>
        </p:nvPicPr>
        <p:blipFill>
          <a:blip r:embed="rId7" cstate="print">
            <a:extLst>
              <a:ext uri="{28A0092B-C50C-407E-A947-70E740481C1C}">
                <a14:useLocalDpi xmlns:a14="http://schemas.microsoft.com/office/drawing/2010/main" val="0"/>
              </a:ext>
            </a:extLst>
          </a:blip>
          <a:srcRect l="9881" t="3332" r="8068" b="6497"/>
          <a:stretch/>
        </p:blipFill>
        <p:spPr>
          <a:xfrm>
            <a:off x="8318500" y="851333"/>
            <a:ext cx="3754774" cy="2377440"/>
          </a:xfrm>
          <a:prstGeom prst="rect">
            <a:avLst/>
          </a:prstGeom>
          <a:ln>
            <a:solidFill>
              <a:schemeClr val="tx1"/>
            </a:solidFill>
          </a:ln>
        </p:spPr>
      </p:pic>
      <p:pic>
        <p:nvPicPr>
          <p:cNvPr id="22" name="Immagine 21">
            <a:extLst>
              <a:ext uri="{FF2B5EF4-FFF2-40B4-BE49-F238E27FC236}">
                <a16:creationId xmlns:a16="http://schemas.microsoft.com/office/drawing/2014/main" id="{DDC5AEDF-D592-D581-A75A-E438F8FF26E9}"/>
              </a:ext>
            </a:extLst>
          </p:cNvPr>
          <p:cNvPicPr>
            <a:picLocks noChangeAspect="1"/>
          </p:cNvPicPr>
          <p:nvPr/>
        </p:nvPicPr>
        <p:blipFill>
          <a:blip r:embed="rId8" cstate="print">
            <a:extLst>
              <a:ext uri="{28A0092B-C50C-407E-A947-70E740481C1C}">
                <a14:useLocalDpi xmlns:a14="http://schemas.microsoft.com/office/drawing/2010/main" val="0"/>
              </a:ext>
            </a:extLst>
          </a:blip>
          <a:srcRect l="9561" t="3148" r="7042" b="6497"/>
          <a:stretch/>
        </p:blipFill>
        <p:spPr>
          <a:xfrm>
            <a:off x="8264749" y="3445022"/>
            <a:ext cx="3808525" cy="2377440"/>
          </a:xfrm>
          <a:prstGeom prst="rect">
            <a:avLst/>
          </a:prstGeom>
          <a:ln>
            <a:solidFill>
              <a:schemeClr val="tx1"/>
            </a:solidFill>
          </a:ln>
        </p:spPr>
      </p:pic>
    </p:spTree>
    <p:extLst>
      <p:ext uri="{BB962C8B-B14F-4D97-AF65-F5344CB8AC3E}">
        <p14:creationId xmlns:p14="http://schemas.microsoft.com/office/powerpoint/2010/main" val="219454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6AD6-1F13-D181-0F75-65FCEE635802}"/>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F9A1FDEB-9A94-0CC2-8779-1ED3CC24CB13}"/>
              </a:ext>
            </a:extLst>
          </p:cNvPr>
          <p:cNvSpPr>
            <a:spLocks noGrp="1"/>
          </p:cNvSpPr>
          <p:nvPr>
            <p:ph type="ftr" sz="quarter" idx="10"/>
          </p:nvPr>
        </p:nvSpPr>
        <p:spPr>
          <a:xfrm>
            <a:off x="977623" y="66549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D3C42E40-D542-C68D-9EB1-C09095E116B5}"/>
              </a:ext>
            </a:extLst>
          </p:cNvPr>
          <p:cNvSpPr>
            <a:spLocks noGrp="1"/>
          </p:cNvSpPr>
          <p:nvPr>
            <p:ph type="title"/>
          </p:nvPr>
        </p:nvSpPr>
        <p:spPr>
          <a:xfrm>
            <a:off x="133258" y="-95606"/>
            <a:ext cx="4172042" cy="643109"/>
          </a:xfrm>
        </p:spPr>
        <p:txBody>
          <a:bodyPr>
            <a:normAutofit fontScale="90000"/>
          </a:bodyPr>
          <a:lstStyle/>
          <a:p>
            <a:pPr algn="l"/>
            <a:r>
              <a:rPr lang="en-US" sz="4000" dirty="0">
                <a:solidFill>
                  <a:schemeClr val="accent1"/>
                </a:solidFill>
              </a:rPr>
              <a:t>Validation results</a:t>
            </a:r>
            <a:endParaRPr lang="x-none" sz="4000" dirty="0">
              <a:solidFill>
                <a:schemeClr val="accent1"/>
              </a:solidFill>
            </a:endParaRPr>
          </a:p>
        </p:txBody>
      </p:sp>
      <p:sp>
        <p:nvSpPr>
          <p:cNvPr id="2" name="Title 2">
            <a:extLst>
              <a:ext uri="{FF2B5EF4-FFF2-40B4-BE49-F238E27FC236}">
                <a16:creationId xmlns:a16="http://schemas.microsoft.com/office/drawing/2014/main" id="{93E905B7-4D65-1619-534A-440C22EB9D52}"/>
              </a:ext>
            </a:extLst>
          </p:cNvPr>
          <p:cNvSpPr txBox="1">
            <a:spLocks/>
          </p:cNvSpPr>
          <p:nvPr/>
        </p:nvSpPr>
        <p:spPr bwMode="auto">
          <a:xfrm>
            <a:off x="982847" y="445595"/>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80517D85-D645-AEDC-17EF-837A84FE5862}"/>
              </a:ext>
            </a:extLst>
          </p:cNvPr>
          <p:cNvSpPr txBox="1">
            <a:spLocks/>
          </p:cNvSpPr>
          <p:nvPr/>
        </p:nvSpPr>
        <p:spPr bwMode="auto">
          <a:xfrm>
            <a:off x="5010817" y="445595"/>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A18C81FE-BC37-9460-E446-ABB073560087}"/>
              </a:ext>
            </a:extLst>
          </p:cNvPr>
          <p:cNvSpPr txBox="1">
            <a:spLocks/>
          </p:cNvSpPr>
          <p:nvPr/>
        </p:nvSpPr>
        <p:spPr bwMode="auto">
          <a:xfrm>
            <a:off x="9177401" y="441469"/>
            <a:ext cx="2311677" cy="32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sp>
        <p:nvSpPr>
          <p:cNvPr id="17" name="Rettangolo 16">
            <a:extLst>
              <a:ext uri="{FF2B5EF4-FFF2-40B4-BE49-F238E27FC236}">
                <a16:creationId xmlns:a16="http://schemas.microsoft.com/office/drawing/2014/main" id="{8FCC160E-6507-DBD1-7BDA-2545CABA541D}"/>
              </a:ext>
            </a:extLst>
          </p:cNvPr>
          <p:cNvSpPr/>
          <p:nvPr/>
        </p:nvSpPr>
        <p:spPr>
          <a:xfrm>
            <a:off x="1848655" y="6022689"/>
            <a:ext cx="8636000"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4"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t>Black</a:t>
            </a:r>
            <a:r>
              <a:rPr lang="it-IT" sz="1600" dirty="0"/>
              <a:t> </a:t>
            </a:r>
            <a:r>
              <a:rPr lang="it-IT" sz="1600" dirty="0" err="1"/>
              <a:t>is</a:t>
            </a:r>
            <a:r>
              <a:rPr lang="it-IT" sz="1600" dirty="0"/>
              <a:t> Warm-up </a:t>
            </a:r>
            <a:r>
              <a:rPr lang="it-IT" sz="1600" dirty="0" err="1"/>
              <a:t>period</a:t>
            </a:r>
            <a:endParaRPr lang="it-IT" sz="1600" dirty="0"/>
          </a:p>
          <a:p>
            <a:pPr marL="285750" indent="-285750" algn="ctr">
              <a:buFont typeface="Arial" panose="020B0604020202020204" pitchFamily="34" charset="0"/>
              <a:buChar char="•"/>
            </a:pPr>
            <a:r>
              <a:rPr lang="it-IT" sz="1600" b="1" dirty="0">
                <a:solidFill>
                  <a:srgbClr val="F688EE"/>
                </a:solidFill>
              </a:rPr>
              <a:t>Magenta</a:t>
            </a:r>
            <a:r>
              <a:rPr lang="it-IT" sz="1600" dirty="0"/>
              <a:t> </a:t>
            </a:r>
            <a:r>
              <a:rPr lang="it-IT" sz="1600" dirty="0" err="1"/>
              <a:t>is</a:t>
            </a:r>
            <a:r>
              <a:rPr lang="it-IT" sz="1600" dirty="0"/>
              <a:t> </a:t>
            </a:r>
            <a:r>
              <a:rPr lang="it-IT" sz="1600" dirty="0" err="1"/>
              <a:t>Calibration</a:t>
            </a:r>
            <a:r>
              <a:rPr lang="it-IT" sz="1600" dirty="0"/>
              <a:t> </a:t>
            </a:r>
            <a:r>
              <a:rPr lang="it-IT" sz="1600" dirty="0" err="1"/>
              <a:t>period</a:t>
            </a:r>
            <a:r>
              <a:rPr lang="it-IT" sz="1600" dirty="0"/>
              <a:t> </a:t>
            </a:r>
          </a:p>
        </p:txBody>
      </p:sp>
      <p:pic>
        <p:nvPicPr>
          <p:cNvPr id="10" name="Immagine 9">
            <a:extLst>
              <a:ext uri="{FF2B5EF4-FFF2-40B4-BE49-F238E27FC236}">
                <a16:creationId xmlns:a16="http://schemas.microsoft.com/office/drawing/2014/main" id="{46631CF0-E5B2-CB12-D283-9528FE8A4A43}"/>
              </a:ext>
            </a:extLst>
          </p:cNvPr>
          <p:cNvPicPr>
            <a:picLocks noChangeAspect="1"/>
          </p:cNvPicPr>
          <p:nvPr/>
        </p:nvPicPr>
        <p:blipFill>
          <a:blip r:embed="rId3" cstate="print">
            <a:extLst>
              <a:ext uri="{28A0092B-C50C-407E-A947-70E740481C1C}">
                <a14:useLocalDpi xmlns:a14="http://schemas.microsoft.com/office/drawing/2010/main" val="0"/>
              </a:ext>
            </a:extLst>
          </a:blip>
          <a:srcRect l="10202" t="3148" r="8174" b="6156"/>
          <a:stretch/>
        </p:blipFill>
        <p:spPr>
          <a:xfrm>
            <a:off x="281915" y="851333"/>
            <a:ext cx="3713539" cy="2377440"/>
          </a:xfrm>
          <a:prstGeom prst="rect">
            <a:avLst/>
          </a:prstGeom>
          <a:ln>
            <a:solidFill>
              <a:schemeClr val="tx1"/>
            </a:solidFill>
          </a:ln>
        </p:spPr>
      </p:pic>
      <p:pic>
        <p:nvPicPr>
          <p:cNvPr id="13" name="Immagine 12">
            <a:extLst>
              <a:ext uri="{FF2B5EF4-FFF2-40B4-BE49-F238E27FC236}">
                <a16:creationId xmlns:a16="http://schemas.microsoft.com/office/drawing/2014/main" id="{A2C145E1-F7CD-5A0B-482D-EBE8DB2F61B5}"/>
              </a:ext>
            </a:extLst>
          </p:cNvPr>
          <p:cNvPicPr>
            <a:picLocks noChangeAspect="1"/>
          </p:cNvPicPr>
          <p:nvPr/>
        </p:nvPicPr>
        <p:blipFill>
          <a:blip r:embed="rId4" cstate="print">
            <a:extLst>
              <a:ext uri="{28A0092B-C50C-407E-A947-70E740481C1C}">
                <a14:useLocalDpi xmlns:a14="http://schemas.microsoft.com/office/drawing/2010/main" val="0"/>
              </a:ext>
            </a:extLst>
          </a:blip>
          <a:srcRect l="10308" t="2963" r="7042" b="6496"/>
          <a:stretch/>
        </p:blipFill>
        <p:spPr>
          <a:xfrm>
            <a:off x="255335" y="3445022"/>
            <a:ext cx="3766697" cy="2377440"/>
          </a:xfrm>
          <a:prstGeom prst="rect">
            <a:avLst/>
          </a:prstGeom>
          <a:ln>
            <a:solidFill>
              <a:schemeClr val="tx1"/>
            </a:solidFill>
          </a:ln>
        </p:spPr>
      </p:pic>
      <p:pic>
        <p:nvPicPr>
          <p:cNvPr id="16" name="Immagine 15">
            <a:extLst>
              <a:ext uri="{FF2B5EF4-FFF2-40B4-BE49-F238E27FC236}">
                <a16:creationId xmlns:a16="http://schemas.microsoft.com/office/drawing/2014/main" id="{8C679B29-C041-76EB-442A-8B5DF3C5695D}"/>
              </a:ext>
            </a:extLst>
          </p:cNvPr>
          <p:cNvPicPr>
            <a:picLocks noChangeAspect="1"/>
          </p:cNvPicPr>
          <p:nvPr/>
        </p:nvPicPr>
        <p:blipFill>
          <a:blip r:embed="rId5" cstate="print">
            <a:extLst>
              <a:ext uri="{28A0092B-C50C-407E-A947-70E740481C1C}">
                <a14:useLocalDpi xmlns:a14="http://schemas.microsoft.com/office/drawing/2010/main" val="0"/>
              </a:ext>
            </a:extLst>
          </a:blip>
          <a:srcRect l="10201" t="4710" r="7854" b="6497"/>
          <a:stretch/>
        </p:blipFill>
        <p:spPr>
          <a:xfrm>
            <a:off x="4252941" y="851333"/>
            <a:ext cx="3808071" cy="2377440"/>
          </a:xfrm>
          <a:prstGeom prst="rect">
            <a:avLst/>
          </a:prstGeom>
          <a:ln>
            <a:solidFill>
              <a:schemeClr val="tx1"/>
            </a:solidFill>
          </a:ln>
        </p:spPr>
      </p:pic>
      <p:pic>
        <p:nvPicPr>
          <p:cNvPr id="21" name="Immagine 20">
            <a:extLst>
              <a:ext uri="{FF2B5EF4-FFF2-40B4-BE49-F238E27FC236}">
                <a16:creationId xmlns:a16="http://schemas.microsoft.com/office/drawing/2014/main" id="{4CA611FB-112F-DB4E-1BF6-DFD446921B05}"/>
              </a:ext>
            </a:extLst>
          </p:cNvPr>
          <p:cNvPicPr>
            <a:picLocks noChangeAspect="1"/>
          </p:cNvPicPr>
          <p:nvPr/>
        </p:nvPicPr>
        <p:blipFill>
          <a:blip r:embed="rId6" cstate="print">
            <a:extLst>
              <a:ext uri="{28A0092B-C50C-407E-A947-70E740481C1C}">
                <a14:useLocalDpi xmlns:a14="http://schemas.microsoft.com/office/drawing/2010/main" val="0"/>
              </a:ext>
            </a:extLst>
          </a:blip>
          <a:srcRect l="9881" t="2778" r="7042" b="6496"/>
          <a:stretch/>
        </p:blipFill>
        <p:spPr>
          <a:xfrm>
            <a:off x="4252941" y="3429000"/>
            <a:ext cx="3778419" cy="2377440"/>
          </a:xfrm>
          <a:prstGeom prst="rect">
            <a:avLst/>
          </a:prstGeom>
          <a:ln>
            <a:solidFill>
              <a:schemeClr val="tx1"/>
            </a:solidFill>
          </a:ln>
        </p:spPr>
      </p:pic>
      <p:pic>
        <p:nvPicPr>
          <p:cNvPr id="24" name="Immagine 23">
            <a:extLst>
              <a:ext uri="{FF2B5EF4-FFF2-40B4-BE49-F238E27FC236}">
                <a16:creationId xmlns:a16="http://schemas.microsoft.com/office/drawing/2014/main" id="{978EF231-D897-575B-4B39-4D54BBB66C7F}"/>
              </a:ext>
            </a:extLst>
          </p:cNvPr>
          <p:cNvPicPr>
            <a:picLocks noChangeAspect="1"/>
          </p:cNvPicPr>
          <p:nvPr/>
        </p:nvPicPr>
        <p:blipFill>
          <a:blip r:embed="rId7" cstate="print">
            <a:extLst>
              <a:ext uri="{28A0092B-C50C-407E-A947-70E740481C1C}">
                <a14:useLocalDpi xmlns:a14="http://schemas.microsoft.com/office/drawing/2010/main" val="0"/>
              </a:ext>
            </a:extLst>
          </a:blip>
          <a:srcRect l="10201" t="3334" r="7854" b="6497"/>
          <a:stretch/>
        </p:blipFill>
        <p:spPr>
          <a:xfrm>
            <a:off x="8262269" y="3429000"/>
            <a:ext cx="3749892" cy="2377440"/>
          </a:xfrm>
          <a:prstGeom prst="rect">
            <a:avLst/>
          </a:prstGeom>
          <a:ln>
            <a:solidFill>
              <a:schemeClr val="tx1"/>
            </a:solidFill>
          </a:ln>
        </p:spPr>
      </p:pic>
      <p:pic>
        <p:nvPicPr>
          <p:cNvPr id="26" name="Immagine 25">
            <a:extLst>
              <a:ext uri="{FF2B5EF4-FFF2-40B4-BE49-F238E27FC236}">
                <a16:creationId xmlns:a16="http://schemas.microsoft.com/office/drawing/2014/main" id="{83444FC7-F201-764E-58CD-AF56C453555F}"/>
              </a:ext>
            </a:extLst>
          </p:cNvPr>
          <p:cNvPicPr>
            <a:picLocks noChangeAspect="1"/>
          </p:cNvPicPr>
          <p:nvPr/>
        </p:nvPicPr>
        <p:blipFill>
          <a:blip r:embed="rId8" cstate="print">
            <a:extLst>
              <a:ext uri="{28A0092B-C50C-407E-A947-70E740481C1C}">
                <a14:useLocalDpi xmlns:a14="http://schemas.microsoft.com/office/drawing/2010/main" val="0"/>
              </a:ext>
            </a:extLst>
          </a:blip>
          <a:srcRect l="10202" t="3334" r="7961" b="6497"/>
          <a:stretch/>
        </p:blipFill>
        <p:spPr>
          <a:xfrm>
            <a:off x="8262269" y="851333"/>
            <a:ext cx="3745009" cy="2377440"/>
          </a:xfrm>
          <a:prstGeom prst="rect">
            <a:avLst/>
          </a:prstGeom>
          <a:ln>
            <a:solidFill>
              <a:schemeClr val="tx1"/>
            </a:solidFill>
          </a:ln>
        </p:spPr>
      </p:pic>
    </p:spTree>
    <p:extLst>
      <p:ext uri="{BB962C8B-B14F-4D97-AF65-F5344CB8AC3E}">
        <p14:creationId xmlns:p14="http://schemas.microsoft.com/office/powerpoint/2010/main" val="2975778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9084-1DD1-C84D-F742-1B628F1DE607}"/>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267372F-0E80-FB1A-286A-9922328010E7}"/>
              </a:ext>
            </a:extLst>
          </p:cNvPr>
          <p:cNvSpPr>
            <a:spLocks noGrp="1"/>
          </p:cNvSpPr>
          <p:nvPr>
            <p:ph type="ftr" sz="quarter" idx="10"/>
          </p:nvPr>
        </p:nvSpPr>
        <p:spPr>
          <a:xfrm>
            <a:off x="977623" y="6654904"/>
            <a:ext cx="9355617" cy="365125"/>
          </a:xfrm>
        </p:spPr>
        <p:txBody>
          <a:bodyPr/>
          <a:lstStyle/>
          <a:p>
            <a:pPr>
              <a:defRPr/>
            </a:pPr>
            <a:r>
              <a:rPr lang="en-US"/>
              <a:t>HydroLAB – Università degli Studi di Napoli Federico II</a:t>
            </a:r>
            <a:endParaRPr lang="en-US" dirty="0"/>
          </a:p>
        </p:txBody>
      </p:sp>
      <p:sp>
        <p:nvSpPr>
          <p:cNvPr id="38" name="Title 2">
            <a:extLst>
              <a:ext uri="{FF2B5EF4-FFF2-40B4-BE49-F238E27FC236}">
                <a16:creationId xmlns:a16="http://schemas.microsoft.com/office/drawing/2014/main" id="{E648CF0D-C828-B90D-4BD0-F8F66000AE71}"/>
              </a:ext>
            </a:extLst>
          </p:cNvPr>
          <p:cNvSpPr>
            <a:spLocks noGrp="1"/>
          </p:cNvSpPr>
          <p:nvPr>
            <p:ph type="title"/>
          </p:nvPr>
        </p:nvSpPr>
        <p:spPr>
          <a:xfrm>
            <a:off x="133258" y="-95606"/>
            <a:ext cx="4172042" cy="643109"/>
          </a:xfrm>
        </p:spPr>
        <p:txBody>
          <a:bodyPr>
            <a:normAutofit fontScale="90000"/>
          </a:bodyPr>
          <a:lstStyle/>
          <a:p>
            <a:pPr algn="l"/>
            <a:r>
              <a:rPr lang="en-US" sz="4000" dirty="0">
                <a:solidFill>
                  <a:schemeClr val="accent1"/>
                </a:solidFill>
              </a:rPr>
              <a:t>Validation results</a:t>
            </a:r>
            <a:endParaRPr lang="x-none" sz="4000" dirty="0">
              <a:solidFill>
                <a:schemeClr val="accent1"/>
              </a:solidFill>
            </a:endParaRPr>
          </a:p>
        </p:txBody>
      </p:sp>
      <p:sp>
        <p:nvSpPr>
          <p:cNvPr id="2" name="Title 2">
            <a:extLst>
              <a:ext uri="{FF2B5EF4-FFF2-40B4-BE49-F238E27FC236}">
                <a16:creationId xmlns:a16="http://schemas.microsoft.com/office/drawing/2014/main" id="{323F47A6-367F-1A25-9DD9-8B16EBB55214}"/>
              </a:ext>
            </a:extLst>
          </p:cNvPr>
          <p:cNvSpPr txBox="1">
            <a:spLocks/>
          </p:cNvSpPr>
          <p:nvPr/>
        </p:nvSpPr>
        <p:spPr bwMode="auto">
          <a:xfrm>
            <a:off x="982847" y="445595"/>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1</a:t>
            </a:r>
            <a:endParaRPr lang="x-none" sz="3000" dirty="0">
              <a:solidFill>
                <a:schemeClr val="accent1"/>
              </a:solidFill>
            </a:endParaRPr>
          </a:p>
        </p:txBody>
      </p:sp>
      <p:sp>
        <p:nvSpPr>
          <p:cNvPr id="3" name="Title 2">
            <a:extLst>
              <a:ext uri="{FF2B5EF4-FFF2-40B4-BE49-F238E27FC236}">
                <a16:creationId xmlns:a16="http://schemas.microsoft.com/office/drawing/2014/main" id="{438B2AFF-7502-C7FB-02A6-55067A5B376C}"/>
              </a:ext>
            </a:extLst>
          </p:cNvPr>
          <p:cNvSpPr txBox="1">
            <a:spLocks/>
          </p:cNvSpPr>
          <p:nvPr/>
        </p:nvSpPr>
        <p:spPr bwMode="auto">
          <a:xfrm>
            <a:off x="5010817" y="445595"/>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2</a:t>
            </a:r>
            <a:endParaRPr lang="x-none" sz="3000" dirty="0">
              <a:solidFill>
                <a:schemeClr val="accent1"/>
              </a:solidFill>
            </a:endParaRPr>
          </a:p>
        </p:txBody>
      </p:sp>
      <p:sp>
        <p:nvSpPr>
          <p:cNvPr id="5" name="Title 2">
            <a:extLst>
              <a:ext uri="{FF2B5EF4-FFF2-40B4-BE49-F238E27FC236}">
                <a16:creationId xmlns:a16="http://schemas.microsoft.com/office/drawing/2014/main" id="{7504AF36-BE8E-AB17-58D6-863788E2FDD4}"/>
              </a:ext>
            </a:extLst>
          </p:cNvPr>
          <p:cNvSpPr txBox="1">
            <a:spLocks/>
          </p:cNvSpPr>
          <p:nvPr/>
        </p:nvSpPr>
        <p:spPr bwMode="auto">
          <a:xfrm>
            <a:off x="9177401" y="441469"/>
            <a:ext cx="2311677" cy="32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60000" lnSpcReduction="20000"/>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3000" dirty="0">
                <a:solidFill>
                  <a:schemeClr val="accent1"/>
                </a:solidFill>
              </a:rPr>
              <a:t>Calibration Setup 3</a:t>
            </a:r>
            <a:endParaRPr lang="x-none" sz="3000" dirty="0">
              <a:solidFill>
                <a:schemeClr val="accent1"/>
              </a:solidFill>
            </a:endParaRPr>
          </a:p>
        </p:txBody>
      </p:sp>
      <p:sp>
        <p:nvSpPr>
          <p:cNvPr id="17" name="Rettangolo 16">
            <a:extLst>
              <a:ext uri="{FF2B5EF4-FFF2-40B4-BE49-F238E27FC236}">
                <a16:creationId xmlns:a16="http://schemas.microsoft.com/office/drawing/2014/main" id="{F44A76C6-C211-BDE4-37DB-2D1D33EB50D4}"/>
              </a:ext>
            </a:extLst>
          </p:cNvPr>
          <p:cNvSpPr/>
          <p:nvPr/>
        </p:nvSpPr>
        <p:spPr>
          <a:xfrm>
            <a:off x="1848655" y="6022689"/>
            <a:ext cx="8636000" cy="51223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numCol="4" rtlCol="0" anchor="ctr"/>
          <a:lstStyle/>
          <a:p>
            <a:pPr marL="285750" indent="-285750" algn="ctr">
              <a:buFont typeface="Arial" panose="020B0604020202020204" pitchFamily="34" charset="0"/>
              <a:buChar char="•"/>
            </a:pPr>
            <a:r>
              <a:rPr lang="it-IT" sz="1600" b="1" dirty="0">
                <a:solidFill>
                  <a:srgbClr val="0070C0"/>
                </a:solidFill>
              </a:rPr>
              <a:t>Blue</a:t>
            </a:r>
            <a:r>
              <a:rPr lang="it-IT" sz="1600" dirty="0"/>
              <a:t> </a:t>
            </a:r>
            <a:r>
              <a:rPr lang="it-IT" sz="1600" dirty="0" err="1"/>
              <a:t>is</a:t>
            </a:r>
            <a:r>
              <a:rPr lang="it-IT" sz="1600" dirty="0"/>
              <a:t> </a:t>
            </a:r>
            <a:r>
              <a:rPr lang="it-IT" sz="1600" dirty="0" err="1"/>
              <a:t>observed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solidFill>
                  <a:srgbClr val="FF0000"/>
                </a:solidFill>
              </a:rPr>
              <a:t>Red</a:t>
            </a:r>
            <a:r>
              <a:rPr lang="it-IT" sz="1600" dirty="0"/>
              <a:t> </a:t>
            </a:r>
            <a:r>
              <a:rPr lang="it-IT" sz="1600" dirty="0" err="1"/>
              <a:t>is</a:t>
            </a:r>
            <a:r>
              <a:rPr lang="it-IT" sz="1600" dirty="0"/>
              <a:t> </a:t>
            </a:r>
            <a:r>
              <a:rPr lang="it-IT" sz="1600" dirty="0" err="1"/>
              <a:t>Simulated</a:t>
            </a:r>
            <a:r>
              <a:rPr lang="it-IT" sz="1600" dirty="0"/>
              <a:t> </a:t>
            </a:r>
            <a:r>
              <a:rPr lang="it-IT" sz="1600" dirty="0" err="1"/>
              <a:t>Discharge</a:t>
            </a:r>
            <a:endParaRPr lang="it-IT" sz="1600" dirty="0"/>
          </a:p>
          <a:p>
            <a:pPr marL="285750" indent="-285750" algn="ctr">
              <a:buFont typeface="Arial" panose="020B0604020202020204" pitchFamily="34" charset="0"/>
              <a:buChar char="•"/>
            </a:pPr>
            <a:r>
              <a:rPr lang="it-IT" sz="1600" b="1" dirty="0"/>
              <a:t>Black</a:t>
            </a:r>
            <a:r>
              <a:rPr lang="it-IT" sz="1600" dirty="0"/>
              <a:t> </a:t>
            </a:r>
            <a:r>
              <a:rPr lang="it-IT" sz="1600" dirty="0" err="1"/>
              <a:t>is</a:t>
            </a:r>
            <a:r>
              <a:rPr lang="it-IT" sz="1600" dirty="0"/>
              <a:t> Warm-up </a:t>
            </a:r>
            <a:r>
              <a:rPr lang="it-IT" sz="1600" dirty="0" err="1"/>
              <a:t>period</a:t>
            </a:r>
            <a:endParaRPr lang="it-IT" sz="1600" dirty="0"/>
          </a:p>
          <a:p>
            <a:pPr marL="285750" indent="-285750" algn="ctr">
              <a:buFont typeface="Arial" panose="020B0604020202020204" pitchFamily="34" charset="0"/>
              <a:buChar char="•"/>
            </a:pPr>
            <a:r>
              <a:rPr lang="it-IT" sz="1600" b="1" dirty="0">
                <a:solidFill>
                  <a:srgbClr val="F688EE"/>
                </a:solidFill>
              </a:rPr>
              <a:t>Magenta</a:t>
            </a:r>
            <a:r>
              <a:rPr lang="it-IT" sz="1600" dirty="0"/>
              <a:t> </a:t>
            </a:r>
            <a:r>
              <a:rPr lang="it-IT" sz="1600" dirty="0" err="1"/>
              <a:t>is</a:t>
            </a:r>
            <a:r>
              <a:rPr lang="it-IT" sz="1600" dirty="0"/>
              <a:t> </a:t>
            </a:r>
            <a:r>
              <a:rPr lang="it-IT" sz="1600" dirty="0" err="1"/>
              <a:t>Calibration</a:t>
            </a:r>
            <a:r>
              <a:rPr lang="it-IT" sz="1600" dirty="0"/>
              <a:t> </a:t>
            </a:r>
            <a:r>
              <a:rPr lang="it-IT" sz="1600" dirty="0" err="1"/>
              <a:t>period</a:t>
            </a:r>
            <a:r>
              <a:rPr lang="it-IT" sz="1600" dirty="0"/>
              <a:t> </a:t>
            </a:r>
          </a:p>
        </p:txBody>
      </p:sp>
      <p:pic>
        <p:nvPicPr>
          <p:cNvPr id="7" name="Immagine 6">
            <a:extLst>
              <a:ext uri="{FF2B5EF4-FFF2-40B4-BE49-F238E27FC236}">
                <a16:creationId xmlns:a16="http://schemas.microsoft.com/office/drawing/2014/main" id="{7B325773-6FCE-AE51-E03C-FF1C1335D892}"/>
              </a:ext>
            </a:extLst>
          </p:cNvPr>
          <p:cNvPicPr>
            <a:picLocks noChangeAspect="1"/>
          </p:cNvPicPr>
          <p:nvPr/>
        </p:nvPicPr>
        <p:blipFill>
          <a:blip r:embed="rId3" cstate="print">
            <a:extLst>
              <a:ext uri="{28A0092B-C50C-407E-A947-70E740481C1C}">
                <a14:useLocalDpi xmlns:a14="http://schemas.microsoft.com/office/drawing/2010/main" val="0"/>
              </a:ext>
            </a:extLst>
          </a:blip>
          <a:srcRect l="10201" t="3148" r="7042" b="6497"/>
          <a:stretch/>
        </p:blipFill>
        <p:spPr>
          <a:xfrm>
            <a:off x="249040" y="851333"/>
            <a:ext cx="3779289" cy="2377440"/>
          </a:xfrm>
          <a:prstGeom prst="rect">
            <a:avLst/>
          </a:prstGeom>
          <a:ln>
            <a:solidFill>
              <a:schemeClr val="tx1"/>
            </a:solidFill>
          </a:ln>
        </p:spPr>
      </p:pic>
      <p:pic>
        <p:nvPicPr>
          <p:cNvPr id="9" name="Immagine 8">
            <a:extLst>
              <a:ext uri="{FF2B5EF4-FFF2-40B4-BE49-F238E27FC236}">
                <a16:creationId xmlns:a16="http://schemas.microsoft.com/office/drawing/2014/main" id="{E88E6B59-EC77-FB17-1B8E-B89CDE20CC13}"/>
              </a:ext>
            </a:extLst>
          </p:cNvPr>
          <p:cNvPicPr>
            <a:picLocks noChangeAspect="1"/>
          </p:cNvPicPr>
          <p:nvPr/>
        </p:nvPicPr>
        <p:blipFill>
          <a:blip r:embed="rId4" cstate="print">
            <a:extLst>
              <a:ext uri="{28A0092B-C50C-407E-A947-70E740481C1C}">
                <a14:useLocalDpi xmlns:a14="http://schemas.microsoft.com/office/drawing/2010/main" val="0"/>
              </a:ext>
            </a:extLst>
          </a:blip>
          <a:srcRect l="10414" t="3148" r="7854" b="6497"/>
          <a:stretch/>
        </p:blipFill>
        <p:spPr>
          <a:xfrm>
            <a:off x="269603" y="3429000"/>
            <a:ext cx="3732461" cy="2377440"/>
          </a:xfrm>
          <a:prstGeom prst="rect">
            <a:avLst/>
          </a:prstGeom>
          <a:ln>
            <a:solidFill>
              <a:schemeClr val="tx1"/>
            </a:solidFill>
          </a:ln>
        </p:spPr>
      </p:pic>
      <p:pic>
        <p:nvPicPr>
          <p:cNvPr id="12" name="Immagine 11">
            <a:extLst>
              <a:ext uri="{FF2B5EF4-FFF2-40B4-BE49-F238E27FC236}">
                <a16:creationId xmlns:a16="http://schemas.microsoft.com/office/drawing/2014/main" id="{3D898525-4956-8992-BF8C-9ECDCD3D622F}"/>
              </a:ext>
            </a:extLst>
          </p:cNvPr>
          <p:cNvPicPr>
            <a:picLocks noChangeAspect="1"/>
          </p:cNvPicPr>
          <p:nvPr/>
        </p:nvPicPr>
        <p:blipFill>
          <a:blip r:embed="rId5" cstate="print">
            <a:extLst>
              <a:ext uri="{28A0092B-C50C-407E-A947-70E740481C1C}">
                <a14:useLocalDpi xmlns:a14="http://schemas.microsoft.com/office/drawing/2010/main" val="0"/>
              </a:ext>
            </a:extLst>
          </a:blip>
          <a:srcRect l="9881" t="2963" r="7042" b="6496"/>
          <a:stretch/>
        </p:blipFill>
        <p:spPr>
          <a:xfrm>
            <a:off x="4202926" y="850300"/>
            <a:ext cx="3786147" cy="2377440"/>
          </a:xfrm>
          <a:prstGeom prst="rect">
            <a:avLst/>
          </a:prstGeom>
          <a:ln>
            <a:solidFill>
              <a:schemeClr val="tx1"/>
            </a:solidFill>
          </a:ln>
        </p:spPr>
      </p:pic>
      <p:pic>
        <p:nvPicPr>
          <p:cNvPr id="15" name="Immagine 14">
            <a:extLst>
              <a:ext uri="{FF2B5EF4-FFF2-40B4-BE49-F238E27FC236}">
                <a16:creationId xmlns:a16="http://schemas.microsoft.com/office/drawing/2014/main" id="{CD89460D-2F41-E79C-E628-68A6FD21B2A4}"/>
              </a:ext>
            </a:extLst>
          </p:cNvPr>
          <p:cNvPicPr>
            <a:picLocks noChangeAspect="1"/>
          </p:cNvPicPr>
          <p:nvPr/>
        </p:nvPicPr>
        <p:blipFill>
          <a:blip r:embed="rId6" cstate="print">
            <a:extLst>
              <a:ext uri="{28A0092B-C50C-407E-A947-70E740481C1C}">
                <a14:useLocalDpi xmlns:a14="http://schemas.microsoft.com/office/drawing/2010/main" val="0"/>
              </a:ext>
            </a:extLst>
          </a:blip>
          <a:srcRect l="10202" t="3332" r="8174" b="6497"/>
          <a:stretch/>
        </p:blipFill>
        <p:spPr>
          <a:xfrm>
            <a:off x="4202926" y="3436494"/>
            <a:ext cx="3735244" cy="2377440"/>
          </a:xfrm>
          <a:prstGeom prst="rect">
            <a:avLst/>
          </a:prstGeom>
          <a:ln>
            <a:solidFill>
              <a:schemeClr val="tx1"/>
            </a:solidFill>
          </a:ln>
        </p:spPr>
      </p:pic>
      <p:pic>
        <p:nvPicPr>
          <p:cNvPr id="19" name="Immagine 18">
            <a:extLst>
              <a:ext uri="{FF2B5EF4-FFF2-40B4-BE49-F238E27FC236}">
                <a16:creationId xmlns:a16="http://schemas.microsoft.com/office/drawing/2014/main" id="{B766ACCE-8D52-DAC2-BDE9-164F47492BF8}"/>
              </a:ext>
            </a:extLst>
          </p:cNvPr>
          <p:cNvPicPr>
            <a:picLocks noChangeAspect="1"/>
          </p:cNvPicPr>
          <p:nvPr/>
        </p:nvPicPr>
        <p:blipFill>
          <a:blip r:embed="rId7" cstate="print">
            <a:extLst>
              <a:ext uri="{28A0092B-C50C-407E-A947-70E740481C1C}">
                <a14:useLocalDpi xmlns:a14="http://schemas.microsoft.com/office/drawing/2010/main" val="0"/>
              </a:ext>
            </a:extLst>
          </a:blip>
          <a:srcRect l="10201" t="3332" r="8257" b="6497"/>
          <a:stretch/>
        </p:blipFill>
        <p:spPr>
          <a:xfrm>
            <a:off x="8305800" y="3429000"/>
            <a:ext cx="3731438" cy="2377440"/>
          </a:xfrm>
          <a:prstGeom prst="rect">
            <a:avLst/>
          </a:prstGeom>
          <a:ln>
            <a:solidFill>
              <a:schemeClr val="tx1"/>
            </a:solidFill>
          </a:ln>
        </p:spPr>
      </p:pic>
      <p:pic>
        <p:nvPicPr>
          <p:cNvPr id="22" name="Immagine 21">
            <a:extLst>
              <a:ext uri="{FF2B5EF4-FFF2-40B4-BE49-F238E27FC236}">
                <a16:creationId xmlns:a16="http://schemas.microsoft.com/office/drawing/2014/main" id="{3402E95A-4C64-A36D-F4B5-395C2D940B4A}"/>
              </a:ext>
            </a:extLst>
          </p:cNvPr>
          <p:cNvPicPr>
            <a:picLocks noChangeAspect="1"/>
          </p:cNvPicPr>
          <p:nvPr/>
        </p:nvPicPr>
        <p:blipFill>
          <a:blip r:embed="rId8" cstate="print">
            <a:extLst>
              <a:ext uri="{28A0092B-C50C-407E-A947-70E740481C1C}">
                <a14:useLocalDpi xmlns:a14="http://schemas.microsoft.com/office/drawing/2010/main" val="0"/>
              </a:ext>
            </a:extLst>
          </a:blip>
          <a:srcRect l="10201" t="2962" r="8068" b="6497"/>
          <a:stretch/>
        </p:blipFill>
        <p:spPr>
          <a:xfrm>
            <a:off x="8305800" y="850300"/>
            <a:ext cx="3724827" cy="2377440"/>
          </a:xfrm>
          <a:prstGeom prst="rect">
            <a:avLst/>
          </a:prstGeom>
          <a:ln>
            <a:solidFill>
              <a:schemeClr val="tx1"/>
            </a:solidFill>
          </a:ln>
        </p:spPr>
      </p:pic>
    </p:spTree>
    <p:extLst>
      <p:ext uri="{BB962C8B-B14F-4D97-AF65-F5344CB8AC3E}">
        <p14:creationId xmlns:p14="http://schemas.microsoft.com/office/powerpoint/2010/main" val="397381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C3624-36E6-F47D-367C-612CBF273FC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32A49B-D725-3764-5FEF-2821B94F4C81}"/>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01EB0458-41E3-06C7-62B7-FB1B8E0A51DD}"/>
              </a:ext>
            </a:extLst>
          </p:cNvPr>
          <p:cNvSpPr>
            <a:spLocks noGrp="1"/>
          </p:cNvSpPr>
          <p:nvPr>
            <p:ph type="sldNum" sz="quarter" idx="11"/>
          </p:nvPr>
        </p:nvSpPr>
        <p:spPr/>
        <p:txBody>
          <a:bodyPr/>
          <a:lstStyle/>
          <a:p>
            <a:pPr>
              <a:defRPr/>
            </a:pPr>
            <a:fld id="{5FEDEA40-E179-4FB8-82D3-F765CD53FBD2}" type="slidenum">
              <a:rPr lang="en-US" smtClean="0"/>
              <a:pPr>
                <a:defRPr/>
              </a:pPr>
              <a:t>3</a:t>
            </a:fld>
            <a:endParaRPr lang="en-US" dirty="0"/>
          </a:p>
        </p:txBody>
      </p:sp>
      <p:sp>
        <p:nvSpPr>
          <p:cNvPr id="2" name="Connettore 1">
            <a:extLst>
              <a:ext uri="{FF2B5EF4-FFF2-40B4-BE49-F238E27FC236}">
                <a16:creationId xmlns:a16="http://schemas.microsoft.com/office/drawing/2014/main" id="{DA9AC4D7-2E64-A29A-212F-A1BC736FC429}"/>
              </a:ext>
            </a:extLst>
          </p:cNvPr>
          <p:cNvSpPr/>
          <p:nvPr/>
        </p:nvSpPr>
        <p:spPr>
          <a:xfrm>
            <a:off x="646332" y="2548325"/>
            <a:ext cx="1498417" cy="1149831"/>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it-IT" altLang="it-IT" sz="1200" b="1">
                <a:solidFill>
                  <a:schemeClr val="bg1"/>
                </a:solidFill>
                <a:latin typeface="Theano Didot" panose="02060603060706020203" pitchFamily="18" charset="0"/>
              </a:rPr>
              <a:t>883 Protected Natural Areas</a:t>
            </a:r>
            <a:endParaRPr lang="it-IT" altLang="it-IT" sz="1200" b="1" dirty="0">
              <a:solidFill>
                <a:schemeClr val="bg1"/>
              </a:solidFill>
              <a:latin typeface="Theano Didot" panose="02060603060706020203" pitchFamily="18" charset="0"/>
            </a:endParaRPr>
          </a:p>
        </p:txBody>
      </p:sp>
      <p:sp>
        <p:nvSpPr>
          <p:cNvPr id="3" name="Connettore 2">
            <a:extLst>
              <a:ext uri="{FF2B5EF4-FFF2-40B4-BE49-F238E27FC236}">
                <a16:creationId xmlns:a16="http://schemas.microsoft.com/office/drawing/2014/main" id="{5F43364E-62A9-BA75-44F9-425D576F7965}"/>
              </a:ext>
            </a:extLst>
          </p:cNvPr>
          <p:cNvSpPr/>
          <p:nvPr/>
        </p:nvSpPr>
        <p:spPr>
          <a:xfrm>
            <a:off x="461789" y="3941749"/>
            <a:ext cx="2112463" cy="876967"/>
          </a:xfrm>
          <a:prstGeom prst="flowChartConnector">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it-IT" sz="1200" b="1" dirty="0">
                <a:solidFill>
                  <a:schemeClr val="bg1"/>
                </a:solidFill>
                <a:latin typeface="Theano Didot" panose="02060603060706020203" pitchFamily="18" charset="0"/>
              </a:rPr>
              <a:t>Popolazione:  </a:t>
            </a:r>
            <a:r>
              <a:rPr lang="it-IT" sz="1200" b="1" dirty="0">
                <a:solidFill>
                  <a:schemeClr val="bg1"/>
                </a:solidFill>
                <a:latin typeface="Theano Didot" panose="02060603060706020203" pitchFamily="18" charset="0"/>
              </a:rPr>
              <a:t>12.977.357 (ISTAT 2024)</a:t>
            </a:r>
          </a:p>
          <a:p>
            <a:pPr algn="ctr"/>
            <a:endParaRPr lang="it-IT" altLang="it-IT" sz="1200" b="1" dirty="0">
              <a:solidFill>
                <a:schemeClr val="bg1"/>
              </a:solidFill>
              <a:latin typeface="Theano Didot" panose="02060603060706020203" pitchFamily="18" charset="0"/>
            </a:endParaRPr>
          </a:p>
        </p:txBody>
      </p:sp>
      <p:pic>
        <p:nvPicPr>
          <p:cNvPr id="5" name="Immagine 34">
            <a:extLst>
              <a:ext uri="{FF2B5EF4-FFF2-40B4-BE49-F238E27FC236}">
                <a16:creationId xmlns:a16="http://schemas.microsoft.com/office/drawing/2014/main" id="{540A2F9A-8ED9-716B-C2EA-F45D84B3F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867"/>
          <a:stretch>
            <a:fillRect/>
          </a:stretch>
        </p:blipFill>
        <p:spPr bwMode="auto">
          <a:xfrm>
            <a:off x="6013897" y="919839"/>
            <a:ext cx="5542837" cy="4918044"/>
          </a:xfrm>
          <a:prstGeom prst="rect">
            <a:avLst/>
          </a:prstGeom>
          <a:ln>
            <a:noFill/>
          </a:ln>
          <a:effectLst>
            <a:softEdge rad="112500"/>
          </a:effectLst>
        </p:spPr>
      </p:pic>
      <p:sp>
        <p:nvSpPr>
          <p:cNvPr id="6" name="Connettore 5">
            <a:extLst>
              <a:ext uri="{FF2B5EF4-FFF2-40B4-BE49-F238E27FC236}">
                <a16:creationId xmlns:a16="http://schemas.microsoft.com/office/drawing/2014/main" id="{49901F72-7E70-85FB-F272-4CF5EA09494C}"/>
              </a:ext>
            </a:extLst>
          </p:cNvPr>
          <p:cNvSpPr/>
          <p:nvPr/>
        </p:nvSpPr>
        <p:spPr>
          <a:xfrm>
            <a:off x="1313980" y="1053752"/>
            <a:ext cx="1661539" cy="1661539"/>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fr-FR" altLang="it-IT" sz="1200" b="1">
                <a:solidFill>
                  <a:schemeClr val="bg1"/>
                </a:solidFill>
                <a:latin typeface="Theano Didot" panose="02060603060706020203" pitchFamily="18" charset="0"/>
              </a:rPr>
              <a:t>Provinces</a:t>
            </a:r>
          </a:p>
          <a:p>
            <a:pPr algn="ctr">
              <a:lnSpc>
                <a:spcPct val="110000"/>
              </a:lnSpc>
              <a:spcBef>
                <a:spcPct val="0"/>
              </a:spcBef>
            </a:pPr>
            <a:r>
              <a:rPr lang="fr-FR" altLang="it-IT" sz="1200" b="1">
                <a:solidFill>
                  <a:schemeClr val="bg1"/>
                </a:solidFill>
                <a:latin typeface="Theano Didot" panose="02060603060706020203" pitchFamily="18" charset="0"/>
              </a:rPr>
              <a:t>n. 25</a:t>
            </a:r>
          </a:p>
          <a:p>
            <a:pPr algn="ctr">
              <a:lnSpc>
                <a:spcPct val="110000"/>
              </a:lnSpc>
              <a:spcBef>
                <a:spcPct val="0"/>
              </a:spcBef>
            </a:pPr>
            <a:r>
              <a:rPr lang="fr-FR" altLang="it-IT" sz="1200" b="1">
                <a:solidFill>
                  <a:schemeClr val="bg1"/>
                </a:solidFill>
                <a:latin typeface="Theano Didot" panose="02060603060706020203" pitchFamily="18" charset="0"/>
              </a:rPr>
              <a:t>Municipalities:</a:t>
            </a:r>
          </a:p>
          <a:p>
            <a:pPr algn="ctr">
              <a:lnSpc>
                <a:spcPct val="110000"/>
              </a:lnSpc>
              <a:spcBef>
                <a:spcPct val="0"/>
              </a:spcBef>
            </a:pPr>
            <a:r>
              <a:rPr lang="fr-FR" altLang="it-IT" sz="1200" b="1">
                <a:solidFill>
                  <a:schemeClr val="bg1"/>
                </a:solidFill>
                <a:latin typeface="Theano Didot" panose="02060603060706020203" pitchFamily="18" charset="0"/>
              </a:rPr>
              <a:t>n. 1.632</a:t>
            </a:r>
            <a:endParaRPr lang="fr-FR" altLang="it-IT" sz="1200" b="1" dirty="0">
              <a:solidFill>
                <a:schemeClr val="bg1"/>
              </a:solidFill>
              <a:latin typeface="Theano Didot" panose="02060603060706020203" pitchFamily="18" charset="0"/>
            </a:endParaRPr>
          </a:p>
        </p:txBody>
      </p:sp>
      <p:sp>
        <p:nvSpPr>
          <p:cNvPr id="9" name="Connettore 8">
            <a:extLst>
              <a:ext uri="{FF2B5EF4-FFF2-40B4-BE49-F238E27FC236}">
                <a16:creationId xmlns:a16="http://schemas.microsoft.com/office/drawing/2014/main" id="{4F016B63-F69E-593A-AFA5-343366BA3A6F}"/>
              </a:ext>
            </a:extLst>
          </p:cNvPr>
          <p:cNvSpPr/>
          <p:nvPr/>
        </p:nvSpPr>
        <p:spPr>
          <a:xfrm>
            <a:off x="2677591" y="1025241"/>
            <a:ext cx="1498417" cy="1208283"/>
          </a:xfrm>
          <a:prstGeom prst="flowChartConnector">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en-US" altLang="it-IT" sz="1200" b="1">
                <a:solidFill>
                  <a:schemeClr val="bg1"/>
                </a:solidFill>
                <a:latin typeface="Theano Didot" panose="02060603060706020203" pitchFamily="18" charset="0"/>
              </a:rPr>
              <a:t>Total number of surface water bodies:</a:t>
            </a:r>
          </a:p>
          <a:p>
            <a:pPr algn="ctr">
              <a:lnSpc>
                <a:spcPct val="110000"/>
              </a:lnSpc>
              <a:spcBef>
                <a:spcPct val="0"/>
              </a:spcBef>
            </a:pPr>
            <a:r>
              <a:rPr lang="en-US" altLang="it-IT" sz="1200" b="1">
                <a:solidFill>
                  <a:schemeClr val="bg1"/>
                </a:solidFill>
                <a:latin typeface="Theano Didot" panose="02060603060706020203" pitchFamily="18" charset="0"/>
              </a:rPr>
              <a:t>n. 1021</a:t>
            </a:r>
            <a:endParaRPr lang="en-US" altLang="it-IT" sz="1200" b="1" dirty="0">
              <a:solidFill>
                <a:schemeClr val="bg1"/>
              </a:solidFill>
              <a:latin typeface="Theano Didot" panose="02060603060706020203" pitchFamily="18" charset="0"/>
            </a:endParaRPr>
          </a:p>
        </p:txBody>
      </p:sp>
      <p:sp>
        <p:nvSpPr>
          <p:cNvPr id="10" name="Connettore 9">
            <a:extLst>
              <a:ext uri="{FF2B5EF4-FFF2-40B4-BE49-F238E27FC236}">
                <a16:creationId xmlns:a16="http://schemas.microsoft.com/office/drawing/2014/main" id="{E875DCBC-8AA4-BCB0-AA99-C0AEF9658876}"/>
              </a:ext>
            </a:extLst>
          </p:cNvPr>
          <p:cNvSpPr/>
          <p:nvPr/>
        </p:nvSpPr>
        <p:spPr>
          <a:xfrm>
            <a:off x="2241862" y="2339074"/>
            <a:ext cx="1961903" cy="1661539"/>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it-IT" altLang="it-IT" sz="1200" b="1">
                <a:solidFill>
                  <a:schemeClr val="bg1"/>
                </a:solidFill>
                <a:latin typeface="Theano Didot" panose="02060603060706020203" pitchFamily="18" charset="0"/>
              </a:rPr>
              <a:t>Regional territories:</a:t>
            </a:r>
          </a:p>
          <a:p>
            <a:pPr algn="ctr">
              <a:lnSpc>
                <a:spcPct val="110000"/>
              </a:lnSpc>
              <a:spcBef>
                <a:spcPct val="0"/>
              </a:spcBef>
            </a:pPr>
            <a:r>
              <a:rPr lang="it-IT" altLang="it-IT" sz="1200" b="1">
                <a:solidFill>
                  <a:schemeClr val="bg1"/>
                </a:solidFill>
                <a:latin typeface="Theano Didot" panose="02060603060706020203" pitchFamily="18" charset="0"/>
              </a:rPr>
              <a:t>n. 7</a:t>
            </a:r>
          </a:p>
          <a:p>
            <a:pPr algn="ctr">
              <a:lnSpc>
                <a:spcPct val="110000"/>
              </a:lnSpc>
              <a:spcBef>
                <a:spcPct val="0"/>
              </a:spcBef>
            </a:pPr>
            <a:r>
              <a:rPr lang="it-IT" altLang="it-IT" sz="1200" b="1">
                <a:solidFill>
                  <a:schemeClr val="bg1"/>
                </a:solidFill>
                <a:latin typeface="Theano Didot" panose="02060603060706020203" pitchFamily="18" charset="0"/>
              </a:rPr>
              <a:t>Abruzzo, Lazio Basilicata, Molise Calabria, Campania, Apulia</a:t>
            </a:r>
            <a:endParaRPr lang="it-IT" altLang="it-IT" sz="1200" b="1" dirty="0">
              <a:solidFill>
                <a:schemeClr val="bg1"/>
              </a:solidFill>
              <a:latin typeface="Theano Didot" panose="02060603060706020203" pitchFamily="18" charset="0"/>
            </a:endParaRP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DC55D603-DE4C-AF1F-025A-7F9D9F6EFE36}"/>
                  </a:ext>
                </a:extLst>
              </p:cNvPr>
              <p:cNvSpPr txBox="1"/>
              <p:nvPr/>
            </p:nvSpPr>
            <p:spPr>
              <a:xfrm>
                <a:off x="9971765" y="1350087"/>
                <a:ext cx="1331983" cy="493725"/>
              </a:xfrm>
              <a:prstGeom prst="rect">
                <a:avLst/>
              </a:prstGeom>
              <a:solidFill>
                <a:schemeClr val="accent6">
                  <a:lumMod val="40000"/>
                  <a:lumOff val="60000"/>
                </a:schemeClr>
              </a:solidFill>
              <a:ln>
                <a:noFill/>
              </a:ln>
              <a:scene3d>
                <a:camera prst="orthographicFront"/>
                <a:lightRig rig="threePt" dir="t"/>
              </a:scene3d>
              <a:sp3d>
                <a:bevelT/>
              </a:sp3d>
            </p:spPr>
            <p:txBody>
              <a:bodyPr wrap="square" rtlCol="0">
                <a:spAutoFit/>
              </a:bodyPr>
              <a:lstStyle/>
              <a:p>
                <a:pPr>
                  <a:lnSpc>
                    <a:spcPct val="110000"/>
                  </a:lnSpc>
                  <a:spcBef>
                    <a:spcPct val="0"/>
                  </a:spcBef>
                </a:pPr>
                <a:r>
                  <a:rPr lang="it-IT" sz="1200" b="1" dirty="0">
                    <a:latin typeface="Theano Didot" panose="02060603060706020203" pitchFamily="18" charset="0"/>
                  </a:rPr>
                  <a:t>Surface:</a:t>
                </a:r>
              </a:p>
              <a:p>
                <a:pPr>
                  <a:lnSpc>
                    <a:spcPct val="110000"/>
                  </a:lnSpc>
                  <a:spcBef>
                    <a:spcPct val="0"/>
                  </a:spcBef>
                </a:pPr>
                <a:r>
                  <a:rPr lang="it-IT" sz="1200" b="1" dirty="0">
                    <a:latin typeface="Theano Didot" panose="02060603060706020203" pitchFamily="18" charset="0"/>
                  </a:rPr>
                  <a:t>      67.459 </a:t>
                </a:r>
                <a14:m>
                  <m:oMath xmlns:m="http://schemas.openxmlformats.org/officeDocument/2006/math">
                    <m:sSup>
                      <m:sSupPr>
                        <m:ctrlPr>
                          <a:rPr lang="it-IT" sz="1200" b="1" i="1">
                            <a:latin typeface="Cambria Math" panose="02040503050406030204" pitchFamily="18" charset="0"/>
                          </a:rPr>
                        </m:ctrlPr>
                      </m:sSupPr>
                      <m:e>
                        <m:r>
                          <a:rPr lang="it-IT" sz="1200" b="1">
                            <a:latin typeface="Cambria Math" panose="02040503050406030204" pitchFamily="18" charset="0"/>
                          </a:rPr>
                          <m:t>𝒌𝒎</m:t>
                        </m:r>
                      </m:e>
                      <m:sup>
                        <m:r>
                          <a:rPr lang="it-IT" sz="1200" b="1">
                            <a:latin typeface="Cambria Math" panose="02040503050406030204" pitchFamily="18" charset="0"/>
                          </a:rPr>
                          <m:t>𝟐</m:t>
                        </m:r>
                      </m:sup>
                    </m:sSup>
                  </m:oMath>
                </a14:m>
                <a:endParaRPr lang="it-IT" sz="1200" b="1" dirty="0">
                  <a:solidFill>
                    <a:schemeClr val="bg1"/>
                  </a:solidFill>
                  <a:latin typeface="Theano Didot" panose="02060603060706020203" pitchFamily="18" charset="0"/>
                </a:endParaRPr>
              </a:p>
            </p:txBody>
          </p:sp>
        </mc:Choice>
        <mc:Fallback xmlns="">
          <p:sp>
            <p:nvSpPr>
              <p:cNvPr id="12" name="CasellaDiTesto 11">
                <a:extLst>
                  <a:ext uri="{FF2B5EF4-FFF2-40B4-BE49-F238E27FC236}">
                    <a16:creationId xmlns:a16="http://schemas.microsoft.com/office/drawing/2014/main" id="{DC55D603-DE4C-AF1F-025A-7F9D9F6EFE36}"/>
                  </a:ext>
                </a:extLst>
              </p:cNvPr>
              <p:cNvSpPr txBox="1">
                <a:spLocks noRot="1" noChangeAspect="1" noMove="1" noResize="1" noEditPoints="1" noAdjustHandles="1" noChangeArrowheads="1" noChangeShapeType="1" noTextEdit="1"/>
              </p:cNvSpPr>
              <p:nvPr/>
            </p:nvSpPr>
            <p:spPr>
              <a:xfrm>
                <a:off x="9971765" y="1350087"/>
                <a:ext cx="1331983" cy="493725"/>
              </a:xfrm>
              <a:prstGeom prst="rect">
                <a:avLst/>
              </a:prstGeom>
              <a:blipFill>
                <a:blip r:embed="rId3"/>
                <a:stretch>
                  <a:fillRect b="-4651"/>
                </a:stretch>
              </a:blipFill>
              <a:ln>
                <a:noFill/>
              </a:ln>
            </p:spPr>
            <p:txBody>
              <a:bodyPr/>
              <a:lstStyle/>
              <a:p>
                <a:r>
                  <a:rPr lang="it-IT">
                    <a:noFill/>
                  </a:rPr>
                  <a:t> </a:t>
                </a:r>
              </a:p>
            </p:txBody>
          </p:sp>
        </mc:Fallback>
      </mc:AlternateContent>
      <p:sp>
        <p:nvSpPr>
          <p:cNvPr id="13" name="Connettore 12">
            <a:extLst>
              <a:ext uri="{FF2B5EF4-FFF2-40B4-BE49-F238E27FC236}">
                <a16:creationId xmlns:a16="http://schemas.microsoft.com/office/drawing/2014/main" id="{E19DBBA5-309E-27F2-7692-40AC0A17C666}"/>
              </a:ext>
            </a:extLst>
          </p:cNvPr>
          <p:cNvSpPr/>
          <p:nvPr/>
        </p:nvSpPr>
        <p:spPr>
          <a:xfrm>
            <a:off x="3798774" y="1718205"/>
            <a:ext cx="1479175" cy="1158135"/>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en-US" altLang="it-IT" sz="1200" b="1">
                <a:solidFill>
                  <a:schemeClr val="bg1"/>
                </a:solidFill>
                <a:latin typeface="Theano Didot" panose="02060603060706020203" pitchFamily="18" charset="0"/>
              </a:rPr>
              <a:t>Total number of groundwater bodies:</a:t>
            </a:r>
          </a:p>
          <a:p>
            <a:pPr algn="ctr">
              <a:lnSpc>
                <a:spcPct val="110000"/>
              </a:lnSpc>
              <a:spcBef>
                <a:spcPct val="0"/>
              </a:spcBef>
            </a:pPr>
            <a:r>
              <a:rPr lang="en-US" altLang="it-IT" sz="1200" b="1">
                <a:solidFill>
                  <a:schemeClr val="bg1"/>
                </a:solidFill>
                <a:latin typeface="Theano Didot" panose="02060603060706020203" pitchFamily="18" charset="0"/>
              </a:rPr>
              <a:t>n. 189</a:t>
            </a:r>
            <a:endParaRPr lang="en-US" altLang="it-IT" sz="1200" b="1" dirty="0">
              <a:solidFill>
                <a:schemeClr val="bg1"/>
              </a:solidFill>
              <a:latin typeface="Theano Didot" panose="02060603060706020203" pitchFamily="18" charset="0"/>
            </a:endParaRPr>
          </a:p>
        </p:txBody>
      </p:sp>
      <p:sp>
        <p:nvSpPr>
          <p:cNvPr id="14" name="Connettore 13">
            <a:extLst>
              <a:ext uri="{FF2B5EF4-FFF2-40B4-BE49-F238E27FC236}">
                <a16:creationId xmlns:a16="http://schemas.microsoft.com/office/drawing/2014/main" id="{1AC8DD3B-DBCC-1122-0232-7393EF2D221D}"/>
              </a:ext>
            </a:extLst>
          </p:cNvPr>
          <p:cNvSpPr/>
          <p:nvPr/>
        </p:nvSpPr>
        <p:spPr>
          <a:xfrm>
            <a:off x="2489927" y="3877810"/>
            <a:ext cx="1479175" cy="1408125"/>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en-US" altLang="it-IT" sz="1200" b="1">
                <a:solidFill>
                  <a:schemeClr val="bg1"/>
                </a:solidFill>
                <a:latin typeface="Theano Didot" panose="02060603060706020203" pitchFamily="18" charset="0"/>
              </a:rPr>
              <a:t>Total rib length: 2509 kml</a:t>
            </a:r>
            <a:endParaRPr lang="en-US" altLang="it-IT" sz="1200" b="1" dirty="0">
              <a:solidFill>
                <a:schemeClr val="bg1"/>
              </a:solidFill>
              <a:latin typeface="Theano Didot" panose="02060603060706020203" pitchFamily="18" charset="0"/>
            </a:endParaRPr>
          </a:p>
        </p:txBody>
      </p:sp>
      <p:sp>
        <p:nvSpPr>
          <p:cNvPr id="15" name="Connettore 14">
            <a:extLst>
              <a:ext uri="{FF2B5EF4-FFF2-40B4-BE49-F238E27FC236}">
                <a16:creationId xmlns:a16="http://schemas.microsoft.com/office/drawing/2014/main" id="{10044E3C-6C4C-AA6B-F74B-D76F088D281F}"/>
              </a:ext>
            </a:extLst>
          </p:cNvPr>
          <p:cNvSpPr/>
          <p:nvPr/>
        </p:nvSpPr>
        <p:spPr>
          <a:xfrm>
            <a:off x="4051994" y="2991638"/>
            <a:ext cx="1572516" cy="1342471"/>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10000"/>
              </a:lnSpc>
              <a:spcBef>
                <a:spcPct val="0"/>
              </a:spcBef>
            </a:pPr>
            <a:r>
              <a:rPr lang="en-US" altLang="it-IT" sz="1200" b="1">
                <a:solidFill>
                  <a:schemeClr val="bg1"/>
                </a:solidFill>
                <a:latin typeface="Theano Didot" panose="02060603060706020203" pitchFamily="18" charset="0"/>
              </a:rPr>
              <a:t>Unit of Management (River Basins):</a:t>
            </a:r>
          </a:p>
          <a:p>
            <a:pPr algn="ctr">
              <a:lnSpc>
                <a:spcPct val="110000"/>
              </a:lnSpc>
              <a:spcBef>
                <a:spcPct val="0"/>
              </a:spcBef>
            </a:pPr>
            <a:r>
              <a:rPr lang="en-US" altLang="it-IT" sz="1200" b="1">
                <a:solidFill>
                  <a:schemeClr val="bg1"/>
                </a:solidFill>
                <a:latin typeface="Theano Didot" panose="02060603060706020203" pitchFamily="18" charset="0"/>
              </a:rPr>
              <a:t>n. 17</a:t>
            </a:r>
            <a:endParaRPr lang="en-US" altLang="it-IT" sz="1200" b="1" dirty="0">
              <a:solidFill>
                <a:schemeClr val="bg1"/>
              </a:solidFill>
              <a:latin typeface="Theano Didot" panose="02060603060706020203" pitchFamily="18" charset="0"/>
            </a:endParaRPr>
          </a:p>
        </p:txBody>
      </p:sp>
      <p:sp>
        <p:nvSpPr>
          <p:cNvPr id="16" name="Connettore 15">
            <a:extLst>
              <a:ext uri="{FF2B5EF4-FFF2-40B4-BE49-F238E27FC236}">
                <a16:creationId xmlns:a16="http://schemas.microsoft.com/office/drawing/2014/main" id="{5AEED9CF-A45D-081B-FEF5-64BDFDD4FBC1}"/>
              </a:ext>
            </a:extLst>
          </p:cNvPr>
          <p:cNvSpPr/>
          <p:nvPr/>
        </p:nvSpPr>
        <p:spPr>
          <a:xfrm>
            <a:off x="1352703" y="4953803"/>
            <a:ext cx="1727160" cy="807092"/>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ct val="0"/>
              </a:spcBef>
            </a:pPr>
            <a:r>
              <a:rPr lang="en-US" altLang="it-IT" sz="1200" b="1" dirty="0">
                <a:solidFill>
                  <a:schemeClr val="bg1"/>
                </a:solidFill>
                <a:latin typeface="Theano Didot" panose="02060603060706020203" pitchFamily="18" charset="0"/>
              </a:rPr>
              <a:t>Total number of </a:t>
            </a:r>
            <a:r>
              <a:rPr lang="en-US" altLang="it-IT" sz="1200" b="1" dirty="0" err="1">
                <a:solidFill>
                  <a:schemeClr val="bg1"/>
                </a:solidFill>
                <a:latin typeface="Theano Didot" panose="02060603060706020203" pitchFamily="18" charset="0"/>
              </a:rPr>
              <a:t>Hydrostructure</a:t>
            </a:r>
            <a:r>
              <a:rPr lang="en-US" altLang="it-IT" sz="1200" b="1" dirty="0">
                <a:solidFill>
                  <a:schemeClr val="bg1"/>
                </a:solidFill>
                <a:latin typeface="Theano Didot" panose="02060603060706020203" pitchFamily="18" charset="0"/>
              </a:rPr>
              <a:t>:</a:t>
            </a:r>
          </a:p>
          <a:p>
            <a:pPr algn="ctr">
              <a:lnSpc>
                <a:spcPct val="110000"/>
              </a:lnSpc>
              <a:spcBef>
                <a:spcPct val="0"/>
              </a:spcBef>
            </a:pPr>
            <a:r>
              <a:rPr lang="en-US" altLang="it-IT" sz="1200" b="1" dirty="0">
                <a:solidFill>
                  <a:schemeClr val="bg1"/>
                </a:solidFill>
                <a:latin typeface="Theano Didot" panose="02060603060706020203" pitchFamily="18" charset="0"/>
              </a:rPr>
              <a:t>n. 184</a:t>
            </a:r>
          </a:p>
        </p:txBody>
      </p:sp>
      <p:sp>
        <p:nvSpPr>
          <p:cNvPr id="17" name="Connettore 16">
            <a:extLst>
              <a:ext uri="{FF2B5EF4-FFF2-40B4-BE49-F238E27FC236}">
                <a16:creationId xmlns:a16="http://schemas.microsoft.com/office/drawing/2014/main" id="{0C6A5FA7-A59D-C112-F4F5-00A940C7CD30}"/>
              </a:ext>
            </a:extLst>
          </p:cNvPr>
          <p:cNvSpPr/>
          <p:nvPr/>
        </p:nvSpPr>
        <p:spPr>
          <a:xfrm>
            <a:off x="3693198" y="4448109"/>
            <a:ext cx="1339720" cy="92359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it-IT" sz="1200" b="1">
                <a:solidFill>
                  <a:schemeClr val="bg1"/>
                </a:solidFill>
                <a:latin typeface="Theano Didot" panose="02060603060706020203" pitchFamily="18" charset="0"/>
              </a:rPr>
              <a:t>Mountain Communities:</a:t>
            </a:r>
          </a:p>
          <a:p>
            <a:pPr algn="ctr"/>
            <a:r>
              <a:rPr lang="it-IT" altLang="it-IT" sz="1200" b="1">
                <a:solidFill>
                  <a:schemeClr val="bg1"/>
                </a:solidFill>
                <a:latin typeface="Theano Didot" panose="02060603060706020203" pitchFamily="18" charset="0"/>
              </a:rPr>
              <a:t>n. 100</a:t>
            </a:r>
            <a:endParaRPr lang="it-IT" altLang="it-IT" sz="1200" b="1" dirty="0">
              <a:solidFill>
                <a:schemeClr val="bg1"/>
              </a:solidFill>
              <a:latin typeface="Theano Didot" panose="02060603060706020203" pitchFamily="18" charset="0"/>
            </a:endParaRPr>
          </a:p>
        </p:txBody>
      </p:sp>
      <p:sp>
        <p:nvSpPr>
          <p:cNvPr id="19" name="Title 2">
            <a:extLst>
              <a:ext uri="{FF2B5EF4-FFF2-40B4-BE49-F238E27FC236}">
                <a16:creationId xmlns:a16="http://schemas.microsoft.com/office/drawing/2014/main" id="{9EDA0B8A-56FD-9F83-6262-10A4A50DCC5A}"/>
              </a:ext>
            </a:extLst>
          </p:cNvPr>
          <p:cNvSpPr>
            <a:spLocks noGrp="1"/>
          </p:cNvSpPr>
          <p:nvPr>
            <p:ph type="title"/>
          </p:nvPr>
        </p:nvSpPr>
        <p:spPr>
          <a:xfrm>
            <a:off x="36412" y="58957"/>
            <a:ext cx="2346344" cy="674188"/>
          </a:xfrm>
        </p:spPr>
        <p:txBody>
          <a:bodyPr>
            <a:noAutofit/>
          </a:bodyPr>
          <a:lstStyle/>
          <a:p>
            <a:pPr algn="l"/>
            <a:r>
              <a:rPr lang="en-US" sz="3600" dirty="0">
                <a:solidFill>
                  <a:schemeClr val="accent1"/>
                </a:solidFill>
              </a:rPr>
              <a:t>Study Area </a:t>
            </a:r>
            <a:endParaRPr lang="x-none" sz="3600" dirty="0">
              <a:solidFill>
                <a:schemeClr val="accent1"/>
              </a:solidFill>
            </a:endParaRPr>
          </a:p>
        </p:txBody>
      </p:sp>
    </p:spTree>
    <p:extLst>
      <p:ext uri="{BB962C8B-B14F-4D97-AF65-F5344CB8AC3E}">
        <p14:creationId xmlns:p14="http://schemas.microsoft.com/office/powerpoint/2010/main" val="3607386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A59F-795E-079F-A056-07A4DA3B2A5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2A3ECA-6D3B-140D-1CB3-A329E47B9163}"/>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095BBA4D-5B0D-36C5-783B-F71E261E9A39}"/>
              </a:ext>
            </a:extLst>
          </p:cNvPr>
          <p:cNvSpPr>
            <a:spLocks noGrp="1"/>
          </p:cNvSpPr>
          <p:nvPr>
            <p:ph type="sldNum" sz="quarter" idx="11"/>
          </p:nvPr>
        </p:nvSpPr>
        <p:spPr/>
        <p:txBody>
          <a:bodyPr/>
          <a:lstStyle/>
          <a:p>
            <a:pPr>
              <a:defRPr/>
            </a:pPr>
            <a:fld id="{5FEDEA40-E179-4FB8-82D3-F765CD53FBD2}" type="slidenum">
              <a:rPr lang="en-US" smtClean="0"/>
              <a:pPr>
                <a:defRPr/>
              </a:pPr>
              <a:t>30</a:t>
            </a:fld>
            <a:endParaRPr lang="en-US" dirty="0"/>
          </a:p>
        </p:txBody>
      </p:sp>
      <p:sp>
        <p:nvSpPr>
          <p:cNvPr id="2" name="Google Shape;666;p92">
            <a:extLst>
              <a:ext uri="{FF2B5EF4-FFF2-40B4-BE49-F238E27FC236}">
                <a16:creationId xmlns:a16="http://schemas.microsoft.com/office/drawing/2014/main" id="{F37D996F-0E4C-82E8-7874-CD9392D08D6C}"/>
              </a:ext>
            </a:extLst>
          </p:cNvPr>
          <p:cNvSpPr txBox="1">
            <a:spLocks noGrp="1"/>
          </p:cNvSpPr>
          <p:nvPr>
            <p:ph type="title"/>
          </p:nvPr>
        </p:nvSpPr>
        <p:spPr>
          <a:xfrm>
            <a:off x="442852" y="439332"/>
            <a:ext cx="5183248" cy="448117"/>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it-IT" sz="4000" dirty="0" err="1">
                <a:solidFill>
                  <a:srgbClr val="0070C0"/>
                </a:solidFill>
              </a:rPr>
              <a:t>Forward</a:t>
            </a:r>
            <a:r>
              <a:rPr lang="it-IT" sz="4000" dirty="0">
                <a:solidFill>
                  <a:srgbClr val="0070C0"/>
                </a:solidFill>
              </a:rPr>
              <a:t> </a:t>
            </a:r>
            <a:r>
              <a:rPr lang="it-IT" sz="4000" dirty="0" err="1">
                <a:solidFill>
                  <a:srgbClr val="0070C0"/>
                </a:solidFill>
              </a:rPr>
              <a:t>developments</a:t>
            </a:r>
            <a:endParaRPr sz="4000" dirty="0">
              <a:solidFill>
                <a:srgbClr val="0070C0"/>
              </a:solidFill>
            </a:endParaRPr>
          </a:p>
        </p:txBody>
      </p:sp>
      <p:sp>
        <p:nvSpPr>
          <p:cNvPr id="3" name="CasellaDiTesto 2">
            <a:extLst>
              <a:ext uri="{FF2B5EF4-FFF2-40B4-BE49-F238E27FC236}">
                <a16:creationId xmlns:a16="http://schemas.microsoft.com/office/drawing/2014/main" id="{3A33DE89-DF65-7CA6-6260-0AF862B837D6}"/>
              </a:ext>
            </a:extLst>
          </p:cNvPr>
          <p:cNvSpPr txBox="1"/>
          <p:nvPr/>
        </p:nvSpPr>
        <p:spPr>
          <a:xfrm>
            <a:off x="332192" y="1384867"/>
            <a:ext cx="11328400" cy="3814890"/>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it-IT" sz="2000" dirty="0"/>
              <a:t>Include a </a:t>
            </a:r>
            <a:r>
              <a:rPr lang="it-IT" sz="2000" b="1" u="sng" dirty="0"/>
              <a:t>SNOW </a:t>
            </a:r>
            <a:r>
              <a:rPr lang="it-IT" sz="2000" b="1" u="sng" dirty="0" err="1"/>
              <a:t>meting</a:t>
            </a:r>
            <a:r>
              <a:rPr lang="it-IT" sz="2000" b="1" u="sng" dirty="0"/>
              <a:t> </a:t>
            </a:r>
            <a:r>
              <a:rPr lang="it-IT" sz="2000" b="1" u="sng" dirty="0" err="1"/>
              <a:t>module</a:t>
            </a:r>
            <a:r>
              <a:rPr lang="it-IT" sz="2000" b="1" u="sng" dirty="0"/>
              <a:t> </a:t>
            </a:r>
            <a:r>
              <a:rPr lang="it-IT" sz="2000" dirty="0"/>
              <a:t>in DREAM model to </a:t>
            </a:r>
            <a:r>
              <a:rPr lang="it-IT" sz="2000" dirty="0" err="1"/>
              <a:t>improve</a:t>
            </a:r>
            <a:r>
              <a:rPr lang="it-IT" sz="2000" dirty="0"/>
              <a:t> the model performance;</a:t>
            </a:r>
          </a:p>
          <a:p>
            <a:pPr marL="285750" indent="-285750">
              <a:lnSpc>
                <a:spcPct val="250000"/>
              </a:lnSpc>
              <a:buFont typeface="Arial" panose="020B0604020202020204" pitchFamily="34" charset="0"/>
              <a:buChar char="•"/>
            </a:pPr>
            <a:r>
              <a:rPr lang="it-IT" sz="2000" dirty="0"/>
              <a:t> </a:t>
            </a:r>
            <a:r>
              <a:rPr lang="it-IT" sz="2000" dirty="0" err="1"/>
              <a:t>Try</a:t>
            </a:r>
            <a:r>
              <a:rPr lang="it-IT" sz="2000" dirty="0"/>
              <a:t> to integrate remote sensing data of </a:t>
            </a:r>
            <a:r>
              <a:rPr lang="it-IT" sz="2000" dirty="0" err="1"/>
              <a:t>Soil</a:t>
            </a:r>
            <a:r>
              <a:rPr lang="it-IT" sz="2000" dirty="0"/>
              <a:t> </a:t>
            </a:r>
            <a:r>
              <a:rPr lang="it-IT" sz="2000" dirty="0" err="1"/>
              <a:t>moisture</a:t>
            </a:r>
            <a:r>
              <a:rPr lang="it-IT" sz="2000" dirty="0"/>
              <a:t> and </a:t>
            </a:r>
            <a:r>
              <a:rPr lang="it-IT" sz="2000" dirty="0" err="1"/>
              <a:t>snow</a:t>
            </a:r>
            <a:r>
              <a:rPr lang="it-IT" sz="2000" dirty="0"/>
              <a:t> cover / Snow water </a:t>
            </a:r>
            <a:r>
              <a:rPr lang="it-IT" sz="2000" dirty="0" err="1"/>
              <a:t>equivalent</a:t>
            </a:r>
            <a:r>
              <a:rPr lang="it-IT" sz="2000" dirty="0"/>
              <a:t> in the </a:t>
            </a:r>
            <a:r>
              <a:rPr lang="it-IT" sz="2000" dirty="0" err="1"/>
              <a:t>calibration</a:t>
            </a:r>
            <a:r>
              <a:rPr lang="it-IT" sz="2000" dirty="0"/>
              <a:t>  </a:t>
            </a:r>
            <a:r>
              <a:rPr lang="en-US" sz="2000" dirty="0"/>
              <a:t>to improve the spatial variability of modelled  phenomena;</a:t>
            </a:r>
            <a:endParaRPr lang="it-IT" sz="2000" dirty="0"/>
          </a:p>
          <a:p>
            <a:pPr marL="285750" indent="-285750">
              <a:lnSpc>
                <a:spcPct val="250000"/>
              </a:lnSpc>
              <a:buFont typeface="Arial" panose="020B0604020202020204" pitchFamily="34" charset="0"/>
              <a:buChar char="•"/>
            </a:pPr>
            <a:r>
              <a:rPr lang="it-IT" sz="2000" dirty="0"/>
              <a:t>Use of </a:t>
            </a:r>
            <a:r>
              <a:rPr lang="it-IT" sz="2000" dirty="0" err="1"/>
              <a:t>specific</a:t>
            </a:r>
            <a:r>
              <a:rPr lang="it-IT" sz="2000" dirty="0"/>
              <a:t> </a:t>
            </a:r>
            <a:r>
              <a:rPr lang="it-IT" sz="2000" dirty="0" err="1"/>
              <a:t>performace</a:t>
            </a:r>
            <a:r>
              <a:rPr lang="it-IT" sz="2000" dirty="0"/>
              <a:t> index </a:t>
            </a:r>
            <a:r>
              <a:rPr lang="it-IT" sz="2000" dirty="0" err="1"/>
              <a:t>that</a:t>
            </a:r>
            <a:r>
              <a:rPr lang="it-IT" sz="2000" dirty="0"/>
              <a:t> </a:t>
            </a:r>
            <a:r>
              <a:rPr lang="it-IT" sz="2000" dirty="0" err="1"/>
              <a:t>describe</a:t>
            </a:r>
            <a:r>
              <a:rPr lang="it-IT" sz="2000" dirty="0"/>
              <a:t> the </a:t>
            </a:r>
            <a:r>
              <a:rPr lang="it-IT" sz="2000" dirty="0" err="1"/>
              <a:t>spacial</a:t>
            </a:r>
            <a:r>
              <a:rPr lang="it-IT" sz="2000" dirty="0"/>
              <a:t> </a:t>
            </a:r>
            <a:r>
              <a:rPr lang="it-IT" sz="2000" dirty="0" err="1"/>
              <a:t>variability</a:t>
            </a:r>
            <a:r>
              <a:rPr lang="it-IT" sz="2000" dirty="0"/>
              <a:t>;</a:t>
            </a:r>
          </a:p>
          <a:p>
            <a:pPr marL="285750" indent="-285750">
              <a:lnSpc>
                <a:spcPct val="250000"/>
              </a:lnSpc>
              <a:buFont typeface="Arial" panose="020B0604020202020204" pitchFamily="34" charset="0"/>
              <a:buChar char="•"/>
            </a:pPr>
            <a:r>
              <a:rPr lang="it-IT" sz="2000" dirty="0" err="1"/>
              <a:t>Improve</a:t>
            </a:r>
            <a:r>
              <a:rPr lang="it-IT" sz="2000" dirty="0"/>
              <a:t> </a:t>
            </a:r>
            <a:r>
              <a:rPr lang="it-IT" sz="2000" dirty="0" err="1"/>
              <a:t>calibration</a:t>
            </a:r>
            <a:r>
              <a:rPr lang="it-IT" sz="2000" dirty="0"/>
              <a:t> with a </a:t>
            </a:r>
            <a:r>
              <a:rPr lang="it-IT" sz="2000" dirty="0" err="1"/>
              <a:t>longer</a:t>
            </a:r>
            <a:r>
              <a:rPr lang="it-IT" sz="2000" dirty="0"/>
              <a:t> </a:t>
            </a:r>
            <a:r>
              <a:rPr lang="it-IT" sz="2000" dirty="0" err="1"/>
              <a:t>period</a:t>
            </a:r>
            <a:r>
              <a:rPr lang="it-IT" sz="2000" dirty="0"/>
              <a:t>;</a:t>
            </a:r>
          </a:p>
        </p:txBody>
      </p:sp>
      <p:pic>
        <p:nvPicPr>
          <p:cNvPr id="6" name="Immagine 5">
            <a:extLst>
              <a:ext uri="{FF2B5EF4-FFF2-40B4-BE49-F238E27FC236}">
                <a16:creationId xmlns:a16="http://schemas.microsoft.com/office/drawing/2014/main" id="{AA1E7BA3-B0FF-193D-8275-17F6B8CB9050}"/>
              </a:ext>
            </a:extLst>
          </p:cNvPr>
          <p:cNvPicPr>
            <a:picLocks noChangeAspect="1"/>
          </p:cNvPicPr>
          <p:nvPr/>
        </p:nvPicPr>
        <p:blipFill>
          <a:blip r:embed="rId2"/>
          <a:stretch>
            <a:fillRect/>
          </a:stretch>
        </p:blipFill>
        <p:spPr>
          <a:xfrm>
            <a:off x="8834489" y="3804814"/>
            <a:ext cx="2392322" cy="2340478"/>
          </a:xfrm>
          <a:prstGeom prst="rect">
            <a:avLst/>
          </a:prstGeom>
        </p:spPr>
      </p:pic>
      <p:pic>
        <p:nvPicPr>
          <p:cNvPr id="5" name="Immagine 4">
            <a:extLst>
              <a:ext uri="{FF2B5EF4-FFF2-40B4-BE49-F238E27FC236}">
                <a16:creationId xmlns:a16="http://schemas.microsoft.com/office/drawing/2014/main" id="{D688BAFA-CBBA-6926-9644-E663E9EF39F0}"/>
              </a:ext>
            </a:extLst>
          </p:cNvPr>
          <p:cNvPicPr>
            <a:picLocks noChangeAspect="1"/>
          </p:cNvPicPr>
          <p:nvPr/>
        </p:nvPicPr>
        <p:blipFill>
          <a:blip r:embed="rId3"/>
          <a:stretch>
            <a:fillRect/>
          </a:stretch>
        </p:blipFill>
        <p:spPr>
          <a:xfrm>
            <a:off x="10812058" y="3124918"/>
            <a:ext cx="1047750" cy="876300"/>
          </a:xfrm>
          <a:prstGeom prst="rect">
            <a:avLst/>
          </a:prstGeom>
        </p:spPr>
      </p:pic>
      <p:grpSp>
        <p:nvGrpSpPr>
          <p:cNvPr id="31" name="Gruppo 30">
            <a:extLst>
              <a:ext uri="{FF2B5EF4-FFF2-40B4-BE49-F238E27FC236}">
                <a16:creationId xmlns:a16="http://schemas.microsoft.com/office/drawing/2014/main" id="{DE858BFF-9B98-1F84-10FE-E1988EC3ECC7}"/>
              </a:ext>
            </a:extLst>
          </p:cNvPr>
          <p:cNvGrpSpPr/>
          <p:nvPr/>
        </p:nvGrpSpPr>
        <p:grpSpPr>
          <a:xfrm>
            <a:off x="8436843" y="439332"/>
            <a:ext cx="3708327" cy="1780912"/>
            <a:chOff x="8170143" y="345808"/>
            <a:chExt cx="3708327" cy="1780912"/>
          </a:xfrm>
        </p:grpSpPr>
        <p:pic>
          <p:nvPicPr>
            <p:cNvPr id="25" name="Picture 71">
              <a:extLst>
                <a:ext uri="{FF2B5EF4-FFF2-40B4-BE49-F238E27FC236}">
                  <a16:creationId xmlns:a16="http://schemas.microsoft.com/office/drawing/2014/main" id="{1863ABAC-3628-0B07-4A16-81ECA6F8354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0143" y="345808"/>
              <a:ext cx="1236109"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75">
              <a:extLst>
                <a:ext uri="{FF2B5EF4-FFF2-40B4-BE49-F238E27FC236}">
                  <a16:creationId xmlns:a16="http://schemas.microsoft.com/office/drawing/2014/main" id="{BB968CB4-C607-561A-E99E-5DD7307230A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9326" y="345808"/>
              <a:ext cx="1289144" cy="1001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79">
              <a:extLst>
                <a:ext uri="{FF2B5EF4-FFF2-40B4-BE49-F238E27FC236}">
                  <a16:creationId xmlns:a16="http://schemas.microsoft.com/office/drawing/2014/main" id="{FCA0169A-B6F4-263A-0D93-1F9974D61F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6252" y="1322636"/>
              <a:ext cx="1236109" cy="80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5987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9B42-B93C-4A7B-A985-1663F0596B4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4A3CE7-B2D1-AD2E-8EFB-44593050D6EA}"/>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D803D6E3-CBEA-39C1-6DB1-6DB87F0AEA1A}"/>
              </a:ext>
            </a:extLst>
          </p:cNvPr>
          <p:cNvSpPr>
            <a:spLocks noGrp="1"/>
          </p:cNvSpPr>
          <p:nvPr>
            <p:ph type="sldNum" sz="quarter" idx="11"/>
          </p:nvPr>
        </p:nvSpPr>
        <p:spPr/>
        <p:txBody>
          <a:bodyPr/>
          <a:lstStyle/>
          <a:p>
            <a:pPr>
              <a:defRPr/>
            </a:pPr>
            <a:fld id="{5FEDEA40-E179-4FB8-82D3-F765CD53FBD2}" type="slidenum">
              <a:rPr lang="en-US" smtClean="0"/>
              <a:pPr>
                <a:defRPr/>
              </a:pPr>
              <a:t>31</a:t>
            </a:fld>
            <a:endParaRPr lang="en-US" dirty="0"/>
          </a:p>
        </p:txBody>
      </p:sp>
      <p:sp>
        <p:nvSpPr>
          <p:cNvPr id="2" name="Google Shape;666;p92">
            <a:extLst>
              <a:ext uri="{FF2B5EF4-FFF2-40B4-BE49-F238E27FC236}">
                <a16:creationId xmlns:a16="http://schemas.microsoft.com/office/drawing/2014/main" id="{131822D0-C5C3-932D-D476-34CB23E9F450}"/>
              </a:ext>
            </a:extLst>
          </p:cNvPr>
          <p:cNvSpPr txBox="1">
            <a:spLocks noGrp="1"/>
          </p:cNvSpPr>
          <p:nvPr>
            <p:ph type="title"/>
          </p:nvPr>
        </p:nvSpPr>
        <p:spPr>
          <a:xfrm>
            <a:off x="255097" y="194734"/>
            <a:ext cx="2221404" cy="448117"/>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it-IT" sz="3600" dirty="0">
                <a:solidFill>
                  <a:srgbClr val="0070C0"/>
                </a:solidFill>
              </a:rPr>
              <a:t>Reference</a:t>
            </a:r>
          </a:p>
        </p:txBody>
      </p:sp>
      <p:sp>
        <p:nvSpPr>
          <p:cNvPr id="3" name="CasellaDiTesto 2">
            <a:extLst>
              <a:ext uri="{FF2B5EF4-FFF2-40B4-BE49-F238E27FC236}">
                <a16:creationId xmlns:a16="http://schemas.microsoft.com/office/drawing/2014/main" id="{A7D62678-ED90-2059-8A00-5469FE9AA9A0}"/>
              </a:ext>
            </a:extLst>
          </p:cNvPr>
          <p:cNvSpPr txBox="1"/>
          <p:nvPr/>
        </p:nvSpPr>
        <p:spPr>
          <a:xfrm>
            <a:off x="431523" y="749300"/>
            <a:ext cx="11557277" cy="5355312"/>
          </a:xfrm>
          <a:prstGeom prst="rect">
            <a:avLst/>
          </a:prstGeom>
          <a:noFill/>
        </p:spPr>
        <p:txBody>
          <a:bodyPr wrap="square" rtlCol="0">
            <a:spAutoFit/>
          </a:bodyPr>
          <a:lstStyle/>
          <a:p>
            <a:r>
              <a:rPr lang="it-IT" dirty="0">
                <a:latin typeface="+mn-lt"/>
                <a:cs typeface="Times New Roman" panose="02020603050405020304" pitchFamily="18" charset="0"/>
              </a:rPr>
              <a:t>Braca, G., Mariani, S., </a:t>
            </a:r>
            <a:r>
              <a:rPr lang="it-IT" dirty="0" err="1">
                <a:latin typeface="+mn-lt"/>
                <a:cs typeface="Times New Roman" panose="02020603050405020304" pitchFamily="18" charset="0"/>
              </a:rPr>
              <a:t>Lastoria</a:t>
            </a:r>
            <a:r>
              <a:rPr lang="it-IT" dirty="0">
                <a:latin typeface="+mn-lt"/>
                <a:cs typeface="Times New Roman" panose="02020603050405020304" pitchFamily="18" charset="0"/>
              </a:rPr>
              <a:t>, B., Tropeano, R., </a:t>
            </a:r>
            <a:r>
              <a:rPr lang="it-IT" dirty="0" err="1">
                <a:latin typeface="+mn-lt"/>
                <a:cs typeface="Times New Roman" panose="02020603050405020304" pitchFamily="18" charset="0"/>
              </a:rPr>
              <a:t>Casaioli</a:t>
            </a:r>
            <a:r>
              <a:rPr lang="it-IT" dirty="0">
                <a:latin typeface="+mn-lt"/>
                <a:cs typeface="Times New Roman" panose="02020603050405020304" pitchFamily="18" charset="0"/>
              </a:rPr>
              <a:t>, M., Piva, F., Marchetti, G., e </a:t>
            </a:r>
            <a:r>
              <a:rPr lang="it-IT" dirty="0" err="1">
                <a:latin typeface="+mn-lt"/>
                <a:cs typeface="Times New Roman" panose="02020603050405020304" pitchFamily="18" charset="0"/>
              </a:rPr>
              <a:t>Bussettini</a:t>
            </a:r>
            <a:r>
              <a:rPr lang="it-IT" dirty="0">
                <a:latin typeface="+mn-lt"/>
                <a:cs typeface="Times New Roman" panose="02020603050405020304" pitchFamily="18" charset="0"/>
              </a:rPr>
              <a:t>, M., 2024: </a:t>
            </a:r>
            <a:r>
              <a:rPr lang="it-IT" dirty="0">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Bilancio idrologico nazionale: stime BIGBANG e indicatori sulla risorsa idrica. Aggiornamento al 2023</a:t>
            </a:r>
            <a:r>
              <a:rPr lang="it-IT" dirty="0">
                <a:latin typeface="+mn-lt"/>
                <a:cs typeface="Times New Roman" panose="02020603050405020304" pitchFamily="18" charset="0"/>
              </a:rPr>
              <a:t>. Rapporti n. 401/2024, ISPRA, Roma.</a:t>
            </a:r>
          </a:p>
          <a:p>
            <a:r>
              <a:rPr lang="en-US" dirty="0">
                <a:effectLst/>
                <a:latin typeface="+mn-lt"/>
                <a:ea typeface="Times New Roman" panose="02020603050405020304" pitchFamily="18" charset="0"/>
                <a:cs typeface="Times New Roman" panose="02020603050405020304" pitchFamily="18" charset="0"/>
              </a:rPr>
              <a:t>De Smedt, F., </a:t>
            </a:r>
            <a:r>
              <a:rPr lang="en-US" dirty="0" err="1">
                <a:effectLst/>
                <a:latin typeface="+mn-lt"/>
                <a:ea typeface="Times New Roman" panose="02020603050405020304" pitchFamily="18" charset="0"/>
                <a:cs typeface="Times New Roman" panose="02020603050405020304" pitchFamily="18" charset="0"/>
              </a:rPr>
              <a:t>Yongbo</a:t>
            </a:r>
            <a:r>
              <a:rPr lang="en-US" dirty="0">
                <a:effectLst/>
                <a:latin typeface="+mn-lt"/>
                <a:ea typeface="Times New Roman" panose="02020603050405020304" pitchFamily="18" charset="0"/>
                <a:cs typeface="Times New Roman" panose="02020603050405020304" pitchFamily="18" charset="0"/>
              </a:rPr>
              <a:t>, L., &amp; Gebremeskel, S. (2000). Hydrologic modelling on a catchment scale using GIS and remote sensed land use information. </a:t>
            </a:r>
            <a:r>
              <a:rPr lang="en-US" i="1" dirty="0">
                <a:effectLst/>
                <a:latin typeface="+mn-lt"/>
                <a:ea typeface="Times New Roman" panose="02020603050405020304" pitchFamily="18" charset="0"/>
                <a:cs typeface="Times New Roman" panose="02020603050405020304" pitchFamily="18" charset="0"/>
              </a:rPr>
              <a:t>WIT Transactions on Ecology and the Environment</a:t>
            </a:r>
            <a:r>
              <a:rPr lang="en-US" dirty="0">
                <a:effectLst/>
                <a:latin typeface="+mn-lt"/>
                <a:ea typeface="Times New Roman" panose="02020603050405020304" pitchFamily="18" charset="0"/>
                <a:cs typeface="Times New Roman" panose="02020603050405020304" pitchFamily="18" charset="0"/>
              </a:rPr>
              <a:t>, </a:t>
            </a:r>
            <a:r>
              <a:rPr lang="en-US" i="1" dirty="0">
                <a:effectLst/>
                <a:latin typeface="+mn-lt"/>
                <a:ea typeface="Times New Roman" panose="02020603050405020304" pitchFamily="18" charset="0"/>
                <a:cs typeface="Times New Roman" panose="02020603050405020304" pitchFamily="18" charset="0"/>
              </a:rPr>
              <a:t>45</a:t>
            </a:r>
            <a:r>
              <a:rPr lang="en-US" dirty="0">
                <a:effectLst/>
                <a:latin typeface="+mn-lt"/>
                <a:ea typeface="Times New Roman" panose="02020603050405020304" pitchFamily="18" charset="0"/>
                <a:cs typeface="Times New Roman" panose="02020603050405020304" pitchFamily="18" charset="0"/>
              </a:rPr>
              <a:t>.</a:t>
            </a:r>
            <a:endParaRPr lang="it-IT" dirty="0">
              <a:latin typeface="+mn-lt"/>
              <a:cs typeface="Times New Roman" panose="02020603050405020304" pitchFamily="18" charset="0"/>
            </a:endParaRPr>
          </a:p>
          <a:p>
            <a:pPr algn="just"/>
            <a:r>
              <a:rPr lang="en-US" dirty="0">
                <a:latin typeface="+mn-lt"/>
                <a:cs typeface="Times New Roman" panose="02020603050405020304" pitchFamily="18" charset="0"/>
              </a:rPr>
              <a:t>Dickinson, R. E. (1984). Modeling evapotranspiration for three‐dimensional global climate models. Climate Processes and Climate Sensitivity, 29, 58–72</a:t>
            </a:r>
            <a:r>
              <a:rPr lang="en-US" b="1" dirty="0">
                <a:latin typeface="+mn-lt"/>
                <a:cs typeface="Times New Roman" panose="02020603050405020304" pitchFamily="18" charset="0"/>
              </a:rPr>
              <a:t>.</a:t>
            </a:r>
          </a:p>
          <a:p>
            <a:pPr algn="just"/>
            <a:r>
              <a:rPr lang="it-IT" b="0" i="0" dirty="0" err="1">
                <a:solidFill>
                  <a:srgbClr val="222222"/>
                </a:solidFill>
                <a:effectLst/>
                <a:latin typeface="+mn-lt"/>
              </a:rPr>
              <a:t>Francés</a:t>
            </a:r>
            <a:r>
              <a:rPr lang="it-IT" b="0" i="0" dirty="0">
                <a:solidFill>
                  <a:srgbClr val="222222"/>
                </a:solidFill>
                <a:effectLst/>
                <a:latin typeface="+mn-lt"/>
              </a:rPr>
              <a:t>, Félix, Jaime Ignacio </a:t>
            </a:r>
            <a:r>
              <a:rPr lang="it-IT" b="0" i="0" dirty="0" err="1">
                <a:solidFill>
                  <a:srgbClr val="222222"/>
                </a:solidFill>
                <a:effectLst/>
                <a:latin typeface="+mn-lt"/>
              </a:rPr>
              <a:t>Vélez</a:t>
            </a:r>
            <a:r>
              <a:rPr lang="it-IT" b="0" i="0" dirty="0">
                <a:solidFill>
                  <a:srgbClr val="222222"/>
                </a:solidFill>
                <a:effectLst/>
                <a:latin typeface="+mn-lt"/>
              </a:rPr>
              <a:t>, and Jorge Julián </a:t>
            </a:r>
            <a:r>
              <a:rPr lang="it-IT" b="0" i="0" dirty="0" err="1">
                <a:solidFill>
                  <a:srgbClr val="222222"/>
                </a:solidFill>
                <a:effectLst/>
                <a:latin typeface="+mn-lt"/>
              </a:rPr>
              <a:t>Vélez</a:t>
            </a:r>
            <a:r>
              <a:rPr lang="it-IT" b="0" i="0" dirty="0">
                <a:solidFill>
                  <a:srgbClr val="222222"/>
                </a:solidFill>
                <a:effectLst/>
                <a:latin typeface="+mn-lt"/>
              </a:rPr>
              <a:t>. "Split-</a:t>
            </a:r>
            <a:r>
              <a:rPr lang="it-IT" b="0" i="0" dirty="0" err="1">
                <a:solidFill>
                  <a:srgbClr val="222222"/>
                </a:solidFill>
                <a:effectLst/>
                <a:latin typeface="+mn-lt"/>
              </a:rPr>
              <a:t>parameter</a:t>
            </a:r>
            <a:r>
              <a:rPr lang="it-IT" b="0" i="0" dirty="0">
                <a:solidFill>
                  <a:srgbClr val="222222"/>
                </a:solidFill>
                <a:effectLst/>
                <a:latin typeface="+mn-lt"/>
              </a:rPr>
              <a:t> </a:t>
            </a:r>
            <a:r>
              <a:rPr lang="it-IT" b="0" i="0" dirty="0" err="1">
                <a:solidFill>
                  <a:srgbClr val="222222"/>
                </a:solidFill>
                <a:effectLst/>
                <a:latin typeface="+mn-lt"/>
              </a:rPr>
              <a:t>structure</a:t>
            </a:r>
            <a:r>
              <a:rPr lang="it-IT" b="0" i="0" dirty="0">
                <a:solidFill>
                  <a:srgbClr val="222222"/>
                </a:solidFill>
                <a:effectLst/>
                <a:latin typeface="+mn-lt"/>
              </a:rPr>
              <a:t> for the </a:t>
            </a:r>
            <a:r>
              <a:rPr lang="it-IT" b="0" i="0" dirty="0" err="1">
                <a:solidFill>
                  <a:srgbClr val="222222"/>
                </a:solidFill>
                <a:effectLst/>
                <a:latin typeface="+mn-lt"/>
              </a:rPr>
              <a:t>automatic</a:t>
            </a:r>
            <a:r>
              <a:rPr lang="it-IT" b="0" i="0" dirty="0">
                <a:solidFill>
                  <a:srgbClr val="222222"/>
                </a:solidFill>
                <a:effectLst/>
                <a:latin typeface="+mn-lt"/>
              </a:rPr>
              <a:t> </a:t>
            </a:r>
            <a:r>
              <a:rPr lang="it-IT" b="0" i="0" dirty="0" err="1">
                <a:solidFill>
                  <a:srgbClr val="222222"/>
                </a:solidFill>
                <a:effectLst/>
                <a:latin typeface="+mn-lt"/>
              </a:rPr>
              <a:t>calibration</a:t>
            </a:r>
            <a:r>
              <a:rPr lang="it-IT" b="0" i="0" dirty="0">
                <a:solidFill>
                  <a:srgbClr val="222222"/>
                </a:solidFill>
                <a:effectLst/>
                <a:latin typeface="+mn-lt"/>
              </a:rPr>
              <a:t> of </a:t>
            </a:r>
            <a:r>
              <a:rPr lang="it-IT" b="0" i="0" dirty="0" err="1">
                <a:solidFill>
                  <a:srgbClr val="222222"/>
                </a:solidFill>
                <a:effectLst/>
                <a:latin typeface="+mn-lt"/>
              </a:rPr>
              <a:t>distributed</a:t>
            </a:r>
            <a:r>
              <a:rPr lang="it-IT" b="0" i="0" dirty="0">
                <a:solidFill>
                  <a:srgbClr val="222222"/>
                </a:solidFill>
                <a:effectLst/>
                <a:latin typeface="+mn-lt"/>
              </a:rPr>
              <a:t> </a:t>
            </a:r>
            <a:r>
              <a:rPr lang="it-IT" b="0" i="0" dirty="0" err="1">
                <a:solidFill>
                  <a:srgbClr val="222222"/>
                </a:solidFill>
                <a:effectLst/>
                <a:latin typeface="+mn-lt"/>
              </a:rPr>
              <a:t>hydrological</a:t>
            </a:r>
            <a:r>
              <a:rPr lang="it-IT" b="0" i="0" dirty="0">
                <a:solidFill>
                  <a:srgbClr val="222222"/>
                </a:solidFill>
                <a:effectLst/>
                <a:latin typeface="+mn-lt"/>
              </a:rPr>
              <a:t> models." </a:t>
            </a:r>
            <a:r>
              <a:rPr lang="it-IT" b="0" i="1" dirty="0">
                <a:solidFill>
                  <a:srgbClr val="222222"/>
                </a:solidFill>
                <a:effectLst/>
                <a:latin typeface="+mn-lt"/>
              </a:rPr>
              <a:t>Journal of </a:t>
            </a:r>
            <a:r>
              <a:rPr lang="it-IT" b="0" i="1" dirty="0" err="1">
                <a:solidFill>
                  <a:srgbClr val="222222"/>
                </a:solidFill>
                <a:effectLst/>
                <a:latin typeface="+mn-lt"/>
              </a:rPr>
              <a:t>Hydrology</a:t>
            </a:r>
            <a:r>
              <a:rPr lang="it-IT" b="0" i="0" dirty="0">
                <a:solidFill>
                  <a:srgbClr val="222222"/>
                </a:solidFill>
                <a:effectLst/>
                <a:latin typeface="+mn-lt"/>
              </a:rPr>
              <a:t> 332.1-2 (2007): 226-240.</a:t>
            </a:r>
            <a:endParaRPr lang="en-US" b="1" dirty="0">
              <a:latin typeface="+mn-lt"/>
              <a:cs typeface="Times New Roman" panose="02020603050405020304" pitchFamily="18" charset="0"/>
            </a:endParaRPr>
          </a:p>
          <a:p>
            <a:pPr algn="just"/>
            <a:r>
              <a:rPr lang="en-US" dirty="0">
                <a:latin typeface="+mn-lt"/>
                <a:cs typeface="Times New Roman" panose="02020603050405020304" pitchFamily="18" charset="0"/>
              </a:rPr>
              <a:t>Eagleson, P. S. (1978). Climate, soil, and vegetation: 5. A derived distribution of storm surface runoff. Water Resources Research, 14(5), 741–748.</a:t>
            </a:r>
          </a:p>
          <a:p>
            <a:pPr algn="just"/>
            <a:r>
              <a:rPr lang="it-IT" i="0" dirty="0">
                <a:solidFill>
                  <a:srgbClr val="222222"/>
                </a:solidFill>
                <a:effectLst/>
                <a:highlight>
                  <a:srgbClr val="FFFFFF"/>
                </a:highlight>
                <a:latin typeface="+mn-lt"/>
                <a:cs typeface="Times New Roman" panose="02020603050405020304" pitchFamily="18" charset="0"/>
              </a:rPr>
              <a:t>Manfreda, S., L. Mita, S. F. Dal Sasso, C. Samela, L. Mancusi, </a:t>
            </a:r>
            <a:r>
              <a:rPr lang="it-IT" i="1" dirty="0" err="1">
                <a:solidFill>
                  <a:srgbClr val="222222"/>
                </a:solidFill>
                <a:effectLst/>
                <a:highlight>
                  <a:srgbClr val="FFFFFF"/>
                </a:highlight>
                <a:latin typeface="+mn-lt"/>
                <a:cs typeface="Times New Roman" panose="02020603050405020304" pitchFamily="18" charset="0"/>
              </a:rPr>
              <a:t>Exploiting</a:t>
            </a:r>
            <a:r>
              <a:rPr lang="it-IT" i="1" dirty="0">
                <a:solidFill>
                  <a:srgbClr val="222222"/>
                </a:solidFill>
                <a:effectLst/>
                <a:highlight>
                  <a:srgbClr val="FFFFFF"/>
                </a:highlight>
                <a:latin typeface="+mn-lt"/>
                <a:cs typeface="Times New Roman" panose="02020603050405020304" pitchFamily="18" charset="0"/>
              </a:rPr>
              <a:t> the Use of </a:t>
            </a:r>
            <a:r>
              <a:rPr lang="it-IT" i="1" dirty="0" err="1">
                <a:solidFill>
                  <a:srgbClr val="222222"/>
                </a:solidFill>
                <a:effectLst/>
                <a:highlight>
                  <a:srgbClr val="FFFFFF"/>
                </a:highlight>
                <a:latin typeface="+mn-lt"/>
                <a:cs typeface="Times New Roman" panose="02020603050405020304" pitchFamily="18" charset="0"/>
              </a:rPr>
              <a:t>Physical</a:t>
            </a:r>
            <a:r>
              <a:rPr lang="it-IT" i="1" dirty="0">
                <a:solidFill>
                  <a:srgbClr val="222222"/>
                </a:solidFill>
                <a:effectLst/>
                <a:highlight>
                  <a:srgbClr val="FFFFFF"/>
                </a:highlight>
                <a:latin typeface="+mn-lt"/>
                <a:cs typeface="Times New Roman" panose="02020603050405020304" pitchFamily="18" charset="0"/>
              </a:rPr>
              <a:t> Information for the </a:t>
            </a:r>
            <a:r>
              <a:rPr lang="it-IT" i="1" dirty="0" err="1">
                <a:solidFill>
                  <a:srgbClr val="222222"/>
                </a:solidFill>
                <a:effectLst/>
                <a:highlight>
                  <a:srgbClr val="FFFFFF"/>
                </a:highlight>
                <a:latin typeface="+mn-lt"/>
                <a:cs typeface="Times New Roman" panose="02020603050405020304" pitchFamily="18" charset="0"/>
              </a:rPr>
              <a:t>Calibration</a:t>
            </a:r>
            <a:r>
              <a:rPr lang="it-IT" i="1" dirty="0">
                <a:solidFill>
                  <a:srgbClr val="222222"/>
                </a:solidFill>
                <a:effectLst/>
                <a:highlight>
                  <a:srgbClr val="FFFFFF"/>
                </a:highlight>
                <a:latin typeface="+mn-lt"/>
                <a:cs typeface="Times New Roman" panose="02020603050405020304" pitchFamily="18" charset="0"/>
              </a:rPr>
              <a:t> of a </a:t>
            </a:r>
            <a:r>
              <a:rPr lang="it-IT" i="1" dirty="0" err="1">
                <a:solidFill>
                  <a:srgbClr val="222222"/>
                </a:solidFill>
                <a:effectLst/>
                <a:highlight>
                  <a:srgbClr val="FFFFFF"/>
                </a:highlight>
                <a:latin typeface="+mn-lt"/>
                <a:cs typeface="Times New Roman" panose="02020603050405020304" pitchFamily="18" charset="0"/>
              </a:rPr>
              <a:t>Lumped</a:t>
            </a:r>
            <a:r>
              <a:rPr lang="it-IT" i="1" dirty="0">
                <a:solidFill>
                  <a:srgbClr val="222222"/>
                </a:solidFill>
                <a:effectLst/>
                <a:highlight>
                  <a:srgbClr val="FFFFFF"/>
                </a:highlight>
                <a:latin typeface="+mn-lt"/>
                <a:cs typeface="Times New Roman" panose="02020603050405020304" pitchFamily="18" charset="0"/>
              </a:rPr>
              <a:t> </a:t>
            </a:r>
            <a:r>
              <a:rPr lang="it-IT" i="1" dirty="0" err="1">
                <a:solidFill>
                  <a:srgbClr val="222222"/>
                </a:solidFill>
                <a:effectLst/>
                <a:highlight>
                  <a:srgbClr val="FFFFFF"/>
                </a:highlight>
                <a:latin typeface="+mn-lt"/>
                <a:cs typeface="Times New Roman" panose="02020603050405020304" pitchFamily="18" charset="0"/>
              </a:rPr>
              <a:t>Hydrological</a:t>
            </a:r>
            <a:r>
              <a:rPr lang="it-IT" i="1" dirty="0">
                <a:solidFill>
                  <a:srgbClr val="222222"/>
                </a:solidFill>
                <a:effectLst/>
                <a:highlight>
                  <a:srgbClr val="FFFFFF"/>
                </a:highlight>
                <a:latin typeface="+mn-lt"/>
                <a:cs typeface="Times New Roman" panose="02020603050405020304" pitchFamily="18" charset="0"/>
              </a:rPr>
              <a:t> Model</a:t>
            </a:r>
            <a:r>
              <a:rPr lang="it-IT" i="0" dirty="0">
                <a:solidFill>
                  <a:srgbClr val="222222"/>
                </a:solidFill>
                <a:effectLst/>
                <a:highlight>
                  <a:srgbClr val="FFFFFF"/>
                </a:highlight>
                <a:latin typeface="+mn-lt"/>
                <a:cs typeface="Times New Roman" panose="02020603050405020304" pitchFamily="18" charset="0"/>
              </a:rPr>
              <a:t>, </a:t>
            </a:r>
            <a:r>
              <a:rPr lang="it-IT" i="0" dirty="0" err="1">
                <a:solidFill>
                  <a:srgbClr val="222222"/>
                </a:solidFill>
                <a:effectLst/>
                <a:highlight>
                  <a:srgbClr val="FFFFFF"/>
                </a:highlight>
                <a:latin typeface="+mn-lt"/>
                <a:cs typeface="Times New Roman" panose="02020603050405020304" pitchFamily="18" charset="0"/>
              </a:rPr>
              <a:t>Hydrological</a:t>
            </a:r>
            <a:r>
              <a:rPr lang="it-IT" i="0" dirty="0">
                <a:solidFill>
                  <a:srgbClr val="222222"/>
                </a:solidFill>
                <a:effectLst/>
                <a:highlight>
                  <a:srgbClr val="FFFFFF"/>
                </a:highlight>
                <a:latin typeface="+mn-lt"/>
                <a:cs typeface="Times New Roman" panose="02020603050405020304" pitchFamily="18" charset="0"/>
              </a:rPr>
              <a:t> </a:t>
            </a:r>
            <a:r>
              <a:rPr lang="it-IT" i="0" dirty="0" err="1">
                <a:solidFill>
                  <a:srgbClr val="222222"/>
                </a:solidFill>
                <a:effectLst/>
                <a:highlight>
                  <a:srgbClr val="FFFFFF"/>
                </a:highlight>
                <a:latin typeface="+mn-lt"/>
                <a:cs typeface="Times New Roman" panose="02020603050405020304" pitchFamily="18" charset="0"/>
              </a:rPr>
              <a:t>Processes</a:t>
            </a:r>
            <a:r>
              <a:rPr lang="it-IT" i="0" dirty="0">
                <a:solidFill>
                  <a:srgbClr val="222222"/>
                </a:solidFill>
                <a:effectLst/>
                <a:highlight>
                  <a:srgbClr val="FFFFFF"/>
                </a:highlight>
                <a:latin typeface="+mn-lt"/>
                <a:cs typeface="Times New Roman" panose="02020603050405020304" pitchFamily="18" charset="0"/>
              </a:rPr>
              <a:t>, 32(10), 1420-1433, (</a:t>
            </a:r>
            <a:r>
              <a:rPr lang="it-IT" i="0" dirty="0" err="1">
                <a:solidFill>
                  <a:srgbClr val="222222"/>
                </a:solidFill>
                <a:effectLst/>
                <a:highlight>
                  <a:srgbClr val="FFFFFF"/>
                </a:highlight>
                <a:latin typeface="+mn-lt"/>
                <a:cs typeface="Times New Roman" panose="02020603050405020304" pitchFamily="18" charset="0"/>
              </a:rPr>
              <a:t>doi</a:t>
            </a:r>
            <a:r>
              <a:rPr lang="it-IT" i="0" dirty="0">
                <a:solidFill>
                  <a:srgbClr val="222222"/>
                </a:solidFill>
                <a:effectLst/>
                <a:highlight>
                  <a:srgbClr val="FFFFFF"/>
                </a:highlight>
                <a:latin typeface="+mn-lt"/>
                <a:cs typeface="Times New Roman" panose="02020603050405020304" pitchFamily="18" charset="0"/>
              </a:rPr>
              <a:t>: 10.1002/hyp.11501) 2018</a:t>
            </a:r>
          </a:p>
          <a:p>
            <a:pPr algn="just"/>
            <a:r>
              <a:rPr lang="it-IT" b="0" i="0" dirty="0">
                <a:solidFill>
                  <a:srgbClr val="222222"/>
                </a:solidFill>
                <a:effectLst/>
                <a:highlight>
                  <a:srgbClr val="FFFFFF"/>
                </a:highlight>
                <a:latin typeface="+mn-lt"/>
                <a:cs typeface="Times New Roman" panose="02020603050405020304" pitchFamily="18" charset="0"/>
              </a:rPr>
              <a:t>Perrini, P., L. </a:t>
            </a:r>
            <a:r>
              <a:rPr lang="it-IT" b="0" i="0" dirty="0" err="1">
                <a:solidFill>
                  <a:srgbClr val="222222"/>
                </a:solidFill>
                <a:effectLst/>
                <a:highlight>
                  <a:srgbClr val="FFFFFF"/>
                </a:highlight>
                <a:latin typeface="+mn-lt"/>
                <a:cs typeface="Times New Roman" panose="02020603050405020304" pitchFamily="18" charset="0"/>
              </a:rPr>
              <a:t>Cea</a:t>
            </a:r>
            <a:r>
              <a:rPr lang="it-IT" b="0" i="0" dirty="0">
                <a:solidFill>
                  <a:srgbClr val="222222"/>
                </a:solidFill>
                <a:effectLst/>
                <a:highlight>
                  <a:srgbClr val="FFFFFF"/>
                </a:highlight>
                <a:latin typeface="+mn-lt"/>
                <a:cs typeface="Times New Roman" panose="02020603050405020304" pitchFamily="18" charset="0"/>
              </a:rPr>
              <a:t>, F. Chiaravalloti, S. Gabriele, S. Manfreda, M. Fiorentino, A. Gioia, V. Iacobellis, A </a:t>
            </a:r>
            <a:r>
              <a:rPr lang="it-IT" b="0" i="0" dirty="0" err="1">
                <a:solidFill>
                  <a:srgbClr val="222222"/>
                </a:solidFill>
                <a:effectLst/>
                <a:highlight>
                  <a:srgbClr val="FFFFFF"/>
                </a:highlight>
                <a:latin typeface="+mn-lt"/>
                <a:cs typeface="Times New Roman" panose="02020603050405020304" pitchFamily="18" charset="0"/>
              </a:rPr>
              <a:t>Runoff</a:t>
            </a:r>
            <a:r>
              <a:rPr lang="it-IT" b="0" i="0" dirty="0">
                <a:solidFill>
                  <a:srgbClr val="222222"/>
                </a:solidFill>
                <a:effectLst/>
                <a:highlight>
                  <a:srgbClr val="FFFFFF"/>
                </a:highlight>
                <a:latin typeface="+mn-lt"/>
                <a:cs typeface="Times New Roman" panose="02020603050405020304" pitchFamily="18" charset="0"/>
              </a:rPr>
              <a:t>-On-</a:t>
            </a:r>
            <a:r>
              <a:rPr lang="it-IT" b="0" i="0" dirty="0" err="1">
                <a:solidFill>
                  <a:srgbClr val="222222"/>
                </a:solidFill>
                <a:effectLst/>
                <a:highlight>
                  <a:srgbClr val="FFFFFF"/>
                </a:highlight>
                <a:latin typeface="+mn-lt"/>
                <a:cs typeface="Times New Roman" panose="02020603050405020304" pitchFamily="18" charset="0"/>
              </a:rPr>
              <a:t>Grid</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approach</a:t>
            </a:r>
            <a:r>
              <a:rPr lang="it-IT" b="0" i="0" dirty="0">
                <a:solidFill>
                  <a:srgbClr val="222222"/>
                </a:solidFill>
                <a:effectLst/>
                <a:highlight>
                  <a:srgbClr val="FFFFFF"/>
                </a:highlight>
                <a:latin typeface="+mn-lt"/>
                <a:cs typeface="Times New Roman" panose="02020603050405020304" pitchFamily="18" charset="0"/>
              </a:rPr>
              <a:t> to </a:t>
            </a:r>
            <a:r>
              <a:rPr lang="it-IT" b="0" i="0" dirty="0" err="1">
                <a:solidFill>
                  <a:srgbClr val="222222"/>
                </a:solidFill>
                <a:effectLst/>
                <a:highlight>
                  <a:srgbClr val="FFFFFF"/>
                </a:highlight>
                <a:latin typeface="+mn-lt"/>
                <a:cs typeface="Times New Roman" panose="02020603050405020304" pitchFamily="18" charset="0"/>
              </a:rPr>
              <a:t>embed</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hydrological</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processes</a:t>
            </a:r>
            <a:r>
              <a:rPr lang="it-IT" b="0" i="0" dirty="0">
                <a:solidFill>
                  <a:srgbClr val="222222"/>
                </a:solidFill>
                <a:effectLst/>
                <a:highlight>
                  <a:srgbClr val="FFFFFF"/>
                </a:highlight>
                <a:latin typeface="+mn-lt"/>
                <a:cs typeface="Times New Roman" panose="02020603050405020304" pitchFamily="18" charset="0"/>
              </a:rPr>
              <a:t> in </a:t>
            </a:r>
            <a:r>
              <a:rPr lang="it-IT" b="0" i="0" dirty="0" err="1">
                <a:solidFill>
                  <a:srgbClr val="222222"/>
                </a:solidFill>
                <a:effectLst/>
                <a:highlight>
                  <a:srgbClr val="FFFFFF"/>
                </a:highlight>
                <a:latin typeface="+mn-lt"/>
                <a:cs typeface="Times New Roman" panose="02020603050405020304" pitchFamily="18" charset="0"/>
              </a:rPr>
              <a:t>shallow</a:t>
            </a:r>
            <a:r>
              <a:rPr lang="it-IT" b="0" i="0" dirty="0">
                <a:solidFill>
                  <a:srgbClr val="222222"/>
                </a:solidFill>
                <a:effectLst/>
                <a:highlight>
                  <a:srgbClr val="FFFFFF"/>
                </a:highlight>
                <a:latin typeface="+mn-lt"/>
                <a:cs typeface="Times New Roman" panose="02020603050405020304" pitchFamily="18" charset="0"/>
              </a:rPr>
              <a:t> water models, Water </a:t>
            </a:r>
            <a:r>
              <a:rPr lang="it-IT" b="0" i="0" dirty="0" err="1">
                <a:solidFill>
                  <a:srgbClr val="222222"/>
                </a:solidFill>
                <a:effectLst/>
                <a:highlight>
                  <a:srgbClr val="FFFFFF"/>
                </a:highlight>
                <a:latin typeface="+mn-lt"/>
                <a:cs typeface="Times New Roman" panose="02020603050405020304" pitchFamily="18" charset="0"/>
              </a:rPr>
              <a:t>Resources</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Research</a:t>
            </a:r>
            <a:r>
              <a:rPr lang="it-IT" b="0" i="0" dirty="0">
                <a:solidFill>
                  <a:srgbClr val="222222"/>
                </a:solidFill>
                <a:effectLst/>
                <a:highlight>
                  <a:srgbClr val="FFFFFF"/>
                </a:highlight>
                <a:latin typeface="+mn-lt"/>
                <a:cs typeface="Times New Roman" panose="02020603050405020304" pitchFamily="18" charset="0"/>
              </a:rPr>
              <a:t>, 2024</a:t>
            </a:r>
          </a:p>
          <a:p>
            <a:pPr algn="just"/>
            <a:r>
              <a:rPr lang="it-IT" b="0" i="0" dirty="0">
                <a:solidFill>
                  <a:srgbClr val="222222"/>
                </a:solidFill>
                <a:effectLst/>
                <a:highlight>
                  <a:srgbClr val="FFFFFF"/>
                </a:highlight>
                <a:latin typeface="+mn-lt"/>
                <a:cs typeface="Times New Roman" panose="02020603050405020304" pitchFamily="18" charset="0"/>
              </a:rPr>
              <a:t>Ruiz-Pérez, G., J. Koch, S. Manfreda, K.K. </a:t>
            </a:r>
            <a:r>
              <a:rPr lang="it-IT" b="0" i="0" dirty="0" err="1">
                <a:solidFill>
                  <a:srgbClr val="222222"/>
                </a:solidFill>
                <a:effectLst/>
                <a:highlight>
                  <a:srgbClr val="FFFFFF"/>
                </a:highlight>
                <a:latin typeface="+mn-lt"/>
                <a:cs typeface="Times New Roman" panose="02020603050405020304" pitchFamily="18" charset="0"/>
              </a:rPr>
              <a:t>Caylor</a:t>
            </a:r>
            <a:r>
              <a:rPr lang="it-IT" b="0" i="0" dirty="0">
                <a:solidFill>
                  <a:srgbClr val="222222"/>
                </a:solidFill>
                <a:effectLst/>
                <a:highlight>
                  <a:srgbClr val="FFFFFF"/>
                </a:highlight>
                <a:latin typeface="+mn-lt"/>
                <a:cs typeface="Times New Roman" panose="02020603050405020304" pitchFamily="18" charset="0"/>
              </a:rPr>
              <a:t>, F. </a:t>
            </a:r>
            <a:r>
              <a:rPr lang="it-IT" b="0" i="0" dirty="0" err="1">
                <a:solidFill>
                  <a:srgbClr val="222222"/>
                </a:solidFill>
                <a:effectLst/>
                <a:highlight>
                  <a:srgbClr val="FFFFFF"/>
                </a:highlight>
                <a:latin typeface="+mn-lt"/>
                <a:cs typeface="Times New Roman" panose="02020603050405020304" pitchFamily="18" charset="0"/>
              </a:rPr>
              <a:t>Francés</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Calibration</a:t>
            </a:r>
            <a:r>
              <a:rPr lang="it-IT" b="0" i="0" dirty="0">
                <a:solidFill>
                  <a:srgbClr val="222222"/>
                </a:solidFill>
                <a:effectLst/>
                <a:highlight>
                  <a:srgbClr val="FFFFFF"/>
                </a:highlight>
                <a:latin typeface="+mn-lt"/>
                <a:cs typeface="Times New Roman" panose="02020603050405020304" pitchFamily="18" charset="0"/>
              </a:rPr>
              <a:t> of a </a:t>
            </a:r>
            <a:r>
              <a:rPr lang="it-IT" b="0" i="0" dirty="0" err="1">
                <a:solidFill>
                  <a:srgbClr val="222222"/>
                </a:solidFill>
                <a:effectLst/>
                <a:highlight>
                  <a:srgbClr val="FFFFFF"/>
                </a:highlight>
                <a:latin typeface="+mn-lt"/>
                <a:cs typeface="Times New Roman" panose="02020603050405020304" pitchFamily="18" charset="0"/>
              </a:rPr>
              <a:t>parsimonious</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distributed</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ecohydrological</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daily</a:t>
            </a:r>
            <a:r>
              <a:rPr lang="it-IT" b="0" i="0" dirty="0">
                <a:solidFill>
                  <a:srgbClr val="222222"/>
                </a:solidFill>
                <a:effectLst/>
                <a:highlight>
                  <a:srgbClr val="FFFFFF"/>
                </a:highlight>
                <a:latin typeface="+mn-lt"/>
                <a:cs typeface="Times New Roman" panose="02020603050405020304" pitchFamily="18" charset="0"/>
              </a:rPr>
              <a:t> model in a data </a:t>
            </a:r>
            <a:r>
              <a:rPr lang="it-IT" b="0" i="0" dirty="0" err="1">
                <a:solidFill>
                  <a:srgbClr val="222222"/>
                </a:solidFill>
                <a:effectLst/>
                <a:highlight>
                  <a:srgbClr val="FFFFFF"/>
                </a:highlight>
                <a:latin typeface="+mn-lt"/>
                <a:cs typeface="Times New Roman" panose="02020603050405020304" pitchFamily="18" charset="0"/>
              </a:rPr>
              <a:t>scarce</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basin</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using</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exclusively</a:t>
            </a:r>
            <a:r>
              <a:rPr lang="it-IT" b="0" i="0" dirty="0">
                <a:solidFill>
                  <a:srgbClr val="222222"/>
                </a:solidFill>
                <a:effectLst/>
                <a:highlight>
                  <a:srgbClr val="FFFFFF"/>
                </a:highlight>
                <a:latin typeface="+mn-lt"/>
                <a:cs typeface="Times New Roman" panose="02020603050405020304" pitchFamily="18" charset="0"/>
              </a:rPr>
              <a:t> the </a:t>
            </a:r>
            <a:r>
              <a:rPr lang="it-IT" b="0" i="0" dirty="0" err="1">
                <a:solidFill>
                  <a:srgbClr val="222222"/>
                </a:solidFill>
                <a:effectLst/>
                <a:highlight>
                  <a:srgbClr val="FFFFFF"/>
                </a:highlight>
                <a:latin typeface="+mn-lt"/>
                <a:cs typeface="Times New Roman" panose="02020603050405020304" pitchFamily="18" charset="0"/>
              </a:rPr>
              <a:t>spatio-temporal</a:t>
            </a:r>
            <a:r>
              <a:rPr lang="it-IT" b="0" i="0" dirty="0">
                <a:solidFill>
                  <a:srgbClr val="222222"/>
                </a:solidFill>
                <a:effectLst/>
                <a:highlight>
                  <a:srgbClr val="FFFFFF"/>
                </a:highlight>
                <a:latin typeface="+mn-lt"/>
                <a:cs typeface="Times New Roman" panose="02020603050405020304" pitchFamily="18" charset="0"/>
              </a:rPr>
              <a:t> </a:t>
            </a:r>
            <a:r>
              <a:rPr lang="it-IT" b="0" i="0" dirty="0" err="1">
                <a:solidFill>
                  <a:srgbClr val="222222"/>
                </a:solidFill>
                <a:effectLst/>
                <a:highlight>
                  <a:srgbClr val="FFFFFF"/>
                </a:highlight>
                <a:latin typeface="+mn-lt"/>
                <a:cs typeface="Times New Roman" panose="02020603050405020304" pitchFamily="18" charset="0"/>
              </a:rPr>
              <a:t>variation</a:t>
            </a:r>
            <a:r>
              <a:rPr lang="it-IT" b="0" i="0" dirty="0">
                <a:solidFill>
                  <a:srgbClr val="222222"/>
                </a:solidFill>
                <a:effectLst/>
                <a:highlight>
                  <a:srgbClr val="FFFFFF"/>
                </a:highlight>
                <a:latin typeface="+mn-lt"/>
                <a:cs typeface="Times New Roman" panose="02020603050405020304" pitchFamily="18" charset="0"/>
              </a:rPr>
              <a:t> of NDVI, </a:t>
            </a:r>
            <a:r>
              <a:rPr lang="it-IT" b="0" i="0" dirty="0" err="1">
                <a:solidFill>
                  <a:srgbClr val="222222"/>
                </a:solidFill>
                <a:effectLst/>
                <a:highlight>
                  <a:srgbClr val="FFFFFF"/>
                </a:highlight>
                <a:latin typeface="+mn-lt"/>
                <a:cs typeface="Times New Roman" panose="02020603050405020304" pitchFamily="18" charset="0"/>
              </a:rPr>
              <a:t>Hydrology</a:t>
            </a:r>
            <a:r>
              <a:rPr lang="it-IT" b="0" i="0" dirty="0">
                <a:solidFill>
                  <a:srgbClr val="222222"/>
                </a:solidFill>
                <a:effectLst/>
                <a:highlight>
                  <a:srgbClr val="FFFFFF"/>
                </a:highlight>
                <a:latin typeface="+mn-lt"/>
                <a:cs typeface="Times New Roman" panose="02020603050405020304" pitchFamily="18" charset="0"/>
              </a:rPr>
              <a:t> and Earth System Sciences, 21, 6235-6251, (</a:t>
            </a:r>
            <a:r>
              <a:rPr lang="it-IT" b="0" i="0" dirty="0" err="1">
                <a:solidFill>
                  <a:srgbClr val="222222"/>
                </a:solidFill>
                <a:effectLst/>
                <a:highlight>
                  <a:srgbClr val="FFFFFF"/>
                </a:highlight>
                <a:latin typeface="+mn-lt"/>
                <a:cs typeface="Times New Roman" panose="02020603050405020304" pitchFamily="18" charset="0"/>
              </a:rPr>
              <a:t>doi</a:t>
            </a:r>
            <a:r>
              <a:rPr lang="it-IT" b="0" i="0" dirty="0">
                <a:solidFill>
                  <a:srgbClr val="222222"/>
                </a:solidFill>
                <a:effectLst/>
                <a:highlight>
                  <a:srgbClr val="FFFFFF"/>
                </a:highlight>
                <a:latin typeface="+mn-lt"/>
                <a:cs typeface="Times New Roman" panose="02020603050405020304" pitchFamily="18" charset="0"/>
              </a:rPr>
              <a:t>: 10.5194/hess-21-6235-2017) 2017</a:t>
            </a:r>
          </a:p>
          <a:p>
            <a:endParaRPr lang="it-IT" dirty="0">
              <a:latin typeface="+mn-lt"/>
            </a:endParaRPr>
          </a:p>
        </p:txBody>
      </p:sp>
    </p:spTree>
    <p:extLst>
      <p:ext uri="{BB962C8B-B14F-4D97-AF65-F5344CB8AC3E}">
        <p14:creationId xmlns:p14="http://schemas.microsoft.com/office/powerpoint/2010/main" val="769584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523D9-B302-0494-D1CA-D6DBF4D12D0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FABBF0-BDE6-D072-E244-11FABBF051FE}"/>
              </a:ext>
            </a:extLst>
          </p:cNvPr>
          <p:cNvSpPr>
            <a:spLocks noGrp="1"/>
          </p:cNvSpPr>
          <p:nvPr>
            <p:ph type="ftr" sz="quarter" idx="10"/>
          </p:nvPr>
        </p:nvSpPr>
        <p:spPr>
          <a:xfrm>
            <a:off x="1045465" y="6392961"/>
            <a:ext cx="9355617" cy="365125"/>
          </a:xfrm>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395AC02F-B9D1-156C-7B6C-3BF9A6F22E34}"/>
              </a:ext>
            </a:extLst>
          </p:cNvPr>
          <p:cNvSpPr>
            <a:spLocks noGrp="1"/>
          </p:cNvSpPr>
          <p:nvPr>
            <p:ph type="sldNum" sz="quarter" idx="11"/>
          </p:nvPr>
        </p:nvSpPr>
        <p:spPr>
          <a:xfrm>
            <a:off x="10495570" y="6392960"/>
            <a:ext cx="650965" cy="365125"/>
          </a:xfrm>
        </p:spPr>
        <p:txBody>
          <a:bodyPr/>
          <a:lstStyle/>
          <a:p>
            <a:pPr>
              <a:defRPr/>
            </a:pPr>
            <a:fld id="{5FEDEA40-E179-4FB8-82D3-F765CD53FBD2}" type="slidenum">
              <a:rPr lang="en-US" smtClean="0"/>
              <a:pPr>
                <a:defRPr/>
              </a:pPr>
              <a:t>32</a:t>
            </a:fld>
            <a:endParaRPr lang="en-US" dirty="0"/>
          </a:p>
        </p:txBody>
      </p:sp>
      <p:pic>
        <p:nvPicPr>
          <p:cNvPr id="8" name="Immagine 7">
            <a:extLst>
              <a:ext uri="{FF2B5EF4-FFF2-40B4-BE49-F238E27FC236}">
                <a16:creationId xmlns:a16="http://schemas.microsoft.com/office/drawing/2014/main" id="{77DAF2EB-32B0-4A55-D462-8907DB5062C0}"/>
              </a:ext>
            </a:extLst>
          </p:cNvPr>
          <p:cNvPicPr>
            <a:picLocks noChangeAspect="1"/>
          </p:cNvPicPr>
          <p:nvPr/>
        </p:nvPicPr>
        <p:blipFill>
          <a:blip r:embed="rId2">
            <a:extLst>
              <a:ext uri="{28A0092B-C50C-407E-A947-70E740481C1C}">
                <a14:useLocalDpi xmlns:a14="http://schemas.microsoft.com/office/drawing/2010/main" val="0"/>
              </a:ext>
            </a:extLst>
          </a:blip>
          <a:srcRect t="18613"/>
          <a:stretch/>
        </p:blipFill>
        <p:spPr>
          <a:xfrm>
            <a:off x="1194968" y="99914"/>
            <a:ext cx="9802060" cy="6090950"/>
          </a:xfrm>
          <a:prstGeom prst="rect">
            <a:avLst/>
          </a:prstGeom>
        </p:spPr>
      </p:pic>
      <p:sp>
        <p:nvSpPr>
          <p:cNvPr id="9" name="Rettangolo 8">
            <a:extLst>
              <a:ext uri="{FF2B5EF4-FFF2-40B4-BE49-F238E27FC236}">
                <a16:creationId xmlns:a16="http://schemas.microsoft.com/office/drawing/2014/main" id="{BD84367E-873E-9BC4-FC1B-B7A757602B2D}"/>
              </a:ext>
            </a:extLst>
          </p:cNvPr>
          <p:cNvSpPr/>
          <p:nvPr/>
        </p:nvSpPr>
        <p:spPr>
          <a:xfrm>
            <a:off x="4629987" y="99914"/>
            <a:ext cx="2932021" cy="923330"/>
          </a:xfrm>
          <a:prstGeom prst="rect">
            <a:avLst/>
          </a:prstGeom>
          <a:noFill/>
        </p:spPr>
        <p:txBody>
          <a:bodyPr wrap="none" lIns="91440" tIns="45720" rIns="91440" bIns="45720">
            <a:spAutoFit/>
          </a:bodyPr>
          <a:lstStyle/>
          <a:p>
            <a:pPr algn="ctr"/>
            <a:r>
              <a:rPr lang="it-IT"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HydroLab</a:t>
            </a:r>
            <a:endParaRPr lang="it-IT"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7940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9B7EB03-3F68-CD8D-95A2-685DCCA6A758}"/>
              </a:ext>
            </a:extLst>
          </p:cNvPr>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5" name="Segnaposto numero diapositiva 4">
            <a:extLst>
              <a:ext uri="{FF2B5EF4-FFF2-40B4-BE49-F238E27FC236}">
                <a16:creationId xmlns:a16="http://schemas.microsoft.com/office/drawing/2014/main" id="{059D5465-6841-3D16-B0D8-01AE6DD70EDD}"/>
              </a:ext>
            </a:extLst>
          </p:cNvPr>
          <p:cNvSpPr>
            <a:spLocks noGrp="1"/>
          </p:cNvSpPr>
          <p:nvPr>
            <p:ph type="sldNum" sz="quarter" idx="11"/>
          </p:nvPr>
        </p:nvSpPr>
        <p:spPr/>
        <p:txBody>
          <a:bodyPr/>
          <a:lstStyle/>
          <a:p>
            <a:pPr>
              <a:defRPr/>
            </a:pPr>
            <a:fld id="{5FEDEA40-E179-4FB8-82D3-F765CD53FBD2}" type="slidenum">
              <a:rPr lang="en-US" smtClean="0"/>
              <a:pPr>
                <a:defRPr/>
              </a:pPr>
              <a:t>33</a:t>
            </a:fld>
            <a:endParaRPr lang="en-US" dirty="0"/>
          </a:p>
        </p:txBody>
      </p:sp>
      <p:pic>
        <p:nvPicPr>
          <p:cNvPr id="6" name="Immagine 5" descr="Immagine che contiene albero, aria aperta, Suffrutex, verdura&#10;&#10;Descrizione generata automaticamente">
            <a:extLst>
              <a:ext uri="{FF2B5EF4-FFF2-40B4-BE49-F238E27FC236}">
                <a16:creationId xmlns:a16="http://schemas.microsoft.com/office/drawing/2014/main" id="{41E159EF-BBF6-2BF6-74BE-45C6DB2EBD99}"/>
              </a:ext>
            </a:extLst>
          </p:cNvPr>
          <p:cNvPicPr>
            <a:picLocks noChangeAspect="1"/>
          </p:cNvPicPr>
          <p:nvPr/>
        </p:nvPicPr>
        <p:blipFill rotWithShape="1">
          <a:blip r:embed="rId2">
            <a:extLst>
              <a:ext uri="{28A0092B-C50C-407E-A947-70E740481C1C}">
                <a14:useLocalDpi xmlns:a14="http://schemas.microsoft.com/office/drawing/2010/main" val="0"/>
              </a:ext>
            </a:extLst>
          </a:blip>
          <a:srcRect l="-1" t="140" r="-1" b="21353"/>
          <a:stretch/>
        </p:blipFill>
        <p:spPr>
          <a:xfrm>
            <a:off x="-152400" y="0"/>
            <a:ext cx="12328878" cy="6887681"/>
          </a:xfrm>
          <a:prstGeom prst="rect">
            <a:avLst/>
          </a:prstGeom>
        </p:spPr>
      </p:pic>
      <p:sp>
        <p:nvSpPr>
          <p:cNvPr id="7" name="Figura a mano libera: forma 6">
            <a:extLst>
              <a:ext uri="{FF2B5EF4-FFF2-40B4-BE49-F238E27FC236}">
                <a16:creationId xmlns:a16="http://schemas.microsoft.com/office/drawing/2014/main" id="{4D243E70-A732-1553-73B3-03383D946EE9}"/>
              </a:ext>
            </a:extLst>
          </p:cNvPr>
          <p:cNvSpPr/>
          <p:nvPr/>
        </p:nvSpPr>
        <p:spPr>
          <a:xfrm>
            <a:off x="-167922" y="-94564"/>
            <a:ext cx="12344400" cy="6983172"/>
          </a:xfrm>
          <a:custGeom>
            <a:avLst/>
            <a:gdLst/>
            <a:ahLst/>
            <a:cxnLst/>
            <a:rect l="l" t="t" r="r" b="b"/>
            <a:pathLst>
              <a:path w="12192000" h="6858000">
                <a:moveTo>
                  <a:pt x="4987171" y="2985617"/>
                </a:moveTo>
                <a:lnTo>
                  <a:pt x="5169714" y="3525794"/>
                </a:lnTo>
                <a:lnTo>
                  <a:pt x="4802145" y="3525794"/>
                </a:lnTo>
                <a:close/>
                <a:moveTo>
                  <a:pt x="8134918" y="2461584"/>
                </a:moveTo>
                <a:lnTo>
                  <a:pt x="8134918" y="4156620"/>
                </a:lnTo>
                <a:lnTo>
                  <a:pt x="8575752" y="4156620"/>
                </a:lnTo>
                <a:lnTo>
                  <a:pt x="8575752" y="3421484"/>
                </a:lnTo>
                <a:lnTo>
                  <a:pt x="9148215" y="4156620"/>
                </a:lnTo>
                <a:lnTo>
                  <a:pt x="9718194" y="4156620"/>
                </a:lnTo>
                <a:lnTo>
                  <a:pt x="8984299" y="3263777"/>
                </a:lnTo>
                <a:lnTo>
                  <a:pt x="9656105" y="2461584"/>
                </a:lnTo>
                <a:lnTo>
                  <a:pt x="9113445" y="2461584"/>
                </a:lnTo>
                <a:lnTo>
                  <a:pt x="8575752" y="3160709"/>
                </a:lnTo>
                <a:lnTo>
                  <a:pt x="8575752" y="2461584"/>
                </a:lnTo>
                <a:close/>
                <a:moveTo>
                  <a:pt x="6077519" y="2461584"/>
                </a:moveTo>
                <a:lnTo>
                  <a:pt x="6077519" y="4156620"/>
                </a:lnTo>
                <a:lnTo>
                  <a:pt x="6518352" y="4156620"/>
                </a:lnTo>
                <a:lnTo>
                  <a:pt x="6518352" y="3118488"/>
                </a:lnTo>
                <a:lnTo>
                  <a:pt x="7329238" y="4156620"/>
                </a:lnTo>
                <a:lnTo>
                  <a:pt x="7770071" y="4156620"/>
                </a:lnTo>
                <a:lnTo>
                  <a:pt x="7770071" y="2461584"/>
                </a:lnTo>
                <a:lnTo>
                  <a:pt x="7329238" y="2461584"/>
                </a:lnTo>
                <a:lnTo>
                  <a:pt x="7329238" y="3498474"/>
                </a:lnTo>
                <a:lnTo>
                  <a:pt x="6518352" y="2461584"/>
                </a:lnTo>
                <a:close/>
                <a:moveTo>
                  <a:pt x="4749990" y="2461584"/>
                </a:moveTo>
                <a:lnTo>
                  <a:pt x="4098054" y="4156620"/>
                </a:lnTo>
                <a:lnTo>
                  <a:pt x="4563723" y="4156620"/>
                </a:lnTo>
                <a:lnTo>
                  <a:pt x="4680450" y="3861075"/>
                </a:lnTo>
                <a:lnTo>
                  <a:pt x="5288925" y="3861075"/>
                </a:lnTo>
                <a:lnTo>
                  <a:pt x="5398202" y="4156620"/>
                </a:lnTo>
                <a:lnTo>
                  <a:pt x="5868838" y="4156620"/>
                </a:lnTo>
                <a:lnTo>
                  <a:pt x="5230561" y="2461584"/>
                </a:lnTo>
                <a:close/>
                <a:moveTo>
                  <a:pt x="2372294" y="2461584"/>
                </a:moveTo>
                <a:lnTo>
                  <a:pt x="2372294" y="4156620"/>
                </a:lnTo>
                <a:lnTo>
                  <a:pt x="2813127" y="4156620"/>
                </a:lnTo>
                <a:lnTo>
                  <a:pt x="2813127" y="3451287"/>
                </a:lnTo>
                <a:lnTo>
                  <a:pt x="3448921" y="3451287"/>
                </a:lnTo>
                <a:lnTo>
                  <a:pt x="3448921" y="4156620"/>
                </a:lnTo>
                <a:lnTo>
                  <a:pt x="3889755" y="4156620"/>
                </a:lnTo>
                <a:lnTo>
                  <a:pt x="3889755" y="2461584"/>
                </a:lnTo>
                <a:lnTo>
                  <a:pt x="3448921" y="2461584"/>
                </a:lnTo>
                <a:lnTo>
                  <a:pt x="3448921" y="3116005"/>
                </a:lnTo>
                <a:lnTo>
                  <a:pt x="2813127" y="3116005"/>
                </a:lnTo>
                <a:lnTo>
                  <a:pt x="2813127" y="2461584"/>
                </a:lnTo>
                <a:close/>
                <a:moveTo>
                  <a:pt x="1002428" y="2461584"/>
                </a:moveTo>
                <a:lnTo>
                  <a:pt x="1002428" y="2829152"/>
                </a:lnTo>
                <a:lnTo>
                  <a:pt x="1361304" y="2829152"/>
                </a:lnTo>
                <a:lnTo>
                  <a:pt x="1361304" y="4156620"/>
                </a:lnTo>
                <a:lnTo>
                  <a:pt x="1802138" y="4156620"/>
                </a:lnTo>
                <a:lnTo>
                  <a:pt x="1802138" y="2829152"/>
                </a:lnTo>
                <a:lnTo>
                  <a:pt x="2167222" y="2829152"/>
                </a:lnTo>
                <a:lnTo>
                  <a:pt x="2167222" y="2461584"/>
                </a:lnTo>
                <a:close/>
                <a:moveTo>
                  <a:pt x="10484831" y="2420605"/>
                </a:moveTo>
                <a:cubicBezTo>
                  <a:pt x="10302702" y="2420605"/>
                  <a:pt x="10157000" y="2481382"/>
                  <a:pt x="10047722" y="2602934"/>
                </a:cubicBezTo>
                <a:cubicBezTo>
                  <a:pt x="9954175" y="2706287"/>
                  <a:pt x="9907401" y="2836519"/>
                  <a:pt x="9907401" y="2993631"/>
                </a:cubicBezTo>
                <a:cubicBezTo>
                  <a:pt x="9907401" y="3144119"/>
                  <a:pt x="9952596" y="3256572"/>
                  <a:pt x="10042988" y="3330989"/>
                </a:cubicBezTo>
                <a:cubicBezTo>
                  <a:pt x="10074498" y="3356626"/>
                  <a:pt x="10112644" y="3378953"/>
                  <a:pt x="10157426" y="3397967"/>
                </a:cubicBezTo>
                <a:cubicBezTo>
                  <a:pt x="10185625" y="3410372"/>
                  <a:pt x="10254454" y="3432699"/>
                  <a:pt x="10363911" y="3464946"/>
                </a:cubicBezTo>
                <a:cubicBezTo>
                  <a:pt x="10454303" y="3490868"/>
                  <a:pt x="10518572" y="3516377"/>
                  <a:pt x="10556718" y="3541471"/>
                </a:cubicBezTo>
                <a:cubicBezTo>
                  <a:pt x="10608136" y="3574922"/>
                  <a:pt x="10633845" y="3616735"/>
                  <a:pt x="10633845" y="3666911"/>
                </a:cubicBezTo>
                <a:cubicBezTo>
                  <a:pt x="10633845" y="3722105"/>
                  <a:pt x="10610620" y="3764753"/>
                  <a:pt x="10564169" y="3794853"/>
                </a:cubicBezTo>
                <a:cubicBezTo>
                  <a:pt x="10524341" y="3821616"/>
                  <a:pt x="10475808" y="3834998"/>
                  <a:pt x="10418570" y="3834998"/>
                </a:cubicBezTo>
                <a:cubicBezTo>
                  <a:pt x="10291649" y="3834998"/>
                  <a:pt x="10161824" y="3774978"/>
                  <a:pt x="10029096" y="3654939"/>
                </a:cubicBezTo>
                <a:lnTo>
                  <a:pt x="9840344" y="4010090"/>
                </a:lnTo>
                <a:cubicBezTo>
                  <a:pt x="10021645" y="4138407"/>
                  <a:pt x="10218261" y="4202566"/>
                  <a:pt x="10430192" y="4202566"/>
                </a:cubicBezTo>
                <a:cubicBezTo>
                  <a:pt x="10531191" y="4202566"/>
                  <a:pt x="10625566" y="4187231"/>
                  <a:pt x="10713319" y="4156562"/>
                </a:cubicBezTo>
                <a:cubicBezTo>
                  <a:pt x="10964987" y="4069533"/>
                  <a:pt x="11090822" y="3882639"/>
                  <a:pt x="11090822" y="3595877"/>
                </a:cubicBezTo>
                <a:cubicBezTo>
                  <a:pt x="11090822" y="3483987"/>
                  <a:pt x="11062208" y="3392405"/>
                  <a:pt x="11004983" y="3321132"/>
                </a:cubicBezTo>
                <a:cubicBezTo>
                  <a:pt x="10938651" y="3237415"/>
                  <a:pt x="10827531" y="3172765"/>
                  <a:pt x="10671622" y="3127181"/>
                </a:cubicBezTo>
                <a:cubicBezTo>
                  <a:pt x="10547236" y="3090626"/>
                  <a:pt x="10472600" y="3064865"/>
                  <a:pt x="10447712" y="3049899"/>
                </a:cubicBezTo>
                <a:cubicBezTo>
                  <a:pt x="10392156" y="3017496"/>
                  <a:pt x="10364378" y="2978865"/>
                  <a:pt x="10364378" y="2934006"/>
                </a:cubicBezTo>
                <a:cubicBezTo>
                  <a:pt x="10364378" y="2888305"/>
                  <a:pt x="10385539" y="2851744"/>
                  <a:pt x="10427863" y="2824321"/>
                </a:cubicBezTo>
                <a:cubicBezTo>
                  <a:pt x="10465220" y="2800223"/>
                  <a:pt x="10507551" y="2788174"/>
                  <a:pt x="10554855" y="2788174"/>
                </a:cubicBezTo>
                <a:cubicBezTo>
                  <a:pt x="10652801" y="2788174"/>
                  <a:pt x="10749912" y="2825841"/>
                  <a:pt x="10846190" y="2901176"/>
                </a:cubicBezTo>
                <a:lnTo>
                  <a:pt x="11022523" y="2558443"/>
                </a:lnTo>
                <a:cubicBezTo>
                  <a:pt x="10847018" y="2466551"/>
                  <a:pt x="10667787" y="2420605"/>
                  <a:pt x="10484831" y="2420605"/>
                </a:cubicBezTo>
                <a:close/>
                <a:moveTo>
                  <a:pt x="0" y="0"/>
                </a:moveTo>
                <a:lnTo>
                  <a:pt x="12192000" y="0"/>
                </a:lnTo>
                <a:lnTo>
                  <a:pt x="12192000" y="6858000"/>
                </a:lnTo>
                <a:lnTo>
                  <a:pt x="0" y="6858000"/>
                </a:lnTo>
                <a:close/>
              </a:path>
            </a:pathLst>
          </a:custGeom>
          <a:solidFill>
            <a:schemeClr val="bg1"/>
          </a:solidFill>
          <a:ln w="3175" cmpd="sng">
            <a:solidFill>
              <a:srgbClr val="262626"/>
            </a:solidFill>
            <a:prstDash val="solid"/>
          </a:ln>
          <a:effectLst>
            <a:glow rad="38100">
              <a:schemeClr val="accent1">
                <a:alpha val="40000"/>
              </a:schemeClr>
            </a:glow>
          </a:effectLst>
        </p:spPr>
        <p:txBody>
          <a:bodyPr rot="0" spcFirstLastPara="0" vertOverflow="overflow" horzOverflow="overflow" vert="horz" wrap="square" lIns="91207" tIns="45604" rIns="91207" bIns="45604" numCol="1" spcCol="0" rtlCol="0" fromWordArt="0" anchor="t" anchorCtr="0" forceAA="0" compatLnSpc="1">
            <a:prstTxWarp prst="textNoShape">
              <a:avLst/>
            </a:prstTxWarp>
            <a:noAutofit/>
          </a:bodyPr>
          <a:lstStyle/>
          <a:p>
            <a:pPr algn="ctr"/>
            <a:endParaRPr lang="it-IT" sz="19950" b="1" spc="50" dirty="0">
              <a:ln w="9525" cmpd="sng">
                <a:solidFill>
                  <a:schemeClr val="accent1"/>
                </a:solidFill>
                <a:prstDash val="solid"/>
              </a:ln>
              <a:solidFill>
                <a:srgbClr val="262626"/>
              </a:solidFill>
              <a:effectLst>
                <a:glow rad="38100">
                  <a:schemeClr val="accent1">
                    <a:alpha val="40000"/>
                  </a:schemeClr>
                </a:glow>
              </a:effectLst>
              <a:latin typeface="Aharoni" panose="02010803020104030203" pitchFamily="2" charset="-79"/>
              <a:cs typeface="Aharoni" panose="02010803020104030203" pitchFamily="2" charset="-79"/>
            </a:endParaRPr>
          </a:p>
        </p:txBody>
      </p:sp>
      <p:pic>
        <p:nvPicPr>
          <p:cNvPr id="9" name="Immagine 8" descr="Immagine che contiene testo, Carattere, schermata, Blu elettrico&#10;&#10;Il contenuto generato dall'IA potrebbe non essere corretto.">
            <a:extLst>
              <a:ext uri="{FF2B5EF4-FFF2-40B4-BE49-F238E27FC236}">
                <a16:creationId xmlns:a16="http://schemas.microsoft.com/office/drawing/2014/main" id="{55DE0E56-4875-49F6-5A30-8CA03ADB7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811" y="6214614"/>
            <a:ext cx="2183253" cy="548640"/>
          </a:xfrm>
          <a:prstGeom prst="rect">
            <a:avLst/>
          </a:prstGeom>
        </p:spPr>
      </p:pic>
      <p:pic>
        <p:nvPicPr>
          <p:cNvPr id="13" name="Immagine 12" descr="Immagine che contiene testo, Elementi grafici, logo, Carattere&#10;&#10;Il contenuto generato dall'IA potrebbe non essere corretto.">
            <a:extLst>
              <a:ext uri="{FF2B5EF4-FFF2-40B4-BE49-F238E27FC236}">
                <a16:creationId xmlns:a16="http://schemas.microsoft.com/office/drawing/2014/main" id="{204A2B0A-53B6-8501-CD5E-8DB4585BD765}"/>
              </a:ext>
            </a:extLst>
          </p:cNvPr>
          <p:cNvPicPr>
            <a:picLocks noChangeAspect="1"/>
          </p:cNvPicPr>
          <p:nvPr/>
        </p:nvPicPr>
        <p:blipFill>
          <a:blip r:embed="rId4" cstate="print">
            <a:extLst>
              <a:ext uri="{28A0092B-C50C-407E-A947-70E740481C1C}">
                <a14:useLocalDpi xmlns:a14="http://schemas.microsoft.com/office/drawing/2010/main" val="0"/>
              </a:ext>
            </a:extLst>
          </a:blip>
          <a:srcRect l="11239" t="32346" r="12723" b="37284"/>
          <a:stretch/>
        </p:blipFill>
        <p:spPr>
          <a:xfrm>
            <a:off x="220406" y="6195214"/>
            <a:ext cx="1942545" cy="548640"/>
          </a:xfrm>
          <a:prstGeom prst="rect">
            <a:avLst/>
          </a:prstGeom>
        </p:spPr>
      </p:pic>
      <p:pic>
        <p:nvPicPr>
          <p:cNvPr id="15" name="Immagine 6" descr="logo_federico_II.jpg">
            <a:extLst>
              <a:ext uri="{FF2B5EF4-FFF2-40B4-BE49-F238E27FC236}">
                <a16:creationId xmlns:a16="http://schemas.microsoft.com/office/drawing/2014/main" id="{1C2C7E1B-78F3-1565-E701-8A7094A9BADF}"/>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lum bright="-10000" contrast="40000"/>
          </a:blip>
          <a:srcRect l="37953" r="38326" b="20913"/>
          <a:stretch>
            <a:fillRect/>
          </a:stretch>
        </p:blipFill>
        <p:spPr>
          <a:xfrm>
            <a:off x="240169" y="118489"/>
            <a:ext cx="859785" cy="881157"/>
          </a:xfrm>
          <a:prstGeom prst="rect">
            <a:avLst/>
          </a:prstGeom>
        </p:spPr>
      </p:pic>
      <p:pic>
        <p:nvPicPr>
          <p:cNvPr id="17" name="Immagine 16" descr="Immagine che contiene logo, Elementi grafici, simbolo, cerchio&#10;&#10;Il contenuto generato dall'IA potrebbe non essere corretto.">
            <a:extLst>
              <a:ext uri="{FF2B5EF4-FFF2-40B4-BE49-F238E27FC236}">
                <a16:creationId xmlns:a16="http://schemas.microsoft.com/office/drawing/2014/main" id="{1499B376-6E4C-121A-6CE0-F0F52E7B4A0D}"/>
              </a:ext>
            </a:extLst>
          </p:cNvPr>
          <p:cNvPicPr>
            <a:picLocks noChangeAspect="1"/>
          </p:cNvPicPr>
          <p:nvPr/>
        </p:nvPicPr>
        <p:blipFill>
          <a:blip r:embed="rId6" cstate="print">
            <a:extLst>
              <a:ext uri="{28A0092B-C50C-407E-A947-70E740481C1C}">
                <a14:useLocalDpi xmlns:a14="http://schemas.microsoft.com/office/drawing/2010/main" val="0"/>
              </a:ext>
            </a:extLst>
          </a:blip>
          <a:srcRect l="15173" t="17854" r="15503" b="16682"/>
          <a:stretch/>
        </p:blipFill>
        <p:spPr>
          <a:xfrm>
            <a:off x="1212814" y="121849"/>
            <a:ext cx="885395" cy="836103"/>
          </a:xfrm>
          <a:prstGeom prst="rect">
            <a:avLst/>
          </a:prstGeom>
        </p:spPr>
      </p:pic>
      <p:pic>
        <p:nvPicPr>
          <p:cNvPr id="18" name="Immagine 17" descr="Immagine che contiene testo, logo, Carattere, Elementi grafici&#10;&#10;Il contenuto generato dall'IA potrebbe non essere corretto.">
            <a:extLst>
              <a:ext uri="{FF2B5EF4-FFF2-40B4-BE49-F238E27FC236}">
                <a16:creationId xmlns:a16="http://schemas.microsoft.com/office/drawing/2014/main" id="{4E73D040-EBA4-EFF7-33FC-BCD604A774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7479" y="180488"/>
            <a:ext cx="2538476" cy="757159"/>
          </a:xfrm>
          <a:prstGeom prst="rect">
            <a:avLst/>
          </a:prstGeom>
        </p:spPr>
      </p:pic>
      <p:pic>
        <p:nvPicPr>
          <p:cNvPr id="19" name="Immagine 18" descr="Immagine che contiene arte, emblema, cerchio, simbolo&#10;&#10;Il contenuto generato dall'IA potrebbe non essere corretto.">
            <a:extLst>
              <a:ext uri="{FF2B5EF4-FFF2-40B4-BE49-F238E27FC236}">
                <a16:creationId xmlns:a16="http://schemas.microsoft.com/office/drawing/2014/main" id="{E73CF678-EF1A-CC91-2801-3B82F1A23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2501" y="144557"/>
            <a:ext cx="790686" cy="790686"/>
          </a:xfrm>
          <a:prstGeom prst="rect">
            <a:avLst/>
          </a:prstGeom>
        </p:spPr>
      </p:pic>
      <p:pic>
        <p:nvPicPr>
          <p:cNvPr id="20" name="Immagine 19">
            <a:extLst>
              <a:ext uri="{FF2B5EF4-FFF2-40B4-BE49-F238E27FC236}">
                <a16:creationId xmlns:a16="http://schemas.microsoft.com/office/drawing/2014/main" id="{C57B33B9-5F73-3A68-ADF1-47C0A2AD6B05}"/>
              </a:ext>
            </a:extLst>
          </p:cNvPr>
          <p:cNvPicPr>
            <a:picLocks noChangeAspect="1"/>
          </p:cNvPicPr>
          <p:nvPr/>
        </p:nvPicPr>
        <p:blipFill>
          <a:blip r:embed="rId9"/>
          <a:stretch>
            <a:fillRect/>
          </a:stretch>
        </p:blipFill>
        <p:spPr>
          <a:xfrm>
            <a:off x="9225253" y="213056"/>
            <a:ext cx="988800" cy="676988"/>
          </a:xfrm>
          <a:prstGeom prst="rect">
            <a:avLst/>
          </a:prstGeom>
        </p:spPr>
      </p:pic>
      <p:pic>
        <p:nvPicPr>
          <p:cNvPr id="21" name="Immagine 20" descr="Immagine che contiene calligrafia, lettera, testo&#10;&#10;Descrizione generata automaticamente">
            <a:extLst>
              <a:ext uri="{FF2B5EF4-FFF2-40B4-BE49-F238E27FC236}">
                <a16:creationId xmlns:a16="http://schemas.microsoft.com/office/drawing/2014/main" id="{EDCEF96F-5D44-17AB-520C-30B7ACBDDC05}"/>
              </a:ext>
            </a:extLst>
          </p:cNvPr>
          <p:cNvPicPr>
            <a:picLocks noChangeAspect="1"/>
          </p:cNvPicPr>
          <p:nvPr/>
        </p:nvPicPr>
        <p:blipFill rotWithShape="1">
          <a:blip r:embed="rId10">
            <a:extLst>
              <a:ext uri="{28A0092B-C50C-407E-A947-70E740481C1C}">
                <a14:useLocalDpi xmlns:a14="http://schemas.microsoft.com/office/drawing/2010/main" val="0"/>
              </a:ext>
            </a:extLst>
          </a:blip>
          <a:srcRect t="22275" b="19020"/>
          <a:stretch/>
        </p:blipFill>
        <p:spPr bwMode="auto">
          <a:xfrm>
            <a:off x="10644631" y="167857"/>
            <a:ext cx="1307200" cy="767386"/>
          </a:xfrm>
          <a:prstGeom prst="rect">
            <a:avLst/>
          </a:prstGeom>
          <a:noFill/>
          <a:ln>
            <a:noFill/>
          </a:ln>
          <a:extLst>
            <a:ext uri="{53640926-AAD7-44D8-BBD7-CCE9431645EC}">
              <a14:shadowObscured xmlns:a14="http://schemas.microsoft.com/office/drawing/2010/main"/>
            </a:ext>
          </a:extLst>
        </p:spPr>
      </p:pic>
      <p:pic>
        <p:nvPicPr>
          <p:cNvPr id="22" name="Immagine 21" descr="Immagine che contiene testo, Carattere, Elementi grafici, logo&#10;&#10;Il contenuto generato dall'IA potrebbe non essere corretto.">
            <a:extLst>
              <a:ext uri="{FF2B5EF4-FFF2-40B4-BE49-F238E27FC236}">
                <a16:creationId xmlns:a16="http://schemas.microsoft.com/office/drawing/2014/main" id="{54A1C772-677B-41CA-A458-C49A4F7E3F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955" y="255007"/>
            <a:ext cx="1746245" cy="612350"/>
          </a:xfrm>
          <a:prstGeom prst="rect">
            <a:avLst/>
          </a:prstGeom>
        </p:spPr>
      </p:pic>
      <p:pic>
        <p:nvPicPr>
          <p:cNvPr id="3" name="Immagine 2" descr="Immagine che contiene testo, Carattere, Elementi grafici, logo&#10;&#10;Il contenuto generato dall'IA potrebbe non essere corretto.">
            <a:extLst>
              <a:ext uri="{FF2B5EF4-FFF2-40B4-BE49-F238E27FC236}">
                <a16:creationId xmlns:a16="http://schemas.microsoft.com/office/drawing/2014/main" id="{F344A0A0-B2A7-5346-FDEC-8BA5F04B69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4900" y="6192824"/>
            <a:ext cx="1829663" cy="548640"/>
          </a:xfrm>
          <a:prstGeom prst="rect">
            <a:avLst/>
          </a:prstGeom>
        </p:spPr>
      </p:pic>
      <p:pic>
        <p:nvPicPr>
          <p:cNvPr id="2" name="Picture 2" descr="European Geosciences Union (EGU) 2025 - EuroGeoSurveys">
            <a:extLst>
              <a:ext uri="{FF2B5EF4-FFF2-40B4-BE49-F238E27FC236}">
                <a16:creationId xmlns:a16="http://schemas.microsoft.com/office/drawing/2014/main" id="{8BB91B6E-83B8-A5D1-60DD-49B40B0E400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58753" y="4467763"/>
            <a:ext cx="2733958" cy="136698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4031B791-4349-A135-AC31-AB43F887013A}"/>
              </a:ext>
            </a:extLst>
          </p:cNvPr>
          <p:cNvSpPr txBox="1"/>
          <p:nvPr/>
        </p:nvSpPr>
        <p:spPr>
          <a:xfrm>
            <a:off x="107012" y="4357415"/>
            <a:ext cx="5548419" cy="1477328"/>
          </a:xfrm>
          <a:prstGeom prst="rect">
            <a:avLst/>
          </a:prstGeom>
          <a:noFill/>
        </p:spPr>
        <p:txBody>
          <a:bodyPr wrap="square" rtlCol="0">
            <a:spAutoFit/>
          </a:bodyPr>
          <a:lstStyle/>
          <a:p>
            <a:r>
              <a:rPr lang="it-IT" b="1" u="sng" dirty="0"/>
              <a:t>Contact:</a:t>
            </a:r>
          </a:p>
          <a:p>
            <a:r>
              <a:rPr lang="it-IT" dirty="0"/>
              <a:t>Prof. Salvatore Manfreda : </a:t>
            </a:r>
            <a:r>
              <a:rPr lang="it-IT" b="0" i="0" dirty="0">
                <a:solidFill>
                  <a:srgbClr val="000000"/>
                </a:solidFill>
                <a:effectLst/>
                <a:latin typeface="Calibri" panose="020F0502020204030204" pitchFamily="34" charset="0"/>
                <a:hlinkClick r:id="rId14"/>
              </a:rPr>
              <a:t>salvatore.manfreda@unina.it</a:t>
            </a:r>
            <a:r>
              <a:rPr lang="it-IT" b="0" i="0" dirty="0">
                <a:solidFill>
                  <a:srgbClr val="000000"/>
                </a:solidFill>
                <a:effectLst/>
                <a:latin typeface="Calibri" panose="020F0502020204030204" pitchFamily="34" charset="0"/>
              </a:rPr>
              <a:t> </a:t>
            </a:r>
            <a:endParaRPr lang="it-IT" b="1" u="sng" dirty="0"/>
          </a:p>
          <a:p>
            <a:r>
              <a:rPr lang="it-IT" dirty="0"/>
              <a:t>Felice Daniele Pacia: </a:t>
            </a:r>
            <a:r>
              <a:rPr lang="it-IT" dirty="0">
                <a:hlinkClick r:id="rId15"/>
              </a:rPr>
              <a:t>felice.pacia@iusspavia.it</a:t>
            </a:r>
            <a:endParaRPr lang="it-IT" dirty="0"/>
          </a:p>
          <a:p>
            <a:r>
              <a:rPr lang="it-IT" dirty="0"/>
              <a:t>Avino Angelo :  </a:t>
            </a:r>
            <a:r>
              <a:rPr lang="it-IT" dirty="0">
                <a:hlinkClick r:id="rId16"/>
              </a:rPr>
              <a:t>angelo.avino@unina.it</a:t>
            </a:r>
            <a:r>
              <a:rPr lang="it-IT" dirty="0"/>
              <a:t> </a:t>
            </a:r>
          </a:p>
          <a:p>
            <a:r>
              <a:rPr lang="it-IT" dirty="0"/>
              <a:t>Pasquale Perrini : </a:t>
            </a:r>
            <a:r>
              <a:rPr lang="it-IT" dirty="0">
                <a:hlinkClick r:id="rId17"/>
              </a:rPr>
              <a:t>pasquale.perrini@uniba.it</a:t>
            </a:r>
            <a:r>
              <a:rPr lang="it-IT" dirty="0"/>
              <a:t> </a:t>
            </a:r>
          </a:p>
        </p:txBody>
      </p:sp>
    </p:spTree>
    <p:extLst>
      <p:ext uri="{BB962C8B-B14F-4D97-AF65-F5344CB8AC3E}">
        <p14:creationId xmlns:p14="http://schemas.microsoft.com/office/powerpoint/2010/main" val="1285880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D4426-933B-F739-7DF1-5A4F3508263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653A38D-F77C-20ED-BCCE-9024DDC8397E}"/>
              </a:ext>
            </a:extLst>
          </p:cNvPr>
          <p:cNvSpPr>
            <a:spLocks noGrp="1"/>
          </p:cNvSpPr>
          <p:nvPr>
            <p:ph idx="1"/>
          </p:nvPr>
        </p:nvSpPr>
        <p:spPr/>
        <p:txBody>
          <a:bodyPr/>
          <a:lstStyle/>
          <a:p>
            <a:endParaRPr lang="it-IT"/>
          </a:p>
        </p:txBody>
      </p:sp>
      <p:sp>
        <p:nvSpPr>
          <p:cNvPr id="4" name="Segnaposto piè di pagina 3">
            <a:extLst>
              <a:ext uri="{FF2B5EF4-FFF2-40B4-BE49-F238E27FC236}">
                <a16:creationId xmlns:a16="http://schemas.microsoft.com/office/drawing/2014/main" id="{7D7ED3C2-8238-F8C4-9B07-E7EBD6E51FEE}"/>
              </a:ext>
            </a:extLst>
          </p:cNvPr>
          <p:cNvSpPr>
            <a:spLocks noGrp="1"/>
          </p:cNvSpPr>
          <p:nvPr>
            <p:ph type="ftr" sz="quarter" idx="10"/>
          </p:nvPr>
        </p:nvSpPr>
        <p:spPr/>
        <p:txBody>
          <a:bodyPr/>
          <a:lstStyle/>
          <a:p>
            <a:pPr>
              <a:defRPr/>
            </a:pPr>
            <a:r>
              <a:rPr lang="en-US"/>
              <a:t>HydroLAB – Università degli Studi di Napoli Federico II					</a:t>
            </a:r>
            <a:r>
              <a:rPr lang="en-US" u="sng">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5" name="Segnaposto numero diapositiva 4">
            <a:extLst>
              <a:ext uri="{FF2B5EF4-FFF2-40B4-BE49-F238E27FC236}">
                <a16:creationId xmlns:a16="http://schemas.microsoft.com/office/drawing/2014/main" id="{277523DB-2EB6-8058-FDAE-D01A2C7EF77B}"/>
              </a:ext>
            </a:extLst>
          </p:cNvPr>
          <p:cNvSpPr>
            <a:spLocks noGrp="1"/>
          </p:cNvSpPr>
          <p:nvPr>
            <p:ph type="sldNum" sz="quarter" idx="11"/>
          </p:nvPr>
        </p:nvSpPr>
        <p:spPr/>
        <p:txBody>
          <a:bodyPr/>
          <a:lstStyle/>
          <a:p>
            <a:pPr>
              <a:defRPr/>
            </a:pPr>
            <a:fld id="{5FEDEA40-E179-4FB8-82D3-F765CD53FBD2}" type="slidenum">
              <a:rPr lang="en-US" smtClean="0"/>
              <a:pPr>
                <a:defRPr/>
              </a:pPr>
              <a:t>34</a:t>
            </a:fld>
            <a:endParaRPr lang="en-US" dirty="0"/>
          </a:p>
        </p:txBody>
      </p:sp>
    </p:spTree>
    <p:extLst>
      <p:ext uri="{BB962C8B-B14F-4D97-AF65-F5344CB8AC3E}">
        <p14:creationId xmlns:p14="http://schemas.microsoft.com/office/powerpoint/2010/main" val="250108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F9475-73B0-74AE-E50A-B8685A5176D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D8E5024-91D9-6240-D461-62777DA62880}"/>
              </a:ext>
            </a:extLst>
          </p:cNvPr>
          <p:cNvSpPr>
            <a:spLocks noGrp="1"/>
          </p:cNvSpPr>
          <p:nvPr>
            <p:ph idx="1"/>
          </p:nvPr>
        </p:nvSpPr>
        <p:spPr/>
        <p:txBody>
          <a:bodyPr/>
          <a:lstStyle/>
          <a:p>
            <a:endParaRPr lang="it-IT"/>
          </a:p>
        </p:txBody>
      </p:sp>
      <p:sp>
        <p:nvSpPr>
          <p:cNvPr id="4" name="Segnaposto piè di pagina 3">
            <a:extLst>
              <a:ext uri="{FF2B5EF4-FFF2-40B4-BE49-F238E27FC236}">
                <a16:creationId xmlns:a16="http://schemas.microsoft.com/office/drawing/2014/main" id="{1BD616FE-55FD-6809-D9B2-A3563CF74177}"/>
              </a:ext>
            </a:extLst>
          </p:cNvPr>
          <p:cNvSpPr>
            <a:spLocks noGrp="1"/>
          </p:cNvSpPr>
          <p:nvPr>
            <p:ph type="ftr" sz="quarter" idx="10"/>
          </p:nvPr>
        </p:nvSpPr>
        <p:spPr/>
        <p:txBody>
          <a:bodyPr/>
          <a:lstStyle/>
          <a:p>
            <a:pPr>
              <a:defRPr/>
            </a:pPr>
            <a:r>
              <a:rPr lang="en-US"/>
              <a:t>HydroLAB – Università degli Studi di Napoli Federico II					</a:t>
            </a:r>
            <a:r>
              <a:rPr lang="en-US" u="sng">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5" name="Segnaposto numero diapositiva 4">
            <a:extLst>
              <a:ext uri="{FF2B5EF4-FFF2-40B4-BE49-F238E27FC236}">
                <a16:creationId xmlns:a16="http://schemas.microsoft.com/office/drawing/2014/main" id="{4D4AEBF2-CE2D-4C96-B5DE-077B669542A9}"/>
              </a:ext>
            </a:extLst>
          </p:cNvPr>
          <p:cNvSpPr>
            <a:spLocks noGrp="1"/>
          </p:cNvSpPr>
          <p:nvPr>
            <p:ph type="sldNum" sz="quarter" idx="11"/>
          </p:nvPr>
        </p:nvSpPr>
        <p:spPr/>
        <p:txBody>
          <a:bodyPr/>
          <a:lstStyle/>
          <a:p>
            <a:pPr>
              <a:defRPr/>
            </a:pPr>
            <a:fld id="{5FEDEA40-E179-4FB8-82D3-F765CD53FBD2}" type="slidenum">
              <a:rPr lang="en-US" smtClean="0"/>
              <a:pPr>
                <a:defRPr/>
              </a:pPr>
              <a:t>35</a:t>
            </a:fld>
            <a:endParaRPr lang="en-US" dirty="0"/>
          </a:p>
        </p:txBody>
      </p:sp>
    </p:spTree>
    <p:extLst>
      <p:ext uri="{BB962C8B-B14F-4D97-AF65-F5344CB8AC3E}">
        <p14:creationId xmlns:p14="http://schemas.microsoft.com/office/powerpoint/2010/main" val="3242761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9118-798D-3D94-A38E-71BE7F5A7DA7}"/>
            </a:ext>
          </a:extLst>
        </p:cNvPr>
        <p:cNvGrpSpPr/>
        <p:nvPr/>
      </p:nvGrpSpPr>
      <p:grpSpPr>
        <a:xfrm>
          <a:off x="0" y="0"/>
          <a:ext cx="0" cy="0"/>
          <a:chOff x="0" y="0"/>
          <a:chExt cx="0" cy="0"/>
        </a:xfrm>
      </p:grpSpPr>
      <p:pic>
        <p:nvPicPr>
          <p:cNvPr id="2" name="Immagine 1" descr="Immagine che contiene Carattere, Elementi grafici, logo, grafica&#10;&#10;Descrizione generata automaticamente">
            <a:extLst>
              <a:ext uri="{FF2B5EF4-FFF2-40B4-BE49-F238E27FC236}">
                <a16:creationId xmlns:a16="http://schemas.microsoft.com/office/drawing/2014/main" id="{AD8ECA9B-1311-299F-C6A4-1B5272A7B050}"/>
              </a:ext>
            </a:extLst>
          </p:cNvPr>
          <p:cNvPicPr>
            <a:picLocks noChangeAspect="1"/>
          </p:cNvPicPr>
          <p:nvPr/>
        </p:nvPicPr>
        <p:blipFill>
          <a:blip r:embed="rId3"/>
          <a:stretch>
            <a:fillRect/>
          </a:stretch>
        </p:blipFill>
        <p:spPr>
          <a:xfrm>
            <a:off x="9012637" y="295243"/>
            <a:ext cx="1620178" cy="513594"/>
          </a:xfrm>
          <a:prstGeom prst="rect">
            <a:avLst/>
          </a:prstGeom>
        </p:spPr>
      </p:pic>
      <p:sp>
        <p:nvSpPr>
          <p:cNvPr id="3" name="CasellaDiTesto 2">
            <a:extLst>
              <a:ext uri="{FF2B5EF4-FFF2-40B4-BE49-F238E27FC236}">
                <a16:creationId xmlns:a16="http://schemas.microsoft.com/office/drawing/2014/main" id="{AA091DC2-9F58-A3F8-BDF2-408F0AB20A09}"/>
              </a:ext>
            </a:extLst>
          </p:cNvPr>
          <p:cNvSpPr txBox="1"/>
          <p:nvPr/>
        </p:nvSpPr>
        <p:spPr>
          <a:xfrm>
            <a:off x="10678358" y="477731"/>
            <a:ext cx="599638" cy="222697"/>
          </a:xfrm>
          <a:prstGeom prst="rect">
            <a:avLst/>
          </a:prstGeom>
          <a:noFill/>
          <a:effectLst/>
        </p:spPr>
        <p:txBody>
          <a:bodyPr wrap="square" lIns="0" tIns="0" rIns="0" bIns="0" rtlCol="0">
            <a:noAutofit/>
          </a:bodyPr>
          <a:lstStyle/>
          <a:p>
            <a:pPr algn="ctr" eaLnBrk="0" hangingPunct="0"/>
            <a:r>
              <a:rPr lang="it-IT" b="1" dirty="0">
                <a:latin typeface="Calibri" panose="020F0502020204030204" pitchFamily="34" charset="0"/>
                <a:ea typeface="Calibri" panose="020F0502020204030204" pitchFamily="34" charset="0"/>
                <a:cs typeface="Calibri" panose="020F0502020204030204" pitchFamily="34" charset="0"/>
              </a:rPr>
              <a:t>2024</a:t>
            </a:r>
          </a:p>
        </p:txBody>
      </p:sp>
      <p:sp>
        <p:nvSpPr>
          <p:cNvPr id="6" name="CasellaDiTesto 5">
            <a:extLst>
              <a:ext uri="{FF2B5EF4-FFF2-40B4-BE49-F238E27FC236}">
                <a16:creationId xmlns:a16="http://schemas.microsoft.com/office/drawing/2014/main" id="{5672D060-9C9E-29E0-3E5D-DA0B03C17E6B}"/>
              </a:ext>
            </a:extLst>
          </p:cNvPr>
          <p:cNvSpPr txBox="1"/>
          <p:nvPr/>
        </p:nvSpPr>
        <p:spPr>
          <a:xfrm>
            <a:off x="355839" y="302292"/>
            <a:ext cx="8288728" cy="521184"/>
          </a:xfrm>
          <a:prstGeom prst="rect">
            <a:avLst/>
          </a:prstGeom>
          <a:noFill/>
        </p:spPr>
        <p:txBody>
          <a:bodyPr vert="horz" wrap="square" lIns="0" tIns="0" rIns="0" bIns="0" rtlCol="0" anchor="b">
            <a:noAutofit/>
          </a:bodyPr>
          <a:lstStyle>
            <a:defPPr>
              <a:defRPr lang="en-US"/>
            </a:defPPr>
            <a:lvl1pPr>
              <a:lnSpc>
                <a:spcPct val="100000"/>
              </a:lnSpc>
              <a:spcBef>
                <a:spcPct val="0"/>
              </a:spcBef>
              <a:buNone/>
              <a:defRPr sz="2800" b="1" baseline="0">
                <a:latin typeface="+mj-lt"/>
                <a:ea typeface="+mj-ea"/>
                <a:cs typeface="Arial"/>
              </a:defRPr>
            </a:lvl1pPr>
          </a:lstStyle>
          <a:p>
            <a:pPr algn="l" eaLnBrk="0" hangingPunct="0"/>
            <a:r>
              <a:rPr lang="it-IT" sz="3188" dirty="0" err="1"/>
              <a:t>Hydrological</a:t>
            </a:r>
            <a:r>
              <a:rPr lang="it-IT" sz="3188" dirty="0"/>
              <a:t> </a:t>
            </a:r>
            <a:r>
              <a:rPr lang="it-IT" sz="3188" dirty="0" err="1"/>
              <a:t>Modelling</a:t>
            </a:r>
            <a:r>
              <a:rPr lang="it-IT" sz="3188" dirty="0"/>
              <a:t> - DREAM model</a:t>
            </a:r>
          </a:p>
        </p:txBody>
      </p:sp>
      <p:sp>
        <p:nvSpPr>
          <p:cNvPr id="8" name="Segnaposto testo 7">
            <a:extLst>
              <a:ext uri="{FF2B5EF4-FFF2-40B4-BE49-F238E27FC236}">
                <a16:creationId xmlns:a16="http://schemas.microsoft.com/office/drawing/2014/main" id="{153A785B-49BB-AFB0-9794-369AB0663350}"/>
              </a:ext>
            </a:extLst>
          </p:cNvPr>
          <p:cNvSpPr>
            <a:spLocks noGrp="1"/>
          </p:cNvSpPr>
          <p:nvPr>
            <p:ph type="body" sz="quarter" idx="14"/>
          </p:nvPr>
        </p:nvSpPr>
        <p:spPr/>
        <p:txBody>
          <a:bodyPr/>
          <a:lstStyle/>
          <a:p>
            <a:endParaRPr lang="it-IT"/>
          </a:p>
        </p:txBody>
      </p:sp>
      <p:sp>
        <p:nvSpPr>
          <p:cNvPr id="4" name="Content Placeholder 4">
            <a:extLst>
              <a:ext uri="{FF2B5EF4-FFF2-40B4-BE49-F238E27FC236}">
                <a16:creationId xmlns:a16="http://schemas.microsoft.com/office/drawing/2014/main" id="{54314A65-E208-4936-75CD-EB459F33F017}"/>
              </a:ext>
            </a:extLst>
          </p:cNvPr>
          <p:cNvSpPr txBox="1">
            <a:spLocks/>
          </p:cNvSpPr>
          <p:nvPr/>
        </p:nvSpPr>
        <p:spPr>
          <a:xfrm>
            <a:off x="336923" y="1068754"/>
            <a:ext cx="11518155" cy="2146610"/>
          </a:xfrm>
          <a:prstGeom prst="rect">
            <a:avLst/>
          </a:prstGeom>
        </p:spPr>
        <p:txBody>
          <a:bodyPr/>
          <a:lstStyle>
            <a:lvl1pPr marL="176900" indent="-176900" algn="l" defTabSz="458983" rtl="0" eaLnBrk="1" latinLnBrk="0" hangingPunct="1">
              <a:lnSpc>
                <a:spcPct val="100000"/>
              </a:lnSpc>
              <a:spcBef>
                <a:spcPts val="301"/>
              </a:spcBef>
              <a:spcAft>
                <a:spcPts val="602"/>
              </a:spcAft>
              <a:buClr>
                <a:schemeClr val="accent4">
                  <a:lumMod val="60000"/>
                  <a:lumOff val="40000"/>
                </a:schemeClr>
              </a:buClr>
              <a:buSzPct val="80000"/>
              <a:buFont typeface="Arial"/>
              <a:buChar char="•"/>
              <a:defRPr sz="2008" b="1" kern="1200">
                <a:solidFill>
                  <a:schemeClr val="tx1"/>
                </a:solidFill>
                <a:latin typeface="+mn-lt"/>
                <a:ea typeface="+mn-ea"/>
                <a:cs typeface="Arial"/>
              </a:defRPr>
            </a:lvl1pPr>
            <a:lvl2pPr marL="458983" indent="-174414" algn="l" defTabSz="458983" rtl="0" eaLnBrk="1" latinLnBrk="0" hangingPunct="1">
              <a:lnSpc>
                <a:spcPct val="100000"/>
              </a:lnSpc>
              <a:spcBef>
                <a:spcPts val="0"/>
              </a:spcBef>
              <a:spcAft>
                <a:spcPts val="602"/>
              </a:spcAft>
              <a:buClr>
                <a:schemeClr val="accent4">
                  <a:lumMod val="60000"/>
                  <a:lumOff val="40000"/>
                </a:schemeClr>
              </a:buClr>
              <a:buSzPct val="80000"/>
              <a:buFont typeface="Lucida Grande"/>
              <a:buChar char="-"/>
              <a:defRPr sz="1807" b="1" kern="1200">
                <a:solidFill>
                  <a:schemeClr val="tx1"/>
                </a:solidFill>
                <a:latin typeface="+mn-lt"/>
                <a:ea typeface="+mn-ea"/>
                <a:cs typeface="Arial"/>
              </a:defRPr>
            </a:lvl2pPr>
            <a:lvl3pPr marL="798631" indent="-174414" algn="l" defTabSz="458983" rtl="0" eaLnBrk="1" latinLnBrk="0" hangingPunct="1">
              <a:lnSpc>
                <a:spcPct val="100000"/>
              </a:lnSpc>
              <a:spcBef>
                <a:spcPts val="0"/>
              </a:spcBef>
              <a:spcAft>
                <a:spcPts val="602"/>
              </a:spcAft>
              <a:buClr>
                <a:schemeClr val="accent4">
                  <a:lumMod val="60000"/>
                  <a:lumOff val="40000"/>
                </a:schemeClr>
              </a:buClr>
              <a:buSzPct val="80000"/>
              <a:buFont typeface="Lucida Grande"/>
              <a:buChar char="-"/>
              <a:defRPr sz="1606" b="1" kern="1200">
                <a:solidFill>
                  <a:schemeClr val="tx1"/>
                </a:solidFill>
                <a:latin typeface="+mn-lt"/>
                <a:ea typeface="+mn-ea"/>
                <a:cs typeface="Arial"/>
              </a:defRPr>
            </a:lvl3pPr>
            <a:lvl4pPr marL="1220895" indent="-174414" algn="l" defTabSz="458983" rtl="0" eaLnBrk="1" latinLnBrk="0" hangingPunct="1">
              <a:lnSpc>
                <a:spcPts val="1807"/>
              </a:lnSpc>
              <a:spcBef>
                <a:spcPts val="0"/>
              </a:spcBef>
              <a:spcAft>
                <a:spcPts val="602"/>
              </a:spcAft>
              <a:buClr>
                <a:schemeClr val="accent4">
                  <a:lumMod val="60000"/>
                  <a:lumOff val="40000"/>
                </a:schemeClr>
              </a:buClr>
              <a:buSzPct val="80000"/>
              <a:buFont typeface="Lucida Grande"/>
              <a:buChar char="-"/>
              <a:defRPr sz="1405" b="1" kern="1200">
                <a:solidFill>
                  <a:schemeClr val="tx1"/>
                </a:solidFill>
                <a:latin typeface="+mn-lt"/>
                <a:ea typeface="+mn-ea"/>
                <a:cs typeface="Arial"/>
              </a:defRPr>
            </a:lvl4pPr>
            <a:lvl5pPr marL="1552255" indent="-176900" algn="l" defTabSz="458983" rtl="0" eaLnBrk="1" latinLnBrk="0" hangingPunct="1">
              <a:lnSpc>
                <a:spcPts val="1907"/>
              </a:lnSpc>
              <a:spcBef>
                <a:spcPts val="0"/>
              </a:spcBef>
              <a:spcAft>
                <a:spcPts val="602"/>
              </a:spcAft>
              <a:buClr>
                <a:schemeClr val="accent4">
                  <a:lumMod val="60000"/>
                  <a:lumOff val="40000"/>
                </a:schemeClr>
              </a:buClr>
              <a:buSzPct val="80000"/>
              <a:buFont typeface="Lucida Grande"/>
              <a:buChar char="-"/>
              <a:defRPr lang="en-US" sz="1405" b="1" kern="1200" dirty="0">
                <a:solidFill>
                  <a:schemeClr val="tx1"/>
                </a:solidFill>
                <a:latin typeface="+mn-lt"/>
                <a:ea typeface="+mn-ea"/>
                <a:cs typeface="Arial"/>
              </a:defRPr>
            </a:lvl5pPr>
            <a:lvl6pPr marL="1780154" indent="-178493" algn="l" defTabSz="403204" rtl="0" eaLnBrk="1" latinLnBrk="0" hangingPunct="1">
              <a:lnSpc>
                <a:spcPts val="1707"/>
              </a:lnSpc>
              <a:spcBef>
                <a:spcPts val="301"/>
              </a:spcBef>
              <a:spcAft>
                <a:spcPts val="301"/>
              </a:spcAft>
              <a:buSzPct val="80000"/>
              <a:buFont typeface="Lucida Grande"/>
              <a:buChar char="-"/>
              <a:tabLst>
                <a:tab pos="1490102" algn="l"/>
              </a:tabLst>
              <a:defRPr sz="1405" b="1" kern="1200">
                <a:solidFill>
                  <a:schemeClr val="tx1"/>
                </a:solidFill>
                <a:latin typeface="Arial"/>
                <a:ea typeface="+mn-ea"/>
                <a:cs typeface="Arial"/>
              </a:defRPr>
            </a:lvl6pPr>
            <a:lvl7pPr marL="2070205" indent="-176900"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7pPr>
            <a:lvl8pPr marL="2294915" indent="-173713"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8pPr>
            <a:lvl9pPr marL="2462253" indent="-164151"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9pPr>
          </a:lstStyle>
          <a:p>
            <a:pPr marL="0" indent="0" algn="just">
              <a:buNone/>
            </a:pPr>
            <a:r>
              <a:rPr lang="en-US" sz="2391" dirty="0"/>
              <a:t>DREAM is a distributed hydrological model developed to process the state of soil imbibition at the daily scale and at the hourly scale.</a:t>
            </a:r>
          </a:p>
          <a:p>
            <a:pPr marL="0" indent="0" algn="just">
              <a:buNone/>
            </a:pPr>
            <a:r>
              <a:rPr lang="en-US" sz="2391" dirty="0"/>
              <a:t>The two modules can be used disjointly for different purposes or work in cascade in a single model for flood simulation that takes due account of the spatial and temporal variability of soil imbibition states.</a:t>
            </a:r>
          </a:p>
          <a:p>
            <a:pPr marL="0" indent="0" algn="just">
              <a:buNone/>
            </a:pPr>
            <a:endParaRPr lang="x-none" sz="2391" dirty="0"/>
          </a:p>
        </p:txBody>
      </p:sp>
      <p:sp>
        <p:nvSpPr>
          <p:cNvPr id="10" name="Rectangle 19">
            <a:extLst>
              <a:ext uri="{FF2B5EF4-FFF2-40B4-BE49-F238E27FC236}">
                <a16:creationId xmlns:a16="http://schemas.microsoft.com/office/drawing/2014/main" id="{C5CB16F6-88A5-1E6D-2720-FC56256DE743}"/>
              </a:ext>
            </a:extLst>
          </p:cNvPr>
          <p:cNvSpPr>
            <a:spLocks noChangeArrowheads="1"/>
          </p:cNvSpPr>
          <p:nvPr/>
        </p:nvSpPr>
        <p:spPr bwMode="auto">
          <a:xfrm>
            <a:off x="560710" y="3710995"/>
            <a:ext cx="6590513" cy="160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it-IT"/>
            </a:defPPr>
            <a:lvl1pPr algn="just" rtl="0" fontAlgn="base">
              <a:spcBef>
                <a:spcPct val="0"/>
              </a:spcBef>
              <a:spcAft>
                <a:spcPct val="0"/>
              </a:spcAft>
              <a:defRPr sz="1600" kern="1200">
                <a:solidFill>
                  <a:schemeClr val="tx1"/>
                </a:solidFill>
                <a:latin typeface="Tahoma" panose="020B0604030504040204" pitchFamily="34" charset="0"/>
                <a:ea typeface="+mn-ea"/>
                <a:cs typeface="Times New Roman" panose="02020603050405020304" pitchFamily="18" charset="0"/>
              </a:defRPr>
            </a:lvl1pPr>
            <a:lvl2pPr marL="457200" algn="just" rtl="0" fontAlgn="base">
              <a:spcBef>
                <a:spcPct val="0"/>
              </a:spcBef>
              <a:spcAft>
                <a:spcPct val="0"/>
              </a:spcAft>
              <a:defRPr sz="1600" kern="1200">
                <a:solidFill>
                  <a:schemeClr val="tx1"/>
                </a:solidFill>
                <a:latin typeface="Tahoma" panose="020B0604030504040204" pitchFamily="34" charset="0"/>
                <a:ea typeface="+mn-ea"/>
                <a:cs typeface="Times New Roman" panose="02020603050405020304" pitchFamily="18" charset="0"/>
              </a:defRPr>
            </a:lvl2pPr>
            <a:lvl3pPr marL="914400" algn="just" rtl="0" fontAlgn="base">
              <a:spcBef>
                <a:spcPct val="0"/>
              </a:spcBef>
              <a:spcAft>
                <a:spcPct val="0"/>
              </a:spcAft>
              <a:defRPr sz="1600" kern="1200">
                <a:solidFill>
                  <a:schemeClr val="tx1"/>
                </a:solidFill>
                <a:latin typeface="Tahoma" panose="020B0604030504040204" pitchFamily="34" charset="0"/>
                <a:ea typeface="+mn-ea"/>
                <a:cs typeface="Times New Roman" panose="02020603050405020304" pitchFamily="18" charset="0"/>
              </a:defRPr>
            </a:lvl3pPr>
            <a:lvl4pPr marL="1371600" algn="just" rtl="0" fontAlgn="base">
              <a:spcBef>
                <a:spcPct val="0"/>
              </a:spcBef>
              <a:spcAft>
                <a:spcPct val="0"/>
              </a:spcAft>
              <a:defRPr sz="1600" kern="1200">
                <a:solidFill>
                  <a:schemeClr val="tx1"/>
                </a:solidFill>
                <a:latin typeface="Tahoma" panose="020B0604030504040204" pitchFamily="34" charset="0"/>
                <a:ea typeface="+mn-ea"/>
                <a:cs typeface="Times New Roman" panose="02020603050405020304" pitchFamily="18" charset="0"/>
              </a:defRPr>
            </a:lvl4pPr>
            <a:lvl5pPr marL="1828800" algn="just" rtl="0" fontAlgn="base">
              <a:spcBef>
                <a:spcPct val="0"/>
              </a:spcBef>
              <a:spcAft>
                <a:spcPct val="0"/>
              </a:spcAft>
              <a:defRPr sz="1600" kern="1200">
                <a:solidFill>
                  <a:schemeClr val="tx1"/>
                </a:solidFill>
                <a:latin typeface="Tahoma" panose="020B0604030504040204" pitchFamily="34" charset="0"/>
                <a:ea typeface="+mn-ea"/>
                <a:cs typeface="Times New Roman" panose="02020603050405020304" pitchFamily="18" charset="0"/>
              </a:defRPr>
            </a:lvl5pPr>
            <a:lvl6pPr marL="2286000" algn="l" defTabSz="914400" rtl="0" eaLnBrk="1" latinLnBrk="0" hangingPunct="1">
              <a:defRPr sz="1600" kern="1200">
                <a:solidFill>
                  <a:schemeClr val="tx1"/>
                </a:solidFill>
                <a:latin typeface="Tahoma" panose="020B0604030504040204" pitchFamily="34" charset="0"/>
                <a:ea typeface="+mn-ea"/>
                <a:cs typeface="Times New Roman" panose="02020603050405020304" pitchFamily="18" charset="0"/>
              </a:defRPr>
            </a:lvl6pPr>
            <a:lvl7pPr marL="2743200" algn="l" defTabSz="914400" rtl="0" eaLnBrk="1" latinLnBrk="0" hangingPunct="1">
              <a:defRPr sz="1600" kern="1200">
                <a:solidFill>
                  <a:schemeClr val="tx1"/>
                </a:solidFill>
                <a:latin typeface="Tahoma" panose="020B0604030504040204" pitchFamily="34" charset="0"/>
                <a:ea typeface="+mn-ea"/>
                <a:cs typeface="Times New Roman" panose="02020603050405020304" pitchFamily="18" charset="0"/>
              </a:defRPr>
            </a:lvl7pPr>
            <a:lvl8pPr marL="3200400" algn="l" defTabSz="914400" rtl="0" eaLnBrk="1" latinLnBrk="0" hangingPunct="1">
              <a:defRPr sz="1600" kern="1200">
                <a:solidFill>
                  <a:schemeClr val="tx1"/>
                </a:solidFill>
                <a:latin typeface="Tahoma" panose="020B0604030504040204" pitchFamily="34" charset="0"/>
                <a:ea typeface="+mn-ea"/>
                <a:cs typeface="Times New Roman" panose="02020603050405020304" pitchFamily="18" charset="0"/>
              </a:defRPr>
            </a:lvl8pPr>
            <a:lvl9pPr marL="3657600" algn="l" defTabSz="914400" rtl="0" eaLnBrk="1" latinLnBrk="0" hangingPunct="1">
              <a:defRPr sz="1600" kern="1200">
                <a:solidFill>
                  <a:schemeClr val="tx1"/>
                </a:solidFill>
                <a:latin typeface="Tahoma" panose="020B0604030504040204" pitchFamily="34" charset="0"/>
                <a:ea typeface="+mn-ea"/>
                <a:cs typeface="Times New Roman" panose="02020603050405020304" pitchFamily="18" charset="0"/>
              </a:defRPr>
            </a:lvl9pPr>
          </a:lstStyle>
          <a:p>
            <a:pPr algn="just">
              <a:lnSpc>
                <a:spcPct val="80000"/>
              </a:lnSpc>
            </a:pPr>
            <a:r>
              <a:rPr lang="en-US" altLang="it-IT" sz="1992" dirty="0">
                <a:latin typeface="+mn-lt"/>
                <a:cs typeface="+mn-cs"/>
              </a:rPr>
              <a:t>The model is physically based and schematizes the basin through grid discretization. This discretization permits to consider the spatial heterogeneity of the basin using data contained in digital elevation models, land use maps, soil texture maps, hydraulic soil properties and vegetation parameters.</a:t>
            </a:r>
            <a:endParaRPr lang="it-IT" altLang="it-IT" sz="1992" dirty="0">
              <a:latin typeface="+mn-lt"/>
              <a:cs typeface="+mn-cs"/>
            </a:endParaRPr>
          </a:p>
        </p:txBody>
      </p:sp>
      <p:pic>
        <p:nvPicPr>
          <p:cNvPr id="11" name="Picture 13">
            <a:extLst>
              <a:ext uri="{FF2B5EF4-FFF2-40B4-BE49-F238E27FC236}">
                <a16:creationId xmlns:a16="http://schemas.microsoft.com/office/drawing/2014/main" id="{EB1B132D-65D2-231F-56D3-0CA95CE08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072" y="3139119"/>
            <a:ext cx="4261006" cy="2745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9791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2CD5AC-94C6-3306-8D5A-1E8F5C8DB571}"/>
              </a:ext>
            </a:extLst>
          </p:cNvPr>
          <p:cNvSpPr>
            <a:spLocks noGrp="1"/>
          </p:cNvSpPr>
          <p:nvPr>
            <p:ph type="ftr" sz="quarter" idx="10"/>
          </p:nvPr>
        </p:nvSpPr>
        <p:spPr/>
        <p:txBody>
          <a:bodyPr/>
          <a:lstStyle/>
          <a:p>
            <a:pPr>
              <a:defRPr/>
            </a:pPr>
            <a:r>
              <a:rPr lang="it-IT"/>
              <a:t>HydroLAB – Università degli Studi di Napoli Federico II</a:t>
            </a:r>
            <a:endParaRPr lang="en-US" dirty="0"/>
          </a:p>
        </p:txBody>
      </p:sp>
      <p:sp>
        <p:nvSpPr>
          <p:cNvPr id="7" name="Slide Number Placeholder 6"/>
          <p:cNvSpPr>
            <a:spLocks noGrp="1"/>
          </p:cNvSpPr>
          <p:nvPr>
            <p:ph type="sldNum" sz="quarter" idx="11"/>
          </p:nvPr>
        </p:nvSpPr>
        <p:spPr/>
        <p:txBody>
          <a:bodyPr/>
          <a:lstStyle/>
          <a:p>
            <a:pPr>
              <a:defRPr/>
            </a:pPr>
            <a:fld id="{5FEDEA40-E179-4FB8-82D3-F765CD53FBD2}" type="slidenum">
              <a:rPr lang="en-US" smtClean="0"/>
              <a:pPr>
                <a:defRPr/>
              </a:pPr>
              <a:t>37</a:t>
            </a:fld>
            <a:endParaRPr lang="en-US" dirty="0"/>
          </a:p>
        </p:txBody>
      </p:sp>
      <p:sp>
        <p:nvSpPr>
          <p:cNvPr id="19" name="Title 2">
            <a:extLst>
              <a:ext uri="{FF2B5EF4-FFF2-40B4-BE49-F238E27FC236}">
                <a16:creationId xmlns:a16="http://schemas.microsoft.com/office/drawing/2014/main" id="{0AEC2FC3-46D3-95AE-280A-2DD4038A7176}"/>
              </a:ext>
            </a:extLst>
          </p:cNvPr>
          <p:cNvSpPr txBox="1">
            <a:spLocks/>
          </p:cNvSpPr>
          <p:nvPr/>
        </p:nvSpPr>
        <p:spPr>
          <a:xfrm>
            <a:off x="4585082" y="183057"/>
            <a:ext cx="2140697" cy="393498"/>
          </a:xfrm>
          <a:prstGeom prst="rect">
            <a:avLst/>
          </a:prstGeom>
        </p:spPr>
        <p:txBody>
          <a:bodyPr vert="horz" lIns="91440" tIns="45720" rIns="91440" bIns="45720" rtlCol="0" anchor="t">
            <a:normAutofit fontScale="85000" lnSpcReduction="10000"/>
          </a:bodyPr>
          <a:lstStyle>
            <a:defPPr>
              <a:defRPr lang="it-IT"/>
            </a:defPPr>
            <a:lvl1pPr defTabSz="457200">
              <a:buNone/>
              <a:defRPr sz="3200" b="1">
                <a:solidFill>
                  <a:srgbClr val="6387AA"/>
                </a:solidFill>
                <a:latin typeface="Montserra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solidFill>
                  <a:srgbClr val="0070C0"/>
                </a:solidFill>
              </a:rPr>
              <a:t>DREAM Model</a:t>
            </a:r>
            <a:endParaRPr lang="x-none" sz="2400" dirty="0">
              <a:solidFill>
                <a:srgbClr val="0070C0"/>
              </a:solidFill>
            </a:endParaRPr>
          </a:p>
        </p:txBody>
      </p:sp>
      <p:sp>
        <p:nvSpPr>
          <p:cNvPr id="20" name="Content Placeholder 4">
            <a:extLst>
              <a:ext uri="{FF2B5EF4-FFF2-40B4-BE49-F238E27FC236}">
                <a16:creationId xmlns:a16="http://schemas.microsoft.com/office/drawing/2014/main" id="{AB8136A8-0196-A251-DD0F-9E020214A1F9}"/>
              </a:ext>
            </a:extLst>
          </p:cNvPr>
          <p:cNvSpPr txBox="1">
            <a:spLocks/>
          </p:cNvSpPr>
          <p:nvPr/>
        </p:nvSpPr>
        <p:spPr>
          <a:xfrm>
            <a:off x="354170" y="1269246"/>
            <a:ext cx="11168129" cy="537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DREAM is a distributed hydrological model developed to process the state of soil imbibition at the daily scale and at the hourly scale.</a:t>
            </a:r>
          </a:p>
        </p:txBody>
      </p:sp>
      <p:sp>
        <p:nvSpPr>
          <p:cNvPr id="21" name="CasellaDiTesto 20">
            <a:extLst>
              <a:ext uri="{FF2B5EF4-FFF2-40B4-BE49-F238E27FC236}">
                <a16:creationId xmlns:a16="http://schemas.microsoft.com/office/drawing/2014/main" id="{029D8A19-0F80-9E72-634E-0F8122B65D89}"/>
              </a:ext>
            </a:extLst>
          </p:cNvPr>
          <p:cNvSpPr txBox="1"/>
          <p:nvPr/>
        </p:nvSpPr>
        <p:spPr>
          <a:xfrm>
            <a:off x="354170" y="755285"/>
            <a:ext cx="11507272" cy="523220"/>
          </a:xfrm>
          <a:prstGeom prst="rect">
            <a:avLst/>
          </a:prstGeom>
          <a:noFill/>
        </p:spPr>
        <p:txBody>
          <a:bodyPr wrap="square" rtlCol="0">
            <a:spAutoFit/>
          </a:bodyPr>
          <a:lstStyle/>
          <a:p>
            <a:pPr algn="ctr"/>
            <a:r>
              <a:rPr lang="it-IT" altLang="it-IT" sz="1400" i="1" dirty="0">
                <a:latin typeface="+mn-lt"/>
              </a:rPr>
              <a:t>Manfreda, S., M. Fiorentino, V. Iacobellis, “DREAM: a Distributed model for </a:t>
            </a:r>
            <a:r>
              <a:rPr lang="it-IT" altLang="it-IT" sz="1400" i="1" dirty="0" err="1">
                <a:latin typeface="+mn-lt"/>
              </a:rPr>
              <a:t>Runoff</a:t>
            </a:r>
            <a:r>
              <a:rPr lang="it-IT" altLang="it-IT" sz="1400" i="1" dirty="0">
                <a:latin typeface="+mn-lt"/>
              </a:rPr>
              <a:t>, </a:t>
            </a:r>
            <a:r>
              <a:rPr lang="it-IT" altLang="it-IT" sz="1400" i="1" dirty="0" err="1">
                <a:latin typeface="+mn-lt"/>
              </a:rPr>
              <a:t>Evapotranspiration</a:t>
            </a:r>
            <a:r>
              <a:rPr lang="it-IT" altLang="it-IT" sz="1400" i="1" dirty="0">
                <a:latin typeface="+mn-lt"/>
              </a:rPr>
              <a:t>, and </a:t>
            </a:r>
            <a:r>
              <a:rPr lang="it-IT" altLang="it-IT" sz="1400" i="1" dirty="0" err="1">
                <a:latin typeface="+mn-lt"/>
              </a:rPr>
              <a:t>Antecedent</a:t>
            </a:r>
            <a:r>
              <a:rPr lang="it-IT" altLang="it-IT" sz="1400" i="1" dirty="0">
                <a:latin typeface="+mn-lt"/>
              </a:rPr>
              <a:t> </a:t>
            </a:r>
            <a:r>
              <a:rPr lang="it-IT" altLang="it-IT" sz="1400" i="1" dirty="0" err="1">
                <a:latin typeface="+mn-lt"/>
              </a:rPr>
              <a:t>Soil</a:t>
            </a:r>
            <a:r>
              <a:rPr lang="it-IT" altLang="it-IT" sz="1400" i="1" dirty="0">
                <a:latin typeface="+mn-lt"/>
              </a:rPr>
              <a:t> </a:t>
            </a:r>
            <a:r>
              <a:rPr lang="it-IT" altLang="it-IT" sz="1400" i="1" dirty="0" err="1">
                <a:latin typeface="+mn-lt"/>
              </a:rPr>
              <a:t>Moisture</a:t>
            </a:r>
            <a:r>
              <a:rPr lang="it-IT" altLang="it-IT" sz="1400" i="1" dirty="0">
                <a:latin typeface="+mn-lt"/>
              </a:rPr>
              <a:t> </a:t>
            </a:r>
            <a:r>
              <a:rPr lang="it-IT" altLang="it-IT" sz="1400" i="1" dirty="0" err="1">
                <a:latin typeface="+mn-lt"/>
              </a:rPr>
              <a:t>Simulation</a:t>
            </a:r>
            <a:r>
              <a:rPr lang="it-IT" altLang="it-IT" sz="1400" i="1" dirty="0">
                <a:latin typeface="+mn-lt"/>
              </a:rPr>
              <a:t>”. </a:t>
            </a:r>
            <a:r>
              <a:rPr lang="it-IT" altLang="it-IT" sz="1400" i="1" dirty="0" err="1">
                <a:latin typeface="+mn-lt"/>
              </a:rPr>
              <a:t>Advances</a:t>
            </a:r>
            <a:r>
              <a:rPr lang="it-IT" altLang="it-IT" sz="1400" i="1" dirty="0">
                <a:latin typeface="+mn-lt"/>
              </a:rPr>
              <a:t> in </a:t>
            </a:r>
            <a:r>
              <a:rPr lang="it-IT" altLang="it-IT" sz="1400" i="1" dirty="0" err="1">
                <a:latin typeface="+mn-lt"/>
              </a:rPr>
              <a:t>Geosciences</a:t>
            </a:r>
            <a:r>
              <a:rPr lang="it-IT" altLang="it-IT" sz="1400" i="1" dirty="0">
                <a:latin typeface="+mn-lt"/>
              </a:rPr>
              <a:t>, 2, 31–39, 2005. </a:t>
            </a:r>
            <a:endParaRPr lang="it-IT" sz="1400" dirty="0"/>
          </a:p>
        </p:txBody>
      </p:sp>
      <p:sp>
        <p:nvSpPr>
          <p:cNvPr id="22" name="Text Box 10">
            <a:extLst>
              <a:ext uri="{FF2B5EF4-FFF2-40B4-BE49-F238E27FC236}">
                <a16:creationId xmlns:a16="http://schemas.microsoft.com/office/drawing/2014/main" id="{80924D18-9933-361D-DA10-E8E64BC486A6}"/>
              </a:ext>
            </a:extLst>
          </p:cNvPr>
          <p:cNvSpPr txBox="1">
            <a:spLocks noChangeArrowheads="1"/>
          </p:cNvSpPr>
          <p:nvPr/>
        </p:nvSpPr>
        <p:spPr bwMode="auto">
          <a:xfrm>
            <a:off x="778204" y="5250515"/>
            <a:ext cx="3806878" cy="48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40000"/>
              </a:spcBef>
            </a:pPr>
            <a:r>
              <a:rPr lang="en-US" altLang="it-IT" sz="1200" b="1" dirty="0"/>
              <a:t>Schematization of incoming and outgoing fluxes related to a single representative soil cell (</a:t>
            </a:r>
            <a:r>
              <a:rPr lang="en-US" altLang="it-IT" sz="1200" b="1" dirty="0" err="1"/>
              <a:t>Manfreda</a:t>
            </a:r>
            <a:r>
              <a:rPr lang="en-US" altLang="it-IT" sz="1200" b="1" dirty="0"/>
              <a:t> et al., 2004)</a:t>
            </a:r>
            <a:endParaRPr lang="it-IT" altLang="it-IT" sz="1200" b="1" dirty="0"/>
          </a:p>
        </p:txBody>
      </p:sp>
      <p:pic>
        <p:nvPicPr>
          <p:cNvPr id="23" name="Immagine 22">
            <a:extLst>
              <a:ext uri="{FF2B5EF4-FFF2-40B4-BE49-F238E27FC236}">
                <a16:creationId xmlns:a16="http://schemas.microsoft.com/office/drawing/2014/main" id="{AF6053E7-EA19-9306-67F1-CC70AB5F1054}"/>
              </a:ext>
            </a:extLst>
          </p:cNvPr>
          <p:cNvPicPr>
            <a:picLocks noChangeAspect="1"/>
          </p:cNvPicPr>
          <p:nvPr/>
        </p:nvPicPr>
        <p:blipFill>
          <a:blip r:embed="rId2"/>
          <a:stretch>
            <a:fillRect/>
          </a:stretch>
        </p:blipFill>
        <p:spPr>
          <a:xfrm>
            <a:off x="420490" y="1919878"/>
            <a:ext cx="4406739" cy="3217524"/>
          </a:xfrm>
          <a:prstGeom prst="rect">
            <a:avLst/>
          </a:prstGeom>
        </p:spPr>
      </p:pic>
      <p:sp>
        <p:nvSpPr>
          <p:cNvPr id="24" name="TextBox 19">
            <a:extLst>
              <a:ext uri="{FF2B5EF4-FFF2-40B4-BE49-F238E27FC236}">
                <a16:creationId xmlns:a16="http://schemas.microsoft.com/office/drawing/2014/main" id="{543A17B5-7721-C730-B619-B7591037A65F}"/>
              </a:ext>
            </a:extLst>
          </p:cNvPr>
          <p:cNvSpPr txBox="1">
            <a:spLocks noChangeArrowheads="1"/>
          </p:cNvSpPr>
          <p:nvPr/>
        </p:nvSpPr>
        <p:spPr bwMode="auto">
          <a:xfrm>
            <a:off x="5545975" y="1696988"/>
            <a:ext cx="5542362" cy="135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lang="en-US" kern="1200"/>
            </a:defPPr>
            <a:lvl1pPr marR="0" algn="just" eaLnBrk="0" hangingPunct="0">
              <a:spcAft>
                <a:spcPts val="800"/>
              </a:spcAft>
              <a:defRPr sz="2000" kern="100">
                <a:effectLst/>
                <a:latin typeface="Calibri" panose="020F0502020204030204" pitchFamily="34" charset="0"/>
                <a:ea typeface="Calibri" panose="020F0502020204030204" pitchFamily="34" charset="0"/>
                <a:cs typeface="Times New Roman" panose="02020603050405020304" pitchFamily="18" charset="0"/>
              </a:defRPr>
            </a:lvl1pPr>
            <a:lvl2pPr eaLnBrk="0" hangingPunct="0">
              <a:defRPr sz="2000">
                <a:latin typeface="Arial"/>
                <a:ea typeface="ＭＳ Ｐゴシック" pitchFamily="-106" charset="-128"/>
              </a:defRPr>
            </a:lvl2pPr>
            <a:lvl3pPr marL="1143000" indent="-228600" eaLnBrk="0" hangingPunct="0">
              <a:defRPr sz="2000">
                <a:latin typeface="Arial"/>
                <a:ea typeface="ＭＳ Ｐゴシック" pitchFamily="-106" charset="-128"/>
              </a:defRPr>
            </a:lvl3pPr>
            <a:lvl4pPr marL="1600200" indent="-228600" eaLnBrk="0" hangingPunct="0">
              <a:defRPr sz="2000">
                <a:latin typeface="Arial"/>
                <a:ea typeface="ＭＳ Ｐゴシック" pitchFamily="-106" charset="-128"/>
              </a:defRPr>
            </a:lvl4pPr>
            <a:lvl5pPr marL="2057400" indent="-228600" eaLnBrk="0" hangingPunct="0">
              <a:defRPr sz="2000">
                <a:latin typeface="Arial"/>
                <a:ea typeface="ＭＳ Ｐゴシック" pitchFamily="-106" charset="-128"/>
              </a:defRPr>
            </a:lvl5pPr>
            <a:lvl6pPr marL="2514600" indent="-228600" eaLnBrk="0" fontAlgn="base" hangingPunct="0">
              <a:spcBef>
                <a:spcPct val="0"/>
              </a:spcBef>
              <a:spcAft>
                <a:spcPct val="0"/>
              </a:spcAft>
              <a:defRPr sz="2000">
                <a:latin typeface="Arial"/>
                <a:ea typeface="ＭＳ Ｐゴシック" pitchFamily="-106" charset="-128"/>
              </a:defRPr>
            </a:lvl6pPr>
            <a:lvl7pPr marL="2971800" indent="-228600" eaLnBrk="0" fontAlgn="base" hangingPunct="0">
              <a:spcBef>
                <a:spcPct val="0"/>
              </a:spcBef>
              <a:spcAft>
                <a:spcPct val="0"/>
              </a:spcAft>
              <a:defRPr sz="2000">
                <a:latin typeface="Arial"/>
                <a:ea typeface="ＭＳ Ｐゴシック" pitchFamily="-106" charset="-128"/>
              </a:defRPr>
            </a:lvl7pPr>
            <a:lvl8pPr marL="3429000" indent="-228600" eaLnBrk="0" fontAlgn="base" hangingPunct="0">
              <a:spcBef>
                <a:spcPct val="0"/>
              </a:spcBef>
              <a:spcAft>
                <a:spcPct val="0"/>
              </a:spcAft>
              <a:defRPr sz="2000">
                <a:latin typeface="Arial"/>
                <a:ea typeface="ＭＳ Ｐゴシック" pitchFamily="-106" charset="-128"/>
              </a:defRPr>
            </a:lvl8pPr>
            <a:lvl9pPr marL="3886200" indent="-228600" eaLnBrk="0" fontAlgn="base" hangingPunct="0">
              <a:spcBef>
                <a:spcPct val="0"/>
              </a:spcBef>
              <a:spcAft>
                <a:spcPct val="0"/>
              </a:spcAft>
              <a:defRPr sz="2000">
                <a:latin typeface="Arial"/>
                <a:ea typeface="ＭＳ Ｐゴシック" pitchFamily="-106" charset="-128"/>
              </a:defRPr>
            </a:lvl9pPr>
          </a:lstStyle>
          <a:p>
            <a:r>
              <a:rPr lang="en-US" sz="1400" dirty="0"/>
              <a:t>The DREAM model represents the soil as a bucket with limited capacity (Manabe, 1969). According to the basin discretization, the model uses two different balance equations for the calculation of vertical or lateral flows, applied above and below the soil surface. The first equation relates to the soil water content at the time t + </a:t>
            </a:r>
            <a:r>
              <a:rPr lang="it-IT" sz="1400" dirty="0"/>
              <a:t>Δ</a:t>
            </a:r>
            <a:r>
              <a:rPr lang="en-US" sz="1400" dirty="0"/>
              <a:t>t</a:t>
            </a:r>
            <a:r>
              <a:rPr lang="it-IT" sz="1400" dirty="0"/>
              <a:t>, </a:t>
            </a:r>
            <a:r>
              <a:rPr lang="en-US" sz="1400" dirty="0"/>
              <a:t>while the second refers to the total runoff cumulated during the time step </a:t>
            </a:r>
            <a:r>
              <a:rPr lang="en-US" sz="1400" dirty="0" err="1"/>
              <a:t>Δt</a:t>
            </a:r>
            <a:r>
              <a:rPr lang="en-US" sz="1400" dirty="0"/>
              <a:t> (</a:t>
            </a:r>
            <a:r>
              <a:rPr lang="en-US" sz="1400" dirty="0" err="1"/>
              <a:t>Rtot,t+Δt</a:t>
            </a:r>
            <a:r>
              <a:rPr lang="en-US" sz="1400" dirty="0"/>
              <a:t>).</a:t>
            </a:r>
            <a:endParaRPr lang="it-IT" sz="1400" dirty="0"/>
          </a:p>
        </p:txBody>
      </p:sp>
      <p:sp>
        <p:nvSpPr>
          <p:cNvPr id="25" name="CasellaDiTesto 24">
            <a:extLst>
              <a:ext uri="{FF2B5EF4-FFF2-40B4-BE49-F238E27FC236}">
                <a16:creationId xmlns:a16="http://schemas.microsoft.com/office/drawing/2014/main" id="{BDF76798-269F-4D34-D248-7C864E953126}"/>
              </a:ext>
            </a:extLst>
          </p:cNvPr>
          <p:cNvSpPr txBox="1"/>
          <p:nvPr/>
        </p:nvSpPr>
        <p:spPr>
          <a:xfrm>
            <a:off x="5545975" y="4398045"/>
            <a:ext cx="5593877" cy="15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lang="en-US" kern="1200"/>
            </a:defPPr>
            <a:lvl1pPr marR="0" algn="just" eaLnBrk="0" hangingPunct="0">
              <a:spcAft>
                <a:spcPts val="800"/>
              </a:spcAft>
              <a:defRPr sz="2000" kern="100">
                <a:effectLst/>
                <a:latin typeface="Calibri" panose="020F0502020204030204" pitchFamily="34" charset="0"/>
                <a:ea typeface="Calibri" panose="020F0502020204030204" pitchFamily="34" charset="0"/>
                <a:cs typeface="Times New Roman" panose="02020603050405020304" pitchFamily="18" charset="0"/>
              </a:defRPr>
            </a:lvl1pPr>
            <a:lvl2pPr eaLnBrk="0" hangingPunct="0">
              <a:defRPr sz="2000">
                <a:latin typeface="Arial"/>
                <a:ea typeface="ＭＳ Ｐゴシック" pitchFamily="-106" charset="-128"/>
              </a:defRPr>
            </a:lvl2pPr>
            <a:lvl3pPr marL="1143000" indent="-228600" eaLnBrk="0" hangingPunct="0">
              <a:defRPr sz="2000">
                <a:latin typeface="Arial"/>
                <a:ea typeface="ＭＳ Ｐゴシック" pitchFamily="-106" charset="-128"/>
              </a:defRPr>
            </a:lvl3pPr>
            <a:lvl4pPr marL="1600200" indent="-228600" eaLnBrk="0" hangingPunct="0">
              <a:defRPr sz="2000">
                <a:latin typeface="Arial"/>
                <a:ea typeface="ＭＳ Ｐゴシック" pitchFamily="-106" charset="-128"/>
              </a:defRPr>
            </a:lvl4pPr>
            <a:lvl5pPr marL="2057400" indent="-228600" eaLnBrk="0" hangingPunct="0">
              <a:defRPr sz="2000">
                <a:latin typeface="Arial"/>
                <a:ea typeface="ＭＳ Ｐゴシック" pitchFamily="-106" charset="-128"/>
              </a:defRPr>
            </a:lvl5pPr>
            <a:lvl6pPr marL="2514600" indent="-228600" eaLnBrk="0" fontAlgn="base" hangingPunct="0">
              <a:spcBef>
                <a:spcPct val="0"/>
              </a:spcBef>
              <a:spcAft>
                <a:spcPct val="0"/>
              </a:spcAft>
              <a:defRPr sz="2000">
                <a:latin typeface="Arial"/>
                <a:ea typeface="ＭＳ Ｐゴシック" pitchFamily="-106" charset="-128"/>
              </a:defRPr>
            </a:lvl6pPr>
            <a:lvl7pPr marL="2971800" indent="-228600" eaLnBrk="0" fontAlgn="base" hangingPunct="0">
              <a:spcBef>
                <a:spcPct val="0"/>
              </a:spcBef>
              <a:spcAft>
                <a:spcPct val="0"/>
              </a:spcAft>
              <a:defRPr sz="2000">
                <a:latin typeface="Arial"/>
                <a:ea typeface="ＭＳ Ｐゴシック" pitchFamily="-106" charset="-128"/>
              </a:defRPr>
            </a:lvl7pPr>
            <a:lvl8pPr marL="3429000" indent="-228600" eaLnBrk="0" fontAlgn="base" hangingPunct="0">
              <a:spcBef>
                <a:spcPct val="0"/>
              </a:spcBef>
              <a:spcAft>
                <a:spcPct val="0"/>
              </a:spcAft>
              <a:defRPr sz="2000">
                <a:latin typeface="Arial"/>
                <a:ea typeface="ＭＳ Ｐゴシック" pitchFamily="-106" charset="-128"/>
              </a:defRPr>
            </a:lvl8pPr>
            <a:lvl9pPr marL="3886200" indent="-228600" eaLnBrk="0" fontAlgn="base" hangingPunct="0">
              <a:spcBef>
                <a:spcPct val="0"/>
              </a:spcBef>
              <a:spcAft>
                <a:spcPct val="0"/>
              </a:spcAft>
              <a:defRPr sz="2000">
                <a:latin typeface="Arial"/>
                <a:ea typeface="ＭＳ Ｐゴシック" pitchFamily="-106" charset="-128"/>
              </a:defRPr>
            </a:lvl9pPr>
          </a:lstStyle>
          <a:p>
            <a:r>
              <a:rPr lang="en-US" sz="1400" dirty="0"/>
              <a:t>Where I</a:t>
            </a:r>
            <a:r>
              <a:rPr lang="en-US" sz="1400" baseline="-25000" dirty="0"/>
              <a:t>t</a:t>
            </a:r>
            <a:r>
              <a:rPr lang="en-US" sz="1400" dirty="0"/>
              <a:t> (mm/</a:t>
            </a:r>
            <a:r>
              <a:rPr lang="en-US" sz="1400" dirty="0" err="1"/>
              <a:t>Δt</a:t>
            </a:r>
            <a:r>
              <a:rPr lang="en-US" sz="1400" dirty="0"/>
              <a:t>) is the water infiltrated into the soil, </a:t>
            </a:r>
            <a:r>
              <a:rPr lang="en-US" sz="1400" dirty="0" err="1"/>
              <a:t>ET</a:t>
            </a:r>
            <a:r>
              <a:rPr lang="en-US" sz="1400" baseline="-25000" dirty="0" err="1"/>
              <a:t>soil</a:t>
            </a:r>
            <a:r>
              <a:rPr lang="en-US" sz="1400" dirty="0"/>
              <a:t> (mm/</a:t>
            </a:r>
            <a:r>
              <a:rPr lang="en-US" sz="1400" dirty="0" err="1"/>
              <a:t>Δt</a:t>
            </a:r>
            <a:r>
              <a:rPr lang="en-US" sz="1400" dirty="0"/>
              <a:t>) is the evapotranspiration from the soil, </a:t>
            </a:r>
            <a:r>
              <a:rPr lang="en-US" sz="1400" dirty="0" err="1"/>
              <a:t>RG</a:t>
            </a:r>
            <a:r>
              <a:rPr lang="en-US" sz="1400" baseline="-25000" dirty="0" err="1"/>
              <a:t>t</a:t>
            </a:r>
            <a:r>
              <a:rPr lang="en-US" sz="1400" dirty="0"/>
              <a:t> (mm/</a:t>
            </a:r>
            <a:r>
              <a:rPr lang="en-US" sz="1400" dirty="0" err="1"/>
              <a:t>Δt</a:t>
            </a:r>
            <a:r>
              <a:rPr lang="en-US" sz="1400" dirty="0"/>
              <a:t>) is the water percolated into the deep soil, </a:t>
            </a:r>
            <a:r>
              <a:rPr lang="en-US" sz="1400" dirty="0" err="1"/>
              <a:t>RS</a:t>
            </a:r>
            <a:r>
              <a:rPr lang="en-US" sz="1400" baseline="-25000" dirty="0" err="1"/>
              <a:t>t</a:t>
            </a:r>
            <a:r>
              <a:rPr lang="en-US" sz="1400" dirty="0"/>
              <a:t> (mm/</a:t>
            </a:r>
            <a:r>
              <a:rPr lang="en-US" sz="1400" dirty="0" err="1"/>
              <a:t>Δt</a:t>
            </a:r>
            <a:r>
              <a:rPr lang="en-US" sz="1400" dirty="0"/>
              <a:t>) is the subsurface lateral flow into the computational cell, S</a:t>
            </a:r>
            <a:r>
              <a:rPr lang="en-US" sz="1400" baseline="-25000" dirty="0"/>
              <a:t>max</a:t>
            </a:r>
            <a:r>
              <a:rPr lang="en-US" sz="1400" dirty="0"/>
              <a:t> (mm) is the soil water capacity, </a:t>
            </a:r>
            <a:r>
              <a:rPr lang="en-US" sz="1400" dirty="0" err="1"/>
              <a:t>P</a:t>
            </a:r>
            <a:r>
              <a:rPr lang="en-US" sz="1400" baseline="-25000" dirty="0" err="1"/>
              <a:t>gross,t</a:t>
            </a:r>
            <a:r>
              <a:rPr lang="en-US" sz="1400" dirty="0"/>
              <a:t> (mm/</a:t>
            </a:r>
            <a:r>
              <a:rPr lang="en-US" sz="1400" dirty="0" err="1"/>
              <a:t>Δt</a:t>
            </a:r>
            <a:r>
              <a:rPr lang="en-US" sz="1400" dirty="0"/>
              <a:t>) is the gross precipitation, </a:t>
            </a:r>
            <a:r>
              <a:rPr lang="en-US" sz="1400" dirty="0" err="1"/>
              <a:t>ΔW</a:t>
            </a:r>
            <a:r>
              <a:rPr lang="en-US" sz="1400" baseline="-25000" dirty="0" err="1"/>
              <a:t>int,t</a:t>
            </a:r>
            <a:r>
              <a:rPr lang="en-US" sz="1400" dirty="0"/>
              <a:t> (mm/</a:t>
            </a:r>
            <a:r>
              <a:rPr lang="en-US" sz="1400" dirty="0" err="1"/>
              <a:t>Δt</a:t>
            </a:r>
            <a:r>
              <a:rPr lang="en-US" sz="1400" dirty="0"/>
              <a:t>) is the water intercepted by the canopy, </a:t>
            </a:r>
            <a:r>
              <a:rPr lang="en-US" sz="1400" dirty="0" err="1"/>
              <a:t>ΔW</a:t>
            </a:r>
            <a:r>
              <a:rPr lang="en-US" sz="1400" baseline="-25000" dirty="0" err="1"/>
              <a:t>dep,t</a:t>
            </a:r>
            <a:r>
              <a:rPr lang="en-US" sz="1400" dirty="0"/>
              <a:t> (mm/</a:t>
            </a:r>
            <a:r>
              <a:rPr lang="en-US" sz="1400" dirty="0" err="1"/>
              <a:t>Δt</a:t>
            </a:r>
            <a:r>
              <a:rPr lang="en-US" sz="1400" dirty="0"/>
              <a:t>) is the water stored into the surface depression, and </a:t>
            </a:r>
            <a:r>
              <a:rPr lang="en-US" sz="1400" dirty="0" err="1"/>
              <a:t>SS</a:t>
            </a:r>
            <a:r>
              <a:rPr lang="en-US" sz="1400" baseline="-25000" dirty="0" err="1"/>
              <a:t>t</a:t>
            </a:r>
            <a:r>
              <a:rPr lang="en-US" sz="1400" dirty="0"/>
              <a:t> (mm/</a:t>
            </a:r>
            <a:r>
              <a:rPr lang="en-US" sz="1400" dirty="0" err="1"/>
              <a:t>Δt</a:t>
            </a:r>
            <a:r>
              <a:rPr lang="en-US" sz="1400" dirty="0"/>
              <a:t>) is the saturation‐excess OF.</a:t>
            </a:r>
            <a:endParaRPr lang="it-IT" sz="1400" dirty="0"/>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50FF7F66-CB86-0E33-28B7-523C0F13F6BA}"/>
                  </a:ext>
                </a:extLst>
              </p:cNvPr>
              <p:cNvSpPr txBox="1"/>
              <p:nvPr/>
            </p:nvSpPr>
            <p:spPr>
              <a:xfrm>
                <a:off x="3666492" y="3220863"/>
                <a:ext cx="9572197" cy="307777"/>
              </a:xfrm>
              <a:prstGeom prst="rect">
                <a:avLst/>
              </a:prstGeom>
              <a:noFill/>
            </p:spPr>
            <p:txBody>
              <a:bodyPr wrap="square">
                <a:spAutoFit/>
              </a:bodyPr>
              <a:lstStyle/>
              <a:p>
                <a:pPr algn="ctr"/>
                <a14:m>
                  <m:oMath xmlns:m="http://schemas.openxmlformats.org/officeDocument/2006/math">
                    <m:r>
                      <m:rPr>
                        <m:nor/>
                      </m:rPr>
                      <a:rPr lang="it-IT" sz="1400" i="1"/>
                      <m:t>S</m:t>
                    </m:r>
                    <m:r>
                      <m:rPr>
                        <m:nor/>
                      </m:rPr>
                      <a:rPr lang="it-IT" sz="1400" i="1" baseline="-25000"/>
                      <m:t>t</m:t>
                    </m:r>
                    <m:r>
                      <m:rPr>
                        <m:nor/>
                      </m:rPr>
                      <a:rPr lang="it-IT" sz="1400" baseline="-25000"/>
                      <m:t>+</m:t>
                    </m:r>
                    <m:r>
                      <m:rPr>
                        <m:nor/>
                      </m:rPr>
                      <a:rPr lang="el-GR" sz="1400" baseline="-25000"/>
                      <m:t>Δ</m:t>
                    </m:r>
                    <m:r>
                      <m:rPr>
                        <m:nor/>
                      </m:rPr>
                      <a:rPr lang="it-IT" sz="1400" i="1" baseline="-25000"/>
                      <m:t>t</m:t>
                    </m:r>
                    <m:r>
                      <m:rPr>
                        <m:nor/>
                      </m:rPr>
                      <a:rPr lang="it-IT" sz="1400" i="1"/>
                      <m:t> </m:t>
                    </m:r>
                    <m:r>
                      <m:rPr>
                        <m:nor/>
                      </m:rPr>
                      <a:rPr lang="it-IT" sz="1400"/>
                      <m:t>= </m:t>
                    </m:r>
                    <m:r>
                      <m:rPr>
                        <m:nor/>
                      </m:rPr>
                      <a:rPr lang="it-IT" sz="1400"/>
                      <m:t>min</m:t>
                    </m:r>
                    <m:r>
                      <m:rPr>
                        <m:nor/>
                      </m:rPr>
                      <a:rPr lang="it-IT" sz="1400"/>
                      <m:t>( </m:t>
                    </m:r>
                    <m:r>
                      <m:rPr>
                        <m:nor/>
                      </m:rPr>
                      <a:rPr lang="it-IT" sz="1400" i="1"/>
                      <m:t>S</m:t>
                    </m:r>
                    <m:r>
                      <m:rPr>
                        <m:nor/>
                      </m:rPr>
                      <a:rPr lang="it-IT" sz="1400" i="1" baseline="-25000"/>
                      <m:t>t</m:t>
                    </m:r>
                    <m:r>
                      <m:rPr>
                        <m:nor/>
                      </m:rPr>
                      <a:rPr lang="it-IT" sz="1400" i="1"/>
                      <m:t> </m:t>
                    </m:r>
                    <m:r>
                      <m:rPr>
                        <m:nor/>
                      </m:rPr>
                      <a:rPr lang="it-IT" sz="1400"/>
                      <m:t>+ </m:t>
                    </m:r>
                    <m:r>
                      <m:rPr>
                        <m:nor/>
                      </m:rPr>
                      <a:rPr lang="it-IT" sz="1400" i="1"/>
                      <m:t>I</m:t>
                    </m:r>
                    <m:r>
                      <m:rPr>
                        <m:nor/>
                      </m:rPr>
                      <a:rPr lang="it-IT" sz="1400" i="1" baseline="-25000"/>
                      <m:t>t</m:t>
                    </m:r>
                    <m:r>
                      <m:rPr>
                        <m:nor/>
                      </m:rPr>
                      <a:rPr lang="it-IT" sz="1400"/>
                      <m:t>− </m:t>
                    </m:r>
                    <m:r>
                      <m:rPr>
                        <m:nor/>
                      </m:rPr>
                      <a:rPr lang="it-IT" sz="1400"/>
                      <m:t>ETsoil</m:t>
                    </m:r>
                    <m:r>
                      <m:rPr>
                        <m:nor/>
                      </m:rPr>
                      <a:rPr lang="it-IT" sz="1400" baseline="-25000"/>
                      <m:t>,</m:t>
                    </m:r>
                    <m:r>
                      <m:rPr>
                        <m:nor/>
                      </m:rPr>
                      <a:rPr lang="it-IT" sz="1400" i="1" baseline="-25000"/>
                      <m:t>t</m:t>
                    </m:r>
                    <m:r>
                      <m:rPr>
                        <m:nor/>
                      </m:rPr>
                      <a:rPr lang="it-IT" sz="1400" i="1" baseline="-25000"/>
                      <m:t> </m:t>
                    </m:r>
                    <m:r>
                      <m:rPr>
                        <m:nor/>
                      </m:rPr>
                      <a:rPr lang="it-IT" sz="1400"/>
                      <m:t>− </m:t>
                    </m:r>
                    <m:r>
                      <m:rPr>
                        <m:nor/>
                      </m:rPr>
                      <a:rPr lang="it-IT" sz="1400"/>
                      <m:t>RG</m:t>
                    </m:r>
                    <m:r>
                      <m:rPr>
                        <m:nor/>
                      </m:rPr>
                      <a:rPr lang="it-IT" sz="1400" i="1" baseline="-25000"/>
                      <m:t>t</m:t>
                    </m:r>
                    <m:r>
                      <m:rPr>
                        <m:nor/>
                      </m:rPr>
                      <a:rPr lang="it-IT" sz="1400" i="1"/>
                      <m:t> </m:t>
                    </m:r>
                    <m:r>
                      <m:rPr>
                        <m:nor/>
                      </m:rPr>
                      <a:rPr lang="it-IT" sz="1400"/>
                      <m:t>+ </m:t>
                    </m:r>
                    <m:r>
                      <m:rPr>
                        <m:nor/>
                      </m:rPr>
                      <a:rPr lang="it-IT" sz="1400"/>
                      <m:t>RS</m:t>
                    </m:r>
                    <m:r>
                      <m:rPr>
                        <m:nor/>
                      </m:rPr>
                      <a:rPr lang="it-IT" sz="1400" i="1" baseline="-25000"/>
                      <m:t>t</m:t>
                    </m:r>
                    <m:r>
                      <m:rPr>
                        <m:nor/>
                      </m:rPr>
                      <a:rPr lang="it-IT" sz="1400"/>
                      <m:t>,</m:t>
                    </m:r>
                    <m:r>
                      <m:rPr>
                        <m:nor/>
                      </m:rPr>
                      <a:rPr lang="it-IT" sz="1400" i="1"/>
                      <m:t>S</m:t>
                    </m:r>
                    <m:r>
                      <m:rPr>
                        <m:nor/>
                      </m:rPr>
                      <a:rPr lang="it-IT" sz="1400" baseline="-25000"/>
                      <m:t>max</m:t>
                    </m:r>
                    <m:r>
                      <m:rPr>
                        <m:nor/>
                      </m:rPr>
                      <a:rPr lang="it-IT" sz="1400"/>
                      <m:t>)</m:t>
                    </m:r>
                  </m:oMath>
                </a14:m>
                <a:r>
                  <a:rPr lang="it-IT" sz="1400" dirty="0"/>
                  <a:t>                          1)</a:t>
                </a:r>
              </a:p>
            </p:txBody>
          </p:sp>
        </mc:Choice>
        <mc:Fallback xmlns="">
          <p:sp>
            <p:nvSpPr>
              <p:cNvPr id="33" name="CasellaDiTesto 32">
                <a:extLst>
                  <a:ext uri="{FF2B5EF4-FFF2-40B4-BE49-F238E27FC236}">
                    <a16:creationId xmlns:a16="http://schemas.microsoft.com/office/drawing/2014/main" id="{50FF7F66-CB86-0E33-28B7-523C0F13F6BA}"/>
                  </a:ext>
                </a:extLst>
              </p:cNvPr>
              <p:cNvSpPr txBox="1">
                <a:spLocks noRot="1" noChangeAspect="1" noMove="1" noResize="1" noEditPoints="1" noAdjustHandles="1" noChangeArrowheads="1" noChangeShapeType="1" noTextEdit="1"/>
              </p:cNvSpPr>
              <p:nvPr/>
            </p:nvSpPr>
            <p:spPr>
              <a:xfrm>
                <a:off x="3666492" y="3220863"/>
                <a:ext cx="9572197" cy="307777"/>
              </a:xfrm>
              <a:prstGeom prst="rect">
                <a:avLst/>
              </a:prstGeom>
              <a:blipFill>
                <a:blip r:embed="rId3"/>
                <a:stretch>
                  <a:fillRect t="-1961" b="-1960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9234ED61-99F6-3B0F-65B5-2D01F532A1C2}"/>
                  </a:ext>
                </a:extLst>
              </p:cNvPr>
              <p:cNvSpPr txBox="1"/>
              <p:nvPr/>
            </p:nvSpPr>
            <p:spPr>
              <a:xfrm>
                <a:off x="3441331" y="3705075"/>
                <a:ext cx="10022518" cy="307777"/>
              </a:xfrm>
              <a:prstGeom prst="rect">
                <a:avLst/>
              </a:prstGeom>
              <a:noFill/>
            </p:spPr>
            <p:txBody>
              <a:bodyPr wrap="square">
                <a:spAutoFit/>
              </a:bodyPr>
              <a:lstStyle>
                <a:defPPr>
                  <a:defRPr lang="en-US"/>
                </a:defPPr>
                <a:lvl1pPr algn="ctr">
                  <a:defRPr sz="2800" i="1"/>
                </a:lvl1pPr>
              </a:lstStyle>
              <a:p>
                <a:pPr/>
                <a14:m>
                  <m:oMathPara xmlns:m="http://schemas.openxmlformats.org/officeDocument/2006/math">
                    <m:oMathParaPr>
                      <m:jc m:val="center"/>
                    </m:oMathParaPr>
                    <m:oMath xmlns:m="http://schemas.openxmlformats.org/officeDocument/2006/math">
                      <m:r>
                        <m:rPr>
                          <m:nor/>
                        </m:rPr>
                        <a:rPr lang="it-IT" sz="1400" i="0"/>
                        <m:t>R</m:t>
                      </m:r>
                      <m:r>
                        <m:rPr>
                          <m:nor/>
                        </m:rPr>
                        <a:rPr lang="it-IT" sz="1400" i="0" baseline="-25000"/>
                        <m:t>tot</m:t>
                      </m:r>
                      <m:r>
                        <m:rPr>
                          <m:nor/>
                        </m:rPr>
                        <a:rPr lang="it-IT" sz="1400" i="0" baseline="-25000"/>
                        <m:t>,</m:t>
                      </m:r>
                      <m:r>
                        <m:rPr>
                          <m:nor/>
                        </m:rPr>
                        <a:rPr lang="it-IT" sz="1400" i="0" baseline="-25000"/>
                        <m:t>t</m:t>
                      </m:r>
                      <m:r>
                        <m:rPr>
                          <m:nor/>
                        </m:rPr>
                        <a:rPr lang="it-IT" sz="1400" i="0" baseline="-25000"/>
                        <m:t>+</m:t>
                      </m:r>
                      <m:r>
                        <m:rPr>
                          <m:nor/>
                        </m:rPr>
                        <a:rPr lang="el-GR" sz="1400" i="0" baseline="-25000"/>
                        <m:t>Δ</m:t>
                      </m:r>
                      <m:r>
                        <m:rPr>
                          <m:nor/>
                        </m:rPr>
                        <a:rPr lang="it-IT" sz="1400" i="0" baseline="-25000"/>
                        <m:t>t</m:t>
                      </m:r>
                      <m:r>
                        <m:rPr>
                          <m:nor/>
                        </m:rPr>
                        <a:rPr lang="it-IT" sz="1400" i="0" baseline="-25000"/>
                        <m:t> = </m:t>
                      </m:r>
                      <m:r>
                        <m:rPr>
                          <m:nor/>
                        </m:rPr>
                        <a:rPr lang="it-IT" sz="1400" i="0"/>
                        <m:t>max</m:t>
                      </m:r>
                      <m:r>
                        <m:rPr>
                          <m:nor/>
                        </m:rPr>
                        <a:rPr lang="it-IT" sz="1400" i="0"/>
                        <m:t>(0,</m:t>
                      </m:r>
                      <m:r>
                        <m:rPr>
                          <m:nor/>
                        </m:rPr>
                        <a:rPr lang="it-IT" sz="1400" i="0"/>
                        <m:t>Pgross</m:t>
                      </m:r>
                      <m:r>
                        <m:rPr>
                          <m:nor/>
                        </m:rPr>
                        <a:rPr lang="it-IT" sz="1400" i="0" baseline="-25000"/>
                        <m:t>,</m:t>
                      </m:r>
                      <m:r>
                        <m:rPr>
                          <m:nor/>
                        </m:rPr>
                        <a:rPr lang="it-IT" sz="1400" i="0" baseline="-25000"/>
                        <m:t>t</m:t>
                      </m:r>
                      <m:r>
                        <m:rPr>
                          <m:nor/>
                        </m:rPr>
                        <a:rPr lang="it-IT" sz="1400" i="0"/>
                        <m:t> − </m:t>
                      </m:r>
                      <m:r>
                        <m:rPr>
                          <m:nor/>
                        </m:rPr>
                        <a:rPr lang="el-GR" sz="1400" i="0"/>
                        <m:t>Δ</m:t>
                      </m:r>
                      <m:r>
                        <m:rPr>
                          <m:nor/>
                        </m:rPr>
                        <a:rPr lang="it-IT" sz="1400" i="0"/>
                        <m:t>W</m:t>
                      </m:r>
                      <m:r>
                        <m:rPr>
                          <m:nor/>
                        </m:rPr>
                        <a:rPr lang="it-IT" sz="1400" i="0" baseline="-25000"/>
                        <m:t>int</m:t>
                      </m:r>
                      <m:r>
                        <m:rPr>
                          <m:nor/>
                        </m:rPr>
                        <a:rPr lang="it-IT" sz="1400" i="0" baseline="-25000"/>
                        <m:t>,</m:t>
                      </m:r>
                      <m:r>
                        <m:rPr>
                          <m:nor/>
                        </m:rPr>
                        <a:rPr lang="it-IT" sz="1400" i="0" baseline="-25000"/>
                        <m:t>t</m:t>
                      </m:r>
                      <m:r>
                        <m:rPr>
                          <m:nor/>
                        </m:rPr>
                        <a:rPr lang="it-IT" sz="1400" i="0"/>
                        <m:t> − </m:t>
                      </m:r>
                      <m:r>
                        <m:rPr>
                          <m:nor/>
                        </m:rPr>
                        <a:rPr lang="it-IT" sz="1400" i="0"/>
                        <m:t>It</m:t>
                      </m:r>
                      <m:r>
                        <m:rPr>
                          <m:nor/>
                        </m:rPr>
                        <a:rPr lang="it-IT" sz="1400" i="0"/>
                        <m:t> − </m:t>
                      </m:r>
                      <m:r>
                        <m:rPr>
                          <m:nor/>
                        </m:rPr>
                        <a:rPr lang="el-GR" sz="1400" i="0"/>
                        <m:t>Δ</m:t>
                      </m:r>
                      <m:r>
                        <m:rPr>
                          <m:nor/>
                        </m:rPr>
                        <a:rPr lang="it-IT" sz="1400" i="0"/>
                        <m:t>W</m:t>
                      </m:r>
                      <m:r>
                        <m:rPr>
                          <m:nor/>
                        </m:rPr>
                        <a:rPr lang="it-IT" sz="1400" i="0" baseline="-25000"/>
                        <m:t>dep</m:t>
                      </m:r>
                      <m:r>
                        <m:rPr>
                          <m:nor/>
                        </m:rPr>
                        <a:rPr lang="it-IT" sz="1400" i="0" baseline="-25000"/>
                        <m:t>,</m:t>
                      </m:r>
                      <m:r>
                        <m:rPr>
                          <m:nor/>
                        </m:rPr>
                        <a:rPr lang="it-IT" sz="1400" i="0" baseline="-25000"/>
                        <m:t>t</m:t>
                      </m:r>
                      <m:r>
                        <m:rPr>
                          <m:nor/>
                        </m:rPr>
                        <a:rPr lang="it-IT" sz="1400" i="0"/>
                        <m:t> + </m:t>
                      </m:r>
                      <m:r>
                        <m:rPr>
                          <m:nor/>
                        </m:rPr>
                        <a:rPr lang="it-IT" sz="1400" i="0"/>
                        <m:t>SSt</m:t>
                      </m:r>
                      <m:r>
                        <m:rPr>
                          <m:nor/>
                        </m:rPr>
                        <a:rPr lang="it-IT" sz="1400" i="0"/>
                        <m:t>)              2)</m:t>
                      </m:r>
                    </m:oMath>
                  </m:oMathPara>
                </a14:m>
                <a:endParaRPr lang="it-IT" sz="1400" i="0" dirty="0"/>
              </a:p>
            </p:txBody>
          </p:sp>
        </mc:Choice>
        <mc:Fallback xmlns="">
          <p:sp>
            <p:nvSpPr>
              <p:cNvPr id="34" name="CasellaDiTesto 33">
                <a:extLst>
                  <a:ext uri="{FF2B5EF4-FFF2-40B4-BE49-F238E27FC236}">
                    <a16:creationId xmlns:a16="http://schemas.microsoft.com/office/drawing/2014/main" id="{9234ED61-99F6-3B0F-65B5-2D01F532A1C2}"/>
                  </a:ext>
                </a:extLst>
              </p:cNvPr>
              <p:cNvSpPr txBox="1">
                <a:spLocks noRot="1" noChangeAspect="1" noMove="1" noResize="1" noEditPoints="1" noAdjustHandles="1" noChangeArrowheads="1" noChangeShapeType="1" noTextEdit="1"/>
              </p:cNvSpPr>
              <p:nvPr/>
            </p:nvSpPr>
            <p:spPr>
              <a:xfrm>
                <a:off x="3441331" y="3705075"/>
                <a:ext cx="10022518" cy="307777"/>
              </a:xfrm>
              <a:prstGeom prst="rect">
                <a:avLst/>
              </a:prstGeom>
              <a:blipFill>
                <a:blip r:embed="rId4"/>
                <a:stretch>
                  <a:fillRect b="-4000"/>
                </a:stretch>
              </a:blipFill>
            </p:spPr>
            <p:txBody>
              <a:bodyPr/>
              <a:lstStyle/>
              <a:p>
                <a:r>
                  <a:rPr lang="it-IT">
                    <a:noFill/>
                  </a:rPr>
                  <a:t> </a:t>
                </a:r>
              </a:p>
            </p:txBody>
          </p:sp>
        </mc:Fallback>
      </mc:AlternateContent>
    </p:spTree>
    <p:extLst>
      <p:ext uri="{BB962C8B-B14F-4D97-AF65-F5344CB8AC3E}">
        <p14:creationId xmlns:p14="http://schemas.microsoft.com/office/powerpoint/2010/main" val="2554215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F64A5-81EF-2F0F-67B3-B6D8FD3A8537}"/>
            </a:ext>
          </a:extLst>
        </p:cNvPr>
        <p:cNvGrpSpPr/>
        <p:nvPr/>
      </p:nvGrpSpPr>
      <p:grpSpPr>
        <a:xfrm>
          <a:off x="0" y="0"/>
          <a:ext cx="0" cy="0"/>
          <a:chOff x="0" y="0"/>
          <a:chExt cx="0" cy="0"/>
        </a:xfrm>
      </p:grpSpPr>
      <p:pic>
        <p:nvPicPr>
          <p:cNvPr id="2" name="Immagine 1" descr="Immagine che contiene Carattere, Elementi grafici, logo, grafica&#10;&#10;Descrizione generata automaticamente">
            <a:extLst>
              <a:ext uri="{FF2B5EF4-FFF2-40B4-BE49-F238E27FC236}">
                <a16:creationId xmlns:a16="http://schemas.microsoft.com/office/drawing/2014/main" id="{8C5DE322-46BD-6EDF-AD09-60CEFC261AA4}"/>
              </a:ext>
            </a:extLst>
          </p:cNvPr>
          <p:cNvPicPr>
            <a:picLocks noChangeAspect="1"/>
          </p:cNvPicPr>
          <p:nvPr/>
        </p:nvPicPr>
        <p:blipFill>
          <a:blip r:embed="rId3"/>
          <a:stretch>
            <a:fillRect/>
          </a:stretch>
        </p:blipFill>
        <p:spPr>
          <a:xfrm>
            <a:off x="9012637" y="295243"/>
            <a:ext cx="1620178" cy="513594"/>
          </a:xfrm>
          <a:prstGeom prst="rect">
            <a:avLst/>
          </a:prstGeom>
        </p:spPr>
      </p:pic>
      <p:sp>
        <p:nvSpPr>
          <p:cNvPr id="6" name="CasellaDiTesto 5">
            <a:extLst>
              <a:ext uri="{FF2B5EF4-FFF2-40B4-BE49-F238E27FC236}">
                <a16:creationId xmlns:a16="http://schemas.microsoft.com/office/drawing/2014/main" id="{EECC1AAA-DE19-E4B5-69FE-46C4C32A360E}"/>
              </a:ext>
            </a:extLst>
          </p:cNvPr>
          <p:cNvSpPr txBox="1"/>
          <p:nvPr/>
        </p:nvSpPr>
        <p:spPr>
          <a:xfrm>
            <a:off x="355839" y="302292"/>
            <a:ext cx="8288728" cy="521184"/>
          </a:xfrm>
          <a:prstGeom prst="rect">
            <a:avLst/>
          </a:prstGeom>
          <a:noFill/>
        </p:spPr>
        <p:txBody>
          <a:bodyPr vert="horz" wrap="square" lIns="0" tIns="0" rIns="0" bIns="0" rtlCol="0" anchor="b">
            <a:noAutofit/>
          </a:bodyPr>
          <a:lstStyle>
            <a:defPPr>
              <a:defRPr lang="en-US"/>
            </a:defPPr>
            <a:lvl1pPr>
              <a:lnSpc>
                <a:spcPct val="100000"/>
              </a:lnSpc>
              <a:spcBef>
                <a:spcPct val="0"/>
              </a:spcBef>
              <a:buNone/>
              <a:defRPr sz="2800" b="1" baseline="0">
                <a:latin typeface="+mj-lt"/>
                <a:ea typeface="+mj-ea"/>
                <a:cs typeface="Arial"/>
              </a:defRPr>
            </a:lvl1pPr>
          </a:lstStyle>
          <a:p>
            <a:pPr algn="l" eaLnBrk="0" hangingPunct="0"/>
            <a:r>
              <a:rPr lang="it-IT" sz="3188" dirty="0" err="1"/>
              <a:t>Hydrological</a:t>
            </a:r>
            <a:r>
              <a:rPr lang="it-IT" sz="3188" dirty="0"/>
              <a:t> </a:t>
            </a:r>
            <a:r>
              <a:rPr lang="it-IT" sz="3188" dirty="0" err="1"/>
              <a:t>Modelling</a:t>
            </a:r>
            <a:r>
              <a:rPr lang="it-IT" sz="3188" dirty="0"/>
              <a:t> - DREAM model</a:t>
            </a:r>
          </a:p>
        </p:txBody>
      </p:sp>
      <p:pic>
        <p:nvPicPr>
          <p:cNvPr id="5" name="Immagine 4">
            <a:extLst>
              <a:ext uri="{FF2B5EF4-FFF2-40B4-BE49-F238E27FC236}">
                <a16:creationId xmlns:a16="http://schemas.microsoft.com/office/drawing/2014/main" id="{0415C077-33E0-66AB-240C-313FD03710A9}"/>
              </a:ext>
            </a:extLst>
          </p:cNvPr>
          <p:cNvPicPr>
            <a:picLocks noChangeAspect="1"/>
          </p:cNvPicPr>
          <p:nvPr/>
        </p:nvPicPr>
        <p:blipFill>
          <a:blip r:embed="rId4"/>
          <a:stretch>
            <a:fillRect/>
          </a:stretch>
        </p:blipFill>
        <p:spPr>
          <a:xfrm>
            <a:off x="355839" y="1376985"/>
            <a:ext cx="4413692" cy="3222600"/>
          </a:xfrm>
          <a:prstGeom prst="rect">
            <a:avLst/>
          </a:prstGeom>
        </p:spPr>
      </p:pic>
      <p:sp>
        <p:nvSpPr>
          <p:cNvPr id="7" name="Content Placeholder 4">
            <a:extLst>
              <a:ext uri="{FF2B5EF4-FFF2-40B4-BE49-F238E27FC236}">
                <a16:creationId xmlns:a16="http://schemas.microsoft.com/office/drawing/2014/main" id="{18C078D7-76FD-5CBD-2F84-940AA1F97FD3}"/>
              </a:ext>
            </a:extLst>
          </p:cNvPr>
          <p:cNvSpPr txBox="1">
            <a:spLocks/>
          </p:cNvSpPr>
          <p:nvPr/>
        </p:nvSpPr>
        <p:spPr>
          <a:xfrm>
            <a:off x="5350761" y="1573435"/>
            <a:ext cx="6587611" cy="3711129"/>
          </a:xfrm>
          <a:prstGeom prst="rect">
            <a:avLst/>
          </a:prstGeom>
        </p:spPr>
        <p:txBody>
          <a:bodyPr/>
          <a:lstStyle>
            <a:lvl1pPr marL="176900" indent="-176900" algn="l" defTabSz="458983" rtl="0" eaLnBrk="1" latinLnBrk="0" hangingPunct="1">
              <a:lnSpc>
                <a:spcPct val="100000"/>
              </a:lnSpc>
              <a:spcBef>
                <a:spcPts val="301"/>
              </a:spcBef>
              <a:spcAft>
                <a:spcPts val="602"/>
              </a:spcAft>
              <a:buClr>
                <a:schemeClr val="accent4">
                  <a:lumMod val="60000"/>
                  <a:lumOff val="40000"/>
                </a:schemeClr>
              </a:buClr>
              <a:buSzPct val="80000"/>
              <a:buFont typeface="Arial"/>
              <a:buChar char="•"/>
              <a:defRPr sz="2008" b="1" kern="1200">
                <a:solidFill>
                  <a:schemeClr val="tx1"/>
                </a:solidFill>
                <a:latin typeface="+mn-lt"/>
                <a:ea typeface="+mn-ea"/>
                <a:cs typeface="Arial"/>
              </a:defRPr>
            </a:lvl1pPr>
            <a:lvl2pPr marL="458983" indent="-174414" algn="l" defTabSz="458983" rtl="0" eaLnBrk="1" latinLnBrk="0" hangingPunct="1">
              <a:lnSpc>
                <a:spcPct val="100000"/>
              </a:lnSpc>
              <a:spcBef>
                <a:spcPts val="0"/>
              </a:spcBef>
              <a:spcAft>
                <a:spcPts val="602"/>
              </a:spcAft>
              <a:buClr>
                <a:schemeClr val="accent4">
                  <a:lumMod val="60000"/>
                  <a:lumOff val="40000"/>
                </a:schemeClr>
              </a:buClr>
              <a:buSzPct val="80000"/>
              <a:buFont typeface="Lucida Grande"/>
              <a:buChar char="-"/>
              <a:defRPr sz="1807" b="1" kern="1200">
                <a:solidFill>
                  <a:schemeClr val="tx1"/>
                </a:solidFill>
                <a:latin typeface="+mn-lt"/>
                <a:ea typeface="+mn-ea"/>
                <a:cs typeface="Arial"/>
              </a:defRPr>
            </a:lvl2pPr>
            <a:lvl3pPr marL="798631" indent="-174414" algn="l" defTabSz="458983" rtl="0" eaLnBrk="1" latinLnBrk="0" hangingPunct="1">
              <a:lnSpc>
                <a:spcPct val="100000"/>
              </a:lnSpc>
              <a:spcBef>
                <a:spcPts val="0"/>
              </a:spcBef>
              <a:spcAft>
                <a:spcPts val="602"/>
              </a:spcAft>
              <a:buClr>
                <a:schemeClr val="accent4">
                  <a:lumMod val="60000"/>
                  <a:lumOff val="40000"/>
                </a:schemeClr>
              </a:buClr>
              <a:buSzPct val="80000"/>
              <a:buFont typeface="Lucida Grande"/>
              <a:buChar char="-"/>
              <a:defRPr sz="1606" b="1" kern="1200">
                <a:solidFill>
                  <a:schemeClr val="tx1"/>
                </a:solidFill>
                <a:latin typeface="+mn-lt"/>
                <a:ea typeface="+mn-ea"/>
                <a:cs typeface="Arial"/>
              </a:defRPr>
            </a:lvl3pPr>
            <a:lvl4pPr marL="1220895" indent="-174414" algn="l" defTabSz="458983" rtl="0" eaLnBrk="1" latinLnBrk="0" hangingPunct="1">
              <a:lnSpc>
                <a:spcPts val="1807"/>
              </a:lnSpc>
              <a:spcBef>
                <a:spcPts val="0"/>
              </a:spcBef>
              <a:spcAft>
                <a:spcPts val="602"/>
              </a:spcAft>
              <a:buClr>
                <a:schemeClr val="accent4">
                  <a:lumMod val="60000"/>
                  <a:lumOff val="40000"/>
                </a:schemeClr>
              </a:buClr>
              <a:buSzPct val="80000"/>
              <a:buFont typeface="Lucida Grande"/>
              <a:buChar char="-"/>
              <a:defRPr sz="1405" b="1" kern="1200">
                <a:solidFill>
                  <a:schemeClr val="tx1"/>
                </a:solidFill>
                <a:latin typeface="+mn-lt"/>
                <a:ea typeface="+mn-ea"/>
                <a:cs typeface="Arial"/>
              </a:defRPr>
            </a:lvl4pPr>
            <a:lvl5pPr marL="1552255" indent="-176900" algn="l" defTabSz="458983" rtl="0" eaLnBrk="1" latinLnBrk="0" hangingPunct="1">
              <a:lnSpc>
                <a:spcPts val="1907"/>
              </a:lnSpc>
              <a:spcBef>
                <a:spcPts val="0"/>
              </a:spcBef>
              <a:spcAft>
                <a:spcPts val="602"/>
              </a:spcAft>
              <a:buClr>
                <a:schemeClr val="accent4">
                  <a:lumMod val="60000"/>
                  <a:lumOff val="40000"/>
                </a:schemeClr>
              </a:buClr>
              <a:buSzPct val="80000"/>
              <a:buFont typeface="Lucida Grande"/>
              <a:buChar char="-"/>
              <a:defRPr lang="en-US" sz="1405" b="1" kern="1200" dirty="0">
                <a:solidFill>
                  <a:schemeClr val="tx1"/>
                </a:solidFill>
                <a:latin typeface="+mn-lt"/>
                <a:ea typeface="+mn-ea"/>
                <a:cs typeface="Arial"/>
              </a:defRPr>
            </a:lvl5pPr>
            <a:lvl6pPr marL="1780154" indent="-178493" algn="l" defTabSz="403204" rtl="0" eaLnBrk="1" latinLnBrk="0" hangingPunct="1">
              <a:lnSpc>
                <a:spcPts val="1707"/>
              </a:lnSpc>
              <a:spcBef>
                <a:spcPts val="301"/>
              </a:spcBef>
              <a:spcAft>
                <a:spcPts val="301"/>
              </a:spcAft>
              <a:buSzPct val="80000"/>
              <a:buFont typeface="Lucida Grande"/>
              <a:buChar char="-"/>
              <a:tabLst>
                <a:tab pos="1490102" algn="l"/>
              </a:tabLst>
              <a:defRPr sz="1405" b="1" kern="1200">
                <a:solidFill>
                  <a:schemeClr val="tx1"/>
                </a:solidFill>
                <a:latin typeface="Arial"/>
                <a:ea typeface="+mn-ea"/>
                <a:cs typeface="Arial"/>
              </a:defRPr>
            </a:lvl6pPr>
            <a:lvl7pPr marL="2070205" indent="-176900"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7pPr>
            <a:lvl8pPr marL="2294915" indent="-173713"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8pPr>
            <a:lvl9pPr marL="2462253" indent="-164151" algn="l" defTabSz="458983" rtl="0" eaLnBrk="1" latinLnBrk="0" hangingPunct="1">
              <a:lnSpc>
                <a:spcPts val="1707"/>
              </a:lnSpc>
              <a:spcBef>
                <a:spcPts val="301"/>
              </a:spcBef>
              <a:spcAft>
                <a:spcPts val="301"/>
              </a:spcAft>
              <a:buSzPct val="80000"/>
              <a:buFont typeface="Lucida Grande"/>
              <a:buChar char="-"/>
              <a:defRPr sz="1405" b="1" kern="1200">
                <a:solidFill>
                  <a:schemeClr val="tx1"/>
                </a:solidFill>
                <a:latin typeface="Arial"/>
                <a:ea typeface="+mn-ea"/>
                <a:cs typeface="Arial"/>
              </a:defRPr>
            </a:lvl9pPr>
          </a:lstStyle>
          <a:p>
            <a:pPr algn="just"/>
            <a:r>
              <a:rPr lang="en-US" sz="2000" dirty="0"/>
              <a:t>The storage capacity of vegetation is schematized by the expression proposed by Dickinson (1984);</a:t>
            </a:r>
          </a:p>
          <a:p>
            <a:pPr algn="just"/>
            <a:r>
              <a:rPr lang="en-US" sz="2000" dirty="0"/>
              <a:t>The actual evapotranspiration is represented in the model by four conceptual components, two for the vegetated fraction of the surface (〖ET〗_</a:t>
            </a:r>
            <a:r>
              <a:rPr lang="en-US" sz="2000" dirty="0" err="1"/>
              <a:t>veg,E_can</a:t>
            </a:r>
            <a:r>
              <a:rPr lang="en-US" sz="2000" dirty="0"/>
              <a:t>) and two for the remaining bare surface (〖</a:t>
            </a:r>
            <a:r>
              <a:rPr lang="en-US" sz="2000" dirty="0" err="1"/>
              <a:t>E_bare,E〗_dep</a:t>
            </a:r>
            <a:r>
              <a:rPr lang="en-US" sz="2000" dirty="0"/>
              <a:t>).(Perrini et al 2024) </a:t>
            </a:r>
          </a:p>
          <a:p>
            <a:pPr algn="just"/>
            <a:r>
              <a:rPr lang="en-US" sz="2000" dirty="0"/>
              <a:t>Infiltration into the soil is modelled as described in De Smedt et al 2000.</a:t>
            </a:r>
          </a:p>
          <a:p>
            <a:pPr algn="just"/>
            <a:r>
              <a:rPr lang="en-US" sz="2000" dirty="0"/>
              <a:t>Deep percolation losses are related to relative soil moisture according to a power function (</a:t>
            </a:r>
            <a:r>
              <a:rPr lang="en-US" sz="2000" dirty="0" err="1"/>
              <a:t>Egelson</a:t>
            </a:r>
            <a:r>
              <a:rPr lang="en-US" sz="2000" dirty="0"/>
              <a:t>, 1978).</a:t>
            </a:r>
          </a:p>
          <a:p>
            <a:pPr algn="just"/>
            <a:endParaRPr lang="x-none" sz="2000" dirty="0"/>
          </a:p>
        </p:txBody>
      </p:sp>
      <p:sp>
        <p:nvSpPr>
          <p:cNvPr id="9" name="Text Box 10">
            <a:extLst>
              <a:ext uri="{FF2B5EF4-FFF2-40B4-BE49-F238E27FC236}">
                <a16:creationId xmlns:a16="http://schemas.microsoft.com/office/drawing/2014/main" id="{6C5AB527-5D64-F093-A5A9-7099036FAF85}"/>
              </a:ext>
            </a:extLst>
          </p:cNvPr>
          <p:cNvSpPr txBox="1">
            <a:spLocks noChangeArrowheads="1"/>
          </p:cNvSpPr>
          <p:nvPr/>
        </p:nvSpPr>
        <p:spPr bwMode="auto">
          <a:xfrm>
            <a:off x="603704" y="4818880"/>
            <a:ext cx="3917961" cy="78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40000"/>
              </a:spcBef>
            </a:pPr>
            <a:r>
              <a:rPr lang="en-US" altLang="it-IT" sz="1395" b="1" dirty="0"/>
              <a:t>Schematization of incoming and outgoing fluxes related to a single representative soil cell (</a:t>
            </a:r>
            <a:r>
              <a:rPr lang="en-US" altLang="it-IT" sz="1395" b="1" dirty="0" err="1"/>
              <a:t>Manfreda</a:t>
            </a:r>
            <a:r>
              <a:rPr lang="en-US" altLang="it-IT" sz="1395" b="1" dirty="0"/>
              <a:t> et al., 2004)</a:t>
            </a:r>
            <a:endParaRPr lang="it-IT" altLang="it-IT" sz="1395" b="1" dirty="0"/>
          </a:p>
        </p:txBody>
      </p:sp>
    </p:spTree>
    <p:extLst>
      <p:ext uri="{BB962C8B-B14F-4D97-AF65-F5344CB8AC3E}">
        <p14:creationId xmlns:p14="http://schemas.microsoft.com/office/powerpoint/2010/main" val="2506571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E1706-644D-7C2B-69EB-2452C07F79BE}"/>
            </a:ext>
          </a:extLst>
        </p:cNvPr>
        <p:cNvGrpSpPr/>
        <p:nvPr/>
      </p:nvGrpSpPr>
      <p:grpSpPr>
        <a:xfrm>
          <a:off x="0" y="0"/>
          <a:ext cx="0" cy="0"/>
          <a:chOff x="0" y="0"/>
          <a:chExt cx="0" cy="0"/>
        </a:xfrm>
      </p:grpSpPr>
      <p:pic>
        <p:nvPicPr>
          <p:cNvPr id="7" name="Picture 2" descr="deflussi di base">
            <a:extLst>
              <a:ext uri="{FF2B5EF4-FFF2-40B4-BE49-F238E27FC236}">
                <a16:creationId xmlns:a16="http://schemas.microsoft.com/office/drawing/2014/main" id="{B2F2548A-087D-0F02-D799-14F9033A8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88" t="4703" r="5046" b="2995"/>
          <a:stretch>
            <a:fillRect/>
          </a:stretch>
        </p:blipFill>
        <p:spPr bwMode="auto">
          <a:xfrm>
            <a:off x="755463" y="2858091"/>
            <a:ext cx="5926461" cy="334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asellaDiTesto 2">
            <a:extLst>
              <a:ext uri="{FF2B5EF4-FFF2-40B4-BE49-F238E27FC236}">
                <a16:creationId xmlns:a16="http://schemas.microsoft.com/office/drawing/2014/main" id="{819BE029-BBD1-657C-D146-B07CBCF1BD08}"/>
              </a:ext>
            </a:extLst>
          </p:cNvPr>
          <p:cNvSpPr txBox="1">
            <a:spLocks noChangeArrowheads="1"/>
          </p:cNvSpPr>
          <p:nvPr/>
        </p:nvSpPr>
        <p:spPr bwMode="auto">
          <a:xfrm>
            <a:off x="767220" y="895564"/>
            <a:ext cx="5902945" cy="1752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defPPr>
              <a:defRPr lang="it-IT"/>
            </a:defPPr>
            <a:lvl1pPr>
              <a:spcBef>
                <a:spcPct val="0"/>
              </a:spcBef>
              <a:defRPr sz="3200" spc="-100">
                <a:solidFill>
                  <a:schemeClr val="tx2"/>
                </a:solidFill>
                <a:latin typeface="+mj-lt"/>
                <a:ea typeface="+mj-ea"/>
                <a:cs typeface="+mj-cs"/>
              </a:defRPr>
            </a:lvl1pPr>
          </a:lstStyle>
          <a:p>
            <a:r>
              <a:rPr lang="en-US" sz="2000" dirty="0">
                <a:solidFill>
                  <a:schemeClr val="tx1"/>
                </a:solidFill>
              </a:rPr>
              <a:t>Base flow rates are estimated by interpolation, using cubic splines, on the series of minimum recorded values and identified using the </a:t>
            </a:r>
            <a:r>
              <a:rPr lang="en-US" sz="2000" dirty="0" err="1">
                <a:solidFill>
                  <a:schemeClr val="tx1"/>
                </a:solidFill>
              </a:rPr>
              <a:t>Matlab</a:t>
            </a:r>
            <a:r>
              <a:rPr lang="en-US" sz="2000" dirty="0">
                <a:solidFill>
                  <a:schemeClr val="tx1"/>
                </a:solidFill>
              </a:rPr>
              <a:t> '</a:t>
            </a:r>
            <a:r>
              <a:rPr lang="en-US" sz="2000" dirty="0" err="1">
                <a:solidFill>
                  <a:schemeClr val="tx1"/>
                </a:solidFill>
              </a:rPr>
              <a:t>findpeaks</a:t>
            </a:r>
            <a:r>
              <a:rPr lang="en-US" sz="2000" dirty="0">
                <a:solidFill>
                  <a:schemeClr val="tx1"/>
                </a:solidFill>
              </a:rPr>
              <a:t>' function applied to recorded values of flow rates below the mean plus the standard deviation.</a:t>
            </a:r>
          </a:p>
        </p:txBody>
      </p:sp>
      <p:grpSp>
        <p:nvGrpSpPr>
          <p:cNvPr id="9" name="Gruppo 7">
            <a:extLst>
              <a:ext uri="{FF2B5EF4-FFF2-40B4-BE49-F238E27FC236}">
                <a16:creationId xmlns:a16="http://schemas.microsoft.com/office/drawing/2014/main" id="{E6E157E2-69C4-1F07-BB54-CA641EFE60F0}"/>
              </a:ext>
            </a:extLst>
          </p:cNvPr>
          <p:cNvGrpSpPr>
            <a:grpSpLocks/>
          </p:cNvGrpSpPr>
          <p:nvPr/>
        </p:nvGrpSpPr>
        <p:grpSpPr bwMode="auto">
          <a:xfrm>
            <a:off x="7520301" y="1721106"/>
            <a:ext cx="4372152" cy="2852726"/>
            <a:chOff x="1692275" y="2119313"/>
            <a:chExt cx="3646488" cy="2246312"/>
          </a:xfrm>
        </p:grpSpPr>
        <p:grpSp>
          <p:nvGrpSpPr>
            <p:cNvPr id="10" name="Gruppo 11">
              <a:extLst>
                <a:ext uri="{FF2B5EF4-FFF2-40B4-BE49-F238E27FC236}">
                  <a16:creationId xmlns:a16="http://schemas.microsoft.com/office/drawing/2014/main" id="{32227731-ADE2-F4F3-AEDE-DA03537CEEF6}"/>
                </a:ext>
              </a:extLst>
            </p:cNvPr>
            <p:cNvGrpSpPr>
              <a:grpSpLocks/>
            </p:cNvGrpSpPr>
            <p:nvPr/>
          </p:nvGrpSpPr>
          <p:grpSpPr bwMode="auto">
            <a:xfrm>
              <a:off x="1692275" y="2119313"/>
              <a:ext cx="3492500" cy="2246312"/>
              <a:chOff x="467544" y="1679055"/>
              <a:chExt cx="8496944" cy="4608512"/>
            </a:xfrm>
          </p:grpSpPr>
          <p:sp>
            <p:nvSpPr>
              <p:cNvPr id="16" name="Figura a mano libera 12">
                <a:extLst>
                  <a:ext uri="{FF2B5EF4-FFF2-40B4-BE49-F238E27FC236}">
                    <a16:creationId xmlns:a16="http://schemas.microsoft.com/office/drawing/2014/main" id="{949358E8-263B-33C3-D7CC-145059B80784}"/>
                  </a:ext>
                </a:extLst>
              </p:cNvPr>
              <p:cNvSpPr/>
              <p:nvPr/>
            </p:nvSpPr>
            <p:spPr>
              <a:xfrm>
                <a:off x="471879" y="3643532"/>
                <a:ext cx="7996123" cy="2312067"/>
              </a:xfrm>
              <a:custGeom>
                <a:avLst/>
                <a:gdLst>
                  <a:gd name="connsiteX0" fmla="*/ 0 w 7412854"/>
                  <a:gd name="connsiteY0" fmla="*/ 1149602 h 2232677"/>
                  <a:gd name="connsiteX1" fmla="*/ 1074198 w 7412854"/>
                  <a:gd name="connsiteY1" fmla="*/ 998681 h 2232677"/>
                  <a:gd name="connsiteX2" fmla="*/ 2166151 w 7412854"/>
                  <a:gd name="connsiteY2" fmla="*/ 13260 h 2232677"/>
                  <a:gd name="connsiteX3" fmla="*/ 3382392 w 7412854"/>
                  <a:gd name="connsiteY3" fmla="*/ 1806549 h 2232677"/>
                  <a:gd name="connsiteX4" fmla="*/ 4474345 w 7412854"/>
                  <a:gd name="connsiteY4" fmla="*/ 1051947 h 2232677"/>
                  <a:gd name="connsiteX5" fmla="*/ 5433134 w 7412854"/>
                  <a:gd name="connsiteY5" fmla="*/ 2152778 h 2232677"/>
                  <a:gd name="connsiteX6" fmla="*/ 6436310 w 7412854"/>
                  <a:gd name="connsiteY6" fmla="*/ 1433687 h 2232677"/>
                  <a:gd name="connsiteX7" fmla="*/ 7412854 w 7412854"/>
                  <a:gd name="connsiteY7" fmla="*/ 2232677 h 2232677"/>
                  <a:gd name="connsiteX0" fmla="*/ 0 w 7995659"/>
                  <a:gd name="connsiteY0" fmla="*/ 1149602 h 2313064"/>
                  <a:gd name="connsiteX1" fmla="*/ 1074198 w 7995659"/>
                  <a:gd name="connsiteY1" fmla="*/ 998681 h 2313064"/>
                  <a:gd name="connsiteX2" fmla="*/ 2166151 w 7995659"/>
                  <a:gd name="connsiteY2" fmla="*/ 13260 h 2313064"/>
                  <a:gd name="connsiteX3" fmla="*/ 3382392 w 7995659"/>
                  <a:gd name="connsiteY3" fmla="*/ 1806549 h 2313064"/>
                  <a:gd name="connsiteX4" fmla="*/ 4474345 w 7995659"/>
                  <a:gd name="connsiteY4" fmla="*/ 1051947 h 2313064"/>
                  <a:gd name="connsiteX5" fmla="*/ 5433134 w 7995659"/>
                  <a:gd name="connsiteY5" fmla="*/ 2152778 h 2313064"/>
                  <a:gd name="connsiteX6" fmla="*/ 6436310 w 7995659"/>
                  <a:gd name="connsiteY6" fmla="*/ 1433687 h 2313064"/>
                  <a:gd name="connsiteX7" fmla="*/ 7995659 w 7995659"/>
                  <a:gd name="connsiteY7" fmla="*/ 2313064 h 2313064"/>
                  <a:gd name="connsiteX0" fmla="*/ 0 w 7995659"/>
                  <a:gd name="connsiteY0" fmla="*/ 1149602 h 2313064"/>
                  <a:gd name="connsiteX1" fmla="*/ 1074198 w 7995659"/>
                  <a:gd name="connsiteY1" fmla="*/ 998681 h 2313064"/>
                  <a:gd name="connsiteX2" fmla="*/ 2166151 w 7995659"/>
                  <a:gd name="connsiteY2" fmla="*/ 13260 h 2313064"/>
                  <a:gd name="connsiteX3" fmla="*/ 3382392 w 7995659"/>
                  <a:gd name="connsiteY3" fmla="*/ 1806549 h 2313064"/>
                  <a:gd name="connsiteX4" fmla="*/ 4474345 w 7995659"/>
                  <a:gd name="connsiteY4" fmla="*/ 1051947 h 2313064"/>
                  <a:gd name="connsiteX5" fmla="*/ 5433134 w 7995659"/>
                  <a:gd name="connsiteY5" fmla="*/ 2152778 h 2313064"/>
                  <a:gd name="connsiteX6" fmla="*/ 6436310 w 7995659"/>
                  <a:gd name="connsiteY6" fmla="*/ 1433687 h 2313064"/>
                  <a:gd name="connsiteX7" fmla="*/ 7995659 w 7995659"/>
                  <a:gd name="connsiteY7" fmla="*/ 2313064 h 23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5659" h="2313064">
                    <a:moveTo>
                      <a:pt x="0" y="1149602"/>
                    </a:moveTo>
                    <a:cubicBezTo>
                      <a:pt x="356586" y="1168836"/>
                      <a:pt x="713173" y="1188071"/>
                      <a:pt x="1074198" y="998681"/>
                    </a:cubicBezTo>
                    <a:cubicBezTo>
                      <a:pt x="1435223" y="809291"/>
                      <a:pt x="1781452" y="-121385"/>
                      <a:pt x="2166151" y="13260"/>
                    </a:cubicBezTo>
                    <a:cubicBezTo>
                      <a:pt x="2550850" y="147905"/>
                      <a:pt x="2997693" y="1633435"/>
                      <a:pt x="3382392" y="1806549"/>
                    </a:cubicBezTo>
                    <a:cubicBezTo>
                      <a:pt x="3767091" y="1979663"/>
                      <a:pt x="4132555" y="994242"/>
                      <a:pt x="4474345" y="1051947"/>
                    </a:cubicBezTo>
                    <a:cubicBezTo>
                      <a:pt x="4816135" y="1109652"/>
                      <a:pt x="5106140" y="2089155"/>
                      <a:pt x="5433134" y="2152778"/>
                    </a:cubicBezTo>
                    <a:cubicBezTo>
                      <a:pt x="5760128" y="2216401"/>
                      <a:pt x="6009223" y="1406973"/>
                      <a:pt x="6436310" y="1433687"/>
                    </a:cubicBezTo>
                    <a:cubicBezTo>
                      <a:pt x="6863397" y="1460401"/>
                      <a:pt x="7581928" y="2111146"/>
                      <a:pt x="7995659" y="2313064"/>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7" name="Figura a mano libera 13">
                <a:extLst>
                  <a:ext uri="{FF2B5EF4-FFF2-40B4-BE49-F238E27FC236}">
                    <a16:creationId xmlns:a16="http://schemas.microsoft.com/office/drawing/2014/main" id="{6CA2F9E6-7623-C92C-F1E5-0C478CED5D8D}"/>
                  </a:ext>
                </a:extLst>
              </p:cNvPr>
              <p:cNvSpPr/>
              <p:nvPr/>
            </p:nvSpPr>
            <p:spPr>
              <a:xfrm>
                <a:off x="467544" y="4709737"/>
                <a:ext cx="8017794" cy="1253673"/>
              </a:xfrm>
              <a:custGeom>
                <a:avLst/>
                <a:gdLst>
                  <a:gd name="connsiteX0" fmla="*/ 0 w 7174523"/>
                  <a:gd name="connsiteY0" fmla="*/ 106997 h 1162074"/>
                  <a:gd name="connsiteX1" fmla="*/ 1376625 w 7174523"/>
                  <a:gd name="connsiteY1" fmla="*/ 197433 h 1162074"/>
                  <a:gd name="connsiteX2" fmla="*/ 2009671 w 7174523"/>
                  <a:gd name="connsiteY2" fmla="*/ 6514 h 1162074"/>
                  <a:gd name="connsiteX3" fmla="*/ 2532185 w 7174523"/>
                  <a:gd name="connsiteY3" fmla="*/ 478786 h 1162074"/>
                  <a:gd name="connsiteX4" fmla="*/ 3476730 w 7174523"/>
                  <a:gd name="connsiteY4" fmla="*/ 780237 h 1162074"/>
                  <a:gd name="connsiteX5" fmla="*/ 4371033 w 7174523"/>
                  <a:gd name="connsiteY5" fmla="*/ 518980 h 1162074"/>
                  <a:gd name="connsiteX6" fmla="*/ 5446207 w 7174523"/>
                  <a:gd name="connsiteY6" fmla="*/ 1121881 h 1162074"/>
                  <a:gd name="connsiteX7" fmla="*/ 6360607 w 7174523"/>
                  <a:gd name="connsiteY7" fmla="*/ 780237 h 1162074"/>
                  <a:gd name="connsiteX8" fmla="*/ 7174523 w 7174523"/>
                  <a:gd name="connsiteY8" fmla="*/ 1162074 h 1162074"/>
                  <a:gd name="connsiteX0" fmla="*/ 0 w 7335297"/>
                  <a:gd name="connsiteY0" fmla="*/ 106997 h 1202267"/>
                  <a:gd name="connsiteX1" fmla="*/ 1376625 w 7335297"/>
                  <a:gd name="connsiteY1" fmla="*/ 197433 h 1202267"/>
                  <a:gd name="connsiteX2" fmla="*/ 2009671 w 7335297"/>
                  <a:gd name="connsiteY2" fmla="*/ 6514 h 1202267"/>
                  <a:gd name="connsiteX3" fmla="*/ 2532185 w 7335297"/>
                  <a:gd name="connsiteY3" fmla="*/ 478786 h 1202267"/>
                  <a:gd name="connsiteX4" fmla="*/ 3476730 w 7335297"/>
                  <a:gd name="connsiteY4" fmla="*/ 780237 h 1202267"/>
                  <a:gd name="connsiteX5" fmla="*/ 4371033 w 7335297"/>
                  <a:gd name="connsiteY5" fmla="*/ 518980 h 1202267"/>
                  <a:gd name="connsiteX6" fmla="*/ 5446207 w 7335297"/>
                  <a:gd name="connsiteY6" fmla="*/ 1121881 h 1202267"/>
                  <a:gd name="connsiteX7" fmla="*/ 6360607 w 7335297"/>
                  <a:gd name="connsiteY7" fmla="*/ 780237 h 1202267"/>
                  <a:gd name="connsiteX8" fmla="*/ 7335297 w 7335297"/>
                  <a:gd name="connsiteY8" fmla="*/ 1202267 h 1202267"/>
                  <a:gd name="connsiteX0" fmla="*/ 0 w 7737231"/>
                  <a:gd name="connsiteY0" fmla="*/ 106997 h 1363040"/>
                  <a:gd name="connsiteX1" fmla="*/ 1376625 w 7737231"/>
                  <a:gd name="connsiteY1" fmla="*/ 197433 h 1363040"/>
                  <a:gd name="connsiteX2" fmla="*/ 2009671 w 7737231"/>
                  <a:gd name="connsiteY2" fmla="*/ 6514 h 1363040"/>
                  <a:gd name="connsiteX3" fmla="*/ 2532185 w 7737231"/>
                  <a:gd name="connsiteY3" fmla="*/ 478786 h 1363040"/>
                  <a:gd name="connsiteX4" fmla="*/ 3476730 w 7737231"/>
                  <a:gd name="connsiteY4" fmla="*/ 780237 h 1363040"/>
                  <a:gd name="connsiteX5" fmla="*/ 4371033 w 7737231"/>
                  <a:gd name="connsiteY5" fmla="*/ 518980 h 1363040"/>
                  <a:gd name="connsiteX6" fmla="*/ 5446207 w 7737231"/>
                  <a:gd name="connsiteY6" fmla="*/ 1121881 h 1363040"/>
                  <a:gd name="connsiteX7" fmla="*/ 6360607 w 7737231"/>
                  <a:gd name="connsiteY7" fmla="*/ 780237 h 1363040"/>
                  <a:gd name="connsiteX8" fmla="*/ 7737231 w 7737231"/>
                  <a:gd name="connsiteY8" fmla="*/ 1363040 h 1363040"/>
                  <a:gd name="connsiteX0" fmla="*/ 0 w 7767376"/>
                  <a:gd name="connsiteY0" fmla="*/ 106997 h 1172121"/>
                  <a:gd name="connsiteX1" fmla="*/ 1376625 w 7767376"/>
                  <a:gd name="connsiteY1" fmla="*/ 197433 h 1172121"/>
                  <a:gd name="connsiteX2" fmla="*/ 2009671 w 7767376"/>
                  <a:gd name="connsiteY2" fmla="*/ 6514 h 1172121"/>
                  <a:gd name="connsiteX3" fmla="*/ 2532185 w 7767376"/>
                  <a:gd name="connsiteY3" fmla="*/ 478786 h 1172121"/>
                  <a:gd name="connsiteX4" fmla="*/ 3476730 w 7767376"/>
                  <a:gd name="connsiteY4" fmla="*/ 780237 h 1172121"/>
                  <a:gd name="connsiteX5" fmla="*/ 4371033 w 7767376"/>
                  <a:gd name="connsiteY5" fmla="*/ 518980 h 1172121"/>
                  <a:gd name="connsiteX6" fmla="*/ 5446207 w 7767376"/>
                  <a:gd name="connsiteY6" fmla="*/ 1121881 h 1172121"/>
                  <a:gd name="connsiteX7" fmla="*/ 6360607 w 7767376"/>
                  <a:gd name="connsiteY7" fmla="*/ 780237 h 1172121"/>
                  <a:gd name="connsiteX8" fmla="*/ 7767376 w 7767376"/>
                  <a:gd name="connsiteY8" fmla="*/ 1172121 h 1172121"/>
                  <a:gd name="connsiteX0" fmla="*/ 0 w 7767376"/>
                  <a:gd name="connsiteY0" fmla="*/ 106997 h 1172121"/>
                  <a:gd name="connsiteX1" fmla="*/ 1376625 w 7767376"/>
                  <a:gd name="connsiteY1" fmla="*/ 197433 h 1172121"/>
                  <a:gd name="connsiteX2" fmla="*/ 2009671 w 7767376"/>
                  <a:gd name="connsiteY2" fmla="*/ 6514 h 1172121"/>
                  <a:gd name="connsiteX3" fmla="*/ 2532185 w 7767376"/>
                  <a:gd name="connsiteY3" fmla="*/ 478786 h 1172121"/>
                  <a:gd name="connsiteX4" fmla="*/ 3476730 w 7767376"/>
                  <a:gd name="connsiteY4" fmla="*/ 780237 h 1172121"/>
                  <a:gd name="connsiteX5" fmla="*/ 4371033 w 7767376"/>
                  <a:gd name="connsiteY5" fmla="*/ 518980 h 1172121"/>
                  <a:gd name="connsiteX6" fmla="*/ 5446207 w 7767376"/>
                  <a:gd name="connsiteY6" fmla="*/ 1121881 h 1172121"/>
                  <a:gd name="connsiteX7" fmla="*/ 6360607 w 7767376"/>
                  <a:gd name="connsiteY7" fmla="*/ 780237 h 1172121"/>
                  <a:gd name="connsiteX8" fmla="*/ 7767376 w 7767376"/>
                  <a:gd name="connsiteY8" fmla="*/ 1172121 h 1172121"/>
                  <a:gd name="connsiteX0" fmla="*/ 0 w 7867860"/>
                  <a:gd name="connsiteY0" fmla="*/ 106997 h 1242459"/>
                  <a:gd name="connsiteX1" fmla="*/ 1376625 w 7867860"/>
                  <a:gd name="connsiteY1" fmla="*/ 197433 h 1242459"/>
                  <a:gd name="connsiteX2" fmla="*/ 2009671 w 7867860"/>
                  <a:gd name="connsiteY2" fmla="*/ 6514 h 1242459"/>
                  <a:gd name="connsiteX3" fmla="*/ 2532185 w 7867860"/>
                  <a:gd name="connsiteY3" fmla="*/ 478786 h 1242459"/>
                  <a:gd name="connsiteX4" fmla="*/ 3476730 w 7867860"/>
                  <a:gd name="connsiteY4" fmla="*/ 780237 h 1242459"/>
                  <a:gd name="connsiteX5" fmla="*/ 4371033 w 7867860"/>
                  <a:gd name="connsiteY5" fmla="*/ 518980 h 1242459"/>
                  <a:gd name="connsiteX6" fmla="*/ 5446207 w 7867860"/>
                  <a:gd name="connsiteY6" fmla="*/ 1121881 h 1242459"/>
                  <a:gd name="connsiteX7" fmla="*/ 6360607 w 7867860"/>
                  <a:gd name="connsiteY7" fmla="*/ 780237 h 1242459"/>
                  <a:gd name="connsiteX8" fmla="*/ 7867860 w 7867860"/>
                  <a:gd name="connsiteY8" fmla="*/ 1242459 h 1242459"/>
                  <a:gd name="connsiteX0" fmla="*/ 0 w 7968344"/>
                  <a:gd name="connsiteY0" fmla="*/ 106997 h 1252508"/>
                  <a:gd name="connsiteX1" fmla="*/ 1376625 w 7968344"/>
                  <a:gd name="connsiteY1" fmla="*/ 197433 h 1252508"/>
                  <a:gd name="connsiteX2" fmla="*/ 2009671 w 7968344"/>
                  <a:gd name="connsiteY2" fmla="*/ 6514 h 1252508"/>
                  <a:gd name="connsiteX3" fmla="*/ 2532185 w 7968344"/>
                  <a:gd name="connsiteY3" fmla="*/ 478786 h 1252508"/>
                  <a:gd name="connsiteX4" fmla="*/ 3476730 w 7968344"/>
                  <a:gd name="connsiteY4" fmla="*/ 780237 h 1252508"/>
                  <a:gd name="connsiteX5" fmla="*/ 4371033 w 7968344"/>
                  <a:gd name="connsiteY5" fmla="*/ 518980 h 1252508"/>
                  <a:gd name="connsiteX6" fmla="*/ 5446207 w 7968344"/>
                  <a:gd name="connsiteY6" fmla="*/ 1121881 h 1252508"/>
                  <a:gd name="connsiteX7" fmla="*/ 6360607 w 7968344"/>
                  <a:gd name="connsiteY7" fmla="*/ 780237 h 1252508"/>
                  <a:gd name="connsiteX8" fmla="*/ 7968344 w 7968344"/>
                  <a:gd name="connsiteY8" fmla="*/ 1252508 h 1252508"/>
                  <a:gd name="connsiteX0" fmla="*/ 0 w 7968344"/>
                  <a:gd name="connsiteY0" fmla="*/ 106997 h 1252508"/>
                  <a:gd name="connsiteX1" fmla="*/ 1376625 w 7968344"/>
                  <a:gd name="connsiteY1" fmla="*/ 197433 h 1252508"/>
                  <a:gd name="connsiteX2" fmla="*/ 2009671 w 7968344"/>
                  <a:gd name="connsiteY2" fmla="*/ 6514 h 1252508"/>
                  <a:gd name="connsiteX3" fmla="*/ 2532185 w 7968344"/>
                  <a:gd name="connsiteY3" fmla="*/ 478786 h 1252508"/>
                  <a:gd name="connsiteX4" fmla="*/ 3476730 w 7968344"/>
                  <a:gd name="connsiteY4" fmla="*/ 780237 h 1252508"/>
                  <a:gd name="connsiteX5" fmla="*/ 4371033 w 7968344"/>
                  <a:gd name="connsiteY5" fmla="*/ 518980 h 1252508"/>
                  <a:gd name="connsiteX6" fmla="*/ 5446207 w 7968344"/>
                  <a:gd name="connsiteY6" fmla="*/ 1099714 h 1252508"/>
                  <a:gd name="connsiteX7" fmla="*/ 6360607 w 7968344"/>
                  <a:gd name="connsiteY7" fmla="*/ 780237 h 1252508"/>
                  <a:gd name="connsiteX8" fmla="*/ 7968344 w 7968344"/>
                  <a:gd name="connsiteY8" fmla="*/ 1252508 h 1252508"/>
                  <a:gd name="connsiteX0" fmla="*/ 0 w 8012679"/>
                  <a:gd name="connsiteY0" fmla="*/ 106997 h 1252508"/>
                  <a:gd name="connsiteX1" fmla="*/ 1376625 w 8012679"/>
                  <a:gd name="connsiteY1" fmla="*/ 197433 h 1252508"/>
                  <a:gd name="connsiteX2" fmla="*/ 2009671 w 8012679"/>
                  <a:gd name="connsiteY2" fmla="*/ 6514 h 1252508"/>
                  <a:gd name="connsiteX3" fmla="*/ 2532185 w 8012679"/>
                  <a:gd name="connsiteY3" fmla="*/ 478786 h 1252508"/>
                  <a:gd name="connsiteX4" fmla="*/ 3476730 w 8012679"/>
                  <a:gd name="connsiteY4" fmla="*/ 780237 h 1252508"/>
                  <a:gd name="connsiteX5" fmla="*/ 4371033 w 8012679"/>
                  <a:gd name="connsiteY5" fmla="*/ 518980 h 1252508"/>
                  <a:gd name="connsiteX6" fmla="*/ 5446207 w 8012679"/>
                  <a:gd name="connsiteY6" fmla="*/ 1099714 h 1252508"/>
                  <a:gd name="connsiteX7" fmla="*/ 6360607 w 8012679"/>
                  <a:gd name="connsiteY7" fmla="*/ 780237 h 1252508"/>
                  <a:gd name="connsiteX8" fmla="*/ 8012679 w 8012679"/>
                  <a:gd name="connsiteY8" fmla="*/ 1252508 h 12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679" h="1252508">
                    <a:moveTo>
                      <a:pt x="0" y="106997"/>
                    </a:moveTo>
                    <a:cubicBezTo>
                      <a:pt x="520840" y="160588"/>
                      <a:pt x="1041680" y="214180"/>
                      <a:pt x="1376625" y="197433"/>
                    </a:cubicBezTo>
                    <a:cubicBezTo>
                      <a:pt x="1711570" y="180686"/>
                      <a:pt x="1817078" y="-40378"/>
                      <a:pt x="2009671" y="6514"/>
                    </a:cubicBezTo>
                    <a:cubicBezTo>
                      <a:pt x="2202264" y="53406"/>
                      <a:pt x="2287675" y="349832"/>
                      <a:pt x="2532185" y="478786"/>
                    </a:cubicBezTo>
                    <a:cubicBezTo>
                      <a:pt x="2776695" y="607740"/>
                      <a:pt x="3170255" y="773538"/>
                      <a:pt x="3476730" y="780237"/>
                    </a:cubicBezTo>
                    <a:cubicBezTo>
                      <a:pt x="3783205" y="786936"/>
                      <a:pt x="4042787" y="465734"/>
                      <a:pt x="4371033" y="518980"/>
                    </a:cubicBezTo>
                    <a:cubicBezTo>
                      <a:pt x="4699279" y="572226"/>
                      <a:pt x="5114611" y="1056171"/>
                      <a:pt x="5446207" y="1099714"/>
                    </a:cubicBezTo>
                    <a:cubicBezTo>
                      <a:pt x="5777803" y="1143257"/>
                      <a:pt x="5932862" y="754771"/>
                      <a:pt x="6360607" y="780237"/>
                    </a:cubicBezTo>
                    <a:cubicBezTo>
                      <a:pt x="6788352" y="805703"/>
                      <a:pt x="7699506" y="1245809"/>
                      <a:pt x="8012679" y="12525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8" name="Figura a mano libera 15">
                <a:extLst>
                  <a:ext uri="{FF2B5EF4-FFF2-40B4-BE49-F238E27FC236}">
                    <a16:creationId xmlns:a16="http://schemas.microsoft.com/office/drawing/2014/main" id="{EB56E9A2-FB96-3387-589A-00492558ED51}"/>
                  </a:ext>
                </a:extLst>
              </p:cNvPr>
              <p:cNvSpPr/>
              <p:nvPr/>
            </p:nvSpPr>
            <p:spPr>
              <a:xfrm>
                <a:off x="6036662" y="5631440"/>
                <a:ext cx="2435676" cy="331970"/>
              </a:xfrm>
              <a:custGeom>
                <a:avLst/>
                <a:gdLst>
                  <a:gd name="connsiteX0" fmla="*/ 0 w 2250831"/>
                  <a:gd name="connsiteY0" fmla="*/ 194141 h 292311"/>
                  <a:gd name="connsiteX1" fmla="*/ 622998 w 2250831"/>
                  <a:gd name="connsiteY1" fmla="*/ 73561 h 292311"/>
                  <a:gd name="connsiteX2" fmla="*/ 834013 w 2250831"/>
                  <a:gd name="connsiteY2" fmla="*/ 3223 h 292311"/>
                  <a:gd name="connsiteX3" fmla="*/ 994787 w 2250831"/>
                  <a:gd name="connsiteY3" fmla="*/ 23319 h 292311"/>
                  <a:gd name="connsiteX4" fmla="*/ 1205802 w 2250831"/>
                  <a:gd name="connsiteY4" fmla="*/ 123803 h 292311"/>
                  <a:gd name="connsiteX5" fmla="*/ 1517301 w 2250831"/>
                  <a:gd name="connsiteY5" fmla="*/ 204190 h 292311"/>
                  <a:gd name="connsiteX6" fmla="*/ 1919235 w 2250831"/>
                  <a:gd name="connsiteY6" fmla="*/ 284576 h 292311"/>
                  <a:gd name="connsiteX7" fmla="*/ 2250831 w 2250831"/>
                  <a:gd name="connsiteY7" fmla="*/ 284576 h 292311"/>
                  <a:gd name="connsiteX0" fmla="*/ 0 w 2267456"/>
                  <a:gd name="connsiteY0" fmla="*/ 171974 h 292311"/>
                  <a:gd name="connsiteX1" fmla="*/ 639623 w 2267456"/>
                  <a:gd name="connsiteY1" fmla="*/ 73561 h 292311"/>
                  <a:gd name="connsiteX2" fmla="*/ 850638 w 2267456"/>
                  <a:gd name="connsiteY2" fmla="*/ 3223 h 292311"/>
                  <a:gd name="connsiteX3" fmla="*/ 1011412 w 2267456"/>
                  <a:gd name="connsiteY3" fmla="*/ 23319 h 292311"/>
                  <a:gd name="connsiteX4" fmla="*/ 1222427 w 2267456"/>
                  <a:gd name="connsiteY4" fmla="*/ 123803 h 292311"/>
                  <a:gd name="connsiteX5" fmla="*/ 1533926 w 2267456"/>
                  <a:gd name="connsiteY5" fmla="*/ 204190 h 292311"/>
                  <a:gd name="connsiteX6" fmla="*/ 1935860 w 2267456"/>
                  <a:gd name="connsiteY6" fmla="*/ 284576 h 292311"/>
                  <a:gd name="connsiteX7" fmla="*/ 2267456 w 2267456"/>
                  <a:gd name="connsiteY7" fmla="*/ 284576 h 292311"/>
                  <a:gd name="connsiteX0" fmla="*/ 0 w 2267456"/>
                  <a:gd name="connsiteY0" fmla="*/ 199683 h 292311"/>
                  <a:gd name="connsiteX1" fmla="*/ 639623 w 2267456"/>
                  <a:gd name="connsiteY1" fmla="*/ 73561 h 292311"/>
                  <a:gd name="connsiteX2" fmla="*/ 850638 w 2267456"/>
                  <a:gd name="connsiteY2" fmla="*/ 3223 h 292311"/>
                  <a:gd name="connsiteX3" fmla="*/ 1011412 w 2267456"/>
                  <a:gd name="connsiteY3" fmla="*/ 23319 h 292311"/>
                  <a:gd name="connsiteX4" fmla="*/ 1222427 w 2267456"/>
                  <a:gd name="connsiteY4" fmla="*/ 123803 h 292311"/>
                  <a:gd name="connsiteX5" fmla="*/ 1533926 w 2267456"/>
                  <a:gd name="connsiteY5" fmla="*/ 204190 h 292311"/>
                  <a:gd name="connsiteX6" fmla="*/ 1935860 w 2267456"/>
                  <a:gd name="connsiteY6" fmla="*/ 284576 h 292311"/>
                  <a:gd name="connsiteX7" fmla="*/ 2267456 w 2267456"/>
                  <a:gd name="connsiteY7" fmla="*/ 284576 h 292311"/>
                  <a:gd name="connsiteX0" fmla="*/ 0 w 2544547"/>
                  <a:gd name="connsiteY0" fmla="*/ 199683 h 329859"/>
                  <a:gd name="connsiteX1" fmla="*/ 639623 w 2544547"/>
                  <a:gd name="connsiteY1" fmla="*/ 73561 h 329859"/>
                  <a:gd name="connsiteX2" fmla="*/ 850638 w 2544547"/>
                  <a:gd name="connsiteY2" fmla="*/ 3223 h 329859"/>
                  <a:gd name="connsiteX3" fmla="*/ 1011412 w 2544547"/>
                  <a:gd name="connsiteY3" fmla="*/ 23319 h 329859"/>
                  <a:gd name="connsiteX4" fmla="*/ 1222427 w 2544547"/>
                  <a:gd name="connsiteY4" fmla="*/ 123803 h 329859"/>
                  <a:gd name="connsiteX5" fmla="*/ 1533926 w 2544547"/>
                  <a:gd name="connsiteY5" fmla="*/ 204190 h 329859"/>
                  <a:gd name="connsiteX6" fmla="*/ 1935860 w 2544547"/>
                  <a:gd name="connsiteY6" fmla="*/ 284576 h 329859"/>
                  <a:gd name="connsiteX7" fmla="*/ 2544547 w 2544547"/>
                  <a:gd name="connsiteY7" fmla="*/ 328911 h 329859"/>
                  <a:gd name="connsiteX0" fmla="*/ 0 w 2394918"/>
                  <a:gd name="connsiteY0" fmla="*/ 177516 h 329859"/>
                  <a:gd name="connsiteX1" fmla="*/ 489994 w 2394918"/>
                  <a:gd name="connsiteY1" fmla="*/ 73561 h 329859"/>
                  <a:gd name="connsiteX2" fmla="*/ 701009 w 2394918"/>
                  <a:gd name="connsiteY2" fmla="*/ 3223 h 329859"/>
                  <a:gd name="connsiteX3" fmla="*/ 861783 w 2394918"/>
                  <a:gd name="connsiteY3" fmla="*/ 23319 h 329859"/>
                  <a:gd name="connsiteX4" fmla="*/ 1072798 w 2394918"/>
                  <a:gd name="connsiteY4" fmla="*/ 123803 h 329859"/>
                  <a:gd name="connsiteX5" fmla="*/ 1384297 w 2394918"/>
                  <a:gd name="connsiteY5" fmla="*/ 204190 h 329859"/>
                  <a:gd name="connsiteX6" fmla="*/ 1786231 w 2394918"/>
                  <a:gd name="connsiteY6" fmla="*/ 284576 h 329859"/>
                  <a:gd name="connsiteX7" fmla="*/ 2394918 w 2394918"/>
                  <a:gd name="connsiteY7" fmla="*/ 328911 h 329859"/>
                  <a:gd name="connsiteX0" fmla="*/ 0 w 2433710"/>
                  <a:gd name="connsiteY0" fmla="*/ 166432 h 329859"/>
                  <a:gd name="connsiteX1" fmla="*/ 528786 w 2433710"/>
                  <a:gd name="connsiteY1" fmla="*/ 73561 h 329859"/>
                  <a:gd name="connsiteX2" fmla="*/ 739801 w 2433710"/>
                  <a:gd name="connsiteY2" fmla="*/ 3223 h 329859"/>
                  <a:gd name="connsiteX3" fmla="*/ 900575 w 2433710"/>
                  <a:gd name="connsiteY3" fmla="*/ 23319 h 329859"/>
                  <a:gd name="connsiteX4" fmla="*/ 1111590 w 2433710"/>
                  <a:gd name="connsiteY4" fmla="*/ 123803 h 329859"/>
                  <a:gd name="connsiteX5" fmla="*/ 1423089 w 2433710"/>
                  <a:gd name="connsiteY5" fmla="*/ 204190 h 329859"/>
                  <a:gd name="connsiteX6" fmla="*/ 1825023 w 2433710"/>
                  <a:gd name="connsiteY6" fmla="*/ 284576 h 329859"/>
                  <a:gd name="connsiteX7" fmla="*/ 2433710 w 2433710"/>
                  <a:gd name="connsiteY7" fmla="*/ 328911 h 32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710" h="329859">
                    <a:moveTo>
                      <a:pt x="0" y="166432"/>
                    </a:moveTo>
                    <a:cubicBezTo>
                      <a:pt x="241998" y="122052"/>
                      <a:pt x="405486" y="100762"/>
                      <a:pt x="528786" y="73561"/>
                    </a:cubicBezTo>
                    <a:cubicBezTo>
                      <a:pt x="652086" y="46360"/>
                      <a:pt x="677836" y="11597"/>
                      <a:pt x="739801" y="3223"/>
                    </a:cubicBezTo>
                    <a:cubicBezTo>
                      <a:pt x="801766" y="-5151"/>
                      <a:pt x="838610" y="3222"/>
                      <a:pt x="900575" y="23319"/>
                    </a:cubicBezTo>
                    <a:cubicBezTo>
                      <a:pt x="962540" y="43416"/>
                      <a:pt x="1024504" y="93658"/>
                      <a:pt x="1111590" y="123803"/>
                    </a:cubicBezTo>
                    <a:cubicBezTo>
                      <a:pt x="1198676" y="153948"/>
                      <a:pt x="1304184" y="177395"/>
                      <a:pt x="1423089" y="204190"/>
                    </a:cubicBezTo>
                    <a:cubicBezTo>
                      <a:pt x="1541994" y="230985"/>
                      <a:pt x="1656586" y="263789"/>
                      <a:pt x="1825023" y="284576"/>
                    </a:cubicBezTo>
                    <a:cubicBezTo>
                      <a:pt x="1993460" y="305363"/>
                      <a:pt x="2329039" y="335610"/>
                      <a:pt x="2433710" y="328911"/>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9" name="Figura a mano libera 16">
                <a:extLst>
                  <a:ext uri="{FF2B5EF4-FFF2-40B4-BE49-F238E27FC236}">
                    <a16:creationId xmlns:a16="http://schemas.microsoft.com/office/drawing/2014/main" id="{1D4B2392-BBB4-F751-111A-CFC5210BB21F}"/>
                  </a:ext>
                </a:extLst>
              </p:cNvPr>
              <p:cNvSpPr/>
              <p:nvPr/>
            </p:nvSpPr>
            <p:spPr>
              <a:xfrm>
                <a:off x="471879" y="3643532"/>
                <a:ext cx="3445483" cy="1839498"/>
              </a:xfrm>
              <a:custGeom>
                <a:avLst/>
                <a:gdLst>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1997353 w 3442695"/>
                  <a:gd name="connsiteY34" fmla="*/ 1066098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42695" h="1837228">
                    <a:moveTo>
                      <a:pt x="0" y="1150374"/>
                    </a:moveTo>
                    <a:lnTo>
                      <a:pt x="459307" y="1163016"/>
                    </a:lnTo>
                    <a:lnTo>
                      <a:pt x="674212" y="1133519"/>
                    </a:lnTo>
                    <a:lnTo>
                      <a:pt x="880690" y="1078739"/>
                    </a:lnTo>
                    <a:lnTo>
                      <a:pt x="1095595" y="994463"/>
                    </a:lnTo>
                    <a:lnTo>
                      <a:pt x="1217796" y="889117"/>
                    </a:lnTo>
                    <a:lnTo>
                      <a:pt x="1310500" y="792199"/>
                    </a:lnTo>
                    <a:lnTo>
                      <a:pt x="1483267" y="560439"/>
                    </a:lnTo>
                    <a:lnTo>
                      <a:pt x="1656034" y="332892"/>
                    </a:lnTo>
                    <a:lnTo>
                      <a:pt x="1807731" y="155912"/>
                    </a:lnTo>
                    <a:lnTo>
                      <a:pt x="1938360" y="46352"/>
                    </a:lnTo>
                    <a:lnTo>
                      <a:pt x="2077416" y="0"/>
                    </a:lnTo>
                    <a:lnTo>
                      <a:pt x="2182762" y="29497"/>
                    </a:lnTo>
                    <a:lnTo>
                      <a:pt x="2283894" y="88490"/>
                    </a:lnTo>
                    <a:lnTo>
                      <a:pt x="2351315" y="160125"/>
                    </a:lnTo>
                    <a:lnTo>
                      <a:pt x="2439805" y="273899"/>
                    </a:lnTo>
                    <a:lnTo>
                      <a:pt x="2532509" y="425596"/>
                    </a:lnTo>
                    <a:lnTo>
                      <a:pt x="2591503" y="526728"/>
                    </a:lnTo>
                    <a:lnTo>
                      <a:pt x="2709490" y="754275"/>
                    </a:lnTo>
                    <a:lnTo>
                      <a:pt x="2802194" y="956538"/>
                    </a:lnTo>
                    <a:lnTo>
                      <a:pt x="2928609" y="1184085"/>
                    </a:lnTo>
                    <a:lnTo>
                      <a:pt x="3092948" y="1470625"/>
                    </a:lnTo>
                    <a:lnTo>
                      <a:pt x="3269929" y="1723454"/>
                    </a:lnTo>
                    <a:lnTo>
                      <a:pt x="3383702" y="1816159"/>
                    </a:lnTo>
                    <a:lnTo>
                      <a:pt x="3442695" y="1837228"/>
                    </a:lnTo>
                    <a:lnTo>
                      <a:pt x="3269929" y="1820372"/>
                    </a:lnTo>
                    <a:lnTo>
                      <a:pt x="3092948" y="1782448"/>
                    </a:lnTo>
                    <a:lnTo>
                      <a:pt x="2970747" y="1736096"/>
                    </a:lnTo>
                    <a:lnTo>
                      <a:pt x="3025527" y="1635937"/>
                    </a:lnTo>
                    <a:lnTo>
                      <a:pt x="2902516" y="1502877"/>
                    </a:lnTo>
                    <a:lnTo>
                      <a:pt x="2785339" y="1405149"/>
                    </a:lnTo>
                    <a:lnTo>
                      <a:pt x="2648875" y="1302882"/>
                    </a:lnTo>
                    <a:lnTo>
                      <a:pt x="2603009" y="1256044"/>
                    </a:lnTo>
                    <a:lnTo>
                      <a:pt x="2475136" y="1138381"/>
                    </a:lnTo>
                    <a:lnTo>
                      <a:pt x="2349045" y="1061074"/>
                    </a:lnTo>
                    <a:lnTo>
                      <a:pt x="2212907" y="975663"/>
                    </a:lnTo>
                    <a:lnTo>
                      <a:pt x="1845656" y="1087167"/>
                    </a:lnTo>
                    <a:lnTo>
                      <a:pt x="1731883" y="1146160"/>
                    </a:lnTo>
                    <a:lnTo>
                      <a:pt x="1664461" y="1188299"/>
                    </a:lnTo>
                    <a:lnTo>
                      <a:pt x="1588612" y="1217796"/>
                    </a:lnTo>
                    <a:lnTo>
                      <a:pt x="1508550" y="1238865"/>
                    </a:lnTo>
                    <a:lnTo>
                      <a:pt x="1415846" y="1259934"/>
                    </a:lnTo>
                    <a:lnTo>
                      <a:pt x="1310500" y="1264148"/>
                    </a:lnTo>
                    <a:lnTo>
                      <a:pt x="1213582" y="1264148"/>
                    </a:lnTo>
                    <a:lnTo>
                      <a:pt x="1137733" y="1264148"/>
                    </a:lnTo>
                    <a:lnTo>
                      <a:pt x="998677" y="1259934"/>
                    </a:lnTo>
                    <a:lnTo>
                      <a:pt x="918614" y="1255720"/>
                    </a:lnTo>
                    <a:lnTo>
                      <a:pt x="783772" y="1255720"/>
                    </a:lnTo>
                    <a:lnTo>
                      <a:pt x="585722" y="1230437"/>
                    </a:lnTo>
                    <a:lnTo>
                      <a:pt x="434024" y="1222009"/>
                    </a:lnTo>
                    <a:lnTo>
                      <a:pt x="101132" y="1179871"/>
                    </a:lnTo>
                    <a:lnTo>
                      <a:pt x="0" y="1150374"/>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cxnSp>
            <p:nvCxnSpPr>
              <p:cNvPr id="20" name="Connettore 1 17">
                <a:extLst>
                  <a:ext uri="{FF2B5EF4-FFF2-40B4-BE49-F238E27FC236}">
                    <a16:creationId xmlns:a16="http://schemas.microsoft.com/office/drawing/2014/main" id="{4358F56C-622A-AEB6-051B-3CD29D6A215A}"/>
                  </a:ext>
                </a:extLst>
              </p:cNvPr>
              <p:cNvCxnSpPr>
                <a:stCxn id="17" idx="0"/>
              </p:cNvCxnSpPr>
              <p:nvPr/>
            </p:nvCxnSpPr>
            <p:spPr>
              <a:xfrm>
                <a:off x="467544" y="4815188"/>
                <a:ext cx="13003" cy="1323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18">
                <a:extLst>
                  <a:ext uri="{FF2B5EF4-FFF2-40B4-BE49-F238E27FC236}">
                    <a16:creationId xmlns:a16="http://schemas.microsoft.com/office/drawing/2014/main" id="{5650A5C0-E49F-F9BF-3D6E-FCE701106E34}"/>
                  </a:ext>
                </a:extLst>
              </p:cNvPr>
              <p:cNvCxnSpPr/>
              <p:nvPr/>
            </p:nvCxnSpPr>
            <p:spPr>
              <a:xfrm>
                <a:off x="480547" y="6139157"/>
                <a:ext cx="7991791" cy="140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19">
                <a:extLst>
                  <a:ext uri="{FF2B5EF4-FFF2-40B4-BE49-F238E27FC236}">
                    <a16:creationId xmlns:a16="http://schemas.microsoft.com/office/drawing/2014/main" id="{5ECB1B09-416B-529B-684A-1B8DB1664918}"/>
                  </a:ext>
                </a:extLst>
              </p:cNvPr>
              <p:cNvCxnSpPr>
                <a:stCxn id="17" idx="8"/>
              </p:cNvCxnSpPr>
              <p:nvPr/>
            </p:nvCxnSpPr>
            <p:spPr>
              <a:xfrm flipH="1">
                <a:off x="8472338" y="5963410"/>
                <a:ext cx="13000" cy="316346"/>
              </a:xfrm>
              <a:prstGeom prst="line">
                <a:avLst/>
              </a:prstGeom>
            </p:spPr>
            <p:style>
              <a:lnRef idx="1">
                <a:schemeClr val="accent1"/>
              </a:lnRef>
              <a:fillRef idx="0">
                <a:schemeClr val="accent1"/>
              </a:fillRef>
              <a:effectRef idx="0">
                <a:schemeClr val="accent1"/>
              </a:effectRef>
              <a:fontRef idx="minor">
                <a:schemeClr val="tx1"/>
              </a:fontRef>
            </p:style>
          </p:cxnSp>
          <p:sp>
            <p:nvSpPr>
              <p:cNvPr id="23" name="Figura a mano libera 20">
                <a:extLst>
                  <a:ext uri="{FF2B5EF4-FFF2-40B4-BE49-F238E27FC236}">
                    <a16:creationId xmlns:a16="http://schemas.microsoft.com/office/drawing/2014/main" id="{758C9C2B-42ED-10F9-9F24-07797BD682B9}"/>
                  </a:ext>
                </a:extLst>
              </p:cNvPr>
              <p:cNvSpPr/>
              <p:nvPr/>
            </p:nvSpPr>
            <p:spPr>
              <a:xfrm>
                <a:off x="471879" y="4619912"/>
                <a:ext cx="8000458" cy="1667655"/>
              </a:xfrm>
              <a:custGeom>
                <a:avLst/>
                <a:gdLst>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227811 w 7996844"/>
                  <a:gd name="connsiteY13" fmla="*/ 182880 h 1568335"/>
                  <a:gd name="connsiteX14" fmla="*/ 2360815 w 7996844"/>
                  <a:gd name="connsiteY14" fmla="*/ 321426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227811 w 7996844"/>
                  <a:gd name="connsiteY13" fmla="*/ 182880 h 1568335"/>
                  <a:gd name="connsiteX14" fmla="*/ 2494927 w 7996844"/>
                  <a:gd name="connsiteY14" fmla="*/ 284850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706880 w 7996844"/>
                  <a:gd name="connsiteY8" fmla="*/ 17068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702447 w 7996844"/>
                  <a:gd name="connsiteY7" fmla="*/ 137438 h 1568335"/>
                  <a:gd name="connsiteX8" fmla="*/ 1706880 w 7996844"/>
                  <a:gd name="connsiteY8" fmla="*/ 17068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702447 w 7996844"/>
                  <a:gd name="connsiteY7" fmla="*/ 137438 h 1568335"/>
                  <a:gd name="connsiteX8" fmla="*/ 1767170 w 7996844"/>
                  <a:gd name="connsiteY8" fmla="*/ 95325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687374 w 7996844"/>
                  <a:gd name="connsiteY7" fmla="*/ 97245 h 1568335"/>
                  <a:gd name="connsiteX8" fmla="*/ 1767170 w 7996844"/>
                  <a:gd name="connsiteY8" fmla="*/ 95325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687374 w 7996844"/>
                  <a:gd name="connsiteY7" fmla="*/ 97245 h 1568335"/>
                  <a:gd name="connsiteX8" fmla="*/ 1792291 w 7996844"/>
                  <a:gd name="connsiteY8" fmla="*/ 5010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67346 w 7996844"/>
                  <a:gd name="connsiteY9" fmla="*/ 109496 h 1677831"/>
                  <a:gd name="connsiteX10" fmla="*/ 2249370 w 7996844"/>
                  <a:gd name="connsiteY10" fmla="*/ 0 h 1677831"/>
                  <a:gd name="connsiteX11" fmla="*/ 2100349 w 7996844"/>
                  <a:gd name="connsiteY11" fmla="*/ 159373 h 1677831"/>
                  <a:gd name="connsiteX12" fmla="*/ 2155767 w 7996844"/>
                  <a:gd name="connsiteY12" fmla="*/ 198166 h 1677831"/>
                  <a:gd name="connsiteX13" fmla="*/ 2313155 w 7996844"/>
                  <a:gd name="connsiteY13" fmla="*/ 267992 h 1677831"/>
                  <a:gd name="connsiteX14" fmla="*/ 2494927 w 7996844"/>
                  <a:gd name="connsiteY14" fmla="*/ 394346 h 1677831"/>
                  <a:gd name="connsiteX15" fmla="*/ 2600221 w 7996844"/>
                  <a:gd name="connsiteY15" fmla="*/ 425380 h 1677831"/>
                  <a:gd name="connsiteX16" fmla="*/ 2725466 w 7996844"/>
                  <a:gd name="connsiteY16" fmla="*/ 433139 h 1677831"/>
                  <a:gd name="connsiteX17" fmla="*/ 2830761 w 7996844"/>
                  <a:gd name="connsiteY17" fmla="*/ 512941 h 1677831"/>
                  <a:gd name="connsiteX18" fmla="*/ 2932730 w 7996844"/>
                  <a:gd name="connsiteY18" fmla="*/ 647053 h 1677831"/>
                  <a:gd name="connsiteX19" fmla="*/ 3045783 w 7996844"/>
                  <a:gd name="connsiteY19" fmla="*/ 680304 h 1677831"/>
                  <a:gd name="connsiteX20" fmla="*/ 3186546 w 7996844"/>
                  <a:gd name="connsiteY20" fmla="*/ 754564 h 1677831"/>
                  <a:gd name="connsiteX21" fmla="*/ 3264131 w 7996844"/>
                  <a:gd name="connsiteY21" fmla="*/ 857642 h 1677831"/>
                  <a:gd name="connsiteX22" fmla="*/ 3413760 w 7996844"/>
                  <a:gd name="connsiteY22" fmla="*/ 879809 h 1677831"/>
                  <a:gd name="connsiteX23" fmla="*/ 3568931 w 7996844"/>
                  <a:gd name="connsiteY23" fmla="*/ 879809 h 1677831"/>
                  <a:gd name="connsiteX24" fmla="*/ 3724102 w 7996844"/>
                  <a:gd name="connsiteY24" fmla="*/ 835475 h 1677831"/>
                  <a:gd name="connsiteX25" fmla="*/ 3906982 w 7996844"/>
                  <a:gd name="connsiteY25" fmla="*/ 735722 h 1677831"/>
                  <a:gd name="connsiteX26" fmla="*/ 4089862 w 7996844"/>
                  <a:gd name="connsiteY26" fmla="*/ 647053 h 1677831"/>
                  <a:gd name="connsiteX27" fmla="*/ 4250575 w 7996844"/>
                  <a:gd name="connsiteY27" fmla="*/ 608260 h 1677831"/>
                  <a:gd name="connsiteX28" fmla="*/ 4378036 w 7996844"/>
                  <a:gd name="connsiteY28" fmla="*/ 624886 h 1677831"/>
                  <a:gd name="connsiteX29" fmla="*/ 4555375 w 7996844"/>
                  <a:gd name="connsiteY29" fmla="*/ 685846 h 1677831"/>
                  <a:gd name="connsiteX30" fmla="*/ 4632960 w 7996844"/>
                  <a:gd name="connsiteY30" fmla="*/ 741264 h 1677831"/>
                  <a:gd name="connsiteX31" fmla="*/ 4804756 w 7996844"/>
                  <a:gd name="connsiteY31" fmla="*/ 835475 h 1677831"/>
                  <a:gd name="connsiteX32" fmla="*/ 4937760 w 7996844"/>
                  <a:gd name="connsiteY32" fmla="*/ 946311 h 1677831"/>
                  <a:gd name="connsiteX33" fmla="*/ 5059680 w 7996844"/>
                  <a:gd name="connsiteY33" fmla="*/ 1018355 h 1677831"/>
                  <a:gd name="connsiteX34" fmla="*/ 5225935 w 7996844"/>
                  <a:gd name="connsiteY34" fmla="*/ 1129191 h 1677831"/>
                  <a:gd name="connsiteX35" fmla="*/ 5386647 w 7996844"/>
                  <a:gd name="connsiteY35" fmla="*/ 1184609 h 1677831"/>
                  <a:gd name="connsiteX36" fmla="*/ 5491942 w 7996844"/>
                  <a:gd name="connsiteY36" fmla="*/ 1206776 h 1677831"/>
                  <a:gd name="connsiteX37" fmla="*/ 5780116 w 7996844"/>
                  <a:gd name="connsiteY37" fmla="*/ 1140275 h 1677831"/>
                  <a:gd name="connsiteX38" fmla="*/ 6018415 w 7996844"/>
                  <a:gd name="connsiteY38" fmla="*/ 1112566 h 1677831"/>
                  <a:gd name="connsiteX39" fmla="*/ 6195753 w 7996844"/>
                  <a:gd name="connsiteY39" fmla="*/ 1057147 h 1677831"/>
                  <a:gd name="connsiteX40" fmla="*/ 6356466 w 7996844"/>
                  <a:gd name="connsiteY40" fmla="*/ 1023896 h 1677831"/>
                  <a:gd name="connsiteX41" fmla="*/ 6495011 w 7996844"/>
                  <a:gd name="connsiteY41" fmla="*/ 1057147 h 1677831"/>
                  <a:gd name="connsiteX42" fmla="*/ 6550429 w 7996844"/>
                  <a:gd name="connsiteY42" fmla="*/ 1090398 h 1677831"/>
                  <a:gd name="connsiteX43" fmla="*/ 6672349 w 7996844"/>
                  <a:gd name="connsiteY43" fmla="*/ 1151358 h 1677831"/>
                  <a:gd name="connsiteX44" fmla="*/ 6772102 w 7996844"/>
                  <a:gd name="connsiteY44" fmla="*/ 1173526 h 1677831"/>
                  <a:gd name="connsiteX45" fmla="*/ 6932815 w 7996844"/>
                  <a:gd name="connsiteY45" fmla="*/ 1217860 h 1677831"/>
                  <a:gd name="connsiteX46" fmla="*/ 7093527 w 7996844"/>
                  <a:gd name="connsiteY46" fmla="*/ 1251111 h 1677831"/>
                  <a:gd name="connsiteX47" fmla="*/ 7248698 w 7996844"/>
                  <a:gd name="connsiteY47" fmla="*/ 1278820 h 1677831"/>
                  <a:gd name="connsiteX48" fmla="*/ 7464829 w 7996844"/>
                  <a:gd name="connsiteY48" fmla="*/ 1317613 h 1677831"/>
                  <a:gd name="connsiteX49" fmla="*/ 7586749 w 7996844"/>
                  <a:gd name="connsiteY49" fmla="*/ 1323155 h 1677831"/>
                  <a:gd name="connsiteX50" fmla="*/ 7764087 w 7996844"/>
                  <a:gd name="connsiteY50" fmla="*/ 1334238 h 1677831"/>
                  <a:gd name="connsiteX51" fmla="*/ 7941426 w 7996844"/>
                  <a:gd name="connsiteY51" fmla="*/ 1350864 h 1677831"/>
                  <a:gd name="connsiteX52" fmla="*/ 7996844 w 7996844"/>
                  <a:gd name="connsiteY52" fmla="*/ 1350864 h 1677831"/>
                  <a:gd name="connsiteX53" fmla="*/ 7985760 w 7996844"/>
                  <a:gd name="connsiteY53" fmla="*/ 1677831 h 1677831"/>
                  <a:gd name="connsiteX54" fmla="*/ 5542 w 7996844"/>
                  <a:gd name="connsiteY54" fmla="*/ 1533744 h 1677831"/>
                  <a:gd name="connsiteX55" fmla="*/ 0 w 7996844"/>
                  <a:gd name="connsiteY55"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100349 w 7996844"/>
                  <a:gd name="connsiteY11" fmla="*/ 159373 h 1677831"/>
                  <a:gd name="connsiteX12" fmla="*/ 2155767 w 7996844"/>
                  <a:gd name="connsiteY12" fmla="*/ 198166 h 1677831"/>
                  <a:gd name="connsiteX13" fmla="*/ 2313155 w 7996844"/>
                  <a:gd name="connsiteY13" fmla="*/ 267992 h 1677831"/>
                  <a:gd name="connsiteX14" fmla="*/ 2494927 w 7996844"/>
                  <a:gd name="connsiteY14" fmla="*/ 394346 h 1677831"/>
                  <a:gd name="connsiteX15" fmla="*/ 2600221 w 7996844"/>
                  <a:gd name="connsiteY15" fmla="*/ 425380 h 1677831"/>
                  <a:gd name="connsiteX16" fmla="*/ 2725466 w 7996844"/>
                  <a:gd name="connsiteY16" fmla="*/ 433139 h 1677831"/>
                  <a:gd name="connsiteX17" fmla="*/ 2830761 w 7996844"/>
                  <a:gd name="connsiteY17" fmla="*/ 512941 h 1677831"/>
                  <a:gd name="connsiteX18" fmla="*/ 2932730 w 7996844"/>
                  <a:gd name="connsiteY18" fmla="*/ 647053 h 1677831"/>
                  <a:gd name="connsiteX19" fmla="*/ 3045783 w 7996844"/>
                  <a:gd name="connsiteY19" fmla="*/ 680304 h 1677831"/>
                  <a:gd name="connsiteX20" fmla="*/ 3186546 w 7996844"/>
                  <a:gd name="connsiteY20" fmla="*/ 754564 h 1677831"/>
                  <a:gd name="connsiteX21" fmla="*/ 3264131 w 7996844"/>
                  <a:gd name="connsiteY21" fmla="*/ 857642 h 1677831"/>
                  <a:gd name="connsiteX22" fmla="*/ 3413760 w 7996844"/>
                  <a:gd name="connsiteY22" fmla="*/ 879809 h 1677831"/>
                  <a:gd name="connsiteX23" fmla="*/ 3568931 w 7996844"/>
                  <a:gd name="connsiteY23" fmla="*/ 879809 h 1677831"/>
                  <a:gd name="connsiteX24" fmla="*/ 3724102 w 7996844"/>
                  <a:gd name="connsiteY24" fmla="*/ 835475 h 1677831"/>
                  <a:gd name="connsiteX25" fmla="*/ 3906982 w 7996844"/>
                  <a:gd name="connsiteY25" fmla="*/ 735722 h 1677831"/>
                  <a:gd name="connsiteX26" fmla="*/ 4089862 w 7996844"/>
                  <a:gd name="connsiteY26" fmla="*/ 647053 h 1677831"/>
                  <a:gd name="connsiteX27" fmla="*/ 4250575 w 7996844"/>
                  <a:gd name="connsiteY27" fmla="*/ 608260 h 1677831"/>
                  <a:gd name="connsiteX28" fmla="*/ 4378036 w 7996844"/>
                  <a:gd name="connsiteY28" fmla="*/ 624886 h 1677831"/>
                  <a:gd name="connsiteX29" fmla="*/ 4555375 w 7996844"/>
                  <a:gd name="connsiteY29" fmla="*/ 685846 h 1677831"/>
                  <a:gd name="connsiteX30" fmla="*/ 4632960 w 7996844"/>
                  <a:gd name="connsiteY30" fmla="*/ 741264 h 1677831"/>
                  <a:gd name="connsiteX31" fmla="*/ 4804756 w 7996844"/>
                  <a:gd name="connsiteY31" fmla="*/ 835475 h 1677831"/>
                  <a:gd name="connsiteX32" fmla="*/ 4937760 w 7996844"/>
                  <a:gd name="connsiteY32" fmla="*/ 946311 h 1677831"/>
                  <a:gd name="connsiteX33" fmla="*/ 5059680 w 7996844"/>
                  <a:gd name="connsiteY33" fmla="*/ 1018355 h 1677831"/>
                  <a:gd name="connsiteX34" fmla="*/ 5225935 w 7996844"/>
                  <a:gd name="connsiteY34" fmla="*/ 1129191 h 1677831"/>
                  <a:gd name="connsiteX35" fmla="*/ 5386647 w 7996844"/>
                  <a:gd name="connsiteY35" fmla="*/ 1184609 h 1677831"/>
                  <a:gd name="connsiteX36" fmla="*/ 5491942 w 7996844"/>
                  <a:gd name="connsiteY36" fmla="*/ 1206776 h 1677831"/>
                  <a:gd name="connsiteX37" fmla="*/ 5780116 w 7996844"/>
                  <a:gd name="connsiteY37" fmla="*/ 1140275 h 1677831"/>
                  <a:gd name="connsiteX38" fmla="*/ 6018415 w 7996844"/>
                  <a:gd name="connsiteY38" fmla="*/ 1112566 h 1677831"/>
                  <a:gd name="connsiteX39" fmla="*/ 6195753 w 7996844"/>
                  <a:gd name="connsiteY39" fmla="*/ 1057147 h 1677831"/>
                  <a:gd name="connsiteX40" fmla="*/ 6356466 w 7996844"/>
                  <a:gd name="connsiteY40" fmla="*/ 1023896 h 1677831"/>
                  <a:gd name="connsiteX41" fmla="*/ 6495011 w 7996844"/>
                  <a:gd name="connsiteY41" fmla="*/ 1057147 h 1677831"/>
                  <a:gd name="connsiteX42" fmla="*/ 6550429 w 7996844"/>
                  <a:gd name="connsiteY42" fmla="*/ 1090398 h 1677831"/>
                  <a:gd name="connsiteX43" fmla="*/ 6672349 w 7996844"/>
                  <a:gd name="connsiteY43" fmla="*/ 1151358 h 1677831"/>
                  <a:gd name="connsiteX44" fmla="*/ 6772102 w 7996844"/>
                  <a:gd name="connsiteY44" fmla="*/ 1173526 h 1677831"/>
                  <a:gd name="connsiteX45" fmla="*/ 6932815 w 7996844"/>
                  <a:gd name="connsiteY45" fmla="*/ 1217860 h 1677831"/>
                  <a:gd name="connsiteX46" fmla="*/ 7093527 w 7996844"/>
                  <a:gd name="connsiteY46" fmla="*/ 1251111 h 1677831"/>
                  <a:gd name="connsiteX47" fmla="*/ 7248698 w 7996844"/>
                  <a:gd name="connsiteY47" fmla="*/ 1278820 h 1677831"/>
                  <a:gd name="connsiteX48" fmla="*/ 7464829 w 7996844"/>
                  <a:gd name="connsiteY48" fmla="*/ 1317613 h 1677831"/>
                  <a:gd name="connsiteX49" fmla="*/ 7586749 w 7996844"/>
                  <a:gd name="connsiteY49" fmla="*/ 1323155 h 1677831"/>
                  <a:gd name="connsiteX50" fmla="*/ 7764087 w 7996844"/>
                  <a:gd name="connsiteY50" fmla="*/ 1334238 h 1677831"/>
                  <a:gd name="connsiteX51" fmla="*/ 7941426 w 7996844"/>
                  <a:gd name="connsiteY51" fmla="*/ 1350864 h 1677831"/>
                  <a:gd name="connsiteX52" fmla="*/ 7996844 w 7996844"/>
                  <a:gd name="connsiteY52" fmla="*/ 1350864 h 1677831"/>
                  <a:gd name="connsiteX53" fmla="*/ 7985760 w 7996844"/>
                  <a:gd name="connsiteY53" fmla="*/ 1677831 h 1677831"/>
                  <a:gd name="connsiteX54" fmla="*/ 5542 w 7996844"/>
                  <a:gd name="connsiteY54" fmla="*/ 1533744 h 1677831"/>
                  <a:gd name="connsiteX55" fmla="*/ 0 w 7996844"/>
                  <a:gd name="connsiteY55"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100349 w 7996844"/>
                  <a:gd name="connsiteY11" fmla="*/ 159373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15391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15391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155767 w 7996844"/>
                  <a:gd name="connsiteY13" fmla="*/ 198170 h 1677835"/>
                  <a:gd name="connsiteX14" fmla="*/ 2313155 w 7996844"/>
                  <a:gd name="connsiteY14" fmla="*/ 267996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432096 w 7996844"/>
                  <a:gd name="connsiteY13" fmla="*/ 127832 h 1677835"/>
                  <a:gd name="connsiteX14" fmla="*/ 2313155 w 7996844"/>
                  <a:gd name="connsiteY14" fmla="*/ 267996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432096 w 7996844"/>
                  <a:gd name="connsiteY13" fmla="*/ 127832 h 1677835"/>
                  <a:gd name="connsiteX14" fmla="*/ 2494025 w 7996844"/>
                  <a:gd name="connsiteY14" fmla="*/ 192633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9 h 1677841"/>
                  <a:gd name="connsiteX1" fmla="*/ 216131 w 7996844"/>
                  <a:gd name="connsiteY1" fmla="*/ 231426 h 1677841"/>
                  <a:gd name="connsiteX2" fmla="*/ 581891 w 7996844"/>
                  <a:gd name="connsiteY2" fmla="*/ 264677 h 1677841"/>
                  <a:gd name="connsiteX3" fmla="*/ 903316 w 7996844"/>
                  <a:gd name="connsiteY3" fmla="*/ 303470 h 1677841"/>
                  <a:gd name="connsiteX4" fmla="*/ 1191491 w 7996844"/>
                  <a:gd name="connsiteY4" fmla="*/ 309012 h 1677841"/>
                  <a:gd name="connsiteX5" fmla="*/ 1451956 w 7996844"/>
                  <a:gd name="connsiteY5" fmla="*/ 286845 h 1677841"/>
                  <a:gd name="connsiteX6" fmla="*/ 1590502 w 7996844"/>
                  <a:gd name="connsiteY6" fmla="*/ 253594 h 1677841"/>
                  <a:gd name="connsiteX7" fmla="*/ 1687374 w 7996844"/>
                  <a:gd name="connsiteY7" fmla="*/ 206751 h 1677841"/>
                  <a:gd name="connsiteX8" fmla="*/ 1792291 w 7996844"/>
                  <a:gd name="connsiteY8" fmla="*/ 159614 h 1677841"/>
                  <a:gd name="connsiteX9" fmla="*/ 1952273 w 7996844"/>
                  <a:gd name="connsiteY9" fmla="*/ 94434 h 1677841"/>
                  <a:gd name="connsiteX10" fmla="*/ 2153910 w 7996844"/>
                  <a:gd name="connsiteY10" fmla="*/ 10 h 1677841"/>
                  <a:gd name="connsiteX11" fmla="*/ 2276195 w 7996844"/>
                  <a:gd name="connsiteY11" fmla="*/ 33779 h 1677841"/>
                  <a:gd name="connsiteX12" fmla="*/ 2355760 w 7996844"/>
                  <a:gd name="connsiteY12" fmla="*/ 75464 h 1677841"/>
                  <a:gd name="connsiteX13" fmla="*/ 2432096 w 7996844"/>
                  <a:gd name="connsiteY13" fmla="*/ 127838 h 1677841"/>
                  <a:gd name="connsiteX14" fmla="*/ 2494025 w 7996844"/>
                  <a:gd name="connsiteY14" fmla="*/ 192639 h 1677841"/>
                  <a:gd name="connsiteX15" fmla="*/ 2494927 w 7996844"/>
                  <a:gd name="connsiteY15" fmla="*/ 394356 h 1677841"/>
                  <a:gd name="connsiteX16" fmla="*/ 2600221 w 7996844"/>
                  <a:gd name="connsiteY16" fmla="*/ 425390 h 1677841"/>
                  <a:gd name="connsiteX17" fmla="*/ 2725466 w 7996844"/>
                  <a:gd name="connsiteY17" fmla="*/ 433149 h 1677841"/>
                  <a:gd name="connsiteX18" fmla="*/ 2830761 w 7996844"/>
                  <a:gd name="connsiteY18" fmla="*/ 512951 h 1677841"/>
                  <a:gd name="connsiteX19" fmla="*/ 2932730 w 7996844"/>
                  <a:gd name="connsiteY19" fmla="*/ 647063 h 1677841"/>
                  <a:gd name="connsiteX20" fmla="*/ 3045783 w 7996844"/>
                  <a:gd name="connsiteY20" fmla="*/ 680314 h 1677841"/>
                  <a:gd name="connsiteX21" fmla="*/ 3186546 w 7996844"/>
                  <a:gd name="connsiteY21" fmla="*/ 754574 h 1677841"/>
                  <a:gd name="connsiteX22" fmla="*/ 3264131 w 7996844"/>
                  <a:gd name="connsiteY22" fmla="*/ 857652 h 1677841"/>
                  <a:gd name="connsiteX23" fmla="*/ 3413760 w 7996844"/>
                  <a:gd name="connsiteY23" fmla="*/ 879819 h 1677841"/>
                  <a:gd name="connsiteX24" fmla="*/ 3568931 w 7996844"/>
                  <a:gd name="connsiteY24" fmla="*/ 879819 h 1677841"/>
                  <a:gd name="connsiteX25" fmla="*/ 3724102 w 7996844"/>
                  <a:gd name="connsiteY25" fmla="*/ 835485 h 1677841"/>
                  <a:gd name="connsiteX26" fmla="*/ 3906982 w 7996844"/>
                  <a:gd name="connsiteY26" fmla="*/ 735732 h 1677841"/>
                  <a:gd name="connsiteX27" fmla="*/ 4089862 w 7996844"/>
                  <a:gd name="connsiteY27" fmla="*/ 647063 h 1677841"/>
                  <a:gd name="connsiteX28" fmla="*/ 4250575 w 7996844"/>
                  <a:gd name="connsiteY28" fmla="*/ 608270 h 1677841"/>
                  <a:gd name="connsiteX29" fmla="*/ 4378036 w 7996844"/>
                  <a:gd name="connsiteY29" fmla="*/ 624896 h 1677841"/>
                  <a:gd name="connsiteX30" fmla="*/ 4555375 w 7996844"/>
                  <a:gd name="connsiteY30" fmla="*/ 685856 h 1677841"/>
                  <a:gd name="connsiteX31" fmla="*/ 4632960 w 7996844"/>
                  <a:gd name="connsiteY31" fmla="*/ 741274 h 1677841"/>
                  <a:gd name="connsiteX32" fmla="*/ 4804756 w 7996844"/>
                  <a:gd name="connsiteY32" fmla="*/ 835485 h 1677841"/>
                  <a:gd name="connsiteX33" fmla="*/ 4937760 w 7996844"/>
                  <a:gd name="connsiteY33" fmla="*/ 946321 h 1677841"/>
                  <a:gd name="connsiteX34" fmla="*/ 5059680 w 7996844"/>
                  <a:gd name="connsiteY34" fmla="*/ 1018365 h 1677841"/>
                  <a:gd name="connsiteX35" fmla="*/ 5225935 w 7996844"/>
                  <a:gd name="connsiteY35" fmla="*/ 1129201 h 1677841"/>
                  <a:gd name="connsiteX36" fmla="*/ 5386647 w 7996844"/>
                  <a:gd name="connsiteY36" fmla="*/ 1184619 h 1677841"/>
                  <a:gd name="connsiteX37" fmla="*/ 5491942 w 7996844"/>
                  <a:gd name="connsiteY37" fmla="*/ 1206786 h 1677841"/>
                  <a:gd name="connsiteX38" fmla="*/ 5780116 w 7996844"/>
                  <a:gd name="connsiteY38" fmla="*/ 1140285 h 1677841"/>
                  <a:gd name="connsiteX39" fmla="*/ 6018415 w 7996844"/>
                  <a:gd name="connsiteY39" fmla="*/ 1112576 h 1677841"/>
                  <a:gd name="connsiteX40" fmla="*/ 6195753 w 7996844"/>
                  <a:gd name="connsiteY40" fmla="*/ 1057157 h 1677841"/>
                  <a:gd name="connsiteX41" fmla="*/ 6356466 w 7996844"/>
                  <a:gd name="connsiteY41" fmla="*/ 1023906 h 1677841"/>
                  <a:gd name="connsiteX42" fmla="*/ 6495011 w 7996844"/>
                  <a:gd name="connsiteY42" fmla="*/ 1057157 h 1677841"/>
                  <a:gd name="connsiteX43" fmla="*/ 6550429 w 7996844"/>
                  <a:gd name="connsiteY43" fmla="*/ 1090408 h 1677841"/>
                  <a:gd name="connsiteX44" fmla="*/ 6672349 w 7996844"/>
                  <a:gd name="connsiteY44" fmla="*/ 1151368 h 1677841"/>
                  <a:gd name="connsiteX45" fmla="*/ 6772102 w 7996844"/>
                  <a:gd name="connsiteY45" fmla="*/ 1173536 h 1677841"/>
                  <a:gd name="connsiteX46" fmla="*/ 6932815 w 7996844"/>
                  <a:gd name="connsiteY46" fmla="*/ 1217870 h 1677841"/>
                  <a:gd name="connsiteX47" fmla="*/ 7093527 w 7996844"/>
                  <a:gd name="connsiteY47" fmla="*/ 1251121 h 1677841"/>
                  <a:gd name="connsiteX48" fmla="*/ 7248698 w 7996844"/>
                  <a:gd name="connsiteY48" fmla="*/ 1278830 h 1677841"/>
                  <a:gd name="connsiteX49" fmla="*/ 7464829 w 7996844"/>
                  <a:gd name="connsiteY49" fmla="*/ 1317623 h 1677841"/>
                  <a:gd name="connsiteX50" fmla="*/ 7586749 w 7996844"/>
                  <a:gd name="connsiteY50" fmla="*/ 1323165 h 1677841"/>
                  <a:gd name="connsiteX51" fmla="*/ 7764087 w 7996844"/>
                  <a:gd name="connsiteY51" fmla="*/ 1334248 h 1677841"/>
                  <a:gd name="connsiteX52" fmla="*/ 7941426 w 7996844"/>
                  <a:gd name="connsiteY52" fmla="*/ 1350874 h 1677841"/>
                  <a:gd name="connsiteX53" fmla="*/ 7996844 w 7996844"/>
                  <a:gd name="connsiteY53" fmla="*/ 1350874 h 1677841"/>
                  <a:gd name="connsiteX54" fmla="*/ 7985760 w 7996844"/>
                  <a:gd name="connsiteY54" fmla="*/ 1677841 h 1677841"/>
                  <a:gd name="connsiteX55" fmla="*/ 5542 w 7996844"/>
                  <a:gd name="connsiteY55" fmla="*/ 1533754 h 1677841"/>
                  <a:gd name="connsiteX56" fmla="*/ 0 w 7996844"/>
                  <a:gd name="connsiteY56" fmla="*/ 209259 h 1677841"/>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52273 w 7996844"/>
                  <a:gd name="connsiteY9" fmla="*/ 84408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494927 w 7996844"/>
                  <a:gd name="connsiteY15" fmla="*/ 384330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494927 w 7996844"/>
                  <a:gd name="connsiteY15" fmla="*/ 384330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90387 w 7996844"/>
                  <a:gd name="connsiteY15" fmla="*/ 298919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90387 w 7996844"/>
                  <a:gd name="connsiteY15" fmla="*/ 298919 h 1667815"/>
                  <a:gd name="connsiteX16" fmla="*/ 2660511 w 7996844"/>
                  <a:gd name="connsiteY16" fmla="*/ 345026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47802 w 7996844"/>
                  <a:gd name="connsiteY19" fmla="*/ 591819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64131 w 7996844"/>
                  <a:gd name="connsiteY22" fmla="*/ 847626 h 1667815"/>
                  <a:gd name="connsiteX23" fmla="*/ 3290257 w 7996844"/>
                  <a:gd name="connsiteY23" fmla="*/ 819064 h 1667815"/>
                  <a:gd name="connsiteX24" fmla="*/ 3413760 w 7996844"/>
                  <a:gd name="connsiteY24" fmla="*/ 869793 h 1667815"/>
                  <a:gd name="connsiteX25" fmla="*/ 3568931 w 7996844"/>
                  <a:gd name="connsiteY25" fmla="*/ 869793 h 1667815"/>
                  <a:gd name="connsiteX26" fmla="*/ 3724102 w 7996844"/>
                  <a:gd name="connsiteY26" fmla="*/ 825459 h 1667815"/>
                  <a:gd name="connsiteX27" fmla="*/ 3906982 w 7996844"/>
                  <a:gd name="connsiteY27" fmla="*/ 725706 h 1667815"/>
                  <a:gd name="connsiteX28" fmla="*/ 4089862 w 7996844"/>
                  <a:gd name="connsiteY28" fmla="*/ 637037 h 1667815"/>
                  <a:gd name="connsiteX29" fmla="*/ 4250575 w 7996844"/>
                  <a:gd name="connsiteY29" fmla="*/ 598244 h 1667815"/>
                  <a:gd name="connsiteX30" fmla="*/ 4378036 w 7996844"/>
                  <a:gd name="connsiteY30" fmla="*/ 614870 h 1667815"/>
                  <a:gd name="connsiteX31" fmla="*/ 4555375 w 7996844"/>
                  <a:gd name="connsiteY31" fmla="*/ 675830 h 1667815"/>
                  <a:gd name="connsiteX32" fmla="*/ 4632960 w 7996844"/>
                  <a:gd name="connsiteY32" fmla="*/ 731248 h 1667815"/>
                  <a:gd name="connsiteX33" fmla="*/ 4804756 w 7996844"/>
                  <a:gd name="connsiteY33" fmla="*/ 825459 h 1667815"/>
                  <a:gd name="connsiteX34" fmla="*/ 4937760 w 7996844"/>
                  <a:gd name="connsiteY34" fmla="*/ 936295 h 1667815"/>
                  <a:gd name="connsiteX35" fmla="*/ 5059680 w 7996844"/>
                  <a:gd name="connsiteY35" fmla="*/ 1008339 h 1667815"/>
                  <a:gd name="connsiteX36" fmla="*/ 5225935 w 7996844"/>
                  <a:gd name="connsiteY36" fmla="*/ 1119175 h 1667815"/>
                  <a:gd name="connsiteX37" fmla="*/ 5386647 w 7996844"/>
                  <a:gd name="connsiteY37" fmla="*/ 1174593 h 1667815"/>
                  <a:gd name="connsiteX38" fmla="*/ 5491942 w 7996844"/>
                  <a:gd name="connsiteY38" fmla="*/ 1196760 h 1667815"/>
                  <a:gd name="connsiteX39" fmla="*/ 5780116 w 7996844"/>
                  <a:gd name="connsiteY39" fmla="*/ 1130259 h 1667815"/>
                  <a:gd name="connsiteX40" fmla="*/ 6018415 w 7996844"/>
                  <a:gd name="connsiteY40" fmla="*/ 1102550 h 1667815"/>
                  <a:gd name="connsiteX41" fmla="*/ 6195753 w 7996844"/>
                  <a:gd name="connsiteY41" fmla="*/ 1047131 h 1667815"/>
                  <a:gd name="connsiteX42" fmla="*/ 6356466 w 7996844"/>
                  <a:gd name="connsiteY42" fmla="*/ 1013880 h 1667815"/>
                  <a:gd name="connsiteX43" fmla="*/ 6495011 w 7996844"/>
                  <a:gd name="connsiteY43" fmla="*/ 1047131 h 1667815"/>
                  <a:gd name="connsiteX44" fmla="*/ 6550429 w 7996844"/>
                  <a:gd name="connsiteY44" fmla="*/ 1080382 h 1667815"/>
                  <a:gd name="connsiteX45" fmla="*/ 6672349 w 7996844"/>
                  <a:gd name="connsiteY45" fmla="*/ 1141342 h 1667815"/>
                  <a:gd name="connsiteX46" fmla="*/ 6772102 w 7996844"/>
                  <a:gd name="connsiteY46" fmla="*/ 1163510 h 1667815"/>
                  <a:gd name="connsiteX47" fmla="*/ 6932815 w 7996844"/>
                  <a:gd name="connsiteY47" fmla="*/ 1207844 h 1667815"/>
                  <a:gd name="connsiteX48" fmla="*/ 7093527 w 7996844"/>
                  <a:gd name="connsiteY48" fmla="*/ 1241095 h 1667815"/>
                  <a:gd name="connsiteX49" fmla="*/ 7248698 w 7996844"/>
                  <a:gd name="connsiteY49" fmla="*/ 1268804 h 1667815"/>
                  <a:gd name="connsiteX50" fmla="*/ 7464829 w 7996844"/>
                  <a:gd name="connsiteY50" fmla="*/ 1307597 h 1667815"/>
                  <a:gd name="connsiteX51" fmla="*/ 7586749 w 7996844"/>
                  <a:gd name="connsiteY51" fmla="*/ 1313139 h 1667815"/>
                  <a:gd name="connsiteX52" fmla="*/ 7764087 w 7996844"/>
                  <a:gd name="connsiteY52" fmla="*/ 1324222 h 1667815"/>
                  <a:gd name="connsiteX53" fmla="*/ 7941426 w 7996844"/>
                  <a:gd name="connsiteY53" fmla="*/ 1340848 h 1667815"/>
                  <a:gd name="connsiteX54" fmla="*/ 7996844 w 7996844"/>
                  <a:gd name="connsiteY54" fmla="*/ 1340848 h 1667815"/>
                  <a:gd name="connsiteX55" fmla="*/ 7985760 w 7996844"/>
                  <a:gd name="connsiteY55" fmla="*/ 1667815 h 1667815"/>
                  <a:gd name="connsiteX56" fmla="*/ 5542 w 7996844"/>
                  <a:gd name="connsiteY56" fmla="*/ 1523728 h 1667815"/>
                  <a:gd name="connsiteX57" fmla="*/ 0 w 7996844"/>
                  <a:gd name="connsiteY57"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39010 w 7996844"/>
                  <a:gd name="connsiteY22" fmla="*/ 797385 h 1667815"/>
                  <a:gd name="connsiteX23" fmla="*/ 3290257 w 7996844"/>
                  <a:gd name="connsiteY23" fmla="*/ 819064 h 1667815"/>
                  <a:gd name="connsiteX24" fmla="*/ 3413760 w 7996844"/>
                  <a:gd name="connsiteY24" fmla="*/ 869793 h 1667815"/>
                  <a:gd name="connsiteX25" fmla="*/ 3568931 w 7996844"/>
                  <a:gd name="connsiteY25" fmla="*/ 869793 h 1667815"/>
                  <a:gd name="connsiteX26" fmla="*/ 3724102 w 7996844"/>
                  <a:gd name="connsiteY26" fmla="*/ 825459 h 1667815"/>
                  <a:gd name="connsiteX27" fmla="*/ 3906982 w 7996844"/>
                  <a:gd name="connsiteY27" fmla="*/ 725706 h 1667815"/>
                  <a:gd name="connsiteX28" fmla="*/ 4089862 w 7996844"/>
                  <a:gd name="connsiteY28" fmla="*/ 637037 h 1667815"/>
                  <a:gd name="connsiteX29" fmla="*/ 4250575 w 7996844"/>
                  <a:gd name="connsiteY29" fmla="*/ 598244 h 1667815"/>
                  <a:gd name="connsiteX30" fmla="*/ 4378036 w 7996844"/>
                  <a:gd name="connsiteY30" fmla="*/ 614870 h 1667815"/>
                  <a:gd name="connsiteX31" fmla="*/ 4555375 w 7996844"/>
                  <a:gd name="connsiteY31" fmla="*/ 675830 h 1667815"/>
                  <a:gd name="connsiteX32" fmla="*/ 4632960 w 7996844"/>
                  <a:gd name="connsiteY32" fmla="*/ 731248 h 1667815"/>
                  <a:gd name="connsiteX33" fmla="*/ 4804756 w 7996844"/>
                  <a:gd name="connsiteY33" fmla="*/ 825459 h 1667815"/>
                  <a:gd name="connsiteX34" fmla="*/ 4937760 w 7996844"/>
                  <a:gd name="connsiteY34" fmla="*/ 936295 h 1667815"/>
                  <a:gd name="connsiteX35" fmla="*/ 5059680 w 7996844"/>
                  <a:gd name="connsiteY35" fmla="*/ 1008339 h 1667815"/>
                  <a:gd name="connsiteX36" fmla="*/ 5225935 w 7996844"/>
                  <a:gd name="connsiteY36" fmla="*/ 1119175 h 1667815"/>
                  <a:gd name="connsiteX37" fmla="*/ 5386647 w 7996844"/>
                  <a:gd name="connsiteY37" fmla="*/ 1174593 h 1667815"/>
                  <a:gd name="connsiteX38" fmla="*/ 5491942 w 7996844"/>
                  <a:gd name="connsiteY38" fmla="*/ 1196760 h 1667815"/>
                  <a:gd name="connsiteX39" fmla="*/ 5780116 w 7996844"/>
                  <a:gd name="connsiteY39" fmla="*/ 1130259 h 1667815"/>
                  <a:gd name="connsiteX40" fmla="*/ 6018415 w 7996844"/>
                  <a:gd name="connsiteY40" fmla="*/ 1102550 h 1667815"/>
                  <a:gd name="connsiteX41" fmla="*/ 6195753 w 7996844"/>
                  <a:gd name="connsiteY41" fmla="*/ 1047131 h 1667815"/>
                  <a:gd name="connsiteX42" fmla="*/ 6356466 w 7996844"/>
                  <a:gd name="connsiteY42" fmla="*/ 1013880 h 1667815"/>
                  <a:gd name="connsiteX43" fmla="*/ 6495011 w 7996844"/>
                  <a:gd name="connsiteY43" fmla="*/ 1047131 h 1667815"/>
                  <a:gd name="connsiteX44" fmla="*/ 6550429 w 7996844"/>
                  <a:gd name="connsiteY44" fmla="*/ 1080382 h 1667815"/>
                  <a:gd name="connsiteX45" fmla="*/ 6672349 w 7996844"/>
                  <a:gd name="connsiteY45" fmla="*/ 1141342 h 1667815"/>
                  <a:gd name="connsiteX46" fmla="*/ 6772102 w 7996844"/>
                  <a:gd name="connsiteY46" fmla="*/ 1163510 h 1667815"/>
                  <a:gd name="connsiteX47" fmla="*/ 6932815 w 7996844"/>
                  <a:gd name="connsiteY47" fmla="*/ 1207844 h 1667815"/>
                  <a:gd name="connsiteX48" fmla="*/ 7093527 w 7996844"/>
                  <a:gd name="connsiteY48" fmla="*/ 1241095 h 1667815"/>
                  <a:gd name="connsiteX49" fmla="*/ 7248698 w 7996844"/>
                  <a:gd name="connsiteY49" fmla="*/ 1268804 h 1667815"/>
                  <a:gd name="connsiteX50" fmla="*/ 7464829 w 7996844"/>
                  <a:gd name="connsiteY50" fmla="*/ 1307597 h 1667815"/>
                  <a:gd name="connsiteX51" fmla="*/ 7586749 w 7996844"/>
                  <a:gd name="connsiteY51" fmla="*/ 1313139 h 1667815"/>
                  <a:gd name="connsiteX52" fmla="*/ 7764087 w 7996844"/>
                  <a:gd name="connsiteY52" fmla="*/ 1324222 h 1667815"/>
                  <a:gd name="connsiteX53" fmla="*/ 7941426 w 7996844"/>
                  <a:gd name="connsiteY53" fmla="*/ 1340848 h 1667815"/>
                  <a:gd name="connsiteX54" fmla="*/ 7996844 w 7996844"/>
                  <a:gd name="connsiteY54" fmla="*/ 1340848 h 1667815"/>
                  <a:gd name="connsiteX55" fmla="*/ 7985760 w 7996844"/>
                  <a:gd name="connsiteY55" fmla="*/ 1667815 h 1667815"/>
                  <a:gd name="connsiteX56" fmla="*/ 5542 w 7996844"/>
                  <a:gd name="connsiteY56" fmla="*/ 1523728 h 1667815"/>
                  <a:gd name="connsiteX57" fmla="*/ 0 w 7996844"/>
                  <a:gd name="connsiteY57" fmla="*/ 199233 h 166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96844" h="1667815">
                    <a:moveTo>
                      <a:pt x="0" y="199233"/>
                    </a:moveTo>
                    <a:lnTo>
                      <a:pt x="216131" y="221400"/>
                    </a:lnTo>
                    <a:lnTo>
                      <a:pt x="581891" y="254651"/>
                    </a:lnTo>
                    <a:lnTo>
                      <a:pt x="903316" y="293444"/>
                    </a:lnTo>
                    <a:lnTo>
                      <a:pt x="1191491" y="298986"/>
                    </a:lnTo>
                    <a:lnTo>
                      <a:pt x="1451956" y="276819"/>
                    </a:lnTo>
                    <a:lnTo>
                      <a:pt x="1590502" y="243568"/>
                    </a:lnTo>
                    <a:lnTo>
                      <a:pt x="1687374" y="196725"/>
                    </a:lnTo>
                    <a:lnTo>
                      <a:pt x="1792291" y="149588"/>
                    </a:lnTo>
                    <a:lnTo>
                      <a:pt x="1917104" y="69335"/>
                    </a:lnTo>
                    <a:cubicBezTo>
                      <a:pt x="1984316" y="37860"/>
                      <a:pt x="2031432" y="41556"/>
                      <a:pt x="2098644" y="32"/>
                    </a:cubicBezTo>
                    <a:cubicBezTo>
                      <a:pt x="2159502" y="-434"/>
                      <a:pt x="2230409" y="4123"/>
                      <a:pt x="2276195" y="23753"/>
                    </a:cubicBezTo>
                    <a:cubicBezTo>
                      <a:pt x="2282620" y="27600"/>
                      <a:pt x="2349335" y="61591"/>
                      <a:pt x="2355760" y="65438"/>
                    </a:cubicBezTo>
                    <a:lnTo>
                      <a:pt x="2432096" y="117812"/>
                    </a:lnTo>
                    <a:lnTo>
                      <a:pt x="2494025" y="182613"/>
                    </a:lnTo>
                    <a:cubicBezTo>
                      <a:pt x="2494326" y="249852"/>
                      <a:pt x="2569989" y="206559"/>
                      <a:pt x="2570290" y="273798"/>
                    </a:cubicBezTo>
                    <a:lnTo>
                      <a:pt x="2660511" y="345026"/>
                    </a:lnTo>
                    <a:lnTo>
                      <a:pt x="2740539" y="398002"/>
                    </a:lnTo>
                    <a:lnTo>
                      <a:pt x="2855881" y="482829"/>
                    </a:lnTo>
                    <a:lnTo>
                      <a:pt x="2977947" y="581771"/>
                    </a:lnTo>
                    <a:lnTo>
                      <a:pt x="3055832" y="645168"/>
                    </a:lnTo>
                    <a:lnTo>
                      <a:pt x="3186546" y="744548"/>
                    </a:lnTo>
                    <a:lnTo>
                      <a:pt x="3239010" y="797385"/>
                    </a:lnTo>
                    <a:cubicBezTo>
                      <a:pt x="3244369" y="801262"/>
                      <a:pt x="3284898" y="815187"/>
                      <a:pt x="3290257" y="819064"/>
                    </a:cubicBezTo>
                    <a:lnTo>
                      <a:pt x="3413760" y="869793"/>
                    </a:lnTo>
                    <a:lnTo>
                      <a:pt x="3568931" y="869793"/>
                    </a:lnTo>
                    <a:lnTo>
                      <a:pt x="3724102" y="825459"/>
                    </a:lnTo>
                    <a:lnTo>
                      <a:pt x="3906982" y="725706"/>
                    </a:lnTo>
                    <a:lnTo>
                      <a:pt x="4089862" y="637037"/>
                    </a:lnTo>
                    <a:lnTo>
                      <a:pt x="4250575" y="598244"/>
                    </a:lnTo>
                    <a:lnTo>
                      <a:pt x="4378036" y="614870"/>
                    </a:lnTo>
                    <a:lnTo>
                      <a:pt x="4555375" y="675830"/>
                    </a:lnTo>
                    <a:lnTo>
                      <a:pt x="4632960" y="731248"/>
                    </a:lnTo>
                    <a:lnTo>
                      <a:pt x="4804756" y="825459"/>
                    </a:lnTo>
                    <a:lnTo>
                      <a:pt x="4937760" y="936295"/>
                    </a:lnTo>
                    <a:lnTo>
                      <a:pt x="5059680" y="1008339"/>
                    </a:lnTo>
                    <a:lnTo>
                      <a:pt x="5225935" y="1119175"/>
                    </a:lnTo>
                    <a:lnTo>
                      <a:pt x="5386647" y="1174593"/>
                    </a:lnTo>
                    <a:lnTo>
                      <a:pt x="5491942" y="1196760"/>
                    </a:lnTo>
                    <a:lnTo>
                      <a:pt x="5780116" y="1130259"/>
                    </a:lnTo>
                    <a:lnTo>
                      <a:pt x="6018415" y="1102550"/>
                    </a:lnTo>
                    <a:lnTo>
                      <a:pt x="6195753" y="1047131"/>
                    </a:lnTo>
                    <a:lnTo>
                      <a:pt x="6356466" y="1013880"/>
                    </a:lnTo>
                    <a:lnTo>
                      <a:pt x="6495011" y="1047131"/>
                    </a:lnTo>
                    <a:lnTo>
                      <a:pt x="6550429" y="1080382"/>
                    </a:lnTo>
                    <a:lnTo>
                      <a:pt x="6672349" y="1141342"/>
                    </a:lnTo>
                    <a:lnTo>
                      <a:pt x="6772102" y="1163510"/>
                    </a:lnTo>
                    <a:lnTo>
                      <a:pt x="6932815" y="1207844"/>
                    </a:lnTo>
                    <a:lnTo>
                      <a:pt x="7093527" y="1241095"/>
                    </a:lnTo>
                    <a:lnTo>
                      <a:pt x="7248698" y="1268804"/>
                    </a:lnTo>
                    <a:lnTo>
                      <a:pt x="7464829" y="1307597"/>
                    </a:lnTo>
                    <a:lnTo>
                      <a:pt x="7586749" y="1313139"/>
                    </a:lnTo>
                    <a:lnTo>
                      <a:pt x="7764087" y="1324222"/>
                    </a:lnTo>
                    <a:lnTo>
                      <a:pt x="7941426" y="1340848"/>
                    </a:lnTo>
                    <a:lnTo>
                      <a:pt x="7996844" y="1340848"/>
                    </a:lnTo>
                    <a:lnTo>
                      <a:pt x="7985760" y="1667815"/>
                    </a:lnTo>
                    <a:lnTo>
                      <a:pt x="5542" y="1523728"/>
                    </a:lnTo>
                    <a:cubicBezTo>
                      <a:pt x="3695" y="1080382"/>
                      <a:pt x="1847" y="637037"/>
                      <a:pt x="0" y="199233"/>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4" name="Figura a mano libera 21">
                <a:extLst>
                  <a:ext uri="{FF2B5EF4-FFF2-40B4-BE49-F238E27FC236}">
                    <a16:creationId xmlns:a16="http://schemas.microsoft.com/office/drawing/2014/main" id="{760A05BD-5B59-68C3-007F-6AB58EEB187A}"/>
                  </a:ext>
                </a:extLst>
              </p:cNvPr>
              <p:cNvSpPr/>
              <p:nvPr/>
            </p:nvSpPr>
            <p:spPr>
              <a:xfrm>
                <a:off x="4004041" y="4690211"/>
                <a:ext cx="1854928" cy="1105261"/>
              </a:xfrm>
              <a:custGeom>
                <a:avLst/>
                <a:gdLst>
                  <a:gd name="connsiteX0" fmla="*/ 0 w 1856509"/>
                  <a:gd name="connsiteY0" fmla="*/ 775855 h 1102822"/>
                  <a:gd name="connsiteX1" fmla="*/ 188422 w 1856509"/>
                  <a:gd name="connsiteY1" fmla="*/ 681644 h 1102822"/>
                  <a:gd name="connsiteX2" fmla="*/ 304800 w 1856509"/>
                  <a:gd name="connsiteY2" fmla="*/ 565266 h 1102822"/>
                  <a:gd name="connsiteX3" fmla="*/ 371302 w 1856509"/>
                  <a:gd name="connsiteY3" fmla="*/ 476597 h 1102822"/>
                  <a:gd name="connsiteX4" fmla="*/ 465513 w 1856509"/>
                  <a:gd name="connsiteY4" fmla="*/ 382386 h 1102822"/>
                  <a:gd name="connsiteX5" fmla="*/ 559724 w 1856509"/>
                  <a:gd name="connsiteY5" fmla="*/ 260466 h 1102822"/>
                  <a:gd name="connsiteX6" fmla="*/ 653935 w 1856509"/>
                  <a:gd name="connsiteY6" fmla="*/ 138546 h 1102822"/>
                  <a:gd name="connsiteX7" fmla="*/ 748146 w 1856509"/>
                  <a:gd name="connsiteY7" fmla="*/ 66502 h 1102822"/>
                  <a:gd name="connsiteX8" fmla="*/ 847898 w 1856509"/>
                  <a:gd name="connsiteY8" fmla="*/ 16626 h 1102822"/>
                  <a:gd name="connsiteX9" fmla="*/ 908858 w 1856509"/>
                  <a:gd name="connsiteY9" fmla="*/ 0 h 1102822"/>
                  <a:gd name="connsiteX10" fmla="*/ 997528 w 1856509"/>
                  <a:gd name="connsiteY10" fmla="*/ 22168 h 1102822"/>
                  <a:gd name="connsiteX11" fmla="*/ 1102822 w 1856509"/>
                  <a:gd name="connsiteY11" fmla="*/ 88669 h 1102822"/>
                  <a:gd name="connsiteX12" fmla="*/ 1174866 w 1856509"/>
                  <a:gd name="connsiteY12" fmla="*/ 166255 h 1102822"/>
                  <a:gd name="connsiteX13" fmla="*/ 1224742 w 1856509"/>
                  <a:gd name="connsiteY13" fmla="*/ 238299 h 1102822"/>
                  <a:gd name="connsiteX14" fmla="*/ 1280160 w 1856509"/>
                  <a:gd name="connsiteY14" fmla="*/ 321426 h 1102822"/>
                  <a:gd name="connsiteX15" fmla="*/ 1335578 w 1856509"/>
                  <a:gd name="connsiteY15" fmla="*/ 404553 h 1102822"/>
                  <a:gd name="connsiteX16" fmla="*/ 1451957 w 1856509"/>
                  <a:gd name="connsiteY16" fmla="*/ 570808 h 1102822"/>
                  <a:gd name="connsiteX17" fmla="*/ 1496291 w 1856509"/>
                  <a:gd name="connsiteY17" fmla="*/ 653935 h 1102822"/>
                  <a:gd name="connsiteX18" fmla="*/ 1573877 w 1856509"/>
                  <a:gd name="connsiteY18" fmla="*/ 798022 h 1102822"/>
                  <a:gd name="connsiteX19" fmla="*/ 1695797 w 1856509"/>
                  <a:gd name="connsiteY19" fmla="*/ 953193 h 1102822"/>
                  <a:gd name="connsiteX20" fmla="*/ 1784466 w 1856509"/>
                  <a:gd name="connsiteY20" fmla="*/ 1052946 h 1102822"/>
                  <a:gd name="connsiteX21" fmla="*/ 1856509 w 1856509"/>
                  <a:gd name="connsiteY21" fmla="*/ 1102822 h 1102822"/>
                  <a:gd name="connsiteX22" fmla="*/ 1751215 w 1856509"/>
                  <a:gd name="connsiteY22" fmla="*/ 1064029 h 1102822"/>
                  <a:gd name="connsiteX23" fmla="*/ 1634837 w 1856509"/>
                  <a:gd name="connsiteY23" fmla="*/ 1003069 h 1102822"/>
                  <a:gd name="connsiteX24" fmla="*/ 1463040 w 1856509"/>
                  <a:gd name="connsiteY24" fmla="*/ 903317 h 1102822"/>
                  <a:gd name="connsiteX25" fmla="*/ 1352204 w 1856509"/>
                  <a:gd name="connsiteY25" fmla="*/ 820189 h 1102822"/>
                  <a:gd name="connsiteX26" fmla="*/ 1213658 w 1856509"/>
                  <a:gd name="connsiteY26" fmla="*/ 720437 h 1102822"/>
                  <a:gd name="connsiteX27" fmla="*/ 1047404 w 1856509"/>
                  <a:gd name="connsiteY27" fmla="*/ 620684 h 1102822"/>
                  <a:gd name="connsiteX28" fmla="*/ 881149 w 1856509"/>
                  <a:gd name="connsiteY28" fmla="*/ 559724 h 1102822"/>
                  <a:gd name="connsiteX29" fmla="*/ 676102 w 1856509"/>
                  <a:gd name="connsiteY29" fmla="*/ 537557 h 1102822"/>
                  <a:gd name="connsiteX30" fmla="*/ 532015 w 1856509"/>
                  <a:gd name="connsiteY30" fmla="*/ 587433 h 1102822"/>
                  <a:gd name="connsiteX31" fmla="*/ 399011 w 1856509"/>
                  <a:gd name="connsiteY31" fmla="*/ 631768 h 1102822"/>
                  <a:gd name="connsiteX32" fmla="*/ 299258 w 1856509"/>
                  <a:gd name="connsiteY32" fmla="*/ 703811 h 1102822"/>
                  <a:gd name="connsiteX33" fmla="*/ 171797 w 1856509"/>
                  <a:gd name="connsiteY33" fmla="*/ 759229 h 1102822"/>
                  <a:gd name="connsiteX34" fmla="*/ 60960 w 1856509"/>
                  <a:gd name="connsiteY34" fmla="*/ 775855 h 1102822"/>
                  <a:gd name="connsiteX35" fmla="*/ 0 w 1856509"/>
                  <a:gd name="connsiteY35" fmla="*/ 775855 h 11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6509" h="1102822">
                    <a:moveTo>
                      <a:pt x="0" y="775855"/>
                    </a:moveTo>
                    <a:lnTo>
                      <a:pt x="188422" y="681644"/>
                    </a:lnTo>
                    <a:lnTo>
                      <a:pt x="304800" y="565266"/>
                    </a:lnTo>
                    <a:lnTo>
                      <a:pt x="371302" y="476597"/>
                    </a:lnTo>
                    <a:lnTo>
                      <a:pt x="465513" y="382386"/>
                    </a:lnTo>
                    <a:lnTo>
                      <a:pt x="559724" y="260466"/>
                    </a:lnTo>
                    <a:lnTo>
                      <a:pt x="653935" y="138546"/>
                    </a:lnTo>
                    <a:lnTo>
                      <a:pt x="748146" y="66502"/>
                    </a:lnTo>
                    <a:lnTo>
                      <a:pt x="847898" y="16626"/>
                    </a:lnTo>
                    <a:lnTo>
                      <a:pt x="908858" y="0"/>
                    </a:lnTo>
                    <a:lnTo>
                      <a:pt x="997528" y="22168"/>
                    </a:lnTo>
                    <a:lnTo>
                      <a:pt x="1102822" y="88669"/>
                    </a:lnTo>
                    <a:lnTo>
                      <a:pt x="1174866" y="166255"/>
                    </a:lnTo>
                    <a:lnTo>
                      <a:pt x="1224742" y="238299"/>
                    </a:lnTo>
                    <a:lnTo>
                      <a:pt x="1280160" y="321426"/>
                    </a:lnTo>
                    <a:lnTo>
                      <a:pt x="1335578" y="404553"/>
                    </a:lnTo>
                    <a:lnTo>
                      <a:pt x="1451957" y="570808"/>
                    </a:lnTo>
                    <a:lnTo>
                      <a:pt x="1496291" y="653935"/>
                    </a:lnTo>
                    <a:lnTo>
                      <a:pt x="1573877" y="798022"/>
                    </a:lnTo>
                    <a:lnTo>
                      <a:pt x="1695797" y="953193"/>
                    </a:lnTo>
                    <a:lnTo>
                      <a:pt x="1784466" y="1052946"/>
                    </a:lnTo>
                    <a:lnTo>
                      <a:pt x="1856509" y="1102822"/>
                    </a:lnTo>
                    <a:lnTo>
                      <a:pt x="1751215" y="1064029"/>
                    </a:lnTo>
                    <a:lnTo>
                      <a:pt x="1634837" y="1003069"/>
                    </a:lnTo>
                    <a:lnTo>
                      <a:pt x="1463040" y="903317"/>
                    </a:lnTo>
                    <a:lnTo>
                      <a:pt x="1352204" y="820189"/>
                    </a:lnTo>
                    <a:lnTo>
                      <a:pt x="1213658" y="720437"/>
                    </a:lnTo>
                    <a:lnTo>
                      <a:pt x="1047404" y="620684"/>
                    </a:lnTo>
                    <a:lnTo>
                      <a:pt x="881149" y="559724"/>
                    </a:lnTo>
                    <a:lnTo>
                      <a:pt x="676102" y="537557"/>
                    </a:lnTo>
                    <a:lnTo>
                      <a:pt x="532015" y="587433"/>
                    </a:lnTo>
                    <a:lnTo>
                      <a:pt x="399011" y="631768"/>
                    </a:lnTo>
                    <a:lnTo>
                      <a:pt x="299258" y="703811"/>
                    </a:lnTo>
                    <a:lnTo>
                      <a:pt x="171797" y="759229"/>
                    </a:lnTo>
                    <a:lnTo>
                      <a:pt x="60960" y="775855"/>
                    </a:lnTo>
                    <a:lnTo>
                      <a:pt x="0" y="775855"/>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5" name="Figura a mano libera 22">
                <a:extLst>
                  <a:ext uri="{FF2B5EF4-FFF2-40B4-BE49-F238E27FC236}">
                    <a16:creationId xmlns:a16="http://schemas.microsoft.com/office/drawing/2014/main" id="{F0DAF5FA-AA99-14A7-6FE2-E976DACF618E}"/>
                  </a:ext>
                </a:extLst>
              </p:cNvPr>
              <p:cNvSpPr/>
              <p:nvPr/>
            </p:nvSpPr>
            <p:spPr>
              <a:xfrm>
                <a:off x="6192684" y="5490841"/>
                <a:ext cx="2136632" cy="449136"/>
              </a:xfrm>
              <a:custGeom>
                <a:avLst/>
                <a:gdLst>
                  <a:gd name="connsiteX0" fmla="*/ 0 w 2133600"/>
                  <a:gd name="connsiteY0" fmla="*/ 254924 h 448887"/>
                  <a:gd name="connsiteX1" fmla="*/ 166255 w 2133600"/>
                  <a:gd name="connsiteY1" fmla="*/ 160713 h 448887"/>
                  <a:gd name="connsiteX2" fmla="*/ 282633 w 2133600"/>
                  <a:gd name="connsiteY2" fmla="*/ 77586 h 448887"/>
                  <a:gd name="connsiteX3" fmla="*/ 404553 w 2133600"/>
                  <a:gd name="connsiteY3" fmla="*/ 33251 h 448887"/>
                  <a:gd name="connsiteX4" fmla="*/ 559724 w 2133600"/>
                  <a:gd name="connsiteY4" fmla="*/ 0 h 448887"/>
                  <a:gd name="connsiteX5" fmla="*/ 670560 w 2133600"/>
                  <a:gd name="connsiteY5" fmla="*/ 0 h 448887"/>
                  <a:gd name="connsiteX6" fmla="*/ 775855 w 2133600"/>
                  <a:gd name="connsiteY6" fmla="*/ 22167 h 448887"/>
                  <a:gd name="connsiteX7" fmla="*/ 886691 w 2133600"/>
                  <a:gd name="connsiteY7" fmla="*/ 49877 h 448887"/>
                  <a:gd name="connsiteX8" fmla="*/ 1080655 w 2133600"/>
                  <a:gd name="connsiteY8" fmla="*/ 94211 h 448887"/>
                  <a:gd name="connsiteX9" fmla="*/ 1252451 w 2133600"/>
                  <a:gd name="connsiteY9" fmla="*/ 155171 h 448887"/>
                  <a:gd name="connsiteX10" fmla="*/ 1429790 w 2133600"/>
                  <a:gd name="connsiteY10" fmla="*/ 216131 h 448887"/>
                  <a:gd name="connsiteX11" fmla="*/ 1640379 w 2133600"/>
                  <a:gd name="connsiteY11" fmla="*/ 293717 h 448887"/>
                  <a:gd name="connsiteX12" fmla="*/ 1895302 w 2133600"/>
                  <a:gd name="connsiteY12" fmla="*/ 376844 h 448887"/>
                  <a:gd name="connsiteX13" fmla="*/ 2133600 w 2133600"/>
                  <a:gd name="connsiteY13" fmla="*/ 448887 h 448887"/>
                  <a:gd name="connsiteX14" fmla="*/ 1867593 w 2133600"/>
                  <a:gd name="connsiteY14" fmla="*/ 448887 h 448887"/>
                  <a:gd name="connsiteX15" fmla="*/ 1729048 w 2133600"/>
                  <a:gd name="connsiteY15" fmla="*/ 437804 h 448887"/>
                  <a:gd name="connsiteX16" fmla="*/ 1573877 w 2133600"/>
                  <a:gd name="connsiteY16" fmla="*/ 399011 h 448887"/>
                  <a:gd name="connsiteX17" fmla="*/ 1413164 w 2133600"/>
                  <a:gd name="connsiteY17" fmla="*/ 382386 h 448887"/>
                  <a:gd name="connsiteX18" fmla="*/ 1224742 w 2133600"/>
                  <a:gd name="connsiteY18" fmla="*/ 338051 h 448887"/>
                  <a:gd name="connsiteX19" fmla="*/ 1102822 w 2133600"/>
                  <a:gd name="connsiteY19" fmla="*/ 310342 h 448887"/>
                  <a:gd name="connsiteX20" fmla="*/ 936568 w 2133600"/>
                  <a:gd name="connsiteY20" fmla="*/ 271549 h 448887"/>
                  <a:gd name="connsiteX21" fmla="*/ 864524 w 2133600"/>
                  <a:gd name="connsiteY21" fmla="*/ 221673 h 448887"/>
                  <a:gd name="connsiteX22" fmla="*/ 764771 w 2133600"/>
                  <a:gd name="connsiteY22" fmla="*/ 182880 h 448887"/>
                  <a:gd name="connsiteX23" fmla="*/ 637310 w 2133600"/>
                  <a:gd name="connsiteY23" fmla="*/ 155171 h 448887"/>
                  <a:gd name="connsiteX24" fmla="*/ 554182 w 2133600"/>
                  <a:gd name="connsiteY24" fmla="*/ 155171 h 448887"/>
                  <a:gd name="connsiteX25" fmla="*/ 426720 w 2133600"/>
                  <a:gd name="connsiteY25" fmla="*/ 193964 h 448887"/>
                  <a:gd name="connsiteX26" fmla="*/ 332510 w 2133600"/>
                  <a:gd name="connsiteY26" fmla="*/ 227215 h 448887"/>
                  <a:gd name="connsiteX27" fmla="*/ 243840 w 2133600"/>
                  <a:gd name="connsiteY27" fmla="*/ 243840 h 448887"/>
                  <a:gd name="connsiteX28" fmla="*/ 127462 w 2133600"/>
                  <a:gd name="connsiteY28" fmla="*/ 260466 h 448887"/>
                  <a:gd name="connsiteX29" fmla="*/ 0 w 2133600"/>
                  <a:gd name="connsiteY29" fmla="*/ 254924 h 44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33600" h="448887">
                    <a:moveTo>
                      <a:pt x="0" y="254924"/>
                    </a:moveTo>
                    <a:lnTo>
                      <a:pt x="166255" y="160713"/>
                    </a:lnTo>
                    <a:lnTo>
                      <a:pt x="282633" y="77586"/>
                    </a:lnTo>
                    <a:lnTo>
                      <a:pt x="404553" y="33251"/>
                    </a:lnTo>
                    <a:lnTo>
                      <a:pt x="559724" y="0"/>
                    </a:lnTo>
                    <a:lnTo>
                      <a:pt x="670560" y="0"/>
                    </a:lnTo>
                    <a:lnTo>
                      <a:pt x="775855" y="22167"/>
                    </a:lnTo>
                    <a:lnTo>
                      <a:pt x="886691" y="49877"/>
                    </a:lnTo>
                    <a:lnTo>
                      <a:pt x="1080655" y="94211"/>
                    </a:lnTo>
                    <a:lnTo>
                      <a:pt x="1252451" y="155171"/>
                    </a:lnTo>
                    <a:lnTo>
                      <a:pt x="1429790" y="216131"/>
                    </a:lnTo>
                    <a:lnTo>
                      <a:pt x="1640379" y="293717"/>
                    </a:lnTo>
                    <a:lnTo>
                      <a:pt x="1895302" y="376844"/>
                    </a:lnTo>
                    <a:lnTo>
                      <a:pt x="2133600" y="448887"/>
                    </a:lnTo>
                    <a:lnTo>
                      <a:pt x="1867593" y="448887"/>
                    </a:lnTo>
                    <a:lnTo>
                      <a:pt x="1729048" y="437804"/>
                    </a:lnTo>
                    <a:lnTo>
                      <a:pt x="1573877" y="399011"/>
                    </a:lnTo>
                    <a:lnTo>
                      <a:pt x="1413164" y="382386"/>
                    </a:lnTo>
                    <a:lnTo>
                      <a:pt x="1224742" y="338051"/>
                    </a:lnTo>
                    <a:lnTo>
                      <a:pt x="1102822" y="310342"/>
                    </a:lnTo>
                    <a:lnTo>
                      <a:pt x="936568" y="271549"/>
                    </a:lnTo>
                    <a:lnTo>
                      <a:pt x="864524" y="221673"/>
                    </a:lnTo>
                    <a:lnTo>
                      <a:pt x="764771" y="182880"/>
                    </a:lnTo>
                    <a:lnTo>
                      <a:pt x="637310" y="155171"/>
                    </a:lnTo>
                    <a:lnTo>
                      <a:pt x="554182" y="155171"/>
                    </a:lnTo>
                    <a:lnTo>
                      <a:pt x="426720" y="193964"/>
                    </a:lnTo>
                    <a:lnTo>
                      <a:pt x="332510" y="227215"/>
                    </a:lnTo>
                    <a:lnTo>
                      <a:pt x="243840" y="243840"/>
                    </a:lnTo>
                    <a:lnTo>
                      <a:pt x="127462" y="260466"/>
                    </a:lnTo>
                    <a:lnTo>
                      <a:pt x="0" y="254924"/>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6" name="Figura a mano libera 23">
                <a:extLst>
                  <a:ext uri="{FF2B5EF4-FFF2-40B4-BE49-F238E27FC236}">
                    <a16:creationId xmlns:a16="http://schemas.microsoft.com/office/drawing/2014/main" id="{BCC94506-4FF6-4A98-E93A-C87BB48DB430}"/>
                  </a:ext>
                </a:extLst>
              </p:cNvPr>
              <p:cNvSpPr/>
              <p:nvPr/>
            </p:nvSpPr>
            <p:spPr>
              <a:xfrm>
                <a:off x="6066998" y="5080763"/>
                <a:ext cx="2357665" cy="867025"/>
              </a:xfrm>
              <a:custGeom>
                <a:avLst/>
                <a:gdLst>
                  <a:gd name="connsiteX0" fmla="*/ 0 w 2360814"/>
                  <a:gd name="connsiteY0" fmla="*/ 698269 h 870065"/>
                  <a:gd name="connsiteX1" fmla="*/ 72043 w 2360814"/>
                  <a:gd name="connsiteY1" fmla="*/ 648392 h 870065"/>
                  <a:gd name="connsiteX2" fmla="*/ 127461 w 2360814"/>
                  <a:gd name="connsiteY2" fmla="*/ 604058 h 870065"/>
                  <a:gd name="connsiteX3" fmla="*/ 216131 w 2360814"/>
                  <a:gd name="connsiteY3" fmla="*/ 482138 h 870065"/>
                  <a:gd name="connsiteX4" fmla="*/ 310341 w 2360814"/>
                  <a:gd name="connsiteY4" fmla="*/ 376843 h 870065"/>
                  <a:gd name="connsiteX5" fmla="*/ 471054 w 2360814"/>
                  <a:gd name="connsiteY5" fmla="*/ 188421 h 870065"/>
                  <a:gd name="connsiteX6" fmla="*/ 532014 w 2360814"/>
                  <a:gd name="connsiteY6" fmla="*/ 133003 h 870065"/>
                  <a:gd name="connsiteX7" fmla="*/ 642851 w 2360814"/>
                  <a:gd name="connsiteY7" fmla="*/ 55418 h 870065"/>
                  <a:gd name="connsiteX8" fmla="*/ 770312 w 2360814"/>
                  <a:gd name="connsiteY8" fmla="*/ 0 h 870065"/>
                  <a:gd name="connsiteX9" fmla="*/ 875607 w 2360814"/>
                  <a:gd name="connsiteY9" fmla="*/ 0 h 870065"/>
                  <a:gd name="connsiteX10" fmla="*/ 986443 w 2360814"/>
                  <a:gd name="connsiteY10" fmla="*/ 22167 h 870065"/>
                  <a:gd name="connsiteX11" fmla="*/ 1130531 w 2360814"/>
                  <a:gd name="connsiteY11" fmla="*/ 83127 h 870065"/>
                  <a:gd name="connsiteX12" fmla="*/ 1269076 w 2360814"/>
                  <a:gd name="connsiteY12" fmla="*/ 149629 h 870065"/>
                  <a:gd name="connsiteX13" fmla="*/ 1413163 w 2360814"/>
                  <a:gd name="connsiteY13" fmla="*/ 227214 h 870065"/>
                  <a:gd name="connsiteX14" fmla="*/ 1568334 w 2360814"/>
                  <a:gd name="connsiteY14" fmla="*/ 326967 h 870065"/>
                  <a:gd name="connsiteX15" fmla="*/ 1690254 w 2360814"/>
                  <a:gd name="connsiteY15" fmla="*/ 404552 h 870065"/>
                  <a:gd name="connsiteX16" fmla="*/ 1828800 w 2360814"/>
                  <a:gd name="connsiteY16" fmla="*/ 509847 h 870065"/>
                  <a:gd name="connsiteX17" fmla="*/ 1978429 w 2360814"/>
                  <a:gd name="connsiteY17" fmla="*/ 615141 h 870065"/>
                  <a:gd name="connsiteX18" fmla="*/ 2200101 w 2360814"/>
                  <a:gd name="connsiteY18" fmla="*/ 759229 h 870065"/>
                  <a:gd name="connsiteX19" fmla="*/ 2294312 w 2360814"/>
                  <a:gd name="connsiteY19" fmla="*/ 825731 h 870065"/>
                  <a:gd name="connsiteX20" fmla="*/ 2360814 w 2360814"/>
                  <a:gd name="connsiteY20" fmla="*/ 864523 h 870065"/>
                  <a:gd name="connsiteX21" fmla="*/ 2316480 w 2360814"/>
                  <a:gd name="connsiteY21" fmla="*/ 870065 h 870065"/>
                  <a:gd name="connsiteX22" fmla="*/ 2222269 w 2360814"/>
                  <a:gd name="connsiteY22" fmla="*/ 847898 h 870065"/>
                  <a:gd name="connsiteX23" fmla="*/ 2022763 w 2360814"/>
                  <a:gd name="connsiteY23" fmla="*/ 792480 h 870065"/>
                  <a:gd name="connsiteX24" fmla="*/ 1845425 w 2360814"/>
                  <a:gd name="connsiteY24" fmla="*/ 731520 h 870065"/>
                  <a:gd name="connsiteX25" fmla="*/ 1651461 w 2360814"/>
                  <a:gd name="connsiteY25" fmla="*/ 659476 h 870065"/>
                  <a:gd name="connsiteX26" fmla="*/ 1479665 w 2360814"/>
                  <a:gd name="connsiteY26" fmla="*/ 604058 h 870065"/>
                  <a:gd name="connsiteX27" fmla="*/ 1269076 w 2360814"/>
                  <a:gd name="connsiteY27" fmla="*/ 537556 h 870065"/>
                  <a:gd name="connsiteX28" fmla="*/ 964276 w 2360814"/>
                  <a:gd name="connsiteY28" fmla="*/ 443345 h 870065"/>
                  <a:gd name="connsiteX29" fmla="*/ 820189 w 2360814"/>
                  <a:gd name="connsiteY29" fmla="*/ 415636 h 870065"/>
                  <a:gd name="connsiteX30" fmla="*/ 659476 w 2360814"/>
                  <a:gd name="connsiteY30" fmla="*/ 415636 h 870065"/>
                  <a:gd name="connsiteX31" fmla="*/ 532014 w 2360814"/>
                  <a:gd name="connsiteY31" fmla="*/ 448887 h 870065"/>
                  <a:gd name="connsiteX32" fmla="*/ 437803 w 2360814"/>
                  <a:gd name="connsiteY32" fmla="*/ 482138 h 870065"/>
                  <a:gd name="connsiteX33" fmla="*/ 387927 w 2360814"/>
                  <a:gd name="connsiteY33" fmla="*/ 509847 h 870065"/>
                  <a:gd name="connsiteX34" fmla="*/ 343592 w 2360814"/>
                  <a:gd name="connsiteY34" fmla="*/ 543098 h 870065"/>
                  <a:gd name="connsiteX35" fmla="*/ 282632 w 2360814"/>
                  <a:gd name="connsiteY35" fmla="*/ 581891 h 870065"/>
                  <a:gd name="connsiteX36" fmla="*/ 216131 w 2360814"/>
                  <a:gd name="connsiteY36" fmla="*/ 626225 h 870065"/>
                  <a:gd name="connsiteX37" fmla="*/ 171796 w 2360814"/>
                  <a:gd name="connsiteY37" fmla="*/ 653934 h 870065"/>
                  <a:gd name="connsiteX38" fmla="*/ 121920 w 2360814"/>
                  <a:gd name="connsiteY38" fmla="*/ 687185 h 870065"/>
                  <a:gd name="connsiteX39" fmla="*/ 72043 w 2360814"/>
                  <a:gd name="connsiteY39" fmla="*/ 687185 h 870065"/>
                  <a:gd name="connsiteX40" fmla="*/ 0 w 2360814"/>
                  <a:gd name="connsiteY40" fmla="*/ 698269 h 87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60814" h="870065">
                    <a:moveTo>
                      <a:pt x="0" y="698269"/>
                    </a:moveTo>
                    <a:lnTo>
                      <a:pt x="72043" y="648392"/>
                    </a:lnTo>
                    <a:lnTo>
                      <a:pt x="127461" y="604058"/>
                    </a:lnTo>
                    <a:lnTo>
                      <a:pt x="216131" y="482138"/>
                    </a:lnTo>
                    <a:lnTo>
                      <a:pt x="310341" y="376843"/>
                    </a:lnTo>
                    <a:lnTo>
                      <a:pt x="471054" y="188421"/>
                    </a:lnTo>
                    <a:lnTo>
                      <a:pt x="532014" y="133003"/>
                    </a:lnTo>
                    <a:lnTo>
                      <a:pt x="642851" y="55418"/>
                    </a:lnTo>
                    <a:lnTo>
                      <a:pt x="770312" y="0"/>
                    </a:lnTo>
                    <a:lnTo>
                      <a:pt x="875607" y="0"/>
                    </a:lnTo>
                    <a:lnTo>
                      <a:pt x="986443" y="22167"/>
                    </a:lnTo>
                    <a:lnTo>
                      <a:pt x="1130531" y="83127"/>
                    </a:lnTo>
                    <a:lnTo>
                      <a:pt x="1269076" y="149629"/>
                    </a:lnTo>
                    <a:lnTo>
                      <a:pt x="1413163" y="227214"/>
                    </a:lnTo>
                    <a:lnTo>
                      <a:pt x="1568334" y="326967"/>
                    </a:lnTo>
                    <a:lnTo>
                      <a:pt x="1690254" y="404552"/>
                    </a:lnTo>
                    <a:lnTo>
                      <a:pt x="1828800" y="509847"/>
                    </a:lnTo>
                    <a:lnTo>
                      <a:pt x="1978429" y="615141"/>
                    </a:lnTo>
                    <a:lnTo>
                      <a:pt x="2200101" y="759229"/>
                    </a:lnTo>
                    <a:lnTo>
                      <a:pt x="2294312" y="825731"/>
                    </a:lnTo>
                    <a:lnTo>
                      <a:pt x="2360814" y="864523"/>
                    </a:lnTo>
                    <a:lnTo>
                      <a:pt x="2316480" y="870065"/>
                    </a:lnTo>
                    <a:lnTo>
                      <a:pt x="2222269" y="847898"/>
                    </a:lnTo>
                    <a:lnTo>
                      <a:pt x="2022763" y="792480"/>
                    </a:lnTo>
                    <a:lnTo>
                      <a:pt x="1845425" y="731520"/>
                    </a:lnTo>
                    <a:lnTo>
                      <a:pt x="1651461" y="659476"/>
                    </a:lnTo>
                    <a:lnTo>
                      <a:pt x="1479665" y="604058"/>
                    </a:lnTo>
                    <a:lnTo>
                      <a:pt x="1269076" y="537556"/>
                    </a:lnTo>
                    <a:lnTo>
                      <a:pt x="964276" y="443345"/>
                    </a:lnTo>
                    <a:lnTo>
                      <a:pt x="820189" y="415636"/>
                    </a:lnTo>
                    <a:lnTo>
                      <a:pt x="659476" y="415636"/>
                    </a:lnTo>
                    <a:lnTo>
                      <a:pt x="532014" y="448887"/>
                    </a:lnTo>
                    <a:lnTo>
                      <a:pt x="437803" y="482138"/>
                    </a:lnTo>
                    <a:lnTo>
                      <a:pt x="387927" y="509847"/>
                    </a:lnTo>
                    <a:lnTo>
                      <a:pt x="343592" y="543098"/>
                    </a:lnTo>
                    <a:lnTo>
                      <a:pt x="282632" y="581891"/>
                    </a:lnTo>
                    <a:lnTo>
                      <a:pt x="216131" y="626225"/>
                    </a:lnTo>
                    <a:lnTo>
                      <a:pt x="171796" y="653934"/>
                    </a:lnTo>
                    <a:lnTo>
                      <a:pt x="121920" y="687185"/>
                    </a:lnTo>
                    <a:lnTo>
                      <a:pt x="72043" y="687185"/>
                    </a:lnTo>
                    <a:lnTo>
                      <a:pt x="0" y="698269"/>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cxnSp>
            <p:nvCxnSpPr>
              <p:cNvPr id="27" name="Connettore 2 26">
                <a:extLst>
                  <a:ext uri="{FF2B5EF4-FFF2-40B4-BE49-F238E27FC236}">
                    <a16:creationId xmlns:a16="http://schemas.microsoft.com/office/drawing/2014/main" id="{BC30D6ED-075D-E1DA-56DC-714EF2396708}"/>
                  </a:ext>
                </a:extLst>
              </p:cNvPr>
              <p:cNvCxnSpPr>
                <a:stCxn id="23" idx="56"/>
              </p:cNvCxnSpPr>
              <p:nvPr/>
            </p:nvCxnSpPr>
            <p:spPr>
              <a:xfrm flipH="1" flipV="1">
                <a:off x="467544" y="1679055"/>
                <a:ext cx="13003" cy="44640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F5027786-B555-0A25-E880-E90ECD342B16}"/>
                  </a:ext>
                </a:extLst>
              </p:cNvPr>
              <p:cNvCxnSpPr>
                <a:stCxn id="23" idx="56"/>
              </p:cNvCxnSpPr>
              <p:nvPr/>
            </p:nvCxnSpPr>
            <p:spPr>
              <a:xfrm>
                <a:off x="480547" y="6143064"/>
                <a:ext cx="8485860" cy="13669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Figura a mano libera 27">
              <a:extLst>
                <a:ext uri="{FF2B5EF4-FFF2-40B4-BE49-F238E27FC236}">
                  <a16:creationId xmlns:a16="http://schemas.microsoft.com/office/drawing/2014/main" id="{91D14EB0-B535-1AC8-F3AF-2F235C06122C}"/>
                </a:ext>
              </a:extLst>
            </p:cNvPr>
            <p:cNvSpPr/>
            <p:nvPr/>
          </p:nvSpPr>
          <p:spPr>
            <a:xfrm>
              <a:off x="1710089" y="3573705"/>
              <a:ext cx="3256365" cy="770981"/>
            </a:xfrm>
            <a:custGeom>
              <a:avLst/>
              <a:gdLst>
                <a:gd name="connsiteX0" fmla="*/ 11220 w 2625394"/>
                <a:gd name="connsiteY0" fmla="*/ 78537 h 639519"/>
                <a:gd name="connsiteX1" fmla="*/ 0 w 2625394"/>
                <a:gd name="connsiteY1" fmla="*/ 589030 h 639519"/>
                <a:gd name="connsiteX2" fmla="*/ 2625394 w 2625394"/>
                <a:gd name="connsiteY2" fmla="*/ 639519 h 639519"/>
                <a:gd name="connsiteX3" fmla="*/ 2625394 w 2625394"/>
                <a:gd name="connsiteY3" fmla="*/ 527322 h 639519"/>
                <a:gd name="connsiteX4" fmla="*/ 2513198 w 2625394"/>
                <a:gd name="connsiteY4" fmla="*/ 516103 h 639519"/>
                <a:gd name="connsiteX5" fmla="*/ 2412221 w 2625394"/>
                <a:gd name="connsiteY5" fmla="*/ 504883 h 639519"/>
                <a:gd name="connsiteX6" fmla="*/ 2339293 w 2625394"/>
                <a:gd name="connsiteY6" fmla="*/ 499273 h 639519"/>
                <a:gd name="connsiteX7" fmla="*/ 2260756 w 2625394"/>
                <a:gd name="connsiteY7" fmla="*/ 471224 h 639519"/>
                <a:gd name="connsiteX8" fmla="*/ 2187828 w 2625394"/>
                <a:gd name="connsiteY8" fmla="*/ 443175 h 639519"/>
                <a:gd name="connsiteX9" fmla="*/ 2126120 w 2625394"/>
                <a:gd name="connsiteY9" fmla="*/ 415126 h 639519"/>
                <a:gd name="connsiteX10" fmla="*/ 2086852 w 2625394"/>
                <a:gd name="connsiteY10" fmla="*/ 409516 h 639519"/>
                <a:gd name="connsiteX11" fmla="*/ 2041973 w 2625394"/>
                <a:gd name="connsiteY11" fmla="*/ 426346 h 639519"/>
                <a:gd name="connsiteX12" fmla="*/ 1952216 w 2625394"/>
                <a:gd name="connsiteY12" fmla="*/ 454395 h 639519"/>
                <a:gd name="connsiteX13" fmla="*/ 1873679 w 2625394"/>
                <a:gd name="connsiteY13" fmla="*/ 471224 h 639519"/>
                <a:gd name="connsiteX14" fmla="*/ 1828800 w 2625394"/>
                <a:gd name="connsiteY14" fmla="*/ 471224 h 639519"/>
                <a:gd name="connsiteX15" fmla="*/ 1828800 w 2625394"/>
                <a:gd name="connsiteY15" fmla="*/ 471224 h 639519"/>
                <a:gd name="connsiteX16" fmla="*/ 1744653 w 2625394"/>
                <a:gd name="connsiteY16" fmla="*/ 460005 h 639519"/>
                <a:gd name="connsiteX17" fmla="*/ 1688555 w 2625394"/>
                <a:gd name="connsiteY17" fmla="*/ 426346 h 639519"/>
                <a:gd name="connsiteX18" fmla="*/ 1621237 w 2625394"/>
                <a:gd name="connsiteY18" fmla="*/ 381467 h 639519"/>
                <a:gd name="connsiteX19" fmla="*/ 1581968 w 2625394"/>
                <a:gd name="connsiteY19" fmla="*/ 342199 h 639519"/>
                <a:gd name="connsiteX20" fmla="*/ 1553919 w 2625394"/>
                <a:gd name="connsiteY20" fmla="*/ 319759 h 639519"/>
                <a:gd name="connsiteX21" fmla="*/ 1520260 w 2625394"/>
                <a:gd name="connsiteY21" fmla="*/ 286100 h 639519"/>
                <a:gd name="connsiteX22" fmla="*/ 1486601 w 2625394"/>
                <a:gd name="connsiteY22" fmla="*/ 274881 h 639519"/>
                <a:gd name="connsiteX23" fmla="*/ 1486601 w 2625394"/>
                <a:gd name="connsiteY23" fmla="*/ 274881 h 639519"/>
                <a:gd name="connsiteX24" fmla="*/ 1424893 w 2625394"/>
                <a:gd name="connsiteY24" fmla="*/ 246832 h 639519"/>
                <a:gd name="connsiteX25" fmla="*/ 1391235 w 2625394"/>
                <a:gd name="connsiteY25" fmla="*/ 246832 h 639519"/>
                <a:gd name="connsiteX26" fmla="*/ 1391235 w 2625394"/>
                <a:gd name="connsiteY26" fmla="*/ 246832 h 639519"/>
                <a:gd name="connsiteX27" fmla="*/ 1335136 w 2625394"/>
                <a:gd name="connsiteY27" fmla="*/ 274881 h 639519"/>
                <a:gd name="connsiteX28" fmla="*/ 1239770 w 2625394"/>
                <a:gd name="connsiteY28" fmla="*/ 297320 h 639519"/>
                <a:gd name="connsiteX29" fmla="*/ 1200501 w 2625394"/>
                <a:gd name="connsiteY29" fmla="*/ 325369 h 639519"/>
                <a:gd name="connsiteX30" fmla="*/ 1150012 w 2625394"/>
                <a:gd name="connsiteY30" fmla="*/ 347808 h 639519"/>
                <a:gd name="connsiteX31" fmla="*/ 1127573 w 2625394"/>
                <a:gd name="connsiteY31" fmla="*/ 342199 h 639519"/>
                <a:gd name="connsiteX32" fmla="*/ 1105134 w 2625394"/>
                <a:gd name="connsiteY32" fmla="*/ 342199 h 639519"/>
                <a:gd name="connsiteX33" fmla="*/ 1060255 w 2625394"/>
                <a:gd name="connsiteY33" fmla="*/ 319759 h 639519"/>
                <a:gd name="connsiteX34" fmla="*/ 1026597 w 2625394"/>
                <a:gd name="connsiteY34" fmla="*/ 291710 h 639519"/>
                <a:gd name="connsiteX35" fmla="*/ 970498 w 2625394"/>
                <a:gd name="connsiteY35" fmla="*/ 224392 h 639519"/>
                <a:gd name="connsiteX36" fmla="*/ 925620 w 2625394"/>
                <a:gd name="connsiteY36" fmla="*/ 185124 h 639519"/>
                <a:gd name="connsiteX37" fmla="*/ 891961 w 2625394"/>
                <a:gd name="connsiteY37" fmla="*/ 157075 h 639519"/>
                <a:gd name="connsiteX38" fmla="*/ 891961 w 2625394"/>
                <a:gd name="connsiteY38" fmla="*/ 157075 h 639519"/>
                <a:gd name="connsiteX39" fmla="*/ 841473 w 2625394"/>
                <a:gd name="connsiteY39" fmla="*/ 106586 h 639519"/>
                <a:gd name="connsiteX40" fmla="*/ 841473 w 2625394"/>
                <a:gd name="connsiteY40" fmla="*/ 106586 h 639519"/>
                <a:gd name="connsiteX41" fmla="*/ 790984 w 2625394"/>
                <a:gd name="connsiteY41" fmla="*/ 44878 h 639519"/>
                <a:gd name="connsiteX42" fmla="*/ 768545 w 2625394"/>
                <a:gd name="connsiteY42" fmla="*/ 28049 h 639519"/>
                <a:gd name="connsiteX43" fmla="*/ 757325 w 2625394"/>
                <a:gd name="connsiteY43" fmla="*/ 11219 h 639519"/>
                <a:gd name="connsiteX44" fmla="*/ 729276 w 2625394"/>
                <a:gd name="connsiteY44" fmla="*/ 0 h 639519"/>
                <a:gd name="connsiteX45" fmla="*/ 706837 w 2625394"/>
                <a:gd name="connsiteY45" fmla="*/ 0 h 639519"/>
                <a:gd name="connsiteX46" fmla="*/ 667568 w 2625394"/>
                <a:gd name="connsiteY46" fmla="*/ 5610 h 639519"/>
                <a:gd name="connsiteX47" fmla="*/ 633909 w 2625394"/>
                <a:gd name="connsiteY47" fmla="*/ 28049 h 639519"/>
                <a:gd name="connsiteX48" fmla="*/ 611470 w 2625394"/>
                <a:gd name="connsiteY48" fmla="*/ 44878 h 639519"/>
                <a:gd name="connsiteX49" fmla="*/ 583421 w 2625394"/>
                <a:gd name="connsiteY49" fmla="*/ 61708 h 639519"/>
                <a:gd name="connsiteX50" fmla="*/ 538543 w 2625394"/>
                <a:gd name="connsiteY50" fmla="*/ 78537 h 639519"/>
                <a:gd name="connsiteX51" fmla="*/ 510493 w 2625394"/>
                <a:gd name="connsiteY51" fmla="*/ 106586 h 639519"/>
                <a:gd name="connsiteX52" fmla="*/ 510493 w 2625394"/>
                <a:gd name="connsiteY52" fmla="*/ 106586 h 639519"/>
                <a:gd name="connsiteX53" fmla="*/ 420736 w 2625394"/>
                <a:gd name="connsiteY53" fmla="*/ 117806 h 639519"/>
                <a:gd name="connsiteX54" fmla="*/ 347809 w 2625394"/>
                <a:gd name="connsiteY54" fmla="*/ 117806 h 639519"/>
                <a:gd name="connsiteX55" fmla="*/ 274881 w 2625394"/>
                <a:gd name="connsiteY55" fmla="*/ 117806 h 639519"/>
                <a:gd name="connsiteX56" fmla="*/ 235612 w 2625394"/>
                <a:gd name="connsiteY56" fmla="*/ 112196 h 639519"/>
                <a:gd name="connsiteX57" fmla="*/ 173905 w 2625394"/>
                <a:gd name="connsiteY57" fmla="*/ 95367 h 639519"/>
                <a:gd name="connsiteX58" fmla="*/ 129026 w 2625394"/>
                <a:gd name="connsiteY58" fmla="*/ 95367 h 639519"/>
                <a:gd name="connsiteX59" fmla="*/ 129026 w 2625394"/>
                <a:gd name="connsiteY59" fmla="*/ 95367 h 639519"/>
                <a:gd name="connsiteX60" fmla="*/ 67318 w 2625394"/>
                <a:gd name="connsiteY60" fmla="*/ 78537 h 639519"/>
                <a:gd name="connsiteX61" fmla="*/ 11220 w 2625394"/>
                <a:gd name="connsiteY61" fmla="*/ 78537 h 6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25394" h="639519">
                  <a:moveTo>
                    <a:pt x="11220" y="78537"/>
                  </a:moveTo>
                  <a:lnTo>
                    <a:pt x="0" y="589030"/>
                  </a:lnTo>
                  <a:lnTo>
                    <a:pt x="2625394" y="639519"/>
                  </a:lnTo>
                  <a:lnTo>
                    <a:pt x="2625394" y="527322"/>
                  </a:lnTo>
                  <a:lnTo>
                    <a:pt x="2513198" y="516103"/>
                  </a:lnTo>
                  <a:lnTo>
                    <a:pt x="2412221" y="504883"/>
                  </a:lnTo>
                  <a:lnTo>
                    <a:pt x="2339293" y="499273"/>
                  </a:lnTo>
                  <a:lnTo>
                    <a:pt x="2260756" y="471224"/>
                  </a:lnTo>
                  <a:lnTo>
                    <a:pt x="2187828" y="443175"/>
                  </a:lnTo>
                  <a:lnTo>
                    <a:pt x="2126120" y="415126"/>
                  </a:lnTo>
                  <a:lnTo>
                    <a:pt x="2086852" y="409516"/>
                  </a:lnTo>
                  <a:lnTo>
                    <a:pt x="2041973" y="426346"/>
                  </a:lnTo>
                  <a:lnTo>
                    <a:pt x="1952216" y="454395"/>
                  </a:lnTo>
                  <a:lnTo>
                    <a:pt x="1873679" y="471224"/>
                  </a:lnTo>
                  <a:lnTo>
                    <a:pt x="1828800" y="471224"/>
                  </a:lnTo>
                  <a:lnTo>
                    <a:pt x="1828800" y="471224"/>
                  </a:lnTo>
                  <a:lnTo>
                    <a:pt x="1744653" y="460005"/>
                  </a:lnTo>
                  <a:lnTo>
                    <a:pt x="1688555" y="426346"/>
                  </a:lnTo>
                  <a:lnTo>
                    <a:pt x="1621237" y="381467"/>
                  </a:lnTo>
                  <a:lnTo>
                    <a:pt x="1581968" y="342199"/>
                  </a:lnTo>
                  <a:lnTo>
                    <a:pt x="1553919" y="319759"/>
                  </a:lnTo>
                  <a:lnTo>
                    <a:pt x="1520260" y="286100"/>
                  </a:lnTo>
                  <a:lnTo>
                    <a:pt x="1486601" y="274881"/>
                  </a:lnTo>
                  <a:lnTo>
                    <a:pt x="1486601" y="274881"/>
                  </a:lnTo>
                  <a:lnTo>
                    <a:pt x="1424893" y="246832"/>
                  </a:lnTo>
                  <a:lnTo>
                    <a:pt x="1391235" y="246832"/>
                  </a:lnTo>
                  <a:lnTo>
                    <a:pt x="1391235" y="246832"/>
                  </a:lnTo>
                  <a:lnTo>
                    <a:pt x="1335136" y="274881"/>
                  </a:lnTo>
                  <a:lnTo>
                    <a:pt x="1239770" y="297320"/>
                  </a:lnTo>
                  <a:lnTo>
                    <a:pt x="1200501" y="325369"/>
                  </a:lnTo>
                  <a:lnTo>
                    <a:pt x="1150012" y="347808"/>
                  </a:lnTo>
                  <a:lnTo>
                    <a:pt x="1127573" y="342199"/>
                  </a:lnTo>
                  <a:lnTo>
                    <a:pt x="1105134" y="342199"/>
                  </a:lnTo>
                  <a:lnTo>
                    <a:pt x="1060255" y="319759"/>
                  </a:lnTo>
                  <a:lnTo>
                    <a:pt x="1026597" y="291710"/>
                  </a:lnTo>
                  <a:lnTo>
                    <a:pt x="970498" y="224392"/>
                  </a:lnTo>
                  <a:lnTo>
                    <a:pt x="925620" y="185124"/>
                  </a:lnTo>
                  <a:lnTo>
                    <a:pt x="891961" y="157075"/>
                  </a:lnTo>
                  <a:lnTo>
                    <a:pt x="891961" y="157075"/>
                  </a:lnTo>
                  <a:lnTo>
                    <a:pt x="841473" y="106586"/>
                  </a:lnTo>
                  <a:lnTo>
                    <a:pt x="841473" y="106586"/>
                  </a:lnTo>
                  <a:lnTo>
                    <a:pt x="790984" y="44878"/>
                  </a:lnTo>
                  <a:lnTo>
                    <a:pt x="768545" y="28049"/>
                  </a:lnTo>
                  <a:lnTo>
                    <a:pt x="757325" y="11219"/>
                  </a:lnTo>
                  <a:lnTo>
                    <a:pt x="729276" y="0"/>
                  </a:lnTo>
                  <a:lnTo>
                    <a:pt x="706837" y="0"/>
                  </a:lnTo>
                  <a:lnTo>
                    <a:pt x="667568" y="5610"/>
                  </a:lnTo>
                  <a:lnTo>
                    <a:pt x="633909" y="28049"/>
                  </a:lnTo>
                  <a:lnTo>
                    <a:pt x="611470" y="44878"/>
                  </a:lnTo>
                  <a:lnTo>
                    <a:pt x="583421" y="61708"/>
                  </a:lnTo>
                  <a:lnTo>
                    <a:pt x="538543" y="78537"/>
                  </a:lnTo>
                  <a:lnTo>
                    <a:pt x="510493" y="106586"/>
                  </a:lnTo>
                  <a:lnTo>
                    <a:pt x="510493" y="106586"/>
                  </a:lnTo>
                  <a:lnTo>
                    <a:pt x="420736" y="117806"/>
                  </a:lnTo>
                  <a:lnTo>
                    <a:pt x="347809" y="117806"/>
                  </a:lnTo>
                  <a:lnTo>
                    <a:pt x="274881" y="117806"/>
                  </a:lnTo>
                  <a:lnTo>
                    <a:pt x="235612" y="112196"/>
                  </a:lnTo>
                  <a:lnTo>
                    <a:pt x="173905" y="95367"/>
                  </a:lnTo>
                  <a:lnTo>
                    <a:pt x="129026" y="95367"/>
                  </a:lnTo>
                  <a:lnTo>
                    <a:pt x="129026" y="95367"/>
                  </a:lnTo>
                  <a:lnTo>
                    <a:pt x="67318" y="78537"/>
                  </a:lnTo>
                  <a:lnTo>
                    <a:pt x="11220" y="78537"/>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2" name="CasellaDiTesto 11">
              <a:extLst>
                <a:ext uri="{FF2B5EF4-FFF2-40B4-BE49-F238E27FC236}">
                  <a16:creationId xmlns:a16="http://schemas.microsoft.com/office/drawing/2014/main" id="{D79C9744-BB60-88C0-8D5F-BAFF36EE3FD5}"/>
                </a:ext>
              </a:extLst>
            </p:cNvPr>
            <p:cNvSpPr txBox="1">
              <a:spLocks noChangeArrowheads="1"/>
            </p:cNvSpPr>
            <p:nvPr/>
          </p:nvSpPr>
          <p:spPr bwMode="auto">
            <a:xfrm>
              <a:off x="1710089" y="2277317"/>
              <a:ext cx="703646" cy="245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eaLnBrk="1" hangingPunct="1">
                <a:defRPr/>
              </a:pPr>
              <a:r>
                <a:rPr lang="it-IT" sz="1200" b="1" dirty="0">
                  <a:latin typeface="Bookman Old Style" pitchFamily="18" charset="0"/>
                </a:rPr>
                <a:t>m</a:t>
              </a:r>
              <a:r>
                <a:rPr lang="it-IT" sz="1200" b="1" baseline="30000" dirty="0">
                  <a:latin typeface="Bookman Old Style" pitchFamily="18" charset="0"/>
                </a:rPr>
                <a:t>3</a:t>
              </a:r>
              <a:r>
                <a:rPr lang="it-IT" sz="1200" b="1" dirty="0">
                  <a:latin typeface="Bookman Old Style" pitchFamily="18" charset="0"/>
                </a:rPr>
                <a:t>/s</a:t>
              </a:r>
            </a:p>
          </p:txBody>
        </p:sp>
        <p:sp>
          <p:nvSpPr>
            <p:cNvPr id="13" name="CasellaDiTesto 12">
              <a:extLst>
                <a:ext uri="{FF2B5EF4-FFF2-40B4-BE49-F238E27FC236}">
                  <a16:creationId xmlns:a16="http://schemas.microsoft.com/office/drawing/2014/main" id="{0C251CD0-4E26-758D-70D9-B3917E87F381}"/>
                </a:ext>
              </a:extLst>
            </p:cNvPr>
            <p:cNvSpPr txBox="1">
              <a:spLocks noChangeArrowheads="1"/>
            </p:cNvSpPr>
            <p:nvPr/>
          </p:nvSpPr>
          <p:spPr bwMode="auto">
            <a:xfrm>
              <a:off x="4934389" y="4017257"/>
              <a:ext cx="404374" cy="245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algn="ctr" eaLnBrk="1" hangingPunct="1">
                <a:defRPr/>
              </a:pPr>
              <a:r>
                <a:rPr lang="it-IT" sz="1200" b="1" dirty="0">
                  <a:latin typeface="Bookman Old Style" pitchFamily="18" charset="0"/>
                </a:rPr>
                <a:t>t</a:t>
              </a:r>
            </a:p>
          </p:txBody>
        </p:sp>
        <p:cxnSp>
          <p:nvCxnSpPr>
            <p:cNvPr id="14" name="Connettore 2 13">
              <a:extLst>
                <a:ext uri="{FF2B5EF4-FFF2-40B4-BE49-F238E27FC236}">
                  <a16:creationId xmlns:a16="http://schemas.microsoft.com/office/drawing/2014/main" id="{F12F6E22-39EF-8FE3-7680-C78E05846A8D}"/>
                </a:ext>
              </a:extLst>
            </p:cNvPr>
            <p:cNvCxnSpPr/>
            <p:nvPr/>
          </p:nvCxnSpPr>
          <p:spPr>
            <a:xfrm flipH="1" flipV="1">
              <a:off x="1695838" y="2204978"/>
              <a:ext cx="7126" cy="20883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515D3D77-431A-A5BE-4214-2B45F2F3AACE}"/>
                </a:ext>
              </a:extLst>
            </p:cNvPr>
            <p:cNvCxnSpPr/>
            <p:nvPr/>
          </p:nvCxnSpPr>
          <p:spPr>
            <a:xfrm>
              <a:off x="1692275" y="4293286"/>
              <a:ext cx="3493289" cy="590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0" name="Connettore 2 29">
            <a:extLst>
              <a:ext uri="{FF2B5EF4-FFF2-40B4-BE49-F238E27FC236}">
                <a16:creationId xmlns:a16="http://schemas.microsoft.com/office/drawing/2014/main" id="{30D72546-EC61-D34D-1DCA-B289CAEFE812}"/>
              </a:ext>
            </a:extLst>
          </p:cNvPr>
          <p:cNvCxnSpPr>
            <a:cxnSpLocks/>
          </p:cNvCxnSpPr>
          <p:nvPr/>
        </p:nvCxnSpPr>
        <p:spPr>
          <a:xfrm>
            <a:off x="8820990" y="4313605"/>
            <a:ext cx="164591" cy="672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2">
            <a:extLst>
              <a:ext uri="{FF2B5EF4-FFF2-40B4-BE49-F238E27FC236}">
                <a16:creationId xmlns:a16="http://schemas.microsoft.com/office/drawing/2014/main" id="{2FC1CA57-EAE7-7321-1F22-67631F502E41}"/>
              </a:ext>
            </a:extLst>
          </p:cNvPr>
          <p:cNvSpPr txBox="1">
            <a:spLocks noChangeArrowheads="1"/>
          </p:cNvSpPr>
          <p:nvPr/>
        </p:nvSpPr>
        <p:spPr bwMode="auto">
          <a:xfrm>
            <a:off x="8625556" y="5094927"/>
            <a:ext cx="1639354" cy="4442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defPPr>
              <a:defRPr lang="it-IT"/>
            </a:defPPr>
            <a:lvl1pPr>
              <a:spcBef>
                <a:spcPct val="0"/>
              </a:spcBef>
              <a:defRPr sz="3200" spc="-100">
                <a:solidFill>
                  <a:schemeClr val="tx2"/>
                </a:solidFill>
                <a:latin typeface="+mj-lt"/>
                <a:ea typeface="+mj-ea"/>
                <a:cs typeface="+mj-cs"/>
              </a:defRPr>
            </a:lvl1pPr>
          </a:lstStyle>
          <a:p>
            <a:r>
              <a:rPr lang="it-IT" sz="2000" dirty="0">
                <a:solidFill>
                  <a:schemeClr val="tx1"/>
                </a:solidFill>
              </a:rPr>
              <a:t>Base flow</a:t>
            </a:r>
          </a:p>
        </p:txBody>
      </p:sp>
      <p:sp>
        <p:nvSpPr>
          <p:cNvPr id="5" name="Titolo 1">
            <a:extLst>
              <a:ext uri="{FF2B5EF4-FFF2-40B4-BE49-F238E27FC236}">
                <a16:creationId xmlns:a16="http://schemas.microsoft.com/office/drawing/2014/main" id="{0D8E7DF2-E5AF-4B7B-BA5D-5098CF8A9504}"/>
              </a:ext>
            </a:extLst>
          </p:cNvPr>
          <p:cNvSpPr>
            <a:spLocks noGrp="1"/>
          </p:cNvSpPr>
          <p:nvPr>
            <p:ph type="title"/>
          </p:nvPr>
        </p:nvSpPr>
        <p:spPr>
          <a:xfrm>
            <a:off x="200405" y="223973"/>
            <a:ext cx="9505972" cy="461665"/>
          </a:xfrm>
          <a:noFill/>
        </p:spPr>
        <p:txBody>
          <a:bodyPr wrap="square" rtlCol="0">
            <a:spAutoFit/>
          </a:bodyPr>
          <a:lstStyle/>
          <a:p>
            <a:pPr algn="l"/>
            <a:r>
              <a:rPr lang="it-IT" sz="2400" dirty="0">
                <a:solidFill>
                  <a:srgbClr val="0070C0"/>
                </a:solidFill>
                <a:latin typeface="Calibri" panose="020F0502020204030204" pitchFamily="34" charset="0"/>
                <a:ea typeface="+mn-ea"/>
                <a:cs typeface="+mn-cs"/>
              </a:rPr>
              <a:t>Base flow </a:t>
            </a:r>
            <a:r>
              <a:rPr lang="it-IT" sz="2400" dirty="0" err="1">
                <a:solidFill>
                  <a:srgbClr val="0070C0"/>
                </a:solidFill>
                <a:latin typeface="Calibri" panose="020F0502020204030204" pitchFamily="34" charset="0"/>
                <a:ea typeface="+mn-ea"/>
                <a:cs typeface="+mn-cs"/>
              </a:rPr>
              <a:t>extraction</a:t>
            </a:r>
            <a:endParaRPr lang="it-IT" sz="2400" dirty="0">
              <a:solidFill>
                <a:srgbClr val="0070C0"/>
              </a:solidFill>
              <a:latin typeface="Calibri" panose="020F0502020204030204" pitchFamily="34" charset="0"/>
              <a:ea typeface="+mn-ea"/>
              <a:cs typeface="+mn-cs"/>
            </a:endParaRPr>
          </a:p>
        </p:txBody>
      </p:sp>
    </p:spTree>
    <p:extLst>
      <p:ext uri="{BB962C8B-B14F-4D97-AF65-F5344CB8AC3E}">
        <p14:creationId xmlns:p14="http://schemas.microsoft.com/office/powerpoint/2010/main" val="366075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4037-1818-6F37-952D-DA1910D6311E}"/>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C879DF9D-FF32-2504-55C3-6A3A3C51FA83}"/>
              </a:ext>
            </a:extLst>
          </p:cNvPr>
          <p:cNvSpPr>
            <a:spLocks noGrp="1"/>
          </p:cNvSpPr>
          <p:nvPr>
            <p:ph type="ftr" sz="quarter" idx="10"/>
          </p:nvPr>
        </p:nvSpPr>
        <p:spPr/>
        <p:txBody>
          <a:bodyPr/>
          <a:lstStyle/>
          <a:p>
            <a:pPr>
              <a:defRPr/>
            </a:pPr>
            <a:r>
              <a:rPr lang="en-US"/>
              <a:t>HydroLAB – Università degli Studi di Napoli Federico II					</a:t>
            </a:r>
            <a:r>
              <a:rPr lang="en-US" u="sng">
                <a:solidFill>
                  <a:schemeClr val="tx2">
                    <a:lumMod val="60000"/>
                    <a:lumOff val="40000"/>
                  </a:schemeClr>
                </a:solidFill>
                <a:latin typeface="Times New Roman" panose="02020603050405020304" pitchFamily="18" charset="0"/>
                <a:ea typeface="Times New Roman" panose="02020603050405020304" pitchFamily="18" charset="0"/>
              </a:rPr>
              <a:t> </a:t>
            </a:r>
            <a:r>
              <a:rPr lang="en-US" sz="1400" u="sng">
                <a:solidFill>
                  <a:schemeClr val="tx2">
                    <a:lumMod val="60000"/>
                    <a:lumOff val="40000"/>
                  </a:schemeClr>
                </a:solidFill>
                <a:latin typeface="Times New Roman" panose="02020603050405020304" pitchFamily="18" charset="0"/>
                <a:ea typeface="Times New Roman" panose="02020603050405020304" pitchFamily="18" charset="0"/>
              </a:rPr>
              <a:t>Screen: PICO 4.13</a:t>
            </a:r>
            <a:endParaRPr lang="en-US" dirty="0"/>
          </a:p>
        </p:txBody>
      </p:sp>
      <p:sp>
        <p:nvSpPr>
          <p:cNvPr id="5" name="Segnaposto numero diapositiva 4">
            <a:extLst>
              <a:ext uri="{FF2B5EF4-FFF2-40B4-BE49-F238E27FC236}">
                <a16:creationId xmlns:a16="http://schemas.microsoft.com/office/drawing/2014/main" id="{A31DB441-41F8-9EE4-F6FC-38A82228056D}"/>
              </a:ext>
            </a:extLst>
          </p:cNvPr>
          <p:cNvSpPr>
            <a:spLocks noGrp="1"/>
          </p:cNvSpPr>
          <p:nvPr>
            <p:ph type="sldNum" sz="quarter" idx="11"/>
          </p:nvPr>
        </p:nvSpPr>
        <p:spPr/>
        <p:txBody>
          <a:bodyPr/>
          <a:lstStyle/>
          <a:p>
            <a:pPr>
              <a:defRPr/>
            </a:pPr>
            <a:fld id="{5FEDEA40-E179-4FB8-82D3-F765CD53FBD2}" type="slidenum">
              <a:rPr lang="en-US" smtClean="0"/>
              <a:pPr>
                <a:defRPr/>
              </a:pPr>
              <a:t>4</a:t>
            </a:fld>
            <a:endParaRPr lang="en-US" dirty="0"/>
          </a:p>
        </p:txBody>
      </p:sp>
      <p:pic>
        <p:nvPicPr>
          <p:cNvPr id="6" name="Picture 4">
            <a:extLst>
              <a:ext uri="{FF2B5EF4-FFF2-40B4-BE49-F238E27FC236}">
                <a16:creationId xmlns:a16="http://schemas.microsoft.com/office/drawing/2014/main" id="{7527E771-6E16-AF19-B8D4-7FED69911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381" y="569003"/>
            <a:ext cx="6585668" cy="5088929"/>
          </a:xfrm>
          <a:prstGeom prst="rect">
            <a:avLst/>
          </a:prstGeom>
        </p:spPr>
      </p:pic>
      <p:sp>
        <p:nvSpPr>
          <p:cNvPr id="58" name="Rettangolo con angoli arrotondati 57">
            <a:extLst>
              <a:ext uri="{FF2B5EF4-FFF2-40B4-BE49-F238E27FC236}">
                <a16:creationId xmlns:a16="http://schemas.microsoft.com/office/drawing/2014/main" id="{7ECBBA0D-D5C8-C972-7E8E-99725108AE52}"/>
              </a:ext>
            </a:extLst>
          </p:cNvPr>
          <p:cNvSpPr/>
          <p:nvPr/>
        </p:nvSpPr>
        <p:spPr>
          <a:xfrm>
            <a:off x="385582" y="133769"/>
            <a:ext cx="2209800" cy="11473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Conza</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sz="1800" b="1" i="0" u="none" strike="noStrike" kern="1200" dirty="0">
                <a:solidFill>
                  <a:schemeClr val="bg1"/>
                </a:solidFill>
                <a:effectLst/>
                <a:latin typeface="Calibri" panose="020F0502020204030204" pitchFamily="34" charset="0"/>
              </a:rPr>
              <a:t>233</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sz="1800" b="1" i="0" u="none" strike="noStrike" kern="1200" dirty="0">
                <a:solidFill>
                  <a:schemeClr val="bg1"/>
                </a:solidFill>
                <a:effectLst/>
                <a:latin typeface="Calibri" panose="020F0502020204030204" pitchFamily="34" charset="0"/>
              </a:rPr>
              <a:t>893</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sz="1800" b="1" i="0" u="none" strike="noStrike" kern="1200" dirty="0">
                <a:solidFill>
                  <a:schemeClr val="bg1"/>
                </a:solidFill>
                <a:effectLst/>
                <a:latin typeface="Calibri" panose="020F0502020204030204" pitchFamily="34" charset="0"/>
              </a:rPr>
              <a:t>12.7</a:t>
            </a:r>
            <a:endParaRPr lang="it-IT" sz="1800" b="0" i="0" u="none" strike="noStrike" dirty="0">
              <a:solidFill>
                <a:schemeClr val="bg1"/>
              </a:solidFill>
              <a:effectLst/>
              <a:latin typeface="Arial" panose="020B0604020202020204" pitchFamily="34" charset="0"/>
            </a:endParaRPr>
          </a:p>
        </p:txBody>
      </p:sp>
      <p:sp>
        <p:nvSpPr>
          <p:cNvPr id="2" name="Rettangolo con angoli arrotondati 1">
            <a:extLst>
              <a:ext uri="{FF2B5EF4-FFF2-40B4-BE49-F238E27FC236}">
                <a16:creationId xmlns:a16="http://schemas.microsoft.com/office/drawing/2014/main" id="{DDD5B614-FD4A-6C52-D07E-005AE39CBFEC}"/>
              </a:ext>
            </a:extLst>
          </p:cNvPr>
          <p:cNvSpPr/>
          <p:nvPr/>
        </p:nvSpPr>
        <p:spPr>
          <a:xfrm>
            <a:off x="340697" y="1426609"/>
            <a:ext cx="2209800" cy="1147372"/>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Acerenza</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sz="1800" b="1" i="0" u="none" strike="noStrike" kern="1200" dirty="0">
                <a:solidFill>
                  <a:schemeClr val="bg1"/>
                </a:solidFill>
                <a:effectLst/>
                <a:latin typeface="Calibri" panose="020F0502020204030204" pitchFamily="34" charset="0"/>
              </a:rPr>
              <a:t>143</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sz="1800" b="1" i="0" u="none" strike="noStrike" kern="1200" dirty="0">
                <a:solidFill>
                  <a:schemeClr val="bg1"/>
                </a:solidFill>
                <a:effectLst/>
                <a:latin typeface="Calibri" panose="020F0502020204030204" pitchFamily="34" charset="0"/>
              </a:rPr>
              <a:t>832</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sz="1800" b="1" i="0" u="none" strike="noStrike" kern="1200" dirty="0">
                <a:solidFill>
                  <a:schemeClr val="bg1"/>
                </a:solidFill>
                <a:effectLst/>
                <a:latin typeface="Calibri" panose="020F0502020204030204" pitchFamily="34" charset="0"/>
              </a:rPr>
              <a:t>12.9</a:t>
            </a:r>
            <a:endParaRPr lang="it-IT" sz="1800" b="0" i="0" u="none" strike="noStrike" dirty="0">
              <a:solidFill>
                <a:schemeClr val="bg1"/>
              </a:solidFill>
              <a:effectLst/>
              <a:latin typeface="Arial" panose="020B0604020202020204" pitchFamily="34" charset="0"/>
            </a:endParaRPr>
          </a:p>
        </p:txBody>
      </p:sp>
      <p:sp>
        <p:nvSpPr>
          <p:cNvPr id="3" name="Rettangolo con angoli arrotondati 2">
            <a:extLst>
              <a:ext uri="{FF2B5EF4-FFF2-40B4-BE49-F238E27FC236}">
                <a16:creationId xmlns:a16="http://schemas.microsoft.com/office/drawing/2014/main" id="{253F7F02-A043-8B3F-1EED-0A9D8F807ED5}"/>
              </a:ext>
            </a:extLst>
          </p:cNvPr>
          <p:cNvSpPr/>
          <p:nvPr/>
        </p:nvSpPr>
        <p:spPr>
          <a:xfrm>
            <a:off x="385582" y="2719449"/>
            <a:ext cx="2209800" cy="1147372"/>
          </a:xfrm>
          <a:prstGeom prst="roundRect">
            <a:avLst/>
          </a:prstGeom>
          <a:solidFill>
            <a:srgbClr val="F688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Camastra</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3</a:t>
            </a:r>
            <a:r>
              <a:rPr lang="it-IT" sz="1800" b="1" i="0" u="none" strike="noStrike" kern="1200" dirty="0">
                <a:solidFill>
                  <a:schemeClr val="bg1"/>
                </a:solidFill>
                <a:effectLst/>
                <a:latin typeface="Calibri" panose="020F0502020204030204" pitchFamily="34" charset="0"/>
              </a:rPr>
              <a:t>43</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sz="1800" b="1" i="0" u="none" strike="noStrike" kern="1200" dirty="0">
                <a:solidFill>
                  <a:schemeClr val="bg1"/>
                </a:solidFill>
                <a:effectLst/>
                <a:latin typeface="Calibri" panose="020F0502020204030204" pitchFamily="34" charset="0"/>
              </a:rPr>
              <a:t>816</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13</a:t>
            </a:r>
            <a:endParaRPr lang="it-IT" sz="1800" b="0" i="0" u="none" strike="noStrike" dirty="0">
              <a:solidFill>
                <a:schemeClr val="bg1"/>
              </a:solidFill>
              <a:effectLst/>
              <a:latin typeface="Arial" panose="020B0604020202020204" pitchFamily="34" charset="0"/>
            </a:endParaRPr>
          </a:p>
        </p:txBody>
      </p:sp>
      <p:sp>
        <p:nvSpPr>
          <p:cNvPr id="7" name="Rettangolo con angoli arrotondati 6">
            <a:extLst>
              <a:ext uri="{FF2B5EF4-FFF2-40B4-BE49-F238E27FC236}">
                <a16:creationId xmlns:a16="http://schemas.microsoft.com/office/drawing/2014/main" id="{BEA82425-570B-9B21-64FB-6804E41394E1}"/>
              </a:ext>
            </a:extLst>
          </p:cNvPr>
          <p:cNvSpPr/>
          <p:nvPr/>
        </p:nvSpPr>
        <p:spPr>
          <a:xfrm>
            <a:off x="340697" y="4012289"/>
            <a:ext cx="2209800" cy="1147372"/>
          </a:xfrm>
          <a:prstGeom prst="roundRect">
            <a:avLst/>
          </a:prstGeom>
          <a:solidFill>
            <a:srgbClr val="D6A7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Pertusillo</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581</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925</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12.2</a:t>
            </a:r>
            <a:endParaRPr lang="it-IT" sz="1800" b="0" i="0" u="none" strike="noStrike" dirty="0">
              <a:solidFill>
                <a:schemeClr val="bg1"/>
              </a:solidFill>
              <a:effectLst/>
              <a:latin typeface="Arial" panose="020B0604020202020204" pitchFamily="34" charset="0"/>
            </a:endParaRPr>
          </a:p>
        </p:txBody>
      </p:sp>
      <p:sp>
        <p:nvSpPr>
          <p:cNvPr id="9" name="Rettangolo con angoli arrotondati 8">
            <a:extLst>
              <a:ext uri="{FF2B5EF4-FFF2-40B4-BE49-F238E27FC236}">
                <a16:creationId xmlns:a16="http://schemas.microsoft.com/office/drawing/2014/main" id="{2D4E2688-32CF-3AEF-1619-F0CEB0D5DF6E}"/>
              </a:ext>
            </a:extLst>
          </p:cNvPr>
          <p:cNvSpPr/>
          <p:nvPr/>
        </p:nvSpPr>
        <p:spPr>
          <a:xfrm>
            <a:off x="278201" y="5315455"/>
            <a:ext cx="2334791" cy="114737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err="1">
                <a:solidFill>
                  <a:schemeClr val="bg1"/>
                </a:solidFill>
                <a:effectLst/>
                <a:latin typeface="Calibri" panose="020F0502020204030204" pitchFamily="34" charset="0"/>
              </a:rPr>
              <a:t>Turbolo</a:t>
            </a:r>
            <a:endParaRPr lang="it-IT" sz="1800" b="1" i="1" u="none" strike="noStrike" kern="1200" dirty="0">
              <a:solidFill>
                <a:schemeClr val="bg1"/>
              </a:solidFill>
              <a:effectLst/>
              <a:latin typeface="Calibri" panose="020F050202020403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7</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1167</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13.2</a:t>
            </a:r>
            <a:endParaRPr lang="it-IT" sz="1800" b="0" i="0" u="none" strike="noStrike" dirty="0">
              <a:solidFill>
                <a:schemeClr val="bg1"/>
              </a:solidFill>
              <a:effectLst/>
              <a:latin typeface="Arial" panose="020B0604020202020204" pitchFamily="34" charset="0"/>
            </a:endParaRPr>
          </a:p>
        </p:txBody>
      </p:sp>
      <p:sp>
        <p:nvSpPr>
          <p:cNvPr id="12" name="Rettangolo con angoli arrotondati 11">
            <a:extLst>
              <a:ext uri="{FF2B5EF4-FFF2-40B4-BE49-F238E27FC236}">
                <a16:creationId xmlns:a16="http://schemas.microsoft.com/office/drawing/2014/main" id="{BD22C48A-9FAE-122D-7F7A-1502DB161AC5}"/>
              </a:ext>
            </a:extLst>
          </p:cNvPr>
          <p:cNvSpPr/>
          <p:nvPr/>
        </p:nvSpPr>
        <p:spPr>
          <a:xfrm>
            <a:off x="3381818" y="5386559"/>
            <a:ext cx="2334791" cy="114737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Serra del Corvo</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282</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689</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13.6</a:t>
            </a:r>
            <a:endParaRPr lang="it-IT" sz="1800" b="0" i="0" u="none" strike="noStrike" dirty="0">
              <a:solidFill>
                <a:schemeClr val="bg1"/>
              </a:solidFill>
              <a:effectLst/>
              <a:latin typeface="Arial" panose="020B0604020202020204" pitchFamily="34" charset="0"/>
            </a:endParaRPr>
          </a:p>
        </p:txBody>
      </p:sp>
      <p:sp>
        <p:nvSpPr>
          <p:cNvPr id="13" name="Rettangolo con angoli arrotondati 12">
            <a:extLst>
              <a:ext uri="{FF2B5EF4-FFF2-40B4-BE49-F238E27FC236}">
                <a16:creationId xmlns:a16="http://schemas.microsoft.com/office/drawing/2014/main" id="{06B213E9-073F-6263-93D7-2DE233078BE1}"/>
              </a:ext>
            </a:extLst>
          </p:cNvPr>
          <p:cNvSpPr/>
          <p:nvPr/>
        </p:nvSpPr>
        <p:spPr>
          <a:xfrm>
            <a:off x="6184295" y="5386559"/>
            <a:ext cx="2334791" cy="1147372"/>
          </a:xfrm>
          <a:prstGeom prst="roundRect">
            <a:avLst/>
          </a:prstGeom>
          <a:solidFill>
            <a:srgbClr val="4DE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Menta</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13.4</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1414</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15.3</a:t>
            </a:r>
            <a:endParaRPr lang="it-IT" sz="1800" b="0" i="0" u="none" strike="noStrike" dirty="0">
              <a:solidFill>
                <a:schemeClr val="bg1"/>
              </a:solidFill>
              <a:effectLst/>
              <a:latin typeface="Arial" panose="020B0604020202020204" pitchFamily="34" charset="0"/>
            </a:endParaRPr>
          </a:p>
        </p:txBody>
      </p:sp>
      <p:sp>
        <p:nvSpPr>
          <p:cNvPr id="14" name="Rettangolo con angoli arrotondati 13">
            <a:extLst>
              <a:ext uri="{FF2B5EF4-FFF2-40B4-BE49-F238E27FC236}">
                <a16:creationId xmlns:a16="http://schemas.microsoft.com/office/drawing/2014/main" id="{EE42AD38-CB27-F930-22D8-415AAFB5575E}"/>
              </a:ext>
            </a:extLst>
          </p:cNvPr>
          <p:cNvSpPr/>
          <p:nvPr/>
        </p:nvSpPr>
        <p:spPr>
          <a:xfrm>
            <a:off x="9469164" y="5284959"/>
            <a:ext cx="2334791" cy="1147372"/>
          </a:xfrm>
          <a:prstGeom prst="roundRect">
            <a:avLst/>
          </a:prstGeom>
          <a:solidFill>
            <a:srgbClr val="998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err="1">
                <a:solidFill>
                  <a:schemeClr val="bg1"/>
                </a:solidFill>
                <a:effectLst/>
                <a:latin typeface="Calibri" panose="020F0502020204030204" pitchFamily="34" charset="0"/>
              </a:rPr>
              <a:t>Alaco</a:t>
            </a:r>
            <a:endParaRPr lang="it-IT" sz="1800" b="1" i="1" u="none" strike="noStrike" kern="1200" dirty="0">
              <a:solidFill>
                <a:schemeClr val="bg1"/>
              </a:solidFill>
              <a:effectLst/>
              <a:latin typeface="Calibri" panose="020F050202020403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14</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1492</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15.7</a:t>
            </a:r>
            <a:endParaRPr lang="it-IT" sz="1800" b="0" i="0" u="none" strike="noStrike" dirty="0">
              <a:solidFill>
                <a:schemeClr val="bg1"/>
              </a:solidFill>
              <a:effectLst/>
              <a:latin typeface="Arial" panose="020B0604020202020204" pitchFamily="34" charset="0"/>
            </a:endParaRPr>
          </a:p>
        </p:txBody>
      </p:sp>
      <p:sp>
        <p:nvSpPr>
          <p:cNvPr id="16" name="Rettangolo con angoli arrotondati 15">
            <a:extLst>
              <a:ext uri="{FF2B5EF4-FFF2-40B4-BE49-F238E27FC236}">
                <a16:creationId xmlns:a16="http://schemas.microsoft.com/office/drawing/2014/main" id="{6D4F703D-306B-DA38-F7F8-F889FF24D4FA}"/>
              </a:ext>
            </a:extLst>
          </p:cNvPr>
          <p:cNvSpPr/>
          <p:nvPr/>
        </p:nvSpPr>
        <p:spPr>
          <a:xfrm>
            <a:off x="9516511" y="3914815"/>
            <a:ext cx="2334791" cy="114737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San Pietro</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68.6</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926</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12.3</a:t>
            </a:r>
            <a:endParaRPr lang="it-IT" sz="1800" b="0" i="0" u="none" strike="noStrike" dirty="0">
              <a:solidFill>
                <a:schemeClr val="bg1"/>
              </a:solidFill>
              <a:effectLst/>
              <a:latin typeface="Arial" panose="020B0604020202020204" pitchFamily="34" charset="0"/>
            </a:endParaRPr>
          </a:p>
        </p:txBody>
      </p:sp>
      <p:sp>
        <p:nvSpPr>
          <p:cNvPr id="17" name="Rettangolo con angoli arrotondati 16">
            <a:extLst>
              <a:ext uri="{FF2B5EF4-FFF2-40B4-BE49-F238E27FC236}">
                <a16:creationId xmlns:a16="http://schemas.microsoft.com/office/drawing/2014/main" id="{D2CEC7F3-C784-A529-055D-F7CFD6528E6D}"/>
              </a:ext>
            </a:extLst>
          </p:cNvPr>
          <p:cNvSpPr/>
          <p:nvPr/>
        </p:nvSpPr>
        <p:spPr>
          <a:xfrm>
            <a:off x="9534869" y="2671365"/>
            <a:ext cx="2334791" cy="1147372"/>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Fiumarella</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31</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875</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13</a:t>
            </a:r>
            <a:endParaRPr lang="it-IT" sz="1800" b="0" i="0" u="none" strike="noStrike" dirty="0">
              <a:solidFill>
                <a:schemeClr val="bg1"/>
              </a:solidFill>
              <a:effectLst/>
              <a:latin typeface="Arial" panose="020B0604020202020204" pitchFamily="34" charset="0"/>
            </a:endParaRPr>
          </a:p>
        </p:txBody>
      </p:sp>
      <p:sp>
        <p:nvSpPr>
          <p:cNvPr id="18" name="Rettangolo con angoli arrotondati 17">
            <a:extLst>
              <a:ext uri="{FF2B5EF4-FFF2-40B4-BE49-F238E27FC236}">
                <a16:creationId xmlns:a16="http://schemas.microsoft.com/office/drawing/2014/main" id="{FCDCE2C9-2E2B-CF7E-C9C7-A4D149EF5FFF}"/>
              </a:ext>
            </a:extLst>
          </p:cNvPr>
          <p:cNvSpPr/>
          <p:nvPr/>
        </p:nvSpPr>
        <p:spPr>
          <a:xfrm>
            <a:off x="9469164" y="1427915"/>
            <a:ext cx="2334791" cy="114737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err="1">
                <a:solidFill>
                  <a:schemeClr val="bg1"/>
                </a:solidFill>
                <a:effectLst/>
                <a:latin typeface="Calibri" panose="020F0502020204030204" pitchFamily="34" charset="0"/>
              </a:rPr>
              <a:t>Salsola</a:t>
            </a:r>
            <a:r>
              <a:rPr lang="it-IT" sz="1800" b="1" i="1" u="none" strike="noStrike" kern="1200" dirty="0">
                <a:solidFill>
                  <a:schemeClr val="bg1"/>
                </a:solidFill>
                <a:effectLst/>
                <a:latin typeface="Calibri" panose="020F0502020204030204" pitchFamily="34" charset="0"/>
              </a:rPr>
              <a:t> </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445</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693</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14.6</a:t>
            </a:r>
            <a:endParaRPr lang="it-IT" sz="1800" b="0" i="0" u="none" strike="noStrike" dirty="0">
              <a:solidFill>
                <a:schemeClr val="bg1"/>
              </a:solidFill>
              <a:effectLst/>
              <a:latin typeface="Arial" panose="020B0604020202020204" pitchFamily="34" charset="0"/>
            </a:endParaRPr>
          </a:p>
        </p:txBody>
      </p:sp>
      <p:sp>
        <p:nvSpPr>
          <p:cNvPr id="19" name="Rettangolo con angoli arrotondati 18">
            <a:extLst>
              <a:ext uri="{FF2B5EF4-FFF2-40B4-BE49-F238E27FC236}">
                <a16:creationId xmlns:a16="http://schemas.microsoft.com/office/drawing/2014/main" id="{88D02EC6-55AD-8C69-D926-1963BA92F780}"/>
              </a:ext>
            </a:extLst>
          </p:cNvPr>
          <p:cNvSpPr/>
          <p:nvPr/>
        </p:nvSpPr>
        <p:spPr>
          <a:xfrm>
            <a:off x="9516512" y="184465"/>
            <a:ext cx="2334791" cy="114737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err="1">
                <a:solidFill>
                  <a:schemeClr val="bg1"/>
                </a:solidFill>
                <a:effectLst/>
                <a:latin typeface="Calibri" panose="020F0502020204030204" pitchFamily="34" charset="0"/>
              </a:rPr>
              <a:t>Candelaro</a:t>
            </a:r>
            <a:endParaRPr lang="it-IT" sz="1800" b="1" i="1" u="none" strike="noStrike" kern="1200" dirty="0">
              <a:solidFill>
                <a:schemeClr val="bg1"/>
              </a:solidFill>
              <a:effectLst/>
              <a:latin typeface="Calibri" panose="020F050202020403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337</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758</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14.3</a:t>
            </a:r>
            <a:endParaRPr lang="it-IT" sz="1800" b="0" i="0" u="none" strike="noStrike" dirty="0">
              <a:solidFill>
                <a:schemeClr val="bg1"/>
              </a:solidFill>
              <a:effectLst/>
              <a:latin typeface="Arial" panose="020B0604020202020204" pitchFamily="34" charset="0"/>
            </a:endParaRPr>
          </a:p>
        </p:txBody>
      </p:sp>
      <p:sp>
        <p:nvSpPr>
          <p:cNvPr id="20" name="Rettangolo con angoli arrotondati 19">
            <a:extLst>
              <a:ext uri="{FF2B5EF4-FFF2-40B4-BE49-F238E27FC236}">
                <a16:creationId xmlns:a16="http://schemas.microsoft.com/office/drawing/2014/main" id="{6E73F731-12D0-ECF5-8AAC-357954483E68}"/>
              </a:ext>
            </a:extLst>
          </p:cNvPr>
          <p:cNvSpPr/>
          <p:nvPr/>
        </p:nvSpPr>
        <p:spPr>
          <a:xfrm>
            <a:off x="6184295" y="110939"/>
            <a:ext cx="2334791" cy="1147372"/>
          </a:xfrm>
          <a:prstGeom prst="roundRect">
            <a:avLst/>
          </a:prstGeom>
          <a:solidFill>
            <a:srgbClr val="00EA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Carapelle</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489</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738</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14.1</a:t>
            </a:r>
            <a:endParaRPr lang="it-IT" sz="1800" b="0" i="0" u="none" strike="noStrike" dirty="0">
              <a:solidFill>
                <a:schemeClr val="bg1"/>
              </a:solidFill>
              <a:effectLst/>
              <a:latin typeface="Arial" panose="020B0604020202020204" pitchFamily="34" charset="0"/>
            </a:endParaRPr>
          </a:p>
        </p:txBody>
      </p:sp>
      <p:sp>
        <p:nvSpPr>
          <p:cNvPr id="22" name="Rettangolo con angoli arrotondati 21">
            <a:extLst>
              <a:ext uri="{FF2B5EF4-FFF2-40B4-BE49-F238E27FC236}">
                <a16:creationId xmlns:a16="http://schemas.microsoft.com/office/drawing/2014/main" id="{AEFF61A2-DFDE-4489-4543-8B3CC03CAC24}"/>
              </a:ext>
            </a:extLst>
          </p:cNvPr>
          <p:cNvSpPr/>
          <p:nvPr/>
        </p:nvSpPr>
        <p:spPr>
          <a:xfrm>
            <a:off x="3381818" y="104507"/>
            <a:ext cx="2334791" cy="114737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buNone/>
            </a:pPr>
            <a:r>
              <a:rPr lang="it-IT" sz="1800" b="1" i="1" u="none" strike="noStrike" kern="1200" dirty="0">
                <a:solidFill>
                  <a:schemeClr val="bg1"/>
                </a:solidFill>
                <a:effectLst/>
                <a:latin typeface="Calibri" panose="020F0502020204030204" pitchFamily="34" charset="0"/>
              </a:rPr>
              <a:t>Cervaro</a:t>
            </a: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Area [km</a:t>
            </a:r>
            <a:r>
              <a:rPr lang="it-IT" sz="1800" b="1" i="0" u="none" strike="noStrike" kern="1200" dirty="0">
                <a:solidFill>
                  <a:schemeClr val="bg1"/>
                </a:solidFill>
                <a:effectLst/>
                <a:latin typeface="Calibri" panose="020F0502020204030204" pitchFamily="34" charset="0"/>
                <a:cs typeface="Calibri" panose="020F0502020204030204" pitchFamily="34" charset="0"/>
              </a:rPr>
              <a:t>²</a:t>
            </a:r>
            <a:r>
              <a:rPr lang="it-IT" sz="1800" b="1" i="0" u="none" strike="noStrike" kern="1200" dirty="0">
                <a:solidFill>
                  <a:schemeClr val="bg1"/>
                </a:solidFill>
                <a:effectLst/>
                <a:latin typeface="Calibri" panose="020F0502020204030204" pitchFamily="34" charset="0"/>
              </a:rPr>
              <a:t>]</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507</a:t>
            </a:r>
            <a:endParaRPr lang="it-IT" sz="1800" b="0" i="0" u="none" strike="noStrike" dirty="0">
              <a:solidFill>
                <a:schemeClr val="bg1"/>
              </a:solidFill>
              <a:effectLst/>
              <a:latin typeface="Arial" panose="020B0604020202020204" pitchFamily="34" charset="0"/>
            </a:endParaRPr>
          </a:p>
          <a:p>
            <a:pPr marL="0" algn="l" rtl="0" eaLnBrk="1" fontAlgn="ctr" latinLnBrk="0" hangingPunct="1">
              <a:buNone/>
            </a:pPr>
            <a:r>
              <a:rPr lang="it-IT" sz="1800" b="1" i="0" u="none" strike="noStrike" kern="1200" dirty="0">
                <a:solidFill>
                  <a:schemeClr val="bg1"/>
                </a:solidFill>
                <a:effectLst/>
                <a:latin typeface="Calibri" panose="020F0502020204030204" pitchFamily="34" charset="0"/>
              </a:rPr>
              <a:t>P Mean [mm]</a:t>
            </a:r>
            <a:r>
              <a:rPr lang="it-IT" dirty="0">
                <a:solidFill>
                  <a:schemeClr val="bg1"/>
                </a:solidFill>
                <a:latin typeface="Arial" panose="020B0604020202020204" pitchFamily="34" charset="0"/>
              </a:rPr>
              <a:t> : </a:t>
            </a:r>
            <a:r>
              <a:rPr lang="it-IT" b="1" dirty="0">
                <a:solidFill>
                  <a:schemeClr val="bg1"/>
                </a:solidFill>
                <a:latin typeface="Calibri" panose="020F0502020204030204" pitchFamily="34" charset="0"/>
              </a:rPr>
              <a:t>746</a:t>
            </a:r>
            <a:endParaRPr lang="it-IT" sz="1800" b="0" i="0" u="none" strike="noStrike" dirty="0">
              <a:solidFill>
                <a:schemeClr val="bg1"/>
              </a:solidFill>
              <a:effectLst/>
              <a:latin typeface="Arial" panose="020B0604020202020204" pitchFamily="34" charset="0"/>
            </a:endParaRPr>
          </a:p>
          <a:p>
            <a:pPr marL="0" marR="0" indent="0" algn="l" rtl="0" eaLnBrk="1" fontAlgn="auto" latinLnBrk="0" hangingPunct="1">
              <a:buNone/>
            </a:pPr>
            <a:r>
              <a:rPr lang="it-IT" sz="1800" b="1" i="0" u="none" strike="noStrike" kern="1200" dirty="0">
                <a:solidFill>
                  <a:schemeClr val="bg1"/>
                </a:solidFill>
                <a:effectLst/>
                <a:latin typeface="Calibri" panose="020F0502020204030204" pitchFamily="34" charset="0"/>
              </a:rPr>
              <a:t>T Mean [°C]</a:t>
            </a:r>
            <a:r>
              <a:rPr lang="it-IT" dirty="0">
                <a:solidFill>
                  <a:schemeClr val="bg1"/>
                </a:solidFill>
                <a:latin typeface="Arial" panose="020B0604020202020204" pitchFamily="34" charset="0"/>
              </a:rPr>
              <a:t> :</a:t>
            </a:r>
            <a:r>
              <a:rPr lang="it-IT" b="1" dirty="0">
                <a:solidFill>
                  <a:schemeClr val="bg1"/>
                </a:solidFill>
                <a:latin typeface="Calibri" panose="020F0502020204030204" pitchFamily="34" charset="0"/>
              </a:rPr>
              <a:t> </a:t>
            </a:r>
            <a:r>
              <a:rPr lang="it-IT" sz="1800" b="1" i="0" u="none" strike="noStrike" kern="1200" dirty="0">
                <a:solidFill>
                  <a:schemeClr val="bg1"/>
                </a:solidFill>
                <a:effectLst/>
                <a:latin typeface="Calibri" panose="020F0502020204030204" pitchFamily="34" charset="0"/>
              </a:rPr>
              <a:t>13.9</a:t>
            </a:r>
            <a:endParaRPr lang="it-IT" sz="1800" b="0" i="0" u="none" strike="noStrike"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577877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571C-07FE-25BC-7D6D-7AFB646A526D}"/>
            </a:ext>
          </a:extLst>
        </p:cNvPr>
        <p:cNvGrpSpPr/>
        <p:nvPr/>
      </p:nvGrpSpPr>
      <p:grpSpPr>
        <a:xfrm>
          <a:off x="0" y="0"/>
          <a:ext cx="0" cy="0"/>
          <a:chOff x="0" y="0"/>
          <a:chExt cx="0" cy="0"/>
        </a:xfrm>
      </p:grpSpPr>
      <p:grpSp>
        <p:nvGrpSpPr>
          <p:cNvPr id="7" name="Gruppo 3">
            <a:extLst>
              <a:ext uri="{FF2B5EF4-FFF2-40B4-BE49-F238E27FC236}">
                <a16:creationId xmlns:a16="http://schemas.microsoft.com/office/drawing/2014/main" id="{E7B63750-DEED-F97F-93F9-4CAB5C4C3B40}"/>
              </a:ext>
            </a:extLst>
          </p:cNvPr>
          <p:cNvGrpSpPr>
            <a:grpSpLocks/>
          </p:cNvGrpSpPr>
          <p:nvPr/>
        </p:nvGrpSpPr>
        <p:grpSpPr bwMode="auto">
          <a:xfrm>
            <a:off x="7407028" y="2033753"/>
            <a:ext cx="4365872" cy="2309647"/>
            <a:chOff x="-2262881" y="1341512"/>
            <a:chExt cx="3783930" cy="1944390"/>
          </a:xfrm>
        </p:grpSpPr>
        <p:grpSp>
          <p:nvGrpSpPr>
            <p:cNvPr id="8" name="Gruppo 4">
              <a:extLst>
                <a:ext uri="{FF2B5EF4-FFF2-40B4-BE49-F238E27FC236}">
                  <a16:creationId xmlns:a16="http://schemas.microsoft.com/office/drawing/2014/main" id="{9345E45B-A968-6FE2-23DC-1CE359D5AFEB}"/>
                </a:ext>
              </a:extLst>
            </p:cNvPr>
            <p:cNvGrpSpPr>
              <a:grpSpLocks/>
            </p:cNvGrpSpPr>
            <p:nvPr/>
          </p:nvGrpSpPr>
          <p:grpSpPr bwMode="auto">
            <a:xfrm>
              <a:off x="-2262881" y="1356317"/>
              <a:ext cx="3524356" cy="1929585"/>
              <a:chOff x="185347" y="1356358"/>
              <a:chExt cx="3523333" cy="1930079"/>
            </a:xfrm>
          </p:grpSpPr>
          <p:sp>
            <p:nvSpPr>
              <p:cNvPr id="13" name="Figura a mano libera 40">
                <a:extLst>
                  <a:ext uri="{FF2B5EF4-FFF2-40B4-BE49-F238E27FC236}">
                    <a16:creationId xmlns:a16="http://schemas.microsoft.com/office/drawing/2014/main" id="{C6DABBC3-EA4E-6404-47CF-CC1358211097}"/>
                  </a:ext>
                </a:extLst>
              </p:cNvPr>
              <p:cNvSpPr/>
              <p:nvPr/>
            </p:nvSpPr>
            <p:spPr>
              <a:xfrm>
                <a:off x="187175" y="2177423"/>
                <a:ext cx="3315003" cy="969154"/>
              </a:xfrm>
              <a:custGeom>
                <a:avLst/>
                <a:gdLst>
                  <a:gd name="connsiteX0" fmla="*/ 0 w 7412854"/>
                  <a:gd name="connsiteY0" fmla="*/ 1149602 h 2232677"/>
                  <a:gd name="connsiteX1" fmla="*/ 1074198 w 7412854"/>
                  <a:gd name="connsiteY1" fmla="*/ 998681 h 2232677"/>
                  <a:gd name="connsiteX2" fmla="*/ 2166151 w 7412854"/>
                  <a:gd name="connsiteY2" fmla="*/ 13260 h 2232677"/>
                  <a:gd name="connsiteX3" fmla="*/ 3382392 w 7412854"/>
                  <a:gd name="connsiteY3" fmla="*/ 1806549 h 2232677"/>
                  <a:gd name="connsiteX4" fmla="*/ 4474345 w 7412854"/>
                  <a:gd name="connsiteY4" fmla="*/ 1051947 h 2232677"/>
                  <a:gd name="connsiteX5" fmla="*/ 5433134 w 7412854"/>
                  <a:gd name="connsiteY5" fmla="*/ 2152778 h 2232677"/>
                  <a:gd name="connsiteX6" fmla="*/ 6436310 w 7412854"/>
                  <a:gd name="connsiteY6" fmla="*/ 1433687 h 2232677"/>
                  <a:gd name="connsiteX7" fmla="*/ 7412854 w 7412854"/>
                  <a:gd name="connsiteY7" fmla="*/ 2232677 h 2232677"/>
                  <a:gd name="connsiteX0" fmla="*/ 0 w 7995659"/>
                  <a:gd name="connsiteY0" fmla="*/ 1149602 h 2313064"/>
                  <a:gd name="connsiteX1" fmla="*/ 1074198 w 7995659"/>
                  <a:gd name="connsiteY1" fmla="*/ 998681 h 2313064"/>
                  <a:gd name="connsiteX2" fmla="*/ 2166151 w 7995659"/>
                  <a:gd name="connsiteY2" fmla="*/ 13260 h 2313064"/>
                  <a:gd name="connsiteX3" fmla="*/ 3382392 w 7995659"/>
                  <a:gd name="connsiteY3" fmla="*/ 1806549 h 2313064"/>
                  <a:gd name="connsiteX4" fmla="*/ 4474345 w 7995659"/>
                  <a:gd name="connsiteY4" fmla="*/ 1051947 h 2313064"/>
                  <a:gd name="connsiteX5" fmla="*/ 5433134 w 7995659"/>
                  <a:gd name="connsiteY5" fmla="*/ 2152778 h 2313064"/>
                  <a:gd name="connsiteX6" fmla="*/ 6436310 w 7995659"/>
                  <a:gd name="connsiteY6" fmla="*/ 1433687 h 2313064"/>
                  <a:gd name="connsiteX7" fmla="*/ 7995659 w 7995659"/>
                  <a:gd name="connsiteY7" fmla="*/ 2313064 h 2313064"/>
                  <a:gd name="connsiteX0" fmla="*/ 0 w 7995659"/>
                  <a:gd name="connsiteY0" fmla="*/ 1149602 h 2313064"/>
                  <a:gd name="connsiteX1" fmla="*/ 1074198 w 7995659"/>
                  <a:gd name="connsiteY1" fmla="*/ 998681 h 2313064"/>
                  <a:gd name="connsiteX2" fmla="*/ 2166151 w 7995659"/>
                  <a:gd name="connsiteY2" fmla="*/ 13260 h 2313064"/>
                  <a:gd name="connsiteX3" fmla="*/ 3382392 w 7995659"/>
                  <a:gd name="connsiteY3" fmla="*/ 1806549 h 2313064"/>
                  <a:gd name="connsiteX4" fmla="*/ 4474345 w 7995659"/>
                  <a:gd name="connsiteY4" fmla="*/ 1051947 h 2313064"/>
                  <a:gd name="connsiteX5" fmla="*/ 5433134 w 7995659"/>
                  <a:gd name="connsiteY5" fmla="*/ 2152778 h 2313064"/>
                  <a:gd name="connsiteX6" fmla="*/ 6436310 w 7995659"/>
                  <a:gd name="connsiteY6" fmla="*/ 1433687 h 2313064"/>
                  <a:gd name="connsiteX7" fmla="*/ 7995659 w 7995659"/>
                  <a:gd name="connsiteY7" fmla="*/ 2313064 h 23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5659" h="2313064">
                    <a:moveTo>
                      <a:pt x="0" y="1149602"/>
                    </a:moveTo>
                    <a:cubicBezTo>
                      <a:pt x="356586" y="1168836"/>
                      <a:pt x="713173" y="1188071"/>
                      <a:pt x="1074198" y="998681"/>
                    </a:cubicBezTo>
                    <a:cubicBezTo>
                      <a:pt x="1435223" y="809291"/>
                      <a:pt x="1781452" y="-121385"/>
                      <a:pt x="2166151" y="13260"/>
                    </a:cubicBezTo>
                    <a:cubicBezTo>
                      <a:pt x="2550850" y="147905"/>
                      <a:pt x="2997693" y="1633435"/>
                      <a:pt x="3382392" y="1806549"/>
                    </a:cubicBezTo>
                    <a:cubicBezTo>
                      <a:pt x="3767091" y="1979663"/>
                      <a:pt x="4132555" y="994242"/>
                      <a:pt x="4474345" y="1051947"/>
                    </a:cubicBezTo>
                    <a:cubicBezTo>
                      <a:pt x="4816135" y="1109652"/>
                      <a:pt x="5106140" y="2089155"/>
                      <a:pt x="5433134" y="2152778"/>
                    </a:cubicBezTo>
                    <a:cubicBezTo>
                      <a:pt x="5760128" y="2216401"/>
                      <a:pt x="6009223" y="1406973"/>
                      <a:pt x="6436310" y="1433687"/>
                    </a:cubicBezTo>
                    <a:cubicBezTo>
                      <a:pt x="6863397" y="1460401"/>
                      <a:pt x="7581928" y="2111146"/>
                      <a:pt x="7995659" y="231306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4" name="Figura a mano libera 41">
                <a:extLst>
                  <a:ext uri="{FF2B5EF4-FFF2-40B4-BE49-F238E27FC236}">
                    <a16:creationId xmlns:a16="http://schemas.microsoft.com/office/drawing/2014/main" id="{93D62868-205E-A22E-F7D1-374D1FE63EB6}"/>
                  </a:ext>
                </a:extLst>
              </p:cNvPr>
              <p:cNvSpPr/>
              <p:nvPr/>
            </p:nvSpPr>
            <p:spPr>
              <a:xfrm>
                <a:off x="185347" y="2624978"/>
                <a:ext cx="3322313" cy="524890"/>
              </a:xfrm>
              <a:custGeom>
                <a:avLst/>
                <a:gdLst>
                  <a:gd name="connsiteX0" fmla="*/ 0 w 7174523"/>
                  <a:gd name="connsiteY0" fmla="*/ 106997 h 1162074"/>
                  <a:gd name="connsiteX1" fmla="*/ 1376625 w 7174523"/>
                  <a:gd name="connsiteY1" fmla="*/ 197433 h 1162074"/>
                  <a:gd name="connsiteX2" fmla="*/ 2009671 w 7174523"/>
                  <a:gd name="connsiteY2" fmla="*/ 6514 h 1162074"/>
                  <a:gd name="connsiteX3" fmla="*/ 2532185 w 7174523"/>
                  <a:gd name="connsiteY3" fmla="*/ 478786 h 1162074"/>
                  <a:gd name="connsiteX4" fmla="*/ 3476730 w 7174523"/>
                  <a:gd name="connsiteY4" fmla="*/ 780237 h 1162074"/>
                  <a:gd name="connsiteX5" fmla="*/ 4371033 w 7174523"/>
                  <a:gd name="connsiteY5" fmla="*/ 518980 h 1162074"/>
                  <a:gd name="connsiteX6" fmla="*/ 5446207 w 7174523"/>
                  <a:gd name="connsiteY6" fmla="*/ 1121881 h 1162074"/>
                  <a:gd name="connsiteX7" fmla="*/ 6360607 w 7174523"/>
                  <a:gd name="connsiteY7" fmla="*/ 780237 h 1162074"/>
                  <a:gd name="connsiteX8" fmla="*/ 7174523 w 7174523"/>
                  <a:gd name="connsiteY8" fmla="*/ 1162074 h 1162074"/>
                  <a:gd name="connsiteX0" fmla="*/ 0 w 7335297"/>
                  <a:gd name="connsiteY0" fmla="*/ 106997 h 1202267"/>
                  <a:gd name="connsiteX1" fmla="*/ 1376625 w 7335297"/>
                  <a:gd name="connsiteY1" fmla="*/ 197433 h 1202267"/>
                  <a:gd name="connsiteX2" fmla="*/ 2009671 w 7335297"/>
                  <a:gd name="connsiteY2" fmla="*/ 6514 h 1202267"/>
                  <a:gd name="connsiteX3" fmla="*/ 2532185 w 7335297"/>
                  <a:gd name="connsiteY3" fmla="*/ 478786 h 1202267"/>
                  <a:gd name="connsiteX4" fmla="*/ 3476730 w 7335297"/>
                  <a:gd name="connsiteY4" fmla="*/ 780237 h 1202267"/>
                  <a:gd name="connsiteX5" fmla="*/ 4371033 w 7335297"/>
                  <a:gd name="connsiteY5" fmla="*/ 518980 h 1202267"/>
                  <a:gd name="connsiteX6" fmla="*/ 5446207 w 7335297"/>
                  <a:gd name="connsiteY6" fmla="*/ 1121881 h 1202267"/>
                  <a:gd name="connsiteX7" fmla="*/ 6360607 w 7335297"/>
                  <a:gd name="connsiteY7" fmla="*/ 780237 h 1202267"/>
                  <a:gd name="connsiteX8" fmla="*/ 7335297 w 7335297"/>
                  <a:gd name="connsiteY8" fmla="*/ 1202267 h 1202267"/>
                  <a:gd name="connsiteX0" fmla="*/ 0 w 7737231"/>
                  <a:gd name="connsiteY0" fmla="*/ 106997 h 1363040"/>
                  <a:gd name="connsiteX1" fmla="*/ 1376625 w 7737231"/>
                  <a:gd name="connsiteY1" fmla="*/ 197433 h 1363040"/>
                  <a:gd name="connsiteX2" fmla="*/ 2009671 w 7737231"/>
                  <a:gd name="connsiteY2" fmla="*/ 6514 h 1363040"/>
                  <a:gd name="connsiteX3" fmla="*/ 2532185 w 7737231"/>
                  <a:gd name="connsiteY3" fmla="*/ 478786 h 1363040"/>
                  <a:gd name="connsiteX4" fmla="*/ 3476730 w 7737231"/>
                  <a:gd name="connsiteY4" fmla="*/ 780237 h 1363040"/>
                  <a:gd name="connsiteX5" fmla="*/ 4371033 w 7737231"/>
                  <a:gd name="connsiteY5" fmla="*/ 518980 h 1363040"/>
                  <a:gd name="connsiteX6" fmla="*/ 5446207 w 7737231"/>
                  <a:gd name="connsiteY6" fmla="*/ 1121881 h 1363040"/>
                  <a:gd name="connsiteX7" fmla="*/ 6360607 w 7737231"/>
                  <a:gd name="connsiteY7" fmla="*/ 780237 h 1363040"/>
                  <a:gd name="connsiteX8" fmla="*/ 7737231 w 7737231"/>
                  <a:gd name="connsiteY8" fmla="*/ 1363040 h 1363040"/>
                  <a:gd name="connsiteX0" fmla="*/ 0 w 7767376"/>
                  <a:gd name="connsiteY0" fmla="*/ 106997 h 1172121"/>
                  <a:gd name="connsiteX1" fmla="*/ 1376625 w 7767376"/>
                  <a:gd name="connsiteY1" fmla="*/ 197433 h 1172121"/>
                  <a:gd name="connsiteX2" fmla="*/ 2009671 w 7767376"/>
                  <a:gd name="connsiteY2" fmla="*/ 6514 h 1172121"/>
                  <a:gd name="connsiteX3" fmla="*/ 2532185 w 7767376"/>
                  <a:gd name="connsiteY3" fmla="*/ 478786 h 1172121"/>
                  <a:gd name="connsiteX4" fmla="*/ 3476730 w 7767376"/>
                  <a:gd name="connsiteY4" fmla="*/ 780237 h 1172121"/>
                  <a:gd name="connsiteX5" fmla="*/ 4371033 w 7767376"/>
                  <a:gd name="connsiteY5" fmla="*/ 518980 h 1172121"/>
                  <a:gd name="connsiteX6" fmla="*/ 5446207 w 7767376"/>
                  <a:gd name="connsiteY6" fmla="*/ 1121881 h 1172121"/>
                  <a:gd name="connsiteX7" fmla="*/ 6360607 w 7767376"/>
                  <a:gd name="connsiteY7" fmla="*/ 780237 h 1172121"/>
                  <a:gd name="connsiteX8" fmla="*/ 7767376 w 7767376"/>
                  <a:gd name="connsiteY8" fmla="*/ 1172121 h 1172121"/>
                  <a:gd name="connsiteX0" fmla="*/ 0 w 7767376"/>
                  <a:gd name="connsiteY0" fmla="*/ 106997 h 1172121"/>
                  <a:gd name="connsiteX1" fmla="*/ 1376625 w 7767376"/>
                  <a:gd name="connsiteY1" fmla="*/ 197433 h 1172121"/>
                  <a:gd name="connsiteX2" fmla="*/ 2009671 w 7767376"/>
                  <a:gd name="connsiteY2" fmla="*/ 6514 h 1172121"/>
                  <a:gd name="connsiteX3" fmla="*/ 2532185 w 7767376"/>
                  <a:gd name="connsiteY3" fmla="*/ 478786 h 1172121"/>
                  <a:gd name="connsiteX4" fmla="*/ 3476730 w 7767376"/>
                  <a:gd name="connsiteY4" fmla="*/ 780237 h 1172121"/>
                  <a:gd name="connsiteX5" fmla="*/ 4371033 w 7767376"/>
                  <a:gd name="connsiteY5" fmla="*/ 518980 h 1172121"/>
                  <a:gd name="connsiteX6" fmla="*/ 5446207 w 7767376"/>
                  <a:gd name="connsiteY6" fmla="*/ 1121881 h 1172121"/>
                  <a:gd name="connsiteX7" fmla="*/ 6360607 w 7767376"/>
                  <a:gd name="connsiteY7" fmla="*/ 780237 h 1172121"/>
                  <a:gd name="connsiteX8" fmla="*/ 7767376 w 7767376"/>
                  <a:gd name="connsiteY8" fmla="*/ 1172121 h 1172121"/>
                  <a:gd name="connsiteX0" fmla="*/ 0 w 7867860"/>
                  <a:gd name="connsiteY0" fmla="*/ 106997 h 1242459"/>
                  <a:gd name="connsiteX1" fmla="*/ 1376625 w 7867860"/>
                  <a:gd name="connsiteY1" fmla="*/ 197433 h 1242459"/>
                  <a:gd name="connsiteX2" fmla="*/ 2009671 w 7867860"/>
                  <a:gd name="connsiteY2" fmla="*/ 6514 h 1242459"/>
                  <a:gd name="connsiteX3" fmla="*/ 2532185 w 7867860"/>
                  <a:gd name="connsiteY3" fmla="*/ 478786 h 1242459"/>
                  <a:gd name="connsiteX4" fmla="*/ 3476730 w 7867860"/>
                  <a:gd name="connsiteY4" fmla="*/ 780237 h 1242459"/>
                  <a:gd name="connsiteX5" fmla="*/ 4371033 w 7867860"/>
                  <a:gd name="connsiteY5" fmla="*/ 518980 h 1242459"/>
                  <a:gd name="connsiteX6" fmla="*/ 5446207 w 7867860"/>
                  <a:gd name="connsiteY6" fmla="*/ 1121881 h 1242459"/>
                  <a:gd name="connsiteX7" fmla="*/ 6360607 w 7867860"/>
                  <a:gd name="connsiteY7" fmla="*/ 780237 h 1242459"/>
                  <a:gd name="connsiteX8" fmla="*/ 7867860 w 7867860"/>
                  <a:gd name="connsiteY8" fmla="*/ 1242459 h 1242459"/>
                  <a:gd name="connsiteX0" fmla="*/ 0 w 7968344"/>
                  <a:gd name="connsiteY0" fmla="*/ 106997 h 1252508"/>
                  <a:gd name="connsiteX1" fmla="*/ 1376625 w 7968344"/>
                  <a:gd name="connsiteY1" fmla="*/ 197433 h 1252508"/>
                  <a:gd name="connsiteX2" fmla="*/ 2009671 w 7968344"/>
                  <a:gd name="connsiteY2" fmla="*/ 6514 h 1252508"/>
                  <a:gd name="connsiteX3" fmla="*/ 2532185 w 7968344"/>
                  <a:gd name="connsiteY3" fmla="*/ 478786 h 1252508"/>
                  <a:gd name="connsiteX4" fmla="*/ 3476730 w 7968344"/>
                  <a:gd name="connsiteY4" fmla="*/ 780237 h 1252508"/>
                  <a:gd name="connsiteX5" fmla="*/ 4371033 w 7968344"/>
                  <a:gd name="connsiteY5" fmla="*/ 518980 h 1252508"/>
                  <a:gd name="connsiteX6" fmla="*/ 5446207 w 7968344"/>
                  <a:gd name="connsiteY6" fmla="*/ 1121881 h 1252508"/>
                  <a:gd name="connsiteX7" fmla="*/ 6360607 w 7968344"/>
                  <a:gd name="connsiteY7" fmla="*/ 780237 h 1252508"/>
                  <a:gd name="connsiteX8" fmla="*/ 7968344 w 7968344"/>
                  <a:gd name="connsiteY8" fmla="*/ 1252508 h 1252508"/>
                  <a:gd name="connsiteX0" fmla="*/ 0 w 7968344"/>
                  <a:gd name="connsiteY0" fmla="*/ 106997 h 1252508"/>
                  <a:gd name="connsiteX1" fmla="*/ 1376625 w 7968344"/>
                  <a:gd name="connsiteY1" fmla="*/ 197433 h 1252508"/>
                  <a:gd name="connsiteX2" fmla="*/ 2009671 w 7968344"/>
                  <a:gd name="connsiteY2" fmla="*/ 6514 h 1252508"/>
                  <a:gd name="connsiteX3" fmla="*/ 2532185 w 7968344"/>
                  <a:gd name="connsiteY3" fmla="*/ 478786 h 1252508"/>
                  <a:gd name="connsiteX4" fmla="*/ 3476730 w 7968344"/>
                  <a:gd name="connsiteY4" fmla="*/ 780237 h 1252508"/>
                  <a:gd name="connsiteX5" fmla="*/ 4371033 w 7968344"/>
                  <a:gd name="connsiteY5" fmla="*/ 518980 h 1252508"/>
                  <a:gd name="connsiteX6" fmla="*/ 5446207 w 7968344"/>
                  <a:gd name="connsiteY6" fmla="*/ 1099714 h 1252508"/>
                  <a:gd name="connsiteX7" fmla="*/ 6360607 w 7968344"/>
                  <a:gd name="connsiteY7" fmla="*/ 780237 h 1252508"/>
                  <a:gd name="connsiteX8" fmla="*/ 7968344 w 7968344"/>
                  <a:gd name="connsiteY8" fmla="*/ 1252508 h 1252508"/>
                  <a:gd name="connsiteX0" fmla="*/ 0 w 8012679"/>
                  <a:gd name="connsiteY0" fmla="*/ 106997 h 1252508"/>
                  <a:gd name="connsiteX1" fmla="*/ 1376625 w 8012679"/>
                  <a:gd name="connsiteY1" fmla="*/ 197433 h 1252508"/>
                  <a:gd name="connsiteX2" fmla="*/ 2009671 w 8012679"/>
                  <a:gd name="connsiteY2" fmla="*/ 6514 h 1252508"/>
                  <a:gd name="connsiteX3" fmla="*/ 2532185 w 8012679"/>
                  <a:gd name="connsiteY3" fmla="*/ 478786 h 1252508"/>
                  <a:gd name="connsiteX4" fmla="*/ 3476730 w 8012679"/>
                  <a:gd name="connsiteY4" fmla="*/ 780237 h 1252508"/>
                  <a:gd name="connsiteX5" fmla="*/ 4371033 w 8012679"/>
                  <a:gd name="connsiteY5" fmla="*/ 518980 h 1252508"/>
                  <a:gd name="connsiteX6" fmla="*/ 5446207 w 8012679"/>
                  <a:gd name="connsiteY6" fmla="*/ 1099714 h 1252508"/>
                  <a:gd name="connsiteX7" fmla="*/ 6360607 w 8012679"/>
                  <a:gd name="connsiteY7" fmla="*/ 780237 h 1252508"/>
                  <a:gd name="connsiteX8" fmla="*/ 8012679 w 8012679"/>
                  <a:gd name="connsiteY8" fmla="*/ 1252508 h 12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2679" h="1252508">
                    <a:moveTo>
                      <a:pt x="0" y="106997"/>
                    </a:moveTo>
                    <a:cubicBezTo>
                      <a:pt x="520840" y="160588"/>
                      <a:pt x="1041680" y="214180"/>
                      <a:pt x="1376625" y="197433"/>
                    </a:cubicBezTo>
                    <a:cubicBezTo>
                      <a:pt x="1711570" y="180686"/>
                      <a:pt x="1817078" y="-40378"/>
                      <a:pt x="2009671" y="6514"/>
                    </a:cubicBezTo>
                    <a:cubicBezTo>
                      <a:pt x="2202264" y="53406"/>
                      <a:pt x="2287675" y="349832"/>
                      <a:pt x="2532185" y="478786"/>
                    </a:cubicBezTo>
                    <a:cubicBezTo>
                      <a:pt x="2776695" y="607740"/>
                      <a:pt x="3170255" y="773538"/>
                      <a:pt x="3476730" y="780237"/>
                    </a:cubicBezTo>
                    <a:cubicBezTo>
                      <a:pt x="3783205" y="786936"/>
                      <a:pt x="4042787" y="465734"/>
                      <a:pt x="4371033" y="518980"/>
                    </a:cubicBezTo>
                    <a:cubicBezTo>
                      <a:pt x="4699279" y="572226"/>
                      <a:pt x="5114611" y="1056171"/>
                      <a:pt x="5446207" y="1099714"/>
                    </a:cubicBezTo>
                    <a:cubicBezTo>
                      <a:pt x="5777803" y="1143257"/>
                      <a:pt x="5932862" y="754771"/>
                      <a:pt x="6360607" y="780237"/>
                    </a:cubicBezTo>
                    <a:cubicBezTo>
                      <a:pt x="6788352" y="805703"/>
                      <a:pt x="7699506" y="1245809"/>
                      <a:pt x="8012679" y="125250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5" name="Figura a mano libera 42">
                <a:extLst>
                  <a:ext uri="{FF2B5EF4-FFF2-40B4-BE49-F238E27FC236}">
                    <a16:creationId xmlns:a16="http://schemas.microsoft.com/office/drawing/2014/main" id="{0DA70F74-838B-AEAD-B4B3-0C4D57A6EF40}"/>
                  </a:ext>
                </a:extLst>
              </p:cNvPr>
              <p:cNvSpPr/>
              <p:nvPr/>
            </p:nvSpPr>
            <p:spPr>
              <a:xfrm>
                <a:off x="2495250" y="3011652"/>
                <a:ext cx="1008755" cy="138215"/>
              </a:xfrm>
              <a:custGeom>
                <a:avLst/>
                <a:gdLst>
                  <a:gd name="connsiteX0" fmla="*/ 0 w 2250831"/>
                  <a:gd name="connsiteY0" fmla="*/ 194141 h 292311"/>
                  <a:gd name="connsiteX1" fmla="*/ 622998 w 2250831"/>
                  <a:gd name="connsiteY1" fmla="*/ 73561 h 292311"/>
                  <a:gd name="connsiteX2" fmla="*/ 834013 w 2250831"/>
                  <a:gd name="connsiteY2" fmla="*/ 3223 h 292311"/>
                  <a:gd name="connsiteX3" fmla="*/ 994787 w 2250831"/>
                  <a:gd name="connsiteY3" fmla="*/ 23319 h 292311"/>
                  <a:gd name="connsiteX4" fmla="*/ 1205802 w 2250831"/>
                  <a:gd name="connsiteY4" fmla="*/ 123803 h 292311"/>
                  <a:gd name="connsiteX5" fmla="*/ 1517301 w 2250831"/>
                  <a:gd name="connsiteY5" fmla="*/ 204190 h 292311"/>
                  <a:gd name="connsiteX6" fmla="*/ 1919235 w 2250831"/>
                  <a:gd name="connsiteY6" fmla="*/ 284576 h 292311"/>
                  <a:gd name="connsiteX7" fmla="*/ 2250831 w 2250831"/>
                  <a:gd name="connsiteY7" fmla="*/ 284576 h 292311"/>
                  <a:gd name="connsiteX0" fmla="*/ 0 w 2267456"/>
                  <a:gd name="connsiteY0" fmla="*/ 171974 h 292311"/>
                  <a:gd name="connsiteX1" fmla="*/ 639623 w 2267456"/>
                  <a:gd name="connsiteY1" fmla="*/ 73561 h 292311"/>
                  <a:gd name="connsiteX2" fmla="*/ 850638 w 2267456"/>
                  <a:gd name="connsiteY2" fmla="*/ 3223 h 292311"/>
                  <a:gd name="connsiteX3" fmla="*/ 1011412 w 2267456"/>
                  <a:gd name="connsiteY3" fmla="*/ 23319 h 292311"/>
                  <a:gd name="connsiteX4" fmla="*/ 1222427 w 2267456"/>
                  <a:gd name="connsiteY4" fmla="*/ 123803 h 292311"/>
                  <a:gd name="connsiteX5" fmla="*/ 1533926 w 2267456"/>
                  <a:gd name="connsiteY5" fmla="*/ 204190 h 292311"/>
                  <a:gd name="connsiteX6" fmla="*/ 1935860 w 2267456"/>
                  <a:gd name="connsiteY6" fmla="*/ 284576 h 292311"/>
                  <a:gd name="connsiteX7" fmla="*/ 2267456 w 2267456"/>
                  <a:gd name="connsiteY7" fmla="*/ 284576 h 292311"/>
                  <a:gd name="connsiteX0" fmla="*/ 0 w 2267456"/>
                  <a:gd name="connsiteY0" fmla="*/ 199683 h 292311"/>
                  <a:gd name="connsiteX1" fmla="*/ 639623 w 2267456"/>
                  <a:gd name="connsiteY1" fmla="*/ 73561 h 292311"/>
                  <a:gd name="connsiteX2" fmla="*/ 850638 w 2267456"/>
                  <a:gd name="connsiteY2" fmla="*/ 3223 h 292311"/>
                  <a:gd name="connsiteX3" fmla="*/ 1011412 w 2267456"/>
                  <a:gd name="connsiteY3" fmla="*/ 23319 h 292311"/>
                  <a:gd name="connsiteX4" fmla="*/ 1222427 w 2267456"/>
                  <a:gd name="connsiteY4" fmla="*/ 123803 h 292311"/>
                  <a:gd name="connsiteX5" fmla="*/ 1533926 w 2267456"/>
                  <a:gd name="connsiteY5" fmla="*/ 204190 h 292311"/>
                  <a:gd name="connsiteX6" fmla="*/ 1935860 w 2267456"/>
                  <a:gd name="connsiteY6" fmla="*/ 284576 h 292311"/>
                  <a:gd name="connsiteX7" fmla="*/ 2267456 w 2267456"/>
                  <a:gd name="connsiteY7" fmla="*/ 284576 h 292311"/>
                  <a:gd name="connsiteX0" fmla="*/ 0 w 2544547"/>
                  <a:gd name="connsiteY0" fmla="*/ 199683 h 329859"/>
                  <a:gd name="connsiteX1" fmla="*/ 639623 w 2544547"/>
                  <a:gd name="connsiteY1" fmla="*/ 73561 h 329859"/>
                  <a:gd name="connsiteX2" fmla="*/ 850638 w 2544547"/>
                  <a:gd name="connsiteY2" fmla="*/ 3223 h 329859"/>
                  <a:gd name="connsiteX3" fmla="*/ 1011412 w 2544547"/>
                  <a:gd name="connsiteY3" fmla="*/ 23319 h 329859"/>
                  <a:gd name="connsiteX4" fmla="*/ 1222427 w 2544547"/>
                  <a:gd name="connsiteY4" fmla="*/ 123803 h 329859"/>
                  <a:gd name="connsiteX5" fmla="*/ 1533926 w 2544547"/>
                  <a:gd name="connsiteY5" fmla="*/ 204190 h 329859"/>
                  <a:gd name="connsiteX6" fmla="*/ 1935860 w 2544547"/>
                  <a:gd name="connsiteY6" fmla="*/ 284576 h 329859"/>
                  <a:gd name="connsiteX7" fmla="*/ 2544547 w 2544547"/>
                  <a:gd name="connsiteY7" fmla="*/ 328911 h 329859"/>
                  <a:gd name="connsiteX0" fmla="*/ 0 w 2394918"/>
                  <a:gd name="connsiteY0" fmla="*/ 177516 h 329859"/>
                  <a:gd name="connsiteX1" fmla="*/ 489994 w 2394918"/>
                  <a:gd name="connsiteY1" fmla="*/ 73561 h 329859"/>
                  <a:gd name="connsiteX2" fmla="*/ 701009 w 2394918"/>
                  <a:gd name="connsiteY2" fmla="*/ 3223 h 329859"/>
                  <a:gd name="connsiteX3" fmla="*/ 861783 w 2394918"/>
                  <a:gd name="connsiteY3" fmla="*/ 23319 h 329859"/>
                  <a:gd name="connsiteX4" fmla="*/ 1072798 w 2394918"/>
                  <a:gd name="connsiteY4" fmla="*/ 123803 h 329859"/>
                  <a:gd name="connsiteX5" fmla="*/ 1384297 w 2394918"/>
                  <a:gd name="connsiteY5" fmla="*/ 204190 h 329859"/>
                  <a:gd name="connsiteX6" fmla="*/ 1786231 w 2394918"/>
                  <a:gd name="connsiteY6" fmla="*/ 284576 h 329859"/>
                  <a:gd name="connsiteX7" fmla="*/ 2394918 w 2394918"/>
                  <a:gd name="connsiteY7" fmla="*/ 328911 h 329859"/>
                  <a:gd name="connsiteX0" fmla="*/ 0 w 2433710"/>
                  <a:gd name="connsiteY0" fmla="*/ 166432 h 329859"/>
                  <a:gd name="connsiteX1" fmla="*/ 528786 w 2433710"/>
                  <a:gd name="connsiteY1" fmla="*/ 73561 h 329859"/>
                  <a:gd name="connsiteX2" fmla="*/ 739801 w 2433710"/>
                  <a:gd name="connsiteY2" fmla="*/ 3223 h 329859"/>
                  <a:gd name="connsiteX3" fmla="*/ 900575 w 2433710"/>
                  <a:gd name="connsiteY3" fmla="*/ 23319 h 329859"/>
                  <a:gd name="connsiteX4" fmla="*/ 1111590 w 2433710"/>
                  <a:gd name="connsiteY4" fmla="*/ 123803 h 329859"/>
                  <a:gd name="connsiteX5" fmla="*/ 1423089 w 2433710"/>
                  <a:gd name="connsiteY5" fmla="*/ 204190 h 329859"/>
                  <a:gd name="connsiteX6" fmla="*/ 1825023 w 2433710"/>
                  <a:gd name="connsiteY6" fmla="*/ 284576 h 329859"/>
                  <a:gd name="connsiteX7" fmla="*/ 2433710 w 2433710"/>
                  <a:gd name="connsiteY7" fmla="*/ 328911 h 32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710" h="329859">
                    <a:moveTo>
                      <a:pt x="0" y="166432"/>
                    </a:moveTo>
                    <a:cubicBezTo>
                      <a:pt x="241998" y="122052"/>
                      <a:pt x="405486" y="100762"/>
                      <a:pt x="528786" y="73561"/>
                    </a:cubicBezTo>
                    <a:cubicBezTo>
                      <a:pt x="652086" y="46360"/>
                      <a:pt x="677836" y="11597"/>
                      <a:pt x="739801" y="3223"/>
                    </a:cubicBezTo>
                    <a:cubicBezTo>
                      <a:pt x="801766" y="-5151"/>
                      <a:pt x="838610" y="3222"/>
                      <a:pt x="900575" y="23319"/>
                    </a:cubicBezTo>
                    <a:cubicBezTo>
                      <a:pt x="962540" y="43416"/>
                      <a:pt x="1024504" y="93658"/>
                      <a:pt x="1111590" y="123803"/>
                    </a:cubicBezTo>
                    <a:cubicBezTo>
                      <a:pt x="1198676" y="153948"/>
                      <a:pt x="1304184" y="177395"/>
                      <a:pt x="1423089" y="204190"/>
                    </a:cubicBezTo>
                    <a:cubicBezTo>
                      <a:pt x="1541994" y="230985"/>
                      <a:pt x="1656586" y="263789"/>
                      <a:pt x="1825023" y="284576"/>
                    </a:cubicBezTo>
                    <a:cubicBezTo>
                      <a:pt x="1993460" y="305363"/>
                      <a:pt x="2329039" y="335610"/>
                      <a:pt x="2433710" y="328911"/>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6" name="Figura a mano libera 43">
                <a:extLst>
                  <a:ext uri="{FF2B5EF4-FFF2-40B4-BE49-F238E27FC236}">
                    <a16:creationId xmlns:a16="http://schemas.microsoft.com/office/drawing/2014/main" id="{2C354AC3-05AA-0EB1-C522-979E579C611A}"/>
                  </a:ext>
                </a:extLst>
              </p:cNvPr>
              <p:cNvSpPr/>
              <p:nvPr/>
            </p:nvSpPr>
            <p:spPr>
              <a:xfrm>
                <a:off x="187175" y="2179069"/>
                <a:ext cx="1427242" cy="768411"/>
              </a:xfrm>
              <a:custGeom>
                <a:avLst/>
                <a:gdLst>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1997353 w 3442695"/>
                  <a:gd name="connsiteY34" fmla="*/ 1066098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42695" h="1837228">
                    <a:moveTo>
                      <a:pt x="0" y="1150374"/>
                    </a:moveTo>
                    <a:lnTo>
                      <a:pt x="459307" y="1163016"/>
                    </a:lnTo>
                    <a:lnTo>
                      <a:pt x="674212" y="1133519"/>
                    </a:lnTo>
                    <a:lnTo>
                      <a:pt x="880690" y="1078739"/>
                    </a:lnTo>
                    <a:lnTo>
                      <a:pt x="1095595" y="994463"/>
                    </a:lnTo>
                    <a:lnTo>
                      <a:pt x="1217796" y="889117"/>
                    </a:lnTo>
                    <a:lnTo>
                      <a:pt x="1310500" y="792199"/>
                    </a:lnTo>
                    <a:lnTo>
                      <a:pt x="1483267" y="560439"/>
                    </a:lnTo>
                    <a:lnTo>
                      <a:pt x="1656034" y="332892"/>
                    </a:lnTo>
                    <a:lnTo>
                      <a:pt x="1807731" y="155912"/>
                    </a:lnTo>
                    <a:lnTo>
                      <a:pt x="1938360" y="46352"/>
                    </a:lnTo>
                    <a:lnTo>
                      <a:pt x="2077416" y="0"/>
                    </a:lnTo>
                    <a:lnTo>
                      <a:pt x="2182762" y="29497"/>
                    </a:lnTo>
                    <a:lnTo>
                      <a:pt x="2283894" y="88490"/>
                    </a:lnTo>
                    <a:lnTo>
                      <a:pt x="2351315" y="160125"/>
                    </a:lnTo>
                    <a:lnTo>
                      <a:pt x="2439805" y="273899"/>
                    </a:lnTo>
                    <a:lnTo>
                      <a:pt x="2532509" y="425596"/>
                    </a:lnTo>
                    <a:lnTo>
                      <a:pt x="2591503" y="526728"/>
                    </a:lnTo>
                    <a:lnTo>
                      <a:pt x="2709490" y="754275"/>
                    </a:lnTo>
                    <a:lnTo>
                      <a:pt x="2802194" y="956538"/>
                    </a:lnTo>
                    <a:lnTo>
                      <a:pt x="2928609" y="1184085"/>
                    </a:lnTo>
                    <a:lnTo>
                      <a:pt x="3092948" y="1470625"/>
                    </a:lnTo>
                    <a:lnTo>
                      <a:pt x="3269929" y="1723454"/>
                    </a:lnTo>
                    <a:lnTo>
                      <a:pt x="3383702" y="1816159"/>
                    </a:lnTo>
                    <a:lnTo>
                      <a:pt x="3442695" y="1837228"/>
                    </a:lnTo>
                    <a:lnTo>
                      <a:pt x="3269929" y="1820372"/>
                    </a:lnTo>
                    <a:lnTo>
                      <a:pt x="3092948" y="1782448"/>
                    </a:lnTo>
                    <a:lnTo>
                      <a:pt x="2970747" y="1736096"/>
                    </a:lnTo>
                    <a:lnTo>
                      <a:pt x="3025527" y="1635937"/>
                    </a:lnTo>
                    <a:lnTo>
                      <a:pt x="2902516" y="1502877"/>
                    </a:lnTo>
                    <a:lnTo>
                      <a:pt x="2785339" y="1405149"/>
                    </a:lnTo>
                    <a:lnTo>
                      <a:pt x="2648875" y="1302882"/>
                    </a:lnTo>
                    <a:lnTo>
                      <a:pt x="2603009" y="1256044"/>
                    </a:lnTo>
                    <a:lnTo>
                      <a:pt x="2475136" y="1138381"/>
                    </a:lnTo>
                    <a:lnTo>
                      <a:pt x="2349045" y="1061074"/>
                    </a:lnTo>
                    <a:lnTo>
                      <a:pt x="2212907" y="975663"/>
                    </a:lnTo>
                    <a:lnTo>
                      <a:pt x="1845656" y="1087167"/>
                    </a:lnTo>
                    <a:lnTo>
                      <a:pt x="1731883" y="1146160"/>
                    </a:lnTo>
                    <a:lnTo>
                      <a:pt x="1664461" y="1188299"/>
                    </a:lnTo>
                    <a:lnTo>
                      <a:pt x="1588612" y="1217796"/>
                    </a:lnTo>
                    <a:lnTo>
                      <a:pt x="1508550" y="1238865"/>
                    </a:lnTo>
                    <a:lnTo>
                      <a:pt x="1415846" y="1259934"/>
                    </a:lnTo>
                    <a:lnTo>
                      <a:pt x="1310500" y="1264148"/>
                    </a:lnTo>
                    <a:lnTo>
                      <a:pt x="1213582" y="1264148"/>
                    </a:lnTo>
                    <a:lnTo>
                      <a:pt x="1137733" y="1264148"/>
                    </a:lnTo>
                    <a:lnTo>
                      <a:pt x="998677" y="1259934"/>
                    </a:lnTo>
                    <a:lnTo>
                      <a:pt x="918614" y="1255720"/>
                    </a:lnTo>
                    <a:lnTo>
                      <a:pt x="783772" y="1255720"/>
                    </a:lnTo>
                    <a:lnTo>
                      <a:pt x="585722" y="1230437"/>
                    </a:lnTo>
                    <a:lnTo>
                      <a:pt x="434024" y="1222009"/>
                    </a:lnTo>
                    <a:lnTo>
                      <a:pt x="101132" y="1179871"/>
                    </a:lnTo>
                    <a:lnTo>
                      <a:pt x="0" y="1150374"/>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cxnSp>
            <p:nvCxnSpPr>
              <p:cNvPr id="17" name="Connettore 1 44">
                <a:extLst>
                  <a:ext uri="{FF2B5EF4-FFF2-40B4-BE49-F238E27FC236}">
                    <a16:creationId xmlns:a16="http://schemas.microsoft.com/office/drawing/2014/main" id="{AD310E15-BC9D-36A7-45E4-B3E43C60A661}"/>
                  </a:ext>
                </a:extLst>
              </p:cNvPr>
              <p:cNvCxnSpPr>
                <a:stCxn id="14" idx="0"/>
              </p:cNvCxnSpPr>
              <p:nvPr/>
            </p:nvCxnSpPr>
            <p:spPr>
              <a:xfrm>
                <a:off x="185347" y="2671049"/>
                <a:ext cx="3655" cy="551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45">
                <a:extLst>
                  <a:ext uri="{FF2B5EF4-FFF2-40B4-BE49-F238E27FC236}">
                    <a16:creationId xmlns:a16="http://schemas.microsoft.com/office/drawing/2014/main" id="{DEB382A6-44E2-BE1D-94D2-1E3D8B0CBC50}"/>
                  </a:ext>
                </a:extLst>
              </p:cNvPr>
              <p:cNvCxnSpPr/>
              <p:nvPr/>
            </p:nvCxnSpPr>
            <p:spPr>
              <a:xfrm>
                <a:off x="190830" y="3222266"/>
                <a:ext cx="3313175" cy="60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46">
                <a:extLst>
                  <a:ext uri="{FF2B5EF4-FFF2-40B4-BE49-F238E27FC236}">
                    <a16:creationId xmlns:a16="http://schemas.microsoft.com/office/drawing/2014/main" id="{FD5ADA24-DBD7-E49F-4EA3-08EB0C9D74F5}"/>
                  </a:ext>
                </a:extLst>
              </p:cNvPr>
              <p:cNvCxnSpPr>
                <a:stCxn id="14" idx="8"/>
              </p:cNvCxnSpPr>
              <p:nvPr/>
            </p:nvCxnSpPr>
            <p:spPr>
              <a:xfrm flipH="1">
                <a:off x="3504005" y="3149868"/>
                <a:ext cx="3655" cy="133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igura a mano libera 47">
                <a:extLst>
                  <a:ext uri="{FF2B5EF4-FFF2-40B4-BE49-F238E27FC236}">
                    <a16:creationId xmlns:a16="http://schemas.microsoft.com/office/drawing/2014/main" id="{8FEE268A-F0EE-3520-DF7D-8120CDB58784}"/>
                  </a:ext>
                </a:extLst>
              </p:cNvPr>
              <p:cNvSpPr/>
              <p:nvPr/>
            </p:nvSpPr>
            <p:spPr>
              <a:xfrm>
                <a:off x="187175" y="2587133"/>
                <a:ext cx="3316830" cy="699304"/>
              </a:xfrm>
              <a:custGeom>
                <a:avLst/>
                <a:gdLst>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227811 w 7996844"/>
                  <a:gd name="connsiteY13" fmla="*/ 182880 h 1568335"/>
                  <a:gd name="connsiteX14" fmla="*/ 2360815 w 7996844"/>
                  <a:gd name="connsiteY14" fmla="*/ 321426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227811 w 7996844"/>
                  <a:gd name="connsiteY13" fmla="*/ 182880 h 1568335"/>
                  <a:gd name="connsiteX14" fmla="*/ 2494927 w 7996844"/>
                  <a:gd name="connsiteY14" fmla="*/ 284850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466109 w 7996844"/>
                  <a:gd name="connsiteY15" fmla="*/ 43780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554778 w 7996844"/>
                  <a:gd name="connsiteY16" fmla="*/ 482139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660073 w 7996844"/>
                  <a:gd name="connsiteY17" fmla="*/ 53755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798618 w 7996844"/>
                  <a:gd name="connsiteY18" fmla="*/ 59851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2887287 w 7996844"/>
                  <a:gd name="connsiteY19" fmla="*/ 63176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003666 w 7996844"/>
                  <a:gd name="connsiteY20" fmla="*/ 681644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408987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18569 w 7996844"/>
                  <a:gd name="connsiteY17" fmla="*/ 476597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889760 w 7996844"/>
                  <a:gd name="connsiteY8" fmla="*/ 0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812175 w 7996844"/>
                  <a:gd name="connsiteY7" fmla="*/ 27710 h 1568335"/>
                  <a:gd name="connsiteX8" fmla="*/ 1706880 w 7996844"/>
                  <a:gd name="connsiteY8" fmla="*/ 17068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702447 w 7996844"/>
                  <a:gd name="connsiteY7" fmla="*/ 137438 h 1568335"/>
                  <a:gd name="connsiteX8" fmla="*/ 1706880 w 7996844"/>
                  <a:gd name="connsiteY8" fmla="*/ 17068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702447 w 7996844"/>
                  <a:gd name="connsiteY7" fmla="*/ 137438 h 1568335"/>
                  <a:gd name="connsiteX8" fmla="*/ 1767170 w 7996844"/>
                  <a:gd name="connsiteY8" fmla="*/ 95325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687374 w 7996844"/>
                  <a:gd name="connsiteY7" fmla="*/ 97245 h 1568335"/>
                  <a:gd name="connsiteX8" fmla="*/ 1767170 w 7996844"/>
                  <a:gd name="connsiteY8" fmla="*/ 95325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99753 h 1568335"/>
                  <a:gd name="connsiteX1" fmla="*/ 216131 w 7996844"/>
                  <a:gd name="connsiteY1" fmla="*/ 121920 h 1568335"/>
                  <a:gd name="connsiteX2" fmla="*/ 581891 w 7996844"/>
                  <a:gd name="connsiteY2" fmla="*/ 155171 h 1568335"/>
                  <a:gd name="connsiteX3" fmla="*/ 903316 w 7996844"/>
                  <a:gd name="connsiteY3" fmla="*/ 193964 h 1568335"/>
                  <a:gd name="connsiteX4" fmla="*/ 1191491 w 7996844"/>
                  <a:gd name="connsiteY4" fmla="*/ 199506 h 1568335"/>
                  <a:gd name="connsiteX5" fmla="*/ 1451956 w 7996844"/>
                  <a:gd name="connsiteY5" fmla="*/ 177339 h 1568335"/>
                  <a:gd name="connsiteX6" fmla="*/ 1590502 w 7996844"/>
                  <a:gd name="connsiteY6" fmla="*/ 144088 h 1568335"/>
                  <a:gd name="connsiteX7" fmla="*/ 1687374 w 7996844"/>
                  <a:gd name="connsiteY7" fmla="*/ 97245 h 1568335"/>
                  <a:gd name="connsiteX8" fmla="*/ 1792291 w 7996844"/>
                  <a:gd name="connsiteY8" fmla="*/ 50108 h 1568335"/>
                  <a:gd name="connsiteX9" fmla="*/ 1967346 w 7996844"/>
                  <a:gd name="connsiteY9" fmla="*/ 0 h 1568335"/>
                  <a:gd name="connsiteX10" fmla="*/ 2028306 w 7996844"/>
                  <a:gd name="connsiteY10" fmla="*/ 11084 h 1568335"/>
                  <a:gd name="connsiteX11" fmla="*/ 2100349 w 7996844"/>
                  <a:gd name="connsiteY11" fmla="*/ 49877 h 1568335"/>
                  <a:gd name="connsiteX12" fmla="*/ 2155767 w 7996844"/>
                  <a:gd name="connsiteY12" fmla="*/ 88670 h 1568335"/>
                  <a:gd name="connsiteX13" fmla="*/ 2313155 w 7996844"/>
                  <a:gd name="connsiteY13" fmla="*/ 158496 h 1568335"/>
                  <a:gd name="connsiteX14" fmla="*/ 2494927 w 7996844"/>
                  <a:gd name="connsiteY14" fmla="*/ 284850 h 1568335"/>
                  <a:gd name="connsiteX15" fmla="*/ 2600221 w 7996844"/>
                  <a:gd name="connsiteY15" fmla="*/ 315884 h 1568335"/>
                  <a:gd name="connsiteX16" fmla="*/ 2725466 w 7996844"/>
                  <a:gd name="connsiteY16" fmla="*/ 323643 h 1568335"/>
                  <a:gd name="connsiteX17" fmla="*/ 2830761 w 7996844"/>
                  <a:gd name="connsiteY17" fmla="*/ 403445 h 1568335"/>
                  <a:gd name="connsiteX18" fmla="*/ 2932730 w 7996844"/>
                  <a:gd name="connsiteY18" fmla="*/ 537557 h 1568335"/>
                  <a:gd name="connsiteX19" fmla="*/ 3045783 w 7996844"/>
                  <a:gd name="connsiteY19" fmla="*/ 570808 h 1568335"/>
                  <a:gd name="connsiteX20" fmla="*/ 3186546 w 7996844"/>
                  <a:gd name="connsiteY20" fmla="*/ 645068 h 1568335"/>
                  <a:gd name="connsiteX21" fmla="*/ 3264131 w 7996844"/>
                  <a:gd name="connsiteY21" fmla="*/ 748146 h 1568335"/>
                  <a:gd name="connsiteX22" fmla="*/ 3413760 w 7996844"/>
                  <a:gd name="connsiteY22" fmla="*/ 770313 h 1568335"/>
                  <a:gd name="connsiteX23" fmla="*/ 3568931 w 7996844"/>
                  <a:gd name="connsiteY23" fmla="*/ 770313 h 1568335"/>
                  <a:gd name="connsiteX24" fmla="*/ 3724102 w 7996844"/>
                  <a:gd name="connsiteY24" fmla="*/ 725979 h 1568335"/>
                  <a:gd name="connsiteX25" fmla="*/ 3906982 w 7996844"/>
                  <a:gd name="connsiteY25" fmla="*/ 626226 h 1568335"/>
                  <a:gd name="connsiteX26" fmla="*/ 4089862 w 7996844"/>
                  <a:gd name="connsiteY26" fmla="*/ 537557 h 1568335"/>
                  <a:gd name="connsiteX27" fmla="*/ 4250575 w 7996844"/>
                  <a:gd name="connsiteY27" fmla="*/ 498764 h 1568335"/>
                  <a:gd name="connsiteX28" fmla="*/ 4378036 w 7996844"/>
                  <a:gd name="connsiteY28" fmla="*/ 515390 h 1568335"/>
                  <a:gd name="connsiteX29" fmla="*/ 4555375 w 7996844"/>
                  <a:gd name="connsiteY29" fmla="*/ 576350 h 1568335"/>
                  <a:gd name="connsiteX30" fmla="*/ 4632960 w 7996844"/>
                  <a:gd name="connsiteY30" fmla="*/ 631768 h 1568335"/>
                  <a:gd name="connsiteX31" fmla="*/ 4804756 w 7996844"/>
                  <a:gd name="connsiteY31" fmla="*/ 725979 h 1568335"/>
                  <a:gd name="connsiteX32" fmla="*/ 4937760 w 7996844"/>
                  <a:gd name="connsiteY32" fmla="*/ 836815 h 1568335"/>
                  <a:gd name="connsiteX33" fmla="*/ 5059680 w 7996844"/>
                  <a:gd name="connsiteY33" fmla="*/ 908859 h 1568335"/>
                  <a:gd name="connsiteX34" fmla="*/ 5225935 w 7996844"/>
                  <a:gd name="connsiteY34" fmla="*/ 1019695 h 1568335"/>
                  <a:gd name="connsiteX35" fmla="*/ 5386647 w 7996844"/>
                  <a:gd name="connsiteY35" fmla="*/ 1075113 h 1568335"/>
                  <a:gd name="connsiteX36" fmla="*/ 5491942 w 7996844"/>
                  <a:gd name="connsiteY36" fmla="*/ 1097280 h 1568335"/>
                  <a:gd name="connsiteX37" fmla="*/ 5780116 w 7996844"/>
                  <a:gd name="connsiteY37" fmla="*/ 1030779 h 1568335"/>
                  <a:gd name="connsiteX38" fmla="*/ 6018415 w 7996844"/>
                  <a:gd name="connsiteY38" fmla="*/ 1003070 h 1568335"/>
                  <a:gd name="connsiteX39" fmla="*/ 6195753 w 7996844"/>
                  <a:gd name="connsiteY39" fmla="*/ 947651 h 1568335"/>
                  <a:gd name="connsiteX40" fmla="*/ 6356466 w 7996844"/>
                  <a:gd name="connsiteY40" fmla="*/ 914400 h 1568335"/>
                  <a:gd name="connsiteX41" fmla="*/ 6495011 w 7996844"/>
                  <a:gd name="connsiteY41" fmla="*/ 947651 h 1568335"/>
                  <a:gd name="connsiteX42" fmla="*/ 6550429 w 7996844"/>
                  <a:gd name="connsiteY42" fmla="*/ 980902 h 1568335"/>
                  <a:gd name="connsiteX43" fmla="*/ 6672349 w 7996844"/>
                  <a:gd name="connsiteY43" fmla="*/ 1041862 h 1568335"/>
                  <a:gd name="connsiteX44" fmla="*/ 6772102 w 7996844"/>
                  <a:gd name="connsiteY44" fmla="*/ 1064030 h 1568335"/>
                  <a:gd name="connsiteX45" fmla="*/ 6932815 w 7996844"/>
                  <a:gd name="connsiteY45" fmla="*/ 1108364 h 1568335"/>
                  <a:gd name="connsiteX46" fmla="*/ 7093527 w 7996844"/>
                  <a:gd name="connsiteY46" fmla="*/ 1141615 h 1568335"/>
                  <a:gd name="connsiteX47" fmla="*/ 7248698 w 7996844"/>
                  <a:gd name="connsiteY47" fmla="*/ 1169324 h 1568335"/>
                  <a:gd name="connsiteX48" fmla="*/ 7464829 w 7996844"/>
                  <a:gd name="connsiteY48" fmla="*/ 1208117 h 1568335"/>
                  <a:gd name="connsiteX49" fmla="*/ 7586749 w 7996844"/>
                  <a:gd name="connsiteY49" fmla="*/ 1213659 h 1568335"/>
                  <a:gd name="connsiteX50" fmla="*/ 7764087 w 7996844"/>
                  <a:gd name="connsiteY50" fmla="*/ 1224742 h 1568335"/>
                  <a:gd name="connsiteX51" fmla="*/ 7941426 w 7996844"/>
                  <a:gd name="connsiteY51" fmla="*/ 1241368 h 1568335"/>
                  <a:gd name="connsiteX52" fmla="*/ 7996844 w 7996844"/>
                  <a:gd name="connsiteY52" fmla="*/ 1241368 h 1568335"/>
                  <a:gd name="connsiteX53" fmla="*/ 7985760 w 7996844"/>
                  <a:gd name="connsiteY53" fmla="*/ 1568335 h 1568335"/>
                  <a:gd name="connsiteX54" fmla="*/ 5542 w 7996844"/>
                  <a:gd name="connsiteY54" fmla="*/ 1424248 h 1568335"/>
                  <a:gd name="connsiteX55" fmla="*/ 0 w 7996844"/>
                  <a:gd name="connsiteY55" fmla="*/ 99753 h 1568335"/>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67346 w 7996844"/>
                  <a:gd name="connsiteY9" fmla="*/ 109496 h 1677831"/>
                  <a:gd name="connsiteX10" fmla="*/ 2249370 w 7996844"/>
                  <a:gd name="connsiteY10" fmla="*/ 0 h 1677831"/>
                  <a:gd name="connsiteX11" fmla="*/ 2100349 w 7996844"/>
                  <a:gd name="connsiteY11" fmla="*/ 159373 h 1677831"/>
                  <a:gd name="connsiteX12" fmla="*/ 2155767 w 7996844"/>
                  <a:gd name="connsiteY12" fmla="*/ 198166 h 1677831"/>
                  <a:gd name="connsiteX13" fmla="*/ 2313155 w 7996844"/>
                  <a:gd name="connsiteY13" fmla="*/ 267992 h 1677831"/>
                  <a:gd name="connsiteX14" fmla="*/ 2494927 w 7996844"/>
                  <a:gd name="connsiteY14" fmla="*/ 394346 h 1677831"/>
                  <a:gd name="connsiteX15" fmla="*/ 2600221 w 7996844"/>
                  <a:gd name="connsiteY15" fmla="*/ 425380 h 1677831"/>
                  <a:gd name="connsiteX16" fmla="*/ 2725466 w 7996844"/>
                  <a:gd name="connsiteY16" fmla="*/ 433139 h 1677831"/>
                  <a:gd name="connsiteX17" fmla="*/ 2830761 w 7996844"/>
                  <a:gd name="connsiteY17" fmla="*/ 512941 h 1677831"/>
                  <a:gd name="connsiteX18" fmla="*/ 2932730 w 7996844"/>
                  <a:gd name="connsiteY18" fmla="*/ 647053 h 1677831"/>
                  <a:gd name="connsiteX19" fmla="*/ 3045783 w 7996844"/>
                  <a:gd name="connsiteY19" fmla="*/ 680304 h 1677831"/>
                  <a:gd name="connsiteX20" fmla="*/ 3186546 w 7996844"/>
                  <a:gd name="connsiteY20" fmla="*/ 754564 h 1677831"/>
                  <a:gd name="connsiteX21" fmla="*/ 3264131 w 7996844"/>
                  <a:gd name="connsiteY21" fmla="*/ 857642 h 1677831"/>
                  <a:gd name="connsiteX22" fmla="*/ 3413760 w 7996844"/>
                  <a:gd name="connsiteY22" fmla="*/ 879809 h 1677831"/>
                  <a:gd name="connsiteX23" fmla="*/ 3568931 w 7996844"/>
                  <a:gd name="connsiteY23" fmla="*/ 879809 h 1677831"/>
                  <a:gd name="connsiteX24" fmla="*/ 3724102 w 7996844"/>
                  <a:gd name="connsiteY24" fmla="*/ 835475 h 1677831"/>
                  <a:gd name="connsiteX25" fmla="*/ 3906982 w 7996844"/>
                  <a:gd name="connsiteY25" fmla="*/ 735722 h 1677831"/>
                  <a:gd name="connsiteX26" fmla="*/ 4089862 w 7996844"/>
                  <a:gd name="connsiteY26" fmla="*/ 647053 h 1677831"/>
                  <a:gd name="connsiteX27" fmla="*/ 4250575 w 7996844"/>
                  <a:gd name="connsiteY27" fmla="*/ 608260 h 1677831"/>
                  <a:gd name="connsiteX28" fmla="*/ 4378036 w 7996844"/>
                  <a:gd name="connsiteY28" fmla="*/ 624886 h 1677831"/>
                  <a:gd name="connsiteX29" fmla="*/ 4555375 w 7996844"/>
                  <a:gd name="connsiteY29" fmla="*/ 685846 h 1677831"/>
                  <a:gd name="connsiteX30" fmla="*/ 4632960 w 7996844"/>
                  <a:gd name="connsiteY30" fmla="*/ 741264 h 1677831"/>
                  <a:gd name="connsiteX31" fmla="*/ 4804756 w 7996844"/>
                  <a:gd name="connsiteY31" fmla="*/ 835475 h 1677831"/>
                  <a:gd name="connsiteX32" fmla="*/ 4937760 w 7996844"/>
                  <a:gd name="connsiteY32" fmla="*/ 946311 h 1677831"/>
                  <a:gd name="connsiteX33" fmla="*/ 5059680 w 7996844"/>
                  <a:gd name="connsiteY33" fmla="*/ 1018355 h 1677831"/>
                  <a:gd name="connsiteX34" fmla="*/ 5225935 w 7996844"/>
                  <a:gd name="connsiteY34" fmla="*/ 1129191 h 1677831"/>
                  <a:gd name="connsiteX35" fmla="*/ 5386647 w 7996844"/>
                  <a:gd name="connsiteY35" fmla="*/ 1184609 h 1677831"/>
                  <a:gd name="connsiteX36" fmla="*/ 5491942 w 7996844"/>
                  <a:gd name="connsiteY36" fmla="*/ 1206776 h 1677831"/>
                  <a:gd name="connsiteX37" fmla="*/ 5780116 w 7996844"/>
                  <a:gd name="connsiteY37" fmla="*/ 1140275 h 1677831"/>
                  <a:gd name="connsiteX38" fmla="*/ 6018415 w 7996844"/>
                  <a:gd name="connsiteY38" fmla="*/ 1112566 h 1677831"/>
                  <a:gd name="connsiteX39" fmla="*/ 6195753 w 7996844"/>
                  <a:gd name="connsiteY39" fmla="*/ 1057147 h 1677831"/>
                  <a:gd name="connsiteX40" fmla="*/ 6356466 w 7996844"/>
                  <a:gd name="connsiteY40" fmla="*/ 1023896 h 1677831"/>
                  <a:gd name="connsiteX41" fmla="*/ 6495011 w 7996844"/>
                  <a:gd name="connsiteY41" fmla="*/ 1057147 h 1677831"/>
                  <a:gd name="connsiteX42" fmla="*/ 6550429 w 7996844"/>
                  <a:gd name="connsiteY42" fmla="*/ 1090398 h 1677831"/>
                  <a:gd name="connsiteX43" fmla="*/ 6672349 w 7996844"/>
                  <a:gd name="connsiteY43" fmla="*/ 1151358 h 1677831"/>
                  <a:gd name="connsiteX44" fmla="*/ 6772102 w 7996844"/>
                  <a:gd name="connsiteY44" fmla="*/ 1173526 h 1677831"/>
                  <a:gd name="connsiteX45" fmla="*/ 6932815 w 7996844"/>
                  <a:gd name="connsiteY45" fmla="*/ 1217860 h 1677831"/>
                  <a:gd name="connsiteX46" fmla="*/ 7093527 w 7996844"/>
                  <a:gd name="connsiteY46" fmla="*/ 1251111 h 1677831"/>
                  <a:gd name="connsiteX47" fmla="*/ 7248698 w 7996844"/>
                  <a:gd name="connsiteY47" fmla="*/ 1278820 h 1677831"/>
                  <a:gd name="connsiteX48" fmla="*/ 7464829 w 7996844"/>
                  <a:gd name="connsiteY48" fmla="*/ 1317613 h 1677831"/>
                  <a:gd name="connsiteX49" fmla="*/ 7586749 w 7996844"/>
                  <a:gd name="connsiteY49" fmla="*/ 1323155 h 1677831"/>
                  <a:gd name="connsiteX50" fmla="*/ 7764087 w 7996844"/>
                  <a:gd name="connsiteY50" fmla="*/ 1334238 h 1677831"/>
                  <a:gd name="connsiteX51" fmla="*/ 7941426 w 7996844"/>
                  <a:gd name="connsiteY51" fmla="*/ 1350864 h 1677831"/>
                  <a:gd name="connsiteX52" fmla="*/ 7996844 w 7996844"/>
                  <a:gd name="connsiteY52" fmla="*/ 1350864 h 1677831"/>
                  <a:gd name="connsiteX53" fmla="*/ 7985760 w 7996844"/>
                  <a:gd name="connsiteY53" fmla="*/ 1677831 h 1677831"/>
                  <a:gd name="connsiteX54" fmla="*/ 5542 w 7996844"/>
                  <a:gd name="connsiteY54" fmla="*/ 1533744 h 1677831"/>
                  <a:gd name="connsiteX55" fmla="*/ 0 w 7996844"/>
                  <a:gd name="connsiteY55"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100349 w 7996844"/>
                  <a:gd name="connsiteY11" fmla="*/ 159373 h 1677831"/>
                  <a:gd name="connsiteX12" fmla="*/ 2155767 w 7996844"/>
                  <a:gd name="connsiteY12" fmla="*/ 198166 h 1677831"/>
                  <a:gd name="connsiteX13" fmla="*/ 2313155 w 7996844"/>
                  <a:gd name="connsiteY13" fmla="*/ 267992 h 1677831"/>
                  <a:gd name="connsiteX14" fmla="*/ 2494927 w 7996844"/>
                  <a:gd name="connsiteY14" fmla="*/ 394346 h 1677831"/>
                  <a:gd name="connsiteX15" fmla="*/ 2600221 w 7996844"/>
                  <a:gd name="connsiteY15" fmla="*/ 425380 h 1677831"/>
                  <a:gd name="connsiteX16" fmla="*/ 2725466 w 7996844"/>
                  <a:gd name="connsiteY16" fmla="*/ 433139 h 1677831"/>
                  <a:gd name="connsiteX17" fmla="*/ 2830761 w 7996844"/>
                  <a:gd name="connsiteY17" fmla="*/ 512941 h 1677831"/>
                  <a:gd name="connsiteX18" fmla="*/ 2932730 w 7996844"/>
                  <a:gd name="connsiteY18" fmla="*/ 647053 h 1677831"/>
                  <a:gd name="connsiteX19" fmla="*/ 3045783 w 7996844"/>
                  <a:gd name="connsiteY19" fmla="*/ 680304 h 1677831"/>
                  <a:gd name="connsiteX20" fmla="*/ 3186546 w 7996844"/>
                  <a:gd name="connsiteY20" fmla="*/ 754564 h 1677831"/>
                  <a:gd name="connsiteX21" fmla="*/ 3264131 w 7996844"/>
                  <a:gd name="connsiteY21" fmla="*/ 857642 h 1677831"/>
                  <a:gd name="connsiteX22" fmla="*/ 3413760 w 7996844"/>
                  <a:gd name="connsiteY22" fmla="*/ 879809 h 1677831"/>
                  <a:gd name="connsiteX23" fmla="*/ 3568931 w 7996844"/>
                  <a:gd name="connsiteY23" fmla="*/ 879809 h 1677831"/>
                  <a:gd name="connsiteX24" fmla="*/ 3724102 w 7996844"/>
                  <a:gd name="connsiteY24" fmla="*/ 835475 h 1677831"/>
                  <a:gd name="connsiteX25" fmla="*/ 3906982 w 7996844"/>
                  <a:gd name="connsiteY25" fmla="*/ 735722 h 1677831"/>
                  <a:gd name="connsiteX26" fmla="*/ 4089862 w 7996844"/>
                  <a:gd name="connsiteY26" fmla="*/ 647053 h 1677831"/>
                  <a:gd name="connsiteX27" fmla="*/ 4250575 w 7996844"/>
                  <a:gd name="connsiteY27" fmla="*/ 608260 h 1677831"/>
                  <a:gd name="connsiteX28" fmla="*/ 4378036 w 7996844"/>
                  <a:gd name="connsiteY28" fmla="*/ 624886 h 1677831"/>
                  <a:gd name="connsiteX29" fmla="*/ 4555375 w 7996844"/>
                  <a:gd name="connsiteY29" fmla="*/ 685846 h 1677831"/>
                  <a:gd name="connsiteX30" fmla="*/ 4632960 w 7996844"/>
                  <a:gd name="connsiteY30" fmla="*/ 741264 h 1677831"/>
                  <a:gd name="connsiteX31" fmla="*/ 4804756 w 7996844"/>
                  <a:gd name="connsiteY31" fmla="*/ 835475 h 1677831"/>
                  <a:gd name="connsiteX32" fmla="*/ 4937760 w 7996844"/>
                  <a:gd name="connsiteY32" fmla="*/ 946311 h 1677831"/>
                  <a:gd name="connsiteX33" fmla="*/ 5059680 w 7996844"/>
                  <a:gd name="connsiteY33" fmla="*/ 1018355 h 1677831"/>
                  <a:gd name="connsiteX34" fmla="*/ 5225935 w 7996844"/>
                  <a:gd name="connsiteY34" fmla="*/ 1129191 h 1677831"/>
                  <a:gd name="connsiteX35" fmla="*/ 5386647 w 7996844"/>
                  <a:gd name="connsiteY35" fmla="*/ 1184609 h 1677831"/>
                  <a:gd name="connsiteX36" fmla="*/ 5491942 w 7996844"/>
                  <a:gd name="connsiteY36" fmla="*/ 1206776 h 1677831"/>
                  <a:gd name="connsiteX37" fmla="*/ 5780116 w 7996844"/>
                  <a:gd name="connsiteY37" fmla="*/ 1140275 h 1677831"/>
                  <a:gd name="connsiteX38" fmla="*/ 6018415 w 7996844"/>
                  <a:gd name="connsiteY38" fmla="*/ 1112566 h 1677831"/>
                  <a:gd name="connsiteX39" fmla="*/ 6195753 w 7996844"/>
                  <a:gd name="connsiteY39" fmla="*/ 1057147 h 1677831"/>
                  <a:gd name="connsiteX40" fmla="*/ 6356466 w 7996844"/>
                  <a:gd name="connsiteY40" fmla="*/ 1023896 h 1677831"/>
                  <a:gd name="connsiteX41" fmla="*/ 6495011 w 7996844"/>
                  <a:gd name="connsiteY41" fmla="*/ 1057147 h 1677831"/>
                  <a:gd name="connsiteX42" fmla="*/ 6550429 w 7996844"/>
                  <a:gd name="connsiteY42" fmla="*/ 1090398 h 1677831"/>
                  <a:gd name="connsiteX43" fmla="*/ 6672349 w 7996844"/>
                  <a:gd name="connsiteY43" fmla="*/ 1151358 h 1677831"/>
                  <a:gd name="connsiteX44" fmla="*/ 6772102 w 7996844"/>
                  <a:gd name="connsiteY44" fmla="*/ 1173526 h 1677831"/>
                  <a:gd name="connsiteX45" fmla="*/ 6932815 w 7996844"/>
                  <a:gd name="connsiteY45" fmla="*/ 1217860 h 1677831"/>
                  <a:gd name="connsiteX46" fmla="*/ 7093527 w 7996844"/>
                  <a:gd name="connsiteY46" fmla="*/ 1251111 h 1677831"/>
                  <a:gd name="connsiteX47" fmla="*/ 7248698 w 7996844"/>
                  <a:gd name="connsiteY47" fmla="*/ 1278820 h 1677831"/>
                  <a:gd name="connsiteX48" fmla="*/ 7464829 w 7996844"/>
                  <a:gd name="connsiteY48" fmla="*/ 1317613 h 1677831"/>
                  <a:gd name="connsiteX49" fmla="*/ 7586749 w 7996844"/>
                  <a:gd name="connsiteY49" fmla="*/ 1323155 h 1677831"/>
                  <a:gd name="connsiteX50" fmla="*/ 7764087 w 7996844"/>
                  <a:gd name="connsiteY50" fmla="*/ 1334238 h 1677831"/>
                  <a:gd name="connsiteX51" fmla="*/ 7941426 w 7996844"/>
                  <a:gd name="connsiteY51" fmla="*/ 1350864 h 1677831"/>
                  <a:gd name="connsiteX52" fmla="*/ 7996844 w 7996844"/>
                  <a:gd name="connsiteY52" fmla="*/ 1350864 h 1677831"/>
                  <a:gd name="connsiteX53" fmla="*/ 7985760 w 7996844"/>
                  <a:gd name="connsiteY53" fmla="*/ 1677831 h 1677831"/>
                  <a:gd name="connsiteX54" fmla="*/ 5542 w 7996844"/>
                  <a:gd name="connsiteY54" fmla="*/ 1533744 h 1677831"/>
                  <a:gd name="connsiteX55" fmla="*/ 0 w 7996844"/>
                  <a:gd name="connsiteY55"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100349 w 7996844"/>
                  <a:gd name="connsiteY11" fmla="*/ 159373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24937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15391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49 h 1677831"/>
                  <a:gd name="connsiteX1" fmla="*/ 216131 w 7996844"/>
                  <a:gd name="connsiteY1" fmla="*/ 231416 h 1677831"/>
                  <a:gd name="connsiteX2" fmla="*/ 581891 w 7996844"/>
                  <a:gd name="connsiteY2" fmla="*/ 264667 h 1677831"/>
                  <a:gd name="connsiteX3" fmla="*/ 903316 w 7996844"/>
                  <a:gd name="connsiteY3" fmla="*/ 303460 h 1677831"/>
                  <a:gd name="connsiteX4" fmla="*/ 1191491 w 7996844"/>
                  <a:gd name="connsiteY4" fmla="*/ 309002 h 1677831"/>
                  <a:gd name="connsiteX5" fmla="*/ 1451956 w 7996844"/>
                  <a:gd name="connsiteY5" fmla="*/ 286835 h 1677831"/>
                  <a:gd name="connsiteX6" fmla="*/ 1590502 w 7996844"/>
                  <a:gd name="connsiteY6" fmla="*/ 253584 h 1677831"/>
                  <a:gd name="connsiteX7" fmla="*/ 1687374 w 7996844"/>
                  <a:gd name="connsiteY7" fmla="*/ 206741 h 1677831"/>
                  <a:gd name="connsiteX8" fmla="*/ 1792291 w 7996844"/>
                  <a:gd name="connsiteY8" fmla="*/ 159604 h 1677831"/>
                  <a:gd name="connsiteX9" fmla="*/ 1952273 w 7996844"/>
                  <a:gd name="connsiteY9" fmla="*/ 94424 h 1677831"/>
                  <a:gd name="connsiteX10" fmla="*/ 2153910 w 7996844"/>
                  <a:gd name="connsiteY10" fmla="*/ 0 h 1677831"/>
                  <a:gd name="connsiteX11" fmla="*/ 2291268 w 7996844"/>
                  <a:gd name="connsiteY11" fmla="*/ 58890 h 1677831"/>
                  <a:gd name="connsiteX12" fmla="*/ 2355760 w 7996844"/>
                  <a:gd name="connsiteY12" fmla="*/ 75454 h 1677831"/>
                  <a:gd name="connsiteX13" fmla="*/ 2155767 w 7996844"/>
                  <a:gd name="connsiteY13" fmla="*/ 198166 h 1677831"/>
                  <a:gd name="connsiteX14" fmla="*/ 2313155 w 7996844"/>
                  <a:gd name="connsiteY14" fmla="*/ 267992 h 1677831"/>
                  <a:gd name="connsiteX15" fmla="*/ 2494927 w 7996844"/>
                  <a:gd name="connsiteY15" fmla="*/ 394346 h 1677831"/>
                  <a:gd name="connsiteX16" fmla="*/ 2600221 w 7996844"/>
                  <a:gd name="connsiteY16" fmla="*/ 425380 h 1677831"/>
                  <a:gd name="connsiteX17" fmla="*/ 2725466 w 7996844"/>
                  <a:gd name="connsiteY17" fmla="*/ 433139 h 1677831"/>
                  <a:gd name="connsiteX18" fmla="*/ 2830761 w 7996844"/>
                  <a:gd name="connsiteY18" fmla="*/ 512941 h 1677831"/>
                  <a:gd name="connsiteX19" fmla="*/ 2932730 w 7996844"/>
                  <a:gd name="connsiteY19" fmla="*/ 647053 h 1677831"/>
                  <a:gd name="connsiteX20" fmla="*/ 3045783 w 7996844"/>
                  <a:gd name="connsiteY20" fmla="*/ 680304 h 1677831"/>
                  <a:gd name="connsiteX21" fmla="*/ 3186546 w 7996844"/>
                  <a:gd name="connsiteY21" fmla="*/ 754564 h 1677831"/>
                  <a:gd name="connsiteX22" fmla="*/ 3264131 w 7996844"/>
                  <a:gd name="connsiteY22" fmla="*/ 857642 h 1677831"/>
                  <a:gd name="connsiteX23" fmla="*/ 3413760 w 7996844"/>
                  <a:gd name="connsiteY23" fmla="*/ 879809 h 1677831"/>
                  <a:gd name="connsiteX24" fmla="*/ 3568931 w 7996844"/>
                  <a:gd name="connsiteY24" fmla="*/ 879809 h 1677831"/>
                  <a:gd name="connsiteX25" fmla="*/ 3724102 w 7996844"/>
                  <a:gd name="connsiteY25" fmla="*/ 835475 h 1677831"/>
                  <a:gd name="connsiteX26" fmla="*/ 3906982 w 7996844"/>
                  <a:gd name="connsiteY26" fmla="*/ 735722 h 1677831"/>
                  <a:gd name="connsiteX27" fmla="*/ 4089862 w 7996844"/>
                  <a:gd name="connsiteY27" fmla="*/ 647053 h 1677831"/>
                  <a:gd name="connsiteX28" fmla="*/ 4250575 w 7996844"/>
                  <a:gd name="connsiteY28" fmla="*/ 608260 h 1677831"/>
                  <a:gd name="connsiteX29" fmla="*/ 4378036 w 7996844"/>
                  <a:gd name="connsiteY29" fmla="*/ 624886 h 1677831"/>
                  <a:gd name="connsiteX30" fmla="*/ 4555375 w 7996844"/>
                  <a:gd name="connsiteY30" fmla="*/ 685846 h 1677831"/>
                  <a:gd name="connsiteX31" fmla="*/ 4632960 w 7996844"/>
                  <a:gd name="connsiteY31" fmla="*/ 741264 h 1677831"/>
                  <a:gd name="connsiteX32" fmla="*/ 4804756 w 7996844"/>
                  <a:gd name="connsiteY32" fmla="*/ 835475 h 1677831"/>
                  <a:gd name="connsiteX33" fmla="*/ 4937760 w 7996844"/>
                  <a:gd name="connsiteY33" fmla="*/ 946311 h 1677831"/>
                  <a:gd name="connsiteX34" fmla="*/ 5059680 w 7996844"/>
                  <a:gd name="connsiteY34" fmla="*/ 1018355 h 1677831"/>
                  <a:gd name="connsiteX35" fmla="*/ 5225935 w 7996844"/>
                  <a:gd name="connsiteY35" fmla="*/ 1129191 h 1677831"/>
                  <a:gd name="connsiteX36" fmla="*/ 5386647 w 7996844"/>
                  <a:gd name="connsiteY36" fmla="*/ 1184609 h 1677831"/>
                  <a:gd name="connsiteX37" fmla="*/ 5491942 w 7996844"/>
                  <a:gd name="connsiteY37" fmla="*/ 1206776 h 1677831"/>
                  <a:gd name="connsiteX38" fmla="*/ 5780116 w 7996844"/>
                  <a:gd name="connsiteY38" fmla="*/ 1140275 h 1677831"/>
                  <a:gd name="connsiteX39" fmla="*/ 6018415 w 7996844"/>
                  <a:gd name="connsiteY39" fmla="*/ 1112566 h 1677831"/>
                  <a:gd name="connsiteX40" fmla="*/ 6195753 w 7996844"/>
                  <a:gd name="connsiteY40" fmla="*/ 1057147 h 1677831"/>
                  <a:gd name="connsiteX41" fmla="*/ 6356466 w 7996844"/>
                  <a:gd name="connsiteY41" fmla="*/ 1023896 h 1677831"/>
                  <a:gd name="connsiteX42" fmla="*/ 6495011 w 7996844"/>
                  <a:gd name="connsiteY42" fmla="*/ 1057147 h 1677831"/>
                  <a:gd name="connsiteX43" fmla="*/ 6550429 w 7996844"/>
                  <a:gd name="connsiteY43" fmla="*/ 1090398 h 1677831"/>
                  <a:gd name="connsiteX44" fmla="*/ 6672349 w 7996844"/>
                  <a:gd name="connsiteY44" fmla="*/ 1151358 h 1677831"/>
                  <a:gd name="connsiteX45" fmla="*/ 6772102 w 7996844"/>
                  <a:gd name="connsiteY45" fmla="*/ 1173526 h 1677831"/>
                  <a:gd name="connsiteX46" fmla="*/ 6932815 w 7996844"/>
                  <a:gd name="connsiteY46" fmla="*/ 1217860 h 1677831"/>
                  <a:gd name="connsiteX47" fmla="*/ 7093527 w 7996844"/>
                  <a:gd name="connsiteY47" fmla="*/ 1251111 h 1677831"/>
                  <a:gd name="connsiteX48" fmla="*/ 7248698 w 7996844"/>
                  <a:gd name="connsiteY48" fmla="*/ 1278820 h 1677831"/>
                  <a:gd name="connsiteX49" fmla="*/ 7464829 w 7996844"/>
                  <a:gd name="connsiteY49" fmla="*/ 1317613 h 1677831"/>
                  <a:gd name="connsiteX50" fmla="*/ 7586749 w 7996844"/>
                  <a:gd name="connsiteY50" fmla="*/ 1323155 h 1677831"/>
                  <a:gd name="connsiteX51" fmla="*/ 7764087 w 7996844"/>
                  <a:gd name="connsiteY51" fmla="*/ 1334238 h 1677831"/>
                  <a:gd name="connsiteX52" fmla="*/ 7941426 w 7996844"/>
                  <a:gd name="connsiteY52" fmla="*/ 1350864 h 1677831"/>
                  <a:gd name="connsiteX53" fmla="*/ 7996844 w 7996844"/>
                  <a:gd name="connsiteY53" fmla="*/ 1350864 h 1677831"/>
                  <a:gd name="connsiteX54" fmla="*/ 7985760 w 7996844"/>
                  <a:gd name="connsiteY54" fmla="*/ 1677831 h 1677831"/>
                  <a:gd name="connsiteX55" fmla="*/ 5542 w 7996844"/>
                  <a:gd name="connsiteY55" fmla="*/ 1533744 h 1677831"/>
                  <a:gd name="connsiteX56" fmla="*/ 0 w 7996844"/>
                  <a:gd name="connsiteY56" fmla="*/ 209249 h 1677831"/>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155767 w 7996844"/>
                  <a:gd name="connsiteY13" fmla="*/ 198170 h 1677835"/>
                  <a:gd name="connsiteX14" fmla="*/ 2313155 w 7996844"/>
                  <a:gd name="connsiteY14" fmla="*/ 267996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432096 w 7996844"/>
                  <a:gd name="connsiteY13" fmla="*/ 127832 h 1677835"/>
                  <a:gd name="connsiteX14" fmla="*/ 2313155 w 7996844"/>
                  <a:gd name="connsiteY14" fmla="*/ 267996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3 h 1677835"/>
                  <a:gd name="connsiteX1" fmla="*/ 216131 w 7996844"/>
                  <a:gd name="connsiteY1" fmla="*/ 231420 h 1677835"/>
                  <a:gd name="connsiteX2" fmla="*/ 581891 w 7996844"/>
                  <a:gd name="connsiteY2" fmla="*/ 264671 h 1677835"/>
                  <a:gd name="connsiteX3" fmla="*/ 903316 w 7996844"/>
                  <a:gd name="connsiteY3" fmla="*/ 303464 h 1677835"/>
                  <a:gd name="connsiteX4" fmla="*/ 1191491 w 7996844"/>
                  <a:gd name="connsiteY4" fmla="*/ 309006 h 1677835"/>
                  <a:gd name="connsiteX5" fmla="*/ 1451956 w 7996844"/>
                  <a:gd name="connsiteY5" fmla="*/ 286839 h 1677835"/>
                  <a:gd name="connsiteX6" fmla="*/ 1590502 w 7996844"/>
                  <a:gd name="connsiteY6" fmla="*/ 253588 h 1677835"/>
                  <a:gd name="connsiteX7" fmla="*/ 1687374 w 7996844"/>
                  <a:gd name="connsiteY7" fmla="*/ 206745 h 1677835"/>
                  <a:gd name="connsiteX8" fmla="*/ 1792291 w 7996844"/>
                  <a:gd name="connsiteY8" fmla="*/ 159608 h 1677835"/>
                  <a:gd name="connsiteX9" fmla="*/ 1952273 w 7996844"/>
                  <a:gd name="connsiteY9" fmla="*/ 94428 h 1677835"/>
                  <a:gd name="connsiteX10" fmla="*/ 2153910 w 7996844"/>
                  <a:gd name="connsiteY10" fmla="*/ 4 h 1677835"/>
                  <a:gd name="connsiteX11" fmla="*/ 2291268 w 7996844"/>
                  <a:gd name="connsiteY11" fmla="*/ 58894 h 1677835"/>
                  <a:gd name="connsiteX12" fmla="*/ 2355760 w 7996844"/>
                  <a:gd name="connsiteY12" fmla="*/ 75458 h 1677835"/>
                  <a:gd name="connsiteX13" fmla="*/ 2432096 w 7996844"/>
                  <a:gd name="connsiteY13" fmla="*/ 127832 h 1677835"/>
                  <a:gd name="connsiteX14" fmla="*/ 2494025 w 7996844"/>
                  <a:gd name="connsiteY14" fmla="*/ 192633 h 1677835"/>
                  <a:gd name="connsiteX15" fmla="*/ 2494927 w 7996844"/>
                  <a:gd name="connsiteY15" fmla="*/ 394350 h 1677835"/>
                  <a:gd name="connsiteX16" fmla="*/ 2600221 w 7996844"/>
                  <a:gd name="connsiteY16" fmla="*/ 425384 h 1677835"/>
                  <a:gd name="connsiteX17" fmla="*/ 2725466 w 7996844"/>
                  <a:gd name="connsiteY17" fmla="*/ 433143 h 1677835"/>
                  <a:gd name="connsiteX18" fmla="*/ 2830761 w 7996844"/>
                  <a:gd name="connsiteY18" fmla="*/ 512945 h 1677835"/>
                  <a:gd name="connsiteX19" fmla="*/ 2932730 w 7996844"/>
                  <a:gd name="connsiteY19" fmla="*/ 647057 h 1677835"/>
                  <a:gd name="connsiteX20" fmla="*/ 3045783 w 7996844"/>
                  <a:gd name="connsiteY20" fmla="*/ 680308 h 1677835"/>
                  <a:gd name="connsiteX21" fmla="*/ 3186546 w 7996844"/>
                  <a:gd name="connsiteY21" fmla="*/ 754568 h 1677835"/>
                  <a:gd name="connsiteX22" fmla="*/ 3264131 w 7996844"/>
                  <a:gd name="connsiteY22" fmla="*/ 857646 h 1677835"/>
                  <a:gd name="connsiteX23" fmla="*/ 3413760 w 7996844"/>
                  <a:gd name="connsiteY23" fmla="*/ 879813 h 1677835"/>
                  <a:gd name="connsiteX24" fmla="*/ 3568931 w 7996844"/>
                  <a:gd name="connsiteY24" fmla="*/ 879813 h 1677835"/>
                  <a:gd name="connsiteX25" fmla="*/ 3724102 w 7996844"/>
                  <a:gd name="connsiteY25" fmla="*/ 835479 h 1677835"/>
                  <a:gd name="connsiteX26" fmla="*/ 3906982 w 7996844"/>
                  <a:gd name="connsiteY26" fmla="*/ 735726 h 1677835"/>
                  <a:gd name="connsiteX27" fmla="*/ 4089862 w 7996844"/>
                  <a:gd name="connsiteY27" fmla="*/ 647057 h 1677835"/>
                  <a:gd name="connsiteX28" fmla="*/ 4250575 w 7996844"/>
                  <a:gd name="connsiteY28" fmla="*/ 608264 h 1677835"/>
                  <a:gd name="connsiteX29" fmla="*/ 4378036 w 7996844"/>
                  <a:gd name="connsiteY29" fmla="*/ 624890 h 1677835"/>
                  <a:gd name="connsiteX30" fmla="*/ 4555375 w 7996844"/>
                  <a:gd name="connsiteY30" fmla="*/ 685850 h 1677835"/>
                  <a:gd name="connsiteX31" fmla="*/ 4632960 w 7996844"/>
                  <a:gd name="connsiteY31" fmla="*/ 741268 h 1677835"/>
                  <a:gd name="connsiteX32" fmla="*/ 4804756 w 7996844"/>
                  <a:gd name="connsiteY32" fmla="*/ 835479 h 1677835"/>
                  <a:gd name="connsiteX33" fmla="*/ 4937760 w 7996844"/>
                  <a:gd name="connsiteY33" fmla="*/ 946315 h 1677835"/>
                  <a:gd name="connsiteX34" fmla="*/ 5059680 w 7996844"/>
                  <a:gd name="connsiteY34" fmla="*/ 1018359 h 1677835"/>
                  <a:gd name="connsiteX35" fmla="*/ 5225935 w 7996844"/>
                  <a:gd name="connsiteY35" fmla="*/ 1129195 h 1677835"/>
                  <a:gd name="connsiteX36" fmla="*/ 5386647 w 7996844"/>
                  <a:gd name="connsiteY36" fmla="*/ 1184613 h 1677835"/>
                  <a:gd name="connsiteX37" fmla="*/ 5491942 w 7996844"/>
                  <a:gd name="connsiteY37" fmla="*/ 1206780 h 1677835"/>
                  <a:gd name="connsiteX38" fmla="*/ 5780116 w 7996844"/>
                  <a:gd name="connsiteY38" fmla="*/ 1140279 h 1677835"/>
                  <a:gd name="connsiteX39" fmla="*/ 6018415 w 7996844"/>
                  <a:gd name="connsiteY39" fmla="*/ 1112570 h 1677835"/>
                  <a:gd name="connsiteX40" fmla="*/ 6195753 w 7996844"/>
                  <a:gd name="connsiteY40" fmla="*/ 1057151 h 1677835"/>
                  <a:gd name="connsiteX41" fmla="*/ 6356466 w 7996844"/>
                  <a:gd name="connsiteY41" fmla="*/ 1023900 h 1677835"/>
                  <a:gd name="connsiteX42" fmla="*/ 6495011 w 7996844"/>
                  <a:gd name="connsiteY42" fmla="*/ 1057151 h 1677835"/>
                  <a:gd name="connsiteX43" fmla="*/ 6550429 w 7996844"/>
                  <a:gd name="connsiteY43" fmla="*/ 1090402 h 1677835"/>
                  <a:gd name="connsiteX44" fmla="*/ 6672349 w 7996844"/>
                  <a:gd name="connsiteY44" fmla="*/ 1151362 h 1677835"/>
                  <a:gd name="connsiteX45" fmla="*/ 6772102 w 7996844"/>
                  <a:gd name="connsiteY45" fmla="*/ 1173530 h 1677835"/>
                  <a:gd name="connsiteX46" fmla="*/ 6932815 w 7996844"/>
                  <a:gd name="connsiteY46" fmla="*/ 1217864 h 1677835"/>
                  <a:gd name="connsiteX47" fmla="*/ 7093527 w 7996844"/>
                  <a:gd name="connsiteY47" fmla="*/ 1251115 h 1677835"/>
                  <a:gd name="connsiteX48" fmla="*/ 7248698 w 7996844"/>
                  <a:gd name="connsiteY48" fmla="*/ 1278824 h 1677835"/>
                  <a:gd name="connsiteX49" fmla="*/ 7464829 w 7996844"/>
                  <a:gd name="connsiteY49" fmla="*/ 1317617 h 1677835"/>
                  <a:gd name="connsiteX50" fmla="*/ 7586749 w 7996844"/>
                  <a:gd name="connsiteY50" fmla="*/ 1323159 h 1677835"/>
                  <a:gd name="connsiteX51" fmla="*/ 7764087 w 7996844"/>
                  <a:gd name="connsiteY51" fmla="*/ 1334242 h 1677835"/>
                  <a:gd name="connsiteX52" fmla="*/ 7941426 w 7996844"/>
                  <a:gd name="connsiteY52" fmla="*/ 1350868 h 1677835"/>
                  <a:gd name="connsiteX53" fmla="*/ 7996844 w 7996844"/>
                  <a:gd name="connsiteY53" fmla="*/ 1350868 h 1677835"/>
                  <a:gd name="connsiteX54" fmla="*/ 7985760 w 7996844"/>
                  <a:gd name="connsiteY54" fmla="*/ 1677835 h 1677835"/>
                  <a:gd name="connsiteX55" fmla="*/ 5542 w 7996844"/>
                  <a:gd name="connsiteY55" fmla="*/ 1533748 h 1677835"/>
                  <a:gd name="connsiteX56" fmla="*/ 0 w 7996844"/>
                  <a:gd name="connsiteY56" fmla="*/ 209253 h 1677835"/>
                  <a:gd name="connsiteX0" fmla="*/ 0 w 7996844"/>
                  <a:gd name="connsiteY0" fmla="*/ 209259 h 1677841"/>
                  <a:gd name="connsiteX1" fmla="*/ 216131 w 7996844"/>
                  <a:gd name="connsiteY1" fmla="*/ 231426 h 1677841"/>
                  <a:gd name="connsiteX2" fmla="*/ 581891 w 7996844"/>
                  <a:gd name="connsiteY2" fmla="*/ 264677 h 1677841"/>
                  <a:gd name="connsiteX3" fmla="*/ 903316 w 7996844"/>
                  <a:gd name="connsiteY3" fmla="*/ 303470 h 1677841"/>
                  <a:gd name="connsiteX4" fmla="*/ 1191491 w 7996844"/>
                  <a:gd name="connsiteY4" fmla="*/ 309012 h 1677841"/>
                  <a:gd name="connsiteX5" fmla="*/ 1451956 w 7996844"/>
                  <a:gd name="connsiteY5" fmla="*/ 286845 h 1677841"/>
                  <a:gd name="connsiteX6" fmla="*/ 1590502 w 7996844"/>
                  <a:gd name="connsiteY6" fmla="*/ 253594 h 1677841"/>
                  <a:gd name="connsiteX7" fmla="*/ 1687374 w 7996844"/>
                  <a:gd name="connsiteY7" fmla="*/ 206751 h 1677841"/>
                  <a:gd name="connsiteX8" fmla="*/ 1792291 w 7996844"/>
                  <a:gd name="connsiteY8" fmla="*/ 159614 h 1677841"/>
                  <a:gd name="connsiteX9" fmla="*/ 1952273 w 7996844"/>
                  <a:gd name="connsiteY9" fmla="*/ 94434 h 1677841"/>
                  <a:gd name="connsiteX10" fmla="*/ 2153910 w 7996844"/>
                  <a:gd name="connsiteY10" fmla="*/ 10 h 1677841"/>
                  <a:gd name="connsiteX11" fmla="*/ 2276195 w 7996844"/>
                  <a:gd name="connsiteY11" fmla="*/ 33779 h 1677841"/>
                  <a:gd name="connsiteX12" fmla="*/ 2355760 w 7996844"/>
                  <a:gd name="connsiteY12" fmla="*/ 75464 h 1677841"/>
                  <a:gd name="connsiteX13" fmla="*/ 2432096 w 7996844"/>
                  <a:gd name="connsiteY13" fmla="*/ 127838 h 1677841"/>
                  <a:gd name="connsiteX14" fmla="*/ 2494025 w 7996844"/>
                  <a:gd name="connsiteY14" fmla="*/ 192639 h 1677841"/>
                  <a:gd name="connsiteX15" fmla="*/ 2494927 w 7996844"/>
                  <a:gd name="connsiteY15" fmla="*/ 394356 h 1677841"/>
                  <a:gd name="connsiteX16" fmla="*/ 2600221 w 7996844"/>
                  <a:gd name="connsiteY16" fmla="*/ 425390 h 1677841"/>
                  <a:gd name="connsiteX17" fmla="*/ 2725466 w 7996844"/>
                  <a:gd name="connsiteY17" fmla="*/ 433149 h 1677841"/>
                  <a:gd name="connsiteX18" fmla="*/ 2830761 w 7996844"/>
                  <a:gd name="connsiteY18" fmla="*/ 512951 h 1677841"/>
                  <a:gd name="connsiteX19" fmla="*/ 2932730 w 7996844"/>
                  <a:gd name="connsiteY19" fmla="*/ 647063 h 1677841"/>
                  <a:gd name="connsiteX20" fmla="*/ 3045783 w 7996844"/>
                  <a:gd name="connsiteY20" fmla="*/ 680314 h 1677841"/>
                  <a:gd name="connsiteX21" fmla="*/ 3186546 w 7996844"/>
                  <a:gd name="connsiteY21" fmla="*/ 754574 h 1677841"/>
                  <a:gd name="connsiteX22" fmla="*/ 3264131 w 7996844"/>
                  <a:gd name="connsiteY22" fmla="*/ 857652 h 1677841"/>
                  <a:gd name="connsiteX23" fmla="*/ 3413760 w 7996844"/>
                  <a:gd name="connsiteY23" fmla="*/ 879819 h 1677841"/>
                  <a:gd name="connsiteX24" fmla="*/ 3568931 w 7996844"/>
                  <a:gd name="connsiteY24" fmla="*/ 879819 h 1677841"/>
                  <a:gd name="connsiteX25" fmla="*/ 3724102 w 7996844"/>
                  <a:gd name="connsiteY25" fmla="*/ 835485 h 1677841"/>
                  <a:gd name="connsiteX26" fmla="*/ 3906982 w 7996844"/>
                  <a:gd name="connsiteY26" fmla="*/ 735732 h 1677841"/>
                  <a:gd name="connsiteX27" fmla="*/ 4089862 w 7996844"/>
                  <a:gd name="connsiteY27" fmla="*/ 647063 h 1677841"/>
                  <a:gd name="connsiteX28" fmla="*/ 4250575 w 7996844"/>
                  <a:gd name="connsiteY28" fmla="*/ 608270 h 1677841"/>
                  <a:gd name="connsiteX29" fmla="*/ 4378036 w 7996844"/>
                  <a:gd name="connsiteY29" fmla="*/ 624896 h 1677841"/>
                  <a:gd name="connsiteX30" fmla="*/ 4555375 w 7996844"/>
                  <a:gd name="connsiteY30" fmla="*/ 685856 h 1677841"/>
                  <a:gd name="connsiteX31" fmla="*/ 4632960 w 7996844"/>
                  <a:gd name="connsiteY31" fmla="*/ 741274 h 1677841"/>
                  <a:gd name="connsiteX32" fmla="*/ 4804756 w 7996844"/>
                  <a:gd name="connsiteY32" fmla="*/ 835485 h 1677841"/>
                  <a:gd name="connsiteX33" fmla="*/ 4937760 w 7996844"/>
                  <a:gd name="connsiteY33" fmla="*/ 946321 h 1677841"/>
                  <a:gd name="connsiteX34" fmla="*/ 5059680 w 7996844"/>
                  <a:gd name="connsiteY34" fmla="*/ 1018365 h 1677841"/>
                  <a:gd name="connsiteX35" fmla="*/ 5225935 w 7996844"/>
                  <a:gd name="connsiteY35" fmla="*/ 1129201 h 1677841"/>
                  <a:gd name="connsiteX36" fmla="*/ 5386647 w 7996844"/>
                  <a:gd name="connsiteY36" fmla="*/ 1184619 h 1677841"/>
                  <a:gd name="connsiteX37" fmla="*/ 5491942 w 7996844"/>
                  <a:gd name="connsiteY37" fmla="*/ 1206786 h 1677841"/>
                  <a:gd name="connsiteX38" fmla="*/ 5780116 w 7996844"/>
                  <a:gd name="connsiteY38" fmla="*/ 1140285 h 1677841"/>
                  <a:gd name="connsiteX39" fmla="*/ 6018415 w 7996844"/>
                  <a:gd name="connsiteY39" fmla="*/ 1112576 h 1677841"/>
                  <a:gd name="connsiteX40" fmla="*/ 6195753 w 7996844"/>
                  <a:gd name="connsiteY40" fmla="*/ 1057157 h 1677841"/>
                  <a:gd name="connsiteX41" fmla="*/ 6356466 w 7996844"/>
                  <a:gd name="connsiteY41" fmla="*/ 1023906 h 1677841"/>
                  <a:gd name="connsiteX42" fmla="*/ 6495011 w 7996844"/>
                  <a:gd name="connsiteY42" fmla="*/ 1057157 h 1677841"/>
                  <a:gd name="connsiteX43" fmla="*/ 6550429 w 7996844"/>
                  <a:gd name="connsiteY43" fmla="*/ 1090408 h 1677841"/>
                  <a:gd name="connsiteX44" fmla="*/ 6672349 w 7996844"/>
                  <a:gd name="connsiteY44" fmla="*/ 1151368 h 1677841"/>
                  <a:gd name="connsiteX45" fmla="*/ 6772102 w 7996844"/>
                  <a:gd name="connsiteY45" fmla="*/ 1173536 h 1677841"/>
                  <a:gd name="connsiteX46" fmla="*/ 6932815 w 7996844"/>
                  <a:gd name="connsiteY46" fmla="*/ 1217870 h 1677841"/>
                  <a:gd name="connsiteX47" fmla="*/ 7093527 w 7996844"/>
                  <a:gd name="connsiteY47" fmla="*/ 1251121 h 1677841"/>
                  <a:gd name="connsiteX48" fmla="*/ 7248698 w 7996844"/>
                  <a:gd name="connsiteY48" fmla="*/ 1278830 h 1677841"/>
                  <a:gd name="connsiteX49" fmla="*/ 7464829 w 7996844"/>
                  <a:gd name="connsiteY49" fmla="*/ 1317623 h 1677841"/>
                  <a:gd name="connsiteX50" fmla="*/ 7586749 w 7996844"/>
                  <a:gd name="connsiteY50" fmla="*/ 1323165 h 1677841"/>
                  <a:gd name="connsiteX51" fmla="*/ 7764087 w 7996844"/>
                  <a:gd name="connsiteY51" fmla="*/ 1334248 h 1677841"/>
                  <a:gd name="connsiteX52" fmla="*/ 7941426 w 7996844"/>
                  <a:gd name="connsiteY52" fmla="*/ 1350874 h 1677841"/>
                  <a:gd name="connsiteX53" fmla="*/ 7996844 w 7996844"/>
                  <a:gd name="connsiteY53" fmla="*/ 1350874 h 1677841"/>
                  <a:gd name="connsiteX54" fmla="*/ 7985760 w 7996844"/>
                  <a:gd name="connsiteY54" fmla="*/ 1677841 h 1677841"/>
                  <a:gd name="connsiteX55" fmla="*/ 5542 w 7996844"/>
                  <a:gd name="connsiteY55" fmla="*/ 1533754 h 1677841"/>
                  <a:gd name="connsiteX56" fmla="*/ 0 w 7996844"/>
                  <a:gd name="connsiteY56" fmla="*/ 209259 h 1677841"/>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52273 w 7996844"/>
                  <a:gd name="connsiteY9" fmla="*/ 84408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494927 w 7996844"/>
                  <a:gd name="connsiteY15" fmla="*/ 384330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494927 w 7996844"/>
                  <a:gd name="connsiteY15" fmla="*/ 384330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90387 w 7996844"/>
                  <a:gd name="connsiteY15" fmla="*/ 298919 h 1667815"/>
                  <a:gd name="connsiteX16" fmla="*/ 2600221 w 7996844"/>
                  <a:gd name="connsiteY16" fmla="*/ 415364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90387 w 7996844"/>
                  <a:gd name="connsiteY15" fmla="*/ 298919 h 1667815"/>
                  <a:gd name="connsiteX16" fmla="*/ 2660511 w 7996844"/>
                  <a:gd name="connsiteY16" fmla="*/ 345026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25466 w 7996844"/>
                  <a:gd name="connsiteY17" fmla="*/ 423123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30761 w 7996844"/>
                  <a:gd name="connsiteY18" fmla="*/ 502925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32730 w 7996844"/>
                  <a:gd name="connsiteY19" fmla="*/ 637037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47802 w 7996844"/>
                  <a:gd name="connsiteY19" fmla="*/ 591819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45783 w 7996844"/>
                  <a:gd name="connsiteY20" fmla="*/ 67028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64131 w 7996844"/>
                  <a:gd name="connsiteY22" fmla="*/ 847626 h 1667815"/>
                  <a:gd name="connsiteX23" fmla="*/ 3413760 w 7996844"/>
                  <a:gd name="connsiteY23" fmla="*/ 869793 h 1667815"/>
                  <a:gd name="connsiteX24" fmla="*/ 3568931 w 7996844"/>
                  <a:gd name="connsiteY24" fmla="*/ 869793 h 1667815"/>
                  <a:gd name="connsiteX25" fmla="*/ 3724102 w 7996844"/>
                  <a:gd name="connsiteY25" fmla="*/ 825459 h 1667815"/>
                  <a:gd name="connsiteX26" fmla="*/ 3906982 w 7996844"/>
                  <a:gd name="connsiteY26" fmla="*/ 725706 h 1667815"/>
                  <a:gd name="connsiteX27" fmla="*/ 4089862 w 7996844"/>
                  <a:gd name="connsiteY27" fmla="*/ 637037 h 1667815"/>
                  <a:gd name="connsiteX28" fmla="*/ 4250575 w 7996844"/>
                  <a:gd name="connsiteY28" fmla="*/ 598244 h 1667815"/>
                  <a:gd name="connsiteX29" fmla="*/ 4378036 w 7996844"/>
                  <a:gd name="connsiteY29" fmla="*/ 614870 h 1667815"/>
                  <a:gd name="connsiteX30" fmla="*/ 4555375 w 7996844"/>
                  <a:gd name="connsiteY30" fmla="*/ 675830 h 1667815"/>
                  <a:gd name="connsiteX31" fmla="*/ 4632960 w 7996844"/>
                  <a:gd name="connsiteY31" fmla="*/ 731248 h 1667815"/>
                  <a:gd name="connsiteX32" fmla="*/ 4804756 w 7996844"/>
                  <a:gd name="connsiteY32" fmla="*/ 825459 h 1667815"/>
                  <a:gd name="connsiteX33" fmla="*/ 4937760 w 7996844"/>
                  <a:gd name="connsiteY33" fmla="*/ 936295 h 1667815"/>
                  <a:gd name="connsiteX34" fmla="*/ 5059680 w 7996844"/>
                  <a:gd name="connsiteY34" fmla="*/ 1008339 h 1667815"/>
                  <a:gd name="connsiteX35" fmla="*/ 5225935 w 7996844"/>
                  <a:gd name="connsiteY35" fmla="*/ 1119175 h 1667815"/>
                  <a:gd name="connsiteX36" fmla="*/ 5386647 w 7996844"/>
                  <a:gd name="connsiteY36" fmla="*/ 1174593 h 1667815"/>
                  <a:gd name="connsiteX37" fmla="*/ 5491942 w 7996844"/>
                  <a:gd name="connsiteY37" fmla="*/ 1196760 h 1667815"/>
                  <a:gd name="connsiteX38" fmla="*/ 5780116 w 7996844"/>
                  <a:gd name="connsiteY38" fmla="*/ 1130259 h 1667815"/>
                  <a:gd name="connsiteX39" fmla="*/ 6018415 w 7996844"/>
                  <a:gd name="connsiteY39" fmla="*/ 1102550 h 1667815"/>
                  <a:gd name="connsiteX40" fmla="*/ 6195753 w 7996844"/>
                  <a:gd name="connsiteY40" fmla="*/ 1047131 h 1667815"/>
                  <a:gd name="connsiteX41" fmla="*/ 6356466 w 7996844"/>
                  <a:gd name="connsiteY41" fmla="*/ 1013880 h 1667815"/>
                  <a:gd name="connsiteX42" fmla="*/ 6495011 w 7996844"/>
                  <a:gd name="connsiteY42" fmla="*/ 1047131 h 1667815"/>
                  <a:gd name="connsiteX43" fmla="*/ 6550429 w 7996844"/>
                  <a:gd name="connsiteY43" fmla="*/ 1080382 h 1667815"/>
                  <a:gd name="connsiteX44" fmla="*/ 6672349 w 7996844"/>
                  <a:gd name="connsiteY44" fmla="*/ 1141342 h 1667815"/>
                  <a:gd name="connsiteX45" fmla="*/ 6772102 w 7996844"/>
                  <a:gd name="connsiteY45" fmla="*/ 1163510 h 1667815"/>
                  <a:gd name="connsiteX46" fmla="*/ 6932815 w 7996844"/>
                  <a:gd name="connsiteY46" fmla="*/ 1207844 h 1667815"/>
                  <a:gd name="connsiteX47" fmla="*/ 7093527 w 7996844"/>
                  <a:gd name="connsiteY47" fmla="*/ 1241095 h 1667815"/>
                  <a:gd name="connsiteX48" fmla="*/ 7248698 w 7996844"/>
                  <a:gd name="connsiteY48" fmla="*/ 1268804 h 1667815"/>
                  <a:gd name="connsiteX49" fmla="*/ 7464829 w 7996844"/>
                  <a:gd name="connsiteY49" fmla="*/ 1307597 h 1667815"/>
                  <a:gd name="connsiteX50" fmla="*/ 7586749 w 7996844"/>
                  <a:gd name="connsiteY50" fmla="*/ 1313139 h 1667815"/>
                  <a:gd name="connsiteX51" fmla="*/ 7764087 w 7996844"/>
                  <a:gd name="connsiteY51" fmla="*/ 1324222 h 1667815"/>
                  <a:gd name="connsiteX52" fmla="*/ 7941426 w 7996844"/>
                  <a:gd name="connsiteY52" fmla="*/ 1340848 h 1667815"/>
                  <a:gd name="connsiteX53" fmla="*/ 7996844 w 7996844"/>
                  <a:gd name="connsiteY53" fmla="*/ 1340848 h 1667815"/>
                  <a:gd name="connsiteX54" fmla="*/ 7985760 w 7996844"/>
                  <a:gd name="connsiteY54" fmla="*/ 1667815 h 1667815"/>
                  <a:gd name="connsiteX55" fmla="*/ 5542 w 7996844"/>
                  <a:gd name="connsiteY55" fmla="*/ 1523728 h 1667815"/>
                  <a:gd name="connsiteX56" fmla="*/ 0 w 7996844"/>
                  <a:gd name="connsiteY56"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64131 w 7996844"/>
                  <a:gd name="connsiteY22" fmla="*/ 847626 h 1667815"/>
                  <a:gd name="connsiteX23" fmla="*/ 3290257 w 7996844"/>
                  <a:gd name="connsiteY23" fmla="*/ 819064 h 1667815"/>
                  <a:gd name="connsiteX24" fmla="*/ 3413760 w 7996844"/>
                  <a:gd name="connsiteY24" fmla="*/ 869793 h 1667815"/>
                  <a:gd name="connsiteX25" fmla="*/ 3568931 w 7996844"/>
                  <a:gd name="connsiteY25" fmla="*/ 869793 h 1667815"/>
                  <a:gd name="connsiteX26" fmla="*/ 3724102 w 7996844"/>
                  <a:gd name="connsiteY26" fmla="*/ 825459 h 1667815"/>
                  <a:gd name="connsiteX27" fmla="*/ 3906982 w 7996844"/>
                  <a:gd name="connsiteY27" fmla="*/ 725706 h 1667815"/>
                  <a:gd name="connsiteX28" fmla="*/ 4089862 w 7996844"/>
                  <a:gd name="connsiteY28" fmla="*/ 637037 h 1667815"/>
                  <a:gd name="connsiteX29" fmla="*/ 4250575 w 7996844"/>
                  <a:gd name="connsiteY29" fmla="*/ 598244 h 1667815"/>
                  <a:gd name="connsiteX30" fmla="*/ 4378036 w 7996844"/>
                  <a:gd name="connsiteY30" fmla="*/ 614870 h 1667815"/>
                  <a:gd name="connsiteX31" fmla="*/ 4555375 w 7996844"/>
                  <a:gd name="connsiteY31" fmla="*/ 675830 h 1667815"/>
                  <a:gd name="connsiteX32" fmla="*/ 4632960 w 7996844"/>
                  <a:gd name="connsiteY32" fmla="*/ 731248 h 1667815"/>
                  <a:gd name="connsiteX33" fmla="*/ 4804756 w 7996844"/>
                  <a:gd name="connsiteY33" fmla="*/ 825459 h 1667815"/>
                  <a:gd name="connsiteX34" fmla="*/ 4937760 w 7996844"/>
                  <a:gd name="connsiteY34" fmla="*/ 936295 h 1667815"/>
                  <a:gd name="connsiteX35" fmla="*/ 5059680 w 7996844"/>
                  <a:gd name="connsiteY35" fmla="*/ 1008339 h 1667815"/>
                  <a:gd name="connsiteX36" fmla="*/ 5225935 w 7996844"/>
                  <a:gd name="connsiteY36" fmla="*/ 1119175 h 1667815"/>
                  <a:gd name="connsiteX37" fmla="*/ 5386647 w 7996844"/>
                  <a:gd name="connsiteY37" fmla="*/ 1174593 h 1667815"/>
                  <a:gd name="connsiteX38" fmla="*/ 5491942 w 7996844"/>
                  <a:gd name="connsiteY38" fmla="*/ 1196760 h 1667815"/>
                  <a:gd name="connsiteX39" fmla="*/ 5780116 w 7996844"/>
                  <a:gd name="connsiteY39" fmla="*/ 1130259 h 1667815"/>
                  <a:gd name="connsiteX40" fmla="*/ 6018415 w 7996844"/>
                  <a:gd name="connsiteY40" fmla="*/ 1102550 h 1667815"/>
                  <a:gd name="connsiteX41" fmla="*/ 6195753 w 7996844"/>
                  <a:gd name="connsiteY41" fmla="*/ 1047131 h 1667815"/>
                  <a:gd name="connsiteX42" fmla="*/ 6356466 w 7996844"/>
                  <a:gd name="connsiteY42" fmla="*/ 1013880 h 1667815"/>
                  <a:gd name="connsiteX43" fmla="*/ 6495011 w 7996844"/>
                  <a:gd name="connsiteY43" fmla="*/ 1047131 h 1667815"/>
                  <a:gd name="connsiteX44" fmla="*/ 6550429 w 7996844"/>
                  <a:gd name="connsiteY44" fmla="*/ 1080382 h 1667815"/>
                  <a:gd name="connsiteX45" fmla="*/ 6672349 w 7996844"/>
                  <a:gd name="connsiteY45" fmla="*/ 1141342 h 1667815"/>
                  <a:gd name="connsiteX46" fmla="*/ 6772102 w 7996844"/>
                  <a:gd name="connsiteY46" fmla="*/ 1163510 h 1667815"/>
                  <a:gd name="connsiteX47" fmla="*/ 6932815 w 7996844"/>
                  <a:gd name="connsiteY47" fmla="*/ 1207844 h 1667815"/>
                  <a:gd name="connsiteX48" fmla="*/ 7093527 w 7996844"/>
                  <a:gd name="connsiteY48" fmla="*/ 1241095 h 1667815"/>
                  <a:gd name="connsiteX49" fmla="*/ 7248698 w 7996844"/>
                  <a:gd name="connsiteY49" fmla="*/ 1268804 h 1667815"/>
                  <a:gd name="connsiteX50" fmla="*/ 7464829 w 7996844"/>
                  <a:gd name="connsiteY50" fmla="*/ 1307597 h 1667815"/>
                  <a:gd name="connsiteX51" fmla="*/ 7586749 w 7996844"/>
                  <a:gd name="connsiteY51" fmla="*/ 1313139 h 1667815"/>
                  <a:gd name="connsiteX52" fmla="*/ 7764087 w 7996844"/>
                  <a:gd name="connsiteY52" fmla="*/ 1324222 h 1667815"/>
                  <a:gd name="connsiteX53" fmla="*/ 7941426 w 7996844"/>
                  <a:gd name="connsiteY53" fmla="*/ 1340848 h 1667815"/>
                  <a:gd name="connsiteX54" fmla="*/ 7996844 w 7996844"/>
                  <a:gd name="connsiteY54" fmla="*/ 1340848 h 1667815"/>
                  <a:gd name="connsiteX55" fmla="*/ 7985760 w 7996844"/>
                  <a:gd name="connsiteY55" fmla="*/ 1667815 h 1667815"/>
                  <a:gd name="connsiteX56" fmla="*/ 5542 w 7996844"/>
                  <a:gd name="connsiteY56" fmla="*/ 1523728 h 1667815"/>
                  <a:gd name="connsiteX57" fmla="*/ 0 w 7996844"/>
                  <a:gd name="connsiteY57" fmla="*/ 199233 h 1667815"/>
                  <a:gd name="connsiteX0" fmla="*/ 0 w 7996844"/>
                  <a:gd name="connsiteY0" fmla="*/ 199233 h 1667815"/>
                  <a:gd name="connsiteX1" fmla="*/ 216131 w 7996844"/>
                  <a:gd name="connsiteY1" fmla="*/ 221400 h 1667815"/>
                  <a:gd name="connsiteX2" fmla="*/ 581891 w 7996844"/>
                  <a:gd name="connsiteY2" fmla="*/ 254651 h 1667815"/>
                  <a:gd name="connsiteX3" fmla="*/ 903316 w 7996844"/>
                  <a:gd name="connsiteY3" fmla="*/ 293444 h 1667815"/>
                  <a:gd name="connsiteX4" fmla="*/ 1191491 w 7996844"/>
                  <a:gd name="connsiteY4" fmla="*/ 298986 h 1667815"/>
                  <a:gd name="connsiteX5" fmla="*/ 1451956 w 7996844"/>
                  <a:gd name="connsiteY5" fmla="*/ 276819 h 1667815"/>
                  <a:gd name="connsiteX6" fmla="*/ 1590502 w 7996844"/>
                  <a:gd name="connsiteY6" fmla="*/ 243568 h 1667815"/>
                  <a:gd name="connsiteX7" fmla="*/ 1687374 w 7996844"/>
                  <a:gd name="connsiteY7" fmla="*/ 196725 h 1667815"/>
                  <a:gd name="connsiteX8" fmla="*/ 1792291 w 7996844"/>
                  <a:gd name="connsiteY8" fmla="*/ 149588 h 1667815"/>
                  <a:gd name="connsiteX9" fmla="*/ 1917104 w 7996844"/>
                  <a:gd name="connsiteY9" fmla="*/ 69335 h 1667815"/>
                  <a:gd name="connsiteX10" fmla="*/ 2098644 w 7996844"/>
                  <a:gd name="connsiteY10" fmla="*/ 32 h 1667815"/>
                  <a:gd name="connsiteX11" fmla="*/ 2276195 w 7996844"/>
                  <a:gd name="connsiteY11" fmla="*/ 23753 h 1667815"/>
                  <a:gd name="connsiteX12" fmla="*/ 2355760 w 7996844"/>
                  <a:gd name="connsiteY12" fmla="*/ 65438 h 1667815"/>
                  <a:gd name="connsiteX13" fmla="*/ 2432096 w 7996844"/>
                  <a:gd name="connsiteY13" fmla="*/ 117812 h 1667815"/>
                  <a:gd name="connsiteX14" fmla="*/ 2494025 w 7996844"/>
                  <a:gd name="connsiteY14" fmla="*/ 182613 h 1667815"/>
                  <a:gd name="connsiteX15" fmla="*/ 2570290 w 7996844"/>
                  <a:gd name="connsiteY15" fmla="*/ 273798 h 1667815"/>
                  <a:gd name="connsiteX16" fmla="*/ 2660511 w 7996844"/>
                  <a:gd name="connsiteY16" fmla="*/ 345026 h 1667815"/>
                  <a:gd name="connsiteX17" fmla="*/ 2740539 w 7996844"/>
                  <a:gd name="connsiteY17" fmla="*/ 398002 h 1667815"/>
                  <a:gd name="connsiteX18" fmla="*/ 2855881 w 7996844"/>
                  <a:gd name="connsiteY18" fmla="*/ 482829 h 1667815"/>
                  <a:gd name="connsiteX19" fmla="*/ 2977947 w 7996844"/>
                  <a:gd name="connsiteY19" fmla="*/ 581771 h 1667815"/>
                  <a:gd name="connsiteX20" fmla="*/ 3055832 w 7996844"/>
                  <a:gd name="connsiteY20" fmla="*/ 645168 h 1667815"/>
                  <a:gd name="connsiteX21" fmla="*/ 3186546 w 7996844"/>
                  <a:gd name="connsiteY21" fmla="*/ 744548 h 1667815"/>
                  <a:gd name="connsiteX22" fmla="*/ 3239010 w 7996844"/>
                  <a:gd name="connsiteY22" fmla="*/ 797385 h 1667815"/>
                  <a:gd name="connsiteX23" fmla="*/ 3290257 w 7996844"/>
                  <a:gd name="connsiteY23" fmla="*/ 819064 h 1667815"/>
                  <a:gd name="connsiteX24" fmla="*/ 3413760 w 7996844"/>
                  <a:gd name="connsiteY24" fmla="*/ 869793 h 1667815"/>
                  <a:gd name="connsiteX25" fmla="*/ 3568931 w 7996844"/>
                  <a:gd name="connsiteY25" fmla="*/ 869793 h 1667815"/>
                  <a:gd name="connsiteX26" fmla="*/ 3724102 w 7996844"/>
                  <a:gd name="connsiteY26" fmla="*/ 825459 h 1667815"/>
                  <a:gd name="connsiteX27" fmla="*/ 3906982 w 7996844"/>
                  <a:gd name="connsiteY27" fmla="*/ 725706 h 1667815"/>
                  <a:gd name="connsiteX28" fmla="*/ 4089862 w 7996844"/>
                  <a:gd name="connsiteY28" fmla="*/ 637037 h 1667815"/>
                  <a:gd name="connsiteX29" fmla="*/ 4250575 w 7996844"/>
                  <a:gd name="connsiteY29" fmla="*/ 598244 h 1667815"/>
                  <a:gd name="connsiteX30" fmla="*/ 4378036 w 7996844"/>
                  <a:gd name="connsiteY30" fmla="*/ 614870 h 1667815"/>
                  <a:gd name="connsiteX31" fmla="*/ 4555375 w 7996844"/>
                  <a:gd name="connsiteY31" fmla="*/ 675830 h 1667815"/>
                  <a:gd name="connsiteX32" fmla="*/ 4632960 w 7996844"/>
                  <a:gd name="connsiteY32" fmla="*/ 731248 h 1667815"/>
                  <a:gd name="connsiteX33" fmla="*/ 4804756 w 7996844"/>
                  <a:gd name="connsiteY33" fmla="*/ 825459 h 1667815"/>
                  <a:gd name="connsiteX34" fmla="*/ 4937760 w 7996844"/>
                  <a:gd name="connsiteY34" fmla="*/ 936295 h 1667815"/>
                  <a:gd name="connsiteX35" fmla="*/ 5059680 w 7996844"/>
                  <a:gd name="connsiteY35" fmla="*/ 1008339 h 1667815"/>
                  <a:gd name="connsiteX36" fmla="*/ 5225935 w 7996844"/>
                  <a:gd name="connsiteY36" fmla="*/ 1119175 h 1667815"/>
                  <a:gd name="connsiteX37" fmla="*/ 5386647 w 7996844"/>
                  <a:gd name="connsiteY37" fmla="*/ 1174593 h 1667815"/>
                  <a:gd name="connsiteX38" fmla="*/ 5491942 w 7996844"/>
                  <a:gd name="connsiteY38" fmla="*/ 1196760 h 1667815"/>
                  <a:gd name="connsiteX39" fmla="*/ 5780116 w 7996844"/>
                  <a:gd name="connsiteY39" fmla="*/ 1130259 h 1667815"/>
                  <a:gd name="connsiteX40" fmla="*/ 6018415 w 7996844"/>
                  <a:gd name="connsiteY40" fmla="*/ 1102550 h 1667815"/>
                  <a:gd name="connsiteX41" fmla="*/ 6195753 w 7996844"/>
                  <a:gd name="connsiteY41" fmla="*/ 1047131 h 1667815"/>
                  <a:gd name="connsiteX42" fmla="*/ 6356466 w 7996844"/>
                  <a:gd name="connsiteY42" fmla="*/ 1013880 h 1667815"/>
                  <a:gd name="connsiteX43" fmla="*/ 6495011 w 7996844"/>
                  <a:gd name="connsiteY43" fmla="*/ 1047131 h 1667815"/>
                  <a:gd name="connsiteX44" fmla="*/ 6550429 w 7996844"/>
                  <a:gd name="connsiteY44" fmla="*/ 1080382 h 1667815"/>
                  <a:gd name="connsiteX45" fmla="*/ 6672349 w 7996844"/>
                  <a:gd name="connsiteY45" fmla="*/ 1141342 h 1667815"/>
                  <a:gd name="connsiteX46" fmla="*/ 6772102 w 7996844"/>
                  <a:gd name="connsiteY46" fmla="*/ 1163510 h 1667815"/>
                  <a:gd name="connsiteX47" fmla="*/ 6932815 w 7996844"/>
                  <a:gd name="connsiteY47" fmla="*/ 1207844 h 1667815"/>
                  <a:gd name="connsiteX48" fmla="*/ 7093527 w 7996844"/>
                  <a:gd name="connsiteY48" fmla="*/ 1241095 h 1667815"/>
                  <a:gd name="connsiteX49" fmla="*/ 7248698 w 7996844"/>
                  <a:gd name="connsiteY49" fmla="*/ 1268804 h 1667815"/>
                  <a:gd name="connsiteX50" fmla="*/ 7464829 w 7996844"/>
                  <a:gd name="connsiteY50" fmla="*/ 1307597 h 1667815"/>
                  <a:gd name="connsiteX51" fmla="*/ 7586749 w 7996844"/>
                  <a:gd name="connsiteY51" fmla="*/ 1313139 h 1667815"/>
                  <a:gd name="connsiteX52" fmla="*/ 7764087 w 7996844"/>
                  <a:gd name="connsiteY52" fmla="*/ 1324222 h 1667815"/>
                  <a:gd name="connsiteX53" fmla="*/ 7941426 w 7996844"/>
                  <a:gd name="connsiteY53" fmla="*/ 1340848 h 1667815"/>
                  <a:gd name="connsiteX54" fmla="*/ 7996844 w 7996844"/>
                  <a:gd name="connsiteY54" fmla="*/ 1340848 h 1667815"/>
                  <a:gd name="connsiteX55" fmla="*/ 7985760 w 7996844"/>
                  <a:gd name="connsiteY55" fmla="*/ 1667815 h 1667815"/>
                  <a:gd name="connsiteX56" fmla="*/ 5542 w 7996844"/>
                  <a:gd name="connsiteY56" fmla="*/ 1523728 h 1667815"/>
                  <a:gd name="connsiteX57" fmla="*/ 0 w 7996844"/>
                  <a:gd name="connsiteY57" fmla="*/ 199233 h 166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96844" h="1667815">
                    <a:moveTo>
                      <a:pt x="0" y="199233"/>
                    </a:moveTo>
                    <a:lnTo>
                      <a:pt x="216131" y="221400"/>
                    </a:lnTo>
                    <a:lnTo>
                      <a:pt x="581891" y="254651"/>
                    </a:lnTo>
                    <a:lnTo>
                      <a:pt x="903316" y="293444"/>
                    </a:lnTo>
                    <a:lnTo>
                      <a:pt x="1191491" y="298986"/>
                    </a:lnTo>
                    <a:lnTo>
                      <a:pt x="1451956" y="276819"/>
                    </a:lnTo>
                    <a:lnTo>
                      <a:pt x="1590502" y="243568"/>
                    </a:lnTo>
                    <a:lnTo>
                      <a:pt x="1687374" y="196725"/>
                    </a:lnTo>
                    <a:lnTo>
                      <a:pt x="1792291" y="149588"/>
                    </a:lnTo>
                    <a:lnTo>
                      <a:pt x="1917104" y="69335"/>
                    </a:lnTo>
                    <a:cubicBezTo>
                      <a:pt x="1984316" y="37860"/>
                      <a:pt x="2031432" y="41556"/>
                      <a:pt x="2098644" y="32"/>
                    </a:cubicBezTo>
                    <a:cubicBezTo>
                      <a:pt x="2159502" y="-434"/>
                      <a:pt x="2230409" y="4123"/>
                      <a:pt x="2276195" y="23753"/>
                    </a:cubicBezTo>
                    <a:cubicBezTo>
                      <a:pt x="2282620" y="27600"/>
                      <a:pt x="2349335" y="61591"/>
                      <a:pt x="2355760" y="65438"/>
                    </a:cubicBezTo>
                    <a:lnTo>
                      <a:pt x="2432096" y="117812"/>
                    </a:lnTo>
                    <a:lnTo>
                      <a:pt x="2494025" y="182613"/>
                    </a:lnTo>
                    <a:cubicBezTo>
                      <a:pt x="2494326" y="249852"/>
                      <a:pt x="2569989" y="206559"/>
                      <a:pt x="2570290" y="273798"/>
                    </a:cubicBezTo>
                    <a:lnTo>
                      <a:pt x="2660511" y="345026"/>
                    </a:lnTo>
                    <a:lnTo>
                      <a:pt x="2740539" y="398002"/>
                    </a:lnTo>
                    <a:lnTo>
                      <a:pt x="2855881" y="482829"/>
                    </a:lnTo>
                    <a:lnTo>
                      <a:pt x="2977947" y="581771"/>
                    </a:lnTo>
                    <a:lnTo>
                      <a:pt x="3055832" y="645168"/>
                    </a:lnTo>
                    <a:lnTo>
                      <a:pt x="3186546" y="744548"/>
                    </a:lnTo>
                    <a:lnTo>
                      <a:pt x="3239010" y="797385"/>
                    </a:lnTo>
                    <a:cubicBezTo>
                      <a:pt x="3244369" y="801262"/>
                      <a:pt x="3284898" y="815187"/>
                      <a:pt x="3290257" y="819064"/>
                    </a:cubicBezTo>
                    <a:lnTo>
                      <a:pt x="3413760" y="869793"/>
                    </a:lnTo>
                    <a:lnTo>
                      <a:pt x="3568931" y="869793"/>
                    </a:lnTo>
                    <a:lnTo>
                      <a:pt x="3724102" y="825459"/>
                    </a:lnTo>
                    <a:lnTo>
                      <a:pt x="3906982" y="725706"/>
                    </a:lnTo>
                    <a:lnTo>
                      <a:pt x="4089862" y="637037"/>
                    </a:lnTo>
                    <a:lnTo>
                      <a:pt x="4250575" y="598244"/>
                    </a:lnTo>
                    <a:lnTo>
                      <a:pt x="4378036" y="614870"/>
                    </a:lnTo>
                    <a:lnTo>
                      <a:pt x="4555375" y="675830"/>
                    </a:lnTo>
                    <a:lnTo>
                      <a:pt x="4632960" y="731248"/>
                    </a:lnTo>
                    <a:lnTo>
                      <a:pt x="4804756" y="825459"/>
                    </a:lnTo>
                    <a:lnTo>
                      <a:pt x="4937760" y="936295"/>
                    </a:lnTo>
                    <a:lnTo>
                      <a:pt x="5059680" y="1008339"/>
                    </a:lnTo>
                    <a:lnTo>
                      <a:pt x="5225935" y="1119175"/>
                    </a:lnTo>
                    <a:lnTo>
                      <a:pt x="5386647" y="1174593"/>
                    </a:lnTo>
                    <a:lnTo>
                      <a:pt x="5491942" y="1196760"/>
                    </a:lnTo>
                    <a:lnTo>
                      <a:pt x="5780116" y="1130259"/>
                    </a:lnTo>
                    <a:lnTo>
                      <a:pt x="6018415" y="1102550"/>
                    </a:lnTo>
                    <a:lnTo>
                      <a:pt x="6195753" y="1047131"/>
                    </a:lnTo>
                    <a:lnTo>
                      <a:pt x="6356466" y="1013880"/>
                    </a:lnTo>
                    <a:lnTo>
                      <a:pt x="6495011" y="1047131"/>
                    </a:lnTo>
                    <a:lnTo>
                      <a:pt x="6550429" y="1080382"/>
                    </a:lnTo>
                    <a:lnTo>
                      <a:pt x="6672349" y="1141342"/>
                    </a:lnTo>
                    <a:lnTo>
                      <a:pt x="6772102" y="1163510"/>
                    </a:lnTo>
                    <a:lnTo>
                      <a:pt x="6932815" y="1207844"/>
                    </a:lnTo>
                    <a:lnTo>
                      <a:pt x="7093527" y="1241095"/>
                    </a:lnTo>
                    <a:lnTo>
                      <a:pt x="7248698" y="1268804"/>
                    </a:lnTo>
                    <a:lnTo>
                      <a:pt x="7464829" y="1307597"/>
                    </a:lnTo>
                    <a:lnTo>
                      <a:pt x="7586749" y="1313139"/>
                    </a:lnTo>
                    <a:lnTo>
                      <a:pt x="7764087" y="1324222"/>
                    </a:lnTo>
                    <a:lnTo>
                      <a:pt x="7941426" y="1340848"/>
                    </a:lnTo>
                    <a:lnTo>
                      <a:pt x="7996844" y="1340848"/>
                    </a:lnTo>
                    <a:lnTo>
                      <a:pt x="7985760" y="1667815"/>
                    </a:lnTo>
                    <a:lnTo>
                      <a:pt x="5542" y="1523728"/>
                    </a:lnTo>
                    <a:cubicBezTo>
                      <a:pt x="3695" y="1080382"/>
                      <a:pt x="1847" y="637037"/>
                      <a:pt x="0" y="199233"/>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1" name="Figura a mano libera 48">
                <a:extLst>
                  <a:ext uri="{FF2B5EF4-FFF2-40B4-BE49-F238E27FC236}">
                    <a16:creationId xmlns:a16="http://schemas.microsoft.com/office/drawing/2014/main" id="{EE78CBCE-AE85-4BB8-57DD-E2EA894B1822}"/>
                  </a:ext>
                </a:extLst>
              </p:cNvPr>
              <p:cNvSpPr/>
              <p:nvPr/>
            </p:nvSpPr>
            <p:spPr>
              <a:xfrm>
                <a:off x="1650966" y="2618396"/>
                <a:ext cx="771186" cy="462364"/>
              </a:xfrm>
              <a:custGeom>
                <a:avLst/>
                <a:gdLst>
                  <a:gd name="connsiteX0" fmla="*/ 0 w 1856509"/>
                  <a:gd name="connsiteY0" fmla="*/ 775855 h 1102822"/>
                  <a:gd name="connsiteX1" fmla="*/ 188422 w 1856509"/>
                  <a:gd name="connsiteY1" fmla="*/ 681644 h 1102822"/>
                  <a:gd name="connsiteX2" fmla="*/ 304800 w 1856509"/>
                  <a:gd name="connsiteY2" fmla="*/ 565266 h 1102822"/>
                  <a:gd name="connsiteX3" fmla="*/ 371302 w 1856509"/>
                  <a:gd name="connsiteY3" fmla="*/ 476597 h 1102822"/>
                  <a:gd name="connsiteX4" fmla="*/ 465513 w 1856509"/>
                  <a:gd name="connsiteY4" fmla="*/ 382386 h 1102822"/>
                  <a:gd name="connsiteX5" fmla="*/ 559724 w 1856509"/>
                  <a:gd name="connsiteY5" fmla="*/ 260466 h 1102822"/>
                  <a:gd name="connsiteX6" fmla="*/ 653935 w 1856509"/>
                  <a:gd name="connsiteY6" fmla="*/ 138546 h 1102822"/>
                  <a:gd name="connsiteX7" fmla="*/ 748146 w 1856509"/>
                  <a:gd name="connsiteY7" fmla="*/ 66502 h 1102822"/>
                  <a:gd name="connsiteX8" fmla="*/ 847898 w 1856509"/>
                  <a:gd name="connsiteY8" fmla="*/ 16626 h 1102822"/>
                  <a:gd name="connsiteX9" fmla="*/ 908858 w 1856509"/>
                  <a:gd name="connsiteY9" fmla="*/ 0 h 1102822"/>
                  <a:gd name="connsiteX10" fmla="*/ 997528 w 1856509"/>
                  <a:gd name="connsiteY10" fmla="*/ 22168 h 1102822"/>
                  <a:gd name="connsiteX11" fmla="*/ 1102822 w 1856509"/>
                  <a:gd name="connsiteY11" fmla="*/ 88669 h 1102822"/>
                  <a:gd name="connsiteX12" fmla="*/ 1174866 w 1856509"/>
                  <a:gd name="connsiteY12" fmla="*/ 166255 h 1102822"/>
                  <a:gd name="connsiteX13" fmla="*/ 1224742 w 1856509"/>
                  <a:gd name="connsiteY13" fmla="*/ 238299 h 1102822"/>
                  <a:gd name="connsiteX14" fmla="*/ 1280160 w 1856509"/>
                  <a:gd name="connsiteY14" fmla="*/ 321426 h 1102822"/>
                  <a:gd name="connsiteX15" fmla="*/ 1335578 w 1856509"/>
                  <a:gd name="connsiteY15" fmla="*/ 404553 h 1102822"/>
                  <a:gd name="connsiteX16" fmla="*/ 1451957 w 1856509"/>
                  <a:gd name="connsiteY16" fmla="*/ 570808 h 1102822"/>
                  <a:gd name="connsiteX17" fmla="*/ 1496291 w 1856509"/>
                  <a:gd name="connsiteY17" fmla="*/ 653935 h 1102822"/>
                  <a:gd name="connsiteX18" fmla="*/ 1573877 w 1856509"/>
                  <a:gd name="connsiteY18" fmla="*/ 798022 h 1102822"/>
                  <a:gd name="connsiteX19" fmla="*/ 1695797 w 1856509"/>
                  <a:gd name="connsiteY19" fmla="*/ 953193 h 1102822"/>
                  <a:gd name="connsiteX20" fmla="*/ 1784466 w 1856509"/>
                  <a:gd name="connsiteY20" fmla="*/ 1052946 h 1102822"/>
                  <a:gd name="connsiteX21" fmla="*/ 1856509 w 1856509"/>
                  <a:gd name="connsiteY21" fmla="*/ 1102822 h 1102822"/>
                  <a:gd name="connsiteX22" fmla="*/ 1751215 w 1856509"/>
                  <a:gd name="connsiteY22" fmla="*/ 1064029 h 1102822"/>
                  <a:gd name="connsiteX23" fmla="*/ 1634837 w 1856509"/>
                  <a:gd name="connsiteY23" fmla="*/ 1003069 h 1102822"/>
                  <a:gd name="connsiteX24" fmla="*/ 1463040 w 1856509"/>
                  <a:gd name="connsiteY24" fmla="*/ 903317 h 1102822"/>
                  <a:gd name="connsiteX25" fmla="*/ 1352204 w 1856509"/>
                  <a:gd name="connsiteY25" fmla="*/ 820189 h 1102822"/>
                  <a:gd name="connsiteX26" fmla="*/ 1213658 w 1856509"/>
                  <a:gd name="connsiteY26" fmla="*/ 720437 h 1102822"/>
                  <a:gd name="connsiteX27" fmla="*/ 1047404 w 1856509"/>
                  <a:gd name="connsiteY27" fmla="*/ 620684 h 1102822"/>
                  <a:gd name="connsiteX28" fmla="*/ 881149 w 1856509"/>
                  <a:gd name="connsiteY28" fmla="*/ 559724 h 1102822"/>
                  <a:gd name="connsiteX29" fmla="*/ 676102 w 1856509"/>
                  <a:gd name="connsiteY29" fmla="*/ 537557 h 1102822"/>
                  <a:gd name="connsiteX30" fmla="*/ 532015 w 1856509"/>
                  <a:gd name="connsiteY30" fmla="*/ 587433 h 1102822"/>
                  <a:gd name="connsiteX31" fmla="*/ 399011 w 1856509"/>
                  <a:gd name="connsiteY31" fmla="*/ 631768 h 1102822"/>
                  <a:gd name="connsiteX32" fmla="*/ 299258 w 1856509"/>
                  <a:gd name="connsiteY32" fmla="*/ 703811 h 1102822"/>
                  <a:gd name="connsiteX33" fmla="*/ 171797 w 1856509"/>
                  <a:gd name="connsiteY33" fmla="*/ 759229 h 1102822"/>
                  <a:gd name="connsiteX34" fmla="*/ 60960 w 1856509"/>
                  <a:gd name="connsiteY34" fmla="*/ 775855 h 1102822"/>
                  <a:gd name="connsiteX35" fmla="*/ 0 w 1856509"/>
                  <a:gd name="connsiteY35" fmla="*/ 775855 h 11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6509" h="1102822">
                    <a:moveTo>
                      <a:pt x="0" y="775855"/>
                    </a:moveTo>
                    <a:lnTo>
                      <a:pt x="188422" y="681644"/>
                    </a:lnTo>
                    <a:lnTo>
                      <a:pt x="304800" y="565266"/>
                    </a:lnTo>
                    <a:lnTo>
                      <a:pt x="371302" y="476597"/>
                    </a:lnTo>
                    <a:lnTo>
                      <a:pt x="465513" y="382386"/>
                    </a:lnTo>
                    <a:lnTo>
                      <a:pt x="559724" y="260466"/>
                    </a:lnTo>
                    <a:lnTo>
                      <a:pt x="653935" y="138546"/>
                    </a:lnTo>
                    <a:lnTo>
                      <a:pt x="748146" y="66502"/>
                    </a:lnTo>
                    <a:lnTo>
                      <a:pt x="847898" y="16626"/>
                    </a:lnTo>
                    <a:lnTo>
                      <a:pt x="908858" y="0"/>
                    </a:lnTo>
                    <a:lnTo>
                      <a:pt x="997528" y="22168"/>
                    </a:lnTo>
                    <a:lnTo>
                      <a:pt x="1102822" y="88669"/>
                    </a:lnTo>
                    <a:lnTo>
                      <a:pt x="1174866" y="166255"/>
                    </a:lnTo>
                    <a:lnTo>
                      <a:pt x="1224742" y="238299"/>
                    </a:lnTo>
                    <a:lnTo>
                      <a:pt x="1280160" y="321426"/>
                    </a:lnTo>
                    <a:lnTo>
                      <a:pt x="1335578" y="404553"/>
                    </a:lnTo>
                    <a:lnTo>
                      <a:pt x="1451957" y="570808"/>
                    </a:lnTo>
                    <a:lnTo>
                      <a:pt x="1496291" y="653935"/>
                    </a:lnTo>
                    <a:lnTo>
                      <a:pt x="1573877" y="798022"/>
                    </a:lnTo>
                    <a:lnTo>
                      <a:pt x="1695797" y="953193"/>
                    </a:lnTo>
                    <a:lnTo>
                      <a:pt x="1784466" y="1052946"/>
                    </a:lnTo>
                    <a:lnTo>
                      <a:pt x="1856509" y="1102822"/>
                    </a:lnTo>
                    <a:lnTo>
                      <a:pt x="1751215" y="1064029"/>
                    </a:lnTo>
                    <a:lnTo>
                      <a:pt x="1634837" y="1003069"/>
                    </a:lnTo>
                    <a:lnTo>
                      <a:pt x="1463040" y="903317"/>
                    </a:lnTo>
                    <a:lnTo>
                      <a:pt x="1352204" y="820189"/>
                    </a:lnTo>
                    <a:lnTo>
                      <a:pt x="1213658" y="720437"/>
                    </a:lnTo>
                    <a:lnTo>
                      <a:pt x="1047404" y="620684"/>
                    </a:lnTo>
                    <a:lnTo>
                      <a:pt x="881149" y="559724"/>
                    </a:lnTo>
                    <a:lnTo>
                      <a:pt x="676102" y="537557"/>
                    </a:lnTo>
                    <a:lnTo>
                      <a:pt x="532015" y="587433"/>
                    </a:lnTo>
                    <a:lnTo>
                      <a:pt x="399011" y="631768"/>
                    </a:lnTo>
                    <a:lnTo>
                      <a:pt x="299258" y="703811"/>
                    </a:lnTo>
                    <a:lnTo>
                      <a:pt x="171797" y="759229"/>
                    </a:lnTo>
                    <a:lnTo>
                      <a:pt x="60960" y="775855"/>
                    </a:lnTo>
                    <a:lnTo>
                      <a:pt x="0" y="775855"/>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2" name="Figura a mano libera 49">
                <a:extLst>
                  <a:ext uri="{FF2B5EF4-FFF2-40B4-BE49-F238E27FC236}">
                    <a16:creationId xmlns:a16="http://schemas.microsoft.com/office/drawing/2014/main" id="{3752FEB7-E1D4-9359-B83F-CE50148C98D8}"/>
                  </a:ext>
                </a:extLst>
              </p:cNvPr>
              <p:cNvSpPr/>
              <p:nvPr/>
            </p:nvSpPr>
            <p:spPr>
              <a:xfrm>
                <a:off x="2559211" y="2950771"/>
                <a:ext cx="884488" cy="189224"/>
              </a:xfrm>
              <a:custGeom>
                <a:avLst/>
                <a:gdLst>
                  <a:gd name="connsiteX0" fmla="*/ 0 w 2133600"/>
                  <a:gd name="connsiteY0" fmla="*/ 254924 h 448887"/>
                  <a:gd name="connsiteX1" fmla="*/ 166255 w 2133600"/>
                  <a:gd name="connsiteY1" fmla="*/ 160713 h 448887"/>
                  <a:gd name="connsiteX2" fmla="*/ 282633 w 2133600"/>
                  <a:gd name="connsiteY2" fmla="*/ 77586 h 448887"/>
                  <a:gd name="connsiteX3" fmla="*/ 404553 w 2133600"/>
                  <a:gd name="connsiteY3" fmla="*/ 33251 h 448887"/>
                  <a:gd name="connsiteX4" fmla="*/ 559724 w 2133600"/>
                  <a:gd name="connsiteY4" fmla="*/ 0 h 448887"/>
                  <a:gd name="connsiteX5" fmla="*/ 670560 w 2133600"/>
                  <a:gd name="connsiteY5" fmla="*/ 0 h 448887"/>
                  <a:gd name="connsiteX6" fmla="*/ 775855 w 2133600"/>
                  <a:gd name="connsiteY6" fmla="*/ 22167 h 448887"/>
                  <a:gd name="connsiteX7" fmla="*/ 886691 w 2133600"/>
                  <a:gd name="connsiteY7" fmla="*/ 49877 h 448887"/>
                  <a:gd name="connsiteX8" fmla="*/ 1080655 w 2133600"/>
                  <a:gd name="connsiteY8" fmla="*/ 94211 h 448887"/>
                  <a:gd name="connsiteX9" fmla="*/ 1252451 w 2133600"/>
                  <a:gd name="connsiteY9" fmla="*/ 155171 h 448887"/>
                  <a:gd name="connsiteX10" fmla="*/ 1429790 w 2133600"/>
                  <a:gd name="connsiteY10" fmla="*/ 216131 h 448887"/>
                  <a:gd name="connsiteX11" fmla="*/ 1640379 w 2133600"/>
                  <a:gd name="connsiteY11" fmla="*/ 293717 h 448887"/>
                  <a:gd name="connsiteX12" fmla="*/ 1895302 w 2133600"/>
                  <a:gd name="connsiteY12" fmla="*/ 376844 h 448887"/>
                  <a:gd name="connsiteX13" fmla="*/ 2133600 w 2133600"/>
                  <a:gd name="connsiteY13" fmla="*/ 448887 h 448887"/>
                  <a:gd name="connsiteX14" fmla="*/ 1867593 w 2133600"/>
                  <a:gd name="connsiteY14" fmla="*/ 448887 h 448887"/>
                  <a:gd name="connsiteX15" fmla="*/ 1729048 w 2133600"/>
                  <a:gd name="connsiteY15" fmla="*/ 437804 h 448887"/>
                  <a:gd name="connsiteX16" fmla="*/ 1573877 w 2133600"/>
                  <a:gd name="connsiteY16" fmla="*/ 399011 h 448887"/>
                  <a:gd name="connsiteX17" fmla="*/ 1413164 w 2133600"/>
                  <a:gd name="connsiteY17" fmla="*/ 382386 h 448887"/>
                  <a:gd name="connsiteX18" fmla="*/ 1224742 w 2133600"/>
                  <a:gd name="connsiteY18" fmla="*/ 338051 h 448887"/>
                  <a:gd name="connsiteX19" fmla="*/ 1102822 w 2133600"/>
                  <a:gd name="connsiteY19" fmla="*/ 310342 h 448887"/>
                  <a:gd name="connsiteX20" fmla="*/ 936568 w 2133600"/>
                  <a:gd name="connsiteY20" fmla="*/ 271549 h 448887"/>
                  <a:gd name="connsiteX21" fmla="*/ 864524 w 2133600"/>
                  <a:gd name="connsiteY21" fmla="*/ 221673 h 448887"/>
                  <a:gd name="connsiteX22" fmla="*/ 764771 w 2133600"/>
                  <a:gd name="connsiteY22" fmla="*/ 182880 h 448887"/>
                  <a:gd name="connsiteX23" fmla="*/ 637310 w 2133600"/>
                  <a:gd name="connsiteY23" fmla="*/ 155171 h 448887"/>
                  <a:gd name="connsiteX24" fmla="*/ 554182 w 2133600"/>
                  <a:gd name="connsiteY24" fmla="*/ 155171 h 448887"/>
                  <a:gd name="connsiteX25" fmla="*/ 426720 w 2133600"/>
                  <a:gd name="connsiteY25" fmla="*/ 193964 h 448887"/>
                  <a:gd name="connsiteX26" fmla="*/ 332510 w 2133600"/>
                  <a:gd name="connsiteY26" fmla="*/ 227215 h 448887"/>
                  <a:gd name="connsiteX27" fmla="*/ 243840 w 2133600"/>
                  <a:gd name="connsiteY27" fmla="*/ 243840 h 448887"/>
                  <a:gd name="connsiteX28" fmla="*/ 127462 w 2133600"/>
                  <a:gd name="connsiteY28" fmla="*/ 260466 h 448887"/>
                  <a:gd name="connsiteX29" fmla="*/ 0 w 2133600"/>
                  <a:gd name="connsiteY29" fmla="*/ 254924 h 44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33600" h="448887">
                    <a:moveTo>
                      <a:pt x="0" y="254924"/>
                    </a:moveTo>
                    <a:lnTo>
                      <a:pt x="166255" y="160713"/>
                    </a:lnTo>
                    <a:lnTo>
                      <a:pt x="282633" y="77586"/>
                    </a:lnTo>
                    <a:lnTo>
                      <a:pt x="404553" y="33251"/>
                    </a:lnTo>
                    <a:lnTo>
                      <a:pt x="559724" y="0"/>
                    </a:lnTo>
                    <a:lnTo>
                      <a:pt x="670560" y="0"/>
                    </a:lnTo>
                    <a:lnTo>
                      <a:pt x="775855" y="22167"/>
                    </a:lnTo>
                    <a:lnTo>
                      <a:pt x="886691" y="49877"/>
                    </a:lnTo>
                    <a:lnTo>
                      <a:pt x="1080655" y="94211"/>
                    </a:lnTo>
                    <a:lnTo>
                      <a:pt x="1252451" y="155171"/>
                    </a:lnTo>
                    <a:lnTo>
                      <a:pt x="1429790" y="216131"/>
                    </a:lnTo>
                    <a:lnTo>
                      <a:pt x="1640379" y="293717"/>
                    </a:lnTo>
                    <a:lnTo>
                      <a:pt x="1895302" y="376844"/>
                    </a:lnTo>
                    <a:lnTo>
                      <a:pt x="2133600" y="448887"/>
                    </a:lnTo>
                    <a:lnTo>
                      <a:pt x="1867593" y="448887"/>
                    </a:lnTo>
                    <a:lnTo>
                      <a:pt x="1729048" y="437804"/>
                    </a:lnTo>
                    <a:lnTo>
                      <a:pt x="1573877" y="399011"/>
                    </a:lnTo>
                    <a:lnTo>
                      <a:pt x="1413164" y="382386"/>
                    </a:lnTo>
                    <a:lnTo>
                      <a:pt x="1224742" y="338051"/>
                    </a:lnTo>
                    <a:lnTo>
                      <a:pt x="1102822" y="310342"/>
                    </a:lnTo>
                    <a:lnTo>
                      <a:pt x="936568" y="271549"/>
                    </a:lnTo>
                    <a:lnTo>
                      <a:pt x="864524" y="221673"/>
                    </a:lnTo>
                    <a:lnTo>
                      <a:pt x="764771" y="182880"/>
                    </a:lnTo>
                    <a:lnTo>
                      <a:pt x="637310" y="155171"/>
                    </a:lnTo>
                    <a:lnTo>
                      <a:pt x="554182" y="155171"/>
                    </a:lnTo>
                    <a:lnTo>
                      <a:pt x="426720" y="193964"/>
                    </a:lnTo>
                    <a:lnTo>
                      <a:pt x="332510" y="227215"/>
                    </a:lnTo>
                    <a:lnTo>
                      <a:pt x="243840" y="243840"/>
                    </a:lnTo>
                    <a:lnTo>
                      <a:pt x="127462" y="260466"/>
                    </a:lnTo>
                    <a:lnTo>
                      <a:pt x="0" y="254924"/>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23" name="Figura a mano libera 50">
                <a:extLst>
                  <a:ext uri="{FF2B5EF4-FFF2-40B4-BE49-F238E27FC236}">
                    <a16:creationId xmlns:a16="http://schemas.microsoft.com/office/drawing/2014/main" id="{05C1D6A5-EA70-4E43-0EC8-EF5EF7A007DE}"/>
                  </a:ext>
                </a:extLst>
              </p:cNvPr>
              <p:cNvSpPr/>
              <p:nvPr/>
            </p:nvSpPr>
            <p:spPr>
              <a:xfrm>
                <a:off x="2506215" y="2779647"/>
                <a:ext cx="979516" cy="365284"/>
              </a:xfrm>
              <a:custGeom>
                <a:avLst/>
                <a:gdLst>
                  <a:gd name="connsiteX0" fmla="*/ 0 w 2360814"/>
                  <a:gd name="connsiteY0" fmla="*/ 698269 h 870065"/>
                  <a:gd name="connsiteX1" fmla="*/ 72043 w 2360814"/>
                  <a:gd name="connsiteY1" fmla="*/ 648392 h 870065"/>
                  <a:gd name="connsiteX2" fmla="*/ 127461 w 2360814"/>
                  <a:gd name="connsiteY2" fmla="*/ 604058 h 870065"/>
                  <a:gd name="connsiteX3" fmla="*/ 216131 w 2360814"/>
                  <a:gd name="connsiteY3" fmla="*/ 482138 h 870065"/>
                  <a:gd name="connsiteX4" fmla="*/ 310341 w 2360814"/>
                  <a:gd name="connsiteY4" fmla="*/ 376843 h 870065"/>
                  <a:gd name="connsiteX5" fmla="*/ 471054 w 2360814"/>
                  <a:gd name="connsiteY5" fmla="*/ 188421 h 870065"/>
                  <a:gd name="connsiteX6" fmla="*/ 532014 w 2360814"/>
                  <a:gd name="connsiteY6" fmla="*/ 133003 h 870065"/>
                  <a:gd name="connsiteX7" fmla="*/ 642851 w 2360814"/>
                  <a:gd name="connsiteY7" fmla="*/ 55418 h 870065"/>
                  <a:gd name="connsiteX8" fmla="*/ 770312 w 2360814"/>
                  <a:gd name="connsiteY8" fmla="*/ 0 h 870065"/>
                  <a:gd name="connsiteX9" fmla="*/ 875607 w 2360814"/>
                  <a:gd name="connsiteY9" fmla="*/ 0 h 870065"/>
                  <a:gd name="connsiteX10" fmla="*/ 986443 w 2360814"/>
                  <a:gd name="connsiteY10" fmla="*/ 22167 h 870065"/>
                  <a:gd name="connsiteX11" fmla="*/ 1130531 w 2360814"/>
                  <a:gd name="connsiteY11" fmla="*/ 83127 h 870065"/>
                  <a:gd name="connsiteX12" fmla="*/ 1269076 w 2360814"/>
                  <a:gd name="connsiteY12" fmla="*/ 149629 h 870065"/>
                  <a:gd name="connsiteX13" fmla="*/ 1413163 w 2360814"/>
                  <a:gd name="connsiteY13" fmla="*/ 227214 h 870065"/>
                  <a:gd name="connsiteX14" fmla="*/ 1568334 w 2360814"/>
                  <a:gd name="connsiteY14" fmla="*/ 326967 h 870065"/>
                  <a:gd name="connsiteX15" fmla="*/ 1690254 w 2360814"/>
                  <a:gd name="connsiteY15" fmla="*/ 404552 h 870065"/>
                  <a:gd name="connsiteX16" fmla="*/ 1828800 w 2360814"/>
                  <a:gd name="connsiteY16" fmla="*/ 509847 h 870065"/>
                  <a:gd name="connsiteX17" fmla="*/ 1978429 w 2360814"/>
                  <a:gd name="connsiteY17" fmla="*/ 615141 h 870065"/>
                  <a:gd name="connsiteX18" fmla="*/ 2200101 w 2360814"/>
                  <a:gd name="connsiteY18" fmla="*/ 759229 h 870065"/>
                  <a:gd name="connsiteX19" fmla="*/ 2294312 w 2360814"/>
                  <a:gd name="connsiteY19" fmla="*/ 825731 h 870065"/>
                  <a:gd name="connsiteX20" fmla="*/ 2360814 w 2360814"/>
                  <a:gd name="connsiteY20" fmla="*/ 864523 h 870065"/>
                  <a:gd name="connsiteX21" fmla="*/ 2316480 w 2360814"/>
                  <a:gd name="connsiteY21" fmla="*/ 870065 h 870065"/>
                  <a:gd name="connsiteX22" fmla="*/ 2222269 w 2360814"/>
                  <a:gd name="connsiteY22" fmla="*/ 847898 h 870065"/>
                  <a:gd name="connsiteX23" fmla="*/ 2022763 w 2360814"/>
                  <a:gd name="connsiteY23" fmla="*/ 792480 h 870065"/>
                  <a:gd name="connsiteX24" fmla="*/ 1845425 w 2360814"/>
                  <a:gd name="connsiteY24" fmla="*/ 731520 h 870065"/>
                  <a:gd name="connsiteX25" fmla="*/ 1651461 w 2360814"/>
                  <a:gd name="connsiteY25" fmla="*/ 659476 h 870065"/>
                  <a:gd name="connsiteX26" fmla="*/ 1479665 w 2360814"/>
                  <a:gd name="connsiteY26" fmla="*/ 604058 h 870065"/>
                  <a:gd name="connsiteX27" fmla="*/ 1269076 w 2360814"/>
                  <a:gd name="connsiteY27" fmla="*/ 537556 h 870065"/>
                  <a:gd name="connsiteX28" fmla="*/ 964276 w 2360814"/>
                  <a:gd name="connsiteY28" fmla="*/ 443345 h 870065"/>
                  <a:gd name="connsiteX29" fmla="*/ 820189 w 2360814"/>
                  <a:gd name="connsiteY29" fmla="*/ 415636 h 870065"/>
                  <a:gd name="connsiteX30" fmla="*/ 659476 w 2360814"/>
                  <a:gd name="connsiteY30" fmla="*/ 415636 h 870065"/>
                  <a:gd name="connsiteX31" fmla="*/ 532014 w 2360814"/>
                  <a:gd name="connsiteY31" fmla="*/ 448887 h 870065"/>
                  <a:gd name="connsiteX32" fmla="*/ 437803 w 2360814"/>
                  <a:gd name="connsiteY32" fmla="*/ 482138 h 870065"/>
                  <a:gd name="connsiteX33" fmla="*/ 387927 w 2360814"/>
                  <a:gd name="connsiteY33" fmla="*/ 509847 h 870065"/>
                  <a:gd name="connsiteX34" fmla="*/ 343592 w 2360814"/>
                  <a:gd name="connsiteY34" fmla="*/ 543098 h 870065"/>
                  <a:gd name="connsiteX35" fmla="*/ 282632 w 2360814"/>
                  <a:gd name="connsiteY35" fmla="*/ 581891 h 870065"/>
                  <a:gd name="connsiteX36" fmla="*/ 216131 w 2360814"/>
                  <a:gd name="connsiteY36" fmla="*/ 626225 h 870065"/>
                  <a:gd name="connsiteX37" fmla="*/ 171796 w 2360814"/>
                  <a:gd name="connsiteY37" fmla="*/ 653934 h 870065"/>
                  <a:gd name="connsiteX38" fmla="*/ 121920 w 2360814"/>
                  <a:gd name="connsiteY38" fmla="*/ 687185 h 870065"/>
                  <a:gd name="connsiteX39" fmla="*/ 72043 w 2360814"/>
                  <a:gd name="connsiteY39" fmla="*/ 687185 h 870065"/>
                  <a:gd name="connsiteX40" fmla="*/ 0 w 2360814"/>
                  <a:gd name="connsiteY40" fmla="*/ 698269 h 87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60814" h="870065">
                    <a:moveTo>
                      <a:pt x="0" y="698269"/>
                    </a:moveTo>
                    <a:lnTo>
                      <a:pt x="72043" y="648392"/>
                    </a:lnTo>
                    <a:lnTo>
                      <a:pt x="127461" y="604058"/>
                    </a:lnTo>
                    <a:lnTo>
                      <a:pt x="216131" y="482138"/>
                    </a:lnTo>
                    <a:lnTo>
                      <a:pt x="310341" y="376843"/>
                    </a:lnTo>
                    <a:lnTo>
                      <a:pt x="471054" y="188421"/>
                    </a:lnTo>
                    <a:lnTo>
                      <a:pt x="532014" y="133003"/>
                    </a:lnTo>
                    <a:lnTo>
                      <a:pt x="642851" y="55418"/>
                    </a:lnTo>
                    <a:lnTo>
                      <a:pt x="770312" y="0"/>
                    </a:lnTo>
                    <a:lnTo>
                      <a:pt x="875607" y="0"/>
                    </a:lnTo>
                    <a:lnTo>
                      <a:pt x="986443" y="22167"/>
                    </a:lnTo>
                    <a:lnTo>
                      <a:pt x="1130531" y="83127"/>
                    </a:lnTo>
                    <a:lnTo>
                      <a:pt x="1269076" y="149629"/>
                    </a:lnTo>
                    <a:lnTo>
                      <a:pt x="1413163" y="227214"/>
                    </a:lnTo>
                    <a:lnTo>
                      <a:pt x="1568334" y="326967"/>
                    </a:lnTo>
                    <a:lnTo>
                      <a:pt x="1690254" y="404552"/>
                    </a:lnTo>
                    <a:lnTo>
                      <a:pt x="1828800" y="509847"/>
                    </a:lnTo>
                    <a:lnTo>
                      <a:pt x="1978429" y="615141"/>
                    </a:lnTo>
                    <a:lnTo>
                      <a:pt x="2200101" y="759229"/>
                    </a:lnTo>
                    <a:lnTo>
                      <a:pt x="2294312" y="825731"/>
                    </a:lnTo>
                    <a:lnTo>
                      <a:pt x="2360814" y="864523"/>
                    </a:lnTo>
                    <a:lnTo>
                      <a:pt x="2316480" y="870065"/>
                    </a:lnTo>
                    <a:lnTo>
                      <a:pt x="2222269" y="847898"/>
                    </a:lnTo>
                    <a:lnTo>
                      <a:pt x="2022763" y="792480"/>
                    </a:lnTo>
                    <a:lnTo>
                      <a:pt x="1845425" y="731520"/>
                    </a:lnTo>
                    <a:lnTo>
                      <a:pt x="1651461" y="659476"/>
                    </a:lnTo>
                    <a:lnTo>
                      <a:pt x="1479665" y="604058"/>
                    </a:lnTo>
                    <a:lnTo>
                      <a:pt x="1269076" y="537556"/>
                    </a:lnTo>
                    <a:lnTo>
                      <a:pt x="964276" y="443345"/>
                    </a:lnTo>
                    <a:lnTo>
                      <a:pt x="820189" y="415636"/>
                    </a:lnTo>
                    <a:lnTo>
                      <a:pt x="659476" y="415636"/>
                    </a:lnTo>
                    <a:lnTo>
                      <a:pt x="532014" y="448887"/>
                    </a:lnTo>
                    <a:lnTo>
                      <a:pt x="437803" y="482138"/>
                    </a:lnTo>
                    <a:lnTo>
                      <a:pt x="387927" y="509847"/>
                    </a:lnTo>
                    <a:lnTo>
                      <a:pt x="343592" y="543098"/>
                    </a:lnTo>
                    <a:lnTo>
                      <a:pt x="282632" y="581891"/>
                    </a:lnTo>
                    <a:lnTo>
                      <a:pt x="216131" y="626225"/>
                    </a:lnTo>
                    <a:lnTo>
                      <a:pt x="171796" y="653934"/>
                    </a:lnTo>
                    <a:lnTo>
                      <a:pt x="121920" y="687185"/>
                    </a:lnTo>
                    <a:lnTo>
                      <a:pt x="72043" y="687185"/>
                    </a:lnTo>
                    <a:lnTo>
                      <a:pt x="0" y="698269"/>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cxnSp>
            <p:nvCxnSpPr>
              <p:cNvPr id="24" name="Connettore 2 23">
                <a:extLst>
                  <a:ext uri="{FF2B5EF4-FFF2-40B4-BE49-F238E27FC236}">
                    <a16:creationId xmlns:a16="http://schemas.microsoft.com/office/drawing/2014/main" id="{D0AEDCB3-DE20-EF1E-BD52-024905D4E71E}"/>
                  </a:ext>
                </a:extLst>
              </p:cNvPr>
              <p:cNvCxnSpPr>
                <a:stCxn id="20" idx="56"/>
              </p:cNvCxnSpPr>
              <p:nvPr/>
            </p:nvCxnSpPr>
            <p:spPr>
              <a:xfrm flipH="1" flipV="1">
                <a:off x="185347" y="1356358"/>
                <a:ext cx="3655" cy="1869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D714E5F7-F220-500C-0B49-087D71FB82F3}"/>
                  </a:ext>
                </a:extLst>
              </p:cNvPr>
              <p:cNvCxnSpPr>
                <a:stCxn id="20" idx="56"/>
              </p:cNvCxnSpPr>
              <p:nvPr/>
            </p:nvCxnSpPr>
            <p:spPr>
              <a:xfrm>
                <a:off x="189002" y="3225557"/>
                <a:ext cx="3519678" cy="575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Figura a mano libera 54">
              <a:extLst>
                <a:ext uri="{FF2B5EF4-FFF2-40B4-BE49-F238E27FC236}">
                  <a16:creationId xmlns:a16="http://schemas.microsoft.com/office/drawing/2014/main" id="{6063E3FA-76C0-3FD5-2A6C-023B4C59DA19}"/>
                </a:ext>
              </a:extLst>
            </p:cNvPr>
            <p:cNvSpPr/>
            <p:nvPr/>
          </p:nvSpPr>
          <p:spPr>
            <a:xfrm>
              <a:off x="-2191589" y="2208428"/>
              <a:ext cx="1327118" cy="715574"/>
            </a:xfrm>
            <a:custGeom>
              <a:avLst/>
              <a:gdLst>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1997353 w 3442695"/>
                <a:gd name="connsiteY34" fmla="*/ 1066098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073202 w 3442695"/>
                <a:gd name="connsiteY33" fmla="*/ 1108236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1921505 w 3442695"/>
                <a:gd name="connsiteY35" fmla="*/ 1066098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165906 w 3442695"/>
                <a:gd name="connsiteY32" fmla="*/ 1175657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393453 w 3442695"/>
                <a:gd name="connsiteY30" fmla="*/ 1445342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267038 w 3442695"/>
                <a:gd name="connsiteY31" fmla="*/ 1297858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515654 w 3442695"/>
                <a:gd name="connsiteY29" fmla="*/ 1538046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2764270 w 3442695"/>
                <a:gd name="connsiteY28" fmla="*/ 1656033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2970747 w 3442695"/>
                <a:gd name="connsiteY27" fmla="*/ 1736096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092948 w 3442695"/>
                <a:gd name="connsiteY26" fmla="*/ 1782448 h 1837228"/>
                <a:gd name="connsiteX27" fmla="*/ 3078938 w 3442695"/>
                <a:gd name="connsiteY27" fmla="*/ 1728400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154770 w 3442695"/>
                <a:gd name="connsiteY26" fmla="*/ 1790143 h 1837228"/>
                <a:gd name="connsiteX27" fmla="*/ 3078938 w 3442695"/>
                <a:gd name="connsiteY27" fmla="*/ 1728400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69929 w 3442695"/>
                <a:gd name="connsiteY22" fmla="*/ 1723454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154770 w 3442695"/>
                <a:gd name="connsiteY26" fmla="*/ 1790143 h 1837228"/>
                <a:gd name="connsiteX27" fmla="*/ 3078938 w 3442695"/>
                <a:gd name="connsiteY27" fmla="*/ 1728400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37228"/>
                <a:gd name="connsiteX1" fmla="*/ 459307 w 3442695"/>
                <a:gd name="connsiteY1" fmla="*/ 1163016 h 1837228"/>
                <a:gd name="connsiteX2" fmla="*/ 674212 w 3442695"/>
                <a:gd name="connsiteY2" fmla="*/ 1133519 h 1837228"/>
                <a:gd name="connsiteX3" fmla="*/ 880690 w 3442695"/>
                <a:gd name="connsiteY3" fmla="*/ 1078739 h 1837228"/>
                <a:gd name="connsiteX4" fmla="*/ 1095595 w 3442695"/>
                <a:gd name="connsiteY4" fmla="*/ 994463 h 1837228"/>
                <a:gd name="connsiteX5" fmla="*/ 1217796 w 3442695"/>
                <a:gd name="connsiteY5" fmla="*/ 889117 h 1837228"/>
                <a:gd name="connsiteX6" fmla="*/ 1310500 w 3442695"/>
                <a:gd name="connsiteY6" fmla="*/ 792199 h 1837228"/>
                <a:gd name="connsiteX7" fmla="*/ 1483267 w 3442695"/>
                <a:gd name="connsiteY7" fmla="*/ 560439 h 1837228"/>
                <a:gd name="connsiteX8" fmla="*/ 1656034 w 3442695"/>
                <a:gd name="connsiteY8" fmla="*/ 332892 h 1837228"/>
                <a:gd name="connsiteX9" fmla="*/ 1807731 w 3442695"/>
                <a:gd name="connsiteY9" fmla="*/ 155912 h 1837228"/>
                <a:gd name="connsiteX10" fmla="*/ 1938360 w 3442695"/>
                <a:gd name="connsiteY10" fmla="*/ 46352 h 1837228"/>
                <a:gd name="connsiteX11" fmla="*/ 2077416 w 3442695"/>
                <a:gd name="connsiteY11" fmla="*/ 0 h 1837228"/>
                <a:gd name="connsiteX12" fmla="*/ 2182762 w 3442695"/>
                <a:gd name="connsiteY12" fmla="*/ 29497 h 1837228"/>
                <a:gd name="connsiteX13" fmla="*/ 2283894 w 3442695"/>
                <a:gd name="connsiteY13" fmla="*/ 88490 h 1837228"/>
                <a:gd name="connsiteX14" fmla="*/ 2351315 w 3442695"/>
                <a:gd name="connsiteY14" fmla="*/ 160125 h 1837228"/>
                <a:gd name="connsiteX15" fmla="*/ 2439805 w 3442695"/>
                <a:gd name="connsiteY15" fmla="*/ 273899 h 1837228"/>
                <a:gd name="connsiteX16" fmla="*/ 2532509 w 3442695"/>
                <a:gd name="connsiteY16" fmla="*/ 425596 h 1837228"/>
                <a:gd name="connsiteX17" fmla="*/ 2591503 w 3442695"/>
                <a:gd name="connsiteY17" fmla="*/ 526728 h 1837228"/>
                <a:gd name="connsiteX18" fmla="*/ 2709490 w 3442695"/>
                <a:gd name="connsiteY18" fmla="*/ 754275 h 1837228"/>
                <a:gd name="connsiteX19" fmla="*/ 2802194 w 3442695"/>
                <a:gd name="connsiteY19" fmla="*/ 956538 h 1837228"/>
                <a:gd name="connsiteX20" fmla="*/ 2928609 w 3442695"/>
                <a:gd name="connsiteY20" fmla="*/ 1184085 h 1837228"/>
                <a:gd name="connsiteX21" fmla="*/ 3092948 w 3442695"/>
                <a:gd name="connsiteY21" fmla="*/ 1470625 h 1837228"/>
                <a:gd name="connsiteX22" fmla="*/ 3285384 w 3442695"/>
                <a:gd name="connsiteY22" fmla="*/ 1754238 h 1837228"/>
                <a:gd name="connsiteX23" fmla="*/ 3383702 w 3442695"/>
                <a:gd name="connsiteY23" fmla="*/ 1816159 h 1837228"/>
                <a:gd name="connsiteX24" fmla="*/ 3442695 w 3442695"/>
                <a:gd name="connsiteY24" fmla="*/ 1837228 h 1837228"/>
                <a:gd name="connsiteX25" fmla="*/ 3269929 w 3442695"/>
                <a:gd name="connsiteY25" fmla="*/ 1820372 h 1837228"/>
                <a:gd name="connsiteX26" fmla="*/ 3154770 w 3442695"/>
                <a:gd name="connsiteY26" fmla="*/ 1790143 h 1837228"/>
                <a:gd name="connsiteX27" fmla="*/ 3078938 w 3442695"/>
                <a:gd name="connsiteY27" fmla="*/ 1728400 h 1837228"/>
                <a:gd name="connsiteX28" fmla="*/ 3025527 w 3442695"/>
                <a:gd name="connsiteY28" fmla="*/ 1635937 h 1837228"/>
                <a:gd name="connsiteX29" fmla="*/ 2902516 w 3442695"/>
                <a:gd name="connsiteY29" fmla="*/ 1502877 h 1837228"/>
                <a:gd name="connsiteX30" fmla="*/ 2785339 w 3442695"/>
                <a:gd name="connsiteY30" fmla="*/ 1405149 h 1837228"/>
                <a:gd name="connsiteX31" fmla="*/ 2648875 w 3442695"/>
                <a:gd name="connsiteY31" fmla="*/ 1302882 h 1837228"/>
                <a:gd name="connsiteX32" fmla="*/ 2603009 w 3442695"/>
                <a:gd name="connsiteY32" fmla="*/ 1256044 h 1837228"/>
                <a:gd name="connsiteX33" fmla="*/ 2475136 w 3442695"/>
                <a:gd name="connsiteY33" fmla="*/ 1138381 h 1837228"/>
                <a:gd name="connsiteX34" fmla="*/ 2349045 w 3442695"/>
                <a:gd name="connsiteY34" fmla="*/ 1061074 h 1837228"/>
                <a:gd name="connsiteX35" fmla="*/ 2212907 w 3442695"/>
                <a:gd name="connsiteY35" fmla="*/ 975663 h 1837228"/>
                <a:gd name="connsiteX36" fmla="*/ 1845656 w 3442695"/>
                <a:gd name="connsiteY36" fmla="*/ 1087167 h 1837228"/>
                <a:gd name="connsiteX37" fmla="*/ 1731883 w 3442695"/>
                <a:gd name="connsiteY37" fmla="*/ 1146160 h 1837228"/>
                <a:gd name="connsiteX38" fmla="*/ 1664461 w 3442695"/>
                <a:gd name="connsiteY38" fmla="*/ 1188299 h 1837228"/>
                <a:gd name="connsiteX39" fmla="*/ 1588612 w 3442695"/>
                <a:gd name="connsiteY39" fmla="*/ 1217796 h 1837228"/>
                <a:gd name="connsiteX40" fmla="*/ 1508550 w 3442695"/>
                <a:gd name="connsiteY40" fmla="*/ 1238865 h 1837228"/>
                <a:gd name="connsiteX41" fmla="*/ 1415846 w 3442695"/>
                <a:gd name="connsiteY41" fmla="*/ 1259934 h 1837228"/>
                <a:gd name="connsiteX42" fmla="*/ 1310500 w 3442695"/>
                <a:gd name="connsiteY42" fmla="*/ 1264148 h 1837228"/>
                <a:gd name="connsiteX43" fmla="*/ 1213582 w 3442695"/>
                <a:gd name="connsiteY43" fmla="*/ 1264148 h 1837228"/>
                <a:gd name="connsiteX44" fmla="*/ 1137733 w 3442695"/>
                <a:gd name="connsiteY44" fmla="*/ 1264148 h 1837228"/>
                <a:gd name="connsiteX45" fmla="*/ 998677 w 3442695"/>
                <a:gd name="connsiteY45" fmla="*/ 1259934 h 1837228"/>
                <a:gd name="connsiteX46" fmla="*/ 918614 w 3442695"/>
                <a:gd name="connsiteY46" fmla="*/ 1255720 h 1837228"/>
                <a:gd name="connsiteX47" fmla="*/ 783772 w 3442695"/>
                <a:gd name="connsiteY47" fmla="*/ 1255720 h 1837228"/>
                <a:gd name="connsiteX48" fmla="*/ 585722 w 3442695"/>
                <a:gd name="connsiteY48" fmla="*/ 1230437 h 1837228"/>
                <a:gd name="connsiteX49" fmla="*/ 434024 w 3442695"/>
                <a:gd name="connsiteY49" fmla="*/ 1222009 h 1837228"/>
                <a:gd name="connsiteX50" fmla="*/ 101132 w 3442695"/>
                <a:gd name="connsiteY50" fmla="*/ 1179871 h 1837228"/>
                <a:gd name="connsiteX51" fmla="*/ 0 w 3442695"/>
                <a:gd name="connsiteY51" fmla="*/ 1150374 h 1837228"/>
                <a:gd name="connsiteX0" fmla="*/ 0 w 3442695"/>
                <a:gd name="connsiteY0" fmla="*/ 1150374 h 1847809"/>
                <a:gd name="connsiteX1" fmla="*/ 459307 w 3442695"/>
                <a:gd name="connsiteY1" fmla="*/ 1163016 h 1847809"/>
                <a:gd name="connsiteX2" fmla="*/ 674212 w 3442695"/>
                <a:gd name="connsiteY2" fmla="*/ 1133519 h 1847809"/>
                <a:gd name="connsiteX3" fmla="*/ 880690 w 3442695"/>
                <a:gd name="connsiteY3" fmla="*/ 1078739 h 1847809"/>
                <a:gd name="connsiteX4" fmla="*/ 1095595 w 3442695"/>
                <a:gd name="connsiteY4" fmla="*/ 994463 h 1847809"/>
                <a:gd name="connsiteX5" fmla="*/ 1217796 w 3442695"/>
                <a:gd name="connsiteY5" fmla="*/ 889117 h 1847809"/>
                <a:gd name="connsiteX6" fmla="*/ 1310500 w 3442695"/>
                <a:gd name="connsiteY6" fmla="*/ 792199 h 1847809"/>
                <a:gd name="connsiteX7" fmla="*/ 1483267 w 3442695"/>
                <a:gd name="connsiteY7" fmla="*/ 560439 h 1847809"/>
                <a:gd name="connsiteX8" fmla="*/ 1656034 w 3442695"/>
                <a:gd name="connsiteY8" fmla="*/ 332892 h 1847809"/>
                <a:gd name="connsiteX9" fmla="*/ 1807731 w 3442695"/>
                <a:gd name="connsiteY9" fmla="*/ 155912 h 1847809"/>
                <a:gd name="connsiteX10" fmla="*/ 1938360 w 3442695"/>
                <a:gd name="connsiteY10" fmla="*/ 46352 h 1847809"/>
                <a:gd name="connsiteX11" fmla="*/ 2077416 w 3442695"/>
                <a:gd name="connsiteY11" fmla="*/ 0 h 1847809"/>
                <a:gd name="connsiteX12" fmla="*/ 2182762 w 3442695"/>
                <a:gd name="connsiteY12" fmla="*/ 29497 h 1847809"/>
                <a:gd name="connsiteX13" fmla="*/ 2283894 w 3442695"/>
                <a:gd name="connsiteY13" fmla="*/ 88490 h 1847809"/>
                <a:gd name="connsiteX14" fmla="*/ 2351315 w 3442695"/>
                <a:gd name="connsiteY14" fmla="*/ 160125 h 1847809"/>
                <a:gd name="connsiteX15" fmla="*/ 2439805 w 3442695"/>
                <a:gd name="connsiteY15" fmla="*/ 273899 h 1847809"/>
                <a:gd name="connsiteX16" fmla="*/ 2532509 w 3442695"/>
                <a:gd name="connsiteY16" fmla="*/ 425596 h 1847809"/>
                <a:gd name="connsiteX17" fmla="*/ 2591503 w 3442695"/>
                <a:gd name="connsiteY17" fmla="*/ 526728 h 1847809"/>
                <a:gd name="connsiteX18" fmla="*/ 2709490 w 3442695"/>
                <a:gd name="connsiteY18" fmla="*/ 754275 h 1847809"/>
                <a:gd name="connsiteX19" fmla="*/ 2802194 w 3442695"/>
                <a:gd name="connsiteY19" fmla="*/ 956538 h 1847809"/>
                <a:gd name="connsiteX20" fmla="*/ 2928609 w 3442695"/>
                <a:gd name="connsiteY20" fmla="*/ 1184085 h 1847809"/>
                <a:gd name="connsiteX21" fmla="*/ 3092948 w 3442695"/>
                <a:gd name="connsiteY21" fmla="*/ 1470625 h 1847809"/>
                <a:gd name="connsiteX22" fmla="*/ 3367596 w 3442695"/>
                <a:gd name="connsiteY22" fmla="*/ 1847809 h 1847809"/>
                <a:gd name="connsiteX23" fmla="*/ 3383702 w 3442695"/>
                <a:gd name="connsiteY23" fmla="*/ 1816159 h 1847809"/>
                <a:gd name="connsiteX24" fmla="*/ 3442695 w 3442695"/>
                <a:gd name="connsiteY24" fmla="*/ 1837228 h 1847809"/>
                <a:gd name="connsiteX25" fmla="*/ 3269929 w 3442695"/>
                <a:gd name="connsiteY25" fmla="*/ 1820372 h 1847809"/>
                <a:gd name="connsiteX26" fmla="*/ 3154770 w 3442695"/>
                <a:gd name="connsiteY26" fmla="*/ 1790143 h 1847809"/>
                <a:gd name="connsiteX27" fmla="*/ 3078938 w 3442695"/>
                <a:gd name="connsiteY27" fmla="*/ 1728400 h 1847809"/>
                <a:gd name="connsiteX28" fmla="*/ 3025527 w 3442695"/>
                <a:gd name="connsiteY28" fmla="*/ 1635937 h 1847809"/>
                <a:gd name="connsiteX29" fmla="*/ 2902516 w 3442695"/>
                <a:gd name="connsiteY29" fmla="*/ 1502877 h 1847809"/>
                <a:gd name="connsiteX30" fmla="*/ 2785339 w 3442695"/>
                <a:gd name="connsiteY30" fmla="*/ 1405149 h 1847809"/>
                <a:gd name="connsiteX31" fmla="*/ 2648875 w 3442695"/>
                <a:gd name="connsiteY31" fmla="*/ 1302882 h 1847809"/>
                <a:gd name="connsiteX32" fmla="*/ 2603009 w 3442695"/>
                <a:gd name="connsiteY32" fmla="*/ 1256044 h 1847809"/>
                <a:gd name="connsiteX33" fmla="*/ 2475136 w 3442695"/>
                <a:gd name="connsiteY33" fmla="*/ 1138381 h 1847809"/>
                <a:gd name="connsiteX34" fmla="*/ 2349045 w 3442695"/>
                <a:gd name="connsiteY34" fmla="*/ 1061074 h 1847809"/>
                <a:gd name="connsiteX35" fmla="*/ 2212907 w 3442695"/>
                <a:gd name="connsiteY35" fmla="*/ 975663 h 1847809"/>
                <a:gd name="connsiteX36" fmla="*/ 1845656 w 3442695"/>
                <a:gd name="connsiteY36" fmla="*/ 1087167 h 1847809"/>
                <a:gd name="connsiteX37" fmla="*/ 1731883 w 3442695"/>
                <a:gd name="connsiteY37" fmla="*/ 1146160 h 1847809"/>
                <a:gd name="connsiteX38" fmla="*/ 1664461 w 3442695"/>
                <a:gd name="connsiteY38" fmla="*/ 1188299 h 1847809"/>
                <a:gd name="connsiteX39" fmla="*/ 1588612 w 3442695"/>
                <a:gd name="connsiteY39" fmla="*/ 1217796 h 1847809"/>
                <a:gd name="connsiteX40" fmla="*/ 1508550 w 3442695"/>
                <a:gd name="connsiteY40" fmla="*/ 1238865 h 1847809"/>
                <a:gd name="connsiteX41" fmla="*/ 1415846 w 3442695"/>
                <a:gd name="connsiteY41" fmla="*/ 1259934 h 1847809"/>
                <a:gd name="connsiteX42" fmla="*/ 1310500 w 3442695"/>
                <a:gd name="connsiteY42" fmla="*/ 1264148 h 1847809"/>
                <a:gd name="connsiteX43" fmla="*/ 1213582 w 3442695"/>
                <a:gd name="connsiteY43" fmla="*/ 1264148 h 1847809"/>
                <a:gd name="connsiteX44" fmla="*/ 1137733 w 3442695"/>
                <a:gd name="connsiteY44" fmla="*/ 1264148 h 1847809"/>
                <a:gd name="connsiteX45" fmla="*/ 998677 w 3442695"/>
                <a:gd name="connsiteY45" fmla="*/ 1259934 h 1847809"/>
                <a:gd name="connsiteX46" fmla="*/ 918614 w 3442695"/>
                <a:gd name="connsiteY46" fmla="*/ 1255720 h 1847809"/>
                <a:gd name="connsiteX47" fmla="*/ 783772 w 3442695"/>
                <a:gd name="connsiteY47" fmla="*/ 1255720 h 1847809"/>
                <a:gd name="connsiteX48" fmla="*/ 585722 w 3442695"/>
                <a:gd name="connsiteY48" fmla="*/ 1230437 h 1847809"/>
                <a:gd name="connsiteX49" fmla="*/ 434024 w 3442695"/>
                <a:gd name="connsiteY49" fmla="*/ 1222009 h 1847809"/>
                <a:gd name="connsiteX50" fmla="*/ 101132 w 3442695"/>
                <a:gd name="connsiteY50" fmla="*/ 1179871 h 1847809"/>
                <a:gd name="connsiteX51" fmla="*/ 0 w 3442695"/>
                <a:gd name="connsiteY51" fmla="*/ 1150374 h 1847809"/>
                <a:gd name="connsiteX0" fmla="*/ 0 w 3442695"/>
                <a:gd name="connsiteY0" fmla="*/ 1150374 h 1847809"/>
                <a:gd name="connsiteX1" fmla="*/ 459307 w 3442695"/>
                <a:gd name="connsiteY1" fmla="*/ 1163016 h 1847809"/>
                <a:gd name="connsiteX2" fmla="*/ 674212 w 3442695"/>
                <a:gd name="connsiteY2" fmla="*/ 1133519 h 1847809"/>
                <a:gd name="connsiteX3" fmla="*/ 880690 w 3442695"/>
                <a:gd name="connsiteY3" fmla="*/ 1078739 h 1847809"/>
                <a:gd name="connsiteX4" fmla="*/ 1095595 w 3442695"/>
                <a:gd name="connsiteY4" fmla="*/ 994463 h 1847809"/>
                <a:gd name="connsiteX5" fmla="*/ 1217796 w 3442695"/>
                <a:gd name="connsiteY5" fmla="*/ 889117 h 1847809"/>
                <a:gd name="connsiteX6" fmla="*/ 1310500 w 3442695"/>
                <a:gd name="connsiteY6" fmla="*/ 792199 h 1847809"/>
                <a:gd name="connsiteX7" fmla="*/ 1483267 w 3442695"/>
                <a:gd name="connsiteY7" fmla="*/ 560439 h 1847809"/>
                <a:gd name="connsiteX8" fmla="*/ 1656034 w 3442695"/>
                <a:gd name="connsiteY8" fmla="*/ 332892 h 1847809"/>
                <a:gd name="connsiteX9" fmla="*/ 1807731 w 3442695"/>
                <a:gd name="connsiteY9" fmla="*/ 155912 h 1847809"/>
                <a:gd name="connsiteX10" fmla="*/ 1938360 w 3442695"/>
                <a:gd name="connsiteY10" fmla="*/ 46352 h 1847809"/>
                <a:gd name="connsiteX11" fmla="*/ 2077416 w 3442695"/>
                <a:gd name="connsiteY11" fmla="*/ 0 h 1847809"/>
                <a:gd name="connsiteX12" fmla="*/ 2182762 w 3442695"/>
                <a:gd name="connsiteY12" fmla="*/ 29497 h 1847809"/>
                <a:gd name="connsiteX13" fmla="*/ 2283894 w 3442695"/>
                <a:gd name="connsiteY13" fmla="*/ 88490 h 1847809"/>
                <a:gd name="connsiteX14" fmla="*/ 2351315 w 3442695"/>
                <a:gd name="connsiteY14" fmla="*/ 160125 h 1847809"/>
                <a:gd name="connsiteX15" fmla="*/ 2439805 w 3442695"/>
                <a:gd name="connsiteY15" fmla="*/ 273899 h 1847809"/>
                <a:gd name="connsiteX16" fmla="*/ 2532509 w 3442695"/>
                <a:gd name="connsiteY16" fmla="*/ 425596 h 1847809"/>
                <a:gd name="connsiteX17" fmla="*/ 2591503 w 3442695"/>
                <a:gd name="connsiteY17" fmla="*/ 526728 h 1847809"/>
                <a:gd name="connsiteX18" fmla="*/ 2709490 w 3442695"/>
                <a:gd name="connsiteY18" fmla="*/ 754275 h 1847809"/>
                <a:gd name="connsiteX19" fmla="*/ 2802194 w 3442695"/>
                <a:gd name="connsiteY19" fmla="*/ 956538 h 1847809"/>
                <a:gd name="connsiteX20" fmla="*/ 2928609 w 3442695"/>
                <a:gd name="connsiteY20" fmla="*/ 1184085 h 1847809"/>
                <a:gd name="connsiteX21" fmla="*/ 3092948 w 3442695"/>
                <a:gd name="connsiteY21" fmla="*/ 1470625 h 1847809"/>
                <a:gd name="connsiteX22" fmla="*/ 3367596 w 3442695"/>
                <a:gd name="connsiteY22" fmla="*/ 1847809 h 1847809"/>
                <a:gd name="connsiteX23" fmla="*/ 3383702 w 3442695"/>
                <a:gd name="connsiteY23" fmla="*/ 1816159 h 1847809"/>
                <a:gd name="connsiteX24" fmla="*/ 3442695 w 3442695"/>
                <a:gd name="connsiteY24" fmla="*/ 1837228 h 1847809"/>
                <a:gd name="connsiteX25" fmla="*/ 3340396 w 3442695"/>
                <a:gd name="connsiteY25" fmla="*/ 1843763 h 1847809"/>
                <a:gd name="connsiteX26" fmla="*/ 3154770 w 3442695"/>
                <a:gd name="connsiteY26" fmla="*/ 1790143 h 1847809"/>
                <a:gd name="connsiteX27" fmla="*/ 3078938 w 3442695"/>
                <a:gd name="connsiteY27" fmla="*/ 1728400 h 1847809"/>
                <a:gd name="connsiteX28" fmla="*/ 3025527 w 3442695"/>
                <a:gd name="connsiteY28" fmla="*/ 1635937 h 1847809"/>
                <a:gd name="connsiteX29" fmla="*/ 2902516 w 3442695"/>
                <a:gd name="connsiteY29" fmla="*/ 1502877 h 1847809"/>
                <a:gd name="connsiteX30" fmla="*/ 2785339 w 3442695"/>
                <a:gd name="connsiteY30" fmla="*/ 1405149 h 1847809"/>
                <a:gd name="connsiteX31" fmla="*/ 2648875 w 3442695"/>
                <a:gd name="connsiteY31" fmla="*/ 1302882 h 1847809"/>
                <a:gd name="connsiteX32" fmla="*/ 2603009 w 3442695"/>
                <a:gd name="connsiteY32" fmla="*/ 1256044 h 1847809"/>
                <a:gd name="connsiteX33" fmla="*/ 2475136 w 3442695"/>
                <a:gd name="connsiteY33" fmla="*/ 1138381 h 1847809"/>
                <a:gd name="connsiteX34" fmla="*/ 2349045 w 3442695"/>
                <a:gd name="connsiteY34" fmla="*/ 1061074 h 1847809"/>
                <a:gd name="connsiteX35" fmla="*/ 2212907 w 3442695"/>
                <a:gd name="connsiteY35" fmla="*/ 975663 h 1847809"/>
                <a:gd name="connsiteX36" fmla="*/ 1845656 w 3442695"/>
                <a:gd name="connsiteY36" fmla="*/ 1087167 h 1847809"/>
                <a:gd name="connsiteX37" fmla="*/ 1731883 w 3442695"/>
                <a:gd name="connsiteY37" fmla="*/ 1146160 h 1847809"/>
                <a:gd name="connsiteX38" fmla="*/ 1664461 w 3442695"/>
                <a:gd name="connsiteY38" fmla="*/ 1188299 h 1847809"/>
                <a:gd name="connsiteX39" fmla="*/ 1588612 w 3442695"/>
                <a:gd name="connsiteY39" fmla="*/ 1217796 h 1847809"/>
                <a:gd name="connsiteX40" fmla="*/ 1508550 w 3442695"/>
                <a:gd name="connsiteY40" fmla="*/ 1238865 h 1847809"/>
                <a:gd name="connsiteX41" fmla="*/ 1415846 w 3442695"/>
                <a:gd name="connsiteY41" fmla="*/ 1259934 h 1847809"/>
                <a:gd name="connsiteX42" fmla="*/ 1310500 w 3442695"/>
                <a:gd name="connsiteY42" fmla="*/ 1264148 h 1847809"/>
                <a:gd name="connsiteX43" fmla="*/ 1213582 w 3442695"/>
                <a:gd name="connsiteY43" fmla="*/ 1264148 h 1847809"/>
                <a:gd name="connsiteX44" fmla="*/ 1137733 w 3442695"/>
                <a:gd name="connsiteY44" fmla="*/ 1264148 h 1847809"/>
                <a:gd name="connsiteX45" fmla="*/ 998677 w 3442695"/>
                <a:gd name="connsiteY45" fmla="*/ 1259934 h 1847809"/>
                <a:gd name="connsiteX46" fmla="*/ 918614 w 3442695"/>
                <a:gd name="connsiteY46" fmla="*/ 1255720 h 1847809"/>
                <a:gd name="connsiteX47" fmla="*/ 783772 w 3442695"/>
                <a:gd name="connsiteY47" fmla="*/ 1255720 h 1847809"/>
                <a:gd name="connsiteX48" fmla="*/ 585722 w 3442695"/>
                <a:gd name="connsiteY48" fmla="*/ 1230437 h 1847809"/>
                <a:gd name="connsiteX49" fmla="*/ 434024 w 3442695"/>
                <a:gd name="connsiteY49" fmla="*/ 1222009 h 1847809"/>
                <a:gd name="connsiteX50" fmla="*/ 101132 w 3442695"/>
                <a:gd name="connsiteY50" fmla="*/ 1179871 h 1847809"/>
                <a:gd name="connsiteX51" fmla="*/ 0 w 3442695"/>
                <a:gd name="connsiteY51" fmla="*/ 1150374 h 184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42695" h="1847809">
                  <a:moveTo>
                    <a:pt x="0" y="1150374"/>
                  </a:moveTo>
                  <a:lnTo>
                    <a:pt x="459307" y="1163016"/>
                  </a:lnTo>
                  <a:lnTo>
                    <a:pt x="674212" y="1133519"/>
                  </a:lnTo>
                  <a:lnTo>
                    <a:pt x="880690" y="1078739"/>
                  </a:lnTo>
                  <a:lnTo>
                    <a:pt x="1095595" y="994463"/>
                  </a:lnTo>
                  <a:lnTo>
                    <a:pt x="1217796" y="889117"/>
                  </a:lnTo>
                  <a:lnTo>
                    <a:pt x="1310500" y="792199"/>
                  </a:lnTo>
                  <a:lnTo>
                    <a:pt x="1483267" y="560439"/>
                  </a:lnTo>
                  <a:lnTo>
                    <a:pt x="1656034" y="332892"/>
                  </a:lnTo>
                  <a:lnTo>
                    <a:pt x="1807731" y="155912"/>
                  </a:lnTo>
                  <a:lnTo>
                    <a:pt x="1938360" y="46352"/>
                  </a:lnTo>
                  <a:lnTo>
                    <a:pt x="2077416" y="0"/>
                  </a:lnTo>
                  <a:lnTo>
                    <a:pt x="2182762" y="29497"/>
                  </a:lnTo>
                  <a:lnTo>
                    <a:pt x="2283894" y="88490"/>
                  </a:lnTo>
                  <a:lnTo>
                    <a:pt x="2351315" y="160125"/>
                  </a:lnTo>
                  <a:lnTo>
                    <a:pt x="2439805" y="273899"/>
                  </a:lnTo>
                  <a:lnTo>
                    <a:pt x="2532509" y="425596"/>
                  </a:lnTo>
                  <a:lnTo>
                    <a:pt x="2591503" y="526728"/>
                  </a:lnTo>
                  <a:lnTo>
                    <a:pt x="2709490" y="754275"/>
                  </a:lnTo>
                  <a:lnTo>
                    <a:pt x="2802194" y="956538"/>
                  </a:lnTo>
                  <a:lnTo>
                    <a:pt x="2928609" y="1184085"/>
                  </a:lnTo>
                  <a:lnTo>
                    <a:pt x="3092948" y="1470625"/>
                  </a:lnTo>
                  <a:lnTo>
                    <a:pt x="3367596" y="1847809"/>
                  </a:lnTo>
                  <a:lnTo>
                    <a:pt x="3383702" y="1816159"/>
                  </a:lnTo>
                  <a:lnTo>
                    <a:pt x="3442695" y="1837228"/>
                  </a:lnTo>
                  <a:lnTo>
                    <a:pt x="3340396" y="1843763"/>
                  </a:lnTo>
                  <a:cubicBezTo>
                    <a:pt x="3302010" y="1833687"/>
                    <a:pt x="3262708" y="1823309"/>
                    <a:pt x="3154770" y="1790143"/>
                  </a:cubicBezTo>
                  <a:lnTo>
                    <a:pt x="3078938" y="1728400"/>
                  </a:lnTo>
                  <a:lnTo>
                    <a:pt x="3025527" y="1635937"/>
                  </a:lnTo>
                  <a:lnTo>
                    <a:pt x="2902516" y="1502877"/>
                  </a:lnTo>
                  <a:lnTo>
                    <a:pt x="2785339" y="1405149"/>
                  </a:lnTo>
                  <a:lnTo>
                    <a:pt x="2648875" y="1302882"/>
                  </a:lnTo>
                  <a:lnTo>
                    <a:pt x="2603009" y="1256044"/>
                  </a:lnTo>
                  <a:lnTo>
                    <a:pt x="2475136" y="1138381"/>
                  </a:lnTo>
                  <a:lnTo>
                    <a:pt x="2349045" y="1061074"/>
                  </a:lnTo>
                  <a:lnTo>
                    <a:pt x="2212907" y="975663"/>
                  </a:lnTo>
                  <a:lnTo>
                    <a:pt x="1845656" y="1087167"/>
                  </a:lnTo>
                  <a:lnTo>
                    <a:pt x="1731883" y="1146160"/>
                  </a:lnTo>
                  <a:lnTo>
                    <a:pt x="1664461" y="1188299"/>
                  </a:lnTo>
                  <a:lnTo>
                    <a:pt x="1588612" y="1217796"/>
                  </a:lnTo>
                  <a:lnTo>
                    <a:pt x="1508550" y="1238865"/>
                  </a:lnTo>
                  <a:lnTo>
                    <a:pt x="1415846" y="1259934"/>
                  </a:lnTo>
                  <a:lnTo>
                    <a:pt x="1310500" y="1264148"/>
                  </a:lnTo>
                  <a:lnTo>
                    <a:pt x="1213582" y="1264148"/>
                  </a:lnTo>
                  <a:lnTo>
                    <a:pt x="1137733" y="1264148"/>
                  </a:lnTo>
                  <a:lnTo>
                    <a:pt x="998677" y="1259934"/>
                  </a:lnTo>
                  <a:lnTo>
                    <a:pt x="918614" y="1255720"/>
                  </a:lnTo>
                  <a:lnTo>
                    <a:pt x="783772" y="1255720"/>
                  </a:lnTo>
                  <a:lnTo>
                    <a:pt x="585722" y="1230437"/>
                  </a:lnTo>
                  <a:lnTo>
                    <a:pt x="434024" y="1222009"/>
                  </a:lnTo>
                  <a:lnTo>
                    <a:pt x="101132" y="1179871"/>
                  </a:lnTo>
                  <a:lnTo>
                    <a:pt x="0" y="1150374"/>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0" name="Figura a mano libera 55">
              <a:extLst>
                <a:ext uri="{FF2B5EF4-FFF2-40B4-BE49-F238E27FC236}">
                  <a16:creationId xmlns:a16="http://schemas.microsoft.com/office/drawing/2014/main" id="{15E8BEA4-6E56-1DD3-4CA1-ECCB399929AD}"/>
                </a:ext>
              </a:extLst>
            </p:cNvPr>
            <p:cNvSpPr/>
            <p:nvPr/>
          </p:nvSpPr>
          <p:spPr>
            <a:xfrm>
              <a:off x="102532" y="2784178"/>
              <a:ext cx="860982" cy="337224"/>
            </a:xfrm>
            <a:custGeom>
              <a:avLst/>
              <a:gdLst>
                <a:gd name="connsiteX0" fmla="*/ 0 w 2360814"/>
                <a:gd name="connsiteY0" fmla="*/ 698269 h 870065"/>
                <a:gd name="connsiteX1" fmla="*/ 72043 w 2360814"/>
                <a:gd name="connsiteY1" fmla="*/ 648392 h 870065"/>
                <a:gd name="connsiteX2" fmla="*/ 127461 w 2360814"/>
                <a:gd name="connsiteY2" fmla="*/ 604058 h 870065"/>
                <a:gd name="connsiteX3" fmla="*/ 216131 w 2360814"/>
                <a:gd name="connsiteY3" fmla="*/ 482138 h 870065"/>
                <a:gd name="connsiteX4" fmla="*/ 310341 w 2360814"/>
                <a:gd name="connsiteY4" fmla="*/ 376843 h 870065"/>
                <a:gd name="connsiteX5" fmla="*/ 471054 w 2360814"/>
                <a:gd name="connsiteY5" fmla="*/ 188421 h 870065"/>
                <a:gd name="connsiteX6" fmla="*/ 532014 w 2360814"/>
                <a:gd name="connsiteY6" fmla="*/ 133003 h 870065"/>
                <a:gd name="connsiteX7" fmla="*/ 642851 w 2360814"/>
                <a:gd name="connsiteY7" fmla="*/ 55418 h 870065"/>
                <a:gd name="connsiteX8" fmla="*/ 770312 w 2360814"/>
                <a:gd name="connsiteY8" fmla="*/ 0 h 870065"/>
                <a:gd name="connsiteX9" fmla="*/ 875607 w 2360814"/>
                <a:gd name="connsiteY9" fmla="*/ 0 h 870065"/>
                <a:gd name="connsiteX10" fmla="*/ 986443 w 2360814"/>
                <a:gd name="connsiteY10" fmla="*/ 22167 h 870065"/>
                <a:gd name="connsiteX11" fmla="*/ 1130531 w 2360814"/>
                <a:gd name="connsiteY11" fmla="*/ 83127 h 870065"/>
                <a:gd name="connsiteX12" fmla="*/ 1269076 w 2360814"/>
                <a:gd name="connsiteY12" fmla="*/ 149629 h 870065"/>
                <a:gd name="connsiteX13" fmla="*/ 1413163 w 2360814"/>
                <a:gd name="connsiteY13" fmla="*/ 227214 h 870065"/>
                <a:gd name="connsiteX14" fmla="*/ 1568334 w 2360814"/>
                <a:gd name="connsiteY14" fmla="*/ 326967 h 870065"/>
                <a:gd name="connsiteX15" fmla="*/ 1690254 w 2360814"/>
                <a:gd name="connsiteY15" fmla="*/ 404552 h 870065"/>
                <a:gd name="connsiteX16" fmla="*/ 1828800 w 2360814"/>
                <a:gd name="connsiteY16" fmla="*/ 509847 h 870065"/>
                <a:gd name="connsiteX17" fmla="*/ 1978429 w 2360814"/>
                <a:gd name="connsiteY17" fmla="*/ 615141 h 870065"/>
                <a:gd name="connsiteX18" fmla="*/ 2200101 w 2360814"/>
                <a:gd name="connsiteY18" fmla="*/ 759229 h 870065"/>
                <a:gd name="connsiteX19" fmla="*/ 2294312 w 2360814"/>
                <a:gd name="connsiteY19" fmla="*/ 825731 h 870065"/>
                <a:gd name="connsiteX20" fmla="*/ 2360814 w 2360814"/>
                <a:gd name="connsiteY20" fmla="*/ 864523 h 870065"/>
                <a:gd name="connsiteX21" fmla="*/ 2316480 w 2360814"/>
                <a:gd name="connsiteY21" fmla="*/ 870065 h 870065"/>
                <a:gd name="connsiteX22" fmla="*/ 2222269 w 2360814"/>
                <a:gd name="connsiteY22" fmla="*/ 847898 h 870065"/>
                <a:gd name="connsiteX23" fmla="*/ 2022763 w 2360814"/>
                <a:gd name="connsiteY23" fmla="*/ 792480 h 870065"/>
                <a:gd name="connsiteX24" fmla="*/ 1845425 w 2360814"/>
                <a:gd name="connsiteY24" fmla="*/ 731520 h 870065"/>
                <a:gd name="connsiteX25" fmla="*/ 1651461 w 2360814"/>
                <a:gd name="connsiteY25" fmla="*/ 659476 h 870065"/>
                <a:gd name="connsiteX26" fmla="*/ 1479665 w 2360814"/>
                <a:gd name="connsiteY26" fmla="*/ 604058 h 870065"/>
                <a:gd name="connsiteX27" fmla="*/ 1269076 w 2360814"/>
                <a:gd name="connsiteY27" fmla="*/ 537556 h 870065"/>
                <a:gd name="connsiteX28" fmla="*/ 964276 w 2360814"/>
                <a:gd name="connsiteY28" fmla="*/ 443345 h 870065"/>
                <a:gd name="connsiteX29" fmla="*/ 820189 w 2360814"/>
                <a:gd name="connsiteY29" fmla="*/ 415636 h 870065"/>
                <a:gd name="connsiteX30" fmla="*/ 659476 w 2360814"/>
                <a:gd name="connsiteY30" fmla="*/ 415636 h 870065"/>
                <a:gd name="connsiteX31" fmla="*/ 532014 w 2360814"/>
                <a:gd name="connsiteY31" fmla="*/ 448887 h 870065"/>
                <a:gd name="connsiteX32" fmla="*/ 437803 w 2360814"/>
                <a:gd name="connsiteY32" fmla="*/ 482138 h 870065"/>
                <a:gd name="connsiteX33" fmla="*/ 387927 w 2360814"/>
                <a:gd name="connsiteY33" fmla="*/ 509847 h 870065"/>
                <a:gd name="connsiteX34" fmla="*/ 343592 w 2360814"/>
                <a:gd name="connsiteY34" fmla="*/ 543098 h 870065"/>
                <a:gd name="connsiteX35" fmla="*/ 282632 w 2360814"/>
                <a:gd name="connsiteY35" fmla="*/ 581891 h 870065"/>
                <a:gd name="connsiteX36" fmla="*/ 216131 w 2360814"/>
                <a:gd name="connsiteY36" fmla="*/ 626225 h 870065"/>
                <a:gd name="connsiteX37" fmla="*/ 171796 w 2360814"/>
                <a:gd name="connsiteY37" fmla="*/ 653934 h 870065"/>
                <a:gd name="connsiteX38" fmla="*/ 121920 w 2360814"/>
                <a:gd name="connsiteY38" fmla="*/ 687185 h 870065"/>
                <a:gd name="connsiteX39" fmla="*/ 72043 w 2360814"/>
                <a:gd name="connsiteY39" fmla="*/ 687185 h 870065"/>
                <a:gd name="connsiteX40" fmla="*/ 0 w 2360814"/>
                <a:gd name="connsiteY40" fmla="*/ 698269 h 87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60814" h="870065">
                  <a:moveTo>
                    <a:pt x="0" y="698269"/>
                  </a:moveTo>
                  <a:lnTo>
                    <a:pt x="72043" y="648392"/>
                  </a:lnTo>
                  <a:lnTo>
                    <a:pt x="127461" y="604058"/>
                  </a:lnTo>
                  <a:lnTo>
                    <a:pt x="216131" y="482138"/>
                  </a:lnTo>
                  <a:lnTo>
                    <a:pt x="310341" y="376843"/>
                  </a:lnTo>
                  <a:lnTo>
                    <a:pt x="471054" y="188421"/>
                  </a:lnTo>
                  <a:lnTo>
                    <a:pt x="532014" y="133003"/>
                  </a:lnTo>
                  <a:lnTo>
                    <a:pt x="642851" y="55418"/>
                  </a:lnTo>
                  <a:lnTo>
                    <a:pt x="770312" y="0"/>
                  </a:lnTo>
                  <a:lnTo>
                    <a:pt x="875607" y="0"/>
                  </a:lnTo>
                  <a:lnTo>
                    <a:pt x="986443" y="22167"/>
                  </a:lnTo>
                  <a:lnTo>
                    <a:pt x="1130531" y="83127"/>
                  </a:lnTo>
                  <a:lnTo>
                    <a:pt x="1269076" y="149629"/>
                  </a:lnTo>
                  <a:lnTo>
                    <a:pt x="1413163" y="227214"/>
                  </a:lnTo>
                  <a:lnTo>
                    <a:pt x="1568334" y="326967"/>
                  </a:lnTo>
                  <a:lnTo>
                    <a:pt x="1690254" y="404552"/>
                  </a:lnTo>
                  <a:lnTo>
                    <a:pt x="1828800" y="509847"/>
                  </a:lnTo>
                  <a:lnTo>
                    <a:pt x="1978429" y="615141"/>
                  </a:lnTo>
                  <a:lnTo>
                    <a:pt x="2200101" y="759229"/>
                  </a:lnTo>
                  <a:lnTo>
                    <a:pt x="2294312" y="825731"/>
                  </a:lnTo>
                  <a:lnTo>
                    <a:pt x="2360814" y="864523"/>
                  </a:lnTo>
                  <a:lnTo>
                    <a:pt x="2316480" y="870065"/>
                  </a:lnTo>
                  <a:lnTo>
                    <a:pt x="2222269" y="847898"/>
                  </a:lnTo>
                  <a:lnTo>
                    <a:pt x="2022763" y="792480"/>
                  </a:lnTo>
                  <a:lnTo>
                    <a:pt x="1845425" y="731520"/>
                  </a:lnTo>
                  <a:lnTo>
                    <a:pt x="1651461" y="659476"/>
                  </a:lnTo>
                  <a:lnTo>
                    <a:pt x="1479665" y="604058"/>
                  </a:lnTo>
                  <a:lnTo>
                    <a:pt x="1269076" y="537556"/>
                  </a:lnTo>
                  <a:lnTo>
                    <a:pt x="964276" y="443345"/>
                  </a:lnTo>
                  <a:lnTo>
                    <a:pt x="820189" y="415636"/>
                  </a:lnTo>
                  <a:lnTo>
                    <a:pt x="659476" y="415636"/>
                  </a:lnTo>
                  <a:lnTo>
                    <a:pt x="532014" y="448887"/>
                  </a:lnTo>
                  <a:lnTo>
                    <a:pt x="437803" y="482138"/>
                  </a:lnTo>
                  <a:lnTo>
                    <a:pt x="387927" y="509847"/>
                  </a:lnTo>
                  <a:lnTo>
                    <a:pt x="343592" y="543098"/>
                  </a:lnTo>
                  <a:lnTo>
                    <a:pt x="282632" y="581891"/>
                  </a:lnTo>
                  <a:lnTo>
                    <a:pt x="216131" y="626225"/>
                  </a:lnTo>
                  <a:lnTo>
                    <a:pt x="171796" y="653934"/>
                  </a:lnTo>
                  <a:lnTo>
                    <a:pt x="121920" y="687185"/>
                  </a:lnTo>
                  <a:lnTo>
                    <a:pt x="72043" y="687185"/>
                  </a:lnTo>
                  <a:lnTo>
                    <a:pt x="0" y="698269"/>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3F3F3F"/>
                </a:solidFill>
              </a:endParaRPr>
            </a:p>
          </p:txBody>
        </p:sp>
        <p:sp>
          <p:nvSpPr>
            <p:cNvPr id="11" name="CasellaDiTesto 10">
              <a:extLst>
                <a:ext uri="{FF2B5EF4-FFF2-40B4-BE49-F238E27FC236}">
                  <a16:creationId xmlns:a16="http://schemas.microsoft.com/office/drawing/2014/main" id="{6BE1BF1B-B10E-9A44-383B-CD6084142994}"/>
                </a:ext>
              </a:extLst>
            </p:cNvPr>
            <p:cNvSpPr txBox="1">
              <a:spLocks noChangeArrowheads="1"/>
            </p:cNvSpPr>
            <p:nvPr/>
          </p:nvSpPr>
          <p:spPr bwMode="auto">
            <a:xfrm>
              <a:off x="-2197074" y="1341512"/>
              <a:ext cx="669043" cy="287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eaLnBrk="1" hangingPunct="1">
                <a:defRPr/>
              </a:pPr>
              <a:r>
                <a:rPr lang="it-IT" sz="1200" b="1" dirty="0">
                  <a:latin typeface="Bookman Old Style" pitchFamily="18" charset="0"/>
                </a:rPr>
                <a:t>m</a:t>
              </a:r>
              <a:r>
                <a:rPr lang="it-IT" sz="1200" b="1" baseline="30000" dirty="0">
                  <a:latin typeface="Bookman Old Style" pitchFamily="18" charset="0"/>
                </a:rPr>
                <a:t>3</a:t>
              </a:r>
              <a:r>
                <a:rPr lang="it-IT" sz="1200" b="1" dirty="0">
                  <a:latin typeface="Bookman Old Style" pitchFamily="18" charset="0"/>
                </a:rPr>
                <a:t>/</a:t>
              </a:r>
              <a:r>
                <a:rPr lang="it-IT" sz="1200" b="1" dirty="0" err="1">
                  <a:latin typeface="Bookman Old Style" pitchFamily="18" charset="0"/>
                </a:rPr>
                <a:t>s</a:t>
              </a:r>
              <a:endParaRPr lang="it-IT" sz="1200" b="1" dirty="0">
                <a:latin typeface="Bookman Old Style" pitchFamily="18" charset="0"/>
              </a:endParaRPr>
            </a:p>
          </p:txBody>
        </p:sp>
        <p:sp>
          <p:nvSpPr>
            <p:cNvPr id="12" name="CasellaDiTesto 11">
              <a:extLst>
                <a:ext uri="{FF2B5EF4-FFF2-40B4-BE49-F238E27FC236}">
                  <a16:creationId xmlns:a16="http://schemas.microsoft.com/office/drawing/2014/main" id="{0FBBBEDF-58C4-2458-FEF1-C6F3A2C3726C}"/>
                </a:ext>
              </a:extLst>
            </p:cNvPr>
            <p:cNvSpPr txBox="1">
              <a:spLocks noChangeArrowheads="1"/>
            </p:cNvSpPr>
            <p:nvPr/>
          </p:nvSpPr>
          <p:spPr bwMode="auto">
            <a:xfrm>
              <a:off x="1117065" y="2924002"/>
              <a:ext cx="403984" cy="31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ndara" pitchFamily="34" charset="0"/>
                  <a:ea typeface="MS PGothic" pitchFamily="34" charset="-128"/>
                </a:defRPr>
              </a:lvl1pPr>
              <a:lvl2pPr marL="742950" indent="-285750" eaLnBrk="0" hangingPunct="0">
                <a:defRPr>
                  <a:solidFill>
                    <a:schemeClr val="tx1"/>
                  </a:solidFill>
                  <a:latin typeface="Candara" pitchFamily="34" charset="0"/>
                  <a:ea typeface="MS PGothic" pitchFamily="34" charset="-128"/>
                </a:defRPr>
              </a:lvl2pPr>
              <a:lvl3pPr marL="1143000" indent="-228600" eaLnBrk="0" hangingPunct="0">
                <a:defRPr>
                  <a:solidFill>
                    <a:schemeClr val="tx1"/>
                  </a:solidFill>
                  <a:latin typeface="Candara" pitchFamily="34" charset="0"/>
                  <a:ea typeface="MS PGothic" pitchFamily="34" charset="-128"/>
                </a:defRPr>
              </a:lvl3pPr>
              <a:lvl4pPr marL="1600200" indent="-228600" eaLnBrk="0" hangingPunct="0">
                <a:defRPr>
                  <a:solidFill>
                    <a:schemeClr val="tx1"/>
                  </a:solidFill>
                  <a:latin typeface="Candara" pitchFamily="34" charset="0"/>
                  <a:ea typeface="MS PGothic" pitchFamily="34" charset="-128"/>
                </a:defRPr>
              </a:lvl4pPr>
              <a:lvl5pPr marL="2057400" indent="-228600" eaLnBrk="0" hangingPunct="0">
                <a:defRPr>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ndara" pitchFamily="34" charset="0"/>
                  <a:ea typeface="MS PGothic" pitchFamily="34" charset="-128"/>
                </a:defRPr>
              </a:lvl9pPr>
            </a:lstStyle>
            <a:p>
              <a:pPr algn="ctr" eaLnBrk="1" hangingPunct="1">
                <a:defRPr/>
              </a:pPr>
              <a:r>
                <a:rPr lang="it-IT" sz="1400" b="1" dirty="0">
                  <a:latin typeface="Bookman Old Style" pitchFamily="18" charset="0"/>
                </a:rPr>
                <a:t>t</a:t>
              </a:r>
            </a:p>
          </p:txBody>
        </p:sp>
      </p:grpSp>
      <p:cxnSp>
        <p:nvCxnSpPr>
          <p:cNvPr id="27" name="Connettore 2 26">
            <a:extLst>
              <a:ext uri="{FF2B5EF4-FFF2-40B4-BE49-F238E27FC236}">
                <a16:creationId xmlns:a16="http://schemas.microsoft.com/office/drawing/2014/main" id="{8F759AD5-5DA7-ED81-B4E5-08E75C54DC68}"/>
              </a:ext>
            </a:extLst>
          </p:cNvPr>
          <p:cNvCxnSpPr>
            <a:cxnSpLocks/>
          </p:cNvCxnSpPr>
          <p:nvPr/>
        </p:nvCxnSpPr>
        <p:spPr>
          <a:xfrm flipV="1">
            <a:off x="8402083" y="2604729"/>
            <a:ext cx="920024" cy="6424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
            <a:extLst>
              <a:ext uri="{FF2B5EF4-FFF2-40B4-BE49-F238E27FC236}">
                <a16:creationId xmlns:a16="http://schemas.microsoft.com/office/drawing/2014/main" id="{14D55D55-8005-8813-7434-B53E872439B1}"/>
              </a:ext>
            </a:extLst>
          </p:cNvPr>
          <p:cNvSpPr txBox="1">
            <a:spLocks noChangeArrowheads="1"/>
          </p:cNvSpPr>
          <p:nvPr/>
        </p:nvSpPr>
        <p:spPr bwMode="auto">
          <a:xfrm>
            <a:off x="9249484" y="2033754"/>
            <a:ext cx="1719098" cy="58920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defPPr>
              <a:defRPr lang="it-IT"/>
            </a:defPPr>
            <a:lvl1pPr>
              <a:spcBef>
                <a:spcPct val="0"/>
              </a:spcBef>
              <a:defRPr sz="3200" spc="-100">
                <a:solidFill>
                  <a:schemeClr val="tx2"/>
                </a:solidFill>
                <a:latin typeface="+mj-lt"/>
                <a:ea typeface="+mj-ea"/>
                <a:cs typeface="+mj-cs"/>
              </a:defRPr>
            </a:lvl1pPr>
          </a:lstStyle>
          <a:p>
            <a:r>
              <a:rPr lang="it-IT" sz="1600" dirty="0">
                <a:solidFill>
                  <a:schemeClr val="tx1"/>
                </a:solidFill>
              </a:rPr>
              <a:t>Surface </a:t>
            </a:r>
            <a:r>
              <a:rPr lang="it-IT" sz="1600" dirty="0" err="1">
                <a:solidFill>
                  <a:schemeClr val="tx1"/>
                </a:solidFill>
              </a:rPr>
              <a:t>runoff</a:t>
            </a:r>
            <a:endParaRPr lang="it-IT" sz="1600" dirty="0">
              <a:solidFill>
                <a:schemeClr val="tx1"/>
              </a:solidFill>
            </a:endParaRPr>
          </a:p>
        </p:txBody>
      </p:sp>
      <p:sp>
        <p:nvSpPr>
          <p:cNvPr id="31" name="CasellaDiTesto 30">
            <a:extLst>
              <a:ext uri="{FF2B5EF4-FFF2-40B4-BE49-F238E27FC236}">
                <a16:creationId xmlns:a16="http://schemas.microsoft.com/office/drawing/2014/main" id="{E52D0407-B59F-D27C-AF63-46E259E50E8A}"/>
              </a:ext>
            </a:extLst>
          </p:cNvPr>
          <p:cNvSpPr txBox="1"/>
          <p:nvPr/>
        </p:nvSpPr>
        <p:spPr>
          <a:xfrm>
            <a:off x="1251016" y="1198432"/>
            <a:ext cx="4991100" cy="923330"/>
          </a:xfrm>
          <a:prstGeom prst="rect">
            <a:avLst/>
          </a:prstGeom>
          <a:noFill/>
        </p:spPr>
        <p:txBody>
          <a:bodyPr wrap="square" rtlCol="0">
            <a:spAutoFit/>
          </a:bodyPr>
          <a:lstStyle/>
          <a:p>
            <a:r>
              <a:rPr lang="en-US" dirty="0"/>
              <a:t>Surface runoff was calculated as the difference between the total discharge and the extracted base flow.</a:t>
            </a:r>
            <a:endParaRPr lang="it-IT" dirty="0"/>
          </a:p>
        </p:txBody>
      </p:sp>
      <p:sp>
        <p:nvSpPr>
          <p:cNvPr id="32" name="CasellaDiTesto 31">
            <a:extLst>
              <a:ext uri="{FF2B5EF4-FFF2-40B4-BE49-F238E27FC236}">
                <a16:creationId xmlns:a16="http://schemas.microsoft.com/office/drawing/2014/main" id="{3492BED1-749C-531D-7235-0367077D0B27}"/>
              </a:ext>
            </a:extLst>
          </p:cNvPr>
          <p:cNvSpPr txBox="1"/>
          <p:nvPr/>
        </p:nvSpPr>
        <p:spPr>
          <a:xfrm>
            <a:off x="2018560" y="2374704"/>
            <a:ext cx="2665709" cy="646331"/>
          </a:xfrm>
          <a:prstGeom prst="rect">
            <a:avLst/>
          </a:prstGeom>
          <a:noFill/>
        </p:spPr>
        <p:txBody>
          <a:bodyPr wrap="square" rtlCol="0">
            <a:spAutoFit/>
          </a:bodyPr>
          <a:lstStyle/>
          <a:p>
            <a:r>
              <a:rPr lang="it-IT" sz="3600" b="1" dirty="0">
                <a:solidFill>
                  <a:srgbClr val="FF0000"/>
                </a:solidFill>
              </a:rPr>
              <a:t>SR</a:t>
            </a:r>
            <a:r>
              <a:rPr lang="it-IT" sz="3600" b="1" dirty="0"/>
              <a:t> = </a:t>
            </a:r>
            <a:r>
              <a:rPr lang="it-IT" sz="3600" b="1" dirty="0">
                <a:solidFill>
                  <a:srgbClr val="00B0F0"/>
                </a:solidFill>
              </a:rPr>
              <a:t>TD</a:t>
            </a:r>
            <a:r>
              <a:rPr lang="it-IT" sz="3600" b="1" dirty="0"/>
              <a:t> - </a:t>
            </a:r>
            <a:r>
              <a:rPr lang="it-IT" sz="3600" b="1" dirty="0">
                <a:solidFill>
                  <a:srgbClr val="002060"/>
                </a:solidFill>
              </a:rPr>
              <a:t>BF</a:t>
            </a:r>
          </a:p>
        </p:txBody>
      </p:sp>
      <p:pic>
        <p:nvPicPr>
          <p:cNvPr id="2" name="Immagine 1" descr="Immagine che contiene diagramma, schizzo, disegno&#10;&#10;Descrizione generata automaticamente">
            <a:extLst>
              <a:ext uri="{FF2B5EF4-FFF2-40B4-BE49-F238E27FC236}">
                <a16:creationId xmlns:a16="http://schemas.microsoft.com/office/drawing/2014/main" id="{76BEDDED-8C5E-777A-6FE4-BB601E86BBC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694" t="3520" r="8403" b="7906"/>
          <a:stretch/>
        </p:blipFill>
        <p:spPr>
          <a:xfrm>
            <a:off x="1084719" y="3429000"/>
            <a:ext cx="4182533" cy="2538241"/>
          </a:xfrm>
          <a:prstGeom prst="rect">
            <a:avLst/>
          </a:prstGeom>
        </p:spPr>
      </p:pic>
      <p:sp>
        <p:nvSpPr>
          <p:cNvPr id="3" name="Titolo 1">
            <a:extLst>
              <a:ext uri="{FF2B5EF4-FFF2-40B4-BE49-F238E27FC236}">
                <a16:creationId xmlns:a16="http://schemas.microsoft.com/office/drawing/2014/main" id="{13624500-CFE4-3BDA-7B48-087C634913B3}"/>
              </a:ext>
            </a:extLst>
          </p:cNvPr>
          <p:cNvSpPr txBox="1">
            <a:spLocks/>
          </p:cNvSpPr>
          <p:nvPr/>
        </p:nvSpPr>
        <p:spPr bwMode="auto">
          <a:xfrm>
            <a:off x="136905" y="176885"/>
            <a:ext cx="95059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it-IT" sz="2400" dirty="0">
                <a:solidFill>
                  <a:srgbClr val="0070C0"/>
                </a:solidFill>
                <a:latin typeface="Calibri" panose="020F0502020204030204" pitchFamily="34" charset="0"/>
                <a:ea typeface="+mn-ea"/>
                <a:cs typeface="+mn-cs"/>
              </a:rPr>
              <a:t>Surface </a:t>
            </a:r>
            <a:r>
              <a:rPr lang="it-IT" sz="2400" dirty="0" err="1">
                <a:solidFill>
                  <a:srgbClr val="0070C0"/>
                </a:solidFill>
                <a:latin typeface="Calibri" panose="020F0502020204030204" pitchFamily="34" charset="0"/>
                <a:ea typeface="+mn-ea"/>
                <a:cs typeface="+mn-cs"/>
              </a:rPr>
              <a:t>Runoff</a:t>
            </a:r>
            <a:r>
              <a:rPr lang="it-IT" sz="2400" dirty="0">
                <a:solidFill>
                  <a:srgbClr val="0070C0"/>
                </a:solidFill>
                <a:latin typeface="Calibri" panose="020F0502020204030204" pitchFamily="34" charset="0"/>
                <a:ea typeface="+mn-ea"/>
                <a:cs typeface="+mn-cs"/>
              </a:rPr>
              <a:t> </a:t>
            </a:r>
            <a:r>
              <a:rPr lang="it-IT" sz="2400" dirty="0" err="1">
                <a:solidFill>
                  <a:srgbClr val="0070C0"/>
                </a:solidFill>
                <a:latin typeface="Calibri" panose="020F0502020204030204" pitchFamily="34" charset="0"/>
                <a:ea typeface="+mn-ea"/>
                <a:cs typeface="+mn-cs"/>
              </a:rPr>
              <a:t>extraction</a:t>
            </a:r>
            <a:endParaRPr lang="it-IT" sz="2400" dirty="0">
              <a:solidFill>
                <a:srgbClr val="0070C0"/>
              </a:solidFill>
              <a:latin typeface="Calibri" panose="020F0502020204030204" pitchFamily="34" charset="0"/>
              <a:ea typeface="+mn-ea"/>
              <a:cs typeface="+mn-cs"/>
            </a:endParaRPr>
          </a:p>
        </p:txBody>
      </p:sp>
    </p:spTree>
    <p:extLst>
      <p:ext uri="{BB962C8B-B14F-4D97-AF65-F5344CB8AC3E}">
        <p14:creationId xmlns:p14="http://schemas.microsoft.com/office/powerpoint/2010/main" val="2693271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C1767-38AB-E769-195F-58B77758E2F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2A283E-CE1D-AC4B-14D0-F5DC3ECEFF7C}"/>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FC00F01E-6AA4-F26D-9388-3ADE3BE80DFE}"/>
              </a:ext>
            </a:extLst>
          </p:cNvPr>
          <p:cNvSpPr>
            <a:spLocks noGrp="1"/>
          </p:cNvSpPr>
          <p:nvPr>
            <p:ph type="sldNum" sz="quarter" idx="11"/>
          </p:nvPr>
        </p:nvSpPr>
        <p:spPr/>
        <p:txBody>
          <a:bodyPr/>
          <a:lstStyle/>
          <a:p>
            <a:pPr>
              <a:defRPr/>
            </a:pPr>
            <a:fld id="{5FEDEA40-E179-4FB8-82D3-F765CD53FBD2}" type="slidenum">
              <a:rPr lang="en-US" smtClean="0"/>
              <a:pPr>
                <a:defRPr/>
              </a:pPr>
              <a:t>41</a:t>
            </a:fld>
            <a:endParaRPr lang="en-US" dirty="0"/>
          </a:p>
        </p:txBody>
      </p:sp>
      <p:sp>
        <p:nvSpPr>
          <p:cNvPr id="6" name="Subtitle 2">
            <a:extLst>
              <a:ext uri="{FF2B5EF4-FFF2-40B4-BE49-F238E27FC236}">
                <a16:creationId xmlns:a16="http://schemas.microsoft.com/office/drawing/2014/main" id="{BC8702E4-04E2-F1F7-00C8-7A395C79AA55}"/>
              </a:ext>
            </a:extLst>
          </p:cNvPr>
          <p:cNvSpPr txBox="1">
            <a:spLocks/>
          </p:cNvSpPr>
          <p:nvPr/>
        </p:nvSpPr>
        <p:spPr bwMode="auto">
          <a:xfrm>
            <a:off x="1063823" y="301358"/>
            <a:ext cx="9421929" cy="745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600" b="1" dirty="0"/>
              <a:t>SNOW Module – DREAM  </a:t>
            </a:r>
            <a:endParaRPr lang="en-US" dirty="0"/>
          </a:p>
        </p:txBody>
      </p:sp>
      <p:pic>
        <p:nvPicPr>
          <p:cNvPr id="2" name="Picture 71">
            <a:extLst>
              <a:ext uri="{FF2B5EF4-FFF2-40B4-BE49-F238E27FC236}">
                <a16:creationId xmlns:a16="http://schemas.microsoft.com/office/drawing/2014/main" id="{7FDC476E-4F46-B280-1C65-A5A4820F6DC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7827" y="301358"/>
            <a:ext cx="1368425" cy="105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73">
            <a:extLst>
              <a:ext uri="{FF2B5EF4-FFF2-40B4-BE49-F238E27FC236}">
                <a16:creationId xmlns:a16="http://schemas.microsoft.com/office/drawing/2014/main" id="{1D6E8172-6E0C-D706-91CB-8605454599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6252" y="301358"/>
            <a:ext cx="1079500"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5">
            <a:extLst>
              <a:ext uri="{FF2B5EF4-FFF2-40B4-BE49-F238E27FC236}">
                <a16:creationId xmlns:a16="http://schemas.microsoft.com/office/drawing/2014/main" id="{7015BADA-6386-4BC6-5F83-9A8BA890D85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5752" y="301358"/>
            <a:ext cx="1404938"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7">
            <a:extLst>
              <a:ext uri="{FF2B5EF4-FFF2-40B4-BE49-F238E27FC236}">
                <a16:creationId xmlns:a16="http://schemas.microsoft.com/office/drawing/2014/main" id="{C1BA62FA-5ADF-0393-DE48-D77DE0E801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7827" y="1309420"/>
            <a:ext cx="1368425"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9">
            <a:extLst>
              <a:ext uri="{FF2B5EF4-FFF2-40B4-BE49-F238E27FC236}">
                <a16:creationId xmlns:a16="http://schemas.microsoft.com/office/drawing/2014/main" id="{CCE58344-7DEB-CF39-5231-8D724BA033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6252" y="1309420"/>
            <a:ext cx="14398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0">
            <a:extLst>
              <a:ext uri="{FF2B5EF4-FFF2-40B4-BE49-F238E27FC236}">
                <a16:creationId xmlns:a16="http://schemas.microsoft.com/office/drawing/2014/main" id="{1DA25B5A-3148-5E25-9C0B-FE8E780B29C1}"/>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6115" y="1309420"/>
            <a:ext cx="10366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E414EB34-259D-A60D-AB05-0E79EFB3F016}"/>
              </a:ext>
            </a:extLst>
          </p:cNvPr>
          <p:cNvSpPr txBox="1"/>
          <p:nvPr/>
        </p:nvSpPr>
        <p:spPr>
          <a:xfrm>
            <a:off x="658020" y="1106145"/>
            <a:ext cx="6659876" cy="1754326"/>
          </a:xfrm>
          <a:prstGeom prst="rect">
            <a:avLst/>
          </a:prstGeom>
          <a:noFill/>
        </p:spPr>
        <p:txBody>
          <a:bodyPr wrap="square">
            <a:spAutoFit/>
          </a:bodyPr>
          <a:lstStyle/>
          <a:p>
            <a:r>
              <a:rPr lang="en-US" dirty="0"/>
              <a:t>The snow module incorporated into the DREAM model combines the reduced degree-day algorithm (for estimating accumulated degree-days) with an energy and mass balance method, thus leading to a more accurate and physically-based modeling of the energy exchange processes between the snow cover and the surrounding environment.</a:t>
            </a:r>
            <a:endParaRPr lang="it-IT" dirty="0"/>
          </a:p>
        </p:txBody>
      </p:sp>
      <mc:AlternateContent xmlns:mc="http://schemas.openxmlformats.org/markup-compatibility/2006" xmlns:a14="http://schemas.microsoft.com/office/drawing/2010/main">
        <mc:Choice Requires="a14">
          <p:sp>
            <p:nvSpPr>
              <p:cNvPr id="13" name="Object 10">
                <a:extLst>
                  <a:ext uri="{FF2B5EF4-FFF2-40B4-BE49-F238E27FC236}">
                    <a16:creationId xmlns:a16="http://schemas.microsoft.com/office/drawing/2014/main" id="{ED07A098-0F7B-0852-6BF3-9A7A28E8CF56}"/>
                  </a:ext>
                </a:extLst>
              </p:cNvPr>
              <p:cNvSpPr txBox="1"/>
              <p:nvPr/>
            </p:nvSpPr>
            <p:spPr bwMode="auto">
              <a:xfrm>
                <a:off x="1231463" y="3154762"/>
                <a:ext cx="3671888" cy="511436"/>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it-IT" sz="3200" i="1" smtClean="0">
                              <a:solidFill>
                                <a:srgbClr val="000000"/>
                              </a:solidFill>
                              <a:latin typeface="Cambria Math" panose="02040503050406030204" pitchFamily="18" charset="0"/>
                            </a:rPr>
                          </m:ctrlPr>
                        </m:sSubPr>
                        <m:e>
                          <m:r>
                            <a:rPr lang="it-IT" sz="3200" i="1">
                              <a:solidFill>
                                <a:srgbClr val="000000"/>
                              </a:solidFill>
                              <a:latin typeface="Cambria Math" panose="02040503050406030204" pitchFamily="18" charset="0"/>
                            </a:rPr>
                            <m:t>𝑆</m:t>
                          </m:r>
                        </m:e>
                        <m:sub>
                          <m:r>
                            <a:rPr lang="it-IT" sz="3200" i="1">
                              <a:solidFill>
                                <a:srgbClr val="000000"/>
                              </a:solidFill>
                              <a:latin typeface="Cambria Math" panose="02040503050406030204" pitchFamily="18" charset="0"/>
                            </a:rPr>
                            <m:t>𝑚𝑒𝑙𝑡</m:t>
                          </m:r>
                        </m:sub>
                      </m:sSub>
                      <m:r>
                        <a:rPr lang="it-IT" sz="3200" i="1">
                          <a:solidFill>
                            <a:srgbClr val="000000"/>
                          </a:solidFill>
                          <a:latin typeface="Cambria Math" panose="02040503050406030204" pitchFamily="18" charset="0"/>
                        </a:rPr>
                        <m:t>=</m:t>
                      </m:r>
                      <m:sSub>
                        <m:sSubPr>
                          <m:ctrlPr>
                            <a:rPr lang="it-IT" sz="3200" i="1">
                              <a:solidFill>
                                <a:srgbClr val="000000"/>
                              </a:solidFill>
                              <a:latin typeface="Cambria Math" panose="02040503050406030204" pitchFamily="18" charset="0"/>
                            </a:rPr>
                          </m:ctrlPr>
                        </m:sSubPr>
                        <m:e>
                          <m:r>
                            <a:rPr lang="it-IT" sz="3200" i="1">
                              <a:solidFill>
                                <a:srgbClr val="000000"/>
                              </a:solidFill>
                              <a:latin typeface="Cambria Math" panose="02040503050406030204" pitchFamily="18" charset="0"/>
                            </a:rPr>
                            <m:t>𝑚</m:t>
                          </m:r>
                        </m:e>
                        <m:sub>
                          <m:r>
                            <a:rPr lang="it-IT" sz="3200" i="1">
                              <a:solidFill>
                                <a:srgbClr val="000000"/>
                              </a:solidFill>
                              <a:latin typeface="Cambria Math" panose="02040503050406030204" pitchFamily="18" charset="0"/>
                            </a:rPr>
                            <m:t>𝑄</m:t>
                          </m:r>
                        </m:sub>
                      </m:sSub>
                      <m:r>
                        <a:rPr lang="it-IT" sz="3200" i="1">
                          <a:solidFill>
                            <a:srgbClr val="000000"/>
                          </a:solidFill>
                          <a:latin typeface="Cambria Math" panose="02040503050406030204" pitchFamily="18" charset="0"/>
                        </a:rPr>
                        <m:t>⋅</m:t>
                      </m:r>
                      <m:sSub>
                        <m:sSubPr>
                          <m:ctrlPr>
                            <a:rPr lang="it-IT" sz="3200" i="1">
                              <a:solidFill>
                                <a:srgbClr val="000000"/>
                              </a:solidFill>
                              <a:latin typeface="Cambria Math" panose="02040503050406030204" pitchFamily="18" charset="0"/>
                            </a:rPr>
                          </m:ctrlPr>
                        </m:sSubPr>
                        <m:e>
                          <m:r>
                            <a:rPr lang="it-IT" sz="3200" i="1">
                              <a:solidFill>
                                <a:srgbClr val="000000"/>
                              </a:solidFill>
                              <a:latin typeface="Cambria Math" panose="02040503050406030204" pitchFamily="18" charset="0"/>
                            </a:rPr>
                            <m:t>𝑅</m:t>
                          </m:r>
                        </m:e>
                        <m:sub>
                          <m:r>
                            <a:rPr lang="it-IT" sz="3200" i="1">
                              <a:solidFill>
                                <a:srgbClr val="000000"/>
                              </a:solidFill>
                              <a:latin typeface="Cambria Math" panose="02040503050406030204" pitchFamily="18" charset="0"/>
                            </a:rPr>
                            <m:t>𝑎</m:t>
                          </m:r>
                        </m:sub>
                      </m:sSub>
                      <m:r>
                        <a:rPr lang="it-IT" sz="3200" i="1">
                          <a:solidFill>
                            <a:srgbClr val="000000"/>
                          </a:solidFill>
                          <a:latin typeface="Cambria Math" panose="02040503050406030204" pitchFamily="18" charset="0"/>
                        </a:rPr>
                        <m:t>+</m:t>
                      </m:r>
                      <m:sSub>
                        <m:sSubPr>
                          <m:ctrlPr>
                            <a:rPr lang="it-IT" sz="3200" i="1">
                              <a:solidFill>
                                <a:srgbClr val="000000"/>
                              </a:solidFill>
                              <a:latin typeface="Cambria Math" panose="02040503050406030204" pitchFamily="18" charset="0"/>
                            </a:rPr>
                          </m:ctrlPr>
                        </m:sSubPr>
                        <m:e>
                          <m:r>
                            <a:rPr lang="it-IT" sz="3200" b="0" i="1" smtClean="0">
                              <a:solidFill>
                                <a:srgbClr val="000000"/>
                              </a:solidFill>
                              <a:latin typeface="Cambria Math" panose="02040503050406030204" pitchFamily="18" charset="0"/>
                            </a:rPr>
                            <m:t>𝑀</m:t>
                          </m:r>
                        </m:e>
                        <m:sub>
                          <m:r>
                            <a:rPr lang="it-IT" sz="3200" b="0" i="1" smtClean="0">
                              <a:solidFill>
                                <a:srgbClr val="000000"/>
                              </a:solidFill>
                              <a:latin typeface="Cambria Math" panose="02040503050406030204" pitchFamily="18" charset="0"/>
                            </a:rPr>
                            <m:t>𝑓</m:t>
                          </m:r>
                        </m:sub>
                      </m:sSub>
                      <m:r>
                        <a:rPr lang="it-IT" sz="3200" i="1">
                          <a:solidFill>
                            <a:srgbClr val="000000"/>
                          </a:solidFill>
                          <a:latin typeface="Cambria Math" panose="02040503050406030204" pitchFamily="18" charset="0"/>
                        </a:rPr>
                        <m:t>⋅</m:t>
                      </m:r>
                      <m:r>
                        <a:rPr lang="it-IT" sz="3200" i="1">
                          <a:solidFill>
                            <a:srgbClr val="000000"/>
                          </a:solidFill>
                          <a:latin typeface="Cambria Math" panose="02040503050406030204" pitchFamily="18" charset="0"/>
                        </a:rPr>
                        <m:t>𝑇</m:t>
                      </m:r>
                    </m:oMath>
                  </m:oMathPara>
                </a14:m>
                <a:endParaRPr lang="it-IT" sz="3200" dirty="0"/>
              </a:p>
            </p:txBody>
          </p:sp>
        </mc:Choice>
        <mc:Fallback xmlns="">
          <p:sp>
            <p:nvSpPr>
              <p:cNvPr id="13" name="Object 10">
                <a:extLst>
                  <a:ext uri="{FF2B5EF4-FFF2-40B4-BE49-F238E27FC236}">
                    <a16:creationId xmlns:a16="http://schemas.microsoft.com/office/drawing/2014/main" id="{ED07A098-0F7B-0852-6BF3-9A7A28E8CF56}"/>
                  </a:ext>
                </a:extLst>
              </p:cNvPr>
              <p:cNvSpPr txBox="1">
                <a:spLocks noRot="1" noChangeAspect="1" noMove="1" noResize="1" noEditPoints="1" noAdjustHandles="1" noChangeArrowheads="1" noChangeShapeType="1" noTextEdit="1"/>
              </p:cNvSpPr>
              <p:nvPr/>
            </p:nvSpPr>
            <p:spPr bwMode="auto">
              <a:xfrm>
                <a:off x="1231463" y="3154762"/>
                <a:ext cx="3671888" cy="511436"/>
              </a:xfrm>
              <a:prstGeom prst="rect">
                <a:avLst/>
              </a:prstGeom>
              <a:blipFill>
                <a:blip r:embed="rId8"/>
                <a:stretch>
                  <a:fillRect l="-498" b="-12048"/>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A9F6D396-4633-528D-32A3-0350B3805C4A}"/>
                  </a:ext>
                </a:extLst>
              </p:cNvPr>
              <p:cNvSpPr txBox="1"/>
              <p:nvPr/>
            </p:nvSpPr>
            <p:spPr>
              <a:xfrm>
                <a:off x="693739" y="4060036"/>
                <a:ext cx="11196951" cy="1818383"/>
              </a:xfrm>
              <a:prstGeom prst="rect">
                <a:avLst/>
              </a:prstGeom>
              <a:noFill/>
            </p:spPr>
            <p:txBody>
              <a:bodyPr wrap="square">
                <a:spAutoFit/>
              </a:bodyPr>
              <a:lstStyle/>
              <a:p>
                <a14:m>
                  <m:oMath xmlns:m="http://schemas.openxmlformats.org/officeDocument/2006/math">
                    <m:sSub>
                      <m:sSubPr>
                        <m:ctrlPr>
                          <a:rPr lang="it-IT" sz="1800" i="1" smtClean="0">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𝑆</m:t>
                        </m:r>
                      </m:e>
                      <m:sub>
                        <m:r>
                          <a:rPr lang="it-IT" sz="1800" i="1">
                            <a:solidFill>
                              <a:srgbClr val="000000"/>
                            </a:solidFill>
                            <a:latin typeface="Cambria Math" panose="02040503050406030204" pitchFamily="18" charset="0"/>
                          </a:rPr>
                          <m:t>𝑚𝑒𝑙𝑡</m:t>
                        </m:r>
                      </m:sub>
                    </m:sSub>
                  </m:oMath>
                </a14:m>
                <a:r>
                  <a:rPr lang="en-US" dirty="0"/>
                  <a:t> is the snowmelt height [mm]; </a:t>
                </a:r>
              </a:p>
              <a:p>
                <a14:m>
                  <m:oMath xmlns:m="http://schemas.openxmlformats.org/officeDocument/2006/math">
                    <m:sSub>
                      <m:sSubPr>
                        <m:ctrlPr>
                          <a:rPr lang="it-IT" sz="1800" i="1" smtClean="0">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𝑚</m:t>
                        </m:r>
                      </m:e>
                      <m:sub>
                        <m:r>
                          <a:rPr lang="it-IT" sz="1800" i="1">
                            <a:solidFill>
                              <a:srgbClr val="000000"/>
                            </a:solidFill>
                            <a:latin typeface="Cambria Math" panose="02040503050406030204" pitchFamily="18" charset="0"/>
                          </a:rPr>
                          <m:t>𝑄</m:t>
                        </m:r>
                      </m:sub>
                    </m:sSub>
                  </m:oMath>
                </a14:m>
                <a:r>
                  <a:rPr lang="en-US" dirty="0"/>
                  <a:t>  is a physical constant for the conversion of energy into water height [=0.26 mm W-1m2day-1] ; </a:t>
                </a:r>
              </a:p>
              <a:p>
                <a14:m>
                  <m:oMath xmlns:m="http://schemas.openxmlformats.org/officeDocument/2006/math">
                    <m:sSub>
                      <m:sSubPr>
                        <m:ctrlPr>
                          <a:rPr lang="it-IT" sz="1800" i="1" smtClean="0">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𝑅</m:t>
                        </m:r>
                      </m:e>
                      <m:sub>
                        <m:r>
                          <a:rPr lang="it-IT" sz="1800" i="1">
                            <a:solidFill>
                              <a:srgbClr val="000000"/>
                            </a:solidFill>
                            <a:latin typeface="Cambria Math" panose="02040503050406030204" pitchFamily="18" charset="0"/>
                          </a:rPr>
                          <m:t>𝑎</m:t>
                        </m:r>
                      </m:sub>
                    </m:sSub>
                  </m:oMath>
                </a14:m>
                <a:r>
                  <a:rPr lang="en-US" dirty="0"/>
                  <a:t> is the net solar radiation [Wm-2]; </a:t>
                </a:r>
              </a:p>
              <a:p>
                <a:r>
                  <a:rPr lang="en-US" dirty="0"/>
                  <a:t>T is the daily average temperature [°C]; </a:t>
                </a:r>
              </a:p>
              <a:p>
                <a14:m>
                  <m:oMath xmlns:m="http://schemas.openxmlformats.org/officeDocument/2006/math">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𝑀</m:t>
                        </m:r>
                      </m:e>
                      <m:sub>
                        <m:r>
                          <a:rPr lang="it-IT" i="1">
                            <a:solidFill>
                              <a:srgbClr val="000000"/>
                            </a:solidFill>
                            <a:latin typeface="Cambria Math" panose="02040503050406030204" pitchFamily="18" charset="0"/>
                          </a:rPr>
                          <m:t>𝑓</m:t>
                        </m:r>
                      </m:sub>
                    </m:sSub>
                    <m:r>
                      <a:rPr lang="it-IT" i="1">
                        <a:solidFill>
                          <a:srgbClr val="000000"/>
                        </a:solidFill>
                        <a:latin typeface="Cambria Math" panose="02040503050406030204" pitchFamily="18" charset="0"/>
                      </a:rPr>
                      <m:t> </m:t>
                    </m:r>
                  </m:oMath>
                </a14:m>
                <a:r>
                  <a:rPr lang="en-US" dirty="0"/>
                  <a:t>is the reduced degree-day factor [mm °C-1day-1]</a:t>
                </a:r>
              </a:p>
              <a:p>
                <a:r>
                  <a:rPr lang="en-US" b="1" dirty="0"/>
                  <a:t>N.B. </a:t>
                </a:r>
                <a:r>
                  <a:rPr lang="en-US" dirty="0"/>
                  <a:t>The reduced degree-day factor </a:t>
                </a:r>
                <a14:m>
                  <m:oMath xmlns:m="http://schemas.openxmlformats.org/officeDocument/2006/math">
                    <m:sSub>
                      <m:sSubPr>
                        <m:ctrlPr>
                          <a:rPr lang="it-IT" sz="1800" i="1" smtClean="0">
                            <a:solidFill>
                              <a:srgbClr val="000000"/>
                            </a:solidFill>
                            <a:latin typeface="Cambria Math" panose="02040503050406030204" pitchFamily="18" charset="0"/>
                          </a:rPr>
                        </m:ctrlPr>
                      </m:sSubPr>
                      <m:e>
                        <m:r>
                          <a:rPr lang="it-IT" sz="1800" b="0" i="1" smtClean="0">
                            <a:solidFill>
                              <a:srgbClr val="000000"/>
                            </a:solidFill>
                            <a:latin typeface="Cambria Math" panose="02040503050406030204" pitchFamily="18" charset="0"/>
                          </a:rPr>
                          <m:t>𝑀</m:t>
                        </m:r>
                      </m:e>
                      <m:sub>
                        <m:r>
                          <a:rPr lang="it-IT" sz="1800" b="0" i="1" smtClean="0">
                            <a:solidFill>
                              <a:srgbClr val="000000"/>
                            </a:solidFill>
                            <a:latin typeface="Cambria Math" panose="02040503050406030204" pitchFamily="18" charset="0"/>
                          </a:rPr>
                          <m:t>𝑓</m:t>
                        </m:r>
                      </m:sub>
                    </m:sSub>
                  </m:oMath>
                </a14:m>
                <a:r>
                  <a:rPr lang="en-US" dirty="0"/>
                  <a:t> varies less over time than the classic degree-day factor</a:t>
                </a:r>
                <a:endParaRPr lang="it-IT" dirty="0"/>
              </a:p>
            </p:txBody>
          </p:sp>
        </mc:Choice>
        <mc:Fallback xmlns="">
          <p:sp>
            <p:nvSpPr>
              <p:cNvPr id="17" name="CasellaDiTesto 16">
                <a:extLst>
                  <a:ext uri="{FF2B5EF4-FFF2-40B4-BE49-F238E27FC236}">
                    <a16:creationId xmlns:a16="http://schemas.microsoft.com/office/drawing/2014/main" id="{A9F6D396-4633-528D-32A3-0350B3805C4A}"/>
                  </a:ext>
                </a:extLst>
              </p:cNvPr>
              <p:cNvSpPr txBox="1">
                <a:spLocks noRot="1" noChangeAspect="1" noMove="1" noResize="1" noEditPoints="1" noAdjustHandles="1" noChangeArrowheads="1" noChangeShapeType="1" noTextEdit="1"/>
              </p:cNvSpPr>
              <p:nvPr/>
            </p:nvSpPr>
            <p:spPr>
              <a:xfrm>
                <a:off x="693739" y="4060036"/>
                <a:ext cx="11196951" cy="1818383"/>
              </a:xfrm>
              <a:prstGeom prst="rect">
                <a:avLst/>
              </a:prstGeom>
              <a:blipFill>
                <a:blip r:embed="rId9"/>
                <a:stretch>
                  <a:fillRect l="-490" t="-1678" b="-3356"/>
                </a:stretch>
              </a:blipFill>
            </p:spPr>
            <p:txBody>
              <a:bodyPr/>
              <a:lstStyle/>
              <a:p>
                <a:r>
                  <a:rPr lang="it-IT">
                    <a:noFill/>
                  </a:rPr>
                  <a:t> </a:t>
                </a:r>
              </a:p>
            </p:txBody>
          </p:sp>
        </mc:Fallback>
      </mc:AlternateContent>
      <p:grpSp>
        <p:nvGrpSpPr>
          <p:cNvPr id="18" name="Group 175">
            <a:extLst>
              <a:ext uri="{FF2B5EF4-FFF2-40B4-BE49-F238E27FC236}">
                <a16:creationId xmlns:a16="http://schemas.microsoft.com/office/drawing/2014/main" id="{875F2EF1-73CB-587B-B944-659266E46082}"/>
              </a:ext>
            </a:extLst>
          </p:cNvPr>
          <p:cNvGrpSpPr>
            <a:grpSpLocks/>
          </p:cNvGrpSpPr>
          <p:nvPr/>
        </p:nvGrpSpPr>
        <p:grpSpPr bwMode="auto">
          <a:xfrm>
            <a:off x="6219346" y="2346108"/>
            <a:ext cx="5761038" cy="1744662"/>
            <a:chOff x="22" y="1436"/>
            <a:chExt cx="3629" cy="1099"/>
          </a:xfrm>
        </p:grpSpPr>
        <p:sp>
          <p:nvSpPr>
            <p:cNvPr id="19" name="Rectangle 176">
              <a:extLst>
                <a:ext uri="{FF2B5EF4-FFF2-40B4-BE49-F238E27FC236}">
                  <a16:creationId xmlns:a16="http://schemas.microsoft.com/office/drawing/2014/main" id="{5DF66F5F-0EB9-FFF6-D8DB-53A4BF521A26}"/>
                </a:ext>
              </a:extLst>
            </p:cNvPr>
            <p:cNvSpPr>
              <a:spLocks noChangeArrowheads="1"/>
            </p:cNvSpPr>
            <p:nvPr/>
          </p:nvSpPr>
          <p:spPr bwMode="auto">
            <a:xfrm>
              <a:off x="793" y="1980"/>
              <a:ext cx="862" cy="454"/>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0" name="Line 177">
              <a:extLst>
                <a:ext uri="{FF2B5EF4-FFF2-40B4-BE49-F238E27FC236}">
                  <a16:creationId xmlns:a16="http://schemas.microsoft.com/office/drawing/2014/main" id="{047CBEB9-BDFC-7BC3-B707-EC8FA4279D02}"/>
                </a:ext>
              </a:extLst>
            </p:cNvPr>
            <p:cNvSpPr>
              <a:spLocks noChangeShapeType="1"/>
            </p:cNvSpPr>
            <p:nvPr/>
          </p:nvSpPr>
          <p:spPr bwMode="auto">
            <a:xfrm flipV="1">
              <a:off x="793" y="1844"/>
              <a:ext cx="273" cy="1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1" name="Line 178">
              <a:extLst>
                <a:ext uri="{FF2B5EF4-FFF2-40B4-BE49-F238E27FC236}">
                  <a16:creationId xmlns:a16="http://schemas.microsoft.com/office/drawing/2014/main" id="{F85362E9-C88A-8E53-7CC3-E7B35DB5FC7D}"/>
                </a:ext>
              </a:extLst>
            </p:cNvPr>
            <p:cNvSpPr>
              <a:spLocks noChangeShapeType="1"/>
            </p:cNvSpPr>
            <p:nvPr/>
          </p:nvSpPr>
          <p:spPr bwMode="auto">
            <a:xfrm flipV="1">
              <a:off x="1655" y="1844"/>
              <a:ext cx="273" cy="1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2" name="Line 179">
              <a:extLst>
                <a:ext uri="{FF2B5EF4-FFF2-40B4-BE49-F238E27FC236}">
                  <a16:creationId xmlns:a16="http://schemas.microsoft.com/office/drawing/2014/main" id="{653BE721-820F-A596-AEA8-9B9EB2E52957}"/>
                </a:ext>
              </a:extLst>
            </p:cNvPr>
            <p:cNvSpPr>
              <a:spLocks noChangeShapeType="1"/>
            </p:cNvSpPr>
            <p:nvPr/>
          </p:nvSpPr>
          <p:spPr bwMode="auto">
            <a:xfrm>
              <a:off x="1066" y="1844"/>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3" name="Line 180">
              <a:extLst>
                <a:ext uri="{FF2B5EF4-FFF2-40B4-BE49-F238E27FC236}">
                  <a16:creationId xmlns:a16="http://schemas.microsoft.com/office/drawing/2014/main" id="{793FE051-8FF4-F9D3-5D61-6F78BD6B0131}"/>
                </a:ext>
              </a:extLst>
            </p:cNvPr>
            <p:cNvSpPr>
              <a:spLocks noChangeShapeType="1"/>
            </p:cNvSpPr>
            <p:nvPr/>
          </p:nvSpPr>
          <p:spPr bwMode="auto">
            <a:xfrm flipV="1">
              <a:off x="1655" y="2298"/>
              <a:ext cx="273" cy="1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4" name="Line 181">
              <a:extLst>
                <a:ext uri="{FF2B5EF4-FFF2-40B4-BE49-F238E27FC236}">
                  <a16:creationId xmlns:a16="http://schemas.microsoft.com/office/drawing/2014/main" id="{464568DD-C61A-880F-CB04-FE13C63F049A}"/>
                </a:ext>
              </a:extLst>
            </p:cNvPr>
            <p:cNvSpPr>
              <a:spLocks noChangeShapeType="1"/>
            </p:cNvSpPr>
            <p:nvPr/>
          </p:nvSpPr>
          <p:spPr bwMode="auto">
            <a:xfrm>
              <a:off x="1927" y="1844"/>
              <a:ext cx="0" cy="45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5" name="AutoShape 182">
              <a:extLst>
                <a:ext uri="{FF2B5EF4-FFF2-40B4-BE49-F238E27FC236}">
                  <a16:creationId xmlns:a16="http://schemas.microsoft.com/office/drawing/2014/main" id="{0F9EDB35-B46A-FB71-2353-A131FBC7012E}"/>
                </a:ext>
              </a:extLst>
            </p:cNvPr>
            <p:cNvSpPr>
              <a:spLocks noChangeArrowheads="1"/>
            </p:cNvSpPr>
            <p:nvPr/>
          </p:nvSpPr>
          <p:spPr bwMode="auto">
            <a:xfrm>
              <a:off x="1338" y="1481"/>
              <a:ext cx="91" cy="273"/>
            </a:xfrm>
            <a:prstGeom prst="downArrow">
              <a:avLst>
                <a:gd name="adj1" fmla="val 50000"/>
                <a:gd name="adj2" fmla="val 75000"/>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6" name="Text Box 183">
              <a:extLst>
                <a:ext uri="{FF2B5EF4-FFF2-40B4-BE49-F238E27FC236}">
                  <a16:creationId xmlns:a16="http://schemas.microsoft.com/office/drawing/2014/main" id="{AFEB3BF9-2157-454B-6ED2-A94AE53B9C25}"/>
                </a:ext>
              </a:extLst>
            </p:cNvPr>
            <p:cNvSpPr txBox="1">
              <a:spLocks noChangeArrowheads="1"/>
            </p:cNvSpPr>
            <p:nvPr/>
          </p:nvSpPr>
          <p:spPr bwMode="auto">
            <a:xfrm>
              <a:off x="1428" y="1436"/>
              <a:ext cx="2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q*</a:t>
              </a:r>
            </a:p>
          </p:txBody>
        </p:sp>
        <p:sp>
          <p:nvSpPr>
            <p:cNvPr id="27" name="Line 184">
              <a:extLst>
                <a:ext uri="{FF2B5EF4-FFF2-40B4-BE49-F238E27FC236}">
                  <a16:creationId xmlns:a16="http://schemas.microsoft.com/office/drawing/2014/main" id="{71C07470-CD29-2C78-6724-366F6F182762}"/>
                </a:ext>
              </a:extLst>
            </p:cNvPr>
            <p:cNvSpPr>
              <a:spLocks noChangeShapeType="1"/>
            </p:cNvSpPr>
            <p:nvPr/>
          </p:nvSpPr>
          <p:spPr bwMode="auto">
            <a:xfrm>
              <a:off x="1655" y="2434"/>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8" name="Line 185">
              <a:extLst>
                <a:ext uri="{FF2B5EF4-FFF2-40B4-BE49-F238E27FC236}">
                  <a16:creationId xmlns:a16="http://schemas.microsoft.com/office/drawing/2014/main" id="{6A20734B-BCD5-8F30-694B-C21B840935F3}"/>
                </a:ext>
              </a:extLst>
            </p:cNvPr>
            <p:cNvSpPr>
              <a:spLocks noChangeShapeType="1"/>
            </p:cNvSpPr>
            <p:nvPr/>
          </p:nvSpPr>
          <p:spPr bwMode="auto">
            <a:xfrm>
              <a:off x="1655" y="1980"/>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29" name="Text Box 186">
              <a:extLst>
                <a:ext uri="{FF2B5EF4-FFF2-40B4-BE49-F238E27FC236}">
                  <a16:creationId xmlns:a16="http://schemas.microsoft.com/office/drawing/2014/main" id="{387D4D21-C6B4-4820-CACC-2970D98274D8}"/>
                </a:ext>
              </a:extLst>
            </p:cNvPr>
            <p:cNvSpPr txBox="1">
              <a:spLocks noChangeArrowheads="1"/>
            </p:cNvSpPr>
            <p:nvPr/>
          </p:nvSpPr>
          <p:spPr bwMode="auto">
            <a:xfrm>
              <a:off x="3379" y="1889"/>
              <a:ext cx="2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T</a:t>
              </a:r>
              <a:r>
                <a:rPr kumimoji="0" lang="it-IT" altLang="it-IT" sz="1400" b="0" i="0" u="none" strike="noStrike" kern="0" cap="none" spc="0" normalizeH="0" baseline="-25000" noProof="0">
                  <a:ln>
                    <a:noFill/>
                  </a:ln>
                  <a:effectLst/>
                  <a:uLnTx/>
                  <a:uFillTx/>
                  <a:latin typeface="Tahoma" panose="020B0604030504040204" pitchFamily="34" charset="0"/>
                  <a:cs typeface="Times New Roman" panose="02020603050405020304" pitchFamily="18" charset="0"/>
                </a:rPr>
                <a:t>1</a:t>
              </a:r>
            </a:p>
          </p:txBody>
        </p:sp>
        <p:sp>
          <p:nvSpPr>
            <p:cNvPr id="30" name="Text Box 187">
              <a:extLst>
                <a:ext uri="{FF2B5EF4-FFF2-40B4-BE49-F238E27FC236}">
                  <a16:creationId xmlns:a16="http://schemas.microsoft.com/office/drawing/2014/main" id="{5065FFB6-8C5C-3F53-A3CD-1A3E8BACA4D2}"/>
                </a:ext>
              </a:extLst>
            </p:cNvPr>
            <p:cNvSpPr txBox="1">
              <a:spLocks noChangeArrowheads="1"/>
            </p:cNvSpPr>
            <p:nvPr/>
          </p:nvSpPr>
          <p:spPr bwMode="auto">
            <a:xfrm>
              <a:off x="3379" y="2343"/>
              <a:ext cx="2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T</a:t>
              </a:r>
              <a:r>
                <a:rPr kumimoji="0" lang="it-IT" altLang="it-IT" sz="1400" b="0" i="0" u="none" strike="noStrike" kern="0" cap="none" spc="0" normalizeH="0" baseline="-25000" noProof="0">
                  <a:ln>
                    <a:noFill/>
                  </a:ln>
                  <a:effectLst/>
                  <a:uLnTx/>
                  <a:uFillTx/>
                  <a:latin typeface="Tahoma" panose="020B0604030504040204" pitchFamily="34" charset="0"/>
                  <a:cs typeface="Times New Roman" panose="02020603050405020304" pitchFamily="18" charset="0"/>
                </a:rPr>
                <a:t>2</a:t>
              </a:r>
            </a:p>
          </p:txBody>
        </p:sp>
        <p:sp>
          <p:nvSpPr>
            <p:cNvPr id="31" name="Text Box 188">
              <a:extLst>
                <a:ext uri="{FF2B5EF4-FFF2-40B4-BE49-F238E27FC236}">
                  <a16:creationId xmlns:a16="http://schemas.microsoft.com/office/drawing/2014/main" id="{795987C4-4008-0BB4-ED37-A8799928FA47}"/>
                </a:ext>
              </a:extLst>
            </p:cNvPr>
            <p:cNvSpPr txBox="1">
              <a:spLocks noChangeArrowheads="1"/>
            </p:cNvSpPr>
            <p:nvPr/>
          </p:nvSpPr>
          <p:spPr bwMode="auto">
            <a:xfrm>
              <a:off x="2245" y="1844"/>
              <a:ext cx="95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Snow-air interface</a:t>
              </a:r>
            </a:p>
          </p:txBody>
        </p:sp>
        <p:sp>
          <p:nvSpPr>
            <p:cNvPr id="32" name="Line 189">
              <a:extLst>
                <a:ext uri="{FF2B5EF4-FFF2-40B4-BE49-F238E27FC236}">
                  <a16:creationId xmlns:a16="http://schemas.microsoft.com/office/drawing/2014/main" id="{F6548599-9909-E19C-C206-DC585E47DDB6}"/>
                </a:ext>
              </a:extLst>
            </p:cNvPr>
            <p:cNvSpPr>
              <a:spLocks noChangeShapeType="1"/>
            </p:cNvSpPr>
            <p:nvPr/>
          </p:nvSpPr>
          <p:spPr bwMode="auto">
            <a:xfrm>
              <a:off x="2426" y="1980"/>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33" name="Line 190">
              <a:extLst>
                <a:ext uri="{FF2B5EF4-FFF2-40B4-BE49-F238E27FC236}">
                  <a16:creationId xmlns:a16="http://schemas.microsoft.com/office/drawing/2014/main" id="{698FB081-EA86-F612-CD2C-7279F3F7A9E1}"/>
                </a:ext>
              </a:extLst>
            </p:cNvPr>
            <p:cNvSpPr>
              <a:spLocks noChangeShapeType="1"/>
            </p:cNvSpPr>
            <p:nvPr/>
          </p:nvSpPr>
          <p:spPr bwMode="auto">
            <a:xfrm>
              <a:off x="2426" y="2434"/>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34" name="Text Box 191">
              <a:extLst>
                <a:ext uri="{FF2B5EF4-FFF2-40B4-BE49-F238E27FC236}">
                  <a16:creationId xmlns:a16="http://schemas.microsoft.com/office/drawing/2014/main" id="{823BC361-F380-EEE8-A098-F8049CD0F1DF}"/>
                </a:ext>
              </a:extLst>
            </p:cNvPr>
            <p:cNvSpPr txBox="1">
              <a:spLocks noChangeArrowheads="1"/>
            </p:cNvSpPr>
            <p:nvPr/>
          </p:nvSpPr>
          <p:spPr bwMode="auto">
            <a:xfrm>
              <a:off x="2245" y="2205"/>
              <a:ext cx="9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Snow-ground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interface</a:t>
              </a:r>
            </a:p>
          </p:txBody>
        </p:sp>
        <p:sp>
          <p:nvSpPr>
            <p:cNvPr id="35" name="Text Box 192">
              <a:extLst>
                <a:ext uri="{FF2B5EF4-FFF2-40B4-BE49-F238E27FC236}">
                  <a16:creationId xmlns:a16="http://schemas.microsoft.com/office/drawing/2014/main" id="{2528F882-DC8F-8334-5433-8E125EFC1FD5}"/>
                </a:ext>
              </a:extLst>
            </p:cNvPr>
            <p:cNvSpPr txBox="1">
              <a:spLocks noChangeArrowheads="1"/>
            </p:cNvSpPr>
            <p:nvPr/>
          </p:nvSpPr>
          <p:spPr bwMode="auto">
            <a:xfrm>
              <a:off x="884" y="2070"/>
              <a:ext cx="7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SNOWPACK</a:t>
              </a:r>
            </a:p>
          </p:txBody>
        </p:sp>
        <p:sp>
          <p:nvSpPr>
            <p:cNvPr id="36" name="Line 193">
              <a:extLst>
                <a:ext uri="{FF2B5EF4-FFF2-40B4-BE49-F238E27FC236}">
                  <a16:creationId xmlns:a16="http://schemas.microsoft.com/office/drawing/2014/main" id="{7AD2005C-6C0B-694B-865D-A7C3FA4AFCDA}"/>
                </a:ext>
              </a:extLst>
            </p:cNvPr>
            <p:cNvSpPr>
              <a:spLocks noChangeShapeType="1"/>
            </p:cNvSpPr>
            <p:nvPr/>
          </p:nvSpPr>
          <p:spPr bwMode="auto">
            <a:xfrm>
              <a:off x="612" y="1979"/>
              <a:ext cx="0" cy="45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37" name="Line 194">
              <a:extLst>
                <a:ext uri="{FF2B5EF4-FFF2-40B4-BE49-F238E27FC236}">
                  <a16:creationId xmlns:a16="http://schemas.microsoft.com/office/drawing/2014/main" id="{AF6AD1E7-287C-CDB5-884F-BB5C0CC7D0CD}"/>
                </a:ext>
              </a:extLst>
            </p:cNvPr>
            <p:cNvSpPr>
              <a:spLocks noChangeShapeType="1"/>
            </p:cNvSpPr>
            <p:nvPr/>
          </p:nvSpPr>
          <p:spPr bwMode="auto">
            <a:xfrm>
              <a:off x="567" y="1979"/>
              <a:ext cx="9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38" name="Line 195">
              <a:extLst>
                <a:ext uri="{FF2B5EF4-FFF2-40B4-BE49-F238E27FC236}">
                  <a16:creationId xmlns:a16="http://schemas.microsoft.com/office/drawing/2014/main" id="{31A3F7E0-FD82-65DC-FEC0-6AB34BE07522}"/>
                </a:ext>
              </a:extLst>
            </p:cNvPr>
            <p:cNvSpPr>
              <a:spLocks noChangeShapeType="1"/>
            </p:cNvSpPr>
            <p:nvPr/>
          </p:nvSpPr>
          <p:spPr bwMode="auto">
            <a:xfrm>
              <a:off x="567" y="2433"/>
              <a:ext cx="9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39" name="Line 196">
              <a:extLst>
                <a:ext uri="{FF2B5EF4-FFF2-40B4-BE49-F238E27FC236}">
                  <a16:creationId xmlns:a16="http://schemas.microsoft.com/office/drawing/2014/main" id="{2C1A58E1-5574-7167-28BE-E43616D74678}"/>
                </a:ext>
              </a:extLst>
            </p:cNvPr>
            <p:cNvSpPr>
              <a:spLocks noChangeShapeType="1"/>
            </p:cNvSpPr>
            <p:nvPr/>
          </p:nvSpPr>
          <p:spPr bwMode="auto">
            <a:xfrm flipV="1">
              <a:off x="612" y="1934"/>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0" name="Line 197">
              <a:extLst>
                <a:ext uri="{FF2B5EF4-FFF2-40B4-BE49-F238E27FC236}">
                  <a16:creationId xmlns:a16="http://schemas.microsoft.com/office/drawing/2014/main" id="{D5068746-CB3E-18BE-049D-191985D78630}"/>
                </a:ext>
              </a:extLst>
            </p:cNvPr>
            <p:cNvSpPr>
              <a:spLocks noChangeShapeType="1"/>
            </p:cNvSpPr>
            <p:nvPr/>
          </p:nvSpPr>
          <p:spPr bwMode="auto">
            <a:xfrm flipV="1">
              <a:off x="567" y="1979"/>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1" name="Line 198">
              <a:extLst>
                <a:ext uri="{FF2B5EF4-FFF2-40B4-BE49-F238E27FC236}">
                  <a16:creationId xmlns:a16="http://schemas.microsoft.com/office/drawing/2014/main" id="{0F430CCF-7125-B847-8666-86C6A3860671}"/>
                </a:ext>
              </a:extLst>
            </p:cNvPr>
            <p:cNvSpPr>
              <a:spLocks noChangeShapeType="1"/>
            </p:cNvSpPr>
            <p:nvPr/>
          </p:nvSpPr>
          <p:spPr bwMode="auto">
            <a:xfrm flipV="1">
              <a:off x="567" y="2433"/>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2" name="Line 199">
              <a:extLst>
                <a:ext uri="{FF2B5EF4-FFF2-40B4-BE49-F238E27FC236}">
                  <a16:creationId xmlns:a16="http://schemas.microsoft.com/office/drawing/2014/main" id="{BE07D1F6-6F57-27F0-E55D-9E24B823CB07}"/>
                </a:ext>
              </a:extLst>
            </p:cNvPr>
            <p:cNvSpPr>
              <a:spLocks noChangeShapeType="1"/>
            </p:cNvSpPr>
            <p:nvPr/>
          </p:nvSpPr>
          <p:spPr bwMode="auto">
            <a:xfrm flipV="1">
              <a:off x="612" y="2387"/>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3" name="Text Box 200">
              <a:extLst>
                <a:ext uri="{FF2B5EF4-FFF2-40B4-BE49-F238E27FC236}">
                  <a16:creationId xmlns:a16="http://schemas.microsoft.com/office/drawing/2014/main" id="{B2BC9AC4-ECFA-44A8-D643-95EEDF525EDA}"/>
                </a:ext>
              </a:extLst>
            </p:cNvPr>
            <p:cNvSpPr txBox="1">
              <a:spLocks noChangeArrowheads="1"/>
            </p:cNvSpPr>
            <p:nvPr/>
          </p:nvSpPr>
          <p:spPr bwMode="auto">
            <a:xfrm>
              <a:off x="22" y="2115"/>
              <a:ext cx="7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d=d(</a:t>
              </a:r>
              <a:r>
                <a:rPr kumimoji="0" lang="it-IT" altLang="it-IT" sz="1400" b="0" i="0" u="none" strike="noStrike" kern="0" cap="none" spc="0" normalizeH="0" baseline="0" noProof="0" dirty="0" err="1">
                  <a:ln>
                    <a:noFill/>
                  </a:ln>
                  <a:effectLst/>
                  <a:uLnTx/>
                  <a:uFillTx/>
                  <a:latin typeface="Symbol" panose="05050102010706020507" pitchFamily="18" charset="2"/>
                  <a:cs typeface="Times New Roman" panose="02020603050405020304" pitchFamily="18" charset="0"/>
                </a:rPr>
                <a:t>r</a:t>
              </a:r>
              <a:r>
                <a:rPr kumimoji="0" lang="it-IT" altLang="it-IT" sz="1400" b="0" i="0" u="none" strike="noStrike" kern="0" cap="none" spc="0" normalizeH="0" baseline="-25000" noProof="0" dirty="0" err="1">
                  <a:ln>
                    <a:noFill/>
                  </a:ln>
                  <a:effectLst/>
                  <a:uLnTx/>
                  <a:uFillTx/>
                  <a:latin typeface="Tahoma" panose="020B0604030504040204" pitchFamily="34" charset="0"/>
                  <a:cs typeface="Times New Roman" panose="02020603050405020304" pitchFamily="18" charset="0"/>
                </a:rPr>
                <a:t>snow</a:t>
              </a:r>
              <a:r>
                <a:rPr kumimoji="0" lang="it-IT" altLang="it-IT" sz="14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a:t>
              </a:r>
            </a:p>
          </p:txBody>
        </p:sp>
        <p:sp>
          <p:nvSpPr>
            <p:cNvPr id="44" name="Text Box 201">
              <a:extLst>
                <a:ext uri="{FF2B5EF4-FFF2-40B4-BE49-F238E27FC236}">
                  <a16:creationId xmlns:a16="http://schemas.microsoft.com/office/drawing/2014/main" id="{A4A59671-5052-2FF4-5025-0C991FB8EA59}"/>
                </a:ext>
              </a:extLst>
            </p:cNvPr>
            <p:cNvSpPr txBox="1">
              <a:spLocks noChangeArrowheads="1"/>
            </p:cNvSpPr>
            <p:nvPr/>
          </p:nvSpPr>
          <p:spPr bwMode="auto">
            <a:xfrm>
              <a:off x="839" y="2253"/>
              <a:ext cx="90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2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a:t>
              </a:r>
              <a:r>
                <a:rPr kumimoji="0" lang="it-IT" altLang="it-IT" sz="1200" b="0" i="0" u="none" strike="noStrike" kern="0" cap="none" spc="0" normalizeH="0" baseline="0" noProof="0" dirty="0" err="1">
                  <a:ln>
                    <a:noFill/>
                  </a:ln>
                  <a:effectLst/>
                  <a:uLnTx/>
                  <a:uFillTx/>
                  <a:latin typeface="Symbol" panose="05050102010706020507" pitchFamily="18" charset="2"/>
                  <a:cs typeface="Times New Roman" panose="02020603050405020304" pitchFamily="18" charset="0"/>
                </a:rPr>
                <a:t>r</a:t>
              </a:r>
              <a:r>
                <a:rPr kumimoji="0" lang="it-IT" altLang="it-IT" sz="1200" b="0" i="0" u="none" strike="noStrike" kern="0" cap="none" spc="0" normalizeH="0" baseline="-25000" noProof="0" dirty="0" err="1">
                  <a:ln>
                    <a:noFill/>
                  </a:ln>
                  <a:effectLst/>
                  <a:uLnTx/>
                  <a:uFillTx/>
                  <a:latin typeface="Tahoma" panose="020B0604030504040204" pitchFamily="34" charset="0"/>
                  <a:cs typeface="Times New Roman" panose="02020603050405020304" pitchFamily="18" charset="0"/>
                </a:rPr>
                <a:t>snow</a:t>
              </a:r>
              <a:r>
                <a:rPr kumimoji="0" lang="it-IT" altLang="it-IT" sz="1200" b="0" i="0" u="none" strike="noStrike" kern="0" cap="none" spc="0" normalizeH="0" baseline="-25000" noProof="0" dirty="0">
                  <a:ln>
                    <a:noFill/>
                  </a:ln>
                  <a:effectLst/>
                  <a:uLnTx/>
                  <a:uFillTx/>
                  <a:latin typeface="Tahoma" panose="020B0604030504040204" pitchFamily="34" charset="0"/>
                  <a:cs typeface="Times New Roman" panose="02020603050405020304" pitchFamily="18" charset="0"/>
                </a:rPr>
                <a:t> </a:t>
              </a:r>
              <a:r>
                <a:rPr kumimoji="0" lang="it-IT" altLang="it-IT" sz="12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 </a:t>
              </a:r>
              <a:r>
                <a:rPr kumimoji="0" lang="it-IT" altLang="it-IT" sz="1200" b="0" i="0" u="none" strike="noStrike" kern="0" cap="none" spc="0" normalizeH="0" baseline="0" noProof="0" dirty="0" err="1">
                  <a:ln>
                    <a:noFill/>
                  </a:ln>
                  <a:effectLst/>
                  <a:uLnTx/>
                  <a:uFillTx/>
                  <a:latin typeface="Symbol" panose="05050102010706020507" pitchFamily="18" charset="2"/>
                  <a:cs typeface="Times New Roman" panose="02020603050405020304" pitchFamily="18" charset="0"/>
                </a:rPr>
                <a:t>l</a:t>
              </a:r>
              <a:r>
                <a:rPr kumimoji="0" lang="it-IT" altLang="it-IT" sz="1200" b="0" i="0" u="none" strike="noStrike" kern="0" cap="none" spc="0" normalizeH="0" baseline="-25000" noProof="0" dirty="0" err="1">
                  <a:ln>
                    <a:noFill/>
                  </a:ln>
                  <a:effectLst/>
                  <a:uLnTx/>
                  <a:uFillTx/>
                  <a:latin typeface="Tahoma" panose="020B0604030504040204" pitchFamily="34" charset="0"/>
                  <a:cs typeface="Times New Roman" panose="02020603050405020304" pitchFamily="18" charset="0"/>
                </a:rPr>
                <a:t>snow</a:t>
              </a:r>
              <a:r>
                <a:rPr kumimoji="0" lang="it-IT" altLang="it-IT" sz="1200" b="0" i="0" u="none" strike="noStrike" kern="0" cap="none" spc="0" normalizeH="0" baseline="0" noProof="0" dirty="0">
                  <a:ln>
                    <a:noFill/>
                  </a:ln>
                  <a:effectLst/>
                  <a:uLnTx/>
                  <a:uFillTx/>
                  <a:latin typeface="Tahoma" panose="020B0604030504040204" pitchFamily="34" charset="0"/>
                  <a:cs typeface="Times New Roman" panose="02020603050405020304" pitchFamily="18" charset="0"/>
                </a:rPr>
                <a:t> , d)</a:t>
              </a:r>
            </a:p>
          </p:txBody>
        </p:sp>
        <p:sp>
          <p:nvSpPr>
            <p:cNvPr id="45" name="Line 202">
              <a:extLst>
                <a:ext uri="{FF2B5EF4-FFF2-40B4-BE49-F238E27FC236}">
                  <a16:creationId xmlns:a16="http://schemas.microsoft.com/office/drawing/2014/main" id="{BD06CD99-80B2-5906-A1D4-DE8423849969}"/>
                </a:ext>
              </a:extLst>
            </p:cNvPr>
            <p:cNvSpPr>
              <a:spLocks noChangeShapeType="1"/>
            </p:cNvSpPr>
            <p:nvPr/>
          </p:nvSpPr>
          <p:spPr bwMode="auto">
            <a:xfrm flipH="1">
              <a:off x="793"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6" name="Line 203">
              <a:extLst>
                <a:ext uri="{FF2B5EF4-FFF2-40B4-BE49-F238E27FC236}">
                  <a16:creationId xmlns:a16="http://schemas.microsoft.com/office/drawing/2014/main" id="{9695FC5F-6904-920C-ACAE-D47C7D4724F4}"/>
                </a:ext>
              </a:extLst>
            </p:cNvPr>
            <p:cNvSpPr>
              <a:spLocks noChangeShapeType="1"/>
            </p:cNvSpPr>
            <p:nvPr/>
          </p:nvSpPr>
          <p:spPr bwMode="auto">
            <a:xfrm flipH="1">
              <a:off x="83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7" name="Line 204">
              <a:extLst>
                <a:ext uri="{FF2B5EF4-FFF2-40B4-BE49-F238E27FC236}">
                  <a16:creationId xmlns:a16="http://schemas.microsoft.com/office/drawing/2014/main" id="{CE246D33-7B40-933E-B174-2008A9B834B3}"/>
                </a:ext>
              </a:extLst>
            </p:cNvPr>
            <p:cNvSpPr>
              <a:spLocks noChangeShapeType="1"/>
            </p:cNvSpPr>
            <p:nvPr/>
          </p:nvSpPr>
          <p:spPr bwMode="auto">
            <a:xfrm flipH="1">
              <a:off x="97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8" name="Line 205">
              <a:extLst>
                <a:ext uri="{FF2B5EF4-FFF2-40B4-BE49-F238E27FC236}">
                  <a16:creationId xmlns:a16="http://schemas.microsoft.com/office/drawing/2014/main" id="{542BD8E3-DDA1-C4E0-13F6-6A06F59F87F5}"/>
                </a:ext>
              </a:extLst>
            </p:cNvPr>
            <p:cNvSpPr>
              <a:spLocks noChangeShapeType="1"/>
            </p:cNvSpPr>
            <p:nvPr/>
          </p:nvSpPr>
          <p:spPr bwMode="auto">
            <a:xfrm flipH="1">
              <a:off x="102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49" name="Line 206">
              <a:extLst>
                <a:ext uri="{FF2B5EF4-FFF2-40B4-BE49-F238E27FC236}">
                  <a16:creationId xmlns:a16="http://schemas.microsoft.com/office/drawing/2014/main" id="{1281C0B5-B233-E1BE-DD64-862E3495F086}"/>
                </a:ext>
              </a:extLst>
            </p:cNvPr>
            <p:cNvSpPr>
              <a:spLocks noChangeShapeType="1"/>
            </p:cNvSpPr>
            <p:nvPr/>
          </p:nvSpPr>
          <p:spPr bwMode="auto">
            <a:xfrm flipH="1">
              <a:off x="1156"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0" name="Line 207">
              <a:extLst>
                <a:ext uri="{FF2B5EF4-FFF2-40B4-BE49-F238E27FC236}">
                  <a16:creationId xmlns:a16="http://schemas.microsoft.com/office/drawing/2014/main" id="{BFC12219-43C4-6322-6167-F132D578011C}"/>
                </a:ext>
              </a:extLst>
            </p:cNvPr>
            <p:cNvSpPr>
              <a:spLocks noChangeShapeType="1"/>
            </p:cNvSpPr>
            <p:nvPr/>
          </p:nvSpPr>
          <p:spPr bwMode="auto">
            <a:xfrm flipH="1">
              <a:off x="120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1" name="Line 208">
              <a:extLst>
                <a:ext uri="{FF2B5EF4-FFF2-40B4-BE49-F238E27FC236}">
                  <a16:creationId xmlns:a16="http://schemas.microsoft.com/office/drawing/2014/main" id="{3D31363F-30C7-37EE-9994-5A691148E853}"/>
                </a:ext>
              </a:extLst>
            </p:cNvPr>
            <p:cNvSpPr>
              <a:spLocks noChangeShapeType="1"/>
            </p:cNvSpPr>
            <p:nvPr/>
          </p:nvSpPr>
          <p:spPr bwMode="auto">
            <a:xfrm flipH="1">
              <a:off x="1338"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2" name="Line 209">
              <a:extLst>
                <a:ext uri="{FF2B5EF4-FFF2-40B4-BE49-F238E27FC236}">
                  <a16:creationId xmlns:a16="http://schemas.microsoft.com/office/drawing/2014/main" id="{EA0FD38E-A105-5A22-6370-4CEFE4E40645}"/>
                </a:ext>
              </a:extLst>
            </p:cNvPr>
            <p:cNvSpPr>
              <a:spLocks noChangeShapeType="1"/>
            </p:cNvSpPr>
            <p:nvPr/>
          </p:nvSpPr>
          <p:spPr bwMode="auto">
            <a:xfrm flipH="1">
              <a:off x="1384"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3" name="Line 210">
              <a:extLst>
                <a:ext uri="{FF2B5EF4-FFF2-40B4-BE49-F238E27FC236}">
                  <a16:creationId xmlns:a16="http://schemas.microsoft.com/office/drawing/2014/main" id="{678C0E74-1EAD-858C-90C5-118DE4340798}"/>
                </a:ext>
              </a:extLst>
            </p:cNvPr>
            <p:cNvSpPr>
              <a:spLocks noChangeShapeType="1"/>
            </p:cNvSpPr>
            <p:nvPr/>
          </p:nvSpPr>
          <p:spPr bwMode="auto">
            <a:xfrm flipH="1">
              <a:off x="1518"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4" name="Line 211">
              <a:extLst>
                <a:ext uri="{FF2B5EF4-FFF2-40B4-BE49-F238E27FC236}">
                  <a16:creationId xmlns:a16="http://schemas.microsoft.com/office/drawing/2014/main" id="{791FE2E1-2316-6D36-93A9-FFF411BA6D96}"/>
                </a:ext>
              </a:extLst>
            </p:cNvPr>
            <p:cNvSpPr>
              <a:spLocks noChangeShapeType="1"/>
            </p:cNvSpPr>
            <p:nvPr/>
          </p:nvSpPr>
          <p:spPr bwMode="auto">
            <a:xfrm flipH="1">
              <a:off x="1564"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5" name="Line 212">
              <a:extLst>
                <a:ext uri="{FF2B5EF4-FFF2-40B4-BE49-F238E27FC236}">
                  <a16:creationId xmlns:a16="http://schemas.microsoft.com/office/drawing/2014/main" id="{9B6F4726-F15B-679C-56E6-08B6CFCED5EC}"/>
                </a:ext>
              </a:extLst>
            </p:cNvPr>
            <p:cNvSpPr>
              <a:spLocks noChangeShapeType="1"/>
            </p:cNvSpPr>
            <p:nvPr/>
          </p:nvSpPr>
          <p:spPr bwMode="auto">
            <a:xfrm flipH="1">
              <a:off x="1700"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6" name="Line 213">
              <a:extLst>
                <a:ext uri="{FF2B5EF4-FFF2-40B4-BE49-F238E27FC236}">
                  <a16:creationId xmlns:a16="http://schemas.microsoft.com/office/drawing/2014/main" id="{A7F3A185-897D-8BE4-24FF-DB4A9F1E8C48}"/>
                </a:ext>
              </a:extLst>
            </p:cNvPr>
            <p:cNvSpPr>
              <a:spLocks noChangeShapeType="1"/>
            </p:cNvSpPr>
            <p:nvPr/>
          </p:nvSpPr>
          <p:spPr bwMode="auto">
            <a:xfrm flipH="1">
              <a:off x="1746"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7" name="Line 214">
              <a:extLst>
                <a:ext uri="{FF2B5EF4-FFF2-40B4-BE49-F238E27FC236}">
                  <a16:creationId xmlns:a16="http://schemas.microsoft.com/office/drawing/2014/main" id="{E4BE5E3B-F030-9742-A44F-B8E13E6C6E95}"/>
                </a:ext>
              </a:extLst>
            </p:cNvPr>
            <p:cNvSpPr>
              <a:spLocks noChangeShapeType="1"/>
            </p:cNvSpPr>
            <p:nvPr/>
          </p:nvSpPr>
          <p:spPr bwMode="auto">
            <a:xfrm flipH="1">
              <a:off x="188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8" name="Line 215">
              <a:extLst>
                <a:ext uri="{FF2B5EF4-FFF2-40B4-BE49-F238E27FC236}">
                  <a16:creationId xmlns:a16="http://schemas.microsoft.com/office/drawing/2014/main" id="{F8C6041C-46FC-4101-521A-FA782B10ED8D}"/>
                </a:ext>
              </a:extLst>
            </p:cNvPr>
            <p:cNvSpPr>
              <a:spLocks noChangeShapeType="1"/>
            </p:cNvSpPr>
            <p:nvPr/>
          </p:nvSpPr>
          <p:spPr bwMode="auto">
            <a:xfrm flipH="1">
              <a:off x="1927"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59" name="Line 216">
              <a:extLst>
                <a:ext uri="{FF2B5EF4-FFF2-40B4-BE49-F238E27FC236}">
                  <a16:creationId xmlns:a16="http://schemas.microsoft.com/office/drawing/2014/main" id="{62F0C4FD-0B5A-842A-C59C-DADE8412BB4B}"/>
                </a:ext>
              </a:extLst>
            </p:cNvPr>
            <p:cNvSpPr>
              <a:spLocks noChangeShapeType="1"/>
            </p:cNvSpPr>
            <p:nvPr/>
          </p:nvSpPr>
          <p:spPr bwMode="auto">
            <a:xfrm flipH="1">
              <a:off x="2063"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0" name="Line 217">
              <a:extLst>
                <a:ext uri="{FF2B5EF4-FFF2-40B4-BE49-F238E27FC236}">
                  <a16:creationId xmlns:a16="http://schemas.microsoft.com/office/drawing/2014/main" id="{CAAE9F5B-F16C-5A53-0553-7CE96D524087}"/>
                </a:ext>
              </a:extLst>
            </p:cNvPr>
            <p:cNvSpPr>
              <a:spLocks noChangeShapeType="1"/>
            </p:cNvSpPr>
            <p:nvPr/>
          </p:nvSpPr>
          <p:spPr bwMode="auto">
            <a:xfrm flipH="1">
              <a:off x="210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1" name="Line 218">
              <a:extLst>
                <a:ext uri="{FF2B5EF4-FFF2-40B4-BE49-F238E27FC236}">
                  <a16:creationId xmlns:a16="http://schemas.microsoft.com/office/drawing/2014/main" id="{AA5BE9F5-0192-8C9C-4440-7255F96C2D66}"/>
                </a:ext>
              </a:extLst>
            </p:cNvPr>
            <p:cNvSpPr>
              <a:spLocks noChangeShapeType="1"/>
            </p:cNvSpPr>
            <p:nvPr/>
          </p:nvSpPr>
          <p:spPr bwMode="auto">
            <a:xfrm flipH="1">
              <a:off x="2244"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2" name="Line 219">
              <a:extLst>
                <a:ext uri="{FF2B5EF4-FFF2-40B4-BE49-F238E27FC236}">
                  <a16:creationId xmlns:a16="http://schemas.microsoft.com/office/drawing/2014/main" id="{2B983AE1-0BA4-6C57-BA0D-900C34F8D272}"/>
                </a:ext>
              </a:extLst>
            </p:cNvPr>
            <p:cNvSpPr>
              <a:spLocks noChangeShapeType="1"/>
            </p:cNvSpPr>
            <p:nvPr/>
          </p:nvSpPr>
          <p:spPr bwMode="auto">
            <a:xfrm flipH="1">
              <a:off x="2290"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3" name="Line 220">
              <a:extLst>
                <a:ext uri="{FF2B5EF4-FFF2-40B4-BE49-F238E27FC236}">
                  <a16:creationId xmlns:a16="http://schemas.microsoft.com/office/drawing/2014/main" id="{9CD53C99-5047-DAC0-0BA3-CE373DA1947A}"/>
                </a:ext>
              </a:extLst>
            </p:cNvPr>
            <p:cNvSpPr>
              <a:spLocks noChangeShapeType="1"/>
            </p:cNvSpPr>
            <p:nvPr/>
          </p:nvSpPr>
          <p:spPr bwMode="auto">
            <a:xfrm flipH="1">
              <a:off x="2426"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4" name="Line 221">
              <a:extLst>
                <a:ext uri="{FF2B5EF4-FFF2-40B4-BE49-F238E27FC236}">
                  <a16:creationId xmlns:a16="http://schemas.microsoft.com/office/drawing/2014/main" id="{5BC68842-19BC-C1E9-34EB-3DDA77ACCB66}"/>
                </a:ext>
              </a:extLst>
            </p:cNvPr>
            <p:cNvSpPr>
              <a:spLocks noChangeShapeType="1"/>
            </p:cNvSpPr>
            <p:nvPr/>
          </p:nvSpPr>
          <p:spPr bwMode="auto">
            <a:xfrm flipH="1">
              <a:off x="247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5" name="Line 222">
              <a:extLst>
                <a:ext uri="{FF2B5EF4-FFF2-40B4-BE49-F238E27FC236}">
                  <a16:creationId xmlns:a16="http://schemas.microsoft.com/office/drawing/2014/main" id="{8927F700-2E36-67C7-C9BD-9DDF6F7BE9EB}"/>
                </a:ext>
              </a:extLst>
            </p:cNvPr>
            <p:cNvSpPr>
              <a:spLocks noChangeShapeType="1"/>
            </p:cNvSpPr>
            <p:nvPr/>
          </p:nvSpPr>
          <p:spPr bwMode="auto">
            <a:xfrm flipH="1">
              <a:off x="2607"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6" name="Line 223">
              <a:extLst>
                <a:ext uri="{FF2B5EF4-FFF2-40B4-BE49-F238E27FC236}">
                  <a16:creationId xmlns:a16="http://schemas.microsoft.com/office/drawing/2014/main" id="{4A85A984-B44C-222C-4024-AA5A90A01EC1}"/>
                </a:ext>
              </a:extLst>
            </p:cNvPr>
            <p:cNvSpPr>
              <a:spLocks noChangeShapeType="1"/>
            </p:cNvSpPr>
            <p:nvPr/>
          </p:nvSpPr>
          <p:spPr bwMode="auto">
            <a:xfrm flipH="1">
              <a:off x="2653"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7" name="Line 224">
              <a:extLst>
                <a:ext uri="{FF2B5EF4-FFF2-40B4-BE49-F238E27FC236}">
                  <a16:creationId xmlns:a16="http://schemas.microsoft.com/office/drawing/2014/main" id="{3E202C30-CA8D-2BE3-CA1B-D49E0521C9CD}"/>
                </a:ext>
              </a:extLst>
            </p:cNvPr>
            <p:cNvSpPr>
              <a:spLocks noChangeShapeType="1"/>
            </p:cNvSpPr>
            <p:nvPr/>
          </p:nvSpPr>
          <p:spPr bwMode="auto">
            <a:xfrm flipH="1">
              <a:off x="278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8" name="Line 225">
              <a:extLst>
                <a:ext uri="{FF2B5EF4-FFF2-40B4-BE49-F238E27FC236}">
                  <a16:creationId xmlns:a16="http://schemas.microsoft.com/office/drawing/2014/main" id="{E44E7BAA-D5A7-C2E8-3704-E97F0A6D72E8}"/>
                </a:ext>
              </a:extLst>
            </p:cNvPr>
            <p:cNvSpPr>
              <a:spLocks noChangeShapeType="1"/>
            </p:cNvSpPr>
            <p:nvPr/>
          </p:nvSpPr>
          <p:spPr bwMode="auto">
            <a:xfrm flipH="1">
              <a:off x="283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69" name="Line 226">
              <a:extLst>
                <a:ext uri="{FF2B5EF4-FFF2-40B4-BE49-F238E27FC236}">
                  <a16:creationId xmlns:a16="http://schemas.microsoft.com/office/drawing/2014/main" id="{CC2C5828-5FA3-2D2C-B695-C7F00108DDE8}"/>
                </a:ext>
              </a:extLst>
            </p:cNvPr>
            <p:cNvSpPr>
              <a:spLocks noChangeShapeType="1"/>
            </p:cNvSpPr>
            <p:nvPr/>
          </p:nvSpPr>
          <p:spPr bwMode="auto">
            <a:xfrm flipH="1">
              <a:off x="296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0" name="Line 227">
              <a:extLst>
                <a:ext uri="{FF2B5EF4-FFF2-40B4-BE49-F238E27FC236}">
                  <a16:creationId xmlns:a16="http://schemas.microsoft.com/office/drawing/2014/main" id="{7298C8B2-DCDD-AE30-F311-C0A21F331735}"/>
                </a:ext>
              </a:extLst>
            </p:cNvPr>
            <p:cNvSpPr>
              <a:spLocks noChangeShapeType="1"/>
            </p:cNvSpPr>
            <p:nvPr/>
          </p:nvSpPr>
          <p:spPr bwMode="auto">
            <a:xfrm flipH="1">
              <a:off x="301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1" name="Line 228">
              <a:extLst>
                <a:ext uri="{FF2B5EF4-FFF2-40B4-BE49-F238E27FC236}">
                  <a16:creationId xmlns:a16="http://schemas.microsoft.com/office/drawing/2014/main" id="{5F747230-2B2B-1E20-EA56-7044DBD1C8B8}"/>
                </a:ext>
              </a:extLst>
            </p:cNvPr>
            <p:cNvSpPr>
              <a:spLocks noChangeShapeType="1"/>
            </p:cNvSpPr>
            <p:nvPr/>
          </p:nvSpPr>
          <p:spPr bwMode="auto">
            <a:xfrm flipH="1">
              <a:off x="315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2" name="Line 229">
              <a:extLst>
                <a:ext uri="{FF2B5EF4-FFF2-40B4-BE49-F238E27FC236}">
                  <a16:creationId xmlns:a16="http://schemas.microsoft.com/office/drawing/2014/main" id="{F914D3C3-9970-1ED6-68AE-D547C6E9B728}"/>
                </a:ext>
              </a:extLst>
            </p:cNvPr>
            <p:cNvSpPr>
              <a:spLocks noChangeShapeType="1"/>
            </p:cNvSpPr>
            <p:nvPr/>
          </p:nvSpPr>
          <p:spPr bwMode="auto">
            <a:xfrm flipH="1">
              <a:off x="3197"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3" name="Line 230">
              <a:extLst>
                <a:ext uri="{FF2B5EF4-FFF2-40B4-BE49-F238E27FC236}">
                  <a16:creationId xmlns:a16="http://schemas.microsoft.com/office/drawing/2014/main" id="{D78F65AF-8BEE-F77E-23DF-52B827F48B89}"/>
                </a:ext>
              </a:extLst>
            </p:cNvPr>
            <p:cNvSpPr>
              <a:spLocks noChangeShapeType="1"/>
            </p:cNvSpPr>
            <p:nvPr/>
          </p:nvSpPr>
          <p:spPr bwMode="auto">
            <a:xfrm>
              <a:off x="930"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4" name="Line 231">
              <a:extLst>
                <a:ext uri="{FF2B5EF4-FFF2-40B4-BE49-F238E27FC236}">
                  <a16:creationId xmlns:a16="http://schemas.microsoft.com/office/drawing/2014/main" id="{668458A4-A2E3-DAB3-0B6B-07F89CB6B625}"/>
                </a:ext>
              </a:extLst>
            </p:cNvPr>
            <p:cNvSpPr>
              <a:spLocks noChangeShapeType="1"/>
            </p:cNvSpPr>
            <p:nvPr/>
          </p:nvSpPr>
          <p:spPr bwMode="auto">
            <a:xfrm>
              <a:off x="97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5" name="Line 232">
              <a:extLst>
                <a:ext uri="{FF2B5EF4-FFF2-40B4-BE49-F238E27FC236}">
                  <a16:creationId xmlns:a16="http://schemas.microsoft.com/office/drawing/2014/main" id="{98F5334D-8791-3B52-D1B8-B381BAA24D5D}"/>
                </a:ext>
              </a:extLst>
            </p:cNvPr>
            <p:cNvSpPr>
              <a:spLocks noChangeShapeType="1"/>
            </p:cNvSpPr>
            <p:nvPr/>
          </p:nvSpPr>
          <p:spPr bwMode="auto">
            <a:xfrm>
              <a:off x="111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6" name="Line 233">
              <a:extLst>
                <a:ext uri="{FF2B5EF4-FFF2-40B4-BE49-F238E27FC236}">
                  <a16:creationId xmlns:a16="http://schemas.microsoft.com/office/drawing/2014/main" id="{9CFFA9B9-132D-C863-8D03-0C21A5C31036}"/>
                </a:ext>
              </a:extLst>
            </p:cNvPr>
            <p:cNvSpPr>
              <a:spLocks noChangeShapeType="1"/>
            </p:cNvSpPr>
            <p:nvPr/>
          </p:nvSpPr>
          <p:spPr bwMode="auto">
            <a:xfrm>
              <a:off x="1156"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7" name="Line 234">
              <a:extLst>
                <a:ext uri="{FF2B5EF4-FFF2-40B4-BE49-F238E27FC236}">
                  <a16:creationId xmlns:a16="http://schemas.microsoft.com/office/drawing/2014/main" id="{EEED74E3-9BCC-9874-22F2-BC116104326C}"/>
                </a:ext>
              </a:extLst>
            </p:cNvPr>
            <p:cNvSpPr>
              <a:spLocks noChangeShapeType="1"/>
            </p:cNvSpPr>
            <p:nvPr/>
          </p:nvSpPr>
          <p:spPr bwMode="auto">
            <a:xfrm>
              <a:off x="170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8" name="Line 235">
              <a:extLst>
                <a:ext uri="{FF2B5EF4-FFF2-40B4-BE49-F238E27FC236}">
                  <a16:creationId xmlns:a16="http://schemas.microsoft.com/office/drawing/2014/main" id="{5F45C82F-8A4C-CA3A-F8EE-CEAB4C629D33}"/>
                </a:ext>
              </a:extLst>
            </p:cNvPr>
            <p:cNvSpPr>
              <a:spLocks noChangeShapeType="1"/>
            </p:cNvSpPr>
            <p:nvPr/>
          </p:nvSpPr>
          <p:spPr bwMode="auto">
            <a:xfrm>
              <a:off x="165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79" name="Line 236">
              <a:extLst>
                <a:ext uri="{FF2B5EF4-FFF2-40B4-BE49-F238E27FC236}">
                  <a16:creationId xmlns:a16="http://schemas.microsoft.com/office/drawing/2014/main" id="{133114BA-B7B5-5F24-798C-134E2A8AA5BC}"/>
                </a:ext>
              </a:extLst>
            </p:cNvPr>
            <p:cNvSpPr>
              <a:spLocks noChangeShapeType="1"/>
            </p:cNvSpPr>
            <p:nvPr/>
          </p:nvSpPr>
          <p:spPr bwMode="auto">
            <a:xfrm>
              <a:off x="151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0" name="Line 237">
              <a:extLst>
                <a:ext uri="{FF2B5EF4-FFF2-40B4-BE49-F238E27FC236}">
                  <a16:creationId xmlns:a16="http://schemas.microsoft.com/office/drawing/2014/main" id="{AE43FC1B-4B59-AF50-7A51-FACC21367C9E}"/>
                </a:ext>
              </a:extLst>
            </p:cNvPr>
            <p:cNvSpPr>
              <a:spLocks noChangeShapeType="1"/>
            </p:cNvSpPr>
            <p:nvPr/>
          </p:nvSpPr>
          <p:spPr bwMode="auto">
            <a:xfrm>
              <a:off x="1474"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1" name="Line 238">
              <a:extLst>
                <a:ext uri="{FF2B5EF4-FFF2-40B4-BE49-F238E27FC236}">
                  <a16:creationId xmlns:a16="http://schemas.microsoft.com/office/drawing/2014/main" id="{8E6D1F20-1E9B-7EB9-1861-86B637E830F2}"/>
                </a:ext>
              </a:extLst>
            </p:cNvPr>
            <p:cNvSpPr>
              <a:spLocks noChangeShapeType="1"/>
            </p:cNvSpPr>
            <p:nvPr/>
          </p:nvSpPr>
          <p:spPr bwMode="auto">
            <a:xfrm>
              <a:off x="1338"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2" name="Line 239">
              <a:extLst>
                <a:ext uri="{FF2B5EF4-FFF2-40B4-BE49-F238E27FC236}">
                  <a16:creationId xmlns:a16="http://schemas.microsoft.com/office/drawing/2014/main" id="{F8BBEADC-89FF-C13A-E104-7D34D2E9AEF6}"/>
                </a:ext>
              </a:extLst>
            </p:cNvPr>
            <p:cNvSpPr>
              <a:spLocks noChangeShapeType="1"/>
            </p:cNvSpPr>
            <p:nvPr/>
          </p:nvSpPr>
          <p:spPr bwMode="auto">
            <a:xfrm>
              <a:off x="129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3" name="Line 240">
              <a:extLst>
                <a:ext uri="{FF2B5EF4-FFF2-40B4-BE49-F238E27FC236}">
                  <a16:creationId xmlns:a16="http://schemas.microsoft.com/office/drawing/2014/main" id="{F86E203B-F0D8-3642-05F0-9AE00BC4DF04}"/>
                </a:ext>
              </a:extLst>
            </p:cNvPr>
            <p:cNvSpPr>
              <a:spLocks noChangeShapeType="1"/>
            </p:cNvSpPr>
            <p:nvPr/>
          </p:nvSpPr>
          <p:spPr bwMode="auto">
            <a:xfrm>
              <a:off x="2064" y="2433"/>
              <a:ext cx="136" cy="8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4" name="Line 241">
              <a:extLst>
                <a:ext uri="{FF2B5EF4-FFF2-40B4-BE49-F238E27FC236}">
                  <a16:creationId xmlns:a16="http://schemas.microsoft.com/office/drawing/2014/main" id="{A7C750AA-DE9C-97BB-428A-670CE38FD901}"/>
                </a:ext>
              </a:extLst>
            </p:cNvPr>
            <p:cNvSpPr>
              <a:spLocks noChangeShapeType="1"/>
            </p:cNvSpPr>
            <p:nvPr/>
          </p:nvSpPr>
          <p:spPr bwMode="auto">
            <a:xfrm>
              <a:off x="2018"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5" name="Line 242">
              <a:extLst>
                <a:ext uri="{FF2B5EF4-FFF2-40B4-BE49-F238E27FC236}">
                  <a16:creationId xmlns:a16="http://schemas.microsoft.com/office/drawing/2014/main" id="{837C25F1-E3A7-FB06-F1EB-9DFA55FA7609}"/>
                </a:ext>
              </a:extLst>
            </p:cNvPr>
            <p:cNvSpPr>
              <a:spLocks noChangeShapeType="1"/>
            </p:cNvSpPr>
            <p:nvPr/>
          </p:nvSpPr>
          <p:spPr bwMode="auto">
            <a:xfrm>
              <a:off x="188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6" name="Line 243">
              <a:extLst>
                <a:ext uri="{FF2B5EF4-FFF2-40B4-BE49-F238E27FC236}">
                  <a16:creationId xmlns:a16="http://schemas.microsoft.com/office/drawing/2014/main" id="{803A0619-8B11-8911-6E1C-5EE721FCCF32}"/>
                </a:ext>
              </a:extLst>
            </p:cNvPr>
            <p:cNvSpPr>
              <a:spLocks noChangeShapeType="1"/>
            </p:cNvSpPr>
            <p:nvPr/>
          </p:nvSpPr>
          <p:spPr bwMode="auto">
            <a:xfrm>
              <a:off x="1837"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7" name="Line 244">
              <a:extLst>
                <a:ext uri="{FF2B5EF4-FFF2-40B4-BE49-F238E27FC236}">
                  <a16:creationId xmlns:a16="http://schemas.microsoft.com/office/drawing/2014/main" id="{E2311EEE-CD7D-B9F1-61F2-B9B74EE56C09}"/>
                </a:ext>
              </a:extLst>
            </p:cNvPr>
            <p:cNvSpPr>
              <a:spLocks noChangeShapeType="1"/>
            </p:cNvSpPr>
            <p:nvPr/>
          </p:nvSpPr>
          <p:spPr bwMode="auto">
            <a:xfrm>
              <a:off x="2426"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8" name="Line 245">
              <a:extLst>
                <a:ext uri="{FF2B5EF4-FFF2-40B4-BE49-F238E27FC236}">
                  <a16:creationId xmlns:a16="http://schemas.microsoft.com/office/drawing/2014/main" id="{16CB6FBC-20E3-DB10-CB37-834E9F20AC13}"/>
                </a:ext>
              </a:extLst>
            </p:cNvPr>
            <p:cNvSpPr>
              <a:spLocks noChangeShapeType="1"/>
            </p:cNvSpPr>
            <p:nvPr/>
          </p:nvSpPr>
          <p:spPr bwMode="auto">
            <a:xfrm>
              <a:off x="238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89" name="Line 246">
              <a:extLst>
                <a:ext uri="{FF2B5EF4-FFF2-40B4-BE49-F238E27FC236}">
                  <a16:creationId xmlns:a16="http://schemas.microsoft.com/office/drawing/2014/main" id="{E5348008-2119-B323-45E6-31C031762B10}"/>
                </a:ext>
              </a:extLst>
            </p:cNvPr>
            <p:cNvSpPr>
              <a:spLocks noChangeShapeType="1"/>
            </p:cNvSpPr>
            <p:nvPr/>
          </p:nvSpPr>
          <p:spPr bwMode="auto">
            <a:xfrm>
              <a:off x="224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0" name="Line 247">
              <a:extLst>
                <a:ext uri="{FF2B5EF4-FFF2-40B4-BE49-F238E27FC236}">
                  <a16:creationId xmlns:a16="http://schemas.microsoft.com/office/drawing/2014/main" id="{F9782606-9297-2CC0-9CB7-C0E97AEA6015}"/>
                </a:ext>
              </a:extLst>
            </p:cNvPr>
            <p:cNvSpPr>
              <a:spLocks noChangeShapeType="1"/>
            </p:cNvSpPr>
            <p:nvPr/>
          </p:nvSpPr>
          <p:spPr bwMode="auto">
            <a:xfrm>
              <a:off x="2200"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1" name="Line 248">
              <a:extLst>
                <a:ext uri="{FF2B5EF4-FFF2-40B4-BE49-F238E27FC236}">
                  <a16:creationId xmlns:a16="http://schemas.microsoft.com/office/drawing/2014/main" id="{20536C61-2DDF-F701-F856-C58DC39E0909}"/>
                </a:ext>
              </a:extLst>
            </p:cNvPr>
            <p:cNvSpPr>
              <a:spLocks noChangeShapeType="1"/>
            </p:cNvSpPr>
            <p:nvPr/>
          </p:nvSpPr>
          <p:spPr bwMode="auto">
            <a:xfrm>
              <a:off x="2789"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2" name="Line 249">
              <a:extLst>
                <a:ext uri="{FF2B5EF4-FFF2-40B4-BE49-F238E27FC236}">
                  <a16:creationId xmlns:a16="http://schemas.microsoft.com/office/drawing/2014/main" id="{90892D8F-6804-BA99-FB1D-3E2BAFB9F3FF}"/>
                </a:ext>
              </a:extLst>
            </p:cNvPr>
            <p:cNvSpPr>
              <a:spLocks noChangeShapeType="1"/>
            </p:cNvSpPr>
            <p:nvPr/>
          </p:nvSpPr>
          <p:spPr bwMode="auto">
            <a:xfrm>
              <a:off x="2744"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3" name="Line 250">
              <a:extLst>
                <a:ext uri="{FF2B5EF4-FFF2-40B4-BE49-F238E27FC236}">
                  <a16:creationId xmlns:a16="http://schemas.microsoft.com/office/drawing/2014/main" id="{B940E379-DE6C-9A1B-0CB5-F4011E407D19}"/>
                </a:ext>
              </a:extLst>
            </p:cNvPr>
            <p:cNvSpPr>
              <a:spLocks noChangeShapeType="1"/>
            </p:cNvSpPr>
            <p:nvPr/>
          </p:nvSpPr>
          <p:spPr bwMode="auto">
            <a:xfrm>
              <a:off x="2608"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4" name="Line 251">
              <a:extLst>
                <a:ext uri="{FF2B5EF4-FFF2-40B4-BE49-F238E27FC236}">
                  <a16:creationId xmlns:a16="http://schemas.microsoft.com/office/drawing/2014/main" id="{7E6A6B9A-0CE5-021E-0762-1F3617E86B65}"/>
                </a:ext>
              </a:extLst>
            </p:cNvPr>
            <p:cNvSpPr>
              <a:spLocks noChangeShapeType="1"/>
            </p:cNvSpPr>
            <p:nvPr/>
          </p:nvSpPr>
          <p:spPr bwMode="auto">
            <a:xfrm>
              <a:off x="256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5" name="Line 252">
              <a:extLst>
                <a:ext uri="{FF2B5EF4-FFF2-40B4-BE49-F238E27FC236}">
                  <a16:creationId xmlns:a16="http://schemas.microsoft.com/office/drawing/2014/main" id="{134C7724-BF0F-1AFE-8FCD-575653756CB0}"/>
                </a:ext>
              </a:extLst>
            </p:cNvPr>
            <p:cNvSpPr>
              <a:spLocks noChangeShapeType="1"/>
            </p:cNvSpPr>
            <p:nvPr/>
          </p:nvSpPr>
          <p:spPr bwMode="auto">
            <a:xfrm>
              <a:off x="3152"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6" name="Line 253">
              <a:extLst>
                <a:ext uri="{FF2B5EF4-FFF2-40B4-BE49-F238E27FC236}">
                  <a16:creationId xmlns:a16="http://schemas.microsoft.com/office/drawing/2014/main" id="{BA52FC7F-1647-3954-1315-A752B182EFB2}"/>
                </a:ext>
              </a:extLst>
            </p:cNvPr>
            <p:cNvSpPr>
              <a:spLocks noChangeShapeType="1"/>
            </p:cNvSpPr>
            <p:nvPr/>
          </p:nvSpPr>
          <p:spPr bwMode="auto">
            <a:xfrm>
              <a:off x="3107"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7" name="Line 254">
              <a:extLst>
                <a:ext uri="{FF2B5EF4-FFF2-40B4-BE49-F238E27FC236}">
                  <a16:creationId xmlns:a16="http://schemas.microsoft.com/office/drawing/2014/main" id="{7C0C6652-CBC2-7CEF-1AB5-4950765C3530}"/>
                </a:ext>
              </a:extLst>
            </p:cNvPr>
            <p:cNvSpPr>
              <a:spLocks noChangeShapeType="1"/>
            </p:cNvSpPr>
            <p:nvPr/>
          </p:nvSpPr>
          <p:spPr bwMode="auto">
            <a:xfrm>
              <a:off x="2971"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8" name="Line 255">
              <a:extLst>
                <a:ext uri="{FF2B5EF4-FFF2-40B4-BE49-F238E27FC236}">
                  <a16:creationId xmlns:a16="http://schemas.microsoft.com/office/drawing/2014/main" id="{878D49FC-3F1B-F49A-A9DB-A02FC0DEF201}"/>
                </a:ext>
              </a:extLst>
            </p:cNvPr>
            <p:cNvSpPr>
              <a:spLocks noChangeShapeType="1"/>
            </p:cNvSpPr>
            <p:nvPr/>
          </p:nvSpPr>
          <p:spPr bwMode="auto">
            <a:xfrm>
              <a:off x="2925"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99" name="Line 256">
              <a:extLst>
                <a:ext uri="{FF2B5EF4-FFF2-40B4-BE49-F238E27FC236}">
                  <a16:creationId xmlns:a16="http://schemas.microsoft.com/office/drawing/2014/main" id="{09AB2577-10AD-908E-1649-9D6B6064D444}"/>
                </a:ext>
              </a:extLst>
            </p:cNvPr>
            <p:cNvSpPr>
              <a:spLocks noChangeShapeType="1"/>
            </p:cNvSpPr>
            <p:nvPr/>
          </p:nvSpPr>
          <p:spPr bwMode="auto">
            <a:xfrm>
              <a:off x="793" y="2433"/>
              <a:ext cx="137" cy="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00" name="Text Box 257">
              <a:extLst>
                <a:ext uri="{FF2B5EF4-FFF2-40B4-BE49-F238E27FC236}">
                  <a16:creationId xmlns:a16="http://schemas.microsoft.com/office/drawing/2014/main" id="{88E54066-F690-4D82-F40F-3890878C83D5}"/>
                </a:ext>
              </a:extLst>
            </p:cNvPr>
            <p:cNvSpPr txBox="1">
              <a:spLocks noChangeArrowheads="1"/>
            </p:cNvSpPr>
            <p:nvPr/>
          </p:nvSpPr>
          <p:spPr bwMode="auto">
            <a:xfrm>
              <a:off x="430" y="1480"/>
              <a:ext cx="3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4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AIR</a:t>
              </a:r>
            </a:p>
          </p:txBody>
        </p:sp>
        <p:sp>
          <p:nvSpPr>
            <p:cNvPr id="101" name="Text Box 258">
              <a:extLst>
                <a:ext uri="{FF2B5EF4-FFF2-40B4-BE49-F238E27FC236}">
                  <a16:creationId xmlns:a16="http://schemas.microsoft.com/office/drawing/2014/main" id="{40F2D202-DD59-DB25-AD6E-B333A1777480}"/>
                </a:ext>
              </a:extLst>
            </p:cNvPr>
            <p:cNvSpPr txBox="1">
              <a:spLocks noChangeArrowheads="1"/>
            </p:cNvSpPr>
            <p:nvPr/>
          </p:nvSpPr>
          <p:spPr bwMode="auto">
            <a:xfrm>
              <a:off x="294" y="1616"/>
              <a:ext cx="6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2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(T</a:t>
              </a:r>
              <a:r>
                <a:rPr kumimoji="0" lang="it-IT" altLang="it-IT" sz="1200" b="0" i="0" u="none" strike="noStrike" kern="0" cap="none" spc="0" normalizeH="0" baseline="-25000" noProof="0">
                  <a:ln>
                    <a:noFill/>
                  </a:ln>
                  <a:effectLst/>
                  <a:uLnTx/>
                  <a:uFillTx/>
                  <a:latin typeface="Tahoma" panose="020B0604030504040204" pitchFamily="34" charset="0"/>
                  <a:cs typeface="Times New Roman" panose="02020603050405020304" pitchFamily="18" charset="0"/>
                </a:rPr>
                <a:t>air</a:t>
              </a:r>
              <a:r>
                <a:rPr kumimoji="0" lang="it-IT" altLang="it-IT" sz="12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 , </a:t>
              </a:r>
              <a:r>
                <a:rPr kumimoji="0" lang="it-IT" altLang="it-IT" sz="1200" b="0" i="0" u="none" strike="noStrike" kern="0" cap="none" spc="0" normalizeH="0" baseline="0" noProof="0">
                  <a:ln>
                    <a:noFill/>
                  </a:ln>
                  <a:effectLst/>
                  <a:uLnTx/>
                  <a:uFillTx/>
                  <a:latin typeface="Symbol" panose="05050102010706020507" pitchFamily="18" charset="2"/>
                  <a:cs typeface="Times New Roman" panose="02020603050405020304" pitchFamily="18" charset="0"/>
                </a:rPr>
                <a:t>a</a:t>
              </a:r>
              <a:r>
                <a:rPr kumimoji="0" lang="it-IT" altLang="it-IT" sz="1200" b="0" i="0" u="none" strike="noStrike" kern="0" cap="none" spc="0" normalizeH="0" baseline="-25000" noProof="0">
                  <a:ln>
                    <a:noFill/>
                  </a:ln>
                  <a:effectLst/>
                  <a:uLnTx/>
                  <a:uFillTx/>
                  <a:latin typeface="Tahoma" panose="020B0604030504040204" pitchFamily="34" charset="0"/>
                  <a:cs typeface="Times New Roman" panose="02020603050405020304" pitchFamily="18" charset="0"/>
                </a:rPr>
                <a:t>air</a:t>
              </a:r>
              <a:r>
                <a:rPr kumimoji="0" lang="it-IT" altLang="it-IT" sz="12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a:t>
              </a:r>
            </a:p>
          </p:txBody>
        </p:sp>
        <p:sp>
          <p:nvSpPr>
            <p:cNvPr id="102" name="Line 259">
              <a:extLst>
                <a:ext uri="{FF2B5EF4-FFF2-40B4-BE49-F238E27FC236}">
                  <a16:creationId xmlns:a16="http://schemas.microsoft.com/office/drawing/2014/main" id="{7668B4DE-54E6-BBB0-0366-79FE95EB7844}"/>
                </a:ext>
              </a:extLst>
            </p:cNvPr>
            <p:cNvSpPr>
              <a:spLocks noChangeShapeType="1"/>
            </p:cNvSpPr>
            <p:nvPr/>
          </p:nvSpPr>
          <p:spPr bwMode="auto">
            <a:xfrm>
              <a:off x="2426" y="2207"/>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03" name="Line 260">
              <a:extLst>
                <a:ext uri="{FF2B5EF4-FFF2-40B4-BE49-F238E27FC236}">
                  <a16:creationId xmlns:a16="http://schemas.microsoft.com/office/drawing/2014/main" id="{D3ABE965-356B-5FC8-6CE6-B61D5B2C0FCF}"/>
                </a:ext>
              </a:extLst>
            </p:cNvPr>
            <p:cNvSpPr>
              <a:spLocks noChangeShapeType="1"/>
            </p:cNvSpPr>
            <p:nvPr/>
          </p:nvSpPr>
          <p:spPr bwMode="auto">
            <a:xfrm>
              <a:off x="1655" y="2207"/>
              <a:ext cx="86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04" name="Text Box 261">
              <a:extLst>
                <a:ext uri="{FF2B5EF4-FFF2-40B4-BE49-F238E27FC236}">
                  <a16:creationId xmlns:a16="http://schemas.microsoft.com/office/drawing/2014/main" id="{DA79A47E-6FB4-E015-73C9-ED07A85B9719}"/>
                </a:ext>
              </a:extLst>
            </p:cNvPr>
            <p:cNvSpPr txBox="1">
              <a:spLocks noChangeArrowheads="1"/>
            </p:cNvSpPr>
            <p:nvPr/>
          </p:nvSpPr>
          <p:spPr bwMode="auto">
            <a:xfrm>
              <a:off x="2245" y="1979"/>
              <a:ext cx="11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Snowpack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medium level</a:t>
              </a:r>
            </a:p>
          </p:txBody>
        </p:sp>
        <p:sp>
          <p:nvSpPr>
            <p:cNvPr id="105" name="Text Box 262">
              <a:extLst>
                <a:ext uri="{FF2B5EF4-FFF2-40B4-BE49-F238E27FC236}">
                  <a16:creationId xmlns:a16="http://schemas.microsoft.com/office/drawing/2014/main" id="{B8C1BFC2-11F4-E18C-D206-DD549951D0E7}"/>
                </a:ext>
              </a:extLst>
            </p:cNvPr>
            <p:cNvSpPr txBox="1">
              <a:spLocks noChangeArrowheads="1"/>
            </p:cNvSpPr>
            <p:nvPr/>
          </p:nvSpPr>
          <p:spPr bwMode="auto">
            <a:xfrm>
              <a:off x="2051" y="2026"/>
              <a:ext cx="2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d/2</a:t>
              </a:r>
            </a:p>
          </p:txBody>
        </p:sp>
        <p:sp>
          <p:nvSpPr>
            <p:cNvPr id="106" name="Text Box 263">
              <a:extLst>
                <a:ext uri="{FF2B5EF4-FFF2-40B4-BE49-F238E27FC236}">
                  <a16:creationId xmlns:a16="http://schemas.microsoft.com/office/drawing/2014/main" id="{4E2C075F-0BAE-B5A3-4806-A5176770B5BE}"/>
                </a:ext>
              </a:extLst>
            </p:cNvPr>
            <p:cNvSpPr txBox="1">
              <a:spLocks noChangeArrowheads="1"/>
            </p:cNvSpPr>
            <p:nvPr/>
          </p:nvSpPr>
          <p:spPr bwMode="auto">
            <a:xfrm>
              <a:off x="2063" y="2253"/>
              <a:ext cx="31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altLang="it-IT" sz="1000" b="0" i="0" u="none" strike="noStrike" kern="0" cap="none" spc="0" normalizeH="0" baseline="0" noProof="0">
                  <a:ln>
                    <a:noFill/>
                  </a:ln>
                  <a:effectLst/>
                  <a:uLnTx/>
                  <a:uFillTx/>
                  <a:latin typeface="Tahoma" panose="020B0604030504040204" pitchFamily="34" charset="0"/>
                  <a:cs typeface="Times New Roman" panose="02020603050405020304" pitchFamily="18" charset="0"/>
                </a:rPr>
                <a:t>d/2</a:t>
              </a:r>
            </a:p>
          </p:txBody>
        </p:sp>
        <p:sp>
          <p:nvSpPr>
            <p:cNvPr id="107" name="Line 264">
              <a:extLst>
                <a:ext uri="{FF2B5EF4-FFF2-40B4-BE49-F238E27FC236}">
                  <a16:creationId xmlns:a16="http://schemas.microsoft.com/office/drawing/2014/main" id="{969BD802-448A-E59E-7952-3311AACD2F58}"/>
                </a:ext>
              </a:extLst>
            </p:cNvPr>
            <p:cNvSpPr>
              <a:spLocks noChangeShapeType="1"/>
            </p:cNvSpPr>
            <p:nvPr/>
          </p:nvSpPr>
          <p:spPr bwMode="auto">
            <a:xfrm>
              <a:off x="2154" y="2162"/>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08" name="Line 265">
              <a:extLst>
                <a:ext uri="{FF2B5EF4-FFF2-40B4-BE49-F238E27FC236}">
                  <a16:creationId xmlns:a16="http://schemas.microsoft.com/office/drawing/2014/main" id="{383BDBFC-1051-AE1B-6832-985B1182AF29}"/>
                </a:ext>
              </a:extLst>
            </p:cNvPr>
            <p:cNvSpPr>
              <a:spLocks noChangeShapeType="1"/>
            </p:cNvSpPr>
            <p:nvPr/>
          </p:nvSpPr>
          <p:spPr bwMode="auto">
            <a:xfrm flipV="1">
              <a:off x="2154" y="1981"/>
              <a:ext cx="0"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09" name="Line 266">
              <a:extLst>
                <a:ext uri="{FF2B5EF4-FFF2-40B4-BE49-F238E27FC236}">
                  <a16:creationId xmlns:a16="http://schemas.microsoft.com/office/drawing/2014/main" id="{71D965BD-827C-D424-1D1F-816607559720}"/>
                </a:ext>
              </a:extLst>
            </p:cNvPr>
            <p:cNvSpPr>
              <a:spLocks noChangeShapeType="1"/>
            </p:cNvSpPr>
            <p:nvPr/>
          </p:nvSpPr>
          <p:spPr bwMode="auto">
            <a:xfrm flipV="1">
              <a:off x="2154" y="2389"/>
              <a:ext cx="0"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10" name="Line 267">
              <a:extLst>
                <a:ext uri="{FF2B5EF4-FFF2-40B4-BE49-F238E27FC236}">
                  <a16:creationId xmlns:a16="http://schemas.microsoft.com/office/drawing/2014/main" id="{919AAD40-788F-6BC1-D571-DB823061CE20}"/>
                </a:ext>
              </a:extLst>
            </p:cNvPr>
            <p:cNvSpPr>
              <a:spLocks noChangeShapeType="1"/>
            </p:cNvSpPr>
            <p:nvPr/>
          </p:nvSpPr>
          <p:spPr bwMode="auto">
            <a:xfrm flipV="1">
              <a:off x="2109" y="1979"/>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11" name="Line 268">
              <a:extLst>
                <a:ext uri="{FF2B5EF4-FFF2-40B4-BE49-F238E27FC236}">
                  <a16:creationId xmlns:a16="http://schemas.microsoft.com/office/drawing/2014/main" id="{69378206-1B04-1F78-2423-23A04B50A578}"/>
                </a:ext>
              </a:extLst>
            </p:cNvPr>
            <p:cNvSpPr>
              <a:spLocks noChangeShapeType="1"/>
            </p:cNvSpPr>
            <p:nvPr/>
          </p:nvSpPr>
          <p:spPr bwMode="auto">
            <a:xfrm flipV="1">
              <a:off x="2154" y="1935"/>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12" name="Line 269">
              <a:extLst>
                <a:ext uri="{FF2B5EF4-FFF2-40B4-BE49-F238E27FC236}">
                  <a16:creationId xmlns:a16="http://schemas.microsoft.com/office/drawing/2014/main" id="{9C071AD1-65A8-4316-4A84-610E946E7697}"/>
                </a:ext>
              </a:extLst>
            </p:cNvPr>
            <p:cNvSpPr>
              <a:spLocks noChangeShapeType="1"/>
            </p:cNvSpPr>
            <p:nvPr/>
          </p:nvSpPr>
          <p:spPr bwMode="auto">
            <a:xfrm flipV="1">
              <a:off x="2109" y="2434"/>
              <a:ext cx="45" cy="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13" name="Line 270">
              <a:extLst>
                <a:ext uri="{FF2B5EF4-FFF2-40B4-BE49-F238E27FC236}">
                  <a16:creationId xmlns:a16="http://schemas.microsoft.com/office/drawing/2014/main" id="{00714810-9EB0-43D9-2D8D-B028D82C1AC3}"/>
                </a:ext>
              </a:extLst>
            </p:cNvPr>
            <p:cNvSpPr>
              <a:spLocks noChangeShapeType="1"/>
            </p:cNvSpPr>
            <p:nvPr/>
          </p:nvSpPr>
          <p:spPr bwMode="auto">
            <a:xfrm flipV="1">
              <a:off x="2154" y="2390"/>
              <a:ext cx="45" cy="4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sp>
          <p:nvSpPr>
            <p:cNvPr id="114" name="Line 271">
              <a:extLst>
                <a:ext uri="{FF2B5EF4-FFF2-40B4-BE49-F238E27FC236}">
                  <a16:creationId xmlns:a16="http://schemas.microsoft.com/office/drawing/2014/main" id="{2D35C369-0591-CCB8-FCAC-BC2D69DBE68A}"/>
                </a:ext>
              </a:extLst>
            </p:cNvPr>
            <p:cNvSpPr>
              <a:spLocks noChangeShapeType="1"/>
            </p:cNvSpPr>
            <p:nvPr/>
          </p:nvSpPr>
          <p:spPr bwMode="auto">
            <a:xfrm flipV="1">
              <a:off x="2925" y="1979"/>
              <a:ext cx="363" cy="453"/>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a:ln>
                  <a:noFill/>
                </a:ln>
                <a:effectLst/>
                <a:uLnTx/>
                <a:uFillTx/>
                <a:latin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737987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D981-D77E-5070-A872-E38A76EA8D66}"/>
            </a:ext>
          </a:extLst>
        </p:cNvPr>
        <p:cNvGrpSpPr/>
        <p:nvPr/>
      </p:nvGrpSpPr>
      <p:grpSpPr>
        <a:xfrm>
          <a:off x="0" y="0"/>
          <a:ext cx="0" cy="0"/>
          <a:chOff x="0" y="0"/>
          <a:chExt cx="0" cy="0"/>
        </a:xfrm>
      </p:grpSpPr>
      <p:pic>
        <p:nvPicPr>
          <p:cNvPr id="115" name="Immagine 114">
            <a:extLst>
              <a:ext uri="{FF2B5EF4-FFF2-40B4-BE49-F238E27FC236}">
                <a16:creationId xmlns:a16="http://schemas.microsoft.com/office/drawing/2014/main" id="{48A15206-3155-DCCE-09E1-FB72F15C2354}"/>
              </a:ext>
            </a:extLst>
          </p:cNvPr>
          <p:cNvPicPr>
            <a:picLocks noChangeAspect="1"/>
          </p:cNvPicPr>
          <p:nvPr/>
        </p:nvPicPr>
        <p:blipFill>
          <a:blip r:embed="rId2"/>
          <a:srcRect t="25941"/>
          <a:stretch/>
        </p:blipFill>
        <p:spPr>
          <a:xfrm>
            <a:off x="7534283" y="179209"/>
            <a:ext cx="4236127" cy="2188050"/>
          </a:xfrm>
          <a:prstGeom prst="rect">
            <a:avLst/>
          </a:prstGeom>
        </p:spPr>
      </p:pic>
      <p:sp>
        <p:nvSpPr>
          <p:cNvPr id="4" name="Footer Placeholder 3">
            <a:extLst>
              <a:ext uri="{FF2B5EF4-FFF2-40B4-BE49-F238E27FC236}">
                <a16:creationId xmlns:a16="http://schemas.microsoft.com/office/drawing/2014/main" id="{E9FF8F50-BD9C-C608-373D-00DED4E970D3}"/>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2A4BC551-DE64-873E-4EB5-EED465C631B1}"/>
              </a:ext>
            </a:extLst>
          </p:cNvPr>
          <p:cNvSpPr>
            <a:spLocks noGrp="1"/>
          </p:cNvSpPr>
          <p:nvPr>
            <p:ph type="sldNum" sz="quarter" idx="11"/>
          </p:nvPr>
        </p:nvSpPr>
        <p:spPr/>
        <p:txBody>
          <a:bodyPr/>
          <a:lstStyle/>
          <a:p>
            <a:pPr>
              <a:defRPr/>
            </a:pPr>
            <a:fld id="{5FEDEA40-E179-4FB8-82D3-F765CD53FBD2}" type="slidenum">
              <a:rPr lang="en-US" smtClean="0"/>
              <a:pPr>
                <a:defRPr/>
              </a:pPr>
              <a:t>42</a:t>
            </a:fld>
            <a:endParaRPr lang="en-US" dirty="0"/>
          </a:p>
        </p:txBody>
      </p:sp>
      <p:sp>
        <p:nvSpPr>
          <p:cNvPr id="6" name="Subtitle 2">
            <a:extLst>
              <a:ext uri="{FF2B5EF4-FFF2-40B4-BE49-F238E27FC236}">
                <a16:creationId xmlns:a16="http://schemas.microsoft.com/office/drawing/2014/main" id="{66BE21D0-A736-DF8A-67C8-CADDEDED8115}"/>
              </a:ext>
            </a:extLst>
          </p:cNvPr>
          <p:cNvSpPr txBox="1">
            <a:spLocks/>
          </p:cNvSpPr>
          <p:nvPr/>
        </p:nvSpPr>
        <p:spPr bwMode="auto">
          <a:xfrm>
            <a:off x="1063823" y="301358"/>
            <a:ext cx="9421929" cy="745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600" b="1" dirty="0"/>
              <a:t>SNOW Module – DREAM  </a:t>
            </a:r>
            <a:endParaRPr lang="en-US" dirty="0"/>
          </a:p>
        </p:txBody>
      </p:sp>
      <p:sp>
        <p:nvSpPr>
          <p:cNvPr id="15" name="CasellaDiTesto 14">
            <a:extLst>
              <a:ext uri="{FF2B5EF4-FFF2-40B4-BE49-F238E27FC236}">
                <a16:creationId xmlns:a16="http://schemas.microsoft.com/office/drawing/2014/main" id="{3EACBCA4-B5A0-61AC-42B8-AC2E4893DCF7}"/>
              </a:ext>
            </a:extLst>
          </p:cNvPr>
          <p:cNvSpPr txBox="1"/>
          <p:nvPr/>
        </p:nvSpPr>
        <p:spPr>
          <a:xfrm>
            <a:off x="661451" y="994957"/>
            <a:ext cx="10869097" cy="5940088"/>
          </a:xfrm>
          <a:prstGeom prst="rect">
            <a:avLst/>
          </a:prstGeom>
          <a:noFill/>
        </p:spPr>
        <p:txBody>
          <a:bodyPr wrap="square" rtlCol="0">
            <a:spAutoFit/>
          </a:bodyPr>
          <a:lstStyle/>
          <a:p>
            <a:r>
              <a:rPr lang="it-IT" sz="2000" dirty="0"/>
              <a:t>The </a:t>
            </a:r>
            <a:r>
              <a:rPr lang="it-IT" sz="2000" dirty="0" err="1"/>
              <a:t>module</a:t>
            </a:r>
            <a:r>
              <a:rPr lang="it-IT" sz="2000" dirty="0"/>
              <a:t> </a:t>
            </a:r>
            <a:r>
              <a:rPr lang="it-IT" sz="2000" dirty="0" err="1"/>
              <a:t>contains</a:t>
            </a:r>
            <a:r>
              <a:rPr lang="it-IT" sz="2000" dirty="0"/>
              <a:t> </a:t>
            </a:r>
            <a:r>
              <a:rPr lang="it-IT" sz="2000" dirty="0" err="1"/>
              <a:t>six</a:t>
            </a:r>
            <a:r>
              <a:rPr lang="it-IT" sz="2000" dirty="0"/>
              <a:t> </a:t>
            </a:r>
            <a:r>
              <a:rPr lang="it-IT" sz="2000" dirty="0" err="1"/>
              <a:t>calibration</a:t>
            </a:r>
            <a:r>
              <a:rPr lang="it-IT" sz="2000" dirty="0"/>
              <a:t> </a:t>
            </a:r>
            <a:r>
              <a:rPr lang="it-IT" sz="2000" dirty="0" err="1"/>
              <a:t>parameters</a:t>
            </a:r>
            <a:r>
              <a:rPr lang="it-IT" sz="2000" dirty="0"/>
              <a:t>:</a:t>
            </a:r>
          </a:p>
          <a:p>
            <a:pPr marL="285750" indent="-285750">
              <a:buFontTx/>
              <a:buChar char="-"/>
            </a:pPr>
            <a:r>
              <a:rPr lang="it-IT" sz="2000" dirty="0"/>
              <a:t>DT a </a:t>
            </a:r>
            <a:r>
              <a:rPr lang="it-IT" sz="2000" dirty="0" err="1"/>
              <a:t>parameters</a:t>
            </a:r>
            <a:r>
              <a:rPr lang="it-IT" sz="2000" dirty="0"/>
              <a:t> </a:t>
            </a:r>
            <a:r>
              <a:rPr lang="it-IT" sz="2000" dirty="0" err="1"/>
              <a:t>useful</a:t>
            </a:r>
            <a:r>
              <a:rPr lang="it-IT" sz="2000" dirty="0"/>
              <a:t> to control the </a:t>
            </a:r>
            <a:r>
              <a:rPr lang="it-IT" sz="2000" dirty="0" err="1"/>
              <a:t>rainfall</a:t>
            </a:r>
            <a:r>
              <a:rPr lang="it-IT" sz="2000" dirty="0"/>
              <a:t>/</a:t>
            </a:r>
            <a:r>
              <a:rPr lang="it-IT" sz="2000" dirty="0" err="1"/>
              <a:t>snowfall</a:t>
            </a:r>
            <a:r>
              <a:rPr lang="it-IT" sz="2000" dirty="0"/>
              <a:t> </a:t>
            </a:r>
            <a:r>
              <a:rPr lang="it-IT" sz="2000" dirty="0" err="1"/>
              <a:t>partitioning</a:t>
            </a:r>
            <a:r>
              <a:rPr lang="it-IT" sz="2000" dirty="0"/>
              <a:t>; </a:t>
            </a:r>
          </a:p>
          <a:p>
            <a:pPr marL="285750" indent="-285750">
              <a:buFontTx/>
              <a:buChar char="-"/>
            </a:pPr>
            <a:r>
              <a:rPr lang="it-IT" sz="2000" dirty="0"/>
              <a:t>Mf restricted degree day </a:t>
            </a:r>
            <a:r>
              <a:rPr lang="it-IT" sz="2000" dirty="0" err="1"/>
              <a:t>factor</a:t>
            </a:r>
            <a:r>
              <a:rPr lang="it-IT" sz="2000" dirty="0"/>
              <a:t>; </a:t>
            </a:r>
          </a:p>
          <a:p>
            <a:pPr marL="285750" indent="-285750">
              <a:buFontTx/>
              <a:buChar char="-"/>
            </a:pPr>
            <a:r>
              <a:rPr lang="it-IT" sz="2000" dirty="0" err="1"/>
              <a:t>Mfr</a:t>
            </a:r>
            <a:r>
              <a:rPr lang="it-IT" sz="2000" dirty="0"/>
              <a:t> </a:t>
            </a:r>
            <a:r>
              <a:rPr lang="it-IT" sz="2000" dirty="0" err="1"/>
              <a:t>refreezing</a:t>
            </a:r>
            <a:r>
              <a:rPr lang="it-IT" sz="2000" dirty="0"/>
              <a:t> day </a:t>
            </a:r>
            <a:r>
              <a:rPr lang="it-IT" sz="2000" dirty="0" err="1"/>
              <a:t>factor</a:t>
            </a:r>
            <a:r>
              <a:rPr lang="it-IT" sz="2000" dirty="0"/>
              <a:t>;</a:t>
            </a:r>
          </a:p>
          <a:p>
            <a:pPr marL="285750" indent="-285750">
              <a:buFontTx/>
              <a:buChar char="-"/>
            </a:pPr>
            <a:r>
              <a:rPr lang="it-IT" sz="2000" dirty="0"/>
              <a:t>WT a </a:t>
            </a:r>
            <a:r>
              <a:rPr lang="it-IT" sz="2000" dirty="0" err="1"/>
              <a:t>parameter</a:t>
            </a:r>
            <a:r>
              <a:rPr lang="it-IT" sz="2000" dirty="0"/>
              <a:t> </a:t>
            </a:r>
            <a:r>
              <a:rPr lang="it-IT" sz="2000" dirty="0" err="1"/>
              <a:t>controlling</a:t>
            </a:r>
            <a:r>
              <a:rPr lang="it-IT" sz="2000" dirty="0"/>
              <a:t> the water </a:t>
            </a:r>
            <a:r>
              <a:rPr lang="it-IT" sz="2000" dirty="0" err="1"/>
              <a:t>retained</a:t>
            </a:r>
            <a:r>
              <a:rPr lang="it-IT" sz="2000" dirty="0"/>
              <a:t> by the </a:t>
            </a:r>
            <a:r>
              <a:rPr lang="it-IT" sz="2000" dirty="0" err="1"/>
              <a:t>snowpack</a:t>
            </a:r>
            <a:r>
              <a:rPr lang="it-IT" sz="2000" dirty="0"/>
              <a:t>; </a:t>
            </a:r>
          </a:p>
          <a:p>
            <a:pPr marL="285750" indent="-285750">
              <a:buFontTx/>
              <a:buChar char="-"/>
            </a:pPr>
            <a:r>
              <a:rPr lang="en-US" sz="2000" dirty="0"/>
              <a:t>Tn freezing temperature;</a:t>
            </a:r>
          </a:p>
          <a:p>
            <a:pPr marL="285750" indent="-285750">
              <a:buFontTx/>
              <a:buChar char="-"/>
            </a:pPr>
            <a:r>
              <a:rPr lang="en-US" sz="2000" dirty="0"/>
              <a:t>T0 melting temperature. </a:t>
            </a:r>
          </a:p>
          <a:p>
            <a:pPr marL="285750" indent="-285750">
              <a:buFontTx/>
              <a:buChar char="-"/>
            </a:pPr>
            <a:endParaRPr lang="en-US" sz="2000" dirty="0"/>
          </a:p>
          <a:p>
            <a:pPr>
              <a:buNone/>
            </a:pPr>
            <a:r>
              <a:rPr lang="en-US" sz="2000" dirty="0"/>
              <a:t>For the calibration of the DREAM snow module, the recent IT-SNOW dataset is used as a reference. </a:t>
            </a:r>
          </a:p>
          <a:p>
            <a:pPr>
              <a:buNone/>
            </a:pPr>
            <a:r>
              <a:rPr lang="en-US" sz="2000" dirty="0"/>
              <a:t>The grid-based model is calibrated using a composite objective function, which considers:</a:t>
            </a:r>
          </a:p>
          <a:p>
            <a:pPr>
              <a:buFont typeface="Arial" panose="020B0604020202020204" pitchFamily="34" charset="0"/>
              <a:buChar char="•"/>
            </a:pPr>
            <a:r>
              <a:rPr lang="en-US" sz="2000" dirty="0"/>
              <a:t> Spatially averaged daily SWE</a:t>
            </a:r>
          </a:p>
          <a:p>
            <a:pPr>
              <a:buFont typeface="Arial" panose="020B0604020202020204" pitchFamily="34" charset="0"/>
              <a:buChar char="•"/>
            </a:pPr>
            <a:r>
              <a:rPr lang="en-US" sz="2000" dirty="0"/>
              <a:t> Coefficient of variation of daily SWE</a:t>
            </a:r>
          </a:p>
          <a:p>
            <a:pPr>
              <a:buFont typeface="Arial" panose="020B0604020202020204" pitchFamily="34" charset="0"/>
              <a:buChar char="•"/>
            </a:pPr>
            <a:r>
              <a:rPr lang="en-US" sz="2000" dirty="0"/>
              <a:t> Skewness of daily SWE</a:t>
            </a:r>
          </a:p>
          <a:p>
            <a:pPr>
              <a:buFont typeface="Arial" panose="020B0604020202020204" pitchFamily="34" charset="0"/>
              <a:buChar char="•"/>
            </a:pPr>
            <a:r>
              <a:rPr lang="en-US" sz="2000" dirty="0"/>
              <a:t> Number of cells with positive SWE.</a:t>
            </a:r>
          </a:p>
          <a:p>
            <a:r>
              <a:rPr lang="en-US" sz="2000" dirty="0"/>
              <a:t>For each of the four variables are computed the KGEs. Later, the averaged KGE is used as objective function of a Gradient-based Meta Heuristic optimizer. </a:t>
            </a:r>
          </a:p>
          <a:p>
            <a:endParaRPr lang="it-IT" sz="2000" dirty="0"/>
          </a:p>
          <a:p>
            <a:endParaRPr lang="it-IT" sz="2000" dirty="0"/>
          </a:p>
          <a:p>
            <a:endParaRPr lang="it-IT" sz="2000" dirty="0"/>
          </a:p>
        </p:txBody>
      </p:sp>
      <p:pic>
        <p:nvPicPr>
          <p:cNvPr id="14" name="Immagine 13">
            <a:extLst>
              <a:ext uri="{FF2B5EF4-FFF2-40B4-BE49-F238E27FC236}">
                <a16:creationId xmlns:a16="http://schemas.microsoft.com/office/drawing/2014/main" id="{3D7A0DD2-7089-2FDC-591C-11D0D488804F}"/>
              </a:ext>
            </a:extLst>
          </p:cNvPr>
          <p:cNvPicPr>
            <a:picLocks noChangeAspect="1"/>
          </p:cNvPicPr>
          <p:nvPr/>
        </p:nvPicPr>
        <p:blipFill>
          <a:blip r:embed="rId3"/>
          <a:stretch>
            <a:fillRect/>
          </a:stretch>
        </p:blipFill>
        <p:spPr>
          <a:xfrm>
            <a:off x="7971079" y="994957"/>
            <a:ext cx="4473602" cy="2349501"/>
          </a:xfrm>
          <a:prstGeom prst="rect">
            <a:avLst/>
          </a:prstGeom>
        </p:spPr>
      </p:pic>
    </p:spTree>
    <p:extLst>
      <p:ext uri="{BB962C8B-B14F-4D97-AF65-F5344CB8AC3E}">
        <p14:creationId xmlns:p14="http://schemas.microsoft.com/office/powerpoint/2010/main" val="413377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49D-756D-54E7-0494-8C3ED2F93F53}"/>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C292498E-CD24-43C7-263A-BB358C4E7428}"/>
              </a:ext>
            </a:extLst>
          </p:cNvPr>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6" name="Title 2">
            <a:extLst>
              <a:ext uri="{FF2B5EF4-FFF2-40B4-BE49-F238E27FC236}">
                <a16:creationId xmlns:a16="http://schemas.microsoft.com/office/drawing/2014/main" id="{51EA4609-E15D-D0A3-0C23-70D81C7236AA}"/>
              </a:ext>
            </a:extLst>
          </p:cNvPr>
          <p:cNvSpPr>
            <a:spLocks noGrp="1"/>
          </p:cNvSpPr>
          <p:nvPr>
            <p:ph type="title"/>
          </p:nvPr>
        </p:nvSpPr>
        <p:spPr>
          <a:xfrm>
            <a:off x="217696" y="22054"/>
            <a:ext cx="4928963" cy="674188"/>
          </a:xfrm>
        </p:spPr>
        <p:txBody>
          <a:bodyPr>
            <a:noAutofit/>
          </a:bodyPr>
          <a:lstStyle/>
          <a:p>
            <a:pPr algn="l"/>
            <a:r>
              <a:rPr lang="en-US" sz="3600" dirty="0">
                <a:solidFill>
                  <a:schemeClr val="accent1"/>
                </a:solidFill>
              </a:rPr>
              <a:t>Discharge reconstruction</a:t>
            </a:r>
            <a:endParaRPr lang="x-none" sz="3600" dirty="0">
              <a:solidFill>
                <a:schemeClr val="accent1"/>
              </a:solidFill>
            </a:endParaRPr>
          </a:p>
        </p:txBody>
      </p:sp>
      <p:grpSp>
        <p:nvGrpSpPr>
          <p:cNvPr id="7" name="Gruppo 6">
            <a:extLst>
              <a:ext uri="{FF2B5EF4-FFF2-40B4-BE49-F238E27FC236}">
                <a16:creationId xmlns:a16="http://schemas.microsoft.com/office/drawing/2014/main" id="{2935850B-AC7F-B817-A027-C42C21049DD8}"/>
              </a:ext>
            </a:extLst>
          </p:cNvPr>
          <p:cNvGrpSpPr/>
          <p:nvPr/>
        </p:nvGrpSpPr>
        <p:grpSpPr>
          <a:xfrm>
            <a:off x="108706" y="668946"/>
            <a:ext cx="5037953" cy="2106050"/>
            <a:chOff x="160865" y="942712"/>
            <a:chExt cx="5461001" cy="2196003"/>
          </a:xfrm>
        </p:grpSpPr>
        <p:grpSp>
          <p:nvGrpSpPr>
            <p:cNvPr id="8" name="Gruppo 7">
              <a:extLst>
                <a:ext uri="{FF2B5EF4-FFF2-40B4-BE49-F238E27FC236}">
                  <a16:creationId xmlns:a16="http://schemas.microsoft.com/office/drawing/2014/main" id="{0159FB17-92A9-6D4B-C318-41AD357D212F}"/>
                </a:ext>
              </a:extLst>
            </p:cNvPr>
            <p:cNvGrpSpPr/>
            <p:nvPr/>
          </p:nvGrpSpPr>
          <p:grpSpPr>
            <a:xfrm>
              <a:off x="160865" y="942712"/>
              <a:ext cx="5461001" cy="2196003"/>
              <a:chOff x="118532" y="1197785"/>
              <a:chExt cx="5728544" cy="2493154"/>
            </a:xfrm>
          </p:grpSpPr>
          <p:pic>
            <p:nvPicPr>
              <p:cNvPr id="10" name="Immagine 9">
                <a:extLst>
                  <a:ext uri="{FF2B5EF4-FFF2-40B4-BE49-F238E27FC236}">
                    <a16:creationId xmlns:a16="http://schemas.microsoft.com/office/drawing/2014/main" id="{326AE32B-1DAC-99DE-09BC-780AD354C4C8}"/>
                  </a:ext>
                </a:extLst>
              </p:cNvPr>
              <p:cNvPicPr>
                <a:picLocks noChangeAspect="1"/>
              </p:cNvPicPr>
              <p:nvPr/>
            </p:nvPicPr>
            <p:blipFill>
              <a:blip r:embed="rId3"/>
              <a:srcRect r="3597" b="4161"/>
              <a:stretch/>
            </p:blipFill>
            <p:spPr>
              <a:xfrm>
                <a:off x="946915" y="1543959"/>
                <a:ext cx="4723896" cy="2051056"/>
              </a:xfrm>
              <a:prstGeom prst="rect">
                <a:avLst/>
              </a:prstGeom>
            </p:spPr>
          </p:pic>
          <p:cxnSp>
            <p:nvCxnSpPr>
              <p:cNvPr id="11" name="Connettore 2 10">
                <a:extLst>
                  <a:ext uri="{FF2B5EF4-FFF2-40B4-BE49-F238E27FC236}">
                    <a16:creationId xmlns:a16="http://schemas.microsoft.com/office/drawing/2014/main" id="{B4978355-15F1-9F29-7C47-2E8E3564018A}"/>
                  </a:ext>
                </a:extLst>
              </p:cNvPr>
              <p:cNvCxnSpPr>
                <a:cxnSpLocks/>
              </p:cNvCxnSpPr>
              <p:nvPr/>
            </p:nvCxnSpPr>
            <p:spPr>
              <a:xfrm>
                <a:off x="212686" y="2509209"/>
                <a:ext cx="73422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9877203-A3E3-28EA-40DC-24801E877571}"/>
                  </a:ext>
                </a:extLst>
              </p:cNvPr>
              <p:cNvSpPr txBox="1"/>
              <p:nvPr/>
            </p:nvSpPr>
            <p:spPr>
              <a:xfrm>
                <a:off x="118532" y="2032000"/>
                <a:ext cx="1057578" cy="476705"/>
              </a:xfrm>
              <a:prstGeom prst="rect">
                <a:avLst/>
              </a:prstGeom>
              <a:noFill/>
            </p:spPr>
            <p:txBody>
              <a:bodyPr wrap="square" rtlCol="0">
                <a:spAutoFit/>
              </a:bodyPr>
              <a:lstStyle/>
              <a:p>
                <a:r>
                  <a:rPr lang="it-IT" b="1" dirty="0" err="1"/>
                  <a:t>Inflow</a:t>
                </a:r>
                <a:endParaRPr lang="it-IT" b="1" dirty="0"/>
              </a:p>
            </p:txBody>
          </p:sp>
          <p:sp>
            <p:nvSpPr>
              <p:cNvPr id="13" name="CasellaDiTesto 12">
                <a:extLst>
                  <a:ext uri="{FF2B5EF4-FFF2-40B4-BE49-F238E27FC236}">
                    <a16:creationId xmlns:a16="http://schemas.microsoft.com/office/drawing/2014/main" id="{D77C91B5-466C-A1B5-AEF1-2F30B7F3BA04}"/>
                  </a:ext>
                </a:extLst>
              </p:cNvPr>
              <p:cNvSpPr txBox="1"/>
              <p:nvPr/>
            </p:nvSpPr>
            <p:spPr>
              <a:xfrm>
                <a:off x="1530663" y="2509209"/>
                <a:ext cx="828382" cy="369332"/>
              </a:xfrm>
              <a:prstGeom prst="rect">
                <a:avLst/>
              </a:prstGeom>
              <a:noFill/>
            </p:spPr>
            <p:txBody>
              <a:bodyPr wrap="square" rtlCol="0">
                <a:spAutoFit/>
              </a:bodyPr>
              <a:lstStyle/>
              <a:p>
                <a:r>
                  <a:rPr lang="it-IT" b="1" dirty="0"/>
                  <a:t>W(t)</a:t>
                </a:r>
              </a:p>
            </p:txBody>
          </p:sp>
          <p:sp>
            <p:nvSpPr>
              <p:cNvPr id="14" name="CasellaDiTesto 13">
                <a:extLst>
                  <a:ext uri="{FF2B5EF4-FFF2-40B4-BE49-F238E27FC236}">
                    <a16:creationId xmlns:a16="http://schemas.microsoft.com/office/drawing/2014/main" id="{9B619AAB-816F-741D-3CA5-2878E6B67B80}"/>
                  </a:ext>
                </a:extLst>
              </p:cNvPr>
              <p:cNvSpPr txBox="1"/>
              <p:nvPr/>
            </p:nvSpPr>
            <p:spPr>
              <a:xfrm>
                <a:off x="4622797" y="3214234"/>
                <a:ext cx="1224279" cy="476705"/>
              </a:xfrm>
              <a:prstGeom prst="rect">
                <a:avLst/>
              </a:prstGeom>
              <a:noFill/>
            </p:spPr>
            <p:txBody>
              <a:bodyPr wrap="square" rtlCol="0">
                <a:spAutoFit/>
              </a:bodyPr>
              <a:lstStyle/>
              <a:p>
                <a:r>
                  <a:rPr lang="it-IT" b="1" dirty="0" err="1"/>
                  <a:t>Outflow</a:t>
                </a:r>
                <a:endParaRPr lang="it-IT" b="1" dirty="0"/>
              </a:p>
            </p:txBody>
          </p:sp>
          <p:cxnSp>
            <p:nvCxnSpPr>
              <p:cNvPr id="15" name="Connettore 2 14">
                <a:extLst>
                  <a:ext uri="{FF2B5EF4-FFF2-40B4-BE49-F238E27FC236}">
                    <a16:creationId xmlns:a16="http://schemas.microsoft.com/office/drawing/2014/main" id="{DD170C1D-CD9B-71F6-1293-E4EB97D96E5B}"/>
                  </a:ext>
                </a:extLst>
              </p:cNvPr>
              <p:cNvCxnSpPr>
                <a:cxnSpLocks/>
              </p:cNvCxnSpPr>
              <p:nvPr/>
            </p:nvCxnSpPr>
            <p:spPr>
              <a:xfrm flipV="1">
                <a:off x="1725396" y="1620158"/>
                <a:ext cx="0" cy="5811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07A9A572-11AE-7157-CC4D-E6D650E95F36}"/>
                  </a:ext>
                </a:extLst>
              </p:cNvPr>
              <p:cNvSpPr txBox="1"/>
              <p:nvPr/>
            </p:nvSpPr>
            <p:spPr>
              <a:xfrm>
                <a:off x="1030566" y="1197785"/>
                <a:ext cx="1565439" cy="476705"/>
              </a:xfrm>
              <a:prstGeom prst="rect">
                <a:avLst/>
              </a:prstGeom>
              <a:noFill/>
            </p:spPr>
            <p:txBody>
              <a:bodyPr wrap="square" rtlCol="0">
                <a:spAutoFit/>
              </a:bodyPr>
              <a:lstStyle/>
              <a:p>
                <a:r>
                  <a:rPr lang="it-IT" b="1" dirty="0" err="1"/>
                  <a:t>Evaporation</a:t>
                </a:r>
                <a:endParaRPr lang="it-IT" b="1" dirty="0"/>
              </a:p>
            </p:txBody>
          </p:sp>
        </p:grpSp>
        <p:cxnSp>
          <p:nvCxnSpPr>
            <p:cNvPr id="9" name="Connettore 2 8">
              <a:extLst>
                <a:ext uri="{FF2B5EF4-FFF2-40B4-BE49-F238E27FC236}">
                  <a16:creationId xmlns:a16="http://schemas.microsoft.com/office/drawing/2014/main" id="{70474267-C4B3-E885-0E58-FCFE5D1FE9C3}"/>
                </a:ext>
              </a:extLst>
            </p:cNvPr>
            <p:cNvCxnSpPr>
              <a:cxnSpLocks/>
            </p:cNvCxnSpPr>
            <p:nvPr/>
          </p:nvCxnSpPr>
          <p:spPr>
            <a:xfrm>
              <a:off x="3977254" y="2944498"/>
              <a:ext cx="39284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E69F286F-4666-3853-EF59-B617D3DD6F6C}"/>
                  </a:ext>
                </a:extLst>
              </p:cNvPr>
              <p:cNvSpPr txBox="1"/>
              <p:nvPr/>
            </p:nvSpPr>
            <p:spPr>
              <a:xfrm>
                <a:off x="449952" y="2824510"/>
                <a:ext cx="4928963"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𝑉</m:t>
                          </m:r>
                        </m:e>
                        <m:sub>
                          <m:r>
                            <a:rPr lang="it-IT" b="0" i="1" smtClean="0">
                              <a:latin typeface="Cambria Math" panose="02040503050406030204" pitchFamily="18" charset="0"/>
                            </a:rPr>
                            <m:t>𝑖𝑛𝑓𝑙𝑜𝑤</m:t>
                          </m:r>
                        </m:sub>
                      </m:sSub>
                      <m:r>
                        <a:rPr lang="it-IT" i="0">
                          <a:latin typeface="Cambria Math" panose="02040503050406030204" pitchFamily="18" charset="0"/>
                        </a:rPr>
                        <m:t>=</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𝑊</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𝑑𝑎𝑦</m:t>
                              </m:r>
                            </m:e>
                          </m:d>
                          <m:r>
                            <a:rPr lang="it-IT" i="0">
                              <a:latin typeface="Cambria Math" panose="02040503050406030204" pitchFamily="18" charset="0"/>
                            </a:rPr>
                            <m:t>−</m:t>
                          </m:r>
                          <m:r>
                            <a:rPr lang="it-IT" i="1">
                              <a:latin typeface="Cambria Math" panose="02040503050406030204" pitchFamily="18" charset="0"/>
                            </a:rPr>
                            <m:t>𝑊</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𝑑𝑎𝑦</m:t>
                              </m:r>
                              <m:r>
                                <a:rPr lang="it-IT" i="0">
                                  <a:latin typeface="Cambria Math" panose="02040503050406030204" pitchFamily="18" charset="0"/>
                                </a:rPr>
                                <m:t>−1</m:t>
                              </m:r>
                            </m:e>
                          </m:d>
                        </m:e>
                      </m:d>
                      <m:r>
                        <a:rPr lang="it-IT" i="0">
                          <a:latin typeface="Cambria Math" panose="02040503050406030204" pitchFamily="18" charset="0"/>
                        </a:rPr>
                        <m:t>+</m:t>
                      </m:r>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𝑉</m:t>
                          </m:r>
                        </m:e>
                        <m:sub>
                          <m:r>
                            <a:rPr lang="it-IT" b="0" i="1" smtClean="0">
                              <a:latin typeface="Cambria Math" panose="02040503050406030204" pitchFamily="18" charset="0"/>
                            </a:rPr>
                            <m:t>𝑜𝑢𝑡𝑓𝑙𝑜𝑤</m:t>
                          </m:r>
                        </m:sub>
                      </m:sSub>
                    </m:oMath>
                  </m:oMathPara>
                </a14:m>
                <a:endParaRPr lang="it-IT" dirty="0"/>
              </a:p>
            </p:txBody>
          </p:sp>
        </mc:Choice>
        <mc:Fallback xmlns="">
          <p:sp>
            <p:nvSpPr>
              <p:cNvPr id="17" name="CasellaDiTesto 16">
                <a:extLst>
                  <a:ext uri="{FF2B5EF4-FFF2-40B4-BE49-F238E27FC236}">
                    <a16:creationId xmlns:a16="http://schemas.microsoft.com/office/drawing/2014/main" id="{E69F286F-4666-3853-EF59-B617D3DD6F6C}"/>
                  </a:ext>
                </a:extLst>
              </p:cNvPr>
              <p:cNvSpPr txBox="1">
                <a:spLocks noRot="1" noChangeAspect="1" noMove="1" noResize="1" noEditPoints="1" noAdjustHandles="1" noChangeArrowheads="1" noChangeShapeType="1" noTextEdit="1"/>
              </p:cNvSpPr>
              <p:nvPr/>
            </p:nvSpPr>
            <p:spPr>
              <a:xfrm>
                <a:off x="449952" y="2824510"/>
                <a:ext cx="4928963" cy="411331"/>
              </a:xfrm>
              <a:prstGeom prst="rect">
                <a:avLst/>
              </a:prstGeom>
              <a:blipFill>
                <a:blip r:embed="rId4"/>
                <a:stretch>
                  <a:fillRect b="-882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7FB7CFF-BEA1-EDE1-A952-EC39E6F81CE4}"/>
                  </a:ext>
                </a:extLst>
              </p:cNvPr>
              <p:cNvSpPr txBox="1"/>
              <p:nvPr/>
            </p:nvSpPr>
            <p:spPr>
              <a:xfrm>
                <a:off x="547267" y="3364196"/>
                <a:ext cx="4620135" cy="988604"/>
              </a:xfrm>
              <a:prstGeom prst="rect">
                <a:avLst/>
              </a:prstGeom>
              <a:noFill/>
            </p:spPr>
            <p:txBody>
              <a:bodyPr wrap="square">
                <a:spAutoFit/>
              </a:bodyPr>
              <a:lstStyle/>
              <a:p>
                <a:pPr marL="0" marR="0" algn="just">
                  <a:spcAft>
                    <a:spcPts val="800"/>
                  </a:spcAft>
                </a:pPr>
                <a14:m>
                  <m:oMath xmlns:m="http://schemas.openxmlformats.org/officeDocument/2006/math">
                    <m:sSub>
                      <m:sSubPr>
                        <m:ctrlPr>
                          <a:rPr lang="it-IT" sz="1400" i="1" smtClean="0">
                            <a:effectLst/>
                            <a:latin typeface="Cambria Math" panose="02040503050406030204" pitchFamily="18" charset="0"/>
                            <a:ea typeface="MS Mincho" panose="02020609040205080304" pitchFamily="49" charset="-128"/>
                            <a:cs typeface="Times New Roman" panose="02020603050405020304" pitchFamily="18" charset="0"/>
                          </a:rPr>
                        </m:ctrlPr>
                      </m:sSubPr>
                      <m:e>
                        <m:r>
                          <a:rPr lang="it-IT" sz="1400" i="1">
                            <a:effectLst/>
                            <a:latin typeface="Cambria Math" panose="02040503050406030204" pitchFamily="18" charset="0"/>
                            <a:ea typeface="MS Mincho" panose="02020609040205080304" pitchFamily="49" charset="-128"/>
                            <a:cs typeface="Times New Roman" panose="02020603050405020304" pitchFamily="18" charset="0"/>
                          </a:rPr>
                          <m:t>𝑉</m:t>
                        </m:r>
                      </m:e>
                      <m:sub>
                        <m:r>
                          <a:rPr lang="it-IT" sz="1400" b="0" i="1" smtClean="0">
                            <a:effectLst/>
                            <a:latin typeface="Cambria Math" panose="02040503050406030204" pitchFamily="18" charset="0"/>
                            <a:ea typeface="MS Mincho" panose="02020609040205080304" pitchFamily="49" charset="-128"/>
                            <a:cs typeface="Times New Roman" panose="02020603050405020304" pitchFamily="18" charset="0"/>
                          </a:rPr>
                          <m:t>𝑖𝑛𝑓𝑙𝑜𝑤</m:t>
                        </m:r>
                      </m:sub>
                    </m:sSub>
                  </m:oMath>
                </a14:m>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(m</a:t>
                </a:r>
                <a:r>
                  <a:rPr lang="it-IT" sz="1400" baseline="30000" dirty="0">
                    <a:effectLst/>
                    <a:latin typeface="Times New Roman" panose="02020603050405020304" pitchFamily="18" charset="0"/>
                    <a:ea typeface="MS Mincho" panose="02020609040205080304" pitchFamily="49" charset="-128"/>
                    <a:cs typeface="Times New Roman" panose="02020603050405020304" pitchFamily="18" charset="0"/>
                  </a:rPr>
                  <a:t>3</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1400" dirty="0">
                    <a:latin typeface="Times New Roman" panose="02020603050405020304" pitchFamily="18" charset="0"/>
                    <a:ea typeface="MS Mincho" panose="02020609040205080304" pitchFamily="49" charset="-128"/>
                    <a:cs typeface="Times New Roman" panose="02020603050405020304" pitchFamily="18" charset="0"/>
                  </a:rPr>
                  <a:t>is the daily volume flowing into the reservoir</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a:t>
                </a:r>
                <a14:m>
                  <m:oMath xmlns:m="http://schemas.openxmlformats.org/officeDocument/2006/math">
                    <m:r>
                      <a:rPr lang="it-IT" sz="1400" i="1">
                        <a:effectLst/>
                        <a:latin typeface="Cambria Math" panose="02040503050406030204" pitchFamily="18" charset="0"/>
                        <a:ea typeface="MS Mincho" panose="02020609040205080304" pitchFamily="49" charset="-128"/>
                        <a:cs typeface="Times New Roman" panose="02020603050405020304" pitchFamily="18" charset="0"/>
                      </a:rPr>
                      <m:t>𝑊</m:t>
                    </m:r>
                  </m:oMath>
                </a14:m>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(m</a:t>
                </a:r>
                <a:r>
                  <a:rPr lang="it-IT" sz="1400" baseline="30000" dirty="0">
                    <a:effectLst/>
                    <a:latin typeface="Times New Roman" panose="02020603050405020304" pitchFamily="18" charset="0"/>
                    <a:ea typeface="MS Mincho" panose="02020609040205080304" pitchFamily="49" charset="-128"/>
                    <a:cs typeface="Times New Roman" panose="02020603050405020304" pitchFamily="18" charset="0"/>
                  </a:rPr>
                  <a:t>3</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1400" dirty="0">
                    <a:latin typeface="Times New Roman" panose="02020603050405020304" pitchFamily="18" charset="0"/>
                    <a:ea typeface="MS Mincho" panose="02020609040205080304" pitchFamily="49" charset="-128"/>
                    <a:cs typeface="Times New Roman" panose="02020603050405020304" pitchFamily="18" charset="0"/>
                  </a:rPr>
                  <a:t>is the accumulated volume in the reservoir</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it-IT" sz="1400" i="1">
                            <a:effectLst/>
                            <a:latin typeface="Cambria Math" panose="02040503050406030204" pitchFamily="18" charset="0"/>
                            <a:ea typeface="MS Mincho" panose="02020609040205080304" pitchFamily="49" charset="-128"/>
                            <a:cs typeface="Times New Roman" panose="02020603050405020304" pitchFamily="18" charset="0"/>
                          </a:rPr>
                        </m:ctrlPr>
                      </m:sSubPr>
                      <m:e>
                        <m:r>
                          <a:rPr lang="it-IT" sz="1400" i="1">
                            <a:effectLst/>
                            <a:latin typeface="Cambria Math" panose="02040503050406030204" pitchFamily="18" charset="0"/>
                            <a:ea typeface="MS Mincho" panose="02020609040205080304" pitchFamily="49" charset="-128"/>
                            <a:cs typeface="Times New Roman" panose="02020603050405020304" pitchFamily="18" charset="0"/>
                          </a:rPr>
                          <m:t>𝑉</m:t>
                        </m:r>
                      </m:e>
                      <m:sub>
                        <m:r>
                          <a:rPr lang="it-IT" sz="1400" b="0" i="1" smtClean="0">
                            <a:effectLst/>
                            <a:latin typeface="Cambria Math" panose="02040503050406030204" pitchFamily="18" charset="0"/>
                            <a:ea typeface="MS Mincho" panose="02020609040205080304" pitchFamily="49" charset="-128"/>
                            <a:cs typeface="Times New Roman" panose="02020603050405020304" pitchFamily="18" charset="0"/>
                          </a:rPr>
                          <m:t>𝑜𝑢𝑡𝑓𝑙𝑜𝑤</m:t>
                        </m:r>
                      </m:sub>
                    </m:sSub>
                  </m:oMath>
                </a14:m>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(m</a:t>
                </a:r>
                <a:r>
                  <a:rPr lang="it-IT" sz="1400" baseline="30000" dirty="0">
                    <a:effectLst/>
                    <a:latin typeface="Times New Roman" panose="02020603050405020304" pitchFamily="18" charset="0"/>
                    <a:ea typeface="MS Mincho" panose="02020609040205080304" pitchFamily="49" charset="-128"/>
                    <a:cs typeface="Times New Roman" panose="02020603050405020304" pitchFamily="18" charset="0"/>
                  </a:rPr>
                  <a:t>3</a:t>
                </a:r>
                <a:r>
                  <a:rPr lang="it-IT" sz="1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1400" dirty="0">
                    <a:latin typeface="Times New Roman" panose="02020603050405020304" pitchFamily="18" charset="0"/>
                    <a:ea typeface="MS Mincho" panose="02020609040205080304" pitchFamily="49" charset="-128"/>
                    <a:cs typeface="Times New Roman" panose="02020603050405020304" pitchFamily="18" charset="0"/>
                  </a:rPr>
                  <a:t>is the volume exiting the reservoir (irrigation, industrial, drinking, release and/or spillway).</a:t>
                </a:r>
                <a:endParaRPr lang="it-IT" sz="1400" dirty="0">
                  <a:effectLst/>
                  <a:latin typeface="Verdana" panose="020B0604030504040204" pitchFamily="34" charset="0"/>
                  <a:ea typeface="Times New Roman" panose="02020603050405020304" pitchFamily="18" charset="0"/>
                  <a:cs typeface="Times New Roman" panose="02020603050405020304" pitchFamily="18" charset="0"/>
                </a:endParaRPr>
              </a:p>
            </p:txBody>
          </p:sp>
        </mc:Choice>
        <mc:Fallback xmlns="">
          <p:sp>
            <p:nvSpPr>
              <p:cNvPr id="18" name="CasellaDiTesto 17">
                <a:extLst>
                  <a:ext uri="{FF2B5EF4-FFF2-40B4-BE49-F238E27FC236}">
                    <a16:creationId xmlns:a16="http://schemas.microsoft.com/office/drawing/2014/main" id="{F7FB7CFF-BEA1-EDE1-A952-EC39E6F81CE4}"/>
                  </a:ext>
                </a:extLst>
              </p:cNvPr>
              <p:cNvSpPr txBox="1">
                <a:spLocks noRot="1" noChangeAspect="1" noMove="1" noResize="1" noEditPoints="1" noAdjustHandles="1" noChangeArrowheads="1" noChangeShapeType="1" noTextEdit="1"/>
              </p:cNvSpPr>
              <p:nvPr/>
            </p:nvSpPr>
            <p:spPr>
              <a:xfrm>
                <a:off x="547267" y="3364196"/>
                <a:ext cx="4620135" cy="988604"/>
              </a:xfrm>
              <a:prstGeom prst="rect">
                <a:avLst/>
              </a:prstGeom>
              <a:blipFill>
                <a:blip r:embed="rId5"/>
                <a:stretch>
                  <a:fillRect l="-396" t="-1235" r="-396" b="-555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077046B-0C49-1B23-AE95-E8F337E6E7AF}"/>
                  </a:ext>
                </a:extLst>
              </p:cNvPr>
              <p:cNvSpPr txBox="1"/>
              <p:nvPr/>
            </p:nvSpPr>
            <p:spPr>
              <a:xfrm>
                <a:off x="1302407" y="4481155"/>
                <a:ext cx="25082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𝐸</m:t>
                      </m:r>
                      <m:r>
                        <a:rPr lang="it-IT" i="0">
                          <a:latin typeface="Cambria Math" panose="02040503050406030204" pitchFamily="18" charset="0"/>
                        </a:rPr>
                        <m:t>=</m:t>
                      </m:r>
                      <m:r>
                        <a:rPr lang="it-IT" i="1">
                          <a:latin typeface="Cambria Math" panose="02040503050406030204" pitchFamily="18" charset="0"/>
                        </a:rPr>
                        <m:t>𝑘</m:t>
                      </m:r>
                      <m:d>
                        <m:dPr>
                          <m:begChr m:val="⌈"/>
                          <m:endChr m:val="⌉"/>
                          <m:ctrlPr>
                            <a:rPr lang="it-IT" i="1">
                              <a:solidFill>
                                <a:srgbClr val="836967"/>
                              </a:solidFill>
                              <a:latin typeface="Cambria Math" panose="02040503050406030204" pitchFamily="18" charset="0"/>
                            </a:rPr>
                          </m:ctrlPr>
                        </m:dPr>
                        <m:e>
                          <m:r>
                            <a:rPr lang="it-IT" i="1">
                              <a:latin typeface="Cambria Math" panose="02040503050406030204" pitchFamily="18" charset="0"/>
                            </a:rPr>
                            <m:t>𝑝</m:t>
                          </m:r>
                          <m:d>
                            <m:dPr>
                              <m:ctrlPr>
                                <a:rPr lang="it-IT" i="1">
                                  <a:solidFill>
                                    <a:srgbClr val="836967"/>
                                  </a:solidFill>
                                  <a:latin typeface="Cambria Math" panose="02040503050406030204" pitchFamily="18" charset="0"/>
                                </a:rPr>
                              </m:ctrlPr>
                            </m:dPr>
                            <m:e>
                              <m:r>
                                <a:rPr lang="it-IT" i="0">
                                  <a:latin typeface="Cambria Math" panose="02040503050406030204" pitchFamily="18" charset="0"/>
                                </a:rPr>
                                <m:t>0.46</m:t>
                              </m:r>
                              <m:r>
                                <a:rPr lang="it-IT" i="1">
                                  <a:latin typeface="Cambria Math" panose="02040503050406030204" pitchFamily="18" charset="0"/>
                                </a:rPr>
                                <m:t>𝑇</m:t>
                              </m:r>
                              <m:r>
                                <a:rPr lang="it-IT" i="0">
                                  <a:latin typeface="Cambria Math" panose="02040503050406030204" pitchFamily="18" charset="0"/>
                                </a:rPr>
                                <m:t>+8</m:t>
                              </m:r>
                            </m:e>
                          </m:d>
                        </m:e>
                      </m:d>
                    </m:oMath>
                  </m:oMathPara>
                </a14:m>
                <a:endParaRPr lang="it-IT" dirty="0"/>
              </a:p>
            </p:txBody>
          </p:sp>
        </mc:Choice>
        <mc:Fallback xmlns="">
          <p:sp>
            <p:nvSpPr>
              <p:cNvPr id="19" name="CasellaDiTesto 18">
                <a:extLst>
                  <a:ext uri="{FF2B5EF4-FFF2-40B4-BE49-F238E27FC236}">
                    <a16:creationId xmlns:a16="http://schemas.microsoft.com/office/drawing/2014/main" id="{D077046B-0C49-1B23-AE95-E8F337E6E7AF}"/>
                  </a:ext>
                </a:extLst>
              </p:cNvPr>
              <p:cNvSpPr txBox="1">
                <a:spLocks noRot="1" noChangeAspect="1" noMove="1" noResize="1" noEditPoints="1" noAdjustHandles="1" noChangeArrowheads="1" noChangeShapeType="1" noTextEdit="1"/>
              </p:cNvSpPr>
              <p:nvPr/>
            </p:nvSpPr>
            <p:spPr>
              <a:xfrm>
                <a:off x="1302407" y="4481155"/>
                <a:ext cx="2508249" cy="369332"/>
              </a:xfrm>
              <a:prstGeom prst="rect">
                <a:avLst/>
              </a:prstGeom>
              <a:blipFill>
                <a:blip r:embed="rId6"/>
                <a:stretch>
                  <a:fillRect b="-655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DD8EF8E-630D-A8AD-8773-760E8FC2F2AB}"/>
                  </a:ext>
                </a:extLst>
              </p:cNvPr>
              <p:cNvSpPr txBox="1"/>
              <p:nvPr/>
            </p:nvSpPr>
            <p:spPr>
              <a:xfrm>
                <a:off x="479701" y="5028514"/>
                <a:ext cx="4755268" cy="954107"/>
              </a:xfrm>
              <a:prstGeom prst="rect">
                <a:avLst/>
              </a:prstGeom>
              <a:noFill/>
            </p:spPr>
            <p:txBody>
              <a:bodyPr wrap="square">
                <a:spAutoFit/>
              </a:bodyPr>
              <a:lstStyle/>
              <a:p>
                <a:pPr algn="just"/>
                <a14:m>
                  <m:oMath xmlns:m="http://schemas.openxmlformats.org/officeDocument/2006/math">
                    <m:r>
                      <a:rPr lang="it-IT" sz="1400" i="1">
                        <a:effectLst/>
                        <a:latin typeface="Cambria Math" panose="02040503050406030204" pitchFamily="18" charset="0"/>
                        <a:ea typeface="MS Mincho" panose="02020609040205080304" pitchFamily="49" charset="-128"/>
                        <a:cs typeface="Times New Roman" panose="02020603050405020304" pitchFamily="18" charset="0"/>
                      </a:rPr>
                      <m:t>𝐸</m:t>
                    </m:r>
                  </m:oMath>
                </a14:m>
                <a:r>
                  <a:rPr lang="it-IT" sz="1400" dirty="0">
                    <a:effectLst/>
                    <a:latin typeface="+mn-lt"/>
                    <a:ea typeface="MS Mincho" panose="02020609040205080304" pitchFamily="49" charset="-128"/>
                    <a:cs typeface="Times New Roman" panose="02020603050405020304" pitchFamily="18" charset="0"/>
                  </a:rPr>
                  <a:t> (mm/</a:t>
                </a:r>
                <a:r>
                  <a:rPr lang="it-IT" sz="1400" dirty="0">
                    <a:latin typeface="+mn-lt"/>
                    <a:ea typeface="MS Mincho" panose="02020609040205080304" pitchFamily="49" charset="-128"/>
                    <a:cs typeface="Times New Roman" panose="02020603050405020304" pitchFamily="18" charset="0"/>
                  </a:rPr>
                  <a:t>day</a:t>
                </a:r>
                <a:r>
                  <a:rPr lang="it-IT" sz="1400" dirty="0">
                    <a:effectLst/>
                    <a:latin typeface="+mn-lt"/>
                    <a:ea typeface="MS Mincho" panose="02020609040205080304" pitchFamily="49" charset="-128"/>
                    <a:cs typeface="Times New Roman" panose="02020603050405020304" pitchFamily="18" charset="0"/>
                  </a:rPr>
                  <a:t>) </a:t>
                </a:r>
                <a:r>
                  <a:rPr lang="en-US" sz="1400" dirty="0">
                    <a:latin typeface="+mn-lt"/>
                    <a:ea typeface="MS Mincho" panose="02020609040205080304" pitchFamily="49" charset="-128"/>
                    <a:cs typeface="Times New Roman" panose="02020603050405020304" pitchFamily="18" charset="0"/>
                  </a:rPr>
                  <a:t>is evaporation from the lake</a:t>
                </a:r>
                <a:r>
                  <a:rPr lang="it-IT" sz="1400" dirty="0">
                    <a:effectLst/>
                    <a:latin typeface="+mn-lt"/>
                    <a:ea typeface="MS Mincho" panose="02020609040205080304" pitchFamily="49" charset="-128"/>
                    <a:cs typeface="Times New Roman" panose="02020603050405020304" pitchFamily="18" charset="0"/>
                  </a:rPr>
                  <a:t>, </a:t>
                </a:r>
                <a14:m>
                  <m:oMath xmlns:m="http://schemas.openxmlformats.org/officeDocument/2006/math">
                    <m:r>
                      <a:rPr lang="it-IT" sz="1400" i="1">
                        <a:effectLst/>
                        <a:latin typeface="Cambria Math" panose="02040503050406030204" pitchFamily="18" charset="0"/>
                        <a:ea typeface="MS Mincho" panose="02020609040205080304" pitchFamily="49" charset="-128"/>
                        <a:cs typeface="Times New Roman" panose="02020603050405020304" pitchFamily="18" charset="0"/>
                      </a:rPr>
                      <m:t>𝑘</m:t>
                    </m:r>
                  </m:oMath>
                </a14:m>
                <a:r>
                  <a:rPr lang="it-IT" sz="1400" dirty="0">
                    <a:effectLst/>
                    <a:latin typeface="+mn-lt"/>
                    <a:ea typeface="MS Mincho" panose="02020609040205080304" pitchFamily="49" charset="-128"/>
                    <a:cs typeface="Times New Roman" panose="02020603050405020304" pitchFamily="18" charset="0"/>
                  </a:rPr>
                  <a:t> </a:t>
                </a:r>
                <a:r>
                  <a:rPr lang="it-IT" sz="1400" dirty="0" err="1">
                    <a:latin typeface="+mn-lt"/>
                    <a:ea typeface="MS Mincho" panose="02020609040205080304" pitchFamily="49" charset="-128"/>
                    <a:cs typeface="Times New Roman" panose="02020603050405020304" pitchFamily="18" charset="0"/>
                  </a:rPr>
                  <a:t>correction</a:t>
                </a:r>
                <a:r>
                  <a:rPr lang="it-IT" sz="1400" dirty="0">
                    <a:latin typeface="+mn-lt"/>
                    <a:ea typeface="MS Mincho" panose="02020609040205080304" pitchFamily="49" charset="-128"/>
                    <a:cs typeface="Times New Roman" panose="02020603050405020304" pitchFamily="18" charset="0"/>
                  </a:rPr>
                  <a:t> </a:t>
                </a:r>
                <a:r>
                  <a:rPr lang="it-IT" sz="1400" dirty="0" err="1">
                    <a:latin typeface="+mn-lt"/>
                    <a:ea typeface="MS Mincho" panose="02020609040205080304" pitchFamily="49" charset="-128"/>
                    <a:cs typeface="Times New Roman" panose="02020603050405020304" pitchFamily="18" charset="0"/>
                  </a:rPr>
                  <a:t>factor</a:t>
                </a:r>
                <a:r>
                  <a:rPr lang="it-IT" sz="1400" dirty="0">
                    <a:effectLst/>
                    <a:latin typeface="+mn-lt"/>
                    <a:ea typeface="MS Mincho" panose="02020609040205080304" pitchFamily="49" charset="-128"/>
                    <a:cs typeface="Times New Roman" panose="02020603050405020304" pitchFamily="18" charset="0"/>
                  </a:rPr>
                  <a:t>, </a:t>
                </a:r>
                <a14:m>
                  <m:oMath xmlns:m="http://schemas.openxmlformats.org/officeDocument/2006/math">
                    <m:r>
                      <a:rPr lang="it-IT" sz="1400" i="1">
                        <a:effectLst/>
                        <a:latin typeface="Cambria Math" panose="02040503050406030204" pitchFamily="18" charset="0"/>
                        <a:ea typeface="MS Mincho" panose="02020609040205080304" pitchFamily="49" charset="-128"/>
                        <a:cs typeface="Times New Roman" panose="02020603050405020304" pitchFamily="18" charset="0"/>
                      </a:rPr>
                      <m:t>𝑝</m:t>
                    </m:r>
                  </m:oMath>
                </a14:m>
                <a:r>
                  <a:rPr lang="it-IT" sz="1400" dirty="0">
                    <a:effectLst/>
                    <a:latin typeface="+mn-lt"/>
                    <a:ea typeface="MS Mincho" panose="02020609040205080304" pitchFamily="49" charset="-128"/>
                    <a:cs typeface="Times New Roman" panose="02020603050405020304" pitchFamily="18" charset="0"/>
                  </a:rPr>
                  <a:t> </a:t>
                </a:r>
                <a:r>
                  <a:rPr lang="en-US" sz="1400" dirty="0">
                    <a:latin typeface="+mn-lt"/>
                    <a:ea typeface="MS Mincho" panose="02020609040205080304" pitchFamily="49" charset="-128"/>
                    <a:cs typeface="Times New Roman" panose="02020603050405020304" pitchFamily="18" charset="0"/>
                  </a:rPr>
                  <a:t>is the monthly average of the astronomical length of day, expressed as a % of the total daylight hours of the year</a:t>
                </a:r>
                <a:r>
                  <a:rPr lang="it-IT" sz="1400" dirty="0">
                    <a:effectLst/>
                    <a:latin typeface="+mn-lt"/>
                    <a:ea typeface="MS Mincho" panose="02020609040205080304" pitchFamily="49" charset="-128"/>
                    <a:cs typeface="Times New Roman" panose="02020603050405020304" pitchFamily="18" charset="0"/>
                  </a:rPr>
                  <a:t>, </a:t>
                </a:r>
                <a14:m>
                  <m:oMath xmlns:m="http://schemas.openxmlformats.org/officeDocument/2006/math">
                    <m:r>
                      <a:rPr lang="it-IT" sz="1400" i="1">
                        <a:effectLst/>
                        <a:latin typeface="Cambria Math" panose="02040503050406030204" pitchFamily="18" charset="0"/>
                        <a:ea typeface="MS Mincho" panose="02020609040205080304" pitchFamily="49" charset="-128"/>
                        <a:cs typeface="Times New Roman" panose="02020603050405020304" pitchFamily="18" charset="0"/>
                      </a:rPr>
                      <m:t>𝑇</m:t>
                    </m:r>
                  </m:oMath>
                </a14:m>
                <a:r>
                  <a:rPr lang="it-IT" sz="1400" dirty="0">
                    <a:effectLst/>
                    <a:latin typeface="+mn-lt"/>
                    <a:ea typeface="MS Mincho" panose="02020609040205080304" pitchFamily="49" charset="-128"/>
                    <a:cs typeface="Times New Roman" panose="02020603050405020304" pitchFamily="18" charset="0"/>
                  </a:rPr>
                  <a:t> </a:t>
                </a:r>
                <a:r>
                  <a:rPr lang="en-US" sz="1400" dirty="0">
                    <a:latin typeface="+mn-lt"/>
                    <a:ea typeface="MS Mincho" panose="02020609040205080304" pitchFamily="49" charset="-128"/>
                    <a:cs typeface="Times New Roman" panose="02020603050405020304" pitchFamily="18" charset="0"/>
                  </a:rPr>
                  <a:t>is the average daily temperature.</a:t>
                </a:r>
              </a:p>
            </p:txBody>
          </p:sp>
        </mc:Choice>
        <mc:Fallback xmlns="">
          <p:sp>
            <p:nvSpPr>
              <p:cNvPr id="20" name="CasellaDiTesto 19">
                <a:extLst>
                  <a:ext uri="{FF2B5EF4-FFF2-40B4-BE49-F238E27FC236}">
                    <a16:creationId xmlns:a16="http://schemas.microsoft.com/office/drawing/2014/main" id="{3DD8EF8E-630D-A8AD-8773-760E8FC2F2AB}"/>
                  </a:ext>
                </a:extLst>
              </p:cNvPr>
              <p:cNvSpPr txBox="1">
                <a:spLocks noRot="1" noChangeAspect="1" noMove="1" noResize="1" noEditPoints="1" noAdjustHandles="1" noChangeArrowheads="1" noChangeShapeType="1" noTextEdit="1"/>
              </p:cNvSpPr>
              <p:nvPr/>
            </p:nvSpPr>
            <p:spPr>
              <a:xfrm>
                <a:off x="479701" y="5028514"/>
                <a:ext cx="4755268" cy="954107"/>
              </a:xfrm>
              <a:prstGeom prst="rect">
                <a:avLst/>
              </a:prstGeom>
              <a:blipFill>
                <a:blip r:embed="rId7"/>
                <a:stretch>
                  <a:fillRect l="-385" t="-1282" r="-385" b="-5769"/>
                </a:stretch>
              </a:blipFill>
            </p:spPr>
            <p:txBody>
              <a:bodyPr/>
              <a:lstStyle/>
              <a:p>
                <a:r>
                  <a:rPr lang="it-IT">
                    <a:noFill/>
                  </a:rPr>
                  <a:t> </a:t>
                </a:r>
              </a:p>
            </p:txBody>
          </p:sp>
        </mc:Fallback>
      </mc:AlternateContent>
      <p:pic>
        <p:nvPicPr>
          <p:cNvPr id="21" name="Immagine 20">
            <a:extLst>
              <a:ext uri="{FF2B5EF4-FFF2-40B4-BE49-F238E27FC236}">
                <a16:creationId xmlns:a16="http://schemas.microsoft.com/office/drawing/2014/main" id="{C52C277F-A889-AAE3-16C3-46345104F2D9}"/>
              </a:ext>
            </a:extLst>
          </p:cNvPr>
          <p:cNvPicPr>
            <a:picLocks noChangeAspect="1"/>
          </p:cNvPicPr>
          <p:nvPr/>
        </p:nvPicPr>
        <p:blipFill>
          <a:blip r:embed="rId8"/>
          <a:stretch>
            <a:fillRect/>
          </a:stretch>
        </p:blipFill>
        <p:spPr>
          <a:xfrm>
            <a:off x="6722741" y="540404"/>
            <a:ext cx="4725166" cy="2203663"/>
          </a:xfrm>
          <a:prstGeom prst="rect">
            <a:avLst/>
          </a:prstGeom>
        </p:spPr>
      </p:pic>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8E6317EF-CB49-6125-8D9C-079550329F35}"/>
                  </a:ext>
                </a:extLst>
              </p:cNvPr>
              <p:cNvSpPr txBox="1"/>
              <p:nvPr/>
            </p:nvSpPr>
            <p:spPr>
              <a:xfrm>
                <a:off x="6772124" y="2822109"/>
                <a:ext cx="4620135" cy="687368"/>
              </a:xfrm>
              <a:prstGeom prst="rect">
                <a:avLst/>
              </a:prstGeom>
              <a:noFill/>
            </p:spPr>
            <p:txBody>
              <a:bodyPr wrap="square">
                <a:spAutoFit/>
              </a:bodyPr>
              <a:lstStyle>
                <a:defPPr>
                  <a:defRPr lang="it-IT"/>
                </a:defPPr>
                <a:lvl1pPr marL="0" marR="0" algn="just">
                  <a:spcAft>
                    <a:spcPts val="800"/>
                  </a:spcAft>
                  <a:defRPr sz="1600" i="1">
                    <a:effectLst/>
                    <a:latin typeface="Cambria Math" panose="02040503050406030204" pitchFamily="18" charset="0"/>
                    <a:ea typeface="MS Mincho" panose="02020609040205080304" pitchFamily="49" charset="-128"/>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m:rPr>
                          <m:sty m:val="p"/>
                        </m:rPr>
                        <a:rPr lang="it-IT">
                          <a:latin typeface="Cambria Math" panose="02040503050406030204" pitchFamily="18" charset="0"/>
                        </a:rPr>
                        <m:t>Using</m:t>
                      </m:r>
                      <m:r>
                        <a:rPr lang="it-IT">
                          <a:latin typeface="Cambria Math" panose="02040503050406030204" pitchFamily="18" charset="0"/>
                        </a:rPr>
                        <m:t> </m:t>
                      </m:r>
                      <m:r>
                        <m:rPr>
                          <m:sty m:val="p"/>
                        </m:rPr>
                        <a:rPr lang="it-IT">
                          <a:latin typeface="Cambria Math" panose="02040503050406030204" pitchFamily="18" charset="0"/>
                        </a:rPr>
                        <m:t>the</m:t>
                      </m:r>
                      <m:r>
                        <a:rPr lang="it-IT">
                          <a:latin typeface="Cambria Math" panose="02040503050406030204" pitchFamily="18" charset="0"/>
                        </a:rPr>
                        <m:t> </m:t>
                      </m:r>
                      <m:r>
                        <m:rPr>
                          <m:sty m:val="p"/>
                        </m:rPr>
                        <a:rPr lang="it-IT">
                          <a:latin typeface="Cambria Math" panose="02040503050406030204" pitchFamily="18" charset="0"/>
                        </a:rPr>
                        <m:t>flow</m:t>
                      </m:r>
                      <m:r>
                        <a:rPr lang="it-IT">
                          <a:latin typeface="Cambria Math" panose="02040503050406030204" pitchFamily="18" charset="0"/>
                        </a:rPr>
                        <m:t> </m:t>
                      </m:r>
                      <m:r>
                        <m:rPr>
                          <m:sty m:val="p"/>
                        </m:rPr>
                        <a:rPr lang="it-IT">
                          <a:latin typeface="Cambria Math" panose="02040503050406030204" pitchFamily="18" charset="0"/>
                        </a:rPr>
                        <m:t>rating</m:t>
                      </m:r>
                      <m:r>
                        <a:rPr lang="it-IT">
                          <a:latin typeface="Cambria Math" panose="02040503050406030204" pitchFamily="18" charset="0"/>
                        </a:rPr>
                        <m:t> </m:t>
                      </m:r>
                      <m:r>
                        <m:rPr>
                          <m:sty m:val="p"/>
                        </m:rPr>
                        <a:rPr lang="it-IT">
                          <a:latin typeface="Cambria Math" panose="02040503050406030204" pitchFamily="18" charset="0"/>
                        </a:rPr>
                        <m:t>Curves</m:t>
                      </m:r>
                      <m:r>
                        <a:rPr lang="it-IT">
                          <a:latin typeface="Cambria Math" panose="02040503050406030204" pitchFamily="18" charset="0"/>
                        </a:rPr>
                        <m:t> </m:t>
                      </m:r>
                      <m:r>
                        <m:rPr>
                          <m:sty m:val="p"/>
                        </m:rPr>
                        <a:rPr lang="it-IT">
                          <a:latin typeface="Cambria Math" panose="02040503050406030204" pitchFamily="18" charset="0"/>
                        </a:rPr>
                        <m:t>and</m:t>
                      </m:r>
                      <m:r>
                        <a:rPr lang="it-IT">
                          <a:latin typeface="Cambria Math" panose="02040503050406030204" pitchFamily="18" charset="0"/>
                        </a:rPr>
                        <m:t> </m:t>
                      </m:r>
                      <m:r>
                        <m:rPr>
                          <m:sty m:val="p"/>
                        </m:rPr>
                        <a:rPr lang="it-IT">
                          <a:latin typeface="Cambria Math" panose="02040503050406030204" pitchFamily="18" charset="0"/>
                        </a:rPr>
                        <m:t>the</m:t>
                      </m:r>
                      <m:r>
                        <a:rPr lang="it-IT">
                          <a:latin typeface="Cambria Math" panose="02040503050406030204" pitchFamily="18" charset="0"/>
                        </a:rPr>
                        <m:t> </m:t>
                      </m:r>
                      <m:r>
                        <m:rPr>
                          <m:sty m:val="p"/>
                        </m:rPr>
                        <a:rPr lang="it-IT">
                          <a:latin typeface="Cambria Math" panose="02040503050406030204" pitchFamily="18" charset="0"/>
                        </a:rPr>
                        <m:t>level</m:t>
                      </m:r>
                      <m:r>
                        <a:rPr lang="it-IT">
                          <a:latin typeface="Cambria Math" panose="02040503050406030204" pitchFamily="18" charset="0"/>
                        </a:rPr>
                        <m:t> </m:t>
                      </m:r>
                      <m:r>
                        <m:rPr>
                          <m:sty m:val="p"/>
                        </m:rPr>
                        <a:rPr lang="it-IT">
                          <a:latin typeface="Cambria Math" panose="02040503050406030204" pitchFamily="18" charset="0"/>
                        </a:rPr>
                        <m:t>data</m:t>
                      </m:r>
                      <m:r>
                        <a:rPr lang="it-IT">
                          <a:latin typeface="Cambria Math" panose="02040503050406030204" pitchFamily="18" charset="0"/>
                        </a:rPr>
                        <m:t> </m:t>
                      </m:r>
                    </m:oMath>
                  </m:oMathPara>
                </a14:m>
                <a:endParaRPr lang="it-IT" dirty="0">
                  <a:latin typeface="+mn-lt"/>
                </a:endParaRPr>
              </a:p>
              <a:p>
                <a14:m>
                  <m:oMath xmlns:m="http://schemas.openxmlformats.org/officeDocument/2006/math">
                    <m:r>
                      <m:rPr>
                        <m:sty m:val="p"/>
                      </m:rPr>
                      <a:rPr lang="it-IT">
                        <a:latin typeface="Cambria Math" panose="02040503050406030204" pitchFamily="18" charset="0"/>
                      </a:rPr>
                      <m:t>discharge</m:t>
                    </m:r>
                    <m:r>
                      <a:rPr lang="it-IT">
                        <a:latin typeface="Cambria Math" panose="02040503050406030204" pitchFamily="18" charset="0"/>
                      </a:rPr>
                      <m:t> </m:t>
                    </m:r>
                    <m:r>
                      <m:rPr>
                        <m:sty m:val="p"/>
                      </m:rPr>
                      <a:rPr lang="it-IT">
                        <a:latin typeface="Cambria Math" panose="02040503050406030204" pitchFamily="18" charset="0"/>
                      </a:rPr>
                      <m:t>was</m:t>
                    </m:r>
                    <m:r>
                      <a:rPr lang="it-IT">
                        <a:latin typeface="Cambria Math" panose="02040503050406030204" pitchFamily="18" charset="0"/>
                      </a:rPr>
                      <m:t> </m:t>
                    </m:r>
                    <m:r>
                      <m:rPr>
                        <m:sty m:val="p"/>
                      </m:rPr>
                      <a:rPr lang="it-IT">
                        <a:latin typeface="Cambria Math" panose="02040503050406030204" pitchFamily="18" charset="0"/>
                      </a:rPr>
                      <m:t>reconstrudted</m:t>
                    </m:r>
                    <m:r>
                      <a:rPr lang="it-IT">
                        <a:latin typeface="Cambria Math" panose="02040503050406030204" pitchFamily="18" charset="0"/>
                      </a:rPr>
                      <m:t> </m:t>
                    </m:r>
                    <m:r>
                      <m:rPr>
                        <m:sty m:val="p"/>
                      </m:rPr>
                      <a:rPr lang="it-IT">
                        <a:latin typeface="Cambria Math" panose="02040503050406030204" pitchFamily="18" charset="0"/>
                      </a:rPr>
                      <m:t>for</m:t>
                    </m:r>
                    <m:r>
                      <a:rPr lang="it-IT">
                        <a:latin typeface="Cambria Math" panose="02040503050406030204" pitchFamily="18" charset="0"/>
                      </a:rPr>
                      <m:t> </m:t>
                    </m:r>
                    <m:r>
                      <m:rPr>
                        <m:sty m:val="p"/>
                      </m:rPr>
                      <a:rPr lang="it-IT">
                        <a:latin typeface="Cambria Math" panose="02040503050406030204" pitchFamily="18" charset="0"/>
                      </a:rPr>
                      <m:t>the</m:t>
                    </m:r>
                    <m:r>
                      <a:rPr lang="it-IT">
                        <a:latin typeface="Cambria Math" panose="02040503050406030204" pitchFamily="18" charset="0"/>
                      </a:rPr>
                      <m:t> </m:t>
                    </m:r>
                    <m:r>
                      <m:rPr>
                        <m:sty m:val="p"/>
                      </m:rPr>
                      <a:rPr lang="it-IT">
                        <a:latin typeface="Cambria Math" panose="02040503050406030204" pitchFamily="18" charset="0"/>
                      </a:rPr>
                      <m:t>river</m:t>
                    </m:r>
                    <m:r>
                      <a:rPr lang="it-IT">
                        <a:latin typeface="Cambria Math" panose="02040503050406030204" pitchFamily="18" charset="0"/>
                      </a:rPr>
                      <m:t> </m:t>
                    </m:r>
                    <m:r>
                      <m:rPr>
                        <m:sty m:val="p"/>
                      </m:rPr>
                      <a:rPr lang="it-IT">
                        <a:latin typeface="Cambria Math" panose="02040503050406030204" pitchFamily="18" charset="0"/>
                      </a:rPr>
                      <m:t>basins</m:t>
                    </m:r>
                  </m:oMath>
                </a14:m>
                <a:r>
                  <a:rPr lang="en-US" dirty="0">
                    <a:latin typeface="+mn-lt"/>
                  </a:rPr>
                  <a:t>.</a:t>
                </a:r>
                <a:endParaRPr lang="it-IT" dirty="0"/>
              </a:p>
            </p:txBody>
          </p:sp>
        </mc:Choice>
        <mc:Fallback xmlns="">
          <p:sp>
            <p:nvSpPr>
              <p:cNvPr id="23" name="CasellaDiTesto 22">
                <a:extLst>
                  <a:ext uri="{FF2B5EF4-FFF2-40B4-BE49-F238E27FC236}">
                    <a16:creationId xmlns:a16="http://schemas.microsoft.com/office/drawing/2014/main" id="{8E6317EF-CB49-6125-8D9C-079550329F35}"/>
                  </a:ext>
                </a:extLst>
              </p:cNvPr>
              <p:cNvSpPr txBox="1">
                <a:spLocks noRot="1" noChangeAspect="1" noMove="1" noResize="1" noEditPoints="1" noAdjustHandles="1" noChangeArrowheads="1" noChangeShapeType="1" noTextEdit="1"/>
              </p:cNvSpPr>
              <p:nvPr/>
            </p:nvSpPr>
            <p:spPr>
              <a:xfrm>
                <a:off x="6772124" y="2822109"/>
                <a:ext cx="4620135" cy="687368"/>
              </a:xfrm>
              <a:prstGeom prst="rect">
                <a:avLst/>
              </a:prstGeom>
              <a:blipFill>
                <a:blip r:embed="rId9"/>
                <a:stretch>
                  <a:fillRect l="-132" b="-10619"/>
                </a:stretch>
              </a:blipFill>
            </p:spPr>
            <p:txBody>
              <a:bodyPr/>
              <a:lstStyle/>
              <a:p>
                <a:r>
                  <a:rPr lang="it-IT">
                    <a:noFill/>
                  </a:rPr>
                  <a:t> </a:t>
                </a:r>
              </a:p>
            </p:txBody>
          </p:sp>
        </mc:Fallback>
      </mc:AlternateContent>
      <p:pic>
        <p:nvPicPr>
          <p:cNvPr id="24" name="Immagine 23">
            <a:extLst>
              <a:ext uri="{FF2B5EF4-FFF2-40B4-BE49-F238E27FC236}">
                <a16:creationId xmlns:a16="http://schemas.microsoft.com/office/drawing/2014/main" id="{5AEDB0C8-6BE6-FD03-3BB7-F198662F208F}"/>
              </a:ext>
            </a:extLst>
          </p:cNvPr>
          <p:cNvPicPr>
            <a:picLocks noChangeAspect="1"/>
          </p:cNvPicPr>
          <p:nvPr/>
        </p:nvPicPr>
        <p:blipFill>
          <a:blip r:embed="rId10"/>
          <a:stretch>
            <a:fillRect/>
          </a:stretch>
        </p:blipFill>
        <p:spPr>
          <a:xfrm>
            <a:off x="7085187" y="3698677"/>
            <a:ext cx="3994008" cy="2338265"/>
          </a:xfrm>
          <a:prstGeom prst="rect">
            <a:avLst/>
          </a:prstGeom>
        </p:spPr>
      </p:pic>
    </p:spTree>
    <p:extLst>
      <p:ext uri="{BB962C8B-B14F-4D97-AF65-F5344CB8AC3E}">
        <p14:creationId xmlns:p14="http://schemas.microsoft.com/office/powerpoint/2010/main" val="200327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AA0EF-28EE-BAE4-C9B2-88A5F3FA10F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4E376C-D632-7EBA-ED1C-848BC4BCCDDE}"/>
              </a:ext>
            </a:extLst>
          </p:cNvPr>
          <p:cNvSpPr>
            <a:spLocks noGrp="1"/>
          </p:cNvSpPr>
          <p:nvPr>
            <p:ph type="ftr" sz="quarter" idx="10"/>
          </p:nvPr>
        </p:nvSpPr>
        <p:spPr/>
        <p:txBody>
          <a:bodyPr/>
          <a:lstStyle/>
          <a:p>
            <a:pPr>
              <a:defRPr/>
            </a:pPr>
            <a:r>
              <a:rPr lang="en-US" dirty="0" err="1"/>
              <a:t>HydroLAB</a:t>
            </a:r>
            <a:r>
              <a:rPr lang="en-US" dirty="0"/>
              <a:t> – </a:t>
            </a:r>
            <a:r>
              <a:rPr lang="en-US" dirty="0" err="1"/>
              <a:t>Università</a:t>
            </a:r>
            <a:r>
              <a:rPr lang="en-US" dirty="0"/>
              <a:t> </a:t>
            </a:r>
            <a:r>
              <a:rPr lang="en-US" dirty="0" err="1"/>
              <a:t>degli</a:t>
            </a:r>
            <a:r>
              <a:rPr lang="en-US" dirty="0"/>
              <a:t> </a:t>
            </a:r>
            <a:r>
              <a:rPr lang="en-US" dirty="0" err="1"/>
              <a:t>Studi</a:t>
            </a:r>
            <a:r>
              <a:rPr lang="en-US" dirty="0"/>
              <a:t> di Napoli Federico II</a:t>
            </a:r>
          </a:p>
        </p:txBody>
      </p:sp>
      <p:sp>
        <p:nvSpPr>
          <p:cNvPr id="7" name="Slide Number Placeholder 6">
            <a:extLst>
              <a:ext uri="{FF2B5EF4-FFF2-40B4-BE49-F238E27FC236}">
                <a16:creationId xmlns:a16="http://schemas.microsoft.com/office/drawing/2014/main" id="{CE3C5329-FEEF-2344-7207-E886F7B804CD}"/>
              </a:ext>
            </a:extLst>
          </p:cNvPr>
          <p:cNvSpPr>
            <a:spLocks noGrp="1"/>
          </p:cNvSpPr>
          <p:nvPr>
            <p:ph type="sldNum" sz="quarter" idx="11"/>
          </p:nvPr>
        </p:nvSpPr>
        <p:spPr/>
        <p:txBody>
          <a:bodyPr/>
          <a:lstStyle/>
          <a:p>
            <a:pPr>
              <a:defRPr/>
            </a:pPr>
            <a:fld id="{5FEDEA40-E179-4FB8-82D3-F765CD53FBD2}" type="slidenum">
              <a:rPr lang="en-US" smtClean="0"/>
              <a:pPr>
                <a:defRPr/>
              </a:pPr>
              <a:t>6</a:t>
            </a:fld>
            <a:endParaRPr lang="en-US" dirty="0"/>
          </a:p>
        </p:txBody>
      </p:sp>
      <p:sp>
        <p:nvSpPr>
          <p:cNvPr id="2" name="Subtitle 2">
            <a:extLst>
              <a:ext uri="{FF2B5EF4-FFF2-40B4-BE49-F238E27FC236}">
                <a16:creationId xmlns:a16="http://schemas.microsoft.com/office/drawing/2014/main" id="{3D322212-BAF6-4BF9-AFE3-345D9132A077}"/>
              </a:ext>
            </a:extLst>
          </p:cNvPr>
          <p:cNvSpPr txBox="1">
            <a:spLocks/>
          </p:cNvSpPr>
          <p:nvPr/>
        </p:nvSpPr>
        <p:spPr bwMode="auto">
          <a:xfrm>
            <a:off x="92053" y="4198014"/>
            <a:ext cx="4690708" cy="1284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dirty="0"/>
              <a:t>Area = 143 </a:t>
            </a:r>
            <a:r>
              <a:rPr lang="en-US" sz="2000" dirty="0">
                <a:latin typeface="Calibri" panose="020F0502020204030204" pitchFamily="34" charset="0"/>
                <a:ea typeface="Calibri" panose="020F0502020204030204" pitchFamily="34" charset="0"/>
                <a:cs typeface="Arial" panose="020B0604020202020204" pitchFamily="34" charset="0"/>
              </a:rPr>
              <a:t>Km</a:t>
            </a:r>
            <a:r>
              <a:rPr lang="en-US" sz="2000" baseline="30000" dirty="0">
                <a:latin typeface="Calibri" panose="020F0502020204030204" pitchFamily="34" charset="0"/>
                <a:ea typeface="Calibri" panose="020F0502020204030204" pitchFamily="34" charset="0"/>
                <a:cs typeface="Arial" panose="020B0604020202020204" pitchFamily="34" charset="0"/>
              </a:rPr>
              <a:t>2</a:t>
            </a:r>
            <a:endParaRPr lang="en-US" sz="2000" dirty="0"/>
          </a:p>
          <a:p>
            <a:pPr algn="just"/>
            <a:r>
              <a:rPr lang="en-US" sz="2000" dirty="0"/>
              <a:t>Fixed lake surface area = 2 </a:t>
            </a:r>
            <a:r>
              <a:rPr lang="en-US" sz="2000" dirty="0">
                <a:latin typeface="Calibri" panose="020F0502020204030204" pitchFamily="34" charset="0"/>
                <a:ea typeface="Calibri" panose="020F0502020204030204" pitchFamily="34" charset="0"/>
                <a:cs typeface="Arial" panose="020B0604020202020204" pitchFamily="34" charset="0"/>
              </a:rPr>
              <a:t>Km</a:t>
            </a:r>
            <a:r>
              <a:rPr lang="en-US" sz="2000" baseline="30000" dirty="0">
                <a:latin typeface="Calibri" panose="020F0502020204030204" pitchFamily="34" charset="0"/>
                <a:ea typeface="Calibri" panose="020F0502020204030204" pitchFamily="34" charset="0"/>
                <a:cs typeface="Arial" panose="020B0604020202020204" pitchFamily="34" charset="0"/>
              </a:rPr>
              <a:t>2</a:t>
            </a:r>
            <a:endParaRPr lang="en-US" sz="2000" dirty="0"/>
          </a:p>
          <a:p>
            <a:pPr algn="just"/>
            <a:r>
              <a:rPr lang="en-US" sz="2000" dirty="0"/>
              <a:t>Availability of inflow data = 2011-2023</a:t>
            </a:r>
          </a:p>
        </p:txBody>
      </p:sp>
      <p:pic>
        <p:nvPicPr>
          <p:cNvPr id="3" name="Picture 4">
            <a:extLst>
              <a:ext uri="{FF2B5EF4-FFF2-40B4-BE49-F238E27FC236}">
                <a16:creationId xmlns:a16="http://schemas.microsoft.com/office/drawing/2014/main" id="{EE6E9180-8B89-D586-F1E5-D567D27F5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96" y="848839"/>
            <a:ext cx="4191512" cy="3238896"/>
          </a:xfrm>
          <a:prstGeom prst="rect">
            <a:avLst/>
          </a:prstGeom>
        </p:spPr>
      </p:pic>
      <p:pic>
        <p:nvPicPr>
          <p:cNvPr id="6" name="Picture 10">
            <a:extLst>
              <a:ext uri="{FF2B5EF4-FFF2-40B4-BE49-F238E27FC236}">
                <a16:creationId xmlns:a16="http://schemas.microsoft.com/office/drawing/2014/main" id="{302758F5-5915-F965-E2B2-D70C07025825}"/>
              </a:ext>
            </a:extLst>
          </p:cNvPr>
          <p:cNvPicPr>
            <a:picLocks noChangeAspect="1"/>
          </p:cNvPicPr>
          <p:nvPr/>
        </p:nvPicPr>
        <p:blipFill>
          <a:blip r:embed="rId3"/>
          <a:stretch>
            <a:fillRect/>
          </a:stretch>
        </p:blipFill>
        <p:spPr>
          <a:xfrm>
            <a:off x="9914450" y="368363"/>
            <a:ext cx="1905662" cy="1265753"/>
          </a:xfrm>
          <a:prstGeom prst="rect">
            <a:avLst/>
          </a:prstGeom>
        </p:spPr>
      </p:pic>
      <p:pic>
        <p:nvPicPr>
          <p:cNvPr id="5" name="Picture 5">
            <a:extLst>
              <a:ext uri="{FF2B5EF4-FFF2-40B4-BE49-F238E27FC236}">
                <a16:creationId xmlns:a16="http://schemas.microsoft.com/office/drawing/2014/main" id="{ECF41CAA-F7AC-A16B-156B-E71CFC876261}"/>
              </a:ext>
            </a:extLst>
          </p:cNvPr>
          <p:cNvPicPr>
            <a:picLocks noChangeAspect="1"/>
          </p:cNvPicPr>
          <p:nvPr/>
        </p:nvPicPr>
        <p:blipFill>
          <a:blip r:embed="rId4"/>
          <a:stretch>
            <a:fillRect/>
          </a:stretch>
        </p:blipFill>
        <p:spPr>
          <a:xfrm>
            <a:off x="4554694" y="1380087"/>
            <a:ext cx="5214270" cy="1658138"/>
          </a:xfrm>
          <a:prstGeom prst="rect">
            <a:avLst/>
          </a:prstGeom>
        </p:spPr>
      </p:pic>
      <p:pic>
        <p:nvPicPr>
          <p:cNvPr id="8" name="Picture 11">
            <a:extLst>
              <a:ext uri="{FF2B5EF4-FFF2-40B4-BE49-F238E27FC236}">
                <a16:creationId xmlns:a16="http://schemas.microsoft.com/office/drawing/2014/main" id="{DECEC566-A0AC-17D5-A322-617107221E5B}"/>
              </a:ext>
            </a:extLst>
          </p:cNvPr>
          <p:cNvPicPr>
            <a:picLocks noChangeAspect="1"/>
          </p:cNvPicPr>
          <p:nvPr/>
        </p:nvPicPr>
        <p:blipFill>
          <a:blip r:embed="rId5"/>
          <a:stretch>
            <a:fillRect/>
          </a:stretch>
        </p:blipFill>
        <p:spPr>
          <a:xfrm>
            <a:off x="9914450" y="1850557"/>
            <a:ext cx="1905662" cy="1658139"/>
          </a:xfrm>
          <a:prstGeom prst="rect">
            <a:avLst/>
          </a:prstGeom>
        </p:spPr>
      </p:pic>
      <p:pic>
        <p:nvPicPr>
          <p:cNvPr id="9" name="Picture 4" descr="Immagine che contiene testo, linea, Diagramma, diagramma&#10;&#10;Il contenuto generato dall'IA potrebbe non essere corretto.">
            <a:extLst>
              <a:ext uri="{FF2B5EF4-FFF2-40B4-BE49-F238E27FC236}">
                <a16:creationId xmlns:a16="http://schemas.microsoft.com/office/drawing/2014/main" id="{4FE8FC18-BE67-908F-5DE2-6E43320898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82761" y="3501705"/>
            <a:ext cx="6732193" cy="2375862"/>
          </a:xfrm>
          <a:prstGeom prst="rect">
            <a:avLst/>
          </a:prstGeom>
          <a:noFill/>
        </p:spPr>
      </p:pic>
      <p:sp>
        <p:nvSpPr>
          <p:cNvPr id="10" name="Title 2">
            <a:extLst>
              <a:ext uri="{FF2B5EF4-FFF2-40B4-BE49-F238E27FC236}">
                <a16:creationId xmlns:a16="http://schemas.microsoft.com/office/drawing/2014/main" id="{6925D99F-C92B-0EA6-53D4-04A39C48149F}"/>
              </a:ext>
            </a:extLst>
          </p:cNvPr>
          <p:cNvSpPr>
            <a:spLocks noGrp="1"/>
          </p:cNvSpPr>
          <p:nvPr>
            <p:ph type="title"/>
          </p:nvPr>
        </p:nvSpPr>
        <p:spPr>
          <a:xfrm>
            <a:off x="217696" y="22054"/>
            <a:ext cx="4928963" cy="674188"/>
          </a:xfrm>
        </p:spPr>
        <p:txBody>
          <a:bodyPr>
            <a:noAutofit/>
          </a:bodyPr>
          <a:lstStyle/>
          <a:p>
            <a:pPr algn="l"/>
            <a:r>
              <a:rPr lang="en-US" sz="3600" dirty="0">
                <a:solidFill>
                  <a:schemeClr val="accent1"/>
                </a:solidFill>
              </a:rPr>
              <a:t>Discharge reconstruction</a:t>
            </a:r>
            <a:endParaRPr lang="x-none" sz="3600" dirty="0">
              <a:solidFill>
                <a:schemeClr val="accent1"/>
              </a:solidFill>
            </a:endParaRP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BFC5663-3902-4EBF-89B6-1A1138770C28}"/>
                  </a:ext>
                </a:extLst>
              </p:cNvPr>
              <p:cNvSpPr txBox="1"/>
              <p:nvPr/>
            </p:nvSpPr>
            <p:spPr>
              <a:xfrm>
                <a:off x="4697347" y="722316"/>
                <a:ext cx="4928963"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𝑉</m:t>
                          </m:r>
                        </m:e>
                        <m:sub>
                          <m:r>
                            <a:rPr lang="it-IT" b="0" i="1" smtClean="0">
                              <a:latin typeface="Cambria Math" panose="02040503050406030204" pitchFamily="18" charset="0"/>
                            </a:rPr>
                            <m:t>𝑖𝑛𝑓𝑙𝑜𝑤</m:t>
                          </m:r>
                        </m:sub>
                      </m:sSub>
                      <m:r>
                        <a:rPr lang="it-IT" i="0">
                          <a:latin typeface="Cambria Math" panose="02040503050406030204" pitchFamily="18" charset="0"/>
                        </a:rPr>
                        <m:t>=</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𝑊</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𝑑𝑎𝑦</m:t>
                              </m:r>
                            </m:e>
                          </m:d>
                          <m:r>
                            <a:rPr lang="it-IT" i="0">
                              <a:latin typeface="Cambria Math" panose="02040503050406030204" pitchFamily="18" charset="0"/>
                            </a:rPr>
                            <m:t>−</m:t>
                          </m:r>
                          <m:r>
                            <a:rPr lang="it-IT" i="1">
                              <a:latin typeface="Cambria Math" panose="02040503050406030204" pitchFamily="18" charset="0"/>
                            </a:rPr>
                            <m:t>𝑊</m:t>
                          </m:r>
                          <m:d>
                            <m:dPr>
                              <m:ctrlPr>
                                <a:rPr lang="it-IT" i="1">
                                  <a:solidFill>
                                    <a:srgbClr val="836967"/>
                                  </a:solidFill>
                                  <a:latin typeface="Cambria Math" panose="02040503050406030204" pitchFamily="18" charset="0"/>
                                </a:rPr>
                              </m:ctrlPr>
                            </m:dPr>
                            <m:e>
                              <m:r>
                                <a:rPr lang="it-IT" i="1">
                                  <a:latin typeface="Cambria Math" panose="02040503050406030204" pitchFamily="18" charset="0"/>
                                </a:rPr>
                                <m:t>𝑑𝑎𝑦</m:t>
                              </m:r>
                              <m:r>
                                <a:rPr lang="it-IT" i="0">
                                  <a:latin typeface="Cambria Math" panose="02040503050406030204" pitchFamily="18" charset="0"/>
                                </a:rPr>
                                <m:t>−1</m:t>
                              </m:r>
                            </m:e>
                          </m:d>
                        </m:e>
                      </m:d>
                      <m:r>
                        <a:rPr lang="it-IT" i="0">
                          <a:latin typeface="Cambria Math" panose="02040503050406030204" pitchFamily="18" charset="0"/>
                        </a:rPr>
                        <m:t>+</m:t>
                      </m:r>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𝑉</m:t>
                          </m:r>
                        </m:e>
                        <m:sub>
                          <m:r>
                            <a:rPr lang="it-IT" b="0" i="1" smtClean="0">
                              <a:latin typeface="Cambria Math" panose="02040503050406030204" pitchFamily="18" charset="0"/>
                            </a:rPr>
                            <m:t>𝑜𝑢𝑡𝑓𝑙𝑜𝑤</m:t>
                          </m:r>
                        </m:sub>
                      </m:sSub>
                    </m:oMath>
                  </m:oMathPara>
                </a14:m>
                <a:endParaRPr lang="it-IT" dirty="0"/>
              </a:p>
            </p:txBody>
          </p:sp>
        </mc:Choice>
        <mc:Fallback xmlns="">
          <p:sp>
            <p:nvSpPr>
              <p:cNvPr id="11" name="CasellaDiTesto 10">
                <a:extLst>
                  <a:ext uri="{FF2B5EF4-FFF2-40B4-BE49-F238E27FC236}">
                    <a16:creationId xmlns:a16="http://schemas.microsoft.com/office/drawing/2014/main" id="{0BFC5663-3902-4EBF-89B6-1A1138770C28}"/>
                  </a:ext>
                </a:extLst>
              </p:cNvPr>
              <p:cNvSpPr txBox="1">
                <a:spLocks noRot="1" noChangeAspect="1" noMove="1" noResize="1" noEditPoints="1" noAdjustHandles="1" noChangeArrowheads="1" noChangeShapeType="1" noTextEdit="1"/>
              </p:cNvSpPr>
              <p:nvPr/>
            </p:nvSpPr>
            <p:spPr>
              <a:xfrm>
                <a:off x="4697347" y="722316"/>
                <a:ext cx="4928963" cy="411331"/>
              </a:xfrm>
              <a:prstGeom prst="rect">
                <a:avLst/>
              </a:prstGeom>
              <a:blipFill>
                <a:blip r:embed="rId7"/>
                <a:stretch>
                  <a:fillRect b="-8824"/>
                </a:stretch>
              </a:blipFill>
            </p:spPr>
            <p:txBody>
              <a:bodyPr/>
              <a:lstStyle/>
              <a:p>
                <a:r>
                  <a:rPr lang="it-IT">
                    <a:noFill/>
                  </a:rPr>
                  <a:t> </a:t>
                </a:r>
              </a:p>
            </p:txBody>
          </p:sp>
        </mc:Fallback>
      </mc:AlternateContent>
    </p:spTree>
    <p:extLst>
      <p:ext uri="{BB962C8B-B14F-4D97-AF65-F5344CB8AC3E}">
        <p14:creationId xmlns:p14="http://schemas.microsoft.com/office/powerpoint/2010/main" val="371479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33E7A-0CC9-D2E4-C853-2F6CE1016B11}"/>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93483DB5-D477-1EE4-075A-872205F8FB0F}"/>
              </a:ext>
            </a:extLst>
          </p:cNvPr>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6" name="Title 2">
            <a:extLst>
              <a:ext uri="{FF2B5EF4-FFF2-40B4-BE49-F238E27FC236}">
                <a16:creationId xmlns:a16="http://schemas.microsoft.com/office/drawing/2014/main" id="{A6CCB20D-6DE5-CA89-F047-23B57945DD00}"/>
              </a:ext>
            </a:extLst>
          </p:cNvPr>
          <p:cNvSpPr>
            <a:spLocks noGrp="1"/>
          </p:cNvSpPr>
          <p:nvPr>
            <p:ph type="title"/>
          </p:nvPr>
        </p:nvSpPr>
        <p:spPr>
          <a:xfrm>
            <a:off x="217696" y="79271"/>
            <a:ext cx="4928963" cy="674188"/>
          </a:xfrm>
        </p:spPr>
        <p:txBody>
          <a:bodyPr>
            <a:noAutofit/>
          </a:bodyPr>
          <a:lstStyle/>
          <a:p>
            <a:pPr algn="l"/>
            <a:r>
              <a:rPr lang="en-US" sz="3600" dirty="0">
                <a:solidFill>
                  <a:schemeClr val="accent1"/>
                </a:solidFill>
              </a:rPr>
              <a:t>Discharge reconstruction</a:t>
            </a:r>
            <a:endParaRPr lang="x-none" sz="3600" dirty="0">
              <a:solidFill>
                <a:schemeClr val="accent1"/>
              </a:solidFill>
            </a:endParaRPr>
          </a:p>
        </p:txBody>
      </p:sp>
      <p:pic>
        <p:nvPicPr>
          <p:cNvPr id="2" name="Picture 4" descr="Immagine che contiene testo, linea, Diagramma, diagramma&#10;&#10;Il contenuto generato dall'IA potrebbe non essere corretto.">
            <a:extLst>
              <a:ext uri="{FF2B5EF4-FFF2-40B4-BE49-F238E27FC236}">
                <a16:creationId xmlns:a16="http://schemas.microsoft.com/office/drawing/2014/main" id="{7BFFCFB6-E5EB-EB37-6513-567502319C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04" y="1198566"/>
            <a:ext cx="3886537" cy="1371600"/>
          </a:xfrm>
          <a:prstGeom prst="rect">
            <a:avLst/>
          </a:prstGeom>
          <a:noFill/>
        </p:spPr>
      </p:pic>
      <p:pic>
        <p:nvPicPr>
          <p:cNvPr id="3" name="Picture 8" descr="Immagine che contiene testo, linea, Diagramma, diagramma&#10;&#10;Il contenuto generato dall'IA potrebbe non essere corretto.">
            <a:extLst>
              <a:ext uri="{FF2B5EF4-FFF2-40B4-BE49-F238E27FC236}">
                <a16:creationId xmlns:a16="http://schemas.microsoft.com/office/drawing/2014/main" id="{8CE44BF9-C2EB-B3AD-55E7-C68AFDD21F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05" y="2975783"/>
            <a:ext cx="3889969" cy="1371600"/>
          </a:xfrm>
          <a:prstGeom prst="rect">
            <a:avLst/>
          </a:prstGeom>
          <a:noFill/>
        </p:spPr>
      </p:pic>
      <p:pic>
        <p:nvPicPr>
          <p:cNvPr id="5" name="Picture 1" descr="Immagine che contiene testo, linea, Diagramma, diagramma&#10;&#10;Il contenuto generato dall'IA potrebbe non essere corretto.">
            <a:extLst>
              <a:ext uri="{FF2B5EF4-FFF2-40B4-BE49-F238E27FC236}">
                <a16:creationId xmlns:a16="http://schemas.microsoft.com/office/drawing/2014/main" id="{A3E2936A-D4CA-D752-62C6-ACDAF3A495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789" y="4753000"/>
            <a:ext cx="3889967" cy="1371600"/>
          </a:xfrm>
          <a:prstGeom prst="rect">
            <a:avLst/>
          </a:prstGeom>
          <a:noFill/>
        </p:spPr>
      </p:pic>
      <p:pic>
        <p:nvPicPr>
          <p:cNvPr id="21" name="Picture 3" descr="Immagine che contiene testo, linea, Diagramma, schermata&#10;&#10;Il contenuto generato dall'IA potrebbe non essere corretto.">
            <a:extLst>
              <a:ext uri="{FF2B5EF4-FFF2-40B4-BE49-F238E27FC236}">
                <a16:creationId xmlns:a16="http://schemas.microsoft.com/office/drawing/2014/main" id="{9C78A6B1-9EC5-EE2A-9C32-1243FF182A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761" y="1198566"/>
            <a:ext cx="3889967" cy="1371600"/>
          </a:xfrm>
          <a:prstGeom prst="rect">
            <a:avLst/>
          </a:prstGeom>
          <a:noFill/>
        </p:spPr>
      </p:pic>
      <p:pic>
        <p:nvPicPr>
          <p:cNvPr id="22" name="Picture 2" descr="Immagine che contiene testo, linea, Diagramma, schermata&#10;&#10;Il contenuto generato dall'IA potrebbe non essere corretto.">
            <a:extLst>
              <a:ext uri="{FF2B5EF4-FFF2-40B4-BE49-F238E27FC236}">
                <a16:creationId xmlns:a16="http://schemas.microsoft.com/office/drawing/2014/main" id="{890F7355-C324-46E6-6738-7835C16377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4193" y="2975783"/>
            <a:ext cx="3886536" cy="1371600"/>
          </a:xfrm>
          <a:prstGeom prst="rect">
            <a:avLst/>
          </a:prstGeom>
          <a:noFill/>
        </p:spPr>
      </p:pic>
      <p:pic>
        <p:nvPicPr>
          <p:cNvPr id="24" name="Picture 5" descr="Immagine che contiene testo, linea, Diagramma, schermata&#10;&#10;Il contenuto generato dall'IA potrebbe non essere corretto.">
            <a:extLst>
              <a:ext uri="{FF2B5EF4-FFF2-40B4-BE49-F238E27FC236}">
                <a16:creationId xmlns:a16="http://schemas.microsoft.com/office/drawing/2014/main" id="{52135F6D-E9BF-1688-A7CF-0B5A09A47F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6176" y="4694693"/>
            <a:ext cx="3894552" cy="1371600"/>
          </a:xfrm>
          <a:prstGeom prst="rect">
            <a:avLst/>
          </a:prstGeom>
          <a:noFill/>
        </p:spPr>
      </p:pic>
      <p:pic>
        <p:nvPicPr>
          <p:cNvPr id="25" name="Picture 9" descr="Immagine che contiene testo, linea, Diagramma, schermata&#10;&#10;Il contenuto generato dall'IA potrebbe non essere corretto.">
            <a:extLst>
              <a:ext uri="{FF2B5EF4-FFF2-40B4-BE49-F238E27FC236}">
                <a16:creationId xmlns:a16="http://schemas.microsoft.com/office/drawing/2014/main" id="{739AE39E-85C3-8A8F-D4BD-F1C8D16132E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3106" y="1198566"/>
            <a:ext cx="3886536" cy="1371600"/>
          </a:xfrm>
          <a:prstGeom prst="rect">
            <a:avLst/>
          </a:prstGeom>
          <a:noFill/>
        </p:spPr>
      </p:pic>
      <p:pic>
        <p:nvPicPr>
          <p:cNvPr id="26" name="Picture 6" descr="Immagine che contiene testo, linea, Diagramma, schermata&#10;&#10;Il contenuto generato dall'IA potrebbe non essere corretto.">
            <a:extLst>
              <a:ext uri="{FF2B5EF4-FFF2-40B4-BE49-F238E27FC236}">
                <a16:creationId xmlns:a16="http://schemas.microsoft.com/office/drawing/2014/main" id="{C073DA85-13D2-93E9-04CD-20350687F6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7959" y="2975783"/>
            <a:ext cx="3886536" cy="1371600"/>
          </a:xfrm>
          <a:prstGeom prst="rect">
            <a:avLst/>
          </a:prstGeom>
          <a:noFill/>
        </p:spPr>
      </p:pic>
    </p:spTree>
    <p:extLst>
      <p:ext uri="{BB962C8B-B14F-4D97-AF65-F5344CB8AC3E}">
        <p14:creationId xmlns:p14="http://schemas.microsoft.com/office/powerpoint/2010/main" val="4052171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F324-027F-3A87-8DBE-00204031E987}"/>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53AAB582-FED2-2BAA-47BE-7814D2102A7E}"/>
              </a:ext>
            </a:extLst>
          </p:cNvPr>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6" name="Title 2">
            <a:extLst>
              <a:ext uri="{FF2B5EF4-FFF2-40B4-BE49-F238E27FC236}">
                <a16:creationId xmlns:a16="http://schemas.microsoft.com/office/drawing/2014/main" id="{4B4D5B2E-B89F-6D8C-78D0-32E6801A9751}"/>
              </a:ext>
            </a:extLst>
          </p:cNvPr>
          <p:cNvSpPr>
            <a:spLocks noGrp="1"/>
          </p:cNvSpPr>
          <p:nvPr>
            <p:ph type="title"/>
          </p:nvPr>
        </p:nvSpPr>
        <p:spPr>
          <a:xfrm>
            <a:off x="217696" y="79271"/>
            <a:ext cx="4928963" cy="674188"/>
          </a:xfrm>
        </p:spPr>
        <p:txBody>
          <a:bodyPr>
            <a:noAutofit/>
          </a:bodyPr>
          <a:lstStyle/>
          <a:p>
            <a:pPr algn="l"/>
            <a:r>
              <a:rPr lang="en-US" sz="3600" dirty="0">
                <a:solidFill>
                  <a:schemeClr val="accent1"/>
                </a:solidFill>
              </a:rPr>
              <a:t>Discharge reconstruction</a:t>
            </a:r>
            <a:endParaRPr lang="x-none" sz="3600" dirty="0">
              <a:solidFill>
                <a:schemeClr val="accent1"/>
              </a:solidFill>
            </a:endParaRPr>
          </a:p>
        </p:txBody>
      </p:sp>
      <p:pic>
        <p:nvPicPr>
          <p:cNvPr id="8" name="Immagine 7">
            <a:extLst>
              <a:ext uri="{FF2B5EF4-FFF2-40B4-BE49-F238E27FC236}">
                <a16:creationId xmlns:a16="http://schemas.microsoft.com/office/drawing/2014/main" id="{30F03F5B-E15D-8846-1A3D-6BC048306AFA}"/>
              </a:ext>
            </a:extLst>
          </p:cNvPr>
          <p:cNvPicPr>
            <a:picLocks noChangeAspect="1"/>
          </p:cNvPicPr>
          <p:nvPr/>
        </p:nvPicPr>
        <p:blipFill>
          <a:blip r:embed="rId3" cstate="print">
            <a:extLst>
              <a:ext uri="{28A0092B-C50C-407E-A947-70E740481C1C}">
                <a14:useLocalDpi xmlns:a14="http://schemas.microsoft.com/office/drawing/2010/main" val="0"/>
              </a:ext>
            </a:extLst>
          </a:blip>
          <a:srcRect l="8019" t="4709" r="8019" b="5836"/>
          <a:stretch/>
        </p:blipFill>
        <p:spPr>
          <a:xfrm>
            <a:off x="261099" y="1371600"/>
            <a:ext cx="5707901" cy="4254500"/>
          </a:xfrm>
          <a:prstGeom prst="rect">
            <a:avLst/>
          </a:prstGeom>
          <a:solidFill>
            <a:schemeClr val="tx1"/>
          </a:solidFill>
          <a:ln>
            <a:noFill/>
          </a:ln>
        </p:spPr>
      </p:pic>
      <p:pic>
        <p:nvPicPr>
          <p:cNvPr id="12" name="Immagine 11">
            <a:extLst>
              <a:ext uri="{FF2B5EF4-FFF2-40B4-BE49-F238E27FC236}">
                <a16:creationId xmlns:a16="http://schemas.microsoft.com/office/drawing/2014/main" id="{994E67D9-4A80-B216-4DAD-C8E8BE6FB59B}"/>
              </a:ext>
            </a:extLst>
          </p:cNvPr>
          <p:cNvPicPr>
            <a:picLocks noChangeAspect="1"/>
          </p:cNvPicPr>
          <p:nvPr/>
        </p:nvPicPr>
        <p:blipFill>
          <a:blip r:embed="rId4" cstate="print">
            <a:extLst>
              <a:ext uri="{28A0092B-C50C-407E-A947-70E740481C1C}">
                <a14:useLocalDpi xmlns:a14="http://schemas.microsoft.com/office/drawing/2010/main" val="0"/>
              </a:ext>
            </a:extLst>
          </a:blip>
          <a:srcRect l="8019" t="4334" r="6771" b="5836"/>
          <a:stretch/>
        </p:blipFill>
        <p:spPr>
          <a:xfrm>
            <a:off x="6253256" y="1371600"/>
            <a:ext cx="5707901" cy="4254500"/>
          </a:xfrm>
          <a:prstGeom prst="rect">
            <a:avLst/>
          </a:prstGeom>
          <a:ln>
            <a:noFill/>
          </a:ln>
        </p:spPr>
      </p:pic>
    </p:spTree>
    <p:extLst>
      <p:ext uri="{BB962C8B-B14F-4D97-AF65-F5344CB8AC3E}">
        <p14:creationId xmlns:p14="http://schemas.microsoft.com/office/powerpoint/2010/main" val="281504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HydroLAB – Università degli Studi di Napoli Federico II</a:t>
            </a:r>
            <a:endParaRPr lang="en-US" dirty="0"/>
          </a:p>
        </p:txBody>
      </p:sp>
      <p:sp>
        <p:nvSpPr>
          <p:cNvPr id="6" name="Slide Number Placeholder 5"/>
          <p:cNvSpPr>
            <a:spLocks noGrp="1"/>
          </p:cNvSpPr>
          <p:nvPr>
            <p:ph type="sldNum" sz="quarter" idx="11"/>
          </p:nvPr>
        </p:nvSpPr>
        <p:spPr/>
        <p:txBody>
          <a:bodyPr/>
          <a:lstStyle/>
          <a:p>
            <a:pPr>
              <a:defRPr/>
            </a:pPr>
            <a:fld id="{5FEDEA40-E179-4FB8-82D3-F765CD53FBD2}" type="slidenum">
              <a:rPr lang="en-US" smtClean="0"/>
              <a:pPr>
                <a:defRPr/>
              </a:pPr>
              <a:t>9</a:t>
            </a:fld>
            <a:endParaRPr lang="en-US" dirty="0"/>
          </a:p>
        </p:txBody>
      </p:sp>
      <p:sp>
        <p:nvSpPr>
          <p:cNvPr id="10" name="Title 1">
            <a:extLst>
              <a:ext uri="{FF2B5EF4-FFF2-40B4-BE49-F238E27FC236}">
                <a16:creationId xmlns:a16="http://schemas.microsoft.com/office/drawing/2014/main" id="{E828E13B-BE62-DB6A-8179-DA2004AC1B5B}"/>
              </a:ext>
            </a:extLst>
          </p:cNvPr>
          <p:cNvSpPr txBox="1">
            <a:spLocks/>
          </p:cNvSpPr>
          <p:nvPr/>
        </p:nvSpPr>
        <p:spPr bwMode="auto">
          <a:xfrm>
            <a:off x="1341752" y="-69536"/>
            <a:ext cx="9144000" cy="108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dirty="0"/>
              <a:t>Availability of inflow data for the 14 reference basins</a:t>
            </a:r>
          </a:p>
        </p:txBody>
      </p:sp>
      <p:sp>
        <p:nvSpPr>
          <p:cNvPr id="11" name="Slide Number Placeholder 3">
            <a:extLst>
              <a:ext uri="{FF2B5EF4-FFF2-40B4-BE49-F238E27FC236}">
                <a16:creationId xmlns:a16="http://schemas.microsoft.com/office/drawing/2014/main" id="{65226971-29B9-A77C-2FE6-1EA39F6E9EB7}"/>
              </a:ext>
            </a:extLst>
          </p:cNvPr>
          <p:cNvSpPr txBox="1">
            <a:spLocks/>
          </p:cNvSpPr>
          <p:nvPr/>
        </p:nvSpPr>
        <p:spPr>
          <a:xfrm>
            <a:off x="8610600" y="6356350"/>
            <a:ext cx="2743200" cy="365125"/>
          </a:xfrm>
          <a:prstGeom prst="rect">
            <a:avLst/>
          </a:prstGeom>
        </p:spPr>
        <p:txBody>
          <a:bodyPr/>
          <a:ls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88A66E9C-69B6-44B7-91D3-F605D7FB15C6}" type="slidenum">
              <a:rPr lang="en-US" smtClean="0"/>
              <a:pPr/>
              <a:t>9</a:t>
            </a:fld>
            <a:endParaRPr lang="en-US"/>
          </a:p>
        </p:txBody>
      </p:sp>
      <p:pic>
        <p:nvPicPr>
          <p:cNvPr id="2" name="Picture 1">
            <a:extLst>
              <a:ext uri="{FF2B5EF4-FFF2-40B4-BE49-F238E27FC236}">
                <a16:creationId xmlns:a16="http://schemas.microsoft.com/office/drawing/2014/main" id="{62D2E0C5-DA2D-8A93-BE41-0AF157D233BF}"/>
              </a:ext>
            </a:extLst>
          </p:cNvPr>
          <p:cNvPicPr>
            <a:picLocks noChangeAspect="1"/>
          </p:cNvPicPr>
          <p:nvPr/>
        </p:nvPicPr>
        <p:blipFill>
          <a:blip r:embed="rId2"/>
          <a:srcRect b="6355"/>
          <a:stretch/>
        </p:blipFill>
        <p:spPr>
          <a:xfrm>
            <a:off x="381000" y="707513"/>
            <a:ext cx="10789920" cy="5012090"/>
          </a:xfrm>
          <a:prstGeom prst="rect">
            <a:avLst/>
          </a:prstGeom>
        </p:spPr>
      </p:pic>
    </p:spTree>
    <p:extLst>
      <p:ext uri="{BB962C8B-B14F-4D97-AF65-F5344CB8AC3E}">
        <p14:creationId xmlns:p14="http://schemas.microsoft.com/office/powerpoint/2010/main" val="27646418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8101</TotalTime>
  <Words>4647</Words>
  <Application>Microsoft Office PowerPoint</Application>
  <PresentationFormat>Widescreen</PresentationFormat>
  <Paragraphs>461</Paragraphs>
  <Slides>42</Slides>
  <Notes>15</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42</vt:i4>
      </vt:variant>
    </vt:vector>
  </HeadingPairs>
  <TitlesOfParts>
    <vt:vector size="56" baseType="lpstr">
      <vt:lpstr>Aharoni</vt:lpstr>
      <vt:lpstr>Arial</vt:lpstr>
      <vt:lpstr>Bookman Old Style</vt:lpstr>
      <vt:lpstr>Calibri</vt:lpstr>
      <vt:lpstr>Cambria Math</vt:lpstr>
      <vt:lpstr>DM Sans</vt:lpstr>
      <vt:lpstr>Merriweather</vt:lpstr>
      <vt:lpstr>Symbol</vt:lpstr>
      <vt:lpstr>Tahoma</vt:lpstr>
      <vt:lpstr>Theano Didot</vt:lpstr>
      <vt:lpstr>Times New Roman</vt:lpstr>
      <vt:lpstr>Verdana</vt:lpstr>
      <vt:lpstr>Wingdings</vt:lpstr>
      <vt:lpstr>Tema di Office</vt:lpstr>
      <vt:lpstr>Water Availability Assessment in a Data-Scarce Region: Application to the District of Southern Italy  Screen: PICO 4.13</vt:lpstr>
      <vt:lpstr>Overview</vt:lpstr>
      <vt:lpstr>Study Area </vt:lpstr>
      <vt:lpstr>Presentazione standard di PowerPoint</vt:lpstr>
      <vt:lpstr>Discharge reconstruction</vt:lpstr>
      <vt:lpstr>Discharge reconstruction</vt:lpstr>
      <vt:lpstr>Discharge reconstruction</vt:lpstr>
      <vt:lpstr>Discharge reconstruction</vt:lpstr>
      <vt:lpstr>Presentazione standard di PowerPoint</vt:lpstr>
      <vt:lpstr>Presentazione standard di PowerPoint</vt:lpstr>
      <vt:lpstr>Presentazione standard di PowerPoint</vt:lpstr>
      <vt:lpstr>DREAM model Dataset</vt:lpstr>
      <vt:lpstr>Presentazione standard di PowerPoint</vt:lpstr>
      <vt:lpstr>Calibration </vt:lpstr>
      <vt:lpstr>Calibration </vt:lpstr>
      <vt:lpstr>Calibration </vt:lpstr>
      <vt:lpstr>Presentazione standard di PowerPoint</vt:lpstr>
      <vt:lpstr>Presentazione standard di PowerPoint</vt:lpstr>
      <vt:lpstr>Presentazione standard di PowerPoint</vt:lpstr>
      <vt:lpstr>Calibration Results</vt:lpstr>
      <vt:lpstr>Calibration Results</vt:lpstr>
      <vt:lpstr>Calibration Results</vt:lpstr>
      <vt:lpstr>Validation results</vt:lpstr>
      <vt:lpstr>Presentazione standard di PowerPoint</vt:lpstr>
      <vt:lpstr>Presentazione standard di PowerPoint</vt:lpstr>
      <vt:lpstr>Validation results</vt:lpstr>
      <vt:lpstr>Validation results</vt:lpstr>
      <vt:lpstr>Validation results</vt:lpstr>
      <vt:lpstr>Validation results</vt:lpstr>
      <vt:lpstr>Forward developments</vt:lpstr>
      <vt:lpstr>Reference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Base flow extraction</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Antonio Strollo</dc:creator>
  <cp:lastModifiedBy>FELICE DANIELE PACIA</cp:lastModifiedBy>
  <cp:revision>239</cp:revision>
  <cp:lastPrinted>2022-03-04T09:30:56Z</cp:lastPrinted>
  <dcterms:created xsi:type="dcterms:W3CDTF">2014-02-04T16:52:23Z</dcterms:created>
  <dcterms:modified xsi:type="dcterms:W3CDTF">2025-04-29T16:31:54Z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2024-02-14T17:45:03Z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29a4c749-2297-42ae-9929-0be327f9a51e</vt:lpwstr>
  </property>
  <property fmtid="{D5CDD505-2E9C-101B-9397-08002B2CF9AE}" pid="8" name="MSIP_Label_2ad0b24d-6422-44b0-b3de-abb3a9e8c81a_ContentBits">
    <vt:lpwstr>0</vt:lpwstr>
  </property>
</Properties>
</file>