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478" r:id="rId5"/>
    <p:sldId id="480" r:id="rId6"/>
    <p:sldId id="494" r:id="rId7"/>
    <p:sldId id="495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olo" id="{347662FA-944B-48EF-AE0D-4FD757DA8236}">
          <p14:sldIdLst>
            <p14:sldId id="478"/>
            <p14:sldId id="480"/>
            <p14:sldId id="494"/>
            <p14:sldId id="4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5F7A11-5914-CFC6-1D63-5BCCF201E116}" name="Sonia Gantioler" initials="SG" userId="S::SoGantioler@eurac.edu::eace7c1a-c490-43b1-bd95-fb0a6a391329" providerId="AD"/>
  <p188:author id="{5E1B7B28-2B0E-77B8-0381-3CD16E77902C}" name="Lollini Roberto" initials="LR" userId="S::rlollini@eurac.edu::81089112-8103-4023-be74-03c38d24d99a" providerId="AD"/>
  <p188:author id="{A40B8432-7FCC-6EE4-01EA-F77C7B82C665}" name="Giorgia Proietti Pelliccia" initials="GP" userId="S::giorgia.proietti6@unibo.it::1db8f3ff-22a4-4b5a-9869-cdcddb7dcc49" providerId="AD"/>
  <p188:author id="{EB1EB56B-0B18-F088-30F6-95D706C90488}" name="Erika Brattich" initials="EB" userId="S::erika.brattich@unibo.it::daf21c3f-aa97-484e-9f2e-e07c01c74724" providerId="AD"/>
  <p188:author id="{9870D494-D7C2-477D-AF2D-1C650FB95F52}" name="Pittore Massimiliano" initials="PM" userId="S::mpittore@eurac.edu::98673ed5-039d-4332-ae7e-db35dbd5d4f0" providerId="AD"/>
  <p188:author id="{B3C479A6-F0D7-F240-06F5-22823776F32B}" name="Andrea Faggi" initials="AF" userId="S::andrea.faggi3@unibo.it::719a6eaa-c34b-413f-9cdf-2b32996f744d" providerId="AD"/>
  <p188:author id="{D51E4AC4-C242-4AA1-E69C-DB20A3E95F28}" name="Andrea Faggi - andrea.faggi2@studio.unibo.it" initials="Aa" userId="S::andrea.faggi2@studio.unibo.it::1d5f6a7f-73c3-464d-aea5-93f91fbbf7e7" providerId="AD"/>
  <p188:author id="{04F319D9-9742-6B16-1DDF-99FAC2011C92}" name="Federico Porcù" initials="FP" userId="S::federico.porcu@unibo.it::a3810574-31a4-4b95-b919-9f0172e9bb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0AF"/>
    <a:srgbClr val="92D050"/>
    <a:srgbClr val="FFFFFF"/>
    <a:srgbClr val="4472C4"/>
    <a:srgbClr val="595959"/>
    <a:srgbClr val="0E76BC"/>
    <a:srgbClr val="0066FF"/>
    <a:srgbClr val="FF9933"/>
    <a:srgbClr val="000066"/>
    <a:srgbClr val="A2F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F7571-E765-C25E-742E-2DBB2D2C711E}" v="227" dt="2025-04-24T09:09:31.610"/>
    <p1510:client id="{4252D852-C0BD-19F3-5664-73E23CA3B0DF}" v="13" dt="2025-04-24T08:09:02.751"/>
    <p1510:client id="{EEAC06B0-5E81-0CCF-77E4-EE4D6A6BF2EF}" v="37" dt="2025-04-25T05:58:12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Faggi" userId="S::andrea.faggi3@unibo.it::719a6eaa-c34b-413f-9cdf-2b32996f744d" providerId="AD" clId="Web-{3ADF7571-E765-C25E-742E-2DBB2D2C711E}"/>
    <pc:docChg chg="modSld">
      <pc:chgData name="Andrea Faggi" userId="S::andrea.faggi3@unibo.it::719a6eaa-c34b-413f-9cdf-2b32996f744d" providerId="AD" clId="Web-{3ADF7571-E765-C25E-742E-2DBB2D2C711E}" dt="2025-04-24T09:09:25.313" v="184" actId="20577"/>
      <pc:docMkLst>
        <pc:docMk/>
      </pc:docMkLst>
      <pc:sldChg chg="modSp modCm">
        <pc:chgData name="Andrea Faggi" userId="S::andrea.faggi3@unibo.it::719a6eaa-c34b-413f-9cdf-2b32996f744d" providerId="AD" clId="Web-{3ADF7571-E765-C25E-742E-2DBB2D2C711E}" dt="2025-04-24T09:02:50.627" v="135" actId="20577"/>
        <pc:sldMkLst>
          <pc:docMk/>
          <pc:sldMk cId="1824104866" sldId="480"/>
        </pc:sldMkLst>
        <pc:spChg chg="mod">
          <ac:chgData name="Andrea Faggi" userId="S::andrea.faggi3@unibo.it::719a6eaa-c34b-413f-9cdf-2b32996f744d" providerId="AD" clId="Web-{3ADF7571-E765-C25E-742E-2DBB2D2C711E}" dt="2025-04-24T09:02:50.627" v="135" actId="20577"/>
          <ac:spMkLst>
            <pc:docMk/>
            <pc:sldMk cId="1824104866" sldId="480"/>
            <ac:spMk id="6" creationId="{069E03FF-42EF-1F1A-1ABD-3DFE331B2C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drea Faggi" userId="S::andrea.faggi3@unibo.it::719a6eaa-c34b-413f-9cdf-2b32996f744d" providerId="AD" clId="Web-{3ADF7571-E765-C25E-742E-2DBB2D2C711E}" dt="2025-04-24T09:02:45.486" v="134" actId="20577"/>
              <pc2:cmMkLst xmlns:pc2="http://schemas.microsoft.com/office/powerpoint/2019/9/main/command">
                <pc:docMk/>
                <pc:sldMk cId="1824104866" sldId="480"/>
                <pc2:cmMk id="{EFC5E341-0FD7-4C0D-9664-2988BF98D43A}"/>
              </pc2:cmMkLst>
            </pc226:cmChg>
            <pc226:cmChg xmlns:pc226="http://schemas.microsoft.com/office/powerpoint/2022/06/main/command" chg="mod">
              <pc226:chgData name="Andrea Faggi" userId="S::andrea.faggi3@unibo.it::719a6eaa-c34b-413f-9cdf-2b32996f744d" providerId="AD" clId="Web-{3ADF7571-E765-C25E-742E-2DBB2D2C711E}" dt="2025-04-24T09:02:45.486" v="134" actId="20577"/>
              <pc2:cmMkLst xmlns:pc2="http://schemas.microsoft.com/office/powerpoint/2019/9/main/command">
                <pc:docMk/>
                <pc:sldMk cId="1824104866" sldId="480"/>
                <pc2:cmMk id="{21F8E966-7140-4227-8079-052737915791}"/>
              </pc2:cmMkLst>
            </pc226:cmChg>
            <pc226:cmChg xmlns:pc226="http://schemas.microsoft.com/office/powerpoint/2022/06/main/command" chg="mod">
              <pc226:chgData name="Andrea Faggi" userId="S::andrea.faggi3@unibo.it::719a6eaa-c34b-413f-9cdf-2b32996f744d" providerId="AD" clId="Web-{3ADF7571-E765-C25E-742E-2DBB2D2C711E}" dt="2025-04-24T09:02:45.486" v="134" actId="20577"/>
              <pc2:cmMkLst xmlns:pc2="http://schemas.microsoft.com/office/powerpoint/2019/9/main/command">
                <pc:docMk/>
                <pc:sldMk cId="1824104866" sldId="480"/>
                <pc2:cmMk id="{A34D9F6E-987A-40D6-928D-DF1C8828A42F}"/>
              </pc2:cmMkLst>
            </pc226:cmChg>
            <pc226:cmChg xmlns:pc226="http://schemas.microsoft.com/office/powerpoint/2022/06/main/command" chg="mod">
              <pc226:chgData name="Andrea Faggi" userId="S::andrea.faggi3@unibo.it::719a6eaa-c34b-413f-9cdf-2b32996f744d" providerId="AD" clId="Web-{3ADF7571-E765-C25E-742E-2DBB2D2C711E}" dt="2025-04-24T09:02:45.486" v="134" actId="20577"/>
              <pc2:cmMkLst xmlns:pc2="http://schemas.microsoft.com/office/powerpoint/2019/9/main/command">
                <pc:docMk/>
                <pc:sldMk cId="1824104866" sldId="480"/>
                <pc2:cmMk id="{01795079-AFA1-4144-BB87-DABB3E8138C0}"/>
              </pc2:cmMkLst>
            </pc226:cmChg>
            <pc226:cmChg xmlns:pc226="http://schemas.microsoft.com/office/powerpoint/2022/06/main/command" chg="mod">
              <pc226:chgData name="Andrea Faggi" userId="S::andrea.faggi3@unibo.it::719a6eaa-c34b-413f-9cdf-2b32996f744d" providerId="AD" clId="Web-{3ADF7571-E765-C25E-742E-2DBB2D2C711E}" dt="2025-04-24T09:02:45.486" v="134" actId="20577"/>
              <pc2:cmMkLst xmlns:pc2="http://schemas.microsoft.com/office/powerpoint/2019/9/main/command">
                <pc:docMk/>
                <pc:sldMk cId="1824104866" sldId="480"/>
                <pc2:cmMk id="{E2419199-EFC2-44E5-BD05-A368212725A9}"/>
              </pc2:cmMkLst>
            </pc226:cmChg>
          </p:ext>
        </pc:extLst>
      </pc:sldChg>
      <pc:sldChg chg="modSp modCm">
        <pc:chgData name="Andrea Faggi" userId="S::andrea.faggi3@unibo.it::719a6eaa-c34b-413f-9cdf-2b32996f744d" providerId="AD" clId="Web-{3ADF7571-E765-C25E-742E-2DBB2D2C711E}" dt="2025-04-24T08:35:53.698" v="122" actId="20577"/>
        <pc:sldMkLst>
          <pc:docMk/>
          <pc:sldMk cId="2970919798" sldId="482"/>
        </pc:sldMkLst>
        <pc:spChg chg="mod">
          <ac:chgData name="Andrea Faggi" userId="S::andrea.faggi3@unibo.it::719a6eaa-c34b-413f-9cdf-2b32996f744d" providerId="AD" clId="Web-{3ADF7571-E765-C25E-742E-2DBB2D2C711E}" dt="2025-04-24T08:35:53.698" v="122" actId="20577"/>
          <ac:spMkLst>
            <pc:docMk/>
            <pc:sldMk cId="2970919798" sldId="482"/>
            <ac:spMk id="6" creationId="{72604D1F-57CE-A12A-4F42-50F9D4C6FC64}"/>
          </ac:spMkLst>
        </pc:spChg>
        <pc:spChg chg="mod">
          <ac:chgData name="Andrea Faggi" userId="S::andrea.faggi3@unibo.it::719a6eaa-c34b-413f-9cdf-2b32996f744d" providerId="AD" clId="Web-{3ADF7571-E765-C25E-742E-2DBB2D2C711E}" dt="2025-04-24T08:35:23.916" v="114" actId="1076"/>
          <ac:spMkLst>
            <pc:docMk/>
            <pc:sldMk cId="2970919798" sldId="482"/>
            <ac:spMk id="18" creationId="{C09720F3-8C8C-5688-8571-14415F89F096}"/>
          </ac:spMkLst>
        </pc:spChg>
        <pc:spChg chg="mod">
          <ac:chgData name="Andrea Faggi" userId="S::andrea.faggi3@unibo.it::719a6eaa-c34b-413f-9cdf-2b32996f744d" providerId="AD" clId="Web-{3ADF7571-E765-C25E-742E-2DBB2D2C711E}" dt="2025-04-24T08:35:30.275" v="116" actId="1076"/>
          <ac:spMkLst>
            <pc:docMk/>
            <pc:sldMk cId="2970919798" sldId="482"/>
            <ac:spMk id="21" creationId="{7A41B066-FB37-FBC6-7228-ED05062F6AFF}"/>
          </ac:spMkLst>
        </pc:spChg>
        <pc:grpChg chg="mod">
          <ac:chgData name="Andrea Faggi" userId="S::andrea.faggi3@unibo.it::719a6eaa-c34b-413f-9cdf-2b32996f744d" providerId="AD" clId="Web-{3ADF7571-E765-C25E-742E-2DBB2D2C711E}" dt="2025-04-24T08:35:20.728" v="113" actId="1076"/>
          <ac:grpSpMkLst>
            <pc:docMk/>
            <pc:sldMk cId="2970919798" sldId="482"/>
            <ac:grpSpMk id="17" creationId="{78CC4678-57FA-F93C-B4A2-D707065D3099}"/>
          </ac:grpSpMkLst>
        </pc:grpChg>
        <pc:picChg chg="mod">
          <ac:chgData name="Andrea Faggi" userId="S::andrea.faggi3@unibo.it::719a6eaa-c34b-413f-9cdf-2b32996f744d" providerId="AD" clId="Web-{3ADF7571-E765-C25E-742E-2DBB2D2C711E}" dt="2025-04-24T08:35:10.743" v="112" actId="1076"/>
          <ac:picMkLst>
            <pc:docMk/>
            <pc:sldMk cId="2970919798" sldId="482"/>
            <ac:picMk id="9" creationId="{59707C91-E258-1417-BDD5-79A172EDDA1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drea Faggi" userId="S::andrea.faggi3@unibo.it::719a6eaa-c34b-413f-9cdf-2b32996f744d" providerId="AD" clId="Web-{3ADF7571-E765-C25E-742E-2DBB2D2C711E}" dt="2025-04-24T08:34:57.556" v="108" actId="20577"/>
              <pc2:cmMkLst xmlns:pc2="http://schemas.microsoft.com/office/powerpoint/2019/9/main/command">
                <pc:docMk/>
                <pc:sldMk cId="2970919798" sldId="482"/>
                <pc2:cmMk id="{43159D4A-11AB-4A80-95FF-78A78BBE9874}"/>
              </pc2:cmMkLst>
            </pc226:cmChg>
          </p:ext>
        </pc:extLst>
      </pc:sldChg>
      <pc:sldChg chg="modSp modCm">
        <pc:chgData name="Andrea Faggi" userId="S::andrea.faggi3@unibo.it::719a6eaa-c34b-413f-9cdf-2b32996f744d" providerId="AD" clId="Web-{3ADF7571-E765-C25E-742E-2DBB2D2C711E}" dt="2025-04-24T08:26:59.445" v="10" actId="20577"/>
        <pc:sldMkLst>
          <pc:docMk/>
          <pc:sldMk cId="1717172182" sldId="483"/>
        </pc:sldMkLst>
        <pc:spChg chg="mod">
          <ac:chgData name="Andrea Faggi" userId="S::andrea.faggi3@unibo.it::719a6eaa-c34b-413f-9cdf-2b32996f744d" providerId="AD" clId="Web-{3ADF7571-E765-C25E-742E-2DBB2D2C711E}" dt="2025-04-24T08:26:45.288" v="8" actId="20577"/>
          <ac:spMkLst>
            <pc:docMk/>
            <pc:sldMk cId="1717172182" sldId="483"/>
            <ac:spMk id="8" creationId="{8470E68E-6115-AB0F-5059-4D30DC1E2A8E}"/>
          </ac:spMkLst>
        </pc:spChg>
        <pc:spChg chg="mod">
          <ac:chgData name="Andrea Faggi" userId="S::andrea.faggi3@unibo.it::719a6eaa-c34b-413f-9cdf-2b32996f744d" providerId="AD" clId="Web-{3ADF7571-E765-C25E-742E-2DBB2D2C711E}" dt="2025-04-24T08:26:59.445" v="10" actId="20577"/>
          <ac:spMkLst>
            <pc:docMk/>
            <pc:sldMk cId="1717172182" sldId="483"/>
            <ac:spMk id="21" creationId="{94009B27-213B-ECD7-FEB3-D35359DA6B2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drea Faggi" userId="S::andrea.faggi3@unibo.it::719a6eaa-c34b-413f-9cdf-2b32996f744d" providerId="AD" clId="Web-{3ADF7571-E765-C25E-742E-2DBB2D2C711E}" dt="2025-04-24T08:26:50.617" v="9" actId="20577"/>
              <pc2:cmMkLst xmlns:pc2="http://schemas.microsoft.com/office/powerpoint/2019/9/main/command">
                <pc:docMk/>
                <pc:sldMk cId="1717172182" sldId="483"/>
                <pc2:cmMk id="{B6C19A8D-70CA-4C52-8408-31C5381A8116}"/>
              </pc2:cmMkLst>
            </pc226:cmChg>
            <pc226:cmChg xmlns:pc226="http://schemas.microsoft.com/office/powerpoint/2022/06/main/command" chg="mod">
              <pc226:chgData name="Andrea Faggi" userId="S::andrea.faggi3@unibo.it::719a6eaa-c34b-413f-9cdf-2b32996f744d" providerId="AD" clId="Web-{3ADF7571-E765-C25E-742E-2DBB2D2C711E}" dt="2025-04-24T08:26:45.288" v="8" actId="20577"/>
              <pc2:cmMkLst xmlns:pc2="http://schemas.microsoft.com/office/powerpoint/2019/9/main/command">
                <pc:docMk/>
                <pc:sldMk cId="1717172182" sldId="483"/>
                <pc2:cmMk id="{8BC5C792-C2CA-4736-935E-00A9EED17881}"/>
              </pc2:cmMkLst>
            </pc226:cmChg>
          </p:ext>
        </pc:extLst>
      </pc:sldChg>
      <pc:sldChg chg="modSp modCm">
        <pc:chgData name="Andrea Faggi" userId="S::andrea.faggi3@unibo.it::719a6eaa-c34b-413f-9cdf-2b32996f744d" providerId="AD" clId="Web-{3ADF7571-E765-C25E-742E-2DBB2D2C711E}" dt="2025-04-24T08:26:37.694" v="7" actId="20577"/>
        <pc:sldMkLst>
          <pc:docMk/>
          <pc:sldMk cId="1502536226" sldId="484"/>
        </pc:sldMkLst>
        <pc:spChg chg="mod">
          <ac:chgData name="Andrea Faggi" userId="S::andrea.faggi3@unibo.it::719a6eaa-c34b-413f-9cdf-2b32996f744d" providerId="AD" clId="Web-{3ADF7571-E765-C25E-742E-2DBB2D2C711E}" dt="2025-04-24T08:26:37.694" v="7" actId="20577"/>
          <ac:spMkLst>
            <pc:docMk/>
            <pc:sldMk cId="1502536226" sldId="484"/>
            <ac:spMk id="13" creationId="{E9EF81EE-EAD3-28D5-6893-506F9EF5322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drea Faggi" userId="S::andrea.faggi3@unibo.it::719a6eaa-c34b-413f-9cdf-2b32996f744d" providerId="AD" clId="Web-{3ADF7571-E765-C25E-742E-2DBB2D2C711E}" dt="2025-04-24T08:26:37.694" v="7" actId="20577"/>
              <pc2:cmMkLst xmlns:pc2="http://schemas.microsoft.com/office/powerpoint/2019/9/main/command">
                <pc:docMk/>
                <pc:sldMk cId="1502536226" sldId="484"/>
                <pc2:cmMk id="{3ACEADAE-28E8-4680-BC51-44E40CBDFECC}"/>
              </pc2:cmMkLst>
            </pc226:cmChg>
          </p:ext>
        </pc:extLst>
      </pc:sldChg>
      <pc:sldChg chg="modSp modCm">
        <pc:chgData name="Andrea Faggi" userId="S::andrea.faggi3@unibo.it::719a6eaa-c34b-413f-9cdf-2b32996f744d" providerId="AD" clId="Web-{3ADF7571-E765-C25E-742E-2DBB2D2C711E}" dt="2025-04-24T08:26:30.460" v="6" actId="20577"/>
        <pc:sldMkLst>
          <pc:docMk/>
          <pc:sldMk cId="3832027746" sldId="488"/>
        </pc:sldMkLst>
        <pc:spChg chg="mod">
          <ac:chgData name="Andrea Faggi" userId="S::andrea.faggi3@unibo.it::719a6eaa-c34b-413f-9cdf-2b32996f744d" providerId="AD" clId="Web-{3ADF7571-E765-C25E-742E-2DBB2D2C711E}" dt="2025-04-24T08:26:30.460" v="6" actId="20577"/>
          <ac:spMkLst>
            <pc:docMk/>
            <pc:sldMk cId="3832027746" sldId="488"/>
            <ac:spMk id="2" creationId="{166D0CF6-9900-5D86-E5C1-D126A5AE8AE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drea Faggi" userId="S::andrea.faggi3@unibo.it::719a6eaa-c34b-413f-9cdf-2b32996f744d" providerId="AD" clId="Web-{3ADF7571-E765-C25E-742E-2DBB2D2C711E}" dt="2025-04-24T08:26:27.100" v="5" actId="20577"/>
              <pc2:cmMkLst xmlns:pc2="http://schemas.microsoft.com/office/powerpoint/2019/9/main/command">
                <pc:docMk/>
                <pc:sldMk cId="3832027746" sldId="488"/>
                <pc2:cmMk id="{E4BC1F14-0586-43E5-A8AF-E1062C7B72CA}"/>
              </pc2:cmMkLst>
            </pc226:cmChg>
            <pc226:cmChg xmlns:pc226="http://schemas.microsoft.com/office/powerpoint/2022/06/main/command" chg="mod">
              <pc226:chgData name="Andrea Faggi" userId="S::andrea.faggi3@unibo.it::719a6eaa-c34b-413f-9cdf-2b32996f744d" providerId="AD" clId="Web-{3ADF7571-E765-C25E-742E-2DBB2D2C711E}" dt="2025-04-24T08:26:27.100" v="5" actId="20577"/>
              <pc2:cmMkLst xmlns:pc2="http://schemas.microsoft.com/office/powerpoint/2019/9/main/command">
                <pc:docMk/>
                <pc:sldMk cId="3832027746" sldId="488"/>
                <pc2:cmMk id="{A2424627-8958-48D4-996D-EE6C1237E072}"/>
              </pc2:cmMkLst>
            </pc226:cmChg>
          </p:ext>
        </pc:extLst>
      </pc:sldChg>
      <pc:sldChg chg="modSp modCm">
        <pc:chgData name="Andrea Faggi" userId="S::andrea.faggi3@unibo.it::719a6eaa-c34b-413f-9cdf-2b32996f744d" providerId="AD" clId="Web-{3ADF7571-E765-C25E-742E-2DBB2D2C711E}" dt="2025-04-24T09:09:25.313" v="184" actId="20577"/>
        <pc:sldMkLst>
          <pc:docMk/>
          <pc:sldMk cId="1949989965" sldId="491"/>
        </pc:sldMkLst>
        <pc:spChg chg="mod">
          <ac:chgData name="Andrea Faggi" userId="S::andrea.faggi3@unibo.it::719a6eaa-c34b-413f-9cdf-2b32996f744d" providerId="AD" clId="Web-{3ADF7571-E765-C25E-742E-2DBB2D2C711E}" dt="2025-04-24T09:09:25.313" v="184" actId="20577"/>
          <ac:spMkLst>
            <pc:docMk/>
            <pc:sldMk cId="1949989965" sldId="491"/>
            <ac:spMk id="2" creationId="{3948BADB-3CC6-E4D4-5EEA-042D0D29F19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drea Faggi" userId="S::andrea.faggi3@unibo.it::719a6eaa-c34b-413f-9cdf-2b32996f744d" providerId="AD" clId="Web-{3ADF7571-E765-C25E-742E-2DBB2D2C711E}" dt="2025-04-24T09:09:25.313" v="184" actId="20577"/>
              <pc2:cmMkLst xmlns:pc2="http://schemas.microsoft.com/office/powerpoint/2019/9/main/command">
                <pc:docMk/>
                <pc:sldMk cId="1949989965" sldId="491"/>
                <pc2:cmMk id="{BEF90B28-8631-4E4F-911F-CE63299B83D2}"/>
              </pc2:cmMkLst>
            </pc226:cmChg>
          </p:ext>
        </pc:extLst>
      </pc:sldChg>
      <pc:sldChg chg="modSp modCm">
        <pc:chgData name="Andrea Faggi" userId="S::andrea.faggi3@unibo.it::719a6eaa-c34b-413f-9cdf-2b32996f744d" providerId="AD" clId="Web-{3ADF7571-E765-C25E-742E-2DBB2D2C711E}" dt="2025-04-24T08:26:02.506" v="3" actId="20577"/>
        <pc:sldMkLst>
          <pc:docMk/>
          <pc:sldMk cId="3570304866" sldId="492"/>
        </pc:sldMkLst>
        <pc:spChg chg="mod">
          <ac:chgData name="Andrea Faggi" userId="S::andrea.faggi3@unibo.it::719a6eaa-c34b-413f-9cdf-2b32996f744d" providerId="AD" clId="Web-{3ADF7571-E765-C25E-742E-2DBB2D2C711E}" dt="2025-04-24T08:26:02.506" v="3" actId="20577"/>
          <ac:spMkLst>
            <pc:docMk/>
            <pc:sldMk cId="3570304866" sldId="492"/>
            <ac:spMk id="9" creationId="{8806EC67-B727-4357-7638-4B658CCBB5A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drea Faggi" userId="S::andrea.faggi3@unibo.it::719a6eaa-c34b-413f-9cdf-2b32996f744d" providerId="AD" clId="Web-{3ADF7571-E765-C25E-742E-2DBB2D2C711E}" dt="2025-04-24T08:25:56.974" v="2" actId="20577"/>
              <pc2:cmMkLst xmlns:pc2="http://schemas.microsoft.com/office/powerpoint/2019/9/main/command">
                <pc:docMk/>
                <pc:sldMk cId="3570304866" sldId="492"/>
                <pc2:cmMk id="{42923F46-B8FD-434E-894B-DF60BB8356DD}"/>
              </pc2:cmMkLst>
            </pc226:cmChg>
            <pc226:cmChg xmlns:pc226="http://schemas.microsoft.com/office/powerpoint/2022/06/main/command" chg="mod">
              <pc226:chgData name="Andrea Faggi" userId="S::andrea.faggi3@unibo.it::719a6eaa-c34b-413f-9cdf-2b32996f744d" providerId="AD" clId="Web-{3ADF7571-E765-C25E-742E-2DBB2D2C711E}" dt="2025-04-24T08:25:56.974" v="2" actId="20577"/>
              <pc2:cmMkLst xmlns:pc2="http://schemas.microsoft.com/office/powerpoint/2019/9/main/command">
                <pc:docMk/>
                <pc:sldMk cId="3570304866" sldId="492"/>
                <pc2:cmMk id="{AF26D9E5-B096-4336-B8B1-1F6981AED276}"/>
              </pc2:cmMkLst>
            </pc226:cmChg>
          </p:ext>
        </pc:extLst>
      </pc:sldChg>
    </pc:docChg>
  </pc:docChgLst>
  <pc:docChgLst>
    <pc:chgData name="Andrea Faggi" userId="S::andrea.faggi3@unibo.it::719a6eaa-c34b-413f-9cdf-2b32996f744d" providerId="AD" clId="Web-{EEAC06B0-5E81-0CCF-77E4-EE4D6A6BF2EF}"/>
    <pc:docChg chg="delSld delSection modSection">
      <pc:chgData name="Andrea Faggi" userId="S::andrea.faggi3@unibo.it::719a6eaa-c34b-413f-9cdf-2b32996f744d" providerId="AD" clId="Web-{EEAC06B0-5E81-0CCF-77E4-EE4D6A6BF2EF}" dt="2025-04-25T05:57:33.380" v="17"/>
      <pc:docMkLst>
        <pc:docMk/>
      </pc:docMkLst>
      <pc:sldChg chg="del">
        <pc:chgData name="Andrea Faggi" userId="S::andrea.faggi3@unibo.it::719a6eaa-c34b-413f-9cdf-2b32996f744d" providerId="AD" clId="Web-{EEAC06B0-5E81-0CCF-77E4-EE4D6A6BF2EF}" dt="2025-04-25T05:57:29.630" v="13"/>
        <pc:sldMkLst>
          <pc:docMk/>
          <pc:sldMk cId="884447812" sldId="267"/>
        </pc:sldMkLst>
      </pc:sldChg>
      <pc:sldChg chg="del">
        <pc:chgData name="Andrea Faggi" userId="S::andrea.faggi3@unibo.it::719a6eaa-c34b-413f-9cdf-2b32996f744d" providerId="AD" clId="Web-{EEAC06B0-5E81-0CCF-77E4-EE4D6A6BF2EF}" dt="2025-04-25T05:57:29.630" v="12"/>
        <pc:sldMkLst>
          <pc:docMk/>
          <pc:sldMk cId="3847397015" sldId="271"/>
        </pc:sldMkLst>
      </pc:sldChg>
      <pc:sldChg chg="del">
        <pc:chgData name="Andrea Faggi" userId="S::andrea.faggi3@unibo.it::719a6eaa-c34b-413f-9cdf-2b32996f744d" providerId="AD" clId="Web-{EEAC06B0-5E81-0CCF-77E4-EE4D6A6BF2EF}" dt="2025-04-25T05:57:24.192" v="0"/>
        <pc:sldMkLst>
          <pc:docMk/>
          <pc:sldMk cId="2622892869" sldId="304"/>
        </pc:sldMkLst>
      </pc:sldChg>
      <pc:sldChg chg="del">
        <pc:chgData name="Andrea Faggi" userId="S::andrea.faggi3@unibo.it::719a6eaa-c34b-413f-9cdf-2b32996f744d" providerId="AD" clId="Web-{EEAC06B0-5E81-0CCF-77E4-EE4D6A6BF2EF}" dt="2025-04-25T05:57:29.630" v="16"/>
        <pc:sldMkLst>
          <pc:docMk/>
          <pc:sldMk cId="3877162563" sldId="378"/>
        </pc:sldMkLst>
      </pc:sldChg>
      <pc:sldChg chg="del">
        <pc:chgData name="Andrea Faggi" userId="S::andrea.faggi3@unibo.it::719a6eaa-c34b-413f-9cdf-2b32996f744d" providerId="AD" clId="Web-{EEAC06B0-5E81-0CCF-77E4-EE4D6A6BF2EF}" dt="2025-04-25T05:57:29.614" v="6"/>
        <pc:sldMkLst>
          <pc:docMk/>
          <pc:sldMk cId="3779898573" sldId="465"/>
        </pc:sldMkLst>
      </pc:sldChg>
      <pc:sldChg chg="del">
        <pc:chgData name="Andrea Faggi" userId="S::andrea.faggi3@unibo.it::719a6eaa-c34b-413f-9cdf-2b32996f744d" providerId="AD" clId="Web-{EEAC06B0-5E81-0CCF-77E4-EE4D6A6BF2EF}" dt="2025-04-25T05:57:29.614" v="4"/>
        <pc:sldMkLst>
          <pc:docMk/>
          <pc:sldMk cId="2170638389" sldId="466"/>
        </pc:sldMkLst>
      </pc:sldChg>
      <pc:sldChg chg="del">
        <pc:chgData name="Andrea Faggi" userId="S::andrea.faggi3@unibo.it::719a6eaa-c34b-413f-9cdf-2b32996f744d" providerId="AD" clId="Web-{EEAC06B0-5E81-0CCF-77E4-EE4D6A6BF2EF}" dt="2025-04-25T05:57:29.630" v="9"/>
        <pc:sldMkLst>
          <pc:docMk/>
          <pc:sldMk cId="2530257784" sldId="472"/>
        </pc:sldMkLst>
      </pc:sldChg>
      <pc:sldChg chg="del">
        <pc:chgData name="Andrea Faggi" userId="S::andrea.faggi3@unibo.it::719a6eaa-c34b-413f-9cdf-2b32996f744d" providerId="AD" clId="Web-{EEAC06B0-5E81-0CCF-77E4-EE4D6A6BF2EF}" dt="2025-04-25T05:57:25.552" v="1"/>
        <pc:sldMkLst>
          <pc:docMk/>
          <pc:sldMk cId="2715558524" sldId="473"/>
        </pc:sldMkLst>
      </pc:sldChg>
      <pc:sldChg chg="del">
        <pc:chgData name="Andrea Faggi" userId="S::andrea.faggi3@unibo.it::719a6eaa-c34b-413f-9cdf-2b32996f744d" providerId="AD" clId="Web-{EEAC06B0-5E81-0CCF-77E4-EE4D6A6BF2EF}" dt="2025-04-25T05:57:29.614" v="3"/>
        <pc:sldMkLst>
          <pc:docMk/>
          <pc:sldMk cId="1088396232" sldId="475"/>
        </pc:sldMkLst>
      </pc:sldChg>
      <pc:sldChg chg="del">
        <pc:chgData name="Andrea Faggi" userId="S::andrea.faggi3@unibo.it::719a6eaa-c34b-413f-9cdf-2b32996f744d" providerId="AD" clId="Web-{EEAC06B0-5E81-0CCF-77E4-EE4D6A6BF2EF}" dt="2025-04-25T05:57:29.614" v="2"/>
        <pc:sldMkLst>
          <pc:docMk/>
          <pc:sldMk cId="350278154" sldId="476"/>
        </pc:sldMkLst>
      </pc:sldChg>
      <pc:sldChg chg="del">
        <pc:chgData name="Andrea Faggi" userId="S::andrea.faggi3@unibo.it::719a6eaa-c34b-413f-9cdf-2b32996f744d" providerId="AD" clId="Web-{EEAC06B0-5E81-0CCF-77E4-EE4D6A6BF2EF}" dt="2025-04-25T05:57:29.614" v="5"/>
        <pc:sldMkLst>
          <pc:docMk/>
          <pc:sldMk cId="1891737923" sldId="477"/>
        </pc:sldMkLst>
      </pc:sldChg>
      <pc:sldChg chg="del">
        <pc:chgData name="Andrea Faggi" userId="S::andrea.faggi3@unibo.it::719a6eaa-c34b-413f-9cdf-2b32996f744d" providerId="AD" clId="Web-{EEAC06B0-5E81-0CCF-77E4-EE4D6A6BF2EF}" dt="2025-04-25T05:57:29.630" v="15"/>
        <pc:sldMkLst>
          <pc:docMk/>
          <pc:sldMk cId="187020072" sldId="479"/>
        </pc:sldMkLst>
      </pc:sldChg>
      <pc:sldChg chg="del">
        <pc:chgData name="Andrea Faggi" userId="S::andrea.faggi3@unibo.it::719a6eaa-c34b-413f-9cdf-2b32996f744d" providerId="AD" clId="Web-{EEAC06B0-5E81-0CCF-77E4-EE4D6A6BF2EF}" dt="2025-04-25T05:57:29.630" v="14"/>
        <pc:sldMkLst>
          <pc:docMk/>
          <pc:sldMk cId="3944009994" sldId="481"/>
        </pc:sldMkLst>
      </pc:sldChg>
      <pc:sldChg chg="del">
        <pc:chgData name="Andrea Faggi" userId="S::andrea.faggi3@unibo.it::719a6eaa-c34b-413f-9cdf-2b32996f744d" providerId="AD" clId="Web-{EEAC06B0-5E81-0CCF-77E4-EE4D6A6BF2EF}" dt="2025-04-25T05:57:29.630" v="10"/>
        <pc:sldMkLst>
          <pc:docMk/>
          <pc:sldMk cId="753799060" sldId="485"/>
        </pc:sldMkLst>
      </pc:sldChg>
      <pc:sldChg chg="del">
        <pc:chgData name="Andrea Faggi" userId="S::andrea.faggi3@unibo.it::719a6eaa-c34b-413f-9cdf-2b32996f744d" providerId="AD" clId="Web-{EEAC06B0-5E81-0CCF-77E4-EE4D6A6BF2EF}" dt="2025-04-25T05:57:29.614" v="8"/>
        <pc:sldMkLst>
          <pc:docMk/>
          <pc:sldMk cId="1492268238" sldId="486"/>
        </pc:sldMkLst>
      </pc:sldChg>
      <pc:sldChg chg="del">
        <pc:chgData name="Andrea Faggi" userId="S::andrea.faggi3@unibo.it::719a6eaa-c34b-413f-9cdf-2b32996f744d" providerId="AD" clId="Web-{EEAC06B0-5E81-0CCF-77E4-EE4D6A6BF2EF}" dt="2025-04-25T05:57:29.614" v="7"/>
        <pc:sldMkLst>
          <pc:docMk/>
          <pc:sldMk cId="3573219552" sldId="487"/>
        </pc:sldMkLst>
      </pc:sldChg>
      <pc:sldChg chg="del">
        <pc:chgData name="Andrea Faggi" userId="S::andrea.faggi3@unibo.it::719a6eaa-c34b-413f-9cdf-2b32996f744d" providerId="AD" clId="Web-{EEAC06B0-5E81-0CCF-77E4-EE4D6A6BF2EF}" dt="2025-04-25T05:57:29.630" v="11"/>
        <pc:sldMkLst>
          <pc:docMk/>
          <pc:sldMk cId="1592300682" sldId="48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6E9EA-4AE5-4BFA-8425-EF355AD5E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163B0D9-78BE-45F6-9494-6C771DBAB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A075DA-D2A7-4883-9A25-670DFDDD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1B5A-8C4D-433F-A012-474866B279EE}" type="datetimeFigureOut">
              <a:rPr lang="it-IT" smtClean="0"/>
              <a:t>28/04/2025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29D1A7-8F69-452C-9051-9960AAF8F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3BE384-6D9C-4454-923D-88B41233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093E-9E53-4581-A170-AC798261D1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872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BE64E4-D57B-489F-9D41-20BAE57C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E98E00-D936-4439-BF61-9B69ABEE0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437AB0-015A-4851-9ADD-85B8C39D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1B5A-8C4D-433F-A012-474866B279EE}" type="datetimeFigureOut">
              <a:rPr lang="it-IT" smtClean="0"/>
              <a:t>28/04/2025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9CD3DC-74E1-4FC6-B7FD-B4539EF8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41C8A6-DDC7-4D33-AA30-6A1BF2BC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093E-9E53-4581-A170-AC798261D1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133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3D19205-3BF8-4750-8AEB-027B0FA98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7598CD-D2D6-40D7-9768-F16AEF104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C3CABC-F3FC-4126-AD4E-0FB1506D1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1B5A-8C4D-433F-A012-474866B279EE}" type="datetimeFigureOut">
              <a:rPr lang="it-IT" smtClean="0"/>
              <a:t>28/04/2025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B34785-34BA-449C-89D9-4AA5DDED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882CCD-8266-4C9A-9443-9E7F8470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093E-9E53-4581-A170-AC798261D1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16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27FCE1-A0D2-4C2C-83CB-E0D628CF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8C4682-68C9-4665-A02B-3462A3055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7A0C4F-1EAF-457D-9AF4-103F9F03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1B5A-8C4D-433F-A012-474866B279EE}" type="datetimeFigureOut">
              <a:rPr lang="it-IT" smtClean="0"/>
              <a:t>28/04/2025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903CA1-44ED-4AB3-BA49-12BC5067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28490A-2A0C-4BB2-A9A9-E392FA26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093E-9E53-4581-A170-AC798261D1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334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CA002A-DE69-4850-A13C-C98BF064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A85F03-ECE0-4285-8B23-2E87C01E1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3618AA-5963-4898-B920-8294A1122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1B5A-8C4D-433F-A012-474866B279EE}" type="datetimeFigureOut">
              <a:rPr lang="it-IT" smtClean="0"/>
              <a:t>28/04/2025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79070D-6554-4A73-88F0-1E5A6EE7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C884B9-C73C-40FE-A8D0-AF953F6E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093E-9E53-4581-A170-AC798261D1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64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F67F60-CEC4-4931-8E0E-E416DC5C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7FE290-78D7-48A9-9F2E-E3D95F0FC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0921E7-6453-44CB-9DDA-1ADFAA79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1FCC67-EF13-4D7B-95A0-6251CB84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1B5A-8C4D-433F-A012-474866B279EE}" type="datetimeFigureOut">
              <a:rPr lang="it-IT" smtClean="0"/>
              <a:t>28/04/2025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E5D528-CB24-4052-B16E-CB74E43E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E10F75-842E-494E-8C43-498B3500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093E-9E53-4581-A170-AC798261D1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248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238956-276C-48B4-9228-4B7C912BF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F98A86-FF46-4A76-908D-0CA84C22B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5F153C2-9E35-4C47-BFCD-F7BAD6CF4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94D5DB1-8ECD-4297-B880-5418F30D2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C287526-0426-482C-B248-8A55174601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052484B-D81A-455D-92C8-35C73E3C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1B5A-8C4D-433F-A012-474866B279EE}" type="datetimeFigureOut">
              <a:rPr lang="it-IT" smtClean="0"/>
              <a:t>28/04/2025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D0773B2-35D6-419F-8074-DD35FE026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574D1DE-626B-43D5-B4B9-24EB456C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093E-9E53-4581-A170-AC798261D1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837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F0A9AB-835A-4271-98F6-D54BD32F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3C1992C-A1BA-4D73-B3CA-4675821C1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1B5A-8C4D-433F-A012-474866B279EE}" type="datetimeFigureOut">
              <a:rPr lang="it-IT" smtClean="0"/>
              <a:t>28/04/2025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82E5D5-E048-4CD1-AF2C-D53B1200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EAB7BC8-57DE-4C83-B1D5-818AB1A7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093E-9E53-4581-A170-AC798261D1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863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E6E88E8-2F1B-42B8-8752-DD55415D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1B5A-8C4D-433F-A012-474866B279EE}" type="datetimeFigureOut">
              <a:rPr lang="it-IT" smtClean="0"/>
              <a:t>28/04/2025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0A6C1AD-1041-4CD9-AC28-C21ED0B5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2677F3-E659-49B0-9D55-8E0CE5F98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093E-9E53-4581-A170-AC798261D1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837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12A9F2-D879-4241-A84C-60156C85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0F60C4-99BD-4F5D-952C-C2EDA8DF6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2AA7A0-E0D6-4EE2-A2CA-8AD800A80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4EB1EA-22FA-468F-8EE0-237302BF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1B5A-8C4D-433F-A012-474866B279EE}" type="datetimeFigureOut">
              <a:rPr lang="it-IT" smtClean="0"/>
              <a:t>28/04/2025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93AF31-ADC6-4B8C-B9C4-BDFEC8B4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95429A-8817-44AC-8537-BC06362B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093E-9E53-4581-A170-AC798261D1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280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B7BA34-8D32-4996-A834-40714E37A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EBC8BE4-E924-42CA-AF64-0F350E32D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C92960-AB50-477E-B6E4-4C94D7BF9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2F5662-8D29-4914-80E4-8C76D84F7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1B5A-8C4D-433F-A012-474866B279EE}" type="datetimeFigureOut">
              <a:rPr lang="it-IT" smtClean="0"/>
              <a:t>28/04/2025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14A581-4046-41F4-BCF0-D9CD8025E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8B685D-A8C7-4892-93D8-814D1FE61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093E-9E53-4581-A170-AC798261D1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244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FFC5EE0-987F-4A62-A34B-BCC5EB33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3DAF16-5319-4BB8-8429-AB0AE20F4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743D8A-CCA6-4526-A341-A74B9494A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1B5A-8C4D-433F-A012-474866B279EE}" type="datetimeFigureOut">
              <a:rPr lang="it-IT" smtClean="0"/>
              <a:t>28/04/2025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8310C3-91DB-488F-8816-0103F9A5C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51C27A-FA53-408E-AABA-5B8B95202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3093E-9E53-4581-A170-AC798261D1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722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862DA-7E74-7304-D118-3B4769987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493690D-2FA8-C9D1-D4AF-B0E387057711}"/>
              </a:ext>
            </a:extLst>
          </p:cNvPr>
          <p:cNvSpPr/>
          <p:nvPr/>
        </p:nvSpPr>
        <p:spPr>
          <a:xfrm>
            <a:off x="399161" y="378188"/>
            <a:ext cx="11393678" cy="1625211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B33333-64C8-9AE1-029E-137EEF9F0D2C}"/>
              </a:ext>
            </a:extLst>
          </p:cNvPr>
          <p:cNvSpPr txBox="1"/>
          <p:nvPr/>
        </p:nvSpPr>
        <p:spPr>
          <a:xfrm>
            <a:off x="617611" y="567460"/>
            <a:ext cx="10993363" cy="1242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800" b="1" kern="1200" noProof="0" dirty="0">
                <a:solidFill>
                  <a:srgbClr val="FFFFFF"/>
                </a:solidFill>
                <a:ea typeface="+mj-ea"/>
                <a:cs typeface="+mj-cs"/>
              </a:rPr>
              <a:t>Characterization of an event of heatwave and particulate matter enhancement in Bologna –  </a:t>
            </a:r>
            <a:r>
              <a:rPr lang="en-GB" sz="2800" b="1" dirty="0">
                <a:solidFill>
                  <a:srgbClr val="FFFFFF"/>
                </a:solidFill>
                <a:ea typeface="+mj-ea"/>
                <a:cs typeface="+mj-cs"/>
              </a:rPr>
              <a:t>Supplementary Material</a:t>
            </a:r>
            <a:endParaRPr lang="en-GB" sz="2800" noProof="0" dirty="0">
              <a:solidFill>
                <a:schemeClr val="bg1"/>
              </a:solidFill>
              <a:ea typeface="+mj-ea"/>
              <a:cs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4175627-CC15-D3D8-8C56-D429019D2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100" y="4881797"/>
            <a:ext cx="2889312" cy="1143464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A634FF3A-CE2A-161E-A4F7-81A791A0E731}"/>
              </a:ext>
            </a:extLst>
          </p:cNvPr>
          <p:cNvSpPr/>
          <p:nvPr/>
        </p:nvSpPr>
        <p:spPr>
          <a:xfrm>
            <a:off x="399162" y="2200274"/>
            <a:ext cx="9344913" cy="235897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CF79B38-A566-D136-9111-7B2732B942C5}"/>
              </a:ext>
            </a:extLst>
          </p:cNvPr>
          <p:cNvSpPr txBox="1"/>
          <p:nvPr/>
        </p:nvSpPr>
        <p:spPr>
          <a:xfrm>
            <a:off x="7904148" y="676503"/>
            <a:ext cx="3596625" cy="569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900" noProof="0" dirty="0">
              <a:solidFill>
                <a:schemeClr val="bg1"/>
              </a:solidFill>
              <a:highlight>
                <a:srgbClr val="FF9933"/>
              </a:highligh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0" noProof="0" dirty="0">
              <a:solidFill>
                <a:schemeClr val="bg1"/>
              </a:solidFill>
              <a:highlight>
                <a:srgbClr val="FF9933"/>
              </a:highligh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0" noProof="0" dirty="0">
              <a:solidFill>
                <a:schemeClr val="bg1"/>
              </a:solidFill>
              <a:highlight>
                <a:srgbClr val="FF9933"/>
              </a:highligh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0" noProof="0" dirty="0">
              <a:solidFill>
                <a:schemeClr val="bg1"/>
              </a:solidFill>
              <a:highlight>
                <a:srgbClr val="FF9933"/>
              </a:highligh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0" noProof="0" dirty="0">
              <a:solidFill>
                <a:schemeClr val="bg1"/>
              </a:solidFill>
              <a:highlight>
                <a:srgbClr val="FF9933"/>
              </a:highlight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BA3033E-8693-DFB0-B2A2-3842A0052BAF}"/>
              </a:ext>
            </a:extLst>
          </p:cNvPr>
          <p:cNvSpPr txBox="1"/>
          <p:nvPr/>
        </p:nvSpPr>
        <p:spPr>
          <a:xfrm>
            <a:off x="1145936" y="6295797"/>
            <a:ext cx="99001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000" noProof="0" dirty="0">
                <a:cs typeface="Calibri"/>
              </a:rPr>
              <a:t>EGU General Assembly, 27</a:t>
            </a:r>
            <a:r>
              <a:rPr lang="en-GB" sz="2000" baseline="30000" noProof="0" dirty="0">
                <a:cs typeface="Calibri"/>
              </a:rPr>
              <a:t>th</a:t>
            </a:r>
            <a:r>
              <a:rPr lang="en-GB" sz="2000" noProof="0" dirty="0">
                <a:cs typeface="Calibri"/>
              </a:rPr>
              <a:t> April 2025 – 2</a:t>
            </a:r>
            <a:r>
              <a:rPr lang="en-GB" sz="2000" baseline="30000" noProof="0" dirty="0">
                <a:cs typeface="Calibri"/>
              </a:rPr>
              <a:t>nd</a:t>
            </a:r>
            <a:r>
              <a:rPr lang="en-GB" sz="2000" noProof="0" dirty="0">
                <a:cs typeface="Calibri"/>
              </a:rPr>
              <a:t> May 2025, Wien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EF5F642-4F93-85C2-E18C-2A0E84A4857F}"/>
              </a:ext>
            </a:extLst>
          </p:cNvPr>
          <p:cNvSpPr/>
          <p:nvPr/>
        </p:nvSpPr>
        <p:spPr>
          <a:xfrm>
            <a:off x="9962526" y="2200274"/>
            <a:ext cx="1830312" cy="235897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0F3F61-E9AC-B20D-3881-8234C5E323F0}"/>
              </a:ext>
            </a:extLst>
          </p:cNvPr>
          <p:cNvSpPr txBox="1"/>
          <p:nvPr/>
        </p:nvSpPr>
        <p:spPr>
          <a:xfrm>
            <a:off x="617613" y="2350366"/>
            <a:ext cx="9126462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b="1" noProof="0" dirty="0">
                <a:solidFill>
                  <a:schemeClr val="bg1"/>
                </a:solidFill>
              </a:rPr>
              <a:t>Andrea Faggi</a:t>
            </a:r>
            <a:r>
              <a:rPr lang="en-GB" sz="2400" b="1" baseline="30000" noProof="0" dirty="0">
                <a:solidFill>
                  <a:schemeClr val="bg1"/>
                </a:solidFill>
              </a:rPr>
              <a:t>1</a:t>
            </a:r>
            <a:r>
              <a:rPr lang="en-GB" sz="2400" b="1" noProof="0" dirty="0">
                <a:solidFill>
                  <a:schemeClr val="bg1"/>
                </a:solidFill>
              </a:rPr>
              <a:t>, Tiziano Maestri</a:t>
            </a:r>
            <a:r>
              <a:rPr lang="en-GB" sz="2400" b="1" baseline="30000" noProof="0" dirty="0">
                <a:solidFill>
                  <a:schemeClr val="bg1"/>
                </a:solidFill>
              </a:rPr>
              <a:t>1</a:t>
            </a:r>
            <a:r>
              <a:rPr lang="en-GB" sz="2400" b="1" noProof="0" dirty="0">
                <a:solidFill>
                  <a:schemeClr val="bg1"/>
                </a:solidFill>
              </a:rPr>
              <a:t>, Laura Tositti</a:t>
            </a:r>
            <a:r>
              <a:rPr lang="en-GB" sz="2400" b="1" baseline="30000" noProof="0" dirty="0">
                <a:solidFill>
                  <a:schemeClr val="bg1"/>
                </a:solidFill>
              </a:rPr>
              <a:t>2</a:t>
            </a:r>
            <a:r>
              <a:rPr lang="en-GB" sz="2400" b="1" noProof="0" dirty="0">
                <a:solidFill>
                  <a:schemeClr val="bg1"/>
                </a:solidFill>
              </a:rPr>
              <a:t>, Alessandro Zappi</a:t>
            </a:r>
            <a:r>
              <a:rPr lang="en-GB" sz="2400" b="1" baseline="30000" noProof="0" dirty="0">
                <a:solidFill>
                  <a:schemeClr val="bg1"/>
                </a:solidFill>
              </a:rPr>
              <a:t>2</a:t>
            </a:r>
            <a:r>
              <a:rPr lang="en-GB" sz="2400" b="1" noProof="0" dirty="0">
                <a:solidFill>
                  <a:schemeClr val="bg1"/>
                </a:solidFill>
              </a:rPr>
              <a:t>, Michele Martinazzo</a:t>
            </a:r>
            <a:r>
              <a:rPr lang="en-GB" sz="2400" b="1" baseline="30000" noProof="0" dirty="0">
                <a:solidFill>
                  <a:schemeClr val="bg1"/>
                </a:solidFill>
              </a:rPr>
              <a:t>1</a:t>
            </a:r>
            <a:r>
              <a:rPr lang="en-GB" sz="2400" b="1" noProof="0" dirty="0">
                <a:solidFill>
                  <a:schemeClr val="bg1"/>
                </a:solidFill>
              </a:rPr>
              <a:t>, and Erika Brattich</a:t>
            </a:r>
            <a:r>
              <a:rPr lang="en-GB" sz="2400" b="1" baseline="30000" noProof="0" dirty="0">
                <a:solidFill>
                  <a:schemeClr val="bg1"/>
                </a:solidFill>
              </a:rPr>
              <a:t>1</a:t>
            </a:r>
            <a:endParaRPr lang="en-GB" b="1" noProof="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noProof="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600" noProof="0" dirty="0">
                <a:solidFill>
                  <a:schemeClr val="bg1"/>
                </a:solidFill>
              </a:rPr>
              <a:t>1) Department of Physics and Astronomy "Augusto Righi", Alma Mater Studiorum - University of Bologna, Bologna, Italy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600" noProof="0" dirty="0">
                <a:solidFill>
                  <a:schemeClr val="bg1"/>
                </a:solidFill>
              </a:rPr>
              <a:t>2) Department of Chemistry "Giacomo Ciamician", Alma Mater Studiorum - University of Bologna, Bologna, Italy</a:t>
            </a:r>
          </a:p>
        </p:txBody>
      </p:sp>
      <p:pic>
        <p:nvPicPr>
          <p:cNvPr id="13" name="Immagine 12" descr="Immagine che contiene testo, Carattere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B5360B79-225E-AEB7-C378-F9046C731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28" y="4788081"/>
            <a:ext cx="3828644" cy="133089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75C2466-CDC9-6845-3BBD-C66E63965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640" y="4910040"/>
            <a:ext cx="817134" cy="114346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847500B-5E1F-AD1B-7641-5260BCD2D722}"/>
              </a:ext>
            </a:extLst>
          </p:cNvPr>
          <p:cNvSpPr txBox="1"/>
          <p:nvPr/>
        </p:nvSpPr>
        <p:spPr>
          <a:xfrm>
            <a:off x="10090730" y="2733428"/>
            <a:ext cx="159156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noProof="0" dirty="0">
                <a:solidFill>
                  <a:schemeClr val="bg1"/>
                </a:solidFill>
              </a:rPr>
              <a:t>Presenter:</a:t>
            </a:r>
          </a:p>
          <a:p>
            <a:pPr algn="ctr"/>
            <a:r>
              <a:rPr lang="en-GB" noProof="0" dirty="0">
                <a:solidFill>
                  <a:schemeClr val="bg1"/>
                </a:solidFill>
              </a:rPr>
              <a:t>Andrea Faggi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6E12D9B-2BAB-BA06-3C3D-3CBF62078027}"/>
              </a:ext>
            </a:extLst>
          </p:cNvPr>
          <p:cNvSpPr txBox="1"/>
          <p:nvPr/>
        </p:nvSpPr>
        <p:spPr>
          <a:xfrm>
            <a:off x="10047952" y="3458369"/>
            <a:ext cx="169984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noProof="0" dirty="0">
                <a:solidFill>
                  <a:schemeClr val="bg1"/>
                </a:solidFill>
              </a:rPr>
              <a:t>andrea.faggi3@unibo.it</a:t>
            </a:r>
          </a:p>
        </p:txBody>
      </p:sp>
    </p:spTree>
    <p:extLst>
      <p:ext uri="{BB962C8B-B14F-4D97-AF65-F5344CB8AC3E}">
        <p14:creationId xmlns:p14="http://schemas.microsoft.com/office/powerpoint/2010/main" val="427788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5A0B2-5414-12D9-ACBA-A11B1BE6B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8B0BC4E-02E1-7C2F-E8FF-EEFFFE5E2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699" y="6016911"/>
            <a:ext cx="1541307" cy="60998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ABEE06-8DE9-7270-5301-F1DB94199D5C}"/>
              </a:ext>
            </a:extLst>
          </p:cNvPr>
          <p:cNvSpPr txBox="1"/>
          <p:nvPr/>
        </p:nvSpPr>
        <p:spPr>
          <a:xfrm>
            <a:off x="695169" y="133798"/>
            <a:ext cx="4230069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3200" noProof="0" dirty="0">
                <a:solidFill>
                  <a:srgbClr val="0070C0"/>
                </a:solidFill>
              </a:rPr>
              <a:t>Supplementary Material</a:t>
            </a:r>
          </a:p>
        </p:txBody>
      </p:sp>
      <p:pic>
        <p:nvPicPr>
          <p:cNvPr id="7" name="Immagine 6" descr="Immagine che contiene testo, Carattere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A388828B-CB6A-0899-C3C7-CCD844ADB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4" y="5952183"/>
            <a:ext cx="1892335" cy="65780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B776AB8-37D1-39F8-2FB6-60AD9B7EF74D}"/>
              </a:ext>
            </a:extLst>
          </p:cNvPr>
          <p:cNvSpPr txBox="1"/>
          <p:nvPr/>
        </p:nvSpPr>
        <p:spPr>
          <a:xfrm>
            <a:off x="2976562" y="6179937"/>
            <a:ext cx="623887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1400" noProof="0" dirty="0">
                <a:cs typeface="Calibri"/>
              </a:rPr>
              <a:t>Session NH10.7, Wednesday 30</a:t>
            </a:r>
            <a:r>
              <a:rPr lang="en-GB" sz="1400" baseline="30000" noProof="0" dirty="0">
                <a:cs typeface="Calibri"/>
              </a:rPr>
              <a:t>th</a:t>
            </a:r>
            <a:r>
              <a:rPr lang="en-GB" sz="1400" noProof="0" dirty="0">
                <a:cs typeface="Calibri"/>
              </a:rPr>
              <a:t> April 2025, EGU General Assembly 2025, Wien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D477927-9FD4-367D-C8D9-5B7FD012EF52}"/>
              </a:ext>
            </a:extLst>
          </p:cNvPr>
          <p:cNvSpPr txBox="1"/>
          <p:nvPr/>
        </p:nvSpPr>
        <p:spPr>
          <a:xfrm>
            <a:off x="6084364" y="5401923"/>
            <a:ext cx="5999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Dust concentration at 1000 m and horizontal wind at 850 </a:t>
            </a:r>
            <a:r>
              <a:rPr lang="en-GB" sz="1200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hPa</a:t>
            </a:r>
            <a:r>
              <a:rPr lang="en-GB" sz="12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00 UTC, 11</a:t>
            </a:r>
            <a:r>
              <a:rPr lang="en-GB" sz="1200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2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14</a:t>
            </a:r>
            <a:r>
              <a:rPr lang="en-GB" sz="1200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2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July 2023. </a:t>
            </a:r>
          </a:p>
          <a:p>
            <a:pPr algn="ctr"/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sou</a:t>
            </a:r>
            <a:r>
              <a:rPr lang="en-GB" sz="1200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rce</a:t>
            </a:r>
            <a:r>
              <a:rPr lang="en-GB" sz="12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Copernicus and CAMS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E608A2D-F983-12C5-0466-786A12750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" b="276"/>
          <a:stretch/>
        </p:blipFill>
        <p:spPr>
          <a:xfrm>
            <a:off x="6215604" y="1230192"/>
            <a:ext cx="5737186" cy="408407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DD912B3-B7E5-98CD-FD6A-0DDF14FD5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" b="276"/>
          <a:stretch/>
        </p:blipFill>
        <p:spPr>
          <a:xfrm>
            <a:off x="239209" y="1230192"/>
            <a:ext cx="5737186" cy="4084074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472B109-AA02-5D0D-2C95-BA15606EB698}"/>
              </a:ext>
            </a:extLst>
          </p:cNvPr>
          <p:cNvCxnSpPr/>
          <p:nvPr/>
        </p:nvCxnSpPr>
        <p:spPr>
          <a:xfrm>
            <a:off x="103239" y="796413"/>
            <a:ext cx="81263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47DD511-A341-FD97-D25A-F1B287B24853}"/>
              </a:ext>
            </a:extLst>
          </p:cNvPr>
          <p:cNvSpPr txBox="1"/>
          <p:nvPr/>
        </p:nvSpPr>
        <p:spPr>
          <a:xfrm>
            <a:off x="109977" y="5401923"/>
            <a:ext cx="5999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Geopotential height at 850 </a:t>
            </a:r>
            <a:r>
              <a:rPr lang="en-GB" sz="1200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hPa</a:t>
            </a:r>
            <a:r>
              <a:rPr lang="en-GB" sz="12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00 UTC, 11</a:t>
            </a:r>
            <a:r>
              <a:rPr lang="en-GB" sz="1200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2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14</a:t>
            </a:r>
            <a:r>
              <a:rPr lang="en-GB" sz="1200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2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July 2023. </a:t>
            </a:r>
          </a:p>
          <a:p>
            <a:pPr algn="ctr"/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sou</a:t>
            </a:r>
            <a:r>
              <a:rPr lang="en-GB" sz="1200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rce</a:t>
            </a:r>
            <a:r>
              <a:rPr lang="en-GB" sz="12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Copernicus</a:t>
            </a:r>
          </a:p>
        </p:txBody>
      </p:sp>
    </p:spTree>
    <p:extLst>
      <p:ext uri="{BB962C8B-B14F-4D97-AF65-F5344CB8AC3E}">
        <p14:creationId xmlns:p14="http://schemas.microsoft.com/office/powerpoint/2010/main" val="182410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D842E-7B56-54F1-15D2-AEFABF4F9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0BAFE6C-C750-B09F-E444-D6C1FB994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699" y="6016911"/>
            <a:ext cx="1541307" cy="60998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8A130D4-D342-D10E-CABA-891CF0340A00}"/>
              </a:ext>
            </a:extLst>
          </p:cNvPr>
          <p:cNvSpPr txBox="1"/>
          <p:nvPr/>
        </p:nvSpPr>
        <p:spPr>
          <a:xfrm>
            <a:off x="695169" y="133798"/>
            <a:ext cx="4230069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3200" noProof="0" dirty="0">
                <a:solidFill>
                  <a:srgbClr val="0070C0"/>
                </a:solidFill>
              </a:rPr>
              <a:t>Supplementary Material</a:t>
            </a:r>
          </a:p>
        </p:txBody>
      </p:sp>
      <p:pic>
        <p:nvPicPr>
          <p:cNvPr id="7" name="Immagine 6" descr="Immagine che contiene testo, Carattere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FF11AB10-DAE4-90BE-6E7E-791C083EB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4" y="5952183"/>
            <a:ext cx="1892335" cy="65780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AF4B9B-AC36-0C19-4DA5-F7306E7AB60D}"/>
              </a:ext>
            </a:extLst>
          </p:cNvPr>
          <p:cNvSpPr txBox="1"/>
          <p:nvPr/>
        </p:nvSpPr>
        <p:spPr>
          <a:xfrm>
            <a:off x="2976562" y="6179937"/>
            <a:ext cx="623887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1400" noProof="0" dirty="0">
                <a:cs typeface="Calibri"/>
              </a:rPr>
              <a:t>Session NH10.7, Wednesday 30</a:t>
            </a:r>
            <a:r>
              <a:rPr lang="en-GB" sz="1400" baseline="30000" noProof="0" dirty="0">
                <a:cs typeface="Calibri"/>
              </a:rPr>
              <a:t>th</a:t>
            </a:r>
            <a:r>
              <a:rPr lang="en-GB" sz="1400" noProof="0" dirty="0">
                <a:cs typeface="Calibri"/>
              </a:rPr>
              <a:t> April 2025, EGU General Assembly 2025, Wien</a:t>
            </a:r>
          </a:p>
        </p:txBody>
      </p:sp>
      <p:pic>
        <p:nvPicPr>
          <p:cNvPr id="12" name="Immagine 11" descr="Immagine che contiene testo, schermata, mappa, Policromia&#10;&#10;Il contenuto generato dall'IA potrebbe non essere corretto.">
            <a:extLst>
              <a:ext uri="{FF2B5EF4-FFF2-40B4-BE49-F238E27FC236}">
                <a16:creationId xmlns:a16="http://schemas.microsoft.com/office/drawing/2014/main" id="{F7C2F540-3993-39AD-9198-08CA688F1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2"/>
          <a:stretch/>
        </p:blipFill>
        <p:spPr>
          <a:xfrm>
            <a:off x="6215604" y="1230192"/>
            <a:ext cx="5737186" cy="4084074"/>
          </a:xfrm>
          <a:prstGeom prst="rect">
            <a:avLst/>
          </a:prstGeom>
        </p:spPr>
      </p:pic>
      <p:pic>
        <p:nvPicPr>
          <p:cNvPr id="6" name="Immagine 5" descr="Immagine che contiene testo, schermata, mappa, Policromia&#10;&#10;Il contenuto generato dall'IA potrebbe non essere corretto.">
            <a:extLst>
              <a:ext uri="{FF2B5EF4-FFF2-40B4-BE49-F238E27FC236}">
                <a16:creationId xmlns:a16="http://schemas.microsoft.com/office/drawing/2014/main" id="{BA30A66F-3A0E-3413-9598-AEDB9DDAD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22"/>
          <a:stretch/>
        </p:blipFill>
        <p:spPr>
          <a:xfrm>
            <a:off x="239209" y="1230192"/>
            <a:ext cx="5737186" cy="4084074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D0D9069-C87F-E79A-9919-DEE619B3CBBD}"/>
              </a:ext>
            </a:extLst>
          </p:cNvPr>
          <p:cNvCxnSpPr/>
          <p:nvPr/>
        </p:nvCxnSpPr>
        <p:spPr>
          <a:xfrm>
            <a:off x="103239" y="796413"/>
            <a:ext cx="81263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EE7471-7F1A-4C65-899C-A170A0C3020D}"/>
              </a:ext>
            </a:extLst>
          </p:cNvPr>
          <p:cNvSpPr txBox="1"/>
          <p:nvPr/>
        </p:nvSpPr>
        <p:spPr>
          <a:xfrm>
            <a:off x="6084364" y="5401923"/>
            <a:ext cx="5999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Dust concentration at 1000 m and horizontal wind at 850 </a:t>
            </a:r>
            <a:r>
              <a:rPr lang="en-GB" sz="1200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hPa</a:t>
            </a:r>
            <a:r>
              <a:rPr lang="en-GB" sz="12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00 UTC, 15</a:t>
            </a:r>
            <a:r>
              <a:rPr lang="en-GB" sz="1200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2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18</a:t>
            </a:r>
            <a:r>
              <a:rPr lang="en-GB" sz="1200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2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July 2023. </a:t>
            </a:r>
          </a:p>
          <a:p>
            <a:pPr algn="ctr"/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sou</a:t>
            </a:r>
            <a:r>
              <a:rPr lang="en-GB" sz="1200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rce</a:t>
            </a:r>
            <a:r>
              <a:rPr lang="en-GB" sz="12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Copernicus and CAMS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1013BE6-F20E-2FAC-E076-EF9938B318C7}"/>
              </a:ext>
            </a:extLst>
          </p:cNvPr>
          <p:cNvSpPr txBox="1"/>
          <p:nvPr/>
        </p:nvSpPr>
        <p:spPr>
          <a:xfrm>
            <a:off x="109977" y="5401923"/>
            <a:ext cx="5999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Geopotential height at 850 </a:t>
            </a:r>
            <a:r>
              <a:rPr lang="en-GB" sz="1200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hPa</a:t>
            </a:r>
            <a:r>
              <a:rPr lang="en-GB" sz="12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00 UTC, 15</a:t>
            </a:r>
            <a:r>
              <a:rPr lang="en-GB" sz="1200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2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18</a:t>
            </a:r>
            <a:r>
              <a:rPr lang="en-GB" sz="1200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2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July 2023. </a:t>
            </a:r>
          </a:p>
          <a:p>
            <a:pPr algn="ctr"/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sou</a:t>
            </a:r>
            <a:r>
              <a:rPr lang="en-GB" sz="1200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rce</a:t>
            </a:r>
            <a:r>
              <a:rPr lang="en-GB" sz="12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Copernicus</a:t>
            </a:r>
          </a:p>
        </p:txBody>
      </p:sp>
    </p:spTree>
    <p:extLst>
      <p:ext uri="{BB962C8B-B14F-4D97-AF65-F5344CB8AC3E}">
        <p14:creationId xmlns:p14="http://schemas.microsoft.com/office/powerpoint/2010/main" val="216550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CF296-5E6F-A121-34E5-9CF498258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B02A596-F1F9-ECF9-ACA6-C8E241D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699" y="6016911"/>
            <a:ext cx="1541307" cy="60998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FE04D3-08ED-91BA-42A9-FB2A140EBD84}"/>
              </a:ext>
            </a:extLst>
          </p:cNvPr>
          <p:cNvSpPr txBox="1"/>
          <p:nvPr/>
        </p:nvSpPr>
        <p:spPr>
          <a:xfrm>
            <a:off x="695169" y="133798"/>
            <a:ext cx="4230069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3200" noProof="0" dirty="0">
                <a:solidFill>
                  <a:srgbClr val="0070C0"/>
                </a:solidFill>
              </a:rPr>
              <a:t>Supplementary Material</a:t>
            </a:r>
          </a:p>
        </p:txBody>
      </p:sp>
      <p:pic>
        <p:nvPicPr>
          <p:cNvPr id="7" name="Immagine 6" descr="Immagine che contiene testo, Carattere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3B92B4FF-633A-A9C6-0818-591013965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4" y="5952183"/>
            <a:ext cx="1892335" cy="65780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7945DD-9F09-1F2C-03D2-D568452964F4}"/>
              </a:ext>
            </a:extLst>
          </p:cNvPr>
          <p:cNvSpPr txBox="1"/>
          <p:nvPr/>
        </p:nvSpPr>
        <p:spPr>
          <a:xfrm>
            <a:off x="2976562" y="6179937"/>
            <a:ext cx="623887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1400" noProof="0" dirty="0">
                <a:cs typeface="Calibri"/>
              </a:rPr>
              <a:t>Session NH10.7, Wednesday 30</a:t>
            </a:r>
            <a:r>
              <a:rPr lang="en-GB" sz="1400" baseline="30000" noProof="0" dirty="0">
                <a:cs typeface="Calibri"/>
              </a:rPr>
              <a:t>th</a:t>
            </a:r>
            <a:r>
              <a:rPr lang="en-GB" sz="1400" noProof="0" dirty="0">
                <a:cs typeface="Calibri"/>
              </a:rPr>
              <a:t> April 2025, EGU General Assembly 2025, Wien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06CBBB39-9309-DA39-14E7-7878C371FC9E}"/>
              </a:ext>
            </a:extLst>
          </p:cNvPr>
          <p:cNvCxnSpPr/>
          <p:nvPr/>
        </p:nvCxnSpPr>
        <p:spPr>
          <a:xfrm>
            <a:off x="103239" y="796413"/>
            <a:ext cx="81263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Immagine che contiene testo, schermat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2EB93A36-A78C-D930-D172-CB6A1D950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02" y="1059625"/>
            <a:ext cx="4468796" cy="4468796"/>
          </a:xfrm>
          <a:prstGeom prst="rect">
            <a:avLst/>
          </a:prstGeom>
        </p:spPr>
      </p:pic>
      <p:sp>
        <p:nvSpPr>
          <p:cNvPr id="11" name="CasellaDiTesto 60">
            <a:extLst>
              <a:ext uri="{FF2B5EF4-FFF2-40B4-BE49-F238E27FC236}">
                <a16:creationId xmlns:a16="http://schemas.microsoft.com/office/drawing/2014/main" id="{4B667381-9D92-33A3-621D-0D1D2ACE26B8}"/>
              </a:ext>
            </a:extLst>
          </p:cNvPr>
          <p:cNvSpPr txBox="1"/>
          <p:nvPr/>
        </p:nvSpPr>
        <p:spPr>
          <a:xfrm>
            <a:off x="474835" y="5555246"/>
            <a:ext cx="1081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>
                <a:cs typeface="Arial" panose="020B0604020202020204" pitchFamily="34" charset="0"/>
              </a:rPr>
              <a:t>Scatterplot representing the daily PM10 and PM2.5 measured after the ARPAE stations against the mixing layer height at 12 UTC+2 estimated from radiosounding at San Pietro Capofiume in the dame day.</a:t>
            </a:r>
            <a:endParaRPr lang="it-IT" sz="12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909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4657B2A3DA9E4089755EDC7DB2128F" ma:contentTypeVersion="14" ma:contentTypeDescription="Create a new document." ma:contentTypeScope="" ma:versionID="2204cd0e19e90ac6778d5adf000ae50c">
  <xsd:schema xmlns:xsd="http://www.w3.org/2001/XMLSchema" xmlns:xs="http://www.w3.org/2001/XMLSchema" xmlns:p="http://schemas.microsoft.com/office/2006/metadata/properties" xmlns:ns2="69b8e3ca-36a7-4f5a-94bd-82b33889381f" xmlns:ns3="79ea6e0a-8822-4685-bc86-1f66700daafc" targetNamespace="http://schemas.microsoft.com/office/2006/metadata/properties" ma:root="true" ma:fieldsID="658c999905af106ee7f386335c69cef4" ns2:_="" ns3:_="">
    <xsd:import namespace="69b8e3ca-36a7-4f5a-94bd-82b33889381f"/>
    <xsd:import namespace="79ea6e0a-8822-4685-bc86-1f66700daa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8e3ca-36a7-4f5a-94bd-82b3388938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5195dc1-fe89-472b-8717-1a06404882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a6e0a-8822-4685-bc86-1f66700daa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9ea6e0a-8822-4685-bc86-1f66700daafc">
      <UserInfo>
        <DisplayName>Erika Brattich</DisplayName>
        <AccountId>9</AccountId>
        <AccountType/>
      </UserInfo>
      <UserInfo>
        <DisplayName>Luigi Brogno</DisplayName>
        <AccountId>35</AccountId>
        <AccountType/>
      </UserInfo>
      <UserInfo>
        <DisplayName>Tiziano Maestri</DisplayName>
        <AccountId>13</AccountId>
        <AccountType/>
      </UserInfo>
      <UserInfo>
        <DisplayName>Giorgia Proietti Pelliccia</DisplayName>
        <AccountId>16</AccountId>
        <AccountType/>
      </UserInfo>
      <UserInfo>
        <DisplayName>Andrea Faggi - andrea.faggi2@studio.unibo.it</DisplayName>
        <AccountId>44</AccountId>
        <AccountType/>
      </UserInfo>
    </SharedWithUsers>
    <lcf76f155ced4ddcb4097134ff3c332f xmlns="69b8e3ca-36a7-4f5a-94bd-82b33889381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557CDB-3995-48BB-B7DA-B5E051CF4F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696FD3-B925-4A10-A67F-B87358E6D2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b8e3ca-36a7-4f5a-94bd-82b33889381f"/>
    <ds:schemaRef ds:uri="79ea6e0a-8822-4685-bc86-1f66700daa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16F374-6AB5-4C84-8BB2-B33A187F2A16}">
  <ds:schemaRefs>
    <ds:schemaRef ds:uri="27fbafa4-f3e6-43f9-bd8c-3b444510cb7b"/>
    <ds:schemaRef ds:uri="9dc00ca6-d09e-40f5-a370-74c3608c7c9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79ea6e0a-8822-4685-bc86-1f66700daafc"/>
    <ds:schemaRef ds:uri="69b8e3ca-36a7-4f5a-94bd-82b33889381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273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PROTA</dc:creator>
  <cp:lastModifiedBy>Andrea Faggi</cp:lastModifiedBy>
  <cp:revision>174</cp:revision>
  <dcterms:created xsi:type="dcterms:W3CDTF">2022-04-28T10:13:26Z</dcterms:created>
  <dcterms:modified xsi:type="dcterms:W3CDTF">2025-04-28T09:41:26Z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0x010100C44657B2A3DA9E4089755EDC7DB2128F</vt:lpwstr>
  </property>
  <property fmtid="{D5CDD505-2E9C-101B-9397-08002B2CF9AE}" pid="3" name="MediaServiceImageTags">
    <vt:lpwstr/>
  </property>
</Properties>
</file>