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65" r:id="rId2"/>
    <p:sldId id="257" r:id="rId3"/>
    <p:sldId id="258" r:id="rId4"/>
    <p:sldId id="256" r:id="rId5"/>
    <p:sldId id="267" r:id="rId6"/>
    <p:sldId id="260" r:id="rId7"/>
    <p:sldId id="264" r:id="rId8"/>
    <p:sldId id="261" r:id="rId9"/>
    <p:sldId id="266" r:id="rId10"/>
    <p:sldId id="268" r:id="rId11"/>
    <p:sldId id="270" r:id="rId12"/>
    <p:sldId id="271" r:id="rId13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A600"/>
    <a:srgbClr val="E2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DA45F9-F3E9-4C0E-AA2C-22840B733303}" v="153" dt="2025-04-16T09:03:50.7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rgei Lebedev" userId="ce94ac14-ccff-4f0b-b7a3-2c08bc7d58b4" providerId="ADAL" clId="{50DA45F9-F3E9-4C0E-AA2C-22840B733303}"/>
    <pc:docChg chg="undo redo custSel addSld delSld modSld sldOrd">
      <pc:chgData name="Sergei Lebedev" userId="ce94ac14-ccff-4f0b-b7a3-2c08bc7d58b4" providerId="ADAL" clId="{50DA45F9-F3E9-4C0E-AA2C-22840B733303}" dt="2025-04-16T09:31:26.115" v="1354" actId="20577"/>
      <pc:docMkLst>
        <pc:docMk/>
      </pc:docMkLst>
      <pc:sldChg chg="del">
        <pc:chgData name="Sergei Lebedev" userId="ce94ac14-ccff-4f0b-b7a3-2c08bc7d58b4" providerId="ADAL" clId="{50DA45F9-F3E9-4C0E-AA2C-22840B733303}" dt="2025-04-15T20:19:53.806" v="5" actId="2696"/>
        <pc:sldMkLst>
          <pc:docMk/>
          <pc:sldMk cId="109857222" sldId="256"/>
        </pc:sldMkLst>
      </pc:sldChg>
      <pc:sldChg chg="modSp add mod">
        <pc:chgData name="Sergei Lebedev" userId="ce94ac14-ccff-4f0b-b7a3-2c08bc7d58b4" providerId="ADAL" clId="{50DA45F9-F3E9-4C0E-AA2C-22840B733303}" dt="2025-04-16T08:23:13.150" v="682" actId="14100"/>
        <pc:sldMkLst>
          <pc:docMk/>
          <pc:sldMk cId="2062138373" sldId="256"/>
        </pc:sldMkLst>
        <pc:spChg chg="mod">
          <ac:chgData name="Sergei Lebedev" userId="ce94ac14-ccff-4f0b-b7a3-2c08bc7d58b4" providerId="ADAL" clId="{50DA45F9-F3E9-4C0E-AA2C-22840B733303}" dt="2025-04-16T08:22:55.748" v="680" actId="1076"/>
          <ac:spMkLst>
            <pc:docMk/>
            <pc:sldMk cId="2062138373" sldId="256"/>
            <ac:spMk id="3" creationId="{9E54C6E2-582E-9B73-3162-77DAD7F253FB}"/>
          </ac:spMkLst>
        </pc:spChg>
        <pc:spChg chg="mod">
          <ac:chgData name="Sergei Lebedev" userId="ce94ac14-ccff-4f0b-b7a3-2c08bc7d58b4" providerId="ADAL" clId="{50DA45F9-F3E9-4C0E-AA2C-22840B733303}" dt="2025-04-16T08:22:43.960" v="674" actId="1076"/>
          <ac:spMkLst>
            <pc:docMk/>
            <pc:sldMk cId="2062138373" sldId="256"/>
            <ac:spMk id="5" creationId="{017C3CC6-21A3-B613-C733-AB8FEA9D2237}"/>
          </ac:spMkLst>
        </pc:spChg>
        <pc:picChg chg="mod modCrop">
          <ac:chgData name="Sergei Lebedev" userId="ce94ac14-ccff-4f0b-b7a3-2c08bc7d58b4" providerId="ADAL" clId="{50DA45F9-F3E9-4C0E-AA2C-22840B733303}" dt="2025-04-16T08:23:13.150" v="682" actId="14100"/>
          <ac:picMkLst>
            <pc:docMk/>
            <pc:sldMk cId="2062138373" sldId="256"/>
            <ac:picMk id="4" creationId="{056AF3FF-4E4D-85BC-F28E-AE072339DBE5}"/>
          </ac:picMkLst>
        </pc:picChg>
      </pc:sldChg>
      <pc:sldChg chg="modSp mod">
        <pc:chgData name="Sergei Lebedev" userId="ce94ac14-ccff-4f0b-b7a3-2c08bc7d58b4" providerId="ADAL" clId="{50DA45F9-F3E9-4C0E-AA2C-22840B733303}" dt="2025-04-16T08:30:56.473" v="999" actId="1036"/>
        <pc:sldMkLst>
          <pc:docMk/>
          <pc:sldMk cId="3439949512" sldId="257"/>
        </pc:sldMkLst>
        <pc:spChg chg="mod">
          <ac:chgData name="Sergei Lebedev" userId="ce94ac14-ccff-4f0b-b7a3-2c08bc7d58b4" providerId="ADAL" clId="{50DA45F9-F3E9-4C0E-AA2C-22840B733303}" dt="2025-04-16T08:26:32.377" v="884" actId="1076"/>
          <ac:spMkLst>
            <pc:docMk/>
            <pc:sldMk cId="3439949512" sldId="257"/>
            <ac:spMk id="5" creationId="{26541EC4-250D-9436-1749-8F740F6B1AD4}"/>
          </ac:spMkLst>
        </pc:spChg>
        <pc:spChg chg="mod">
          <ac:chgData name="Sergei Lebedev" userId="ce94ac14-ccff-4f0b-b7a3-2c08bc7d58b4" providerId="ADAL" clId="{50DA45F9-F3E9-4C0E-AA2C-22840B733303}" dt="2025-04-16T08:27:17.922" v="892" actId="14100"/>
          <ac:spMkLst>
            <pc:docMk/>
            <pc:sldMk cId="3439949512" sldId="257"/>
            <ac:spMk id="7" creationId="{F9591791-7B39-3952-A15E-4DAE7948E515}"/>
          </ac:spMkLst>
        </pc:spChg>
        <pc:spChg chg="mod">
          <ac:chgData name="Sergei Lebedev" userId="ce94ac14-ccff-4f0b-b7a3-2c08bc7d58b4" providerId="ADAL" clId="{50DA45F9-F3E9-4C0E-AA2C-22840B733303}" dt="2025-04-16T08:27:34.014" v="895" actId="1076"/>
          <ac:spMkLst>
            <pc:docMk/>
            <pc:sldMk cId="3439949512" sldId="257"/>
            <ac:spMk id="8" creationId="{58763314-1053-97DC-F27C-E09165D143E0}"/>
          </ac:spMkLst>
        </pc:spChg>
        <pc:picChg chg="mod">
          <ac:chgData name="Sergei Lebedev" userId="ce94ac14-ccff-4f0b-b7a3-2c08bc7d58b4" providerId="ADAL" clId="{50DA45F9-F3E9-4C0E-AA2C-22840B733303}" dt="2025-04-16T08:30:56.473" v="999" actId="1036"/>
          <ac:picMkLst>
            <pc:docMk/>
            <pc:sldMk cId="3439949512" sldId="257"/>
            <ac:picMk id="4" creationId="{DEFA9B18-268F-9C9C-2D5C-0190C5DDEB7A}"/>
          </ac:picMkLst>
        </pc:picChg>
      </pc:sldChg>
      <pc:sldChg chg="modSp mod">
        <pc:chgData name="Sergei Lebedev" userId="ce94ac14-ccff-4f0b-b7a3-2c08bc7d58b4" providerId="ADAL" clId="{50DA45F9-F3E9-4C0E-AA2C-22840B733303}" dt="2025-04-16T08:31:14.625" v="1002" actId="1076"/>
        <pc:sldMkLst>
          <pc:docMk/>
          <pc:sldMk cId="885825697" sldId="258"/>
        </pc:sldMkLst>
        <pc:spChg chg="mod">
          <ac:chgData name="Sergei Lebedev" userId="ce94ac14-ccff-4f0b-b7a3-2c08bc7d58b4" providerId="ADAL" clId="{50DA45F9-F3E9-4C0E-AA2C-22840B733303}" dt="2025-04-16T08:31:14.625" v="1002" actId="1076"/>
          <ac:spMkLst>
            <pc:docMk/>
            <pc:sldMk cId="885825697" sldId="258"/>
            <ac:spMk id="3" creationId="{D1A26354-F453-CFFA-E466-83E007B242F2}"/>
          </ac:spMkLst>
        </pc:spChg>
        <pc:spChg chg="mod">
          <ac:chgData name="Sergei Lebedev" userId="ce94ac14-ccff-4f0b-b7a3-2c08bc7d58b4" providerId="ADAL" clId="{50DA45F9-F3E9-4C0E-AA2C-22840B733303}" dt="2025-04-16T08:31:14.625" v="1002" actId="1076"/>
          <ac:spMkLst>
            <pc:docMk/>
            <pc:sldMk cId="885825697" sldId="258"/>
            <ac:spMk id="5" creationId="{1A0BB07B-0248-83DD-2D7D-E7A18E46D55C}"/>
          </ac:spMkLst>
        </pc:spChg>
        <pc:picChg chg="mod">
          <ac:chgData name="Sergei Lebedev" userId="ce94ac14-ccff-4f0b-b7a3-2c08bc7d58b4" providerId="ADAL" clId="{50DA45F9-F3E9-4C0E-AA2C-22840B733303}" dt="2025-04-16T08:31:07.374" v="1001" actId="1076"/>
          <ac:picMkLst>
            <pc:docMk/>
            <pc:sldMk cId="885825697" sldId="258"/>
            <ac:picMk id="4" creationId="{984C2841-6E3D-4025-0FCF-4A3B969DC54A}"/>
          </ac:picMkLst>
        </pc:picChg>
      </pc:sldChg>
      <pc:sldChg chg="modSp mod">
        <pc:chgData name="Sergei Lebedev" userId="ce94ac14-ccff-4f0b-b7a3-2c08bc7d58b4" providerId="ADAL" clId="{50DA45F9-F3E9-4C0E-AA2C-22840B733303}" dt="2025-04-16T08:29:13.077" v="939" actId="1076"/>
        <pc:sldMkLst>
          <pc:docMk/>
          <pc:sldMk cId="2873404173" sldId="259"/>
        </pc:sldMkLst>
        <pc:spChg chg="mod">
          <ac:chgData name="Sergei Lebedev" userId="ce94ac14-ccff-4f0b-b7a3-2c08bc7d58b4" providerId="ADAL" clId="{50DA45F9-F3E9-4C0E-AA2C-22840B733303}" dt="2025-04-16T08:29:06.799" v="937" actId="1076"/>
          <ac:spMkLst>
            <pc:docMk/>
            <pc:sldMk cId="2873404173" sldId="259"/>
            <ac:spMk id="5" creationId="{7F08C4CA-7D99-7D2D-4286-3C326E2E08E5}"/>
          </ac:spMkLst>
        </pc:spChg>
        <pc:picChg chg="mod">
          <ac:chgData name="Sergei Lebedev" userId="ce94ac14-ccff-4f0b-b7a3-2c08bc7d58b4" providerId="ADAL" clId="{50DA45F9-F3E9-4C0E-AA2C-22840B733303}" dt="2025-04-16T08:29:13.077" v="939" actId="1076"/>
          <ac:picMkLst>
            <pc:docMk/>
            <pc:sldMk cId="2873404173" sldId="259"/>
            <ac:picMk id="2" creationId="{C3BA91C9-490A-6BCB-F4B2-5B27922AE1A6}"/>
          </ac:picMkLst>
        </pc:picChg>
      </pc:sldChg>
      <pc:sldChg chg="modSp mod">
        <pc:chgData name="Sergei Lebedev" userId="ce94ac14-ccff-4f0b-b7a3-2c08bc7d58b4" providerId="ADAL" clId="{50DA45F9-F3E9-4C0E-AA2C-22840B733303}" dt="2025-04-16T08:30:20.511" v="977" actId="1036"/>
        <pc:sldMkLst>
          <pc:docMk/>
          <pc:sldMk cId="1232347885" sldId="260"/>
        </pc:sldMkLst>
        <pc:spChg chg="mod">
          <ac:chgData name="Sergei Lebedev" userId="ce94ac14-ccff-4f0b-b7a3-2c08bc7d58b4" providerId="ADAL" clId="{50DA45F9-F3E9-4C0E-AA2C-22840B733303}" dt="2025-04-16T08:29:38" v="951" actId="20577"/>
          <ac:spMkLst>
            <pc:docMk/>
            <pc:sldMk cId="1232347885" sldId="260"/>
            <ac:spMk id="3" creationId="{E62C8255-4657-CB14-0854-31923BE0871A}"/>
          </ac:spMkLst>
        </pc:spChg>
        <pc:spChg chg="mod">
          <ac:chgData name="Sergei Lebedev" userId="ce94ac14-ccff-4f0b-b7a3-2c08bc7d58b4" providerId="ADAL" clId="{50DA45F9-F3E9-4C0E-AA2C-22840B733303}" dt="2025-04-16T08:30:20.511" v="977" actId="1036"/>
          <ac:spMkLst>
            <pc:docMk/>
            <pc:sldMk cId="1232347885" sldId="260"/>
            <ac:spMk id="4" creationId="{4316C8E9-77A4-06DC-2BBD-691A9642CB94}"/>
          </ac:spMkLst>
        </pc:spChg>
      </pc:sldChg>
      <pc:sldChg chg="modSp mod">
        <pc:chgData name="Sergei Lebedev" userId="ce94ac14-ccff-4f0b-b7a3-2c08bc7d58b4" providerId="ADAL" clId="{50DA45F9-F3E9-4C0E-AA2C-22840B733303}" dt="2025-04-16T08:34:07.986" v="1175" actId="122"/>
        <pc:sldMkLst>
          <pc:docMk/>
          <pc:sldMk cId="3678398926" sldId="261"/>
        </pc:sldMkLst>
        <pc:spChg chg="mod">
          <ac:chgData name="Sergei Lebedev" userId="ce94ac14-ccff-4f0b-b7a3-2c08bc7d58b4" providerId="ADAL" clId="{50DA45F9-F3E9-4C0E-AA2C-22840B733303}" dt="2025-04-16T08:34:07.986" v="1175" actId="122"/>
          <ac:spMkLst>
            <pc:docMk/>
            <pc:sldMk cId="3678398926" sldId="261"/>
            <ac:spMk id="3" creationId="{8D2D068D-0125-B6BB-52D3-0414FF0CB49F}"/>
          </ac:spMkLst>
        </pc:spChg>
        <pc:spChg chg="mod">
          <ac:chgData name="Sergei Lebedev" userId="ce94ac14-ccff-4f0b-b7a3-2c08bc7d58b4" providerId="ADAL" clId="{50DA45F9-F3E9-4C0E-AA2C-22840B733303}" dt="2025-04-16T08:33:39.626" v="1155" actId="1076"/>
          <ac:spMkLst>
            <pc:docMk/>
            <pc:sldMk cId="3678398926" sldId="261"/>
            <ac:spMk id="5" creationId="{A103CC47-6A5A-BF2B-AFD4-180BA97ECDDA}"/>
          </ac:spMkLst>
        </pc:spChg>
        <pc:picChg chg="mod">
          <ac:chgData name="Sergei Lebedev" userId="ce94ac14-ccff-4f0b-b7a3-2c08bc7d58b4" providerId="ADAL" clId="{50DA45F9-F3E9-4C0E-AA2C-22840B733303}" dt="2025-04-16T08:33:49.595" v="1170" actId="1038"/>
          <ac:picMkLst>
            <pc:docMk/>
            <pc:sldMk cId="3678398926" sldId="261"/>
            <ac:picMk id="4" creationId="{A82A930B-D9FD-A9E3-36C9-6F2D95FCD3B6}"/>
          </ac:picMkLst>
        </pc:picChg>
        <pc:picChg chg="mod">
          <ac:chgData name="Sergei Lebedev" userId="ce94ac14-ccff-4f0b-b7a3-2c08bc7d58b4" providerId="ADAL" clId="{50DA45F9-F3E9-4C0E-AA2C-22840B733303}" dt="2025-04-16T08:33:49.595" v="1170" actId="1038"/>
          <ac:picMkLst>
            <pc:docMk/>
            <pc:sldMk cId="3678398926" sldId="261"/>
            <ac:picMk id="6" creationId="{536C9790-C6B2-4F31-A3E4-41657881ADE6}"/>
          </ac:picMkLst>
        </pc:picChg>
        <pc:picChg chg="mod">
          <ac:chgData name="Sergei Lebedev" userId="ce94ac14-ccff-4f0b-b7a3-2c08bc7d58b4" providerId="ADAL" clId="{50DA45F9-F3E9-4C0E-AA2C-22840B733303}" dt="2025-04-16T08:33:49.595" v="1170" actId="1038"/>
          <ac:picMkLst>
            <pc:docMk/>
            <pc:sldMk cId="3678398926" sldId="261"/>
            <ac:picMk id="8" creationId="{68497062-9788-13DF-828E-E2E90E095270}"/>
          </ac:picMkLst>
        </pc:picChg>
      </pc:sldChg>
      <pc:sldChg chg="modSp mod">
        <pc:chgData name="Sergei Lebedev" userId="ce94ac14-ccff-4f0b-b7a3-2c08bc7d58b4" providerId="ADAL" clId="{50DA45F9-F3E9-4C0E-AA2C-22840B733303}" dt="2025-04-16T08:35:26.524" v="1202" actId="1076"/>
        <pc:sldMkLst>
          <pc:docMk/>
          <pc:sldMk cId="2557727140" sldId="262"/>
        </pc:sldMkLst>
        <pc:spChg chg="mod">
          <ac:chgData name="Sergei Lebedev" userId="ce94ac14-ccff-4f0b-b7a3-2c08bc7d58b4" providerId="ADAL" clId="{50DA45F9-F3E9-4C0E-AA2C-22840B733303}" dt="2025-04-16T08:35:16.158" v="1201" actId="14100"/>
          <ac:spMkLst>
            <pc:docMk/>
            <pc:sldMk cId="2557727140" sldId="262"/>
            <ac:spMk id="4" creationId="{E22A2A74-052E-E0D8-1727-1D33AF320904}"/>
          </ac:spMkLst>
        </pc:spChg>
        <pc:spChg chg="mod">
          <ac:chgData name="Sergei Lebedev" userId="ce94ac14-ccff-4f0b-b7a3-2c08bc7d58b4" providerId="ADAL" clId="{50DA45F9-F3E9-4C0E-AA2C-22840B733303}" dt="2025-04-16T08:34:31.055" v="1186" actId="20577"/>
          <ac:spMkLst>
            <pc:docMk/>
            <pc:sldMk cId="2557727140" sldId="262"/>
            <ac:spMk id="7" creationId="{BAAB2A11-7367-A614-FCEC-865D4DC0925A}"/>
          </ac:spMkLst>
        </pc:spChg>
        <pc:spChg chg="mod">
          <ac:chgData name="Sergei Lebedev" userId="ce94ac14-ccff-4f0b-b7a3-2c08bc7d58b4" providerId="ADAL" clId="{50DA45F9-F3E9-4C0E-AA2C-22840B733303}" dt="2025-04-16T08:35:26.524" v="1202" actId="1076"/>
          <ac:spMkLst>
            <pc:docMk/>
            <pc:sldMk cId="2557727140" sldId="262"/>
            <ac:spMk id="8" creationId="{B6B60082-AEF7-4297-7886-31C80617AAB0}"/>
          </ac:spMkLst>
        </pc:spChg>
      </pc:sldChg>
      <pc:sldChg chg="modSp mod">
        <pc:chgData name="Sergei Lebedev" userId="ce94ac14-ccff-4f0b-b7a3-2c08bc7d58b4" providerId="ADAL" clId="{50DA45F9-F3E9-4C0E-AA2C-22840B733303}" dt="2025-04-16T08:36:25.048" v="1210" actId="1076"/>
        <pc:sldMkLst>
          <pc:docMk/>
          <pc:sldMk cId="1205128527" sldId="263"/>
        </pc:sldMkLst>
        <pc:spChg chg="mod">
          <ac:chgData name="Sergei Lebedev" userId="ce94ac14-ccff-4f0b-b7a3-2c08bc7d58b4" providerId="ADAL" clId="{50DA45F9-F3E9-4C0E-AA2C-22840B733303}" dt="2025-04-16T08:35:55.282" v="1208" actId="255"/>
          <ac:spMkLst>
            <pc:docMk/>
            <pc:sldMk cId="1205128527" sldId="263"/>
            <ac:spMk id="3" creationId="{8073D386-CB46-61B7-86F8-CB8242930A1C}"/>
          </ac:spMkLst>
        </pc:spChg>
        <pc:spChg chg="mod">
          <ac:chgData name="Sergei Lebedev" userId="ce94ac14-ccff-4f0b-b7a3-2c08bc7d58b4" providerId="ADAL" clId="{50DA45F9-F3E9-4C0E-AA2C-22840B733303}" dt="2025-04-16T08:35:45.102" v="1205" actId="1076"/>
          <ac:spMkLst>
            <pc:docMk/>
            <pc:sldMk cId="1205128527" sldId="263"/>
            <ac:spMk id="6" creationId="{4D725A8D-0866-7C5D-6EAF-53AA73413DE4}"/>
          </ac:spMkLst>
        </pc:spChg>
        <pc:picChg chg="mod modCrop">
          <ac:chgData name="Sergei Lebedev" userId="ce94ac14-ccff-4f0b-b7a3-2c08bc7d58b4" providerId="ADAL" clId="{50DA45F9-F3E9-4C0E-AA2C-22840B733303}" dt="2025-04-16T08:36:25.048" v="1210" actId="1076"/>
          <ac:picMkLst>
            <pc:docMk/>
            <pc:sldMk cId="1205128527" sldId="263"/>
            <ac:picMk id="2" creationId="{AE266915-ADC2-696E-2CF9-47F9A5AEDB6C}"/>
          </ac:picMkLst>
        </pc:picChg>
      </pc:sldChg>
      <pc:sldChg chg="modSp mod">
        <pc:chgData name="Sergei Lebedev" userId="ce94ac14-ccff-4f0b-b7a3-2c08bc7d58b4" providerId="ADAL" clId="{50DA45F9-F3E9-4C0E-AA2C-22840B733303}" dt="2025-04-16T08:31:41.284" v="1009" actId="1076"/>
        <pc:sldMkLst>
          <pc:docMk/>
          <pc:sldMk cId="1807475955" sldId="264"/>
        </pc:sldMkLst>
        <pc:spChg chg="mod">
          <ac:chgData name="Sergei Lebedev" userId="ce94ac14-ccff-4f0b-b7a3-2c08bc7d58b4" providerId="ADAL" clId="{50DA45F9-F3E9-4C0E-AA2C-22840B733303}" dt="2025-04-16T08:31:41.284" v="1009" actId="1076"/>
          <ac:spMkLst>
            <pc:docMk/>
            <pc:sldMk cId="1807475955" sldId="264"/>
            <ac:spMk id="5" creationId="{D61B10A7-EF98-D878-3486-4373BF07F3FB}"/>
          </ac:spMkLst>
        </pc:spChg>
      </pc:sldChg>
      <pc:sldChg chg="del">
        <pc:chgData name="Sergei Lebedev" userId="ce94ac14-ccff-4f0b-b7a3-2c08bc7d58b4" providerId="ADAL" clId="{50DA45F9-F3E9-4C0E-AA2C-22840B733303}" dt="2025-04-16T08:36:38.405" v="1211" actId="47"/>
        <pc:sldMkLst>
          <pc:docMk/>
          <pc:sldMk cId="1229787820" sldId="265"/>
        </pc:sldMkLst>
      </pc:sldChg>
      <pc:sldChg chg="add del">
        <pc:chgData name="Sergei Lebedev" userId="ce94ac14-ccff-4f0b-b7a3-2c08bc7d58b4" providerId="ADAL" clId="{50DA45F9-F3E9-4C0E-AA2C-22840B733303}" dt="2025-04-15T20:02:59.337" v="3"/>
        <pc:sldMkLst>
          <pc:docMk/>
          <pc:sldMk cId="3116693439" sldId="266"/>
        </pc:sldMkLst>
      </pc:sldChg>
      <pc:sldChg chg="new del">
        <pc:chgData name="Sergei Lebedev" userId="ce94ac14-ccff-4f0b-b7a3-2c08bc7d58b4" providerId="ADAL" clId="{50DA45F9-F3E9-4C0E-AA2C-22840B733303}" dt="2025-04-15T20:02:58.922" v="2" actId="680"/>
        <pc:sldMkLst>
          <pc:docMk/>
          <pc:sldMk cId="3253455461" sldId="267"/>
        </pc:sldMkLst>
      </pc:sldChg>
      <pc:sldChg chg="modSp add del mod">
        <pc:chgData name="Sergei Lebedev" userId="ce94ac14-ccff-4f0b-b7a3-2c08bc7d58b4" providerId="ADAL" clId="{50DA45F9-F3E9-4C0E-AA2C-22840B733303}" dt="2025-04-15T22:02:46.442" v="529" actId="47"/>
        <pc:sldMkLst>
          <pc:docMk/>
          <pc:sldMk cId="2899756642" sldId="294"/>
        </pc:sldMkLst>
        <pc:spChg chg="mod">
          <ac:chgData name="Sergei Lebedev" userId="ce94ac14-ccff-4f0b-b7a3-2c08bc7d58b4" providerId="ADAL" clId="{50DA45F9-F3E9-4C0E-AA2C-22840B733303}" dt="2025-04-15T21:59:21.991" v="525" actId="20577"/>
          <ac:spMkLst>
            <pc:docMk/>
            <pc:sldMk cId="2899756642" sldId="294"/>
            <ac:spMk id="4" creationId="{00000000-0000-0000-0000-000000000000}"/>
          </ac:spMkLst>
        </pc:spChg>
        <pc:picChg chg="mod">
          <ac:chgData name="Sergei Lebedev" userId="ce94ac14-ccff-4f0b-b7a3-2c08bc7d58b4" providerId="ADAL" clId="{50DA45F9-F3E9-4C0E-AA2C-22840B733303}" dt="2025-04-15T22:00:28.758" v="527" actId="14100"/>
          <ac:picMkLst>
            <pc:docMk/>
            <pc:sldMk cId="2899756642" sldId="294"/>
            <ac:picMk id="2" creationId="{00000000-0000-0000-0000-000000000000}"/>
          </ac:picMkLst>
        </pc:picChg>
      </pc:sldChg>
      <pc:sldChg chg="add del">
        <pc:chgData name="Sergei Lebedev" userId="ce94ac14-ccff-4f0b-b7a3-2c08bc7d58b4" providerId="ADAL" clId="{50DA45F9-F3E9-4C0E-AA2C-22840B733303}" dt="2025-04-15T22:01:55.962" v="528" actId="47"/>
        <pc:sldMkLst>
          <pc:docMk/>
          <pc:sldMk cId="3761324119" sldId="361"/>
        </pc:sldMkLst>
      </pc:sldChg>
      <pc:sldChg chg="modSp add mod">
        <pc:chgData name="Sergei Lebedev" userId="ce94ac14-ccff-4f0b-b7a3-2c08bc7d58b4" providerId="ADAL" clId="{50DA45F9-F3E9-4C0E-AA2C-22840B733303}" dt="2025-04-15T21:52:57.944" v="456" actId="1037"/>
        <pc:sldMkLst>
          <pc:docMk/>
          <pc:sldMk cId="2831646309" sldId="662"/>
        </pc:sldMkLst>
        <pc:spChg chg="mod">
          <ac:chgData name="Sergei Lebedev" userId="ce94ac14-ccff-4f0b-b7a3-2c08bc7d58b4" providerId="ADAL" clId="{50DA45F9-F3E9-4C0E-AA2C-22840B733303}" dt="2025-04-15T21:52:26.921" v="428" actId="403"/>
          <ac:spMkLst>
            <pc:docMk/>
            <pc:sldMk cId="2831646309" sldId="662"/>
            <ac:spMk id="4" creationId="{00000000-0000-0000-0000-000000000000}"/>
          </ac:spMkLst>
        </pc:spChg>
        <pc:spChg chg="mod">
          <ac:chgData name="Sergei Lebedev" userId="ce94ac14-ccff-4f0b-b7a3-2c08bc7d58b4" providerId="ADAL" clId="{50DA45F9-F3E9-4C0E-AA2C-22840B733303}" dt="2025-04-15T21:52:57.944" v="456" actId="1037"/>
          <ac:spMkLst>
            <pc:docMk/>
            <pc:sldMk cId="2831646309" sldId="662"/>
            <ac:spMk id="6" creationId="{00000000-0000-0000-0000-000000000000}"/>
          </ac:spMkLst>
        </pc:spChg>
        <pc:picChg chg="mod">
          <ac:chgData name="Sergei Lebedev" userId="ce94ac14-ccff-4f0b-b7a3-2c08bc7d58b4" providerId="ADAL" clId="{50DA45F9-F3E9-4C0E-AA2C-22840B733303}" dt="2025-04-15T21:52:50.883" v="433" actId="1076"/>
          <ac:picMkLst>
            <pc:docMk/>
            <pc:sldMk cId="2831646309" sldId="662"/>
            <ac:picMk id="5" creationId="{00000000-0000-0000-0000-000000000000}"/>
          </ac:picMkLst>
        </pc:picChg>
      </pc:sldChg>
      <pc:sldChg chg="add del">
        <pc:chgData name="Sergei Lebedev" userId="ce94ac14-ccff-4f0b-b7a3-2c08bc7d58b4" providerId="ADAL" clId="{50DA45F9-F3E9-4C0E-AA2C-22840B733303}" dt="2025-04-15T21:53:59.889" v="460" actId="47"/>
        <pc:sldMkLst>
          <pc:docMk/>
          <pc:sldMk cId="736454269" sldId="664"/>
        </pc:sldMkLst>
      </pc:sldChg>
      <pc:sldChg chg="add del">
        <pc:chgData name="Sergei Lebedev" userId="ce94ac14-ccff-4f0b-b7a3-2c08bc7d58b4" providerId="ADAL" clId="{50DA45F9-F3E9-4C0E-AA2C-22840B733303}" dt="2025-04-15T21:54:16.330" v="462" actId="47"/>
        <pc:sldMkLst>
          <pc:docMk/>
          <pc:sldMk cId="3817654578" sldId="666"/>
        </pc:sldMkLst>
      </pc:sldChg>
      <pc:sldChg chg="modSp add mod">
        <pc:chgData name="Sergei Lebedev" userId="ce94ac14-ccff-4f0b-b7a3-2c08bc7d58b4" providerId="ADAL" clId="{50DA45F9-F3E9-4C0E-AA2C-22840B733303}" dt="2025-04-15T21:54:07.329" v="461" actId="14100"/>
        <pc:sldMkLst>
          <pc:docMk/>
          <pc:sldMk cId="3743499388" sldId="704"/>
        </pc:sldMkLst>
        <pc:spChg chg="mod">
          <ac:chgData name="Sergei Lebedev" userId="ce94ac14-ccff-4f0b-b7a3-2c08bc7d58b4" providerId="ADAL" clId="{50DA45F9-F3E9-4C0E-AA2C-22840B733303}" dt="2025-04-15T21:54:07.329" v="461" actId="14100"/>
          <ac:spMkLst>
            <pc:docMk/>
            <pc:sldMk cId="3743499388" sldId="704"/>
            <ac:spMk id="7" creationId="{00000000-0000-0000-0000-000000000000}"/>
          </ac:spMkLst>
        </pc:spChg>
      </pc:sldChg>
      <pc:sldChg chg="add">
        <pc:chgData name="Sergei Lebedev" userId="ce94ac14-ccff-4f0b-b7a3-2c08bc7d58b4" providerId="ADAL" clId="{50DA45F9-F3E9-4C0E-AA2C-22840B733303}" dt="2025-04-15T21:41:10.092" v="314"/>
        <pc:sldMkLst>
          <pc:docMk/>
          <pc:sldMk cId="2993405612" sldId="705"/>
        </pc:sldMkLst>
      </pc:sldChg>
      <pc:sldChg chg="modSp add del mod">
        <pc:chgData name="Sergei Lebedev" userId="ce94ac14-ccff-4f0b-b7a3-2c08bc7d58b4" providerId="ADAL" clId="{50DA45F9-F3E9-4C0E-AA2C-22840B733303}" dt="2025-04-16T09:03:45.402" v="1352" actId="2696"/>
        <pc:sldMkLst>
          <pc:docMk/>
          <pc:sldMk cId="1523646387" sldId="780"/>
        </pc:sldMkLst>
        <pc:spChg chg="mod">
          <ac:chgData name="Sergei Lebedev" userId="ce94ac14-ccff-4f0b-b7a3-2c08bc7d58b4" providerId="ADAL" clId="{50DA45F9-F3E9-4C0E-AA2C-22840B733303}" dt="2025-04-16T08:21:59.325" v="665" actId="255"/>
          <ac:spMkLst>
            <pc:docMk/>
            <pc:sldMk cId="1523646387" sldId="780"/>
            <ac:spMk id="4" creationId="{00000000-0000-0000-0000-000000000000}"/>
          </ac:spMkLst>
        </pc:spChg>
      </pc:sldChg>
      <pc:sldChg chg="add">
        <pc:chgData name="Sergei Lebedev" userId="ce94ac14-ccff-4f0b-b7a3-2c08bc7d58b4" providerId="ADAL" clId="{50DA45F9-F3E9-4C0E-AA2C-22840B733303}" dt="2025-04-16T09:03:50.792" v="1353"/>
        <pc:sldMkLst>
          <pc:docMk/>
          <pc:sldMk cId="3618756879" sldId="780"/>
        </pc:sldMkLst>
      </pc:sldChg>
      <pc:sldChg chg="modSp add mod">
        <pc:chgData name="Sergei Lebedev" userId="ce94ac14-ccff-4f0b-b7a3-2c08bc7d58b4" providerId="ADAL" clId="{50DA45F9-F3E9-4C0E-AA2C-22840B733303}" dt="2025-04-15T22:23:18.954" v="658" actId="1076"/>
        <pc:sldMkLst>
          <pc:docMk/>
          <pc:sldMk cId="3492481921" sldId="788"/>
        </pc:sldMkLst>
        <pc:picChg chg="mod">
          <ac:chgData name="Sergei Lebedev" userId="ce94ac14-ccff-4f0b-b7a3-2c08bc7d58b4" providerId="ADAL" clId="{50DA45F9-F3E9-4C0E-AA2C-22840B733303}" dt="2025-04-15T22:23:18.954" v="658" actId="1076"/>
          <ac:picMkLst>
            <pc:docMk/>
            <pc:sldMk cId="3492481921" sldId="788"/>
            <ac:picMk id="4" creationId="{00000000-0000-0000-0000-000000000000}"/>
          </ac:picMkLst>
        </pc:picChg>
      </pc:sldChg>
      <pc:sldChg chg="modSp add mod">
        <pc:chgData name="Sergei Lebedev" userId="ce94ac14-ccff-4f0b-b7a3-2c08bc7d58b4" providerId="ADAL" clId="{50DA45F9-F3E9-4C0E-AA2C-22840B733303}" dt="2025-04-15T22:14:45.241" v="633" actId="1036"/>
        <pc:sldMkLst>
          <pc:docMk/>
          <pc:sldMk cId="3213973224" sldId="796"/>
        </pc:sldMkLst>
        <pc:spChg chg="mod">
          <ac:chgData name="Sergei Lebedev" userId="ce94ac14-ccff-4f0b-b7a3-2c08bc7d58b4" providerId="ADAL" clId="{50DA45F9-F3E9-4C0E-AA2C-22840B733303}" dt="2025-04-15T22:14:45.241" v="633" actId="1036"/>
          <ac:spMkLst>
            <pc:docMk/>
            <pc:sldMk cId="3213973224" sldId="796"/>
            <ac:spMk id="3" creationId="{00000000-0000-0000-0000-000000000000}"/>
          </ac:spMkLst>
        </pc:spChg>
      </pc:sldChg>
      <pc:sldChg chg="modSp add del mod">
        <pc:chgData name="Sergei Lebedev" userId="ce94ac14-ccff-4f0b-b7a3-2c08bc7d58b4" providerId="ADAL" clId="{50DA45F9-F3E9-4C0E-AA2C-22840B733303}" dt="2025-04-15T21:36:16.747" v="311" actId="47"/>
        <pc:sldMkLst>
          <pc:docMk/>
          <pc:sldMk cId="2806349308" sldId="804"/>
        </pc:sldMkLst>
        <pc:spChg chg="mod">
          <ac:chgData name="Sergei Lebedev" userId="ce94ac14-ccff-4f0b-b7a3-2c08bc7d58b4" providerId="ADAL" clId="{50DA45F9-F3E9-4C0E-AA2C-22840B733303}" dt="2025-04-15T20:53:30.087" v="288" actId="20577"/>
          <ac:spMkLst>
            <pc:docMk/>
            <pc:sldMk cId="2806349308" sldId="804"/>
            <ac:spMk id="5" creationId="{00000000-0000-0000-0000-000000000000}"/>
          </ac:spMkLst>
        </pc:spChg>
        <pc:spChg chg="mod">
          <ac:chgData name="Sergei Lebedev" userId="ce94ac14-ccff-4f0b-b7a3-2c08bc7d58b4" providerId="ADAL" clId="{50DA45F9-F3E9-4C0E-AA2C-22840B733303}" dt="2025-04-15T21:00:10.454" v="305" actId="6549"/>
          <ac:spMkLst>
            <pc:docMk/>
            <pc:sldMk cId="2806349308" sldId="804"/>
            <ac:spMk id="6" creationId="{00000000-0000-0000-0000-000000000000}"/>
          </ac:spMkLst>
        </pc:spChg>
        <pc:spChg chg="mod">
          <ac:chgData name="Sergei Lebedev" userId="ce94ac14-ccff-4f0b-b7a3-2c08bc7d58b4" providerId="ADAL" clId="{50DA45F9-F3E9-4C0E-AA2C-22840B733303}" dt="2025-04-15T20:59:13.713" v="296" actId="207"/>
          <ac:spMkLst>
            <pc:docMk/>
            <pc:sldMk cId="2806349308" sldId="804"/>
            <ac:spMk id="7" creationId="{00000000-0000-0000-0000-000000000000}"/>
          </ac:spMkLst>
        </pc:spChg>
        <pc:spChg chg="mod">
          <ac:chgData name="Sergei Lebedev" userId="ce94ac14-ccff-4f0b-b7a3-2c08bc7d58b4" providerId="ADAL" clId="{50DA45F9-F3E9-4C0E-AA2C-22840B733303}" dt="2025-04-15T20:48:33.383" v="187" actId="1076"/>
          <ac:spMkLst>
            <pc:docMk/>
            <pc:sldMk cId="2806349308" sldId="804"/>
            <ac:spMk id="8" creationId="{00000000-0000-0000-0000-000000000000}"/>
          </ac:spMkLst>
        </pc:spChg>
      </pc:sldChg>
      <pc:sldChg chg="modSp add mod">
        <pc:chgData name="Sergei Lebedev" userId="ce94ac14-ccff-4f0b-b7a3-2c08bc7d58b4" providerId="ADAL" clId="{50DA45F9-F3E9-4C0E-AA2C-22840B733303}" dt="2025-04-15T22:10:26.480" v="618" actId="403"/>
        <pc:sldMkLst>
          <pc:docMk/>
          <pc:sldMk cId="2291527571" sldId="998"/>
        </pc:sldMkLst>
        <pc:spChg chg="mod">
          <ac:chgData name="Sergei Lebedev" userId="ce94ac14-ccff-4f0b-b7a3-2c08bc7d58b4" providerId="ADAL" clId="{50DA45F9-F3E9-4C0E-AA2C-22840B733303}" dt="2025-04-15T22:10:26.480" v="618" actId="403"/>
          <ac:spMkLst>
            <pc:docMk/>
            <pc:sldMk cId="2291527571" sldId="998"/>
            <ac:spMk id="3" creationId="{00000000-0000-0000-0000-000000000000}"/>
          </ac:spMkLst>
        </pc:spChg>
        <pc:grpChg chg="mod">
          <ac:chgData name="Sergei Lebedev" userId="ce94ac14-ccff-4f0b-b7a3-2c08bc7d58b4" providerId="ADAL" clId="{50DA45F9-F3E9-4C0E-AA2C-22840B733303}" dt="2025-04-15T22:05:00.528" v="592" actId="1036"/>
          <ac:grpSpMkLst>
            <pc:docMk/>
            <pc:sldMk cId="2291527571" sldId="998"/>
            <ac:grpSpMk id="2" creationId="{7A0605E1-783D-5777-3064-60583486BA12}"/>
          </ac:grpSpMkLst>
        </pc:grpChg>
        <pc:picChg chg="mod">
          <ac:chgData name="Sergei Lebedev" userId="ce94ac14-ccff-4f0b-b7a3-2c08bc7d58b4" providerId="ADAL" clId="{50DA45F9-F3E9-4C0E-AA2C-22840B733303}" dt="2025-04-15T22:05:28.354" v="613" actId="1037"/>
          <ac:picMkLst>
            <pc:docMk/>
            <pc:sldMk cId="2291527571" sldId="998"/>
            <ac:picMk id="10" creationId="{494B17E4-C13B-FE40-89A7-4F1333942382}"/>
          </ac:picMkLst>
        </pc:picChg>
      </pc:sldChg>
      <pc:sldChg chg="addSp delSp modSp add mod ord">
        <pc:chgData name="Sergei Lebedev" userId="ce94ac14-ccff-4f0b-b7a3-2c08bc7d58b4" providerId="ADAL" clId="{50DA45F9-F3E9-4C0E-AA2C-22840B733303}" dt="2025-04-15T22:03:51.970" v="534" actId="732"/>
        <pc:sldMkLst>
          <pc:docMk/>
          <pc:sldMk cId="1516250469" sldId="1061"/>
        </pc:sldMkLst>
        <pc:spChg chg="mod">
          <ac:chgData name="Sergei Lebedev" userId="ce94ac14-ccff-4f0b-b7a3-2c08bc7d58b4" providerId="ADAL" clId="{50DA45F9-F3E9-4C0E-AA2C-22840B733303}" dt="2025-04-15T21:48:56.350" v="394" actId="1038"/>
          <ac:spMkLst>
            <pc:docMk/>
            <pc:sldMk cId="1516250469" sldId="1061"/>
            <ac:spMk id="6" creationId="{26A30AE4-BE60-0220-F2A6-63912ECD9752}"/>
          </ac:spMkLst>
        </pc:spChg>
        <pc:spChg chg="mod">
          <ac:chgData name="Sergei Lebedev" userId="ce94ac14-ccff-4f0b-b7a3-2c08bc7d58b4" providerId="ADAL" clId="{50DA45F9-F3E9-4C0E-AA2C-22840B733303}" dt="2025-04-15T21:48:56.350" v="394" actId="1038"/>
          <ac:spMkLst>
            <pc:docMk/>
            <pc:sldMk cId="1516250469" sldId="1061"/>
            <ac:spMk id="8" creationId="{2601220A-2024-8A43-4C32-C0D6286E1CCE}"/>
          </ac:spMkLst>
        </pc:spChg>
        <pc:spChg chg="mod">
          <ac:chgData name="Sergei Lebedev" userId="ce94ac14-ccff-4f0b-b7a3-2c08bc7d58b4" providerId="ADAL" clId="{50DA45F9-F3E9-4C0E-AA2C-22840B733303}" dt="2025-04-15T21:48:56.350" v="394" actId="1038"/>
          <ac:spMkLst>
            <pc:docMk/>
            <pc:sldMk cId="1516250469" sldId="1061"/>
            <ac:spMk id="9" creationId="{43575E94-EB9D-DBF7-F9A1-53C18CF7911B}"/>
          </ac:spMkLst>
        </pc:spChg>
        <pc:spChg chg="mod">
          <ac:chgData name="Sergei Lebedev" userId="ce94ac14-ccff-4f0b-b7a3-2c08bc7d58b4" providerId="ADAL" clId="{50DA45F9-F3E9-4C0E-AA2C-22840B733303}" dt="2025-04-15T21:48:56.350" v="394" actId="1038"/>
          <ac:spMkLst>
            <pc:docMk/>
            <pc:sldMk cId="1516250469" sldId="1061"/>
            <ac:spMk id="10" creationId="{7EB59DA8-4826-B9A6-7FC9-C213F5C3FCDE}"/>
          </ac:spMkLst>
        </pc:spChg>
        <pc:spChg chg="mod">
          <ac:chgData name="Sergei Lebedev" userId="ce94ac14-ccff-4f0b-b7a3-2c08bc7d58b4" providerId="ADAL" clId="{50DA45F9-F3E9-4C0E-AA2C-22840B733303}" dt="2025-04-15T21:46:09.859" v="326" actId="20577"/>
          <ac:spMkLst>
            <pc:docMk/>
            <pc:sldMk cId="1516250469" sldId="1061"/>
            <ac:spMk id="25604" creationId="{6BF76442-2F7E-32BC-6A67-312CE09F374F}"/>
          </ac:spMkLst>
        </pc:spChg>
        <pc:grpChg chg="add del mod">
          <ac:chgData name="Sergei Lebedev" userId="ce94ac14-ccff-4f0b-b7a3-2c08bc7d58b4" providerId="ADAL" clId="{50DA45F9-F3E9-4C0E-AA2C-22840B733303}" dt="2025-04-15T22:03:37.017" v="533" actId="478"/>
          <ac:grpSpMkLst>
            <pc:docMk/>
            <pc:sldMk cId="1516250469" sldId="1061"/>
            <ac:grpSpMk id="2" creationId="{145321F4-F078-AB2D-28A9-87C1B7E4373D}"/>
          </ac:grpSpMkLst>
        </pc:grpChg>
        <pc:picChg chg="mod">
          <ac:chgData name="Sergei Lebedev" userId="ce94ac14-ccff-4f0b-b7a3-2c08bc7d58b4" providerId="ADAL" clId="{50DA45F9-F3E9-4C0E-AA2C-22840B733303}" dt="2025-04-15T21:48:56.350" v="394" actId="1038"/>
          <ac:picMkLst>
            <pc:docMk/>
            <pc:sldMk cId="1516250469" sldId="1061"/>
            <ac:picMk id="3" creationId="{EE40EB52-076C-14C8-C220-AB12CA336B98}"/>
          </ac:picMkLst>
        </pc:picChg>
        <pc:picChg chg="mod">
          <ac:chgData name="Sergei Lebedev" userId="ce94ac14-ccff-4f0b-b7a3-2c08bc7d58b4" providerId="ADAL" clId="{50DA45F9-F3E9-4C0E-AA2C-22840B733303}" dt="2025-04-15T21:48:56.350" v="394" actId="1038"/>
          <ac:picMkLst>
            <pc:docMk/>
            <pc:sldMk cId="1516250469" sldId="1061"/>
            <ac:picMk id="4" creationId="{A0EA8BB0-B037-8975-A5CC-E719DF48F356}"/>
          </ac:picMkLst>
        </pc:picChg>
        <pc:picChg chg="mod">
          <ac:chgData name="Sergei Lebedev" userId="ce94ac14-ccff-4f0b-b7a3-2c08bc7d58b4" providerId="ADAL" clId="{50DA45F9-F3E9-4C0E-AA2C-22840B733303}" dt="2025-04-15T21:48:56.350" v="394" actId="1038"/>
          <ac:picMkLst>
            <pc:docMk/>
            <pc:sldMk cId="1516250469" sldId="1061"/>
            <ac:picMk id="5" creationId="{450551CF-5466-E5D1-A142-FF7214DFF4B2}"/>
          </ac:picMkLst>
        </pc:picChg>
        <pc:picChg chg="del">
          <ac:chgData name="Sergei Lebedev" userId="ce94ac14-ccff-4f0b-b7a3-2c08bc7d58b4" providerId="ADAL" clId="{50DA45F9-F3E9-4C0E-AA2C-22840B733303}" dt="2025-04-15T21:45:15.623" v="318" actId="478"/>
          <ac:picMkLst>
            <pc:docMk/>
            <pc:sldMk cId="1516250469" sldId="1061"/>
            <ac:picMk id="7" creationId="{739FAB3B-CAD8-74C5-D515-2E9FF6473116}"/>
          </ac:picMkLst>
        </pc:picChg>
        <pc:picChg chg="mod">
          <ac:chgData name="Sergei Lebedev" userId="ce94ac14-ccff-4f0b-b7a3-2c08bc7d58b4" providerId="ADAL" clId="{50DA45F9-F3E9-4C0E-AA2C-22840B733303}" dt="2025-04-15T22:03:51.970" v="534" actId="732"/>
          <ac:picMkLst>
            <pc:docMk/>
            <pc:sldMk cId="1516250469" sldId="1061"/>
            <ac:picMk id="25606" creationId="{268E4F65-4F3D-BB99-4E5D-089535F82C58}"/>
          </ac:picMkLst>
        </pc:picChg>
      </pc:sldChg>
      <pc:sldChg chg="addSp modSp add mod">
        <pc:chgData name="Sergei Lebedev" userId="ce94ac14-ccff-4f0b-b7a3-2c08bc7d58b4" providerId="ADAL" clId="{50DA45F9-F3E9-4C0E-AA2C-22840B733303}" dt="2025-04-16T09:31:26.115" v="1354" actId="20577"/>
        <pc:sldMkLst>
          <pc:docMk/>
          <pc:sldMk cId="4171843210" sldId="1073"/>
        </pc:sldMkLst>
        <pc:spChg chg="mod">
          <ac:chgData name="Sergei Lebedev" userId="ce94ac14-ccff-4f0b-b7a3-2c08bc7d58b4" providerId="ADAL" clId="{50DA45F9-F3E9-4C0E-AA2C-22840B733303}" dt="2025-04-15T22:12:14.507" v="620" actId="14100"/>
          <ac:spMkLst>
            <pc:docMk/>
            <pc:sldMk cId="4171843210" sldId="1073"/>
            <ac:spMk id="2" creationId="{A386B8FE-4D71-2298-2EC8-B6F508710814}"/>
          </ac:spMkLst>
        </pc:spChg>
        <pc:spChg chg="mod">
          <ac:chgData name="Sergei Lebedev" userId="ce94ac14-ccff-4f0b-b7a3-2c08bc7d58b4" providerId="ADAL" clId="{50DA45F9-F3E9-4C0E-AA2C-22840B733303}" dt="2025-04-16T08:58:17.951" v="1333" actId="948"/>
          <ac:spMkLst>
            <pc:docMk/>
            <pc:sldMk cId="4171843210" sldId="1073"/>
            <ac:spMk id="4" creationId="{69F90CAF-79AD-77C3-A8E3-B7D8EC6DED44}"/>
          </ac:spMkLst>
        </pc:spChg>
        <pc:spChg chg="add mod">
          <ac:chgData name="Sergei Lebedev" userId="ce94ac14-ccff-4f0b-b7a3-2c08bc7d58b4" providerId="ADAL" clId="{50DA45F9-F3E9-4C0E-AA2C-22840B733303}" dt="2025-04-16T09:31:26.115" v="1354" actId="20577"/>
          <ac:spMkLst>
            <pc:docMk/>
            <pc:sldMk cId="4171843210" sldId="1073"/>
            <ac:spMk id="5" creationId="{339FD345-7B72-F3D3-D000-2C7AE3D36796}"/>
          </ac:spMkLst>
        </pc:spChg>
        <pc:picChg chg="mod">
          <ac:chgData name="Sergei Lebedev" userId="ce94ac14-ccff-4f0b-b7a3-2c08bc7d58b4" providerId="ADAL" clId="{50DA45F9-F3E9-4C0E-AA2C-22840B733303}" dt="2025-04-16T08:58:49.721" v="1337" actId="1076"/>
          <ac:picMkLst>
            <pc:docMk/>
            <pc:sldMk cId="4171843210" sldId="1073"/>
            <ac:picMk id="3" creationId="{C966D6EF-D863-D984-4B7C-799ACB28C8AB}"/>
          </ac:picMkLst>
        </pc:picChg>
      </pc:sldChg>
      <pc:sldChg chg="modSp add mod">
        <pc:chgData name="Sergei Lebedev" userId="ce94ac14-ccff-4f0b-b7a3-2c08bc7d58b4" providerId="ADAL" clId="{50DA45F9-F3E9-4C0E-AA2C-22840B733303}" dt="2025-04-15T22:12:02.915" v="619" actId="14100"/>
        <pc:sldMkLst>
          <pc:docMk/>
          <pc:sldMk cId="3358322830" sldId="1076"/>
        </pc:sldMkLst>
        <pc:spChg chg="mod">
          <ac:chgData name="Sergei Lebedev" userId="ce94ac14-ccff-4f0b-b7a3-2c08bc7d58b4" providerId="ADAL" clId="{50DA45F9-F3E9-4C0E-AA2C-22840B733303}" dt="2025-04-15T22:12:02.915" v="619" actId="14100"/>
          <ac:spMkLst>
            <pc:docMk/>
            <pc:sldMk cId="3358322830" sldId="1076"/>
            <ac:spMk id="13" creationId="{B2E9EC26-3187-C7DB-0AE5-D802D3694E3B}"/>
          </ac:spMkLst>
        </pc:spChg>
      </pc:sldChg>
      <pc:sldChg chg="add del">
        <pc:chgData name="Sergei Lebedev" userId="ce94ac14-ccff-4f0b-b7a3-2c08bc7d58b4" providerId="ADAL" clId="{50DA45F9-F3E9-4C0E-AA2C-22840B733303}" dt="2025-04-15T22:08:43.061" v="615" actId="2696"/>
        <pc:sldMkLst>
          <pc:docMk/>
          <pc:sldMk cId="3654039501" sldId="1077"/>
        </pc:sldMkLst>
      </pc:sldChg>
      <pc:sldChg chg="add">
        <pc:chgData name="Sergei Lebedev" userId="ce94ac14-ccff-4f0b-b7a3-2c08bc7d58b4" providerId="ADAL" clId="{50DA45F9-F3E9-4C0E-AA2C-22840B733303}" dt="2025-04-15T22:08:49.683" v="617"/>
        <pc:sldMkLst>
          <pc:docMk/>
          <pc:sldMk cId="4136472675" sldId="1077"/>
        </pc:sldMkLst>
      </pc:sldChg>
      <pc:sldChg chg="modSp add mod">
        <pc:chgData name="Sergei Lebedev" userId="ce94ac14-ccff-4f0b-b7a3-2c08bc7d58b4" providerId="ADAL" clId="{50DA45F9-F3E9-4C0E-AA2C-22840B733303}" dt="2025-04-16T08:37:08.981" v="1214" actId="14100"/>
        <pc:sldMkLst>
          <pc:docMk/>
          <pc:sldMk cId="2916540193" sldId="1078"/>
        </pc:sldMkLst>
        <pc:spChg chg="mod">
          <ac:chgData name="Sergei Lebedev" userId="ce94ac14-ccff-4f0b-b7a3-2c08bc7d58b4" providerId="ADAL" clId="{50DA45F9-F3E9-4C0E-AA2C-22840B733303}" dt="2025-04-16T08:37:08.981" v="1214" actId="14100"/>
          <ac:spMkLst>
            <pc:docMk/>
            <pc:sldMk cId="2916540193" sldId="1078"/>
            <ac:spMk id="6" creationId="{AB740CE6-C7B5-B0BF-7F86-B735DE388522}"/>
          </ac:spMkLst>
        </pc:spChg>
      </pc:sldChg>
      <pc:sldChg chg="add del">
        <pc:chgData name="Sergei Lebedev" userId="ce94ac14-ccff-4f0b-b7a3-2c08bc7d58b4" providerId="ADAL" clId="{50DA45F9-F3E9-4C0E-AA2C-22840B733303}" dt="2025-04-15T22:08:43.061" v="615" actId="2696"/>
        <pc:sldMkLst>
          <pc:docMk/>
          <pc:sldMk cId="2923432868" sldId="1078"/>
        </pc:sldMkLst>
      </pc:sldChg>
      <pc:sldChg chg="add del">
        <pc:chgData name="Sergei Lebedev" userId="ce94ac14-ccff-4f0b-b7a3-2c08bc7d58b4" providerId="ADAL" clId="{50DA45F9-F3E9-4C0E-AA2C-22840B733303}" dt="2025-04-15T22:08:43.061" v="615" actId="2696"/>
        <pc:sldMkLst>
          <pc:docMk/>
          <pc:sldMk cId="2205653552" sldId="1082"/>
        </pc:sldMkLst>
      </pc:sldChg>
      <pc:sldChg chg="add">
        <pc:chgData name="Sergei Lebedev" userId="ce94ac14-ccff-4f0b-b7a3-2c08bc7d58b4" providerId="ADAL" clId="{50DA45F9-F3E9-4C0E-AA2C-22840B733303}" dt="2025-04-15T22:08:49.683" v="617"/>
        <pc:sldMkLst>
          <pc:docMk/>
          <pc:sldMk cId="4174464464" sldId="1082"/>
        </pc:sldMkLst>
      </pc:sldChg>
      <pc:sldChg chg="add">
        <pc:chgData name="Sergei Lebedev" userId="ce94ac14-ccff-4f0b-b7a3-2c08bc7d58b4" providerId="ADAL" clId="{50DA45F9-F3E9-4C0E-AA2C-22840B733303}" dt="2025-04-15T22:08:49.683" v="617"/>
        <pc:sldMkLst>
          <pc:docMk/>
          <pc:sldMk cId="3949593742" sldId="1084"/>
        </pc:sldMkLst>
      </pc:sldChg>
      <pc:sldChg chg="add del">
        <pc:chgData name="Sergei Lebedev" userId="ce94ac14-ccff-4f0b-b7a3-2c08bc7d58b4" providerId="ADAL" clId="{50DA45F9-F3E9-4C0E-AA2C-22840B733303}" dt="2025-04-15T22:08:43.061" v="615" actId="2696"/>
        <pc:sldMkLst>
          <pc:docMk/>
          <pc:sldMk cId="4127310850" sldId="1084"/>
        </pc:sldMkLst>
      </pc:sldChg>
      <pc:sldChg chg="modSp add mod">
        <pc:chgData name="Sergei Lebedev" userId="ce94ac14-ccff-4f0b-b7a3-2c08bc7d58b4" providerId="ADAL" clId="{50DA45F9-F3E9-4C0E-AA2C-22840B733303}" dt="2025-04-15T22:08:21.089" v="614" actId="14100"/>
        <pc:sldMkLst>
          <pc:docMk/>
          <pc:sldMk cId="3874732921" sldId="1085"/>
        </pc:sldMkLst>
        <pc:spChg chg="mod">
          <ac:chgData name="Sergei Lebedev" userId="ce94ac14-ccff-4f0b-b7a3-2c08bc7d58b4" providerId="ADAL" clId="{50DA45F9-F3E9-4C0E-AA2C-22840B733303}" dt="2025-04-15T22:08:21.089" v="614" actId="14100"/>
          <ac:spMkLst>
            <pc:docMk/>
            <pc:sldMk cId="3874732921" sldId="1085"/>
            <ac:spMk id="4" creationId="{D2575961-6E15-B365-5895-B17BDBAB1098}"/>
          </ac:spMkLst>
        </pc:spChg>
      </pc:sldChg>
      <pc:sldChg chg="add">
        <pc:chgData name="Sergei Lebedev" userId="ce94ac14-ccff-4f0b-b7a3-2c08bc7d58b4" providerId="ADAL" clId="{50DA45F9-F3E9-4C0E-AA2C-22840B733303}" dt="2025-04-15T21:38:11.515" v="313"/>
        <pc:sldMkLst>
          <pc:docMk/>
          <pc:sldMk cId="3598899182" sldId="1088"/>
        </pc:sldMkLst>
      </pc:sldChg>
      <pc:sldChg chg="add">
        <pc:chgData name="Sergei Lebedev" userId="ce94ac14-ccff-4f0b-b7a3-2c08bc7d58b4" providerId="ADAL" clId="{50DA45F9-F3E9-4C0E-AA2C-22840B733303}" dt="2025-04-15T22:08:49.683" v="617"/>
        <pc:sldMkLst>
          <pc:docMk/>
          <pc:sldMk cId="3370447384" sldId="1108"/>
        </pc:sldMkLst>
      </pc:sldChg>
      <pc:sldChg chg="add del">
        <pc:chgData name="Sergei Lebedev" userId="ce94ac14-ccff-4f0b-b7a3-2c08bc7d58b4" providerId="ADAL" clId="{50DA45F9-F3E9-4C0E-AA2C-22840B733303}" dt="2025-04-15T22:08:43.061" v="615" actId="2696"/>
        <pc:sldMkLst>
          <pc:docMk/>
          <pc:sldMk cId="3625528684" sldId="1108"/>
        </pc:sldMkLst>
      </pc:sldChg>
      <pc:sldChg chg="addSp modSp add">
        <pc:chgData name="Sergei Lebedev" userId="ce94ac14-ccff-4f0b-b7a3-2c08bc7d58b4" providerId="ADAL" clId="{50DA45F9-F3E9-4C0E-AA2C-22840B733303}" dt="2025-04-15T22:19:43.394" v="657"/>
        <pc:sldMkLst>
          <pc:docMk/>
          <pc:sldMk cId="2089441322" sldId="1130"/>
        </pc:sldMkLst>
        <pc:spChg chg="add mod">
          <ac:chgData name="Sergei Lebedev" userId="ce94ac14-ccff-4f0b-b7a3-2c08bc7d58b4" providerId="ADAL" clId="{50DA45F9-F3E9-4C0E-AA2C-22840B733303}" dt="2025-04-15T22:19:43.394" v="657"/>
          <ac:spMkLst>
            <pc:docMk/>
            <pc:sldMk cId="2089441322" sldId="1130"/>
            <ac:spMk id="2" creationId="{784DDB60-B531-887C-8E4E-E0DDAEF55529}"/>
          </ac:spMkLst>
        </pc:spChg>
      </pc:sldChg>
      <pc:sldChg chg="modSp add del mod">
        <pc:chgData name="Sergei Lebedev" userId="ce94ac14-ccff-4f0b-b7a3-2c08bc7d58b4" providerId="ADAL" clId="{50DA45F9-F3E9-4C0E-AA2C-22840B733303}" dt="2025-04-15T22:18:08.123" v="654" actId="1038"/>
        <pc:sldMkLst>
          <pc:docMk/>
          <pc:sldMk cId="1534197720" sldId="1145"/>
        </pc:sldMkLst>
        <pc:picChg chg="mod">
          <ac:chgData name="Sergei Lebedev" userId="ce94ac14-ccff-4f0b-b7a3-2c08bc7d58b4" providerId="ADAL" clId="{50DA45F9-F3E9-4C0E-AA2C-22840B733303}" dt="2025-04-15T22:18:08.123" v="654" actId="1038"/>
          <ac:picMkLst>
            <pc:docMk/>
            <pc:sldMk cId="1534197720" sldId="1145"/>
            <ac:picMk id="7" creationId="{646A18F5-E529-C1F0-C89A-39E417EF2CA4}"/>
          </ac:picMkLst>
        </pc:picChg>
      </pc:sldChg>
      <pc:sldChg chg="add">
        <pc:chgData name="Sergei Lebedev" userId="ce94ac14-ccff-4f0b-b7a3-2c08bc7d58b4" providerId="ADAL" clId="{50DA45F9-F3E9-4C0E-AA2C-22840B733303}" dt="2025-04-15T20:19:50.089" v="4"/>
        <pc:sldMkLst>
          <pc:docMk/>
          <pc:sldMk cId="3399669859" sldId="1147"/>
        </pc:sldMkLst>
      </pc:sldChg>
      <pc:sldChg chg="modSp add mod">
        <pc:chgData name="Sergei Lebedev" userId="ce94ac14-ccff-4f0b-b7a3-2c08bc7d58b4" providerId="ADAL" clId="{50DA45F9-F3E9-4C0E-AA2C-22840B733303}" dt="2025-04-15T22:19:08.594" v="655" actId="14100"/>
        <pc:sldMkLst>
          <pc:docMk/>
          <pc:sldMk cId="1141037845" sldId="1152"/>
        </pc:sldMkLst>
        <pc:spChg chg="mod">
          <ac:chgData name="Sergei Lebedev" userId="ce94ac14-ccff-4f0b-b7a3-2c08bc7d58b4" providerId="ADAL" clId="{50DA45F9-F3E9-4C0E-AA2C-22840B733303}" dt="2025-04-15T22:19:08.594" v="655" actId="14100"/>
          <ac:spMkLst>
            <pc:docMk/>
            <pc:sldMk cId="1141037845" sldId="1152"/>
            <ac:spMk id="4" creationId="{1C2D135C-78D1-09D8-CFCE-33943DA25BFB}"/>
          </ac:spMkLst>
        </pc:spChg>
      </pc:sldChg>
      <pc:sldChg chg="modSp add mod">
        <pc:chgData name="Sergei Lebedev" userId="ce94ac14-ccff-4f0b-b7a3-2c08bc7d58b4" providerId="ADAL" clId="{50DA45F9-F3E9-4C0E-AA2C-22840B733303}" dt="2025-04-15T22:19:22.144" v="656" actId="404"/>
        <pc:sldMkLst>
          <pc:docMk/>
          <pc:sldMk cId="4125292218" sldId="1154"/>
        </pc:sldMkLst>
        <pc:spChg chg="mod">
          <ac:chgData name="Sergei Lebedev" userId="ce94ac14-ccff-4f0b-b7a3-2c08bc7d58b4" providerId="ADAL" clId="{50DA45F9-F3E9-4C0E-AA2C-22840B733303}" dt="2025-04-15T22:19:22.144" v="656" actId="404"/>
          <ac:spMkLst>
            <pc:docMk/>
            <pc:sldMk cId="4125292218" sldId="1154"/>
            <ac:spMk id="5" creationId="{A98D0FF1-07FE-518B-B26C-176D2793B86C}"/>
          </ac:spMkLst>
        </pc:spChg>
      </pc:sldChg>
      <pc:sldChg chg="add del">
        <pc:chgData name="Sergei Lebedev" userId="ce94ac14-ccff-4f0b-b7a3-2c08bc7d58b4" providerId="ADAL" clId="{50DA45F9-F3E9-4C0E-AA2C-22840B733303}" dt="2025-04-15T22:01:55.962" v="528" actId="47"/>
        <pc:sldMkLst>
          <pc:docMk/>
          <pc:sldMk cId="2414914698" sldId="1178"/>
        </pc:sldMkLst>
      </pc:sldChg>
      <pc:sldChg chg="modSp add del ord">
        <pc:chgData name="Sergei Lebedev" userId="ce94ac14-ccff-4f0b-b7a3-2c08bc7d58b4" providerId="ADAL" clId="{50DA45F9-F3E9-4C0E-AA2C-22840B733303}" dt="2025-04-15T22:12:31.961" v="621" actId="2696"/>
        <pc:sldMkLst>
          <pc:docMk/>
          <pc:sldMk cId="1927303643" sldId="1179"/>
        </pc:sldMkLst>
        <pc:spChg chg="mod">
          <ac:chgData name="Sergei Lebedev" userId="ce94ac14-ccff-4f0b-b7a3-2c08bc7d58b4" providerId="ADAL" clId="{50DA45F9-F3E9-4C0E-AA2C-22840B733303}" dt="2025-04-15T22:04:18.268" v="575" actId="1036"/>
          <ac:spMkLst>
            <pc:docMk/>
            <pc:sldMk cId="1927303643" sldId="1179"/>
            <ac:spMk id="2" creationId="{6A11FB43-79E5-42E9-D5AA-10DC1AEA107C}"/>
          </ac:spMkLst>
        </pc:spChg>
        <pc:spChg chg="mod">
          <ac:chgData name="Sergei Lebedev" userId="ce94ac14-ccff-4f0b-b7a3-2c08bc7d58b4" providerId="ADAL" clId="{50DA45F9-F3E9-4C0E-AA2C-22840B733303}" dt="2025-04-15T22:04:18.268" v="575" actId="1036"/>
          <ac:spMkLst>
            <pc:docMk/>
            <pc:sldMk cId="1927303643" sldId="1179"/>
            <ac:spMk id="3" creationId="{01B7694D-3A70-A0B6-C979-D14871505DF4}"/>
          </ac:spMkLst>
        </pc:spChg>
        <pc:picChg chg="mod">
          <ac:chgData name="Sergei Lebedev" userId="ce94ac14-ccff-4f0b-b7a3-2c08bc7d58b4" providerId="ADAL" clId="{50DA45F9-F3E9-4C0E-AA2C-22840B733303}" dt="2025-04-15T22:04:18.268" v="575" actId="1036"/>
          <ac:picMkLst>
            <pc:docMk/>
            <pc:sldMk cId="1927303643" sldId="1179"/>
            <ac:picMk id="5" creationId="{4659446F-0488-3BB7-F229-7331E9951786}"/>
          </ac:picMkLst>
        </pc:picChg>
      </pc:sldChg>
      <pc:sldChg chg="add">
        <pc:chgData name="Sergei Lebedev" userId="ce94ac14-ccff-4f0b-b7a3-2c08bc7d58b4" providerId="ADAL" clId="{50DA45F9-F3E9-4C0E-AA2C-22840B733303}" dt="2025-04-15T22:12:39.495" v="622"/>
        <pc:sldMkLst>
          <pc:docMk/>
          <pc:sldMk cId="3825931214" sldId="1179"/>
        </pc:sldMkLst>
      </pc:sldChg>
      <pc:sldChg chg="modSp add mod">
        <pc:chgData name="Sergei Lebedev" userId="ce94ac14-ccff-4f0b-b7a3-2c08bc7d58b4" providerId="ADAL" clId="{50DA45F9-F3E9-4C0E-AA2C-22840B733303}" dt="2025-04-16T09:02:58.763" v="1351" actId="6549"/>
        <pc:sldMkLst>
          <pc:docMk/>
          <pc:sldMk cId="672358066" sldId="1180"/>
        </pc:sldMkLst>
        <pc:spChg chg="mod">
          <ac:chgData name="Sergei Lebedev" userId="ce94ac14-ccff-4f0b-b7a3-2c08bc7d58b4" providerId="ADAL" clId="{50DA45F9-F3E9-4C0E-AA2C-22840B733303}" dt="2025-04-16T09:02:58.763" v="1351" actId="6549"/>
          <ac:spMkLst>
            <pc:docMk/>
            <pc:sldMk cId="672358066" sldId="1180"/>
            <ac:spMk id="2" creationId="{5CB7F62A-13DA-70FA-D0D5-A34D60F73B66}"/>
          </ac:spMkLst>
        </pc:spChg>
      </pc:sldChg>
      <pc:sldChg chg="add del">
        <pc:chgData name="Sergei Lebedev" userId="ce94ac14-ccff-4f0b-b7a3-2c08bc7d58b4" providerId="ADAL" clId="{50DA45F9-F3E9-4C0E-AA2C-22840B733303}" dt="2025-04-15T22:15:06.835" v="635" actId="47"/>
        <pc:sldMkLst>
          <pc:docMk/>
          <pc:sldMk cId="2212615700" sldId="1181"/>
        </pc:sldMkLst>
      </pc:sldChg>
      <pc:sldChg chg="add del">
        <pc:chgData name="Sergei Lebedev" userId="ce94ac14-ccff-4f0b-b7a3-2c08bc7d58b4" providerId="ADAL" clId="{50DA45F9-F3E9-4C0E-AA2C-22840B733303}" dt="2025-04-15T22:01:55.962" v="528" actId="47"/>
        <pc:sldMkLst>
          <pc:docMk/>
          <pc:sldMk cId="1028299718" sldId="1182"/>
        </pc:sldMkLst>
      </pc:sldChg>
      <pc:sldChg chg="add">
        <pc:chgData name="Sergei Lebedev" userId="ce94ac14-ccff-4f0b-b7a3-2c08bc7d58b4" providerId="ADAL" clId="{50DA45F9-F3E9-4C0E-AA2C-22840B733303}" dt="2025-04-15T22:08:49.683" v="617"/>
        <pc:sldMkLst>
          <pc:docMk/>
          <pc:sldMk cId="531908424" sldId="1184"/>
        </pc:sldMkLst>
      </pc:sldChg>
      <pc:sldChg chg="add del">
        <pc:chgData name="Sergei Lebedev" userId="ce94ac14-ccff-4f0b-b7a3-2c08bc7d58b4" providerId="ADAL" clId="{50DA45F9-F3E9-4C0E-AA2C-22840B733303}" dt="2025-04-15T22:08:43.061" v="615" actId="2696"/>
        <pc:sldMkLst>
          <pc:docMk/>
          <pc:sldMk cId="3712620243" sldId="1184"/>
        </pc:sldMkLst>
      </pc:sldChg>
      <pc:sldChg chg="add del">
        <pc:chgData name="Sergei Lebedev" userId="ce94ac14-ccff-4f0b-b7a3-2c08bc7d58b4" providerId="ADAL" clId="{50DA45F9-F3E9-4C0E-AA2C-22840B733303}" dt="2025-04-15T22:14:59.873" v="634" actId="47"/>
        <pc:sldMkLst>
          <pc:docMk/>
          <pc:sldMk cId="1228965435" sldId="1206"/>
        </pc:sldMkLst>
      </pc:sldChg>
      <pc:sldChg chg="addSp new del mod ord">
        <pc:chgData name="Sergei Lebedev" userId="ce94ac14-ccff-4f0b-b7a3-2c08bc7d58b4" providerId="ADAL" clId="{50DA45F9-F3E9-4C0E-AA2C-22840B733303}" dt="2025-04-15T21:36:13.722" v="310" actId="47"/>
        <pc:sldMkLst>
          <pc:docMk/>
          <pc:sldMk cId="3803194387" sldId="1207"/>
        </pc:sldMkLst>
        <pc:spChg chg="add">
          <ac:chgData name="Sergei Lebedev" userId="ce94ac14-ccff-4f0b-b7a3-2c08bc7d58b4" providerId="ADAL" clId="{50DA45F9-F3E9-4C0E-AA2C-22840B733303}" dt="2025-04-15T20:39:33.772" v="12" actId="22"/>
          <ac:spMkLst>
            <pc:docMk/>
            <pc:sldMk cId="3803194387" sldId="1207"/>
            <ac:spMk id="3" creationId="{7B0FEEB5-67C9-2F16-478F-322BDDDB15E6}"/>
          </ac:spMkLst>
        </pc:spChg>
      </pc:sldChg>
      <pc:sldChg chg="addSp modSp new del mod">
        <pc:chgData name="Sergei Lebedev" userId="ce94ac14-ccff-4f0b-b7a3-2c08bc7d58b4" providerId="ADAL" clId="{50DA45F9-F3E9-4C0E-AA2C-22840B733303}" dt="2025-04-15T21:36:20.199" v="312" actId="47"/>
        <pc:sldMkLst>
          <pc:docMk/>
          <pc:sldMk cId="3669385523" sldId="1208"/>
        </pc:sldMkLst>
        <pc:picChg chg="add mod">
          <ac:chgData name="Sergei Lebedev" userId="ce94ac14-ccff-4f0b-b7a3-2c08bc7d58b4" providerId="ADAL" clId="{50DA45F9-F3E9-4C0E-AA2C-22840B733303}" dt="2025-04-15T20:57:32.361" v="292" actId="14100"/>
          <ac:picMkLst>
            <pc:docMk/>
            <pc:sldMk cId="3669385523" sldId="1208"/>
            <ac:picMk id="3" creationId="{CB9DD9CD-0929-5DD0-1F33-F48365B5B1B7}"/>
          </ac:picMkLst>
        </pc:picChg>
      </pc:sldChg>
      <pc:sldChg chg="addSp modSp new mod">
        <pc:chgData name="Sergei Lebedev" userId="ce94ac14-ccff-4f0b-b7a3-2c08bc7d58b4" providerId="ADAL" clId="{50DA45F9-F3E9-4C0E-AA2C-22840B733303}" dt="2025-04-15T21:01:59.161" v="309" actId="14100"/>
        <pc:sldMkLst>
          <pc:docMk/>
          <pc:sldMk cId="401315505" sldId="1209"/>
        </pc:sldMkLst>
        <pc:picChg chg="add mod">
          <ac:chgData name="Sergei Lebedev" userId="ce94ac14-ccff-4f0b-b7a3-2c08bc7d58b4" providerId="ADAL" clId="{50DA45F9-F3E9-4C0E-AA2C-22840B733303}" dt="2025-04-15T21:01:59.161" v="309" actId="14100"/>
          <ac:picMkLst>
            <pc:docMk/>
            <pc:sldMk cId="401315505" sldId="1209"/>
            <ac:picMk id="3" creationId="{6085A536-EB13-E3BA-95E2-3CEE099B829A}"/>
          </ac:picMkLst>
        </pc:picChg>
      </pc:sldChg>
      <pc:sldChg chg="modSp add del mod">
        <pc:chgData name="Sergei Lebedev" userId="ce94ac14-ccff-4f0b-b7a3-2c08bc7d58b4" providerId="ADAL" clId="{50DA45F9-F3E9-4C0E-AA2C-22840B733303}" dt="2025-04-15T21:56:17.266" v="473" actId="47"/>
        <pc:sldMkLst>
          <pc:docMk/>
          <pc:sldMk cId="428585131" sldId="1210"/>
        </pc:sldMkLst>
        <pc:picChg chg="mod">
          <ac:chgData name="Sergei Lebedev" userId="ce94ac14-ccff-4f0b-b7a3-2c08bc7d58b4" providerId="ADAL" clId="{50DA45F9-F3E9-4C0E-AA2C-22840B733303}" dt="2025-04-15T21:53:24.875" v="459" actId="1035"/>
          <ac:picMkLst>
            <pc:docMk/>
            <pc:sldMk cId="428585131" sldId="1210"/>
            <ac:picMk id="8" creationId="{00000000-0000-0000-0000-000000000000}"/>
          </ac:picMkLst>
        </pc:picChg>
      </pc:sldChg>
      <pc:sldChg chg="addSp modSp new del">
        <pc:chgData name="Sergei Lebedev" userId="ce94ac14-ccff-4f0b-b7a3-2c08bc7d58b4" providerId="ADAL" clId="{50DA45F9-F3E9-4C0E-AA2C-22840B733303}" dt="2025-04-15T22:01:55.962" v="528" actId="47"/>
        <pc:sldMkLst>
          <pc:docMk/>
          <pc:sldMk cId="229372699" sldId="1211"/>
        </pc:sldMkLst>
        <pc:spChg chg="mod">
          <ac:chgData name="Sergei Lebedev" userId="ce94ac14-ccff-4f0b-b7a3-2c08bc7d58b4" providerId="ADAL" clId="{50DA45F9-F3E9-4C0E-AA2C-22840B733303}" dt="2025-04-15T21:45:10.247" v="317"/>
          <ac:spMkLst>
            <pc:docMk/>
            <pc:sldMk cId="229372699" sldId="1211"/>
            <ac:spMk id="6" creationId="{36DF85E5-9E3D-A42B-E0EE-405F32205147}"/>
          </ac:spMkLst>
        </pc:spChg>
        <pc:spChg chg="mod">
          <ac:chgData name="Sergei Lebedev" userId="ce94ac14-ccff-4f0b-b7a3-2c08bc7d58b4" providerId="ADAL" clId="{50DA45F9-F3E9-4C0E-AA2C-22840B733303}" dt="2025-04-15T21:45:10.247" v="317"/>
          <ac:spMkLst>
            <pc:docMk/>
            <pc:sldMk cId="229372699" sldId="1211"/>
            <ac:spMk id="7" creationId="{30EE1561-1418-A734-7D34-C97E0F1314DE}"/>
          </ac:spMkLst>
        </pc:spChg>
        <pc:spChg chg="mod">
          <ac:chgData name="Sergei Lebedev" userId="ce94ac14-ccff-4f0b-b7a3-2c08bc7d58b4" providerId="ADAL" clId="{50DA45F9-F3E9-4C0E-AA2C-22840B733303}" dt="2025-04-15T21:45:10.247" v="317"/>
          <ac:spMkLst>
            <pc:docMk/>
            <pc:sldMk cId="229372699" sldId="1211"/>
            <ac:spMk id="8" creationId="{F134CE53-DB10-335B-73C9-868664DD569D}"/>
          </ac:spMkLst>
        </pc:spChg>
        <pc:spChg chg="mod">
          <ac:chgData name="Sergei Lebedev" userId="ce94ac14-ccff-4f0b-b7a3-2c08bc7d58b4" providerId="ADAL" clId="{50DA45F9-F3E9-4C0E-AA2C-22840B733303}" dt="2025-04-15T21:45:10.247" v="317"/>
          <ac:spMkLst>
            <pc:docMk/>
            <pc:sldMk cId="229372699" sldId="1211"/>
            <ac:spMk id="9" creationId="{A71D5D3B-99F1-5773-CA24-7DDDBE15E617}"/>
          </ac:spMkLst>
        </pc:spChg>
        <pc:grpChg chg="add mod">
          <ac:chgData name="Sergei Lebedev" userId="ce94ac14-ccff-4f0b-b7a3-2c08bc7d58b4" providerId="ADAL" clId="{50DA45F9-F3E9-4C0E-AA2C-22840B733303}" dt="2025-04-15T21:45:10.247" v="317"/>
          <ac:grpSpMkLst>
            <pc:docMk/>
            <pc:sldMk cId="229372699" sldId="1211"/>
            <ac:grpSpMk id="2" creationId="{4864E3E0-F5B8-F6B5-4DC1-5E39E716A4BB}"/>
          </ac:grpSpMkLst>
        </pc:grpChg>
        <pc:picChg chg="mod">
          <ac:chgData name="Sergei Lebedev" userId="ce94ac14-ccff-4f0b-b7a3-2c08bc7d58b4" providerId="ADAL" clId="{50DA45F9-F3E9-4C0E-AA2C-22840B733303}" dt="2025-04-15T21:45:10.247" v="317"/>
          <ac:picMkLst>
            <pc:docMk/>
            <pc:sldMk cId="229372699" sldId="1211"/>
            <ac:picMk id="3" creationId="{26CE36D6-91E4-CD37-98B5-48378153BC3F}"/>
          </ac:picMkLst>
        </pc:picChg>
        <pc:picChg chg="mod">
          <ac:chgData name="Sergei Lebedev" userId="ce94ac14-ccff-4f0b-b7a3-2c08bc7d58b4" providerId="ADAL" clId="{50DA45F9-F3E9-4C0E-AA2C-22840B733303}" dt="2025-04-15T21:45:10.247" v="317"/>
          <ac:picMkLst>
            <pc:docMk/>
            <pc:sldMk cId="229372699" sldId="1211"/>
            <ac:picMk id="4" creationId="{BFFAB681-7551-EA6F-706D-68AE72727AA7}"/>
          </ac:picMkLst>
        </pc:picChg>
        <pc:picChg chg="mod">
          <ac:chgData name="Sergei Lebedev" userId="ce94ac14-ccff-4f0b-b7a3-2c08bc7d58b4" providerId="ADAL" clId="{50DA45F9-F3E9-4C0E-AA2C-22840B733303}" dt="2025-04-15T21:45:10.247" v="317"/>
          <ac:picMkLst>
            <pc:docMk/>
            <pc:sldMk cId="229372699" sldId="1211"/>
            <ac:picMk id="5" creationId="{1ACB467D-0509-9BFD-26B7-45A3D9C10CEC}"/>
          </ac:picMkLst>
        </pc:picChg>
      </pc:sldChg>
      <pc:sldChg chg="addSp delSp modSp add mod">
        <pc:chgData name="Sergei Lebedev" userId="ce94ac14-ccff-4f0b-b7a3-2c08bc7d58b4" providerId="ADAL" clId="{50DA45F9-F3E9-4C0E-AA2C-22840B733303}" dt="2025-04-15T21:55:03.464" v="472" actId="1076"/>
        <pc:sldMkLst>
          <pc:docMk/>
          <pc:sldMk cId="267385952" sldId="1212"/>
        </pc:sldMkLst>
        <pc:spChg chg="del">
          <ac:chgData name="Sergei Lebedev" userId="ce94ac14-ccff-4f0b-b7a3-2c08bc7d58b4" providerId="ADAL" clId="{50DA45F9-F3E9-4C0E-AA2C-22840B733303}" dt="2025-04-15T21:54:37.124" v="467" actId="478"/>
          <ac:spMkLst>
            <pc:docMk/>
            <pc:sldMk cId="267385952" sldId="1212"/>
            <ac:spMk id="3" creationId="{8AC8B936-9299-1AFF-434F-9B945B664B12}"/>
          </ac:spMkLst>
        </pc:spChg>
        <pc:spChg chg="add mod">
          <ac:chgData name="Sergei Lebedev" userId="ce94ac14-ccff-4f0b-b7a3-2c08bc7d58b4" providerId="ADAL" clId="{50DA45F9-F3E9-4C0E-AA2C-22840B733303}" dt="2025-04-15T21:55:03.464" v="472" actId="1076"/>
          <ac:spMkLst>
            <pc:docMk/>
            <pc:sldMk cId="267385952" sldId="1212"/>
            <ac:spMk id="9" creationId="{5E61F356-F1CA-F5F2-49B5-7CD1B9ACE61F}"/>
          </ac:spMkLst>
        </pc:spChg>
        <pc:picChg chg="add mod">
          <ac:chgData name="Sergei Lebedev" userId="ce94ac14-ccff-4f0b-b7a3-2c08bc7d58b4" providerId="ADAL" clId="{50DA45F9-F3E9-4C0E-AA2C-22840B733303}" dt="2025-04-15T21:54:49.433" v="470" actId="1076"/>
          <ac:picMkLst>
            <pc:docMk/>
            <pc:sldMk cId="267385952" sldId="1212"/>
            <ac:picMk id="2" creationId="{0DD1DB9E-E3B7-18B0-DDB1-F5F46BC04A2C}"/>
          </ac:picMkLst>
        </pc:picChg>
        <pc:picChg chg="del">
          <ac:chgData name="Sergei Lebedev" userId="ce94ac14-ccff-4f0b-b7a3-2c08bc7d58b4" providerId="ADAL" clId="{50DA45F9-F3E9-4C0E-AA2C-22840B733303}" dt="2025-04-15T21:54:28.737" v="464" actId="478"/>
          <ac:picMkLst>
            <pc:docMk/>
            <pc:sldMk cId="267385952" sldId="1212"/>
            <ac:picMk id="4" creationId="{EBB6E95F-186F-9000-829E-E95D79C4DEC6}"/>
          </ac:picMkLst>
        </pc:picChg>
      </pc:sldChg>
      <pc:sldChg chg="modSp add">
        <pc:chgData name="Sergei Lebedev" userId="ce94ac14-ccff-4f0b-b7a3-2c08bc7d58b4" providerId="ADAL" clId="{50DA45F9-F3E9-4C0E-AA2C-22840B733303}" dt="2025-04-15T22:04:45.746" v="584" actId="1036"/>
        <pc:sldMkLst>
          <pc:docMk/>
          <pc:sldMk cId="1378869527" sldId="1213"/>
        </pc:sldMkLst>
        <pc:spChg chg="mod">
          <ac:chgData name="Sergei Lebedev" userId="ce94ac14-ccff-4f0b-b7a3-2c08bc7d58b4" providerId="ADAL" clId="{50DA45F9-F3E9-4C0E-AA2C-22840B733303}" dt="2025-04-15T22:04:45.746" v="584" actId="1036"/>
          <ac:spMkLst>
            <pc:docMk/>
            <pc:sldMk cId="1378869527" sldId="1213"/>
            <ac:spMk id="6" creationId="{90A1C58C-E093-E634-B5D2-8E9A9DDD0CCD}"/>
          </ac:spMkLst>
        </pc:spChg>
        <pc:spChg chg="mod">
          <ac:chgData name="Sergei Lebedev" userId="ce94ac14-ccff-4f0b-b7a3-2c08bc7d58b4" providerId="ADAL" clId="{50DA45F9-F3E9-4C0E-AA2C-22840B733303}" dt="2025-04-15T22:04:45.746" v="584" actId="1036"/>
          <ac:spMkLst>
            <pc:docMk/>
            <pc:sldMk cId="1378869527" sldId="1213"/>
            <ac:spMk id="8" creationId="{C5597739-FAF6-91B5-D7B4-BB7F338AF1CF}"/>
          </ac:spMkLst>
        </pc:spChg>
        <pc:spChg chg="mod">
          <ac:chgData name="Sergei Lebedev" userId="ce94ac14-ccff-4f0b-b7a3-2c08bc7d58b4" providerId="ADAL" clId="{50DA45F9-F3E9-4C0E-AA2C-22840B733303}" dt="2025-04-15T22:04:45.746" v="584" actId="1036"/>
          <ac:spMkLst>
            <pc:docMk/>
            <pc:sldMk cId="1378869527" sldId="1213"/>
            <ac:spMk id="9" creationId="{00D3718F-123E-BE57-B9A5-3D92F01F2CAF}"/>
          </ac:spMkLst>
        </pc:spChg>
        <pc:spChg chg="mod">
          <ac:chgData name="Sergei Lebedev" userId="ce94ac14-ccff-4f0b-b7a3-2c08bc7d58b4" providerId="ADAL" clId="{50DA45F9-F3E9-4C0E-AA2C-22840B733303}" dt="2025-04-15T22:04:45.746" v="584" actId="1036"/>
          <ac:spMkLst>
            <pc:docMk/>
            <pc:sldMk cId="1378869527" sldId="1213"/>
            <ac:spMk id="10" creationId="{EDB211BD-0A60-0A0C-5726-C67D00C22EF0}"/>
          </ac:spMkLst>
        </pc:spChg>
        <pc:grpChg chg="mod">
          <ac:chgData name="Sergei Lebedev" userId="ce94ac14-ccff-4f0b-b7a3-2c08bc7d58b4" providerId="ADAL" clId="{50DA45F9-F3E9-4C0E-AA2C-22840B733303}" dt="2025-04-15T22:04:45.746" v="584" actId="1036"/>
          <ac:grpSpMkLst>
            <pc:docMk/>
            <pc:sldMk cId="1378869527" sldId="1213"/>
            <ac:grpSpMk id="2" creationId="{03E42EC3-D136-60AD-03A5-C00C517EB195}"/>
          </ac:grpSpMkLst>
        </pc:grpChg>
        <pc:picChg chg="mod">
          <ac:chgData name="Sergei Lebedev" userId="ce94ac14-ccff-4f0b-b7a3-2c08bc7d58b4" providerId="ADAL" clId="{50DA45F9-F3E9-4C0E-AA2C-22840B733303}" dt="2025-04-15T22:04:45.746" v="584" actId="1036"/>
          <ac:picMkLst>
            <pc:docMk/>
            <pc:sldMk cId="1378869527" sldId="1213"/>
            <ac:picMk id="3" creationId="{242DCE8E-44BC-4E42-CE37-1C1AAAEBA30F}"/>
          </ac:picMkLst>
        </pc:picChg>
        <pc:picChg chg="mod">
          <ac:chgData name="Sergei Lebedev" userId="ce94ac14-ccff-4f0b-b7a3-2c08bc7d58b4" providerId="ADAL" clId="{50DA45F9-F3E9-4C0E-AA2C-22840B733303}" dt="2025-04-15T22:04:45.746" v="584" actId="1036"/>
          <ac:picMkLst>
            <pc:docMk/>
            <pc:sldMk cId="1378869527" sldId="1213"/>
            <ac:picMk id="4" creationId="{70321280-6FA5-D7FA-E62E-13157BE4E766}"/>
          </ac:picMkLst>
        </pc:picChg>
        <pc:picChg chg="mod">
          <ac:chgData name="Sergei Lebedev" userId="ce94ac14-ccff-4f0b-b7a3-2c08bc7d58b4" providerId="ADAL" clId="{50DA45F9-F3E9-4C0E-AA2C-22840B733303}" dt="2025-04-15T22:04:45.746" v="584" actId="1036"/>
          <ac:picMkLst>
            <pc:docMk/>
            <pc:sldMk cId="1378869527" sldId="1213"/>
            <ac:picMk id="5" creationId="{0204D99C-6163-235C-2013-93A734A40183}"/>
          </ac:picMkLst>
        </pc:picChg>
      </pc:sldChg>
      <pc:sldChg chg="new del">
        <pc:chgData name="Sergei Lebedev" userId="ce94ac14-ccff-4f0b-b7a3-2c08bc7d58b4" providerId="ADAL" clId="{50DA45F9-F3E9-4C0E-AA2C-22840B733303}" dt="2025-04-16T08:36:39.993" v="1212" actId="47"/>
        <pc:sldMkLst>
          <pc:docMk/>
          <pc:sldMk cId="25148460" sldId="1214"/>
        </pc:sldMkLst>
      </pc:sldChg>
      <pc:sldChg chg="new">
        <pc:chgData name="Sergei Lebedev" userId="ce94ac14-ccff-4f0b-b7a3-2c08bc7d58b4" providerId="ADAL" clId="{50DA45F9-F3E9-4C0E-AA2C-22840B733303}" dt="2025-04-16T08:22:11.460" v="666" actId="680"/>
        <pc:sldMkLst>
          <pc:docMk/>
          <pc:sldMk cId="1892834626" sldId="1215"/>
        </pc:sldMkLst>
      </pc:sldChg>
      <pc:sldChg chg="new">
        <pc:chgData name="Sergei Lebedev" userId="ce94ac14-ccff-4f0b-b7a3-2c08bc7d58b4" providerId="ADAL" clId="{50DA45F9-F3E9-4C0E-AA2C-22840B733303}" dt="2025-04-16T08:36:42.708" v="1213" actId="680"/>
        <pc:sldMkLst>
          <pc:docMk/>
          <pc:sldMk cId="1185563228" sldId="1216"/>
        </pc:sldMkLst>
      </pc:sldChg>
    </pc:docChg>
  </pc:docChgLst>
  <pc:docChgLst>
    <pc:chgData name="Sergei Lebedev" userId="ce94ac14-ccff-4f0b-b7a3-2c08bc7d58b4" providerId="ADAL" clId="{706EABA9-E424-4D93-B07C-3E46C470EE7D}"/>
    <pc:docChg chg="delSld">
      <pc:chgData name="Sergei Lebedev" userId="ce94ac14-ccff-4f0b-b7a3-2c08bc7d58b4" providerId="ADAL" clId="{706EABA9-E424-4D93-B07C-3E46C470EE7D}" dt="2025-04-16T09:39:13.898" v="1" actId="47"/>
      <pc:docMkLst>
        <pc:docMk/>
      </pc:docMkLst>
      <pc:sldChg chg="del">
        <pc:chgData name="Sergei Lebedev" userId="ce94ac14-ccff-4f0b-b7a3-2c08bc7d58b4" providerId="ADAL" clId="{706EABA9-E424-4D93-B07C-3E46C470EE7D}" dt="2025-04-16T09:39:03.197" v="0" actId="47"/>
        <pc:sldMkLst>
          <pc:docMk/>
          <pc:sldMk cId="2831646309" sldId="662"/>
        </pc:sldMkLst>
      </pc:sldChg>
      <pc:sldChg chg="del">
        <pc:chgData name="Sergei Lebedev" userId="ce94ac14-ccff-4f0b-b7a3-2c08bc7d58b4" providerId="ADAL" clId="{706EABA9-E424-4D93-B07C-3E46C470EE7D}" dt="2025-04-16T09:39:03.197" v="0" actId="47"/>
        <pc:sldMkLst>
          <pc:docMk/>
          <pc:sldMk cId="3743499388" sldId="704"/>
        </pc:sldMkLst>
      </pc:sldChg>
      <pc:sldChg chg="del">
        <pc:chgData name="Sergei Lebedev" userId="ce94ac14-ccff-4f0b-b7a3-2c08bc7d58b4" providerId="ADAL" clId="{706EABA9-E424-4D93-B07C-3E46C470EE7D}" dt="2025-04-16T09:39:03.197" v="0" actId="47"/>
        <pc:sldMkLst>
          <pc:docMk/>
          <pc:sldMk cId="2993405612" sldId="705"/>
        </pc:sldMkLst>
      </pc:sldChg>
      <pc:sldChg chg="del">
        <pc:chgData name="Sergei Lebedev" userId="ce94ac14-ccff-4f0b-b7a3-2c08bc7d58b4" providerId="ADAL" clId="{706EABA9-E424-4D93-B07C-3E46C470EE7D}" dt="2025-04-16T09:39:13.898" v="1" actId="47"/>
        <pc:sldMkLst>
          <pc:docMk/>
          <pc:sldMk cId="3618756879" sldId="780"/>
        </pc:sldMkLst>
      </pc:sldChg>
      <pc:sldChg chg="del">
        <pc:chgData name="Sergei Lebedev" userId="ce94ac14-ccff-4f0b-b7a3-2c08bc7d58b4" providerId="ADAL" clId="{706EABA9-E424-4D93-B07C-3E46C470EE7D}" dt="2025-04-16T09:39:03.197" v="0" actId="47"/>
        <pc:sldMkLst>
          <pc:docMk/>
          <pc:sldMk cId="3492481921" sldId="788"/>
        </pc:sldMkLst>
      </pc:sldChg>
      <pc:sldChg chg="del">
        <pc:chgData name="Sergei Lebedev" userId="ce94ac14-ccff-4f0b-b7a3-2c08bc7d58b4" providerId="ADAL" clId="{706EABA9-E424-4D93-B07C-3E46C470EE7D}" dt="2025-04-16T09:39:03.197" v="0" actId="47"/>
        <pc:sldMkLst>
          <pc:docMk/>
          <pc:sldMk cId="3213973224" sldId="796"/>
        </pc:sldMkLst>
      </pc:sldChg>
      <pc:sldChg chg="del">
        <pc:chgData name="Sergei Lebedev" userId="ce94ac14-ccff-4f0b-b7a3-2c08bc7d58b4" providerId="ADAL" clId="{706EABA9-E424-4D93-B07C-3E46C470EE7D}" dt="2025-04-16T09:39:03.197" v="0" actId="47"/>
        <pc:sldMkLst>
          <pc:docMk/>
          <pc:sldMk cId="2291527571" sldId="998"/>
        </pc:sldMkLst>
      </pc:sldChg>
      <pc:sldChg chg="del">
        <pc:chgData name="Sergei Lebedev" userId="ce94ac14-ccff-4f0b-b7a3-2c08bc7d58b4" providerId="ADAL" clId="{706EABA9-E424-4D93-B07C-3E46C470EE7D}" dt="2025-04-16T09:39:03.197" v="0" actId="47"/>
        <pc:sldMkLst>
          <pc:docMk/>
          <pc:sldMk cId="1516250469" sldId="1061"/>
        </pc:sldMkLst>
      </pc:sldChg>
      <pc:sldChg chg="del">
        <pc:chgData name="Sergei Lebedev" userId="ce94ac14-ccff-4f0b-b7a3-2c08bc7d58b4" providerId="ADAL" clId="{706EABA9-E424-4D93-B07C-3E46C470EE7D}" dt="2025-04-16T09:39:03.197" v="0" actId="47"/>
        <pc:sldMkLst>
          <pc:docMk/>
          <pc:sldMk cId="4171843210" sldId="1073"/>
        </pc:sldMkLst>
      </pc:sldChg>
      <pc:sldChg chg="del">
        <pc:chgData name="Sergei Lebedev" userId="ce94ac14-ccff-4f0b-b7a3-2c08bc7d58b4" providerId="ADAL" clId="{706EABA9-E424-4D93-B07C-3E46C470EE7D}" dt="2025-04-16T09:39:03.197" v="0" actId="47"/>
        <pc:sldMkLst>
          <pc:docMk/>
          <pc:sldMk cId="3358322830" sldId="1076"/>
        </pc:sldMkLst>
      </pc:sldChg>
      <pc:sldChg chg="del">
        <pc:chgData name="Sergei Lebedev" userId="ce94ac14-ccff-4f0b-b7a3-2c08bc7d58b4" providerId="ADAL" clId="{706EABA9-E424-4D93-B07C-3E46C470EE7D}" dt="2025-04-16T09:39:13.898" v="1" actId="47"/>
        <pc:sldMkLst>
          <pc:docMk/>
          <pc:sldMk cId="4136472675" sldId="1077"/>
        </pc:sldMkLst>
      </pc:sldChg>
      <pc:sldChg chg="del">
        <pc:chgData name="Sergei Lebedev" userId="ce94ac14-ccff-4f0b-b7a3-2c08bc7d58b4" providerId="ADAL" clId="{706EABA9-E424-4D93-B07C-3E46C470EE7D}" dt="2025-04-16T09:39:13.898" v="1" actId="47"/>
        <pc:sldMkLst>
          <pc:docMk/>
          <pc:sldMk cId="2916540193" sldId="1078"/>
        </pc:sldMkLst>
      </pc:sldChg>
      <pc:sldChg chg="del">
        <pc:chgData name="Sergei Lebedev" userId="ce94ac14-ccff-4f0b-b7a3-2c08bc7d58b4" providerId="ADAL" clId="{706EABA9-E424-4D93-B07C-3E46C470EE7D}" dt="2025-04-16T09:39:13.898" v="1" actId="47"/>
        <pc:sldMkLst>
          <pc:docMk/>
          <pc:sldMk cId="4174464464" sldId="1082"/>
        </pc:sldMkLst>
      </pc:sldChg>
      <pc:sldChg chg="del">
        <pc:chgData name="Sergei Lebedev" userId="ce94ac14-ccff-4f0b-b7a3-2c08bc7d58b4" providerId="ADAL" clId="{706EABA9-E424-4D93-B07C-3E46C470EE7D}" dt="2025-04-16T09:39:13.898" v="1" actId="47"/>
        <pc:sldMkLst>
          <pc:docMk/>
          <pc:sldMk cId="3949593742" sldId="1084"/>
        </pc:sldMkLst>
      </pc:sldChg>
      <pc:sldChg chg="del">
        <pc:chgData name="Sergei Lebedev" userId="ce94ac14-ccff-4f0b-b7a3-2c08bc7d58b4" providerId="ADAL" clId="{706EABA9-E424-4D93-B07C-3E46C470EE7D}" dt="2025-04-16T09:39:03.197" v="0" actId="47"/>
        <pc:sldMkLst>
          <pc:docMk/>
          <pc:sldMk cId="3874732921" sldId="1085"/>
        </pc:sldMkLst>
      </pc:sldChg>
      <pc:sldChg chg="del">
        <pc:chgData name="Sergei Lebedev" userId="ce94ac14-ccff-4f0b-b7a3-2c08bc7d58b4" providerId="ADAL" clId="{706EABA9-E424-4D93-B07C-3E46C470EE7D}" dt="2025-04-16T09:39:03.197" v="0" actId="47"/>
        <pc:sldMkLst>
          <pc:docMk/>
          <pc:sldMk cId="3598899182" sldId="1088"/>
        </pc:sldMkLst>
      </pc:sldChg>
      <pc:sldChg chg="del">
        <pc:chgData name="Sergei Lebedev" userId="ce94ac14-ccff-4f0b-b7a3-2c08bc7d58b4" providerId="ADAL" clId="{706EABA9-E424-4D93-B07C-3E46C470EE7D}" dt="2025-04-16T09:39:13.898" v="1" actId="47"/>
        <pc:sldMkLst>
          <pc:docMk/>
          <pc:sldMk cId="3370447384" sldId="1108"/>
        </pc:sldMkLst>
      </pc:sldChg>
      <pc:sldChg chg="del">
        <pc:chgData name="Sergei Lebedev" userId="ce94ac14-ccff-4f0b-b7a3-2c08bc7d58b4" providerId="ADAL" clId="{706EABA9-E424-4D93-B07C-3E46C470EE7D}" dt="2025-04-16T09:39:03.197" v="0" actId="47"/>
        <pc:sldMkLst>
          <pc:docMk/>
          <pc:sldMk cId="2089441322" sldId="1130"/>
        </pc:sldMkLst>
      </pc:sldChg>
      <pc:sldChg chg="del">
        <pc:chgData name="Sergei Lebedev" userId="ce94ac14-ccff-4f0b-b7a3-2c08bc7d58b4" providerId="ADAL" clId="{706EABA9-E424-4D93-B07C-3E46C470EE7D}" dt="2025-04-16T09:39:03.197" v="0" actId="47"/>
        <pc:sldMkLst>
          <pc:docMk/>
          <pc:sldMk cId="1534197720" sldId="1145"/>
        </pc:sldMkLst>
      </pc:sldChg>
      <pc:sldChg chg="del">
        <pc:chgData name="Sergei Lebedev" userId="ce94ac14-ccff-4f0b-b7a3-2c08bc7d58b4" providerId="ADAL" clId="{706EABA9-E424-4D93-B07C-3E46C470EE7D}" dt="2025-04-16T09:39:03.197" v="0" actId="47"/>
        <pc:sldMkLst>
          <pc:docMk/>
          <pc:sldMk cId="3399669859" sldId="1147"/>
        </pc:sldMkLst>
      </pc:sldChg>
      <pc:sldChg chg="del">
        <pc:chgData name="Sergei Lebedev" userId="ce94ac14-ccff-4f0b-b7a3-2c08bc7d58b4" providerId="ADAL" clId="{706EABA9-E424-4D93-B07C-3E46C470EE7D}" dt="2025-04-16T09:39:03.197" v="0" actId="47"/>
        <pc:sldMkLst>
          <pc:docMk/>
          <pc:sldMk cId="1141037845" sldId="1152"/>
        </pc:sldMkLst>
      </pc:sldChg>
      <pc:sldChg chg="del">
        <pc:chgData name="Sergei Lebedev" userId="ce94ac14-ccff-4f0b-b7a3-2c08bc7d58b4" providerId="ADAL" clId="{706EABA9-E424-4D93-B07C-3E46C470EE7D}" dt="2025-04-16T09:39:03.197" v="0" actId="47"/>
        <pc:sldMkLst>
          <pc:docMk/>
          <pc:sldMk cId="4125292218" sldId="1154"/>
        </pc:sldMkLst>
      </pc:sldChg>
      <pc:sldChg chg="del">
        <pc:chgData name="Sergei Lebedev" userId="ce94ac14-ccff-4f0b-b7a3-2c08bc7d58b4" providerId="ADAL" clId="{706EABA9-E424-4D93-B07C-3E46C470EE7D}" dt="2025-04-16T09:39:13.898" v="1" actId="47"/>
        <pc:sldMkLst>
          <pc:docMk/>
          <pc:sldMk cId="3825931214" sldId="1179"/>
        </pc:sldMkLst>
      </pc:sldChg>
      <pc:sldChg chg="del">
        <pc:chgData name="Sergei Lebedev" userId="ce94ac14-ccff-4f0b-b7a3-2c08bc7d58b4" providerId="ADAL" clId="{706EABA9-E424-4D93-B07C-3E46C470EE7D}" dt="2025-04-16T09:39:03.197" v="0" actId="47"/>
        <pc:sldMkLst>
          <pc:docMk/>
          <pc:sldMk cId="672358066" sldId="1180"/>
        </pc:sldMkLst>
      </pc:sldChg>
      <pc:sldChg chg="del">
        <pc:chgData name="Sergei Lebedev" userId="ce94ac14-ccff-4f0b-b7a3-2c08bc7d58b4" providerId="ADAL" clId="{706EABA9-E424-4D93-B07C-3E46C470EE7D}" dt="2025-04-16T09:39:13.898" v="1" actId="47"/>
        <pc:sldMkLst>
          <pc:docMk/>
          <pc:sldMk cId="531908424" sldId="1184"/>
        </pc:sldMkLst>
      </pc:sldChg>
      <pc:sldChg chg="del">
        <pc:chgData name="Sergei Lebedev" userId="ce94ac14-ccff-4f0b-b7a3-2c08bc7d58b4" providerId="ADAL" clId="{706EABA9-E424-4D93-B07C-3E46C470EE7D}" dt="2025-04-16T09:39:03.197" v="0" actId="47"/>
        <pc:sldMkLst>
          <pc:docMk/>
          <pc:sldMk cId="267385952" sldId="1212"/>
        </pc:sldMkLst>
      </pc:sldChg>
      <pc:sldChg chg="del">
        <pc:chgData name="Sergei Lebedev" userId="ce94ac14-ccff-4f0b-b7a3-2c08bc7d58b4" providerId="ADAL" clId="{706EABA9-E424-4D93-B07C-3E46C470EE7D}" dt="2025-04-16T09:39:03.197" v="0" actId="47"/>
        <pc:sldMkLst>
          <pc:docMk/>
          <pc:sldMk cId="1378869527" sldId="1213"/>
        </pc:sldMkLst>
      </pc:sldChg>
      <pc:sldChg chg="del">
        <pc:chgData name="Sergei Lebedev" userId="ce94ac14-ccff-4f0b-b7a3-2c08bc7d58b4" providerId="ADAL" clId="{706EABA9-E424-4D93-B07C-3E46C470EE7D}" dt="2025-04-16T09:39:03.197" v="0" actId="47"/>
        <pc:sldMkLst>
          <pc:docMk/>
          <pc:sldMk cId="1892834626" sldId="1215"/>
        </pc:sldMkLst>
      </pc:sldChg>
      <pc:sldChg chg="del">
        <pc:chgData name="Sergei Lebedev" userId="ce94ac14-ccff-4f0b-b7a3-2c08bc7d58b4" providerId="ADAL" clId="{706EABA9-E424-4D93-B07C-3E46C470EE7D}" dt="2025-04-16T09:39:13.898" v="1" actId="47"/>
        <pc:sldMkLst>
          <pc:docMk/>
          <pc:sldMk cId="1185563228" sldId="121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F26AC-75AD-42FA-B3CB-3CBF46A200B5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30014-D3D7-46F6-BB91-293B7DC5D2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065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9173/ikc4179" TargetMode="External"/><Relationship Id="rId2" Type="http://schemas.openxmlformats.org/officeDocument/2006/relationships/hyperlink" Target="https://doi.org/10.1038/s41467-021-22323-9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1093/petrology/egae105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D42B25-9316-B335-1D85-772B0E0B5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20" y="374683"/>
            <a:ext cx="11274283" cy="2036763"/>
          </a:xfrm>
        </p:spPr>
        <p:txBody>
          <a:bodyPr>
            <a:noAutofit/>
          </a:bodyPr>
          <a:lstStyle/>
          <a:p>
            <a:pPr algn="ctr">
              <a:lnSpc>
                <a:spcPct val="116000"/>
              </a:lnSpc>
              <a:spcAft>
                <a:spcPts val="800"/>
              </a:spcAft>
              <a:buNone/>
            </a:pPr>
            <a:r>
              <a:rPr lang="en-US" sz="3600" b="1" dirty="0">
                <a:effectLst/>
                <a:latin typeface="Abadi" panose="020B0604020104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A new model for the thickness and thermal structure of the African lithosphere: implications for the distributions of kimberlites, carbonatites and critical mineral deposits</a:t>
            </a:r>
            <a:r>
              <a:rPr lang="en-US" sz="3600" dirty="0">
                <a:effectLst/>
                <a:latin typeface="Abadi" panose="020B0604020104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FDE05EB-D524-CBEF-4AD1-62E4147EE0E0}"/>
              </a:ext>
            </a:extLst>
          </p:cNvPr>
          <p:cNvSpPr txBox="1"/>
          <p:nvPr/>
        </p:nvSpPr>
        <p:spPr>
          <a:xfrm>
            <a:off x="2126220" y="2495148"/>
            <a:ext cx="8083081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800"/>
              </a:spcAft>
              <a:buNone/>
            </a:pPr>
            <a:r>
              <a:rPr lang="en-US" b="1" i="1" dirty="0">
                <a:effectLst/>
                <a:latin typeface="Aptos" panose="020B00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Siyuan Sui</a:t>
            </a:r>
            <a:r>
              <a:rPr lang="en-US" i="1" baseline="30000" dirty="0">
                <a:effectLst/>
                <a:latin typeface="Aptos" panose="020B00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i="1" baseline="30000" dirty="0">
                <a:latin typeface="Aptos" panose="020B00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i="1" dirty="0">
                <a:effectLst/>
                <a:latin typeface="Aptos" panose="020B00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&lt;ss3216@cam.ac.uk&gt;, </a:t>
            </a:r>
            <a:r>
              <a:rPr lang="en-US" i="1" dirty="0" err="1">
                <a:effectLst/>
                <a:latin typeface="Aptos" panose="020B00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Yihe</a:t>
            </a:r>
            <a:r>
              <a:rPr lang="en-US" i="1" dirty="0">
                <a:effectLst/>
                <a:latin typeface="Aptos" panose="020B00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Xu</a:t>
            </a:r>
            <a:r>
              <a:rPr lang="en-US" i="1" baseline="30000" dirty="0">
                <a:effectLst/>
                <a:latin typeface="Aptos" panose="020B00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1,2</a:t>
            </a:r>
            <a:r>
              <a:rPr lang="en-US" i="1" dirty="0">
                <a:effectLst/>
                <a:latin typeface="Aptos" panose="020B00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, Sergei Lebedev</a:t>
            </a:r>
            <a:r>
              <a:rPr lang="en-US" i="1" baseline="30000" dirty="0">
                <a:effectLst/>
                <a:latin typeface="Aptos" panose="020B00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i="1" dirty="0">
                <a:effectLst/>
                <a:latin typeface="Aptos" panose="020B00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, Emilie Bowman</a:t>
            </a:r>
            <a:r>
              <a:rPr lang="en-US" i="1" baseline="30000" dirty="0">
                <a:effectLst/>
                <a:latin typeface="Aptos" panose="020B00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i="1" dirty="0">
                <a:effectLst/>
                <a:latin typeface="Aptos" panose="020B00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, Javier Fullea</a:t>
            </a:r>
            <a:r>
              <a:rPr lang="en-US" i="1" baseline="30000" dirty="0">
                <a:effectLst/>
                <a:latin typeface="Aptos" panose="020B00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i="1" dirty="0">
                <a:effectLst/>
                <a:latin typeface="Aptos" panose="020B00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, Sally Gibson</a:t>
            </a:r>
            <a:r>
              <a:rPr lang="en-US" i="1" baseline="30000" dirty="0">
                <a:effectLst/>
                <a:latin typeface="Aptos" panose="020B00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endParaRPr lang="en-US" sz="2000" i="1" dirty="0">
              <a:effectLst/>
              <a:latin typeface="Aptos" panose="020B000402020202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48640">
              <a:spcAft>
                <a:spcPts val="800"/>
              </a:spcAft>
              <a:buNone/>
            </a:pPr>
            <a:r>
              <a:rPr lang="en-US" i="1" dirty="0">
                <a:effectLst/>
                <a:latin typeface="Aptos" panose="020B00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1 Department of Earth Sciences, University of Cambridge, UK</a:t>
            </a:r>
            <a:r>
              <a:rPr lang="en-US" sz="2000" i="1" dirty="0">
                <a:latin typeface="Aptos" panose="020B00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; </a:t>
            </a:r>
          </a:p>
          <a:p>
            <a:pPr marL="548640">
              <a:spcAft>
                <a:spcPts val="800"/>
              </a:spcAft>
              <a:buNone/>
            </a:pPr>
            <a:r>
              <a:rPr lang="en-US" i="1" dirty="0">
                <a:effectLst/>
                <a:latin typeface="Aptos" panose="020B00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2 Department of Geophysics, Yunnan University, China</a:t>
            </a:r>
            <a:r>
              <a:rPr lang="en-US" sz="2000" i="1" dirty="0">
                <a:latin typeface="Aptos" panose="020B00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; </a:t>
            </a:r>
          </a:p>
          <a:p>
            <a:pPr marL="548640">
              <a:spcAft>
                <a:spcPts val="800"/>
              </a:spcAft>
              <a:buNone/>
            </a:pPr>
            <a:r>
              <a:rPr lang="en-US" i="1" dirty="0">
                <a:effectLst/>
                <a:latin typeface="Aptos" panose="020B00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3 </a:t>
            </a:r>
            <a:r>
              <a:rPr lang="en-US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Universidad Complutense de Madrid, Spain.</a:t>
            </a:r>
            <a:endParaRPr lang="zh-CN" altLang="en-US" dirty="0">
              <a:ea typeface="宋体"/>
            </a:endParaRPr>
          </a:p>
        </p:txBody>
      </p:sp>
      <p:pic>
        <p:nvPicPr>
          <p:cNvPr id="15" name="图片 4" descr="黑暗中的标志&#10;&#10;AI 生成的内容可能不正确。">
            <a:extLst>
              <a:ext uri="{FF2B5EF4-FFF2-40B4-BE49-F238E27FC236}">
                <a16:creationId xmlns:a16="http://schemas.microsoft.com/office/drawing/2014/main" id="{E2042930-D550-B473-7683-AF1FA9729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833" y="5562248"/>
            <a:ext cx="2537380" cy="527657"/>
          </a:xfrm>
          <a:prstGeom prst="rect">
            <a:avLst/>
          </a:prstGeom>
        </p:spPr>
      </p:pic>
      <p:pic>
        <p:nvPicPr>
          <p:cNvPr id="16" name="内容占位符 7">
            <a:extLst>
              <a:ext uri="{FF2B5EF4-FFF2-40B4-BE49-F238E27FC236}">
                <a16:creationId xmlns:a16="http://schemas.microsoft.com/office/drawing/2014/main" id="{467DE56E-FCBD-7A47-22CB-7C0FEC22C905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497" y="4512509"/>
            <a:ext cx="1898222" cy="1577396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679FA142-D2D4-2F96-B9FF-35AADAFCE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308" y="4458510"/>
            <a:ext cx="2072051" cy="729055"/>
          </a:xfrm>
          <a:prstGeom prst="rect">
            <a:avLst/>
          </a:prstGeom>
        </p:spPr>
      </p:pic>
      <p:pic>
        <p:nvPicPr>
          <p:cNvPr id="18" name="Picture 17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22D8C3AB-1991-71D1-586F-1840CE2EAD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14" y="4530258"/>
            <a:ext cx="2611399" cy="675056"/>
          </a:xfrm>
          <a:prstGeom prst="rect">
            <a:avLst/>
          </a:prstGeom>
        </p:spPr>
      </p:pic>
      <p:pic>
        <p:nvPicPr>
          <p:cNvPr id="19" name="Picture 18" descr="A logo with blue circles and orange text&#10;&#10;AI-generated content may be incorrect.">
            <a:extLst>
              <a:ext uri="{FF2B5EF4-FFF2-40B4-BE49-F238E27FC236}">
                <a16:creationId xmlns:a16="http://schemas.microsoft.com/office/drawing/2014/main" id="{0893626C-F238-2D97-4B3E-AF3FDB8E1A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358" y="5271267"/>
            <a:ext cx="1793949" cy="9374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CB9B706-4A58-FB2F-E1D2-E985C3895CD3}"/>
              </a:ext>
            </a:extLst>
          </p:cNvPr>
          <p:cNvSpPr txBox="1"/>
          <p:nvPr/>
        </p:nvSpPr>
        <p:spPr>
          <a:xfrm>
            <a:off x="2154497" y="6208750"/>
            <a:ext cx="8717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EGU 2025, Vienna, Austria;   Poster EGU25-9976 </a:t>
            </a:r>
          </a:p>
        </p:txBody>
      </p:sp>
    </p:spTree>
    <p:extLst>
      <p:ext uri="{BB962C8B-B14F-4D97-AF65-F5344CB8AC3E}">
        <p14:creationId xmlns:p14="http://schemas.microsoft.com/office/powerpoint/2010/main" val="2880858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structure&#10;&#10;AI-generated content may be incorrect.">
            <a:extLst>
              <a:ext uri="{FF2B5EF4-FFF2-40B4-BE49-F238E27FC236}">
                <a16:creationId xmlns:a16="http://schemas.microsoft.com/office/drawing/2014/main" id="{ACF45BB5-86A8-443B-D75A-8B515BB38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284" y="187067"/>
            <a:ext cx="3892712" cy="2096771"/>
          </a:xfrm>
          <a:prstGeom prst="rect">
            <a:avLst/>
          </a:prstGeom>
        </p:spPr>
      </p:pic>
      <p:pic>
        <p:nvPicPr>
          <p:cNvPr id="2" name="Picture 1" descr="A diagram of a temperature&#10;&#10;AI-generated content may be incorrect.">
            <a:extLst>
              <a:ext uri="{FF2B5EF4-FFF2-40B4-BE49-F238E27FC236}">
                <a16:creationId xmlns:a16="http://schemas.microsoft.com/office/drawing/2014/main" id="{AE266915-ADC2-696E-2CF9-47F9A5AED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71" y="2378506"/>
            <a:ext cx="9984125" cy="4479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725A8D-0866-7C5D-6EAF-53AA73413DE4}"/>
              </a:ext>
            </a:extLst>
          </p:cNvPr>
          <p:cNvSpPr txBox="1"/>
          <p:nvPr/>
        </p:nvSpPr>
        <p:spPr>
          <a:xfrm>
            <a:off x="38" y="123972"/>
            <a:ext cx="890844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GB" sz="2800" b="1" dirty="0"/>
              <a:t>Possible settings for carbonatite formation in Africa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73D386-CB46-61B7-86F8-CB8242930A1C}"/>
              </a:ext>
            </a:extLst>
          </p:cNvPr>
          <p:cNvSpPr txBox="1"/>
          <p:nvPr/>
        </p:nvSpPr>
        <p:spPr>
          <a:xfrm>
            <a:off x="770655" y="1045353"/>
            <a:ext cx="701809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GB" sz="2400" dirty="0">
                <a:ea typeface="+mn-lt"/>
                <a:cs typeface="+mn-lt"/>
              </a:rPr>
              <a:t>Direct partial melting of carbonated lithosphere near rifts or </a:t>
            </a:r>
            <a:r>
              <a:rPr lang="en-GB" sz="2400" dirty="0" err="1">
                <a:ea typeface="+mn-lt"/>
                <a:cs typeface="+mn-lt"/>
              </a:rPr>
              <a:t>cratonic</a:t>
            </a:r>
            <a:r>
              <a:rPr lang="en-GB" sz="2400" dirty="0">
                <a:ea typeface="+mn-lt"/>
                <a:cs typeface="+mn-lt"/>
              </a:rPr>
              <a:t> margins.</a:t>
            </a:r>
          </a:p>
          <a:p>
            <a:pPr marL="342900" indent="-342900">
              <a:buAutoNum type="arabicPeriod"/>
            </a:pPr>
            <a:r>
              <a:rPr lang="en-GB" sz="2400" dirty="0">
                <a:ea typeface="+mn-lt"/>
                <a:cs typeface="+mn-lt"/>
              </a:rPr>
              <a:t>Evolution from carbonated silica-undersaturated silicate magmas.</a:t>
            </a:r>
            <a:endParaRPr lang="en-GB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14BCFA1-7751-9829-5C8C-EEE34B1ACBB5}"/>
              </a:ext>
            </a:extLst>
          </p:cNvPr>
          <p:cNvSpPr txBox="1"/>
          <p:nvPr/>
        </p:nvSpPr>
        <p:spPr>
          <a:xfrm>
            <a:off x="4865334" y="3414307"/>
            <a:ext cx="7896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CN" altLang="en-US" b="1">
                <a:solidFill>
                  <a:srgbClr val="FF0000"/>
                </a:solidFill>
                <a:ea typeface="宋体"/>
              </a:rPr>
              <a:t>EAR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3AE7C7B-EC8D-C7F7-2A63-C188F6AEAE44}"/>
              </a:ext>
            </a:extLst>
          </p:cNvPr>
          <p:cNvSpPr txBox="1"/>
          <p:nvPr/>
        </p:nvSpPr>
        <p:spPr>
          <a:xfrm>
            <a:off x="7386657" y="3414307"/>
            <a:ext cx="7896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CN" altLang="en-US" b="1">
                <a:solidFill>
                  <a:srgbClr val="FF0000"/>
                </a:solidFill>
                <a:ea typeface="宋体"/>
              </a:rPr>
              <a:t>ZC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2E93398-BE1E-DF19-A288-B12C6EFB1105}"/>
              </a:ext>
            </a:extLst>
          </p:cNvPr>
          <p:cNvSpPr txBox="1"/>
          <p:nvPr/>
        </p:nvSpPr>
        <p:spPr>
          <a:xfrm>
            <a:off x="8832215" y="3414307"/>
            <a:ext cx="7896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CN" altLang="en-US" b="1">
                <a:solidFill>
                  <a:srgbClr val="FF0000"/>
                </a:solidFill>
                <a:ea typeface="宋体"/>
              </a:rPr>
              <a:t>KC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F53CCEF-5C00-F9C7-D309-D27DF8BF4A5E}"/>
              </a:ext>
            </a:extLst>
          </p:cNvPr>
          <p:cNvSpPr txBox="1"/>
          <p:nvPr/>
        </p:nvSpPr>
        <p:spPr>
          <a:xfrm>
            <a:off x="10360959" y="4276165"/>
            <a:ext cx="1712259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宋体"/>
                <a:cs typeface="Arial"/>
              </a:rPr>
              <a:t>EAR : East African Rift;</a:t>
            </a:r>
            <a:endParaRPr lang="zh-CN" altLang="en-US" sz="1400" dirty="0">
              <a:ea typeface="宋体"/>
              <a:cs typeface="Arial"/>
            </a:endParaRPr>
          </a:p>
          <a:p>
            <a:endParaRPr lang="en-US" dirty="0">
              <a:ea typeface="宋体"/>
              <a:cs typeface="Arial"/>
            </a:endParaRPr>
          </a:p>
          <a:p>
            <a:r>
              <a:rPr lang="en-US" altLang="zh-CN" dirty="0">
                <a:ea typeface="宋体"/>
                <a:cs typeface="Arial"/>
              </a:rPr>
              <a:t>ZC : Zimbabwe Craton; </a:t>
            </a:r>
            <a:endParaRPr lang="zh-CN" altLang="en-US" sz="1400">
              <a:ea typeface="宋体"/>
              <a:cs typeface="Arial"/>
            </a:endParaRPr>
          </a:p>
          <a:p>
            <a:endParaRPr lang="en-US" altLang="zh-CN" dirty="0">
              <a:ea typeface="宋体"/>
              <a:cs typeface="Arial"/>
            </a:endParaRPr>
          </a:p>
          <a:p>
            <a:r>
              <a:rPr lang="en-US" altLang="zh-CN" dirty="0">
                <a:ea typeface="宋体"/>
                <a:cs typeface="Arial"/>
              </a:rPr>
              <a:t>KC : </a:t>
            </a:r>
            <a:r>
              <a:rPr lang="en-US" altLang="zh-CN" dirty="0" err="1">
                <a:ea typeface="宋体"/>
                <a:cs typeface="Arial"/>
              </a:rPr>
              <a:t>Kaapvaal</a:t>
            </a:r>
            <a:r>
              <a:rPr lang="en-US" altLang="zh-CN" dirty="0">
                <a:ea typeface="宋体"/>
                <a:cs typeface="Arial"/>
              </a:rPr>
              <a:t> Craton. </a:t>
            </a:r>
            <a:endParaRPr lang="zh-CN" altLang="en-US" sz="1400" dirty="0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238247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4122A8-13DA-41E8-85EA-6BE0C88458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"/>
          <a:stretch/>
        </p:blipFill>
        <p:spPr>
          <a:xfrm>
            <a:off x="218480" y="1685702"/>
            <a:ext cx="6244458" cy="34865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71C8EB-4246-A4DF-675D-8EA4D47B5F66}"/>
              </a:ext>
            </a:extLst>
          </p:cNvPr>
          <p:cNvSpPr txBox="1"/>
          <p:nvPr/>
        </p:nvSpPr>
        <p:spPr>
          <a:xfrm>
            <a:off x="132476" y="154024"/>
            <a:ext cx="105519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 Toward the transition to green energy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7164A-E51A-267D-6C99-A8F27A25F73A}"/>
              </a:ext>
            </a:extLst>
          </p:cNvPr>
          <p:cNvSpPr txBox="1"/>
          <p:nvPr/>
        </p:nvSpPr>
        <p:spPr>
          <a:xfrm>
            <a:off x="370880" y="5472870"/>
            <a:ext cx="650281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Multiple datasets for identifying geothermal energy in Africa</a:t>
            </a:r>
          </a:p>
          <a:p>
            <a:r>
              <a:rPr lang="en-US" i="1" dirty="0"/>
              <a:t>Project </a:t>
            </a:r>
            <a:r>
              <a:rPr lang="en-US" i="1" dirty="0" err="1"/>
              <a:t>InnerSpace</a:t>
            </a:r>
            <a:r>
              <a:rPr lang="en-US" i="1" dirty="0"/>
              <a:t> (https://projectinnerspace.org)</a:t>
            </a:r>
          </a:p>
        </p:txBody>
      </p:sp>
      <p:pic>
        <p:nvPicPr>
          <p:cNvPr id="5" name="Graphic 4" descr="Add with solid fill">
            <a:extLst>
              <a:ext uri="{FF2B5EF4-FFF2-40B4-BE49-F238E27FC236}">
                <a16:creationId xmlns:a16="http://schemas.microsoft.com/office/drawing/2014/main" id="{93F55A7E-598A-E8AB-DEB5-3FB8EB3CE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34185" y="3016567"/>
            <a:ext cx="817212" cy="8172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0B252F-5A62-6C04-0C1F-7741A615FDF7}"/>
              </a:ext>
            </a:extLst>
          </p:cNvPr>
          <p:cNvSpPr txBox="1"/>
          <p:nvPr/>
        </p:nvSpPr>
        <p:spPr>
          <a:xfrm>
            <a:off x="6632583" y="6029020"/>
            <a:ext cx="5559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2400" b="1" dirty="0"/>
              <a:t>Carbonatites and Kimberlites for identifying REE and critical metals</a:t>
            </a:r>
          </a:p>
        </p:txBody>
      </p:sp>
      <p:pic>
        <p:nvPicPr>
          <p:cNvPr id="7" name="Picture 2" descr="A map of africa with blue and red dots&#10;&#10;AI-generated content may be incorrect.">
            <a:extLst>
              <a:ext uri="{FF2B5EF4-FFF2-40B4-BE49-F238E27FC236}">
                <a16:creationId xmlns:a16="http://schemas.microsoft.com/office/drawing/2014/main" id="{2F1A9A11-F204-49BD-E4C2-58C0C2B67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182" y="808539"/>
            <a:ext cx="4559342" cy="522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0C948F-2FE4-A5D8-8C8C-1C6AB6D4AE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9420"/>
          <a:stretch/>
        </p:blipFill>
        <p:spPr>
          <a:xfrm>
            <a:off x="218480" y="1685702"/>
            <a:ext cx="2029868" cy="154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72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261A26-3C2A-F4F1-063B-4E756321EBD4}"/>
              </a:ext>
            </a:extLst>
          </p:cNvPr>
          <p:cNvSpPr txBox="1"/>
          <p:nvPr/>
        </p:nvSpPr>
        <p:spPr>
          <a:xfrm>
            <a:off x="601672" y="0"/>
            <a:ext cx="4232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References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6485A1-BEA8-8976-9582-EED3C74034F2}"/>
              </a:ext>
            </a:extLst>
          </p:cNvPr>
          <p:cNvSpPr txBox="1"/>
          <p:nvPr/>
        </p:nvSpPr>
        <p:spPr>
          <a:xfrm>
            <a:off x="436299" y="823633"/>
            <a:ext cx="1131940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Ball, P.W., White, N.J., </a:t>
            </a:r>
            <a:r>
              <a:rPr lang="en-US" dirty="0" err="1"/>
              <a:t>Maclennan</a:t>
            </a:r>
            <a:r>
              <a:rPr lang="en-US" dirty="0"/>
              <a:t>, J. </a:t>
            </a:r>
            <a:r>
              <a:rPr lang="en-US" i="1" dirty="0"/>
              <a:t>et al.</a:t>
            </a:r>
            <a:r>
              <a:rPr lang="en-US" dirty="0"/>
              <a:t> Global influence of mantle temperature and plate thickness on intraplate volcanism. </a:t>
            </a:r>
            <a:r>
              <a:rPr lang="en-US" i="1" dirty="0"/>
              <a:t>Nat Commun</a:t>
            </a:r>
            <a:r>
              <a:rPr lang="en-US" dirty="0"/>
              <a:t> </a:t>
            </a:r>
            <a:r>
              <a:rPr lang="en-US" b="1" dirty="0"/>
              <a:t>12</a:t>
            </a:r>
            <a:r>
              <a:rPr lang="en-US" dirty="0"/>
              <a:t>, 2045 (2021). </a:t>
            </a:r>
            <a:r>
              <a:rPr lang="en-US" dirty="0">
                <a:hlinkClick r:id="rId2"/>
              </a:rPr>
              <a:t>https://doi.org/10.1038/s41467-021-22323-9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Celli, N.L., S. Lebedev, A.J. Schaeffer, C. Gaina. African </a:t>
            </a:r>
            <a:r>
              <a:rPr lang="en-US" dirty="0" err="1"/>
              <a:t>cratonic</a:t>
            </a:r>
            <a:r>
              <a:rPr lang="en-US" dirty="0"/>
              <a:t> lithosphere carved by mantle plumes. </a:t>
            </a:r>
            <a:r>
              <a:rPr lang="en-US" i="1" dirty="0"/>
              <a:t>Nature Communications,</a:t>
            </a:r>
            <a:r>
              <a:rPr lang="en-US" dirty="0"/>
              <a:t> 11, 92, doi:10.1038/s41467-019-13871-2, 2020.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Dalton, H., Giuliani, A., &amp; Pearson, D. G. (2024). A new global kimberlite geochemistry dataset: the benefits of open and complete data sharing. </a:t>
            </a:r>
            <a:r>
              <a:rPr lang="en-US" i="1" dirty="0"/>
              <a:t>International Kimberlite Conference Extended Abstracts</a:t>
            </a:r>
            <a:r>
              <a:rPr lang="en-US" dirty="0"/>
              <a:t>. </a:t>
            </a:r>
            <a:r>
              <a:rPr lang="en-US" dirty="0">
                <a:hlinkClick r:id="rId3"/>
              </a:rPr>
              <a:t>https://doi.org/10.29173/ikc4179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Gibson, S., McKenzie, D., &amp; Lebedev, S. (2024). The distribution and generation of carbonatites. </a:t>
            </a:r>
            <a:r>
              <a:rPr lang="en-US" i="1" dirty="0"/>
              <a:t>Geology</a:t>
            </a:r>
            <a:r>
              <a:rPr lang="en-US" dirty="0"/>
              <a:t>, </a:t>
            </a:r>
            <a:r>
              <a:rPr lang="en-US" i="1" dirty="0"/>
              <a:t>52</a:t>
            </a:r>
            <a:r>
              <a:rPr lang="en-US" dirty="0"/>
              <a:t>(9), 667–671. https://doi.org/10.1130/g52141.1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Lavoué</a:t>
            </a:r>
            <a:r>
              <a:rPr lang="en-US" dirty="0"/>
              <a:t>, F., Lebedev, S., Celli, N., and Schaeffer, A.: Radially and azimuthally anisotropic shear-wave velocity model of the Earth’s upper mantle, EGU General Assembly 2021, online, 19–30 Apr 2021, EGU21-14987, https://doi.org/10.5194/egusphere-egu21-14987, 2021.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Lebedev, S., J. </a:t>
            </a:r>
            <a:r>
              <a:rPr lang="en-US" dirty="0" err="1"/>
              <a:t>Fullea</a:t>
            </a:r>
            <a:r>
              <a:rPr lang="en-US" dirty="0"/>
              <a:t>, Y. Xu, R. Bonadio. Seismic Thermography, </a:t>
            </a:r>
            <a:r>
              <a:rPr lang="en-US" i="1" dirty="0"/>
              <a:t>Bulletin of the Seismological Society of America, "Modern Seismic Tomography" Special Section,</a:t>
            </a:r>
            <a:r>
              <a:rPr lang="en-US" dirty="0"/>
              <a:t> 114, 1227-1242, https://doi.org/10.1785/0120230245, 2024.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Schmidt, M. W., Giuliani, A., &amp; Poli, S. (2024). The origin of Carbonatites – Combining the Rock Record with Available Experimental Constraints. </a:t>
            </a:r>
            <a:r>
              <a:rPr lang="en-US" i="1" dirty="0"/>
              <a:t>Journal of Petrology</a:t>
            </a:r>
            <a:r>
              <a:rPr lang="en-US" dirty="0"/>
              <a:t>, </a:t>
            </a:r>
            <a:r>
              <a:rPr lang="en-US" i="1" dirty="0"/>
              <a:t>65</a:t>
            </a:r>
            <a:r>
              <a:rPr lang="en-US" dirty="0"/>
              <a:t>(10). </a:t>
            </a:r>
            <a:r>
              <a:rPr lang="en-US" dirty="0">
                <a:hlinkClick r:id="rId4"/>
              </a:rPr>
              <a:t>https://doi.org/10.1093/petrology/egae105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Yaxley, G. M., Kjarsgaard, B. A., &amp; Jaques, A. L. (2021). Evolution of carbonatite magmas in the upper mantle and crust. Elements, 17(5), 315–320. https://doi.org/10.2138/gselements.17.5.315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165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aps of different colors&#10;&#10;AI-generated content may be incorrect.">
            <a:extLst>
              <a:ext uri="{FF2B5EF4-FFF2-40B4-BE49-F238E27FC236}">
                <a16:creationId xmlns:a16="http://schemas.microsoft.com/office/drawing/2014/main" id="{DEFA9B18-268F-9C9C-2D5C-0190C5DDE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636" y="32757"/>
            <a:ext cx="5842786" cy="68040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541EC4-250D-9436-1749-8F740F6B1AD4}"/>
              </a:ext>
            </a:extLst>
          </p:cNvPr>
          <p:cNvSpPr txBox="1"/>
          <p:nvPr/>
        </p:nvSpPr>
        <p:spPr>
          <a:xfrm>
            <a:off x="675680" y="1216470"/>
            <a:ext cx="4547711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800" dirty="0"/>
              <a:t>State-of-art seismic tomography models</a:t>
            </a:r>
            <a:endParaRPr lang="en-US" sz="2800" dirty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800" dirty="0"/>
              <a:t>Anisotropy included (to remove the effects of fabric and isolate isotropic-average elastic properties relatable to temperature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591791-7B39-3952-A15E-4DAE7948E515}"/>
              </a:ext>
            </a:extLst>
          </p:cNvPr>
          <p:cNvSpPr txBox="1"/>
          <p:nvPr/>
        </p:nvSpPr>
        <p:spPr>
          <a:xfrm>
            <a:off x="792547" y="423842"/>
            <a:ext cx="713796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/>
              <a:t>Seismic tomography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763314-1053-97DC-F27C-E09165D143E0}"/>
              </a:ext>
            </a:extLst>
          </p:cNvPr>
          <p:cNvSpPr txBox="1"/>
          <p:nvPr/>
        </p:nvSpPr>
        <p:spPr>
          <a:xfrm>
            <a:off x="698207" y="5874563"/>
            <a:ext cx="539779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i="1" dirty="0"/>
              <a:t>Isotropic Vs : AF2019 (Celli et al., 2020)</a:t>
            </a:r>
          </a:p>
          <a:p>
            <a:r>
              <a:rPr lang="en-GB" i="1" dirty="0"/>
              <a:t>Anisotropy : LL2019 (</a:t>
            </a:r>
            <a:r>
              <a:rPr lang="en-GB" i="1" dirty="0" err="1">
                <a:ea typeface="+mn-lt"/>
                <a:cs typeface="+mn-lt"/>
              </a:rPr>
              <a:t>Lavoué</a:t>
            </a:r>
            <a:r>
              <a:rPr lang="en-GB" i="1" dirty="0"/>
              <a:t> et al., </a:t>
            </a:r>
            <a:r>
              <a:rPr lang="en-GB" i="1" dirty="0">
                <a:ea typeface="+mn-lt"/>
                <a:cs typeface="+mn-lt"/>
              </a:rPr>
              <a:t>EGU21-14987</a:t>
            </a:r>
            <a:r>
              <a:rPr lang="en-GB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9949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earth with different colors&#10;&#10;AI-generated content may be incorrect.">
            <a:extLst>
              <a:ext uri="{FF2B5EF4-FFF2-40B4-BE49-F238E27FC236}">
                <a16:creationId xmlns:a16="http://schemas.microsoft.com/office/drawing/2014/main" id="{984C2841-6E3D-4025-0FCF-4A3B969DC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347" y="132486"/>
            <a:ext cx="8369681" cy="66523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0BB07B-0248-83DD-2D7D-E7A18E46D55C}"/>
              </a:ext>
            </a:extLst>
          </p:cNvPr>
          <p:cNvSpPr txBox="1"/>
          <p:nvPr/>
        </p:nvSpPr>
        <p:spPr>
          <a:xfrm>
            <a:off x="348869" y="2371761"/>
            <a:ext cx="3678711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/>
              <a:t>Both Rayleigh and Love wave dispersion data</a:t>
            </a:r>
          </a:p>
          <a:p>
            <a:endParaRPr lang="en-GB" sz="2400" dirty="0"/>
          </a:p>
          <a:p>
            <a:pPr marL="342900" indent="-342900">
              <a:buAutoNum type="arabicPeriod"/>
            </a:pPr>
            <a:r>
              <a:rPr lang="en-GB" sz="2400" dirty="0"/>
              <a:t>West Africa Craton</a:t>
            </a:r>
          </a:p>
          <a:p>
            <a:pPr marL="342900" indent="-342900">
              <a:buAutoNum type="arabicPeriod"/>
            </a:pPr>
            <a:endParaRPr lang="en-GB" sz="2400" dirty="0"/>
          </a:p>
          <a:p>
            <a:pPr marL="342900" indent="-342900">
              <a:buAutoNum type="arabicPeriod"/>
            </a:pPr>
            <a:r>
              <a:rPr lang="en-GB" sz="2400" dirty="0"/>
              <a:t>Sahara Meta-craton</a:t>
            </a:r>
          </a:p>
          <a:p>
            <a:pPr marL="342900" indent="-342900">
              <a:buAutoNum type="arabicPeriod"/>
            </a:pPr>
            <a:endParaRPr lang="en-GB" sz="2400" dirty="0"/>
          </a:p>
          <a:p>
            <a:pPr marL="342900" indent="-342900">
              <a:buAutoNum type="arabicPeriod"/>
            </a:pPr>
            <a:r>
              <a:rPr lang="en-GB" sz="2400" dirty="0"/>
              <a:t>East Africa Rift System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26354-F453-CFFA-E466-83E007B242F2}"/>
              </a:ext>
            </a:extLst>
          </p:cNvPr>
          <p:cNvSpPr txBox="1"/>
          <p:nvPr/>
        </p:nvSpPr>
        <p:spPr>
          <a:xfrm>
            <a:off x="350689" y="835159"/>
            <a:ext cx="3354047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 dirty="0"/>
              <a:t>Seismic surface-wave dispersion data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5825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structure&#10;&#10;AI-generated content may be incorrect.">
            <a:extLst>
              <a:ext uri="{FF2B5EF4-FFF2-40B4-BE49-F238E27FC236}">
                <a16:creationId xmlns:a16="http://schemas.microsoft.com/office/drawing/2014/main" id="{056AF3FF-4E4D-85BC-F28E-AE072339DB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332"/>
          <a:stretch/>
        </p:blipFill>
        <p:spPr>
          <a:xfrm>
            <a:off x="7305964" y="301701"/>
            <a:ext cx="4405819" cy="63672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7C3CC6-21A3-B613-C733-AB8FEA9D2237}"/>
              </a:ext>
            </a:extLst>
          </p:cNvPr>
          <p:cNvSpPr txBox="1"/>
          <p:nvPr/>
        </p:nvSpPr>
        <p:spPr>
          <a:xfrm>
            <a:off x="1320614" y="2018656"/>
            <a:ext cx="4976251" cy="40010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800" dirty="0"/>
              <a:t>1-D temperature profile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800" dirty="0"/>
              <a:t>Lithosphere-asthenosphere boundary (</a:t>
            </a:r>
            <a:r>
              <a:rPr lang="en-GB" sz="2800" b="1" dirty="0">
                <a:solidFill>
                  <a:srgbClr val="FF0000"/>
                </a:solidFill>
              </a:rPr>
              <a:t>LAB</a:t>
            </a:r>
            <a:r>
              <a:rPr lang="en-GB" sz="2800" dirty="0"/>
              <a:t>) defined by 1290 °C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800" dirty="0"/>
              <a:t>Conductive lithospheric geotherm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800" dirty="0"/>
              <a:t>Non-linear gradient search method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54C6E2-582E-9B73-3162-77DAD7F253FB}"/>
              </a:ext>
            </a:extLst>
          </p:cNvPr>
          <p:cNvSpPr txBox="1"/>
          <p:nvPr/>
        </p:nvSpPr>
        <p:spPr>
          <a:xfrm>
            <a:off x="1006764" y="664178"/>
            <a:ext cx="560395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b="1" dirty="0"/>
              <a:t> Model parameterization</a:t>
            </a:r>
          </a:p>
        </p:txBody>
      </p:sp>
    </p:spTree>
    <p:extLst>
      <p:ext uri="{BB962C8B-B14F-4D97-AF65-F5344CB8AC3E}">
        <p14:creationId xmlns:p14="http://schemas.microsoft.com/office/powerpoint/2010/main" val="2062138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BA91C9-490A-6BCB-F4B2-5B27922AE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8" y="1107009"/>
            <a:ext cx="9662101" cy="54665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08C4CA-7D99-7D2D-4286-3C326E2E08E5}"/>
              </a:ext>
            </a:extLst>
          </p:cNvPr>
          <p:cNvSpPr txBox="1"/>
          <p:nvPr/>
        </p:nvSpPr>
        <p:spPr>
          <a:xfrm>
            <a:off x="816947" y="403362"/>
            <a:ext cx="747120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GB" sz="3200" b="1" dirty="0">
                <a:ea typeface="+mn-lt"/>
                <a:cs typeface="+mn-lt"/>
              </a:rPr>
              <a:t>Inversion results – 1D profiles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0C0DCD3-EA48-18B5-9F67-36A0D1E22AB8}"/>
              </a:ext>
            </a:extLst>
          </p:cNvPr>
          <p:cNvSpPr txBox="1"/>
          <p:nvPr/>
        </p:nvSpPr>
        <p:spPr>
          <a:xfrm>
            <a:off x="9733429" y="3166782"/>
            <a:ext cx="246305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ts val="1795"/>
              </a:lnSpc>
              <a:buFont typeface=""/>
              <a:buAutoNum type="arabicPeriod"/>
            </a:pPr>
            <a:r>
              <a:rPr lang="en-GB" altLang="zh-CN" sz="2400" dirty="0">
                <a:cs typeface="Arial"/>
              </a:rPr>
              <a:t>West Africa Craton</a:t>
            </a:r>
            <a:r>
              <a:rPr lang="en-US" altLang="zh-CN" sz="2400" dirty="0">
                <a:cs typeface="Arial"/>
              </a:rPr>
              <a:t>​</a:t>
            </a:r>
          </a:p>
          <a:p>
            <a:pPr marL="342900" indent="-342900">
              <a:buFont typeface=""/>
              <a:buAutoNum type="arabicPeriod"/>
            </a:pPr>
            <a:endParaRPr lang="en-GB" altLang="zh-CN" dirty="0">
              <a:latin typeface="Arial"/>
              <a:cs typeface="Arial"/>
            </a:endParaRPr>
          </a:p>
          <a:p>
            <a:pPr marL="342900" indent="-342900">
              <a:lnSpc>
                <a:spcPts val="1795"/>
              </a:lnSpc>
              <a:buFont typeface=""/>
              <a:buAutoNum type="arabicPeriod" startAt="2"/>
            </a:pPr>
            <a:r>
              <a:rPr lang="en-GB" altLang="zh-CN" sz="2400" dirty="0">
                <a:cs typeface="Arial"/>
              </a:rPr>
              <a:t>Sahara Meta-craton</a:t>
            </a:r>
            <a:r>
              <a:rPr lang="en-US" altLang="zh-CN" sz="2400" dirty="0">
                <a:cs typeface="Arial"/>
              </a:rPr>
              <a:t>​</a:t>
            </a:r>
          </a:p>
          <a:p>
            <a:pPr marL="342900" indent="-342900">
              <a:buFont typeface=""/>
              <a:buAutoNum type="arabicPeriod" startAt="2"/>
            </a:pPr>
            <a:endParaRPr lang="en-GB" altLang="zh-CN" dirty="0">
              <a:latin typeface="Arial"/>
              <a:cs typeface="Arial"/>
            </a:endParaRPr>
          </a:p>
          <a:p>
            <a:pPr marL="342900" indent="-342900">
              <a:lnSpc>
                <a:spcPts val="1795"/>
              </a:lnSpc>
              <a:buFont typeface=""/>
              <a:buAutoNum type="arabicPeriod" startAt="3"/>
            </a:pPr>
            <a:r>
              <a:rPr lang="en-GB" altLang="zh-CN" sz="2400" dirty="0">
                <a:cs typeface="Arial"/>
              </a:rPr>
              <a:t>East Africa Rift System</a:t>
            </a:r>
            <a:r>
              <a:rPr lang="en-US" altLang="zh-CN" sz="2400" dirty="0">
                <a:cs typeface="Arial"/>
              </a:rPr>
              <a:t>​</a:t>
            </a:r>
          </a:p>
          <a:p>
            <a:endParaRPr lang="zh-CN" dirty="0"/>
          </a:p>
        </p:txBody>
      </p:sp>
    </p:spTree>
    <p:extLst>
      <p:ext uri="{BB962C8B-B14F-4D97-AF65-F5344CB8AC3E}">
        <p14:creationId xmlns:p14="http://schemas.microsoft.com/office/powerpoint/2010/main" val="158121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A map of africa with blue and orange spots&#10;&#10;AI-generated content may be incorrect.">
            <a:extLst>
              <a:ext uri="{FF2B5EF4-FFF2-40B4-BE49-F238E27FC236}">
                <a16:creationId xmlns:a16="http://schemas.microsoft.com/office/drawing/2014/main" id="{75D44687-B61E-260B-7C0D-8C55CE1A6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" y="1161828"/>
            <a:ext cx="11877255" cy="458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2C8255-4657-CB14-0854-31923BE0871A}"/>
              </a:ext>
            </a:extLst>
          </p:cNvPr>
          <p:cNvSpPr txBox="1"/>
          <p:nvPr/>
        </p:nvSpPr>
        <p:spPr>
          <a:xfrm>
            <a:off x="539856" y="304329"/>
            <a:ext cx="1027592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GB" sz="3200" b="1" dirty="0">
                <a:ea typeface="+mn-lt"/>
                <a:cs typeface="+mn-lt"/>
              </a:rPr>
              <a:t>Inversion results – map views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16C8E9-77A4-06DC-2BBD-691A9642CB94}"/>
              </a:ext>
            </a:extLst>
          </p:cNvPr>
          <p:cNvSpPr txBox="1"/>
          <p:nvPr/>
        </p:nvSpPr>
        <p:spPr>
          <a:xfrm>
            <a:off x="304800" y="5907786"/>
            <a:ext cx="1172009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Thickest lithosphere (&gt;220 km) : West African, Congo, Zimbabwe, </a:t>
            </a:r>
            <a:r>
              <a:rPr lang="en-US" sz="2400" dirty="0" err="1"/>
              <a:t>Kaapvaal</a:t>
            </a:r>
            <a:r>
              <a:rPr lang="en-US" sz="2400" dirty="0"/>
              <a:t> Cratons.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Thinnest lithosphere (&lt;70 km) : East African Rift, Atlas Mountains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9AC658-365D-1B0D-AE6D-9F4B077198CC}"/>
              </a:ext>
            </a:extLst>
          </p:cNvPr>
          <p:cNvGrpSpPr/>
          <p:nvPr/>
        </p:nvGrpSpPr>
        <p:grpSpPr>
          <a:xfrm>
            <a:off x="4860426" y="1830689"/>
            <a:ext cx="2967388" cy="2826234"/>
            <a:chOff x="4860426" y="1830689"/>
            <a:chExt cx="2967388" cy="282623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754A56-8B40-09E8-5287-5783D030F114}"/>
                </a:ext>
              </a:extLst>
            </p:cNvPr>
            <p:cNvSpPr txBox="1"/>
            <p:nvPr/>
          </p:nvSpPr>
          <p:spPr>
            <a:xfrm>
              <a:off x="4860426" y="2467999"/>
              <a:ext cx="826863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1200" b="1">
                  <a:solidFill>
                    <a:srgbClr val="FF0000"/>
                  </a:solidFill>
                </a:rPr>
                <a:t>WAC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698535-F008-BCC3-0603-D856BEDD0A66}"/>
                </a:ext>
              </a:extLst>
            </p:cNvPr>
            <p:cNvSpPr txBox="1"/>
            <p:nvPr/>
          </p:nvSpPr>
          <p:spPr>
            <a:xfrm>
              <a:off x="6093480" y="3292344"/>
              <a:ext cx="826863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1200" b="1">
                  <a:solidFill>
                    <a:srgbClr val="FF0000"/>
                  </a:solidFill>
                </a:rPr>
                <a:t>CC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A4CB965-C6ED-A2FB-8691-5BCACF57C72A}"/>
                </a:ext>
              </a:extLst>
            </p:cNvPr>
            <p:cNvSpPr txBox="1"/>
            <p:nvPr/>
          </p:nvSpPr>
          <p:spPr>
            <a:xfrm>
              <a:off x="6543752" y="4047416"/>
              <a:ext cx="826863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1200" b="1">
                  <a:solidFill>
                    <a:srgbClr val="FF0000"/>
                  </a:solidFill>
                </a:rPr>
                <a:t>ZC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9E5F361-9E54-D801-A5EE-45AB6D7B7F01}"/>
                </a:ext>
              </a:extLst>
            </p:cNvPr>
            <p:cNvSpPr txBox="1"/>
            <p:nvPr/>
          </p:nvSpPr>
          <p:spPr>
            <a:xfrm>
              <a:off x="6384424" y="4379924"/>
              <a:ext cx="826863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1200" b="1">
                  <a:solidFill>
                    <a:srgbClr val="FF0000"/>
                  </a:solidFill>
                </a:rPr>
                <a:t>KC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895DA6B-534E-CD89-04A0-CE2A3F494F1B}"/>
                </a:ext>
              </a:extLst>
            </p:cNvPr>
            <p:cNvSpPr txBox="1"/>
            <p:nvPr/>
          </p:nvSpPr>
          <p:spPr>
            <a:xfrm>
              <a:off x="5068243" y="1830689"/>
              <a:ext cx="826863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1200" b="1">
                  <a:solidFill>
                    <a:srgbClr val="FFFF00"/>
                  </a:solidFill>
                </a:rPr>
                <a:t>AT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F285A73-D192-0013-B825-7705DCA026E6}"/>
                </a:ext>
              </a:extLst>
            </p:cNvPr>
            <p:cNvSpPr txBox="1"/>
            <p:nvPr/>
          </p:nvSpPr>
          <p:spPr>
            <a:xfrm>
              <a:off x="7000951" y="2779724"/>
              <a:ext cx="826863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1200" b="1">
                  <a:solidFill>
                    <a:srgbClr val="FFFF00"/>
                  </a:solidFill>
                </a:rPr>
                <a:t>EAR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2347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61B10A7-EF98-D878-3486-4373BF07F3FB}"/>
              </a:ext>
            </a:extLst>
          </p:cNvPr>
          <p:cNvSpPr txBox="1"/>
          <p:nvPr/>
        </p:nvSpPr>
        <p:spPr>
          <a:xfrm>
            <a:off x="447492" y="246320"/>
            <a:ext cx="747120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GB" sz="3200" b="1" dirty="0">
                <a:ea typeface="+mn-lt"/>
                <a:cs typeface="+mn-lt"/>
              </a:rPr>
              <a:t>Inversion results – Cross sections</a:t>
            </a: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957EDD5-9965-9F19-D952-10BE1B031A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095"/>
            <a:ext cx="11378385" cy="545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75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frica with blue and orange spots&#10;&#10;AI-generated content may be incorrect.">
            <a:extLst>
              <a:ext uri="{FF2B5EF4-FFF2-40B4-BE49-F238E27FC236}">
                <a16:creationId xmlns:a16="http://schemas.microsoft.com/office/drawing/2014/main" id="{A82A930B-D9FD-A9E3-36C9-6F2D95FCD3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187" r="32937" b="165"/>
          <a:stretch/>
        </p:blipFill>
        <p:spPr>
          <a:xfrm>
            <a:off x="3612287" y="1663935"/>
            <a:ext cx="3577595" cy="3936054"/>
          </a:xfrm>
          <a:prstGeom prst="rect">
            <a:avLst/>
          </a:prstGeom>
        </p:spPr>
      </p:pic>
      <p:pic>
        <p:nvPicPr>
          <p:cNvPr id="6" name="Picture 5" descr="A group of maps of different colors&#10;&#10;AI-generated content may be incorrect.">
            <a:extLst>
              <a:ext uri="{FF2B5EF4-FFF2-40B4-BE49-F238E27FC236}">
                <a16:creationId xmlns:a16="http://schemas.microsoft.com/office/drawing/2014/main" id="{536C9790-C6B2-4F31-A3E4-41657881AD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193" b="49742"/>
          <a:stretch/>
        </p:blipFill>
        <p:spPr>
          <a:xfrm>
            <a:off x="68362" y="1664961"/>
            <a:ext cx="3564421" cy="3998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497062-9788-13DF-828E-E2E90E095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2406" y="1660261"/>
            <a:ext cx="4903099" cy="3962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2D068D-0125-B6BB-52D3-0414FF0CB49F}"/>
              </a:ext>
            </a:extLst>
          </p:cNvPr>
          <p:cNvSpPr txBox="1"/>
          <p:nvPr/>
        </p:nvSpPr>
        <p:spPr>
          <a:xfrm>
            <a:off x="0" y="515421"/>
            <a:ext cx="12192000" cy="5386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900" b="1" dirty="0">
                <a:ea typeface="+mn-lt"/>
                <a:cs typeface="+mn-lt"/>
              </a:rPr>
              <a:t>Corelation between Vs anomaly at 110 km depth and LAB depth</a:t>
            </a:r>
            <a:endParaRPr lang="en-US" sz="2900" b="1" dirty="0"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03CC47-6A5A-BF2B-AFD4-180BA97ECDDA}"/>
              </a:ext>
            </a:extLst>
          </p:cNvPr>
          <p:cNvSpPr txBox="1"/>
          <p:nvPr/>
        </p:nvSpPr>
        <p:spPr>
          <a:xfrm>
            <a:off x="408762" y="6006334"/>
            <a:ext cx="11374476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600" dirty="0"/>
              <a:t>Vs anomaly at 110 km is an indicator of LAB depth in most but not all cases</a:t>
            </a:r>
          </a:p>
        </p:txBody>
      </p:sp>
    </p:spTree>
    <p:extLst>
      <p:ext uri="{BB962C8B-B14F-4D97-AF65-F5344CB8AC3E}">
        <p14:creationId xmlns:p14="http://schemas.microsoft.com/office/powerpoint/2010/main" val="3678398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ap&#10;&#10;AI-generated content may be incorrect.">
            <a:extLst>
              <a:ext uri="{FF2B5EF4-FFF2-40B4-BE49-F238E27FC236}">
                <a16:creationId xmlns:a16="http://schemas.microsoft.com/office/drawing/2014/main" id="{EF201104-8913-12D9-E4EF-ABC79356C6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" t="50642" r="-1366" b="184"/>
          <a:stretch/>
        </p:blipFill>
        <p:spPr>
          <a:xfrm>
            <a:off x="155970" y="1428175"/>
            <a:ext cx="7123470" cy="40009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2A2A74-052E-E0D8-1727-1D33AF320904}"/>
              </a:ext>
            </a:extLst>
          </p:cNvPr>
          <p:cNvSpPr txBox="1"/>
          <p:nvPr/>
        </p:nvSpPr>
        <p:spPr>
          <a:xfrm>
            <a:off x="753200" y="5473663"/>
            <a:ext cx="10264203" cy="1077218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dirty="0"/>
              <a:t>LAB depth of where the igneous rocks originate:</a:t>
            </a:r>
          </a:p>
          <a:p>
            <a:pPr algn="ctr"/>
            <a:r>
              <a:rPr lang="en-GB" sz="3200" dirty="0">
                <a:solidFill>
                  <a:srgbClr val="FFC000"/>
                </a:solidFill>
              </a:rPr>
              <a:t>Basalt</a:t>
            </a:r>
            <a:r>
              <a:rPr lang="en-GB" sz="3200" dirty="0"/>
              <a:t> &lt; </a:t>
            </a:r>
            <a:r>
              <a:rPr lang="en-GB" sz="32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Carbonatite</a:t>
            </a:r>
            <a:r>
              <a:rPr lang="en-GB" sz="3200" dirty="0"/>
              <a:t> &lt; </a:t>
            </a:r>
            <a:r>
              <a:rPr lang="en-GB" sz="3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Kimberlite</a:t>
            </a:r>
          </a:p>
        </p:txBody>
      </p:sp>
      <p:pic>
        <p:nvPicPr>
          <p:cNvPr id="5" name="Picture 4" descr="A diagram of the layers of the earth&#10;&#10;AI-generated content may be incorrect.">
            <a:extLst>
              <a:ext uri="{FF2B5EF4-FFF2-40B4-BE49-F238E27FC236}">
                <a16:creationId xmlns:a16="http://schemas.microsoft.com/office/drawing/2014/main" id="{DDE3810C-D640-20D3-D284-26B20146E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178" y="1128629"/>
            <a:ext cx="4451105" cy="22991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3DB182-7DF0-B31D-E8D8-5853CB33FB8A}"/>
              </a:ext>
            </a:extLst>
          </p:cNvPr>
          <p:cNvSpPr txBox="1"/>
          <p:nvPr/>
        </p:nvSpPr>
        <p:spPr>
          <a:xfrm>
            <a:off x="8270203" y="3424314"/>
            <a:ext cx="373922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i="1" dirty="0"/>
              <a:t>Schematic diagram of igneous rock formations (Yaxley et al., 2021)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AB2A11-7367-A614-FCEC-865D4DC0925A}"/>
              </a:ext>
            </a:extLst>
          </p:cNvPr>
          <p:cNvSpPr txBox="1"/>
          <p:nvPr/>
        </p:nvSpPr>
        <p:spPr>
          <a:xfrm>
            <a:off x="752553" y="164251"/>
            <a:ext cx="10487011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GB" sz="3200" b="1">
                <a:ea typeface="+mn-lt"/>
                <a:cs typeface="+mn-lt"/>
              </a:rPr>
              <a:t>LAB depth differences corresponding to igneous rock types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B60082-AEF7-4297-7886-31C80617AAB0}"/>
              </a:ext>
            </a:extLst>
          </p:cNvPr>
          <p:cNvSpPr txBox="1"/>
          <p:nvPr/>
        </p:nvSpPr>
        <p:spPr>
          <a:xfrm>
            <a:off x="7410285" y="4584215"/>
            <a:ext cx="478611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i="1" dirty="0"/>
              <a:t>Data Source : Basalt - Ball et al., 2021; Carbonatite - Schmidt et al., 2024; Kimberlite - Dalton et al., 2024</a:t>
            </a:r>
          </a:p>
        </p:txBody>
      </p:sp>
    </p:spTree>
    <p:extLst>
      <p:ext uri="{BB962C8B-B14F-4D97-AF65-F5344CB8AC3E}">
        <p14:creationId xmlns:p14="http://schemas.microsoft.com/office/powerpoint/2010/main" val="1519309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400</TotalTime>
  <Words>793</Words>
  <Application>Microsoft Office PowerPoint</Application>
  <PresentationFormat>Widescreen</PresentationFormat>
  <Paragraphs>71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宋体</vt:lpstr>
      <vt:lpstr>Abadi</vt:lpstr>
      <vt:lpstr>Aptos</vt:lpstr>
      <vt:lpstr>Aptos Display</vt:lpstr>
      <vt:lpstr>Arial</vt:lpstr>
      <vt:lpstr>office theme</vt:lpstr>
      <vt:lpstr>A new model for the thickness and thermal structure of the African lithosphere: implications for the distributions of kimberlites, carbonatites and critical mineral deposits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Siyuan Sui</cp:lastModifiedBy>
  <cp:revision>13</cp:revision>
  <dcterms:created xsi:type="dcterms:W3CDTF">2025-04-11T11:11:38Z</dcterms:created>
  <dcterms:modified xsi:type="dcterms:W3CDTF">2025-04-25T13:39:58Z</dcterms:modified>
</cp:coreProperties>
</file>