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2948832" rtl="0" eaLnBrk="1" latinLnBrk="0" hangingPunct="1">
      <a:defRPr sz="5806" kern="1200">
        <a:solidFill>
          <a:schemeClr val="tx1"/>
        </a:solidFill>
        <a:latin typeface="+mn-lt"/>
        <a:ea typeface="+mn-ea"/>
        <a:cs typeface="+mn-cs"/>
      </a:defRPr>
    </a:lvl1pPr>
    <a:lvl2pPr marL="1474418" algn="l" defTabSz="2948832" rtl="0" eaLnBrk="1" latinLnBrk="0" hangingPunct="1">
      <a:defRPr sz="5806" kern="1200">
        <a:solidFill>
          <a:schemeClr val="tx1"/>
        </a:solidFill>
        <a:latin typeface="+mn-lt"/>
        <a:ea typeface="+mn-ea"/>
        <a:cs typeface="+mn-cs"/>
      </a:defRPr>
    </a:lvl2pPr>
    <a:lvl3pPr marL="2948832" algn="l" defTabSz="2948832" rtl="0" eaLnBrk="1" latinLnBrk="0" hangingPunct="1">
      <a:defRPr sz="5806" kern="1200">
        <a:solidFill>
          <a:schemeClr val="tx1"/>
        </a:solidFill>
        <a:latin typeface="+mn-lt"/>
        <a:ea typeface="+mn-ea"/>
        <a:cs typeface="+mn-cs"/>
      </a:defRPr>
    </a:lvl3pPr>
    <a:lvl4pPr marL="4423250" algn="l" defTabSz="2948832" rtl="0" eaLnBrk="1" latinLnBrk="0" hangingPunct="1">
      <a:defRPr sz="5806" kern="1200">
        <a:solidFill>
          <a:schemeClr val="tx1"/>
        </a:solidFill>
        <a:latin typeface="+mn-lt"/>
        <a:ea typeface="+mn-ea"/>
        <a:cs typeface="+mn-cs"/>
      </a:defRPr>
    </a:lvl4pPr>
    <a:lvl5pPr marL="5897668" algn="l" defTabSz="2948832" rtl="0" eaLnBrk="1" latinLnBrk="0" hangingPunct="1">
      <a:defRPr sz="5806" kern="1200">
        <a:solidFill>
          <a:schemeClr val="tx1"/>
        </a:solidFill>
        <a:latin typeface="+mn-lt"/>
        <a:ea typeface="+mn-ea"/>
        <a:cs typeface="+mn-cs"/>
      </a:defRPr>
    </a:lvl5pPr>
    <a:lvl6pPr marL="7372086" algn="l" defTabSz="2948832" rtl="0" eaLnBrk="1" latinLnBrk="0" hangingPunct="1">
      <a:defRPr sz="5806" kern="1200">
        <a:solidFill>
          <a:schemeClr val="tx1"/>
        </a:solidFill>
        <a:latin typeface="+mn-lt"/>
        <a:ea typeface="+mn-ea"/>
        <a:cs typeface="+mn-cs"/>
      </a:defRPr>
    </a:lvl6pPr>
    <a:lvl7pPr marL="8846500" algn="l" defTabSz="2948832" rtl="0" eaLnBrk="1" latinLnBrk="0" hangingPunct="1">
      <a:defRPr sz="5806" kern="1200">
        <a:solidFill>
          <a:schemeClr val="tx1"/>
        </a:solidFill>
        <a:latin typeface="+mn-lt"/>
        <a:ea typeface="+mn-ea"/>
        <a:cs typeface="+mn-cs"/>
      </a:defRPr>
    </a:lvl7pPr>
    <a:lvl8pPr marL="10320918" algn="l" defTabSz="2948832" rtl="0" eaLnBrk="1" latinLnBrk="0" hangingPunct="1">
      <a:defRPr sz="5806" kern="1200">
        <a:solidFill>
          <a:schemeClr val="tx1"/>
        </a:solidFill>
        <a:latin typeface="+mn-lt"/>
        <a:ea typeface="+mn-ea"/>
        <a:cs typeface="+mn-cs"/>
      </a:defRPr>
    </a:lvl8pPr>
    <a:lvl9pPr marL="11795336" algn="l" defTabSz="2948832" rtl="0" eaLnBrk="1" latinLnBrk="0" hangingPunct="1">
      <a:defRPr sz="58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7884"/>
    <a:srgbClr val="047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F2B53B-5EE9-44CE-81A7-84FAFA8B288F}" v="298" dt="2026-05-07T10:30:11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35" d="100"/>
          <a:sy n="35" d="100"/>
        </p:scale>
        <p:origin x="9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3591561"/>
            <a:ext cx="24688800" cy="7640320"/>
          </a:xfrm>
        </p:spPr>
        <p:txBody>
          <a:bodyPr anchor="b"/>
          <a:lstStyle>
            <a:lvl1pPr algn="ctr">
              <a:defRPr sz="536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19"/>
            <a:ext cx="24688800" cy="5298441"/>
          </a:xfrm>
        </p:spPr>
        <p:txBody>
          <a:bodyPr/>
          <a:lstStyle>
            <a:lvl1pPr marL="0" indent="0" algn="ctr">
              <a:buNone/>
              <a:defRPr sz="21456"/>
            </a:lvl1pPr>
            <a:lvl2pPr marL="4087148" indent="0" algn="ctr">
              <a:buNone/>
              <a:defRPr sz="17878"/>
            </a:lvl2pPr>
            <a:lvl3pPr marL="8174297" indent="0" algn="ctr">
              <a:buNone/>
              <a:defRPr sz="16092"/>
            </a:lvl3pPr>
            <a:lvl4pPr marL="12261445" indent="0" algn="ctr">
              <a:buNone/>
              <a:defRPr sz="14303"/>
            </a:lvl4pPr>
            <a:lvl5pPr marL="16348594" indent="0" algn="ctr">
              <a:buNone/>
              <a:defRPr sz="14303"/>
            </a:lvl5pPr>
            <a:lvl6pPr marL="20435742" indent="0" algn="ctr">
              <a:buNone/>
              <a:defRPr sz="14303"/>
            </a:lvl6pPr>
            <a:lvl7pPr marL="24522890" indent="0" algn="ctr">
              <a:buNone/>
              <a:defRPr sz="14303"/>
            </a:lvl7pPr>
            <a:lvl8pPr marL="28610039" indent="0" algn="ctr">
              <a:buNone/>
              <a:defRPr sz="14303"/>
            </a:lvl8pPr>
            <a:lvl9pPr marL="32697187" indent="0" algn="ctr">
              <a:buNone/>
              <a:defRPr sz="1430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5" y="1168403"/>
            <a:ext cx="7098030" cy="18597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5" y="1168403"/>
            <a:ext cx="20882610" cy="18597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70"/>
            <a:ext cx="28392120" cy="9128759"/>
          </a:xfrm>
        </p:spPr>
        <p:txBody>
          <a:bodyPr anchor="b"/>
          <a:lstStyle>
            <a:lvl1pPr>
              <a:defRPr sz="536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5"/>
            <a:ext cx="28392120" cy="4800597"/>
          </a:xfrm>
        </p:spPr>
        <p:txBody>
          <a:bodyPr/>
          <a:lstStyle>
            <a:lvl1pPr marL="0" indent="0">
              <a:buNone/>
              <a:defRPr sz="21456">
                <a:solidFill>
                  <a:schemeClr val="tx1">
                    <a:tint val="82000"/>
                  </a:schemeClr>
                </a:solidFill>
              </a:defRPr>
            </a:lvl1pPr>
            <a:lvl2pPr marL="4087148" indent="0">
              <a:buNone/>
              <a:defRPr sz="17878">
                <a:solidFill>
                  <a:schemeClr val="tx1">
                    <a:tint val="82000"/>
                  </a:schemeClr>
                </a:solidFill>
              </a:defRPr>
            </a:lvl2pPr>
            <a:lvl3pPr marL="8174297" indent="0">
              <a:buNone/>
              <a:defRPr sz="16092">
                <a:solidFill>
                  <a:schemeClr val="tx1">
                    <a:tint val="82000"/>
                  </a:schemeClr>
                </a:solidFill>
              </a:defRPr>
            </a:lvl3pPr>
            <a:lvl4pPr marL="12261445" indent="0">
              <a:buNone/>
              <a:defRPr sz="14303">
                <a:solidFill>
                  <a:schemeClr val="tx1">
                    <a:tint val="82000"/>
                  </a:schemeClr>
                </a:solidFill>
              </a:defRPr>
            </a:lvl4pPr>
            <a:lvl5pPr marL="16348594" indent="0">
              <a:buNone/>
              <a:defRPr sz="14303">
                <a:solidFill>
                  <a:schemeClr val="tx1">
                    <a:tint val="82000"/>
                  </a:schemeClr>
                </a:solidFill>
              </a:defRPr>
            </a:lvl5pPr>
            <a:lvl6pPr marL="20435742" indent="0">
              <a:buNone/>
              <a:defRPr sz="14303">
                <a:solidFill>
                  <a:schemeClr val="tx1">
                    <a:tint val="82000"/>
                  </a:schemeClr>
                </a:solidFill>
              </a:defRPr>
            </a:lvl6pPr>
            <a:lvl7pPr marL="24522890" indent="0">
              <a:buNone/>
              <a:defRPr sz="14303">
                <a:solidFill>
                  <a:schemeClr val="tx1">
                    <a:tint val="82000"/>
                  </a:schemeClr>
                </a:solidFill>
              </a:defRPr>
            </a:lvl7pPr>
            <a:lvl8pPr marL="28610039" indent="0">
              <a:buNone/>
              <a:defRPr sz="14303">
                <a:solidFill>
                  <a:schemeClr val="tx1">
                    <a:tint val="82000"/>
                  </a:schemeClr>
                </a:solidFill>
              </a:defRPr>
            </a:lvl8pPr>
            <a:lvl9pPr marL="32697187" indent="0">
              <a:buNone/>
              <a:defRPr sz="1430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1"/>
            <a:ext cx="13990320" cy="13924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1"/>
            <a:ext cx="13990320" cy="13924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1"/>
            <a:ext cx="13926024" cy="2636518"/>
          </a:xfrm>
        </p:spPr>
        <p:txBody>
          <a:bodyPr anchor="b"/>
          <a:lstStyle>
            <a:lvl1pPr marL="0" indent="0">
              <a:buNone/>
              <a:defRPr sz="21456" b="1"/>
            </a:lvl1pPr>
            <a:lvl2pPr marL="4087148" indent="0">
              <a:buNone/>
              <a:defRPr sz="17878" b="1"/>
            </a:lvl2pPr>
            <a:lvl3pPr marL="8174297" indent="0">
              <a:buNone/>
              <a:defRPr sz="16092" b="1"/>
            </a:lvl3pPr>
            <a:lvl4pPr marL="12261445" indent="0">
              <a:buNone/>
              <a:defRPr sz="14303" b="1"/>
            </a:lvl4pPr>
            <a:lvl5pPr marL="16348594" indent="0">
              <a:buNone/>
              <a:defRPr sz="14303" b="1"/>
            </a:lvl5pPr>
            <a:lvl6pPr marL="20435742" indent="0">
              <a:buNone/>
              <a:defRPr sz="14303" b="1"/>
            </a:lvl6pPr>
            <a:lvl7pPr marL="24522890" indent="0">
              <a:buNone/>
              <a:defRPr sz="14303" b="1"/>
            </a:lvl7pPr>
            <a:lvl8pPr marL="28610039" indent="0">
              <a:buNone/>
              <a:defRPr sz="14303" b="1"/>
            </a:lvl8pPr>
            <a:lvl9pPr marL="32697187" indent="0">
              <a:buNone/>
              <a:defRPr sz="143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1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5" y="5379721"/>
            <a:ext cx="13994608" cy="2636518"/>
          </a:xfrm>
        </p:spPr>
        <p:txBody>
          <a:bodyPr anchor="b"/>
          <a:lstStyle>
            <a:lvl1pPr marL="0" indent="0">
              <a:buNone/>
              <a:defRPr sz="21456" b="1"/>
            </a:lvl1pPr>
            <a:lvl2pPr marL="4087148" indent="0">
              <a:buNone/>
              <a:defRPr sz="17878" b="1"/>
            </a:lvl2pPr>
            <a:lvl3pPr marL="8174297" indent="0">
              <a:buNone/>
              <a:defRPr sz="16092" b="1"/>
            </a:lvl3pPr>
            <a:lvl4pPr marL="12261445" indent="0">
              <a:buNone/>
              <a:defRPr sz="14303" b="1"/>
            </a:lvl4pPr>
            <a:lvl5pPr marL="16348594" indent="0">
              <a:buNone/>
              <a:defRPr sz="14303" b="1"/>
            </a:lvl5pPr>
            <a:lvl6pPr marL="20435742" indent="0">
              <a:buNone/>
              <a:defRPr sz="14303" b="1"/>
            </a:lvl6pPr>
            <a:lvl7pPr marL="24522890" indent="0">
              <a:buNone/>
              <a:defRPr sz="14303" b="1"/>
            </a:lvl7pPr>
            <a:lvl8pPr marL="28610039" indent="0">
              <a:buNone/>
              <a:defRPr sz="14303" b="1"/>
            </a:lvl8pPr>
            <a:lvl9pPr marL="32697187" indent="0">
              <a:buNone/>
              <a:defRPr sz="143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5" y="8016241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31" y="1463040"/>
            <a:ext cx="10617041" cy="5120640"/>
          </a:xfrm>
        </p:spPr>
        <p:txBody>
          <a:bodyPr anchor="b"/>
          <a:lstStyle>
            <a:lvl1pPr>
              <a:defRPr sz="286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3"/>
            <a:ext cx="16664940" cy="15595601"/>
          </a:xfrm>
        </p:spPr>
        <p:txBody>
          <a:bodyPr/>
          <a:lstStyle>
            <a:lvl1pPr>
              <a:defRPr sz="28606"/>
            </a:lvl1pPr>
            <a:lvl2pPr>
              <a:defRPr sz="25031"/>
            </a:lvl2pPr>
            <a:lvl3pPr>
              <a:defRPr sz="21456"/>
            </a:lvl3pPr>
            <a:lvl4pPr>
              <a:defRPr sz="17878"/>
            </a:lvl4pPr>
            <a:lvl5pPr>
              <a:defRPr sz="17878"/>
            </a:lvl5pPr>
            <a:lvl6pPr>
              <a:defRPr sz="17878"/>
            </a:lvl6pPr>
            <a:lvl7pPr>
              <a:defRPr sz="17878"/>
            </a:lvl7pPr>
            <a:lvl8pPr>
              <a:defRPr sz="17878"/>
            </a:lvl8pPr>
            <a:lvl9pPr>
              <a:defRPr sz="178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31" y="6583682"/>
            <a:ext cx="10617041" cy="12197082"/>
          </a:xfrm>
        </p:spPr>
        <p:txBody>
          <a:bodyPr/>
          <a:lstStyle>
            <a:lvl1pPr marL="0" indent="0">
              <a:buNone/>
              <a:defRPr sz="14303"/>
            </a:lvl1pPr>
            <a:lvl2pPr marL="4087148" indent="0">
              <a:buNone/>
              <a:defRPr sz="12514"/>
            </a:lvl2pPr>
            <a:lvl3pPr marL="8174297" indent="0">
              <a:buNone/>
              <a:defRPr sz="10728"/>
            </a:lvl3pPr>
            <a:lvl4pPr marL="12261445" indent="0">
              <a:buNone/>
              <a:defRPr sz="8939"/>
            </a:lvl4pPr>
            <a:lvl5pPr marL="16348594" indent="0">
              <a:buNone/>
              <a:defRPr sz="8939"/>
            </a:lvl5pPr>
            <a:lvl6pPr marL="20435742" indent="0">
              <a:buNone/>
              <a:defRPr sz="8939"/>
            </a:lvl6pPr>
            <a:lvl7pPr marL="24522890" indent="0">
              <a:buNone/>
              <a:defRPr sz="8939"/>
            </a:lvl7pPr>
            <a:lvl8pPr marL="28610039" indent="0">
              <a:buNone/>
              <a:defRPr sz="8939"/>
            </a:lvl8pPr>
            <a:lvl9pPr marL="32697187" indent="0">
              <a:buNone/>
              <a:defRPr sz="89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31" y="1463040"/>
            <a:ext cx="10617041" cy="5120640"/>
          </a:xfrm>
        </p:spPr>
        <p:txBody>
          <a:bodyPr anchor="b"/>
          <a:lstStyle>
            <a:lvl1pPr>
              <a:defRPr sz="286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3"/>
            <a:ext cx="16664940" cy="15595601"/>
          </a:xfrm>
        </p:spPr>
        <p:txBody>
          <a:bodyPr anchor="t"/>
          <a:lstStyle>
            <a:lvl1pPr marL="0" indent="0">
              <a:buNone/>
              <a:defRPr sz="28606"/>
            </a:lvl1pPr>
            <a:lvl2pPr marL="4087148" indent="0">
              <a:buNone/>
              <a:defRPr sz="25031"/>
            </a:lvl2pPr>
            <a:lvl3pPr marL="8174297" indent="0">
              <a:buNone/>
              <a:defRPr sz="21456"/>
            </a:lvl3pPr>
            <a:lvl4pPr marL="12261445" indent="0">
              <a:buNone/>
              <a:defRPr sz="17878"/>
            </a:lvl4pPr>
            <a:lvl5pPr marL="16348594" indent="0">
              <a:buNone/>
              <a:defRPr sz="17878"/>
            </a:lvl5pPr>
            <a:lvl6pPr marL="20435742" indent="0">
              <a:buNone/>
              <a:defRPr sz="17878"/>
            </a:lvl6pPr>
            <a:lvl7pPr marL="24522890" indent="0">
              <a:buNone/>
              <a:defRPr sz="17878"/>
            </a:lvl7pPr>
            <a:lvl8pPr marL="28610039" indent="0">
              <a:buNone/>
              <a:defRPr sz="17878"/>
            </a:lvl8pPr>
            <a:lvl9pPr marL="32697187" indent="0">
              <a:buNone/>
              <a:defRPr sz="1787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31" y="6583682"/>
            <a:ext cx="10617041" cy="12197082"/>
          </a:xfrm>
        </p:spPr>
        <p:txBody>
          <a:bodyPr/>
          <a:lstStyle>
            <a:lvl1pPr marL="0" indent="0">
              <a:buNone/>
              <a:defRPr sz="14303"/>
            </a:lvl1pPr>
            <a:lvl2pPr marL="4087148" indent="0">
              <a:buNone/>
              <a:defRPr sz="12514"/>
            </a:lvl2pPr>
            <a:lvl3pPr marL="8174297" indent="0">
              <a:buNone/>
              <a:defRPr sz="10728"/>
            </a:lvl3pPr>
            <a:lvl4pPr marL="12261445" indent="0">
              <a:buNone/>
              <a:defRPr sz="8939"/>
            </a:lvl4pPr>
            <a:lvl5pPr marL="16348594" indent="0">
              <a:buNone/>
              <a:defRPr sz="8939"/>
            </a:lvl5pPr>
            <a:lvl6pPr marL="20435742" indent="0">
              <a:buNone/>
              <a:defRPr sz="8939"/>
            </a:lvl6pPr>
            <a:lvl7pPr marL="24522890" indent="0">
              <a:buNone/>
              <a:defRPr sz="8939"/>
            </a:lvl7pPr>
            <a:lvl8pPr marL="28610039" indent="0">
              <a:buNone/>
              <a:defRPr sz="8939"/>
            </a:lvl8pPr>
            <a:lvl9pPr marL="32697187" indent="0">
              <a:buNone/>
              <a:defRPr sz="89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1"/>
            <a:ext cx="28392120" cy="1392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2"/>
            <a:ext cx="7406640" cy="1168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2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2"/>
            <a:ext cx="11109960" cy="1168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2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2"/>
            <a:ext cx="7406640" cy="1168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2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174297" rtl="0" eaLnBrk="1" latinLnBrk="0" hangingPunct="1">
        <a:lnSpc>
          <a:spcPct val="90000"/>
        </a:lnSpc>
        <a:spcBef>
          <a:spcPct val="0"/>
        </a:spcBef>
        <a:buNone/>
        <a:defRPr sz="393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3576" indent="-2043576" algn="l" defTabSz="8174297" rtl="0" eaLnBrk="1" latinLnBrk="0" hangingPunct="1">
        <a:lnSpc>
          <a:spcPct val="90000"/>
        </a:lnSpc>
        <a:spcBef>
          <a:spcPts val="8939"/>
        </a:spcBef>
        <a:buFont typeface="Arial" panose="020B0604020202020204" pitchFamily="34" charset="0"/>
        <a:buChar char="•"/>
        <a:defRPr sz="25031" kern="1200">
          <a:solidFill>
            <a:schemeClr val="tx1"/>
          </a:solidFill>
          <a:latin typeface="+mn-lt"/>
          <a:ea typeface="+mn-ea"/>
          <a:cs typeface="+mn-cs"/>
        </a:defRPr>
      </a:lvl1pPr>
      <a:lvl2pPr marL="6130724" indent="-2043576" algn="l" defTabSz="8174297" rtl="0" eaLnBrk="1" latinLnBrk="0" hangingPunct="1">
        <a:lnSpc>
          <a:spcPct val="90000"/>
        </a:lnSpc>
        <a:spcBef>
          <a:spcPts val="4471"/>
        </a:spcBef>
        <a:buFont typeface="Arial" panose="020B0604020202020204" pitchFamily="34" charset="0"/>
        <a:buChar char="•"/>
        <a:defRPr sz="21456" kern="1200">
          <a:solidFill>
            <a:schemeClr val="tx1"/>
          </a:solidFill>
          <a:latin typeface="+mn-lt"/>
          <a:ea typeface="+mn-ea"/>
          <a:cs typeface="+mn-cs"/>
        </a:defRPr>
      </a:lvl2pPr>
      <a:lvl3pPr marL="10217873" indent="-2043576" algn="l" defTabSz="8174297" rtl="0" eaLnBrk="1" latinLnBrk="0" hangingPunct="1">
        <a:lnSpc>
          <a:spcPct val="90000"/>
        </a:lnSpc>
        <a:spcBef>
          <a:spcPts val="4471"/>
        </a:spcBef>
        <a:buFont typeface="Arial" panose="020B0604020202020204" pitchFamily="34" charset="0"/>
        <a:buChar char="•"/>
        <a:defRPr sz="17878" kern="1200">
          <a:solidFill>
            <a:schemeClr val="tx1"/>
          </a:solidFill>
          <a:latin typeface="+mn-lt"/>
          <a:ea typeface="+mn-ea"/>
          <a:cs typeface="+mn-cs"/>
        </a:defRPr>
      </a:lvl3pPr>
      <a:lvl4pPr marL="14305021" indent="-2043576" algn="l" defTabSz="8174297" rtl="0" eaLnBrk="1" latinLnBrk="0" hangingPunct="1">
        <a:lnSpc>
          <a:spcPct val="90000"/>
        </a:lnSpc>
        <a:spcBef>
          <a:spcPts val="4471"/>
        </a:spcBef>
        <a:buFont typeface="Arial" panose="020B0604020202020204" pitchFamily="34" charset="0"/>
        <a:buChar char="•"/>
        <a:defRPr sz="16092" kern="1200">
          <a:solidFill>
            <a:schemeClr val="tx1"/>
          </a:solidFill>
          <a:latin typeface="+mn-lt"/>
          <a:ea typeface="+mn-ea"/>
          <a:cs typeface="+mn-cs"/>
        </a:defRPr>
      </a:lvl4pPr>
      <a:lvl5pPr marL="18392170" indent="-2043576" algn="l" defTabSz="8174297" rtl="0" eaLnBrk="1" latinLnBrk="0" hangingPunct="1">
        <a:lnSpc>
          <a:spcPct val="90000"/>
        </a:lnSpc>
        <a:spcBef>
          <a:spcPts val="4471"/>
        </a:spcBef>
        <a:buFont typeface="Arial" panose="020B0604020202020204" pitchFamily="34" charset="0"/>
        <a:buChar char="•"/>
        <a:defRPr sz="16092" kern="1200">
          <a:solidFill>
            <a:schemeClr val="tx1"/>
          </a:solidFill>
          <a:latin typeface="+mn-lt"/>
          <a:ea typeface="+mn-ea"/>
          <a:cs typeface="+mn-cs"/>
        </a:defRPr>
      </a:lvl5pPr>
      <a:lvl6pPr marL="22479318" indent="-2043576" algn="l" defTabSz="8174297" rtl="0" eaLnBrk="1" latinLnBrk="0" hangingPunct="1">
        <a:lnSpc>
          <a:spcPct val="90000"/>
        </a:lnSpc>
        <a:spcBef>
          <a:spcPts val="4471"/>
        </a:spcBef>
        <a:buFont typeface="Arial" panose="020B0604020202020204" pitchFamily="34" charset="0"/>
        <a:buChar char="•"/>
        <a:defRPr sz="16092" kern="1200">
          <a:solidFill>
            <a:schemeClr val="tx1"/>
          </a:solidFill>
          <a:latin typeface="+mn-lt"/>
          <a:ea typeface="+mn-ea"/>
          <a:cs typeface="+mn-cs"/>
        </a:defRPr>
      </a:lvl6pPr>
      <a:lvl7pPr marL="26566466" indent="-2043576" algn="l" defTabSz="8174297" rtl="0" eaLnBrk="1" latinLnBrk="0" hangingPunct="1">
        <a:lnSpc>
          <a:spcPct val="90000"/>
        </a:lnSpc>
        <a:spcBef>
          <a:spcPts val="4471"/>
        </a:spcBef>
        <a:buFont typeface="Arial" panose="020B0604020202020204" pitchFamily="34" charset="0"/>
        <a:buChar char="•"/>
        <a:defRPr sz="16092" kern="1200">
          <a:solidFill>
            <a:schemeClr val="tx1"/>
          </a:solidFill>
          <a:latin typeface="+mn-lt"/>
          <a:ea typeface="+mn-ea"/>
          <a:cs typeface="+mn-cs"/>
        </a:defRPr>
      </a:lvl7pPr>
      <a:lvl8pPr marL="30653615" indent="-2043576" algn="l" defTabSz="8174297" rtl="0" eaLnBrk="1" latinLnBrk="0" hangingPunct="1">
        <a:lnSpc>
          <a:spcPct val="90000"/>
        </a:lnSpc>
        <a:spcBef>
          <a:spcPts val="4471"/>
        </a:spcBef>
        <a:buFont typeface="Arial" panose="020B0604020202020204" pitchFamily="34" charset="0"/>
        <a:buChar char="•"/>
        <a:defRPr sz="16092" kern="1200">
          <a:solidFill>
            <a:schemeClr val="tx1"/>
          </a:solidFill>
          <a:latin typeface="+mn-lt"/>
          <a:ea typeface="+mn-ea"/>
          <a:cs typeface="+mn-cs"/>
        </a:defRPr>
      </a:lvl8pPr>
      <a:lvl9pPr marL="34740763" indent="-2043576" algn="l" defTabSz="8174297" rtl="0" eaLnBrk="1" latinLnBrk="0" hangingPunct="1">
        <a:lnSpc>
          <a:spcPct val="90000"/>
        </a:lnSpc>
        <a:spcBef>
          <a:spcPts val="4471"/>
        </a:spcBef>
        <a:buFont typeface="Arial" panose="020B0604020202020204" pitchFamily="34" charset="0"/>
        <a:buChar char="•"/>
        <a:defRPr sz="16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74297" rtl="0" eaLnBrk="1" latinLnBrk="0" hangingPunct="1">
        <a:defRPr sz="16092" kern="1200">
          <a:solidFill>
            <a:schemeClr val="tx1"/>
          </a:solidFill>
          <a:latin typeface="+mn-lt"/>
          <a:ea typeface="+mn-ea"/>
          <a:cs typeface="+mn-cs"/>
        </a:defRPr>
      </a:lvl1pPr>
      <a:lvl2pPr marL="4087148" algn="l" defTabSz="8174297" rtl="0" eaLnBrk="1" latinLnBrk="0" hangingPunct="1">
        <a:defRPr sz="16092" kern="1200">
          <a:solidFill>
            <a:schemeClr val="tx1"/>
          </a:solidFill>
          <a:latin typeface="+mn-lt"/>
          <a:ea typeface="+mn-ea"/>
          <a:cs typeface="+mn-cs"/>
        </a:defRPr>
      </a:lvl2pPr>
      <a:lvl3pPr marL="8174297" algn="l" defTabSz="8174297" rtl="0" eaLnBrk="1" latinLnBrk="0" hangingPunct="1">
        <a:defRPr sz="16092" kern="1200">
          <a:solidFill>
            <a:schemeClr val="tx1"/>
          </a:solidFill>
          <a:latin typeface="+mn-lt"/>
          <a:ea typeface="+mn-ea"/>
          <a:cs typeface="+mn-cs"/>
        </a:defRPr>
      </a:lvl3pPr>
      <a:lvl4pPr marL="12261445" algn="l" defTabSz="8174297" rtl="0" eaLnBrk="1" latinLnBrk="0" hangingPunct="1">
        <a:defRPr sz="16092" kern="1200">
          <a:solidFill>
            <a:schemeClr val="tx1"/>
          </a:solidFill>
          <a:latin typeface="+mn-lt"/>
          <a:ea typeface="+mn-ea"/>
          <a:cs typeface="+mn-cs"/>
        </a:defRPr>
      </a:lvl4pPr>
      <a:lvl5pPr marL="16348594" algn="l" defTabSz="8174297" rtl="0" eaLnBrk="1" latinLnBrk="0" hangingPunct="1">
        <a:defRPr sz="16092" kern="1200">
          <a:solidFill>
            <a:schemeClr val="tx1"/>
          </a:solidFill>
          <a:latin typeface="+mn-lt"/>
          <a:ea typeface="+mn-ea"/>
          <a:cs typeface="+mn-cs"/>
        </a:defRPr>
      </a:lvl5pPr>
      <a:lvl6pPr marL="20435742" algn="l" defTabSz="8174297" rtl="0" eaLnBrk="1" latinLnBrk="0" hangingPunct="1">
        <a:defRPr sz="16092" kern="1200">
          <a:solidFill>
            <a:schemeClr val="tx1"/>
          </a:solidFill>
          <a:latin typeface="+mn-lt"/>
          <a:ea typeface="+mn-ea"/>
          <a:cs typeface="+mn-cs"/>
        </a:defRPr>
      </a:lvl6pPr>
      <a:lvl7pPr marL="24522890" algn="l" defTabSz="8174297" rtl="0" eaLnBrk="1" latinLnBrk="0" hangingPunct="1">
        <a:defRPr sz="16092" kern="1200">
          <a:solidFill>
            <a:schemeClr val="tx1"/>
          </a:solidFill>
          <a:latin typeface="+mn-lt"/>
          <a:ea typeface="+mn-ea"/>
          <a:cs typeface="+mn-cs"/>
        </a:defRPr>
      </a:lvl7pPr>
      <a:lvl8pPr marL="28610039" algn="l" defTabSz="8174297" rtl="0" eaLnBrk="1" latinLnBrk="0" hangingPunct="1">
        <a:defRPr sz="16092" kern="1200">
          <a:solidFill>
            <a:schemeClr val="tx1"/>
          </a:solidFill>
          <a:latin typeface="+mn-lt"/>
          <a:ea typeface="+mn-ea"/>
          <a:cs typeface="+mn-cs"/>
        </a:defRPr>
      </a:lvl8pPr>
      <a:lvl9pPr marL="32697187" algn="l" defTabSz="8174297" rtl="0" eaLnBrk="1" latinLnBrk="0" hangingPunct="1">
        <a:defRPr sz="16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8C0B1A-91E8-F240-5E09-3519A324F7CF}"/>
              </a:ext>
            </a:extLst>
          </p:cNvPr>
          <p:cNvSpPr txBox="1"/>
          <p:nvPr/>
        </p:nvSpPr>
        <p:spPr>
          <a:xfrm>
            <a:off x="387966" y="455327"/>
            <a:ext cx="321424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2880"/>
              </a:spcAft>
            </a:pPr>
            <a:r>
              <a:rPr lang="en-IN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Characterizing Baseflow in Indian River Basins Using SWOT Discharge Observations</a:t>
            </a:r>
            <a:r>
              <a:rPr lang="en-IN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9F08B8-C7D2-2300-0028-F90FAF4DA8D6}"/>
              </a:ext>
            </a:extLst>
          </p:cNvPr>
          <p:cNvSpPr txBox="1"/>
          <p:nvPr/>
        </p:nvSpPr>
        <p:spPr>
          <a:xfrm>
            <a:off x="8229600" y="1375579"/>
            <a:ext cx="1645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2880"/>
              </a:spcAft>
            </a:pP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Rucha Sanjay Deshpande</a:t>
            </a:r>
            <a:r>
              <a:rPr lang="en-IN" sz="3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Vidushi</a:t>
            </a:r>
            <a:r>
              <a:rPr lang="en-IN" sz="3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and Tajdarul Hassan Syed</a:t>
            </a:r>
            <a:r>
              <a:rPr lang="en-IN" sz="3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C7F35-D297-0B47-F564-F6D2A90FF7BC}"/>
              </a:ext>
            </a:extLst>
          </p:cNvPr>
          <p:cNvSpPr txBox="1"/>
          <p:nvPr/>
        </p:nvSpPr>
        <p:spPr>
          <a:xfrm>
            <a:off x="8229600" y="1911110"/>
            <a:ext cx="1645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2880"/>
              </a:spcAft>
            </a:pPr>
            <a:r>
              <a:rPr lang="en-IN" sz="3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Earth Sciences, Indian Institute of Technology, Kanpur, India  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2C56A00-8F1C-A676-8271-C168C535D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0754" y="379922"/>
            <a:ext cx="1983380" cy="199131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3D7AE96-4268-2308-714A-8E245C10C678}"/>
              </a:ext>
            </a:extLst>
          </p:cNvPr>
          <p:cNvSpPr/>
          <p:nvPr/>
        </p:nvSpPr>
        <p:spPr>
          <a:xfrm>
            <a:off x="-1" y="1"/>
            <a:ext cx="32918401" cy="21945600"/>
          </a:xfrm>
          <a:prstGeom prst="rect">
            <a:avLst/>
          </a:prstGeom>
          <a:noFill/>
          <a:ln w="127000">
            <a:solidFill>
              <a:srgbClr val="047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BF0BB7-7205-BD61-2E4D-76CF762AD2C3}"/>
              </a:ext>
            </a:extLst>
          </p:cNvPr>
          <p:cNvCxnSpPr>
            <a:cxnSpLocks/>
          </p:cNvCxnSpPr>
          <p:nvPr/>
        </p:nvCxnSpPr>
        <p:spPr>
          <a:xfrm flipV="1">
            <a:off x="387966" y="2854036"/>
            <a:ext cx="32142467" cy="221673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26FF0B9-8265-75A0-20AB-4655DA1FF72A}"/>
              </a:ext>
            </a:extLst>
          </p:cNvPr>
          <p:cNvSpPr/>
          <p:nvPr/>
        </p:nvSpPr>
        <p:spPr>
          <a:xfrm>
            <a:off x="286366" y="3389567"/>
            <a:ext cx="10804290" cy="49131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C669A3-A628-A6CB-1411-946516AA6FF4}"/>
              </a:ext>
            </a:extLst>
          </p:cNvPr>
          <p:cNvSpPr txBox="1"/>
          <p:nvPr/>
        </p:nvSpPr>
        <p:spPr>
          <a:xfrm>
            <a:off x="397202" y="3455835"/>
            <a:ext cx="453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Motivation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7FA2BEA-FD54-882D-CBD3-6B0382CEA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02" y="360688"/>
            <a:ext cx="2133600" cy="21431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88BDC56-4B8A-1652-001D-FBC737340162}"/>
              </a:ext>
            </a:extLst>
          </p:cNvPr>
          <p:cNvSpPr txBox="1"/>
          <p:nvPr/>
        </p:nvSpPr>
        <p:spPr>
          <a:xfrm>
            <a:off x="286366" y="4010435"/>
            <a:ext cx="106762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Baseflow quantifies groundwater contribution to river flow, which is crucial especially in dry seasons.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methods need long, continuous daily gauge records, which are often sparse.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Gauge stations provide only point estimates with limited information on spatial variability of groundwater contribution.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Surface Water and Ocean Topography (SWOT) measures water surface elevation every ~10 km globally every 21 days.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 enables reach-scale baseflow estimation across entire river networks.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baseflow estimation can also provide insights on upstream groundwater storage changes at finer spatial scales compared to existing methods.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D810AF-6164-3DEA-B332-03C75E698466}"/>
              </a:ext>
            </a:extLst>
          </p:cNvPr>
          <p:cNvSpPr/>
          <p:nvPr/>
        </p:nvSpPr>
        <p:spPr>
          <a:xfrm>
            <a:off x="286366" y="8461887"/>
            <a:ext cx="10804290" cy="41549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39069B-DFD7-69BA-E44C-7BED7765E067}"/>
              </a:ext>
            </a:extLst>
          </p:cNvPr>
          <p:cNvSpPr txBox="1"/>
          <p:nvPr/>
        </p:nvSpPr>
        <p:spPr>
          <a:xfrm>
            <a:off x="340160" y="8549091"/>
            <a:ext cx="179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24E94A-2570-DB3E-0203-308505F3BE93}"/>
              </a:ext>
            </a:extLst>
          </p:cNvPr>
          <p:cNvSpPr txBox="1"/>
          <p:nvPr/>
        </p:nvSpPr>
        <p:spPr>
          <a:xfrm>
            <a:off x="268078" y="9159515"/>
            <a:ext cx="106762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calibrate a 1D HEC-RAS hydraulic model using SWOT-derived WSE observations, enabling the generation of continuous daily discharge estimates at reach-scale resolution as a proxy for SWOT discharge.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apply the Chapman digital filter to SWOT-derived daily discharge time series for baseflow separation and estimation of the baseflow recession parameter (k) and Baseflow Index (BFI).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validate SWOT-derived baseflow estimates against independently computed baseflow from observed gauge discharge, assessing the capability of SWOT to replicate gauge-level baseflow estimates at ungauged reach locations.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B13B0B-BFE8-5208-4A3C-EF9DB442CD27}"/>
              </a:ext>
            </a:extLst>
          </p:cNvPr>
          <p:cNvSpPr/>
          <p:nvPr/>
        </p:nvSpPr>
        <p:spPr>
          <a:xfrm>
            <a:off x="286366" y="12776815"/>
            <a:ext cx="10804290" cy="89995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E184C6C-670D-2CA4-F39D-4EF64F440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5" y="13387651"/>
            <a:ext cx="9955422" cy="704004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C86A7B2-7815-7860-4E55-905D31245C61}"/>
              </a:ext>
            </a:extLst>
          </p:cNvPr>
          <p:cNvSpPr txBox="1"/>
          <p:nvPr/>
        </p:nvSpPr>
        <p:spPr>
          <a:xfrm>
            <a:off x="397202" y="12864642"/>
            <a:ext cx="1905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58C52E-D6A0-6563-C5EB-F9B5288FB7BC}"/>
              </a:ext>
            </a:extLst>
          </p:cNvPr>
          <p:cNvSpPr txBox="1"/>
          <p:nvPr/>
        </p:nvSpPr>
        <p:spPr>
          <a:xfrm>
            <a:off x="831089" y="20457735"/>
            <a:ext cx="9400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Study area showing the selected reach along the Mahanadi River, SWOT reach segments used for hydraulic model calibration, and locations of the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Boudh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Tikrapara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gauge stations.</a:t>
            </a:r>
            <a:endParaRPr lang="en-I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0DFE7AB-E153-17B1-184E-CEF09983FB73}"/>
              </a:ext>
            </a:extLst>
          </p:cNvPr>
          <p:cNvSpPr/>
          <p:nvPr/>
        </p:nvSpPr>
        <p:spPr>
          <a:xfrm>
            <a:off x="11213446" y="3389566"/>
            <a:ext cx="13885818" cy="49131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051D43-2ED1-D242-DFA1-75B1E31622C2}"/>
              </a:ext>
            </a:extLst>
          </p:cNvPr>
          <p:cNvSpPr txBox="1"/>
          <p:nvPr/>
        </p:nvSpPr>
        <p:spPr>
          <a:xfrm>
            <a:off x="11350607" y="3487215"/>
            <a:ext cx="2199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1E4B6589-0CDD-8586-881D-87224360D5E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76778" y="2154999"/>
            <a:ext cx="14143367" cy="665570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58B9AB6-DF02-38F3-49BA-826A5363F73A}"/>
              </a:ext>
            </a:extLst>
          </p:cNvPr>
          <p:cNvSpPr txBox="1"/>
          <p:nvPr/>
        </p:nvSpPr>
        <p:spPr>
          <a:xfrm>
            <a:off x="12013433" y="5918208"/>
            <a:ext cx="1775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NASA PO.DAAC </a:t>
            </a:r>
          </a:p>
          <a:p>
            <a:pPr algn="ctr"/>
            <a:r>
              <a:rPr lang="en-I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RiverSP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Reach product </a:t>
            </a:r>
          </a:p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2023 – June 2025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1D000B-66D0-2A0D-F64C-E1C33D79008D}"/>
              </a:ext>
            </a:extLst>
          </p:cNvPr>
          <p:cNvSpPr txBox="1"/>
          <p:nvPr/>
        </p:nvSpPr>
        <p:spPr>
          <a:xfrm>
            <a:off x="14574088" y="5903259"/>
            <a:ext cx="2031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ALOS PALSAR DEM </a:t>
            </a:r>
          </a:p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(Terrain)</a:t>
            </a:r>
          </a:p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209 cross-sections</a:t>
            </a:r>
          </a:p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Bhuuan’s LULC (manning’s n)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CC9ECF5-65FC-62F0-6DD6-AB1230E6BB73}"/>
              </a:ext>
            </a:extLst>
          </p:cNvPr>
          <p:cNvSpPr txBox="1"/>
          <p:nvPr/>
        </p:nvSpPr>
        <p:spPr>
          <a:xfrm>
            <a:off x="17019231" y="5903259"/>
            <a:ext cx="2031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 period: July 2023 to June 2024</a:t>
            </a:r>
          </a:p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 period: July 2024 to June 2025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3A5ED5-7C12-5458-F77E-A464BC904B1D}"/>
              </a:ext>
            </a:extLst>
          </p:cNvPr>
          <p:cNvSpPr/>
          <p:nvPr/>
        </p:nvSpPr>
        <p:spPr>
          <a:xfrm>
            <a:off x="11201492" y="8474466"/>
            <a:ext cx="13885818" cy="133019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49AE1FA-7090-1AC4-8AF2-4A497E332699}"/>
              </a:ext>
            </a:extLst>
          </p:cNvPr>
          <p:cNvSpPr txBox="1"/>
          <p:nvPr/>
        </p:nvSpPr>
        <p:spPr>
          <a:xfrm>
            <a:off x="11403194" y="8601655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273E982F-541B-4EBD-1990-A758BD19F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485429"/>
              </p:ext>
            </p:extLst>
          </p:nvPr>
        </p:nvGraphicFramePr>
        <p:xfrm>
          <a:off x="11478622" y="10304806"/>
          <a:ext cx="13395535" cy="3448050"/>
        </p:xfrm>
        <a:graphic>
          <a:graphicData uri="http://schemas.openxmlformats.org/drawingml/2006/table">
            <a:tbl>
              <a:tblPr/>
              <a:tblGrid>
                <a:gridCol w="2520511">
                  <a:extLst>
                    <a:ext uri="{9D8B030D-6E8A-4147-A177-3AD203B41FA5}">
                      <a16:colId xmlns:a16="http://schemas.microsoft.com/office/drawing/2014/main" val="4015270149"/>
                    </a:ext>
                  </a:extLst>
                </a:gridCol>
                <a:gridCol w="1359378">
                  <a:extLst>
                    <a:ext uri="{9D8B030D-6E8A-4147-A177-3AD203B41FA5}">
                      <a16:colId xmlns:a16="http://schemas.microsoft.com/office/drawing/2014/main" val="507338473"/>
                    </a:ext>
                  </a:extLst>
                </a:gridCol>
                <a:gridCol w="1359378">
                  <a:extLst>
                    <a:ext uri="{9D8B030D-6E8A-4147-A177-3AD203B41FA5}">
                      <a16:colId xmlns:a16="http://schemas.microsoft.com/office/drawing/2014/main" val="2548633619"/>
                    </a:ext>
                  </a:extLst>
                </a:gridCol>
                <a:gridCol w="1359378">
                  <a:extLst>
                    <a:ext uri="{9D8B030D-6E8A-4147-A177-3AD203B41FA5}">
                      <a16:colId xmlns:a16="http://schemas.microsoft.com/office/drawing/2014/main" val="217822476"/>
                    </a:ext>
                  </a:extLst>
                </a:gridCol>
                <a:gridCol w="1359378">
                  <a:extLst>
                    <a:ext uri="{9D8B030D-6E8A-4147-A177-3AD203B41FA5}">
                      <a16:colId xmlns:a16="http://schemas.microsoft.com/office/drawing/2014/main" val="3703905219"/>
                    </a:ext>
                  </a:extLst>
                </a:gridCol>
                <a:gridCol w="1359378">
                  <a:extLst>
                    <a:ext uri="{9D8B030D-6E8A-4147-A177-3AD203B41FA5}">
                      <a16:colId xmlns:a16="http://schemas.microsoft.com/office/drawing/2014/main" val="112393884"/>
                    </a:ext>
                  </a:extLst>
                </a:gridCol>
                <a:gridCol w="1359378">
                  <a:extLst>
                    <a:ext uri="{9D8B030D-6E8A-4147-A177-3AD203B41FA5}">
                      <a16:colId xmlns:a16="http://schemas.microsoft.com/office/drawing/2014/main" val="2418887399"/>
                    </a:ext>
                  </a:extLst>
                </a:gridCol>
                <a:gridCol w="1359378">
                  <a:extLst>
                    <a:ext uri="{9D8B030D-6E8A-4147-A177-3AD203B41FA5}">
                      <a16:colId xmlns:a16="http://schemas.microsoft.com/office/drawing/2014/main" val="35713122"/>
                    </a:ext>
                  </a:extLst>
                </a:gridCol>
                <a:gridCol w="1359378">
                  <a:extLst>
                    <a:ext uri="{9D8B030D-6E8A-4147-A177-3AD203B41FA5}">
                      <a16:colId xmlns:a16="http://schemas.microsoft.com/office/drawing/2014/main" val="1735638832"/>
                    </a:ext>
                  </a:extLst>
                </a:gridCol>
              </a:tblGrid>
              <a:tr h="339670"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Reach 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Calibration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N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N" sz="22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1742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22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81742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Validation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1742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22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1742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22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1742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22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8502133"/>
                  </a:ext>
                </a:extLst>
              </a:tr>
              <a:tr h="33967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IN" sz="2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742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RMSE</a:t>
                      </a:r>
                      <a:endParaRPr kumimoji="0" lang="en-IN" sz="22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IN" sz="22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742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RMSE</a:t>
                      </a:r>
                      <a:endParaRPr kumimoji="0" lang="en-IN" sz="22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501149"/>
                  </a:ext>
                </a:extLst>
              </a:tr>
              <a:tr h="33967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45321000081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8663483"/>
                  </a:ext>
                </a:extLst>
              </a:tr>
              <a:tr h="33967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45321000131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966290"/>
                  </a:ext>
                </a:extLst>
              </a:tr>
              <a:tr h="33967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45321000161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783620"/>
                  </a:ext>
                </a:extLst>
              </a:tr>
              <a:tr h="33967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45321000361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748238"/>
                  </a:ext>
                </a:extLst>
              </a:tr>
              <a:tr h="33967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45321000371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951025"/>
                  </a:ext>
                </a:extLst>
              </a:tr>
              <a:tr h="33967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45321000391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482020"/>
                  </a:ext>
                </a:extLst>
              </a:tr>
              <a:tr h="33967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45321000401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519862"/>
                  </a:ext>
                </a:extLst>
              </a:tr>
              <a:tr h="33967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45321000411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027017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4B2C27A8-2E27-56B4-04C3-D69B68DDA9EB}"/>
              </a:ext>
            </a:extLst>
          </p:cNvPr>
          <p:cNvSpPr txBox="1"/>
          <p:nvPr/>
        </p:nvSpPr>
        <p:spPr>
          <a:xfrm>
            <a:off x="11403194" y="9304592"/>
            <a:ext cx="13395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 and validation performance of the HEC-RAS hydraulic model against SWOT-observed Water Surface Elevation (WSE) anomalies across selected reaches in the Mahanadi Basin.</a:t>
            </a:r>
            <a:endParaRPr lang="en-I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879211D1-A35A-92F6-A682-62A7E04B17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3277" r="8396" b="3277"/>
          <a:stretch>
            <a:fillRect/>
          </a:stretch>
        </p:blipFill>
        <p:spPr>
          <a:xfrm>
            <a:off x="11275178" y="14041483"/>
            <a:ext cx="8512996" cy="586852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053D80C0-CFC8-7CEE-9CD3-D31086C7DA2E}"/>
              </a:ext>
            </a:extLst>
          </p:cNvPr>
          <p:cNvSpPr txBox="1"/>
          <p:nvPr/>
        </p:nvSpPr>
        <p:spPr>
          <a:xfrm>
            <a:off x="11698227" y="19863844"/>
            <a:ext cx="8026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Baseflow separation for the Mahanadi River at Reach 45321000411.</a:t>
            </a:r>
            <a:endParaRPr lang="en-I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C6D02DD0-6DA1-C90E-E0C4-0EB6CC51F8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" r="7937"/>
          <a:stretch>
            <a:fillRect/>
          </a:stretch>
        </p:blipFill>
        <p:spPr>
          <a:xfrm>
            <a:off x="19788173" y="14257098"/>
            <a:ext cx="5276052" cy="5121904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09010D72-BC04-4B6A-A1C2-401D09A1DBA6}"/>
              </a:ext>
            </a:extLst>
          </p:cNvPr>
          <p:cNvSpPr txBox="1"/>
          <p:nvPr/>
        </p:nvSpPr>
        <p:spPr>
          <a:xfrm>
            <a:off x="20045313" y="19433441"/>
            <a:ext cx="4828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 Monthly distribution of the Baseflow Index (BFI) for Reach 45321000411.</a:t>
            </a:r>
            <a:endParaRPr lang="en-I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B862F15-2005-88C8-05A0-BEBCD086EB14}"/>
              </a:ext>
            </a:extLst>
          </p:cNvPr>
          <p:cNvSpPr/>
          <p:nvPr/>
        </p:nvSpPr>
        <p:spPr>
          <a:xfrm>
            <a:off x="25198146" y="3368046"/>
            <a:ext cx="7444963" cy="87116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1A42313C-532F-A847-06EF-EB4C99B11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368137"/>
              </p:ext>
            </p:extLst>
          </p:nvPr>
        </p:nvGraphicFramePr>
        <p:xfrm>
          <a:off x="25468114" y="4817497"/>
          <a:ext cx="6918264" cy="418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0419">
                  <a:extLst>
                    <a:ext uri="{9D8B030D-6E8A-4147-A177-3AD203B41FA5}">
                      <a16:colId xmlns:a16="http://schemas.microsoft.com/office/drawing/2014/main" val="2374199233"/>
                    </a:ext>
                  </a:extLst>
                </a:gridCol>
                <a:gridCol w="1057569">
                  <a:extLst>
                    <a:ext uri="{9D8B030D-6E8A-4147-A177-3AD203B41FA5}">
                      <a16:colId xmlns:a16="http://schemas.microsoft.com/office/drawing/2014/main" val="2575853587"/>
                    </a:ext>
                  </a:extLst>
                </a:gridCol>
                <a:gridCol w="1057569">
                  <a:extLst>
                    <a:ext uri="{9D8B030D-6E8A-4147-A177-3AD203B41FA5}">
                      <a16:colId xmlns:a16="http://schemas.microsoft.com/office/drawing/2014/main" val="2676000686"/>
                    </a:ext>
                  </a:extLst>
                </a:gridCol>
                <a:gridCol w="1057569">
                  <a:extLst>
                    <a:ext uri="{9D8B030D-6E8A-4147-A177-3AD203B41FA5}">
                      <a16:colId xmlns:a16="http://schemas.microsoft.com/office/drawing/2014/main" val="3494730142"/>
                    </a:ext>
                  </a:extLst>
                </a:gridCol>
                <a:gridCol w="1219739">
                  <a:extLst>
                    <a:ext uri="{9D8B030D-6E8A-4147-A177-3AD203B41FA5}">
                      <a16:colId xmlns:a16="http://schemas.microsoft.com/office/drawing/2014/main" val="5151223"/>
                    </a:ext>
                  </a:extLst>
                </a:gridCol>
                <a:gridCol w="895399">
                  <a:extLst>
                    <a:ext uri="{9D8B030D-6E8A-4147-A177-3AD203B41FA5}">
                      <a16:colId xmlns:a16="http://schemas.microsoft.com/office/drawing/2014/main" val="480256545"/>
                    </a:ext>
                  </a:extLst>
                </a:gridCol>
              </a:tblGrid>
              <a:tr h="4646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Reach ID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BFI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Q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BF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IN" sz="2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542081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45321000081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0.971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0.101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1719.4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174.3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339945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45321000131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0.969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0.102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1720.8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174.9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66156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45321000161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0.969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0.102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1451.1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147.7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207094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45321000361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0.973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1718.2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171.8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67573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45321000371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0.973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1718.2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171.7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16187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45321000391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0.967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0.103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1718.5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177.9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398492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45321000401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0.966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0.105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1718.9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179.7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9938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45321000411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59349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9247A7AB-74AB-0780-B4CB-38B93D071E00}"/>
              </a:ext>
            </a:extLst>
          </p:cNvPr>
          <p:cNvSpPr txBox="1"/>
          <p:nvPr/>
        </p:nvSpPr>
        <p:spPr>
          <a:xfrm>
            <a:off x="25450646" y="3477615"/>
            <a:ext cx="7173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2: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Baseflow separation characteristics across multiple reaches of the Mahanadi Basin using the Chapman filter.</a:t>
            </a:r>
            <a:endParaRPr lang="en-I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5D0D914D-B81C-B0B7-732D-D266F1402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309375"/>
              </p:ext>
            </p:extLst>
          </p:nvPr>
        </p:nvGraphicFramePr>
        <p:xfrm>
          <a:off x="25450646" y="10398565"/>
          <a:ext cx="7050596" cy="1393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1606">
                  <a:extLst>
                    <a:ext uri="{9D8B030D-6E8A-4147-A177-3AD203B41FA5}">
                      <a16:colId xmlns:a16="http://schemas.microsoft.com/office/drawing/2014/main" val="2374199233"/>
                    </a:ext>
                  </a:extLst>
                </a:gridCol>
                <a:gridCol w="1077798">
                  <a:extLst>
                    <a:ext uri="{9D8B030D-6E8A-4147-A177-3AD203B41FA5}">
                      <a16:colId xmlns:a16="http://schemas.microsoft.com/office/drawing/2014/main" val="2575853587"/>
                    </a:ext>
                  </a:extLst>
                </a:gridCol>
                <a:gridCol w="1077798">
                  <a:extLst>
                    <a:ext uri="{9D8B030D-6E8A-4147-A177-3AD203B41FA5}">
                      <a16:colId xmlns:a16="http://schemas.microsoft.com/office/drawing/2014/main" val="2676000686"/>
                    </a:ext>
                  </a:extLst>
                </a:gridCol>
                <a:gridCol w="1077798">
                  <a:extLst>
                    <a:ext uri="{9D8B030D-6E8A-4147-A177-3AD203B41FA5}">
                      <a16:colId xmlns:a16="http://schemas.microsoft.com/office/drawing/2014/main" val="3494730142"/>
                    </a:ext>
                  </a:extLst>
                </a:gridCol>
                <a:gridCol w="1243070">
                  <a:extLst>
                    <a:ext uri="{9D8B030D-6E8A-4147-A177-3AD203B41FA5}">
                      <a16:colId xmlns:a16="http://schemas.microsoft.com/office/drawing/2014/main" val="5151223"/>
                    </a:ext>
                  </a:extLst>
                </a:gridCol>
                <a:gridCol w="912526">
                  <a:extLst>
                    <a:ext uri="{9D8B030D-6E8A-4147-A177-3AD203B41FA5}">
                      <a16:colId xmlns:a16="http://schemas.microsoft.com/office/drawing/2014/main" val="480256545"/>
                    </a:ext>
                  </a:extLst>
                </a:gridCol>
              </a:tblGrid>
              <a:tr h="4646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Gauge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BFI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Q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BF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IN" sz="2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542081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Boudh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0.976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0.097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1451.1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141.4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339945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Tikrapara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0.946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0.114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1576.0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180.2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2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66156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308665D5-F28F-F2C8-122B-9CBD0E980718}"/>
              </a:ext>
            </a:extLst>
          </p:cNvPr>
          <p:cNvSpPr txBox="1"/>
          <p:nvPr/>
        </p:nvSpPr>
        <p:spPr>
          <a:xfrm>
            <a:off x="25389119" y="9358824"/>
            <a:ext cx="7173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3: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Baseflow separation characteristics across Boudh and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Tikrapara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Gauges</a:t>
            </a:r>
            <a:endParaRPr lang="en-I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8BD7BB3-6714-C186-32DF-212D4B89B39A}"/>
              </a:ext>
            </a:extLst>
          </p:cNvPr>
          <p:cNvSpPr/>
          <p:nvPr/>
        </p:nvSpPr>
        <p:spPr>
          <a:xfrm>
            <a:off x="25198146" y="12178746"/>
            <a:ext cx="7444963" cy="95976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279AE0D-517F-5067-737F-D667DC3DFA9B}"/>
              </a:ext>
            </a:extLst>
          </p:cNvPr>
          <p:cNvSpPr txBox="1"/>
          <p:nvPr/>
        </p:nvSpPr>
        <p:spPr>
          <a:xfrm>
            <a:off x="25344172" y="12287531"/>
            <a:ext cx="563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Conclusions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8008231-C24C-FCD8-86B7-B90F8D7FACFD}"/>
              </a:ext>
            </a:extLst>
          </p:cNvPr>
          <p:cNvSpPr txBox="1"/>
          <p:nvPr/>
        </p:nvSpPr>
        <p:spPr>
          <a:xfrm>
            <a:off x="25294130" y="12979969"/>
            <a:ext cx="717192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presents a workflow to convert SWOT’s 21-day water surface elevation observations into continuous daily discharge data using a calibrated 1D HEC-RAS model.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selected reach of the Mahanadi River is mainly runoff-dominated, with groundwater contributing about 10% of the annual river flow (BFI ≈ 0.10).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aquifer releases water slowly (k ≈ 0.97), helping maintain river flow during the post-monsoon and winter seasons.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SWOT-derived baseflow closely matches gauge-based estimates at the comparison locations.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shows that SWOT-derived discharge products can estimate baseflow at reach scale across entire river networks with accuracy comparable to gauge stations.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Picture 76" descr="EGU - Awards &amp; medals - Application and selection procedure for OSPP contest">
            <a:extLst>
              <a:ext uri="{FF2B5EF4-FFF2-40B4-BE49-F238E27FC236}">
                <a16:creationId xmlns:a16="http://schemas.microsoft.com/office/drawing/2014/main" id="{FBBEBD91-39EE-BD20-D78B-5B3FC40A81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5461" y="360687"/>
            <a:ext cx="1608833" cy="214312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B649C9F1-41AE-833D-7F83-E534C29BF571}"/>
              </a:ext>
            </a:extLst>
          </p:cNvPr>
          <p:cNvSpPr txBox="1"/>
          <p:nvPr/>
        </p:nvSpPr>
        <p:spPr>
          <a:xfrm>
            <a:off x="25450646" y="19006227"/>
            <a:ext cx="563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C56009D2-798C-65C7-F160-8505ABE3FF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0669" y="508998"/>
            <a:ext cx="1773787" cy="1773787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525EADC6-C319-BEDE-5850-34552277C4D2}"/>
              </a:ext>
            </a:extLst>
          </p:cNvPr>
          <p:cNvSpPr txBox="1"/>
          <p:nvPr/>
        </p:nvSpPr>
        <p:spPr>
          <a:xfrm>
            <a:off x="25301748" y="19737280"/>
            <a:ext cx="7171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Mass-balance conversion of reach-scale baseflow to upstream groundwater storage changes, validated against GRACE-derived groundwater storage anomalies for the Mahanadi basin.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907</TotalTime>
  <Words>690</Words>
  <Application>Microsoft Office PowerPoint</Application>
  <PresentationFormat>Custom</PresentationFormat>
  <Paragraphs>195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Rucha Deshpande</dc:creator>
  <cp:lastModifiedBy>Rucha Deshpande</cp:lastModifiedBy>
  <cp:revision>2</cp:revision>
  <dcterms:created xsi:type="dcterms:W3CDTF">2026-05-05T11:38:42Z</dcterms:created>
  <dcterms:modified xsi:type="dcterms:W3CDTF">2026-05-07T10:30:11Z</dcterms:modified>
</cp:coreProperties>
</file>