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55" r:id="rId2"/>
    <p:sldId id="554" r:id="rId3"/>
    <p:sldId id="556" r:id="rId4"/>
    <p:sldId id="557" r:id="rId5"/>
    <p:sldId id="558" r:id="rId6"/>
    <p:sldId id="561" r:id="rId7"/>
    <p:sldId id="562" r:id="rId8"/>
    <p:sldId id="563" r:id="rId9"/>
    <p:sldId id="560" r:id="rId10"/>
    <p:sldId id="564" r:id="rId11"/>
    <p:sldId id="5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75146D-67DF-6355-1F85-436C4016C539}" name="Mohamed OUARANI" initials="MO" userId="S::Mohamed.OUARANI@um6p.ma::cd0d0dc6-8f5a-4cb1-8468-b0c701166d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DBFB"/>
    <a:srgbClr val="D98F61"/>
    <a:srgbClr val="AA8557"/>
    <a:srgbClr val="1E6C31"/>
    <a:srgbClr val="E4CCA1"/>
    <a:srgbClr val="B2935B"/>
    <a:srgbClr val="303223"/>
    <a:srgbClr val="A4CD39"/>
    <a:srgbClr val="7CB732"/>
    <a:srgbClr val="6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1EB03-23E4-4621-9129-8AAEDFB9B08C}" v="397" dt="2025-10-21T10:17:09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5226" autoAdjust="0"/>
  </p:normalViewPr>
  <p:slideViewPr>
    <p:cSldViewPr snapToGrid="0">
      <p:cViewPr varScale="1">
        <p:scale>
          <a:sx n="108" d="100"/>
          <a:sy n="108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ed OUARANI" userId="cd0d0dc6-8f5a-4cb1-8468-b0c701166da7" providerId="ADAL" clId="{5A21ADDF-6F9E-408D-97BE-D65AC25CD0D5}"/>
    <pc:docChg chg="undo redo custSel addSld delSld modSld sldOrd">
      <pc:chgData name="Mohamed OUARANI" userId="cd0d0dc6-8f5a-4cb1-8468-b0c701166da7" providerId="ADAL" clId="{5A21ADDF-6F9E-408D-97BE-D65AC25CD0D5}" dt="2025-10-27T09:08:28.639" v="3077" actId="20577"/>
      <pc:docMkLst>
        <pc:docMk/>
      </pc:docMkLst>
      <pc:sldChg chg="addSp delSp modSp mod">
        <pc:chgData name="Mohamed OUARANI" userId="cd0d0dc6-8f5a-4cb1-8468-b0c701166da7" providerId="ADAL" clId="{5A21ADDF-6F9E-408D-97BE-D65AC25CD0D5}" dt="2025-10-21T08:38:15.068" v="2726" actId="20577"/>
        <pc:sldMkLst>
          <pc:docMk/>
          <pc:sldMk cId="873291494" sldId="256"/>
        </pc:sldMkLst>
        <pc:spChg chg="mod">
          <ac:chgData name="Mohamed OUARANI" userId="cd0d0dc6-8f5a-4cb1-8468-b0c701166da7" providerId="ADAL" clId="{5A21ADDF-6F9E-408D-97BE-D65AC25CD0D5}" dt="2025-10-19T11:31:08.565" v="227" actId="1035"/>
          <ac:spMkLst>
            <pc:docMk/>
            <pc:sldMk cId="873291494" sldId="256"/>
            <ac:spMk id="3" creationId="{8ED5DB64-69DB-97BC-5D85-2230DA3D3471}"/>
          </ac:spMkLst>
        </pc:spChg>
        <pc:spChg chg="mod">
          <ac:chgData name="Mohamed OUARANI" userId="cd0d0dc6-8f5a-4cb1-8468-b0c701166da7" providerId="ADAL" clId="{5A21ADDF-6F9E-408D-97BE-D65AC25CD0D5}" dt="2025-10-19T11:31:04.029" v="223" actId="403"/>
          <ac:spMkLst>
            <pc:docMk/>
            <pc:sldMk cId="873291494" sldId="256"/>
            <ac:spMk id="10" creationId="{FCAB5775-5342-031C-EC94-A219BFFB9BFF}"/>
          </ac:spMkLst>
        </pc:spChg>
        <pc:spChg chg="add del mod">
          <ac:chgData name="Mohamed OUARANI" userId="cd0d0dc6-8f5a-4cb1-8468-b0c701166da7" providerId="ADAL" clId="{5A21ADDF-6F9E-408D-97BE-D65AC25CD0D5}" dt="2025-10-21T08:38:15.068" v="2726" actId="20577"/>
          <ac:spMkLst>
            <pc:docMk/>
            <pc:sldMk cId="873291494" sldId="256"/>
            <ac:spMk id="13" creationId="{40EB7C4E-6D02-A4D9-E60A-BDFB9133EC6E}"/>
          </ac:spMkLst>
        </pc:spChg>
        <pc:spChg chg="mod">
          <ac:chgData name="Mohamed OUARANI" userId="cd0d0dc6-8f5a-4cb1-8468-b0c701166da7" providerId="ADAL" clId="{5A21ADDF-6F9E-408D-97BE-D65AC25CD0D5}" dt="2025-10-20T20:38:16.477" v="1720" actId="403"/>
          <ac:spMkLst>
            <pc:docMk/>
            <pc:sldMk cId="873291494" sldId="256"/>
            <ac:spMk id="24" creationId="{00000000-0000-0000-0000-000000000000}"/>
          </ac:spMkLst>
        </pc:spChg>
        <pc:grpChg chg="add mod">
          <ac:chgData name="Mohamed OUARANI" userId="cd0d0dc6-8f5a-4cb1-8468-b0c701166da7" providerId="ADAL" clId="{5A21ADDF-6F9E-408D-97BE-D65AC25CD0D5}" dt="2025-10-20T10:51:50.137" v="422" actId="164"/>
          <ac:grpSpMkLst>
            <pc:docMk/>
            <pc:sldMk cId="873291494" sldId="256"/>
            <ac:grpSpMk id="2" creationId="{24230571-7009-5F5E-25C0-792887FDEEC4}"/>
          </ac:grpSpMkLst>
        </pc:grpChg>
        <pc:grpChg chg="add mod">
          <ac:chgData name="Mohamed OUARANI" userId="cd0d0dc6-8f5a-4cb1-8468-b0c701166da7" providerId="ADAL" clId="{5A21ADDF-6F9E-408D-97BE-D65AC25CD0D5}" dt="2025-10-20T10:51:50.137" v="422" actId="164"/>
          <ac:grpSpMkLst>
            <pc:docMk/>
            <pc:sldMk cId="873291494" sldId="256"/>
            <ac:grpSpMk id="20" creationId="{BDFD74BA-2987-DA69-B508-0C38AF9DA395}"/>
          </ac:grpSpMkLst>
        </pc:grpChg>
        <pc:picChg chg="mod">
          <ac:chgData name="Mohamed OUARANI" userId="cd0d0dc6-8f5a-4cb1-8468-b0c701166da7" providerId="ADAL" clId="{5A21ADDF-6F9E-408D-97BE-D65AC25CD0D5}" dt="2025-10-20T10:51:56.668" v="431" actId="1037"/>
          <ac:picMkLst>
            <pc:docMk/>
            <pc:sldMk cId="873291494" sldId="256"/>
            <ac:picMk id="6" creationId="{A066C327-3FE6-A862-D8A6-91CCA8882326}"/>
          </ac:picMkLst>
        </pc:picChg>
        <pc:picChg chg="mod">
          <ac:chgData name="Mohamed OUARANI" userId="cd0d0dc6-8f5a-4cb1-8468-b0c701166da7" providerId="ADAL" clId="{5A21ADDF-6F9E-408D-97BE-D65AC25CD0D5}" dt="2025-10-19T11:34:31.638" v="243" actId="1076"/>
          <ac:picMkLst>
            <pc:docMk/>
            <pc:sldMk cId="873291494" sldId="256"/>
            <ac:picMk id="7" creationId="{469B35C3-D6A9-0AE1-E947-9DA70082EFAE}"/>
          </ac:picMkLst>
        </pc:picChg>
        <pc:picChg chg="add mod">
          <ac:chgData name="Mohamed OUARANI" userId="cd0d0dc6-8f5a-4cb1-8468-b0c701166da7" providerId="ADAL" clId="{5A21ADDF-6F9E-408D-97BE-D65AC25CD0D5}" dt="2025-10-19T11:12:30.935" v="36" actId="1076"/>
          <ac:picMkLst>
            <pc:docMk/>
            <pc:sldMk cId="873291494" sldId="256"/>
            <ac:picMk id="14" creationId="{23BF1F4A-82F1-A67E-E2BB-BE50C57D6587}"/>
          </ac:picMkLst>
        </pc:picChg>
        <pc:picChg chg="add mod">
          <ac:chgData name="Mohamed OUARANI" userId="cd0d0dc6-8f5a-4cb1-8468-b0c701166da7" providerId="ADAL" clId="{5A21ADDF-6F9E-408D-97BE-D65AC25CD0D5}" dt="2025-10-19T11:15:05.694" v="95" actId="1038"/>
          <ac:picMkLst>
            <pc:docMk/>
            <pc:sldMk cId="873291494" sldId="256"/>
            <ac:picMk id="17" creationId="{DED24AEA-A117-B787-38B5-E157A3F89F77}"/>
          </ac:picMkLst>
        </pc:picChg>
        <pc:picChg chg="add mod">
          <ac:chgData name="Mohamed OUARANI" userId="cd0d0dc6-8f5a-4cb1-8468-b0c701166da7" providerId="ADAL" clId="{5A21ADDF-6F9E-408D-97BE-D65AC25CD0D5}" dt="2025-10-20T10:51:52.743" v="425" actId="1037"/>
          <ac:picMkLst>
            <pc:docMk/>
            <pc:sldMk cId="873291494" sldId="256"/>
            <ac:picMk id="19" creationId="{FA5D8869-88ED-3B04-0EF3-3498298D5BA7}"/>
          </ac:picMkLst>
        </pc:picChg>
      </pc:sldChg>
      <pc:sldChg chg="addSp delSp add del mod">
        <pc:chgData name="Mohamed OUARANI" userId="cd0d0dc6-8f5a-4cb1-8468-b0c701166da7" providerId="ADAL" clId="{5A21ADDF-6F9E-408D-97BE-D65AC25CD0D5}" dt="2025-10-20T19:08:08.431" v="904" actId="47"/>
        <pc:sldMkLst>
          <pc:docMk/>
          <pc:sldMk cId="1074748329" sldId="257"/>
        </pc:sldMkLst>
      </pc:sldChg>
      <pc:sldChg chg="add modTransition">
        <pc:chgData name="Mohamed OUARANI" userId="cd0d0dc6-8f5a-4cb1-8468-b0c701166da7" providerId="ADAL" clId="{5A21ADDF-6F9E-408D-97BE-D65AC25CD0D5}" dt="2025-10-20T22:22:53.697" v="2566"/>
        <pc:sldMkLst>
          <pc:docMk/>
          <pc:sldMk cId="0" sldId="258"/>
        </pc:sldMkLst>
      </pc:sldChg>
      <pc:sldChg chg="delSp add del mod">
        <pc:chgData name="Mohamed OUARANI" userId="cd0d0dc6-8f5a-4cb1-8468-b0c701166da7" providerId="ADAL" clId="{5A21ADDF-6F9E-408D-97BE-D65AC25CD0D5}" dt="2025-10-20T20:45:56.333" v="1799" actId="47"/>
        <pc:sldMkLst>
          <pc:docMk/>
          <pc:sldMk cId="246741235" sldId="258"/>
        </pc:sldMkLst>
      </pc:sldChg>
      <pc:sldChg chg="delSp add del mod modTransition">
        <pc:chgData name="Mohamed OUARANI" userId="cd0d0dc6-8f5a-4cb1-8468-b0c701166da7" providerId="ADAL" clId="{5A21ADDF-6F9E-408D-97BE-D65AC25CD0D5}" dt="2025-10-20T22:23:17.811" v="2567"/>
        <pc:sldMkLst>
          <pc:docMk/>
          <pc:sldMk cId="0" sldId="259"/>
        </pc:sldMkLst>
      </pc:sldChg>
      <pc:sldChg chg="add modTransition">
        <pc:chgData name="Mohamed OUARANI" userId="cd0d0dc6-8f5a-4cb1-8468-b0c701166da7" providerId="ADAL" clId="{5A21ADDF-6F9E-408D-97BE-D65AC25CD0D5}" dt="2025-10-20T22:23:49.480" v="2568"/>
        <pc:sldMkLst>
          <pc:docMk/>
          <pc:sldMk cId="0" sldId="260"/>
        </pc:sldMkLst>
      </pc:sldChg>
      <pc:sldChg chg="add modTransition">
        <pc:chgData name="Mohamed OUARANI" userId="cd0d0dc6-8f5a-4cb1-8468-b0c701166da7" providerId="ADAL" clId="{5A21ADDF-6F9E-408D-97BE-D65AC25CD0D5}" dt="2025-10-20T22:24:08.017" v="2569"/>
        <pc:sldMkLst>
          <pc:docMk/>
          <pc:sldMk cId="0" sldId="261"/>
        </pc:sldMkLst>
      </pc:sldChg>
      <pc:sldChg chg="add modTransition">
        <pc:chgData name="Mohamed OUARANI" userId="cd0d0dc6-8f5a-4cb1-8468-b0c701166da7" providerId="ADAL" clId="{5A21ADDF-6F9E-408D-97BE-D65AC25CD0D5}" dt="2025-10-20T22:24:16.689" v="2570"/>
        <pc:sldMkLst>
          <pc:docMk/>
          <pc:sldMk cId="0" sldId="262"/>
        </pc:sldMkLst>
      </pc:sldChg>
      <pc:sldChg chg="add del">
        <pc:chgData name="Mohamed OUARANI" userId="cd0d0dc6-8f5a-4cb1-8468-b0c701166da7" providerId="ADAL" clId="{5A21ADDF-6F9E-408D-97BE-D65AC25CD0D5}" dt="2025-10-20T21:05:09.027" v="1935" actId="2696"/>
        <pc:sldMkLst>
          <pc:docMk/>
          <pc:sldMk cId="2185667474" sldId="267"/>
        </pc:sldMkLst>
      </pc:sldChg>
      <pc:sldChg chg="add modTransition">
        <pc:chgData name="Mohamed OUARANI" userId="cd0d0dc6-8f5a-4cb1-8468-b0c701166da7" providerId="ADAL" clId="{5A21ADDF-6F9E-408D-97BE-D65AC25CD0D5}" dt="2025-10-20T22:24:43.292" v="2571"/>
        <pc:sldMkLst>
          <pc:docMk/>
          <pc:sldMk cId="0" sldId="271"/>
        </pc:sldMkLst>
      </pc:sldChg>
      <pc:sldChg chg="delSp add del mod ord">
        <pc:chgData name="Mohamed OUARANI" userId="cd0d0dc6-8f5a-4cb1-8468-b0c701166da7" providerId="ADAL" clId="{5A21ADDF-6F9E-408D-97BE-D65AC25CD0D5}" dt="2025-10-20T20:44:12.472" v="1778" actId="47"/>
        <pc:sldMkLst>
          <pc:docMk/>
          <pc:sldMk cId="284306631" sldId="288"/>
        </pc:sldMkLst>
      </pc:sldChg>
      <pc:sldChg chg="delSp add del mod ord">
        <pc:chgData name="Mohamed OUARANI" userId="cd0d0dc6-8f5a-4cb1-8468-b0c701166da7" providerId="ADAL" clId="{5A21ADDF-6F9E-408D-97BE-D65AC25CD0D5}" dt="2025-10-20T21:07:11.176" v="1941" actId="47"/>
        <pc:sldMkLst>
          <pc:docMk/>
          <pc:sldMk cId="1269888308" sldId="297"/>
        </pc:sldMkLst>
      </pc:sldChg>
      <pc:sldChg chg="delSp add del ord">
        <pc:chgData name="Mohamed OUARANI" userId="cd0d0dc6-8f5a-4cb1-8468-b0c701166da7" providerId="ADAL" clId="{5A21ADDF-6F9E-408D-97BE-D65AC25CD0D5}" dt="2025-10-20T21:15:28.039" v="2163" actId="47"/>
        <pc:sldMkLst>
          <pc:docMk/>
          <pc:sldMk cId="1933124870" sldId="300"/>
        </pc:sldMkLst>
      </pc:sldChg>
      <pc:sldChg chg="delSp add del ord">
        <pc:chgData name="Mohamed OUARANI" userId="cd0d0dc6-8f5a-4cb1-8468-b0c701166da7" providerId="ADAL" clId="{5A21ADDF-6F9E-408D-97BE-D65AC25CD0D5}" dt="2025-10-20T21:16:11.498" v="2170" actId="47"/>
        <pc:sldMkLst>
          <pc:docMk/>
          <pc:sldMk cId="2453536213" sldId="301"/>
        </pc:sldMkLst>
      </pc:sldChg>
      <pc:sldChg chg="add del">
        <pc:chgData name="Mohamed OUARANI" userId="cd0d0dc6-8f5a-4cb1-8468-b0c701166da7" providerId="ADAL" clId="{5A21ADDF-6F9E-408D-97BE-D65AC25CD0D5}" dt="2025-10-20T18:30:21.350" v="447" actId="47"/>
        <pc:sldMkLst>
          <pc:docMk/>
          <pc:sldMk cId="2651045374" sldId="398"/>
        </pc:sldMkLst>
      </pc:sldChg>
      <pc:sldChg chg="modSp mod">
        <pc:chgData name="Mohamed OUARANI" userId="cd0d0dc6-8f5a-4cb1-8468-b0c701166da7" providerId="ADAL" clId="{5A21ADDF-6F9E-408D-97BE-D65AC25CD0D5}" dt="2025-10-19T12:48:52.622" v="293" actId="20577"/>
        <pc:sldMkLst>
          <pc:docMk/>
          <pc:sldMk cId="2143557144" sldId="399"/>
        </pc:sldMkLst>
        <pc:spChg chg="mod">
          <ac:chgData name="Mohamed OUARANI" userId="cd0d0dc6-8f5a-4cb1-8468-b0c701166da7" providerId="ADAL" clId="{5A21ADDF-6F9E-408D-97BE-D65AC25CD0D5}" dt="2025-10-19T12:48:52.622" v="293" actId="20577"/>
          <ac:spMkLst>
            <pc:docMk/>
            <pc:sldMk cId="2143557144" sldId="399"/>
            <ac:spMk id="8" creationId="{2B2BDD1B-5D1C-CB5F-0CF5-3D97B0A4F6E0}"/>
          </ac:spMkLst>
        </pc:spChg>
      </pc:sldChg>
      <pc:sldChg chg="addSp delSp modSp mod ord">
        <pc:chgData name="Mohamed OUARANI" userId="cd0d0dc6-8f5a-4cb1-8468-b0c701166da7" providerId="ADAL" clId="{5A21ADDF-6F9E-408D-97BE-D65AC25CD0D5}" dt="2025-10-20T22:25:43.763" v="2577"/>
        <pc:sldMkLst>
          <pc:docMk/>
          <pc:sldMk cId="3480932225" sldId="414"/>
        </pc:sldMkLst>
        <pc:spChg chg="mod">
          <ac:chgData name="Mohamed OUARANI" userId="cd0d0dc6-8f5a-4cb1-8468-b0c701166da7" providerId="ADAL" clId="{5A21ADDF-6F9E-408D-97BE-D65AC25CD0D5}" dt="2025-10-20T20:55:56.006" v="1915"/>
          <ac:spMkLst>
            <pc:docMk/>
            <pc:sldMk cId="3480932225" sldId="414"/>
            <ac:spMk id="3" creationId="{00000000-0000-0000-0000-000000000000}"/>
          </ac:spMkLst>
        </pc:spChg>
        <pc:spChg chg="mod">
          <ac:chgData name="Mohamed OUARANI" userId="cd0d0dc6-8f5a-4cb1-8468-b0c701166da7" providerId="ADAL" clId="{5A21ADDF-6F9E-408D-97BE-D65AC25CD0D5}" dt="2025-10-19T12:42:31.206" v="247" actId="20577"/>
          <ac:spMkLst>
            <pc:docMk/>
            <pc:sldMk cId="3480932225" sldId="414"/>
            <ac:spMk id="10" creationId="{C27070FD-8117-E2FF-894F-98E9575867EB}"/>
          </ac:spMkLst>
        </pc:spChg>
        <pc:picChg chg="add mod ord">
          <ac:chgData name="Mohamed OUARANI" userId="cd0d0dc6-8f5a-4cb1-8468-b0c701166da7" providerId="ADAL" clId="{5A21ADDF-6F9E-408D-97BE-D65AC25CD0D5}" dt="2025-10-20T21:20:21.788" v="2189" actId="1076"/>
          <ac:picMkLst>
            <pc:docMk/>
            <pc:sldMk cId="3480932225" sldId="414"/>
            <ac:picMk id="9" creationId="{DB6DBB45-98BA-F640-2273-66A65CB0F160}"/>
          </ac:picMkLst>
        </pc:picChg>
        <pc:picChg chg="add mod">
          <ac:chgData name="Mohamed OUARANI" userId="cd0d0dc6-8f5a-4cb1-8468-b0c701166da7" providerId="ADAL" clId="{5A21ADDF-6F9E-408D-97BE-D65AC25CD0D5}" dt="2025-10-20T21:18:44.205" v="2183" actId="1038"/>
          <ac:picMkLst>
            <pc:docMk/>
            <pc:sldMk cId="3480932225" sldId="414"/>
            <ac:picMk id="2050" creationId="{DAAE37B8-78AD-73A8-C0C9-261645B4B0A6}"/>
          </ac:picMkLst>
        </pc:picChg>
      </pc:sldChg>
      <pc:sldChg chg="modSp mod">
        <pc:chgData name="Mohamed OUARANI" userId="cd0d0dc6-8f5a-4cb1-8468-b0c701166da7" providerId="ADAL" clId="{5A21ADDF-6F9E-408D-97BE-D65AC25CD0D5}" dt="2025-10-19T12:43:09.262" v="251" actId="20577"/>
        <pc:sldMkLst>
          <pc:docMk/>
          <pc:sldMk cId="1270884334" sldId="416"/>
        </pc:sldMkLst>
        <pc:spChg chg="mod">
          <ac:chgData name="Mohamed OUARANI" userId="cd0d0dc6-8f5a-4cb1-8468-b0c701166da7" providerId="ADAL" clId="{5A21ADDF-6F9E-408D-97BE-D65AC25CD0D5}" dt="2025-10-19T12:43:09.262" v="251" actId="20577"/>
          <ac:spMkLst>
            <pc:docMk/>
            <pc:sldMk cId="1270884334" sldId="416"/>
            <ac:spMk id="5" creationId="{5750C8A0-3660-FF5F-9DF4-C443FB565746}"/>
          </ac:spMkLst>
        </pc:spChg>
      </pc:sldChg>
      <pc:sldChg chg="addSp delSp modSp mod">
        <pc:chgData name="Mohamed OUARANI" userId="cd0d0dc6-8f5a-4cb1-8468-b0c701166da7" providerId="ADAL" clId="{5A21ADDF-6F9E-408D-97BE-D65AC25CD0D5}" dt="2025-10-21T09:05:59.244" v="2843" actId="208"/>
        <pc:sldMkLst>
          <pc:docMk/>
          <pc:sldMk cId="2579197095" sldId="418"/>
        </pc:sldMkLst>
        <pc:spChg chg="mod">
          <ac:chgData name="Mohamed OUARANI" userId="cd0d0dc6-8f5a-4cb1-8468-b0c701166da7" providerId="ADAL" clId="{5A21ADDF-6F9E-408D-97BE-D65AC25CD0D5}" dt="2025-10-19T12:48:34.897" v="289" actId="20577"/>
          <ac:spMkLst>
            <pc:docMk/>
            <pc:sldMk cId="2579197095" sldId="418"/>
            <ac:spMk id="9" creationId="{D045B3E7-FBCB-D05A-F2E4-67DA26EE3A99}"/>
          </ac:spMkLst>
        </pc:spChg>
        <pc:picChg chg="add mod">
          <ac:chgData name="Mohamed OUARANI" userId="cd0d0dc6-8f5a-4cb1-8468-b0c701166da7" providerId="ADAL" clId="{5A21ADDF-6F9E-408D-97BE-D65AC25CD0D5}" dt="2025-10-21T09:05:59.244" v="2843" actId="208"/>
          <ac:picMkLst>
            <pc:docMk/>
            <pc:sldMk cId="2579197095" sldId="418"/>
            <ac:picMk id="4" creationId="{B1F90EB3-E042-3C58-A944-DAEAEAFB25BE}"/>
          </ac:picMkLst>
        </pc:picChg>
      </pc:sldChg>
      <pc:sldChg chg="modSp mod">
        <pc:chgData name="Mohamed OUARANI" userId="cd0d0dc6-8f5a-4cb1-8468-b0c701166da7" providerId="ADAL" clId="{5A21ADDF-6F9E-408D-97BE-D65AC25CD0D5}" dt="2025-10-19T12:49:38.916" v="299" actId="20577"/>
        <pc:sldMkLst>
          <pc:docMk/>
          <pc:sldMk cId="2545458004" sldId="423"/>
        </pc:sldMkLst>
        <pc:spChg chg="mod">
          <ac:chgData name="Mohamed OUARANI" userId="cd0d0dc6-8f5a-4cb1-8468-b0c701166da7" providerId="ADAL" clId="{5A21ADDF-6F9E-408D-97BE-D65AC25CD0D5}" dt="2025-10-19T12:49:38.916" v="299" actId="20577"/>
          <ac:spMkLst>
            <pc:docMk/>
            <pc:sldMk cId="2545458004" sldId="423"/>
            <ac:spMk id="8" creationId="{DB7D13E5-D67B-52E1-4EE5-B901D6E0EE15}"/>
          </ac:spMkLst>
        </pc:spChg>
      </pc:sldChg>
      <pc:sldChg chg="modSp mod">
        <pc:chgData name="Mohamed OUARANI" userId="cd0d0dc6-8f5a-4cb1-8468-b0c701166da7" providerId="ADAL" clId="{5A21ADDF-6F9E-408D-97BE-D65AC25CD0D5}" dt="2025-10-19T12:48:46.880" v="291" actId="20577"/>
        <pc:sldMkLst>
          <pc:docMk/>
          <pc:sldMk cId="3540403235" sldId="427"/>
        </pc:sldMkLst>
        <pc:spChg chg="mod">
          <ac:chgData name="Mohamed OUARANI" userId="cd0d0dc6-8f5a-4cb1-8468-b0c701166da7" providerId="ADAL" clId="{5A21ADDF-6F9E-408D-97BE-D65AC25CD0D5}" dt="2025-10-19T12:48:46.880" v="291" actId="20577"/>
          <ac:spMkLst>
            <pc:docMk/>
            <pc:sldMk cId="3540403235" sldId="427"/>
            <ac:spMk id="7" creationId="{922A3D74-1635-AC76-02AE-2CD206F0C0E0}"/>
          </ac:spMkLst>
        </pc:spChg>
      </pc:sldChg>
      <pc:sldChg chg="delSp add del mod ord">
        <pc:chgData name="Mohamed OUARANI" userId="cd0d0dc6-8f5a-4cb1-8468-b0c701166da7" providerId="ADAL" clId="{5A21ADDF-6F9E-408D-97BE-D65AC25CD0D5}" dt="2025-10-20T21:41:03.717" v="2235" actId="47"/>
        <pc:sldMkLst>
          <pc:docMk/>
          <pc:sldMk cId="2554981482" sldId="428"/>
        </pc:sldMkLst>
      </pc:sldChg>
      <pc:sldChg chg="delSp add del mod ord">
        <pc:chgData name="Mohamed OUARANI" userId="cd0d0dc6-8f5a-4cb1-8468-b0c701166da7" providerId="ADAL" clId="{5A21ADDF-6F9E-408D-97BE-D65AC25CD0D5}" dt="2025-10-20T21:43:04.663" v="2253" actId="47"/>
        <pc:sldMkLst>
          <pc:docMk/>
          <pc:sldMk cId="1213794732" sldId="429"/>
        </pc:sldMkLst>
      </pc:sldChg>
      <pc:sldChg chg="add del ord">
        <pc:chgData name="Mohamed OUARANI" userId="cd0d0dc6-8f5a-4cb1-8468-b0c701166da7" providerId="ADAL" clId="{5A21ADDF-6F9E-408D-97BE-D65AC25CD0D5}" dt="2025-10-20T21:52:32.179" v="2289" actId="2696"/>
        <pc:sldMkLst>
          <pc:docMk/>
          <pc:sldMk cId="2264219329" sldId="430"/>
        </pc:sldMkLst>
      </pc:sldChg>
      <pc:sldChg chg="add del">
        <pc:chgData name="Mohamed OUARANI" userId="cd0d0dc6-8f5a-4cb1-8468-b0c701166da7" providerId="ADAL" clId="{5A21ADDF-6F9E-408D-97BE-D65AC25CD0D5}" dt="2025-10-20T21:44:41.665" v="2255" actId="47"/>
        <pc:sldMkLst>
          <pc:docMk/>
          <pc:sldMk cId="41258175" sldId="432"/>
        </pc:sldMkLst>
      </pc:sldChg>
      <pc:sldChg chg="delSp add del">
        <pc:chgData name="Mohamed OUARANI" userId="cd0d0dc6-8f5a-4cb1-8468-b0c701166da7" providerId="ADAL" clId="{5A21ADDF-6F9E-408D-97BE-D65AC25CD0D5}" dt="2025-10-20T21:47:12.276" v="2273" actId="47"/>
        <pc:sldMkLst>
          <pc:docMk/>
          <pc:sldMk cId="1538917211" sldId="433"/>
        </pc:sldMkLst>
      </pc:sldChg>
      <pc:sldChg chg="modSp mod">
        <pc:chgData name="Mohamed OUARANI" userId="cd0d0dc6-8f5a-4cb1-8468-b0c701166da7" providerId="ADAL" clId="{5A21ADDF-6F9E-408D-97BE-D65AC25CD0D5}" dt="2025-10-19T12:49:21.282" v="297" actId="20577"/>
        <pc:sldMkLst>
          <pc:docMk/>
          <pc:sldMk cId="2258079062" sldId="435"/>
        </pc:sldMkLst>
        <pc:spChg chg="mod">
          <ac:chgData name="Mohamed OUARANI" userId="cd0d0dc6-8f5a-4cb1-8468-b0c701166da7" providerId="ADAL" clId="{5A21ADDF-6F9E-408D-97BE-D65AC25CD0D5}" dt="2025-10-19T12:49:21.282" v="297" actId="20577"/>
          <ac:spMkLst>
            <pc:docMk/>
            <pc:sldMk cId="2258079062" sldId="435"/>
            <ac:spMk id="10" creationId="{7A202728-873C-7C16-C647-5FAA6AB66727}"/>
          </ac:spMkLst>
        </pc:spChg>
      </pc:sldChg>
      <pc:sldChg chg="delSp modSp add del mod ord">
        <pc:chgData name="Mohamed OUARANI" userId="cd0d0dc6-8f5a-4cb1-8468-b0c701166da7" providerId="ADAL" clId="{5A21ADDF-6F9E-408D-97BE-D65AC25CD0D5}" dt="2025-10-20T21:38:22.535" v="2224" actId="47"/>
        <pc:sldMkLst>
          <pc:docMk/>
          <pc:sldMk cId="1784494131" sldId="436"/>
        </pc:sldMkLst>
      </pc:sldChg>
      <pc:sldChg chg="modSp add del mod">
        <pc:chgData name="Mohamed OUARANI" userId="cd0d0dc6-8f5a-4cb1-8468-b0c701166da7" providerId="ADAL" clId="{5A21ADDF-6F9E-408D-97BE-D65AC25CD0D5}" dt="2025-10-20T21:34:05.690" v="2200" actId="2696"/>
        <pc:sldMkLst>
          <pc:docMk/>
          <pc:sldMk cId="1835169966" sldId="438"/>
        </pc:sldMkLst>
      </pc:sldChg>
      <pc:sldChg chg="add del">
        <pc:chgData name="Mohamed OUARANI" userId="cd0d0dc6-8f5a-4cb1-8468-b0c701166da7" providerId="ADAL" clId="{5A21ADDF-6F9E-408D-97BE-D65AC25CD0D5}" dt="2025-10-20T21:51:07.184" v="2284" actId="2696"/>
        <pc:sldMkLst>
          <pc:docMk/>
          <pc:sldMk cId="682995245" sldId="441"/>
        </pc:sldMkLst>
      </pc:sldChg>
      <pc:sldChg chg="addSp delSp modSp mod ord">
        <pc:chgData name="Mohamed OUARANI" userId="cd0d0dc6-8f5a-4cb1-8468-b0c701166da7" providerId="ADAL" clId="{5A21ADDF-6F9E-408D-97BE-D65AC25CD0D5}" dt="2025-10-20T21:52:25.748" v="2288" actId="208"/>
        <pc:sldMkLst>
          <pc:docMk/>
          <pc:sldMk cId="1715369423" sldId="443"/>
        </pc:sldMkLst>
        <pc:spChg chg="mod">
          <ac:chgData name="Mohamed OUARANI" userId="cd0d0dc6-8f5a-4cb1-8468-b0c701166da7" providerId="ADAL" clId="{5A21ADDF-6F9E-408D-97BE-D65AC25CD0D5}" dt="2025-10-19T12:48:57.886" v="295" actId="20577"/>
          <ac:spMkLst>
            <pc:docMk/>
            <pc:sldMk cId="1715369423" sldId="443"/>
            <ac:spMk id="7" creationId="{F7E3BFA0-137C-533A-983A-65E5BB67D197}"/>
          </ac:spMkLst>
        </pc:spChg>
        <pc:spChg chg="mod">
          <ac:chgData name="Mohamed OUARANI" userId="cd0d0dc6-8f5a-4cb1-8468-b0c701166da7" providerId="ADAL" clId="{5A21ADDF-6F9E-408D-97BE-D65AC25CD0D5}" dt="2025-10-20T21:51:56.581" v="2286"/>
          <ac:spMkLst>
            <pc:docMk/>
            <pc:sldMk cId="1715369423" sldId="443"/>
            <ac:spMk id="10" creationId="{29B42B56-8D95-F21E-581B-2E95842CE176}"/>
          </ac:spMkLst>
        </pc:spChg>
        <pc:spChg chg="add mod">
          <ac:chgData name="Mohamed OUARANI" userId="cd0d0dc6-8f5a-4cb1-8468-b0c701166da7" providerId="ADAL" clId="{5A21ADDF-6F9E-408D-97BE-D65AC25CD0D5}" dt="2025-10-20T21:52:19.562" v="2287"/>
          <ac:spMkLst>
            <pc:docMk/>
            <pc:sldMk cId="1715369423" sldId="443"/>
            <ac:spMk id="11" creationId="{2329AAD4-8224-A175-C480-ADCC10ED7276}"/>
          </ac:spMkLst>
        </pc:spChg>
        <pc:spChg chg="mod">
          <ac:chgData name="Mohamed OUARANI" userId="cd0d0dc6-8f5a-4cb1-8468-b0c701166da7" providerId="ADAL" clId="{5A21ADDF-6F9E-408D-97BE-D65AC25CD0D5}" dt="2025-10-20T21:52:19.562" v="2287"/>
          <ac:spMkLst>
            <pc:docMk/>
            <pc:sldMk cId="1715369423" sldId="443"/>
            <ac:spMk id="15" creationId="{A259AD32-A820-A80F-EFDB-1AD62FA1A760}"/>
          </ac:spMkLst>
        </pc:spChg>
        <pc:grpChg chg="add mod">
          <ac:chgData name="Mohamed OUARANI" userId="cd0d0dc6-8f5a-4cb1-8468-b0c701166da7" providerId="ADAL" clId="{5A21ADDF-6F9E-408D-97BE-D65AC25CD0D5}" dt="2025-10-20T21:52:19.562" v="2287"/>
          <ac:grpSpMkLst>
            <pc:docMk/>
            <pc:sldMk cId="1715369423" sldId="443"/>
            <ac:grpSpMk id="13" creationId="{F07DC75C-3BC0-4CBD-E5D2-68F106D83A2B}"/>
          </ac:grpSpMkLst>
        </pc:grpChg>
        <pc:picChg chg="mod">
          <ac:chgData name="Mohamed OUARANI" userId="cd0d0dc6-8f5a-4cb1-8468-b0c701166da7" providerId="ADAL" clId="{5A21ADDF-6F9E-408D-97BE-D65AC25CD0D5}" dt="2025-10-20T21:52:25.748" v="2288" actId="208"/>
          <ac:picMkLst>
            <pc:docMk/>
            <pc:sldMk cId="1715369423" sldId="443"/>
            <ac:picMk id="14" creationId="{ACED793D-88FF-ED11-FDA0-485CED75F8E9}"/>
          </ac:picMkLst>
        </pc:picChg>
      </pc:sldChg>
      <pc:sldChg chg="addSp delSp modSp mod ord">
        <pc:chgData name="Mohamed OUARANI" userId="cd0d0dc6-8f5a-4cb1-8468-b0c701166da7" providerId="ADAL" clId="{5A21ADDF-6F9E-408D-97BE-D65AC25CD0D5}" dt="2025-10-20T21:38:19.628" v="2223" actId="1076"/>
        <pc:sldMkLst>
          <pc:docMk/>
          <pc:sldMk cId="982038582" sldId="444"/>
        </pc:sldMkLst>
        <pc:spChg chg="mod">
          <ac:chgData name="Mohamed OUARANI" userId="cd0d0dc6-8f5a-4cb1-8468-b0c701166da7" providerId="ADAL" clId="{5A21ADDF-6F9E-408D-97BE-D65AC25CD0D5}" dt="2025-10-19T12:54:13.060" v="319" actId="20577"/>
          <ac:spMkLst>
            <pc:docMk/>
            <pc:sldMk cId="982038582" sldId="444"/>
            <ac:spMk id="4" creationId="{31B9C6DA-8017-4006-56C1-10B11E8C717E}"/>
          </ac:spMkLst>
        </pc:spChg>
        <pc:spChg chg="add mod">
          <ac:chgData name="Mohamed OUARANI" userId="cd0d0dc6-8f5a-4cb1-8468-b0c701166da7" providerId="ADAL" clId="{5A21ADDF-6F9E-408D-97BE-D65AC25CD0D5}" dt="2025-10-20T21:38:19.628" v="2223" actId="1076"/>
          <ac:spMkLst>
            <pc:docMk/>
            <pc:sldMk cId="982038582" sldId="444"/>
            <ac:spMk id="10" creationId="{4784D457-6A81-0106-7EB2-A742D53E21C0}"/>
          </ac:spMkLst>
        </pc:spChg>
        <pc:spChg chg="add mod">
          <ac:chgData name="Mohamed OUARANI" userId="cd0d0dc6-8f5a-4cb1-8468-b0c701166da7" providerId="ADAL" clId="{5A21ADDF-6F9E-408D-97BE-D65AC25CD0D5}" dt="2025-10-20T21:38:14.725" v="2222"/>
          <ac:spMkLst>
            <pc:docMk/>
            <pc:sldMk cId="982038582" sldId="444"/>
            <ac:spMk id="16" creationId="{9DDEF759-EF15-9FB3-C5FC-D0D499809333}"/>
          </ac:spMkLst>
        </pc:spChg>
        <pc:picChg chg="add mod">
          <ac:chgData name="Mohamed OUARANI" userId="cd0d0dc6-8f5a-4cb1-8468-b0c701166da7" providerId="ADAL" clId="{5A21ADDF-6F9E-408D-97BE-D65AC25CD0D5}" dt="2025-10-20T21:38:14.725" v="2222"/>
          <ac:picMkLst>
            <pc:docMk/>
            <pc:sldMk cId="982038582" sldId="444"/>
            <ac:picMk id="5" creationId="{C45CBA2E-8032-49DF-31C8-8C7E13E4E329}"/>
          </ac:picMkLst>
        </pc:picChg>
        <pc:picChg chg="add mod">
          <ac:chgData name="Mohamed OUARANI" userId="cd0d0dc6-8f5a-4cb1-8468-b0c701166da7" providerId="ADAL" clId="{5A21ADDF-6F9E-408D-97BE-D65AC25CD0D5}" dt="2025-10-20T21:38:14.725" v="2222"/>
          <ac:picMkLst>
            <pc:docMk/>
            <pc:sldMk cId="982038582" sldId="444"/>
            <ac:picMk id="6" creationId="{64CB273C-2030-1167-A7F0-2A59DF765403}"/>
          </ac:picMkLst>
        </pc:picChg>
        <pc:cxnChg chg="add mod">
          <ac:chgData name="Mohamed OUARANI" userId="cd0d0dc6-8f5a-4cb1-8468-b0c701166da7" providerId="ADAL" clId="{5A21ADDF-6F9E-408D-97BE-D65AC25CD0D5}" dt="2025-10-20T21:38:14.725" v="2222"/>
          <ac:cxnSpMkLst>
            <pc:docMk/>
            <pc:sldMk cId="982038582" sldId="444"/>
            <ac:cxnSpMk id="19" creationId="{214D7FC9-CBF7-CF51-A68D-4089D1F54797}"/>
          </ac:cxnSpMkLst>
        </pc:cxnChg>
      </pc:sldChg>
      <pc:sldChg chg="modSp mod">
        <pc:chgData name="Mohamed OUARANI" userId="cd0d0dc6-8f5a-4cb1-8468-b0c701166da7" providerId="ADAL" clId="{5A21ADDF-6F9E-408D-97BE-D65AC25CD0D5}" dt="2025-10-19T12:49:44.664" v="301" actId="20577"/>
        <pc:sldMkLst>
          <pc:docMk/>
          <pc:sldMk cId="3335198" sldId="446"/>
        </pc:sldMkLst>
        <pc:spChg chg="mod">
          <ac:chgData name="Mohamed OUARANI" userId="cd0d0dc6-8f5a-4cb1-8468-b0c701166da7" providerId="ADAL" clId="{5A21ADDF-6F9E-408D-97BE-D65AC25CD0D5}" dt="2025-10-19T12:49:44.664" v="301" actId="20577"/>
          <ac:spMkLst>
            <pc:docMk/>
            <pc:sldMk cId="3335198" sldId="446"/>
            <ac:spMk id="16" creationId="{75ED6CC5-EE30-6B83-F384-19395801E7B0}"/>
          </ac:spMkLst>
        </pc:spChg>
      </pc:sldChg>
      <pc:sldChg chg="modSp mod">
        <pc:chgData name="Mohamed OUARANI" userId="cd0d0dc6-8f5a-4cb1-8468-b0c701166da7" providerId="ADAL" clId="{5A21ADDF-6F9E-408D-97BE-D65AC25CD0D5}" dt="2025-10-19T12:51:12.847" v="305" actId="20577"/>
        <pc:sldMkLst>
          <pc:docMk/>
          <pc:sldMk cId="3329127375" sldId="447"/>
        </pc:sldMkLst>
        <pc:spChg chg="mod">
          <ac:chgData name="Mohamed OUARANI" userId="cd0d0dc6-8f5a-4cb1-8468-b0c701166da7" providerId="ADAL" clId="{5A21ADDF-6F9E-408D-97BE-D65AC25CD0D5}" dt="2025-10-19T12:51:12.847" v="305" actId="20577"/>
          <ac:spMkLst>
            <pc:docMk/>
            <pc:sldMk cId="3329127375" sldId="447"/>
            <ac:spMk id="8" creationId="{94CA34C9-5BA9-2197-2567-1E7C6652A7A6}"/>
          </ac:spMkLst>
        </pc:spChg>
      </pc:sldChg>
      <pc:sldChg chg="modSp mod">
        <pc:chgData name="Mohamed OUARANI" userId="cd0d0dc6-8f5a-4cb1-8468-b0c701166da7" providerId="ADAL" clId="{5A21ADDF-6F9E-408D-97BE-D65AC25CD0D5}" dt="2025-10-19T13:04:20.559" v="375" actId="1582"/>
        <pc:sldMkLst>
          <pc:docMk/>
          <pc:sldMk cId="1550337084" sldId="449"/>
        </pc:sldMkLst>
        <pc:spChg chg="mod">
          <ac:chgData name="Mohamed OUARANI" userId="cd0d0dc6-8f5a-4cb1-8468-b0c701166da7" providerId="ADAL" clId="{5A21ADDF-6F9E-408D-97BE-D65AC25CD0D5}" dt="2025-10-19T12:51:55.506" v="311" actId="20577"/>
          <ac:spMkLst>
            <pc:docMk/>
            <pc:sldMk cId="1550337084" sldId="449"/>
            <ac:spMk id="8" creationId="{EEEDA20B-DB45-FBF3-E815-1111A556F122}"/>
          </ac:spMkLst>
        </pc:spChg>
        <pc:spChg chg="mod">
          <ac:chgData name="Mohamed OUARANI" userId="cd0d0dc6-8f5a-4cb1-8468-b0c701166da7" providerId="ADAL" clId="{5A21ADDF-6F9E-408D-97BE-D65AC25CD0D5}" dt="2025-10-19T13:04:10.087" v="374" actId="208"/>
          <ac:spMkLst>
            <pc:docMk/>
            <pc:sldMk cId="1550337084" sldId="449"/>
            <ac:spMk id="12" creationId="{97CD7832-1923-E0E3-FF04-944EB4A4BC50}"/>
          </ac:spMkLst>
        </pc:spChg>
        <pc:spChg chg="mod">
          <ac:chgData name="Mohamed OUARANI" userId="cd0d0dc6-8f5a-4cb1-8468-b0c701166da7" providerId="ADAL" clId="{5A21ADDF-6F9E-408D-97BE-D65AC25CD0D5}" dt="2025-10-19T13:04:20.559" v="375" actId="1582"/>
          <ac:spMkLst>
            <pc:docMk/>
            <pc:sldMk cId="1550337084" sldId="449"/>
            <ac:spMk id="16" creationId="{0CE47D59-4D60-B4E2-024E-ED26964E1E7D}"/>
          </ac:spMkLst>
        </pc:spChg>
        <pc:picChg chg="mod">
          <ac:chgData name="Mohamed OUARANI" userId="cd0d0dc6-8f5a-4cb1-8468-b0c701166da7" providerId="ADAL" clId="{5A21ADDF-6F9E-408D-97BE-D65AC25CD0D5}" dt="2025-10-19T13:03:54.074" v="371" actId="108"/>
          <ac:picMkLst>
            <pc:docMk/>
            <pc:sldMk cId="1550337084" sldId="449"/>
            <ac:picMk id="24" creationId="{0C8664B3-94EA-8AEC-2332-E8CFB5FDA20B}"/>
          </ac:picMkLst>
        </pc:picChg>
      </pc:sldChg>
      <pc:sldChg chg="modSp mod">
        <pc:chgData name="Mohamed OUARANI" userId="cd0d0dc6-8f5a-4cb1-8468-b0c701166da7" providerId="ADAL" clId="{5A21ADDF-6F9E-408D-97BE-D65AC25CD0D5}" dt="2025-10-19T12:49:53.247" v="303" actId="20577"/>
        <pc:sldMkLst>
          <pc:docMk/>
          <pc:sldMk cId="4272380231" sldId="450"/>
        </pc:sldMkLst>
        <pc:spChg chg="mod">
          <ac:chgData name="Mohamed OUARANI" userId="cd0d0dc6-8f5a-4cb1-8468-b0c701166da7" providerId="ADAL" clId="{5A21ADDF-6F9E-408D-97BE-D65AC25CD0D5}" dt="2025-10-19T12:49:53.247" v="303" actId="20577"/>
          <ac:spMkLst>
            <pc:docMk/>
            <pc:sldMk cId="4272380231" sldId="450"/>
            <ac:spMk id="5" creationId="{385D6630-6327-73FF-35C8-82622D09205C}"/>
          </ac:spMkLst>
        </pc:spChg>
      </pc:sldChg>
      <pc:sldChg chg="modSp mod">
        <pc:chgData name="Mohamed OUARANI" userId="cd0d0dc6-8f5a-4cb1-8468-b0c701166da7" providerId="ADAL" clId="{5A21ADDF-6F9E-408D-97BE-D65AC25CD0D5}" dt="2025-10-19T12:52:05.426" v="313" actId="20577"/>
        <pc:sldMkLst>
          <pc:docMk/>
          <pc:sldMk cId="1826428753" sldId="451"/>
        </pc:sldMkLst>
        <pc:spChg chg="mod">
          <ac:chgData name="Mohamed OUARANI" userId="cd0d0dc6-8f5a-4cb1-8468-b0c701166da7" providerId="ADAL" clId="{5A21ADDF-6F9E-408D-97BE-D65AC25CD0D5}" dt="2025-10-19T12:52:05.426" v="313" actId="20577"/>
          <ac:spMkLst>
            <pc:docMk/>
            <pc:sldMk cId="1826428753" sldId="451"/>
            <ac:spMk id="11" creationId="{49546907-FD2E-4A55-C94F-C82241727671}"/>
          </ac:spMkLst>
        </pc:spChg>
      </pc:sldChg>
      <pc:sldChg chg="modSp mod">
        <pc:chgData name="Mohamed OUARANI" userId="cd0d0dc6-8f5a-4cb1-8468-b0c701166da7" providerId="ADAL" clId="{5A21ADDF-6F9E-408D-97BE-D65AC25CD0D5}" dt="2025-10-19T12:52:13.176" v="315" actId="20577"/>
        <pc:sldMkLst>
          <pc:docMk/>
          <pc:sldMk cId="2263520849" sldId="452"/>
        </pc:sldMkLst>
        <pc:spChg chg="mod">
          <ac:chgData name="Mohamed OUARANI" userId="cd0d0dc6-8f5a-4cb1-8468-b0c701166da7" providerId="ADAL" clId="{5A21ADDF-6F9E-408D-97BE-D65AC25CD0D5}" dt="2025-10-19T12:52:13.176" v="315" actId="20577"/>
          <ac:spMkLst>
            <pc:docMk/>
            <pc:sldMk cId="2263520849" sldId="452"/>
            <ac:spMk id="9" creationId="{8E7E77F1-752A-5E72-0F46-20CDE91D436B}"/>
          </ac:spMkLst>
        </pc:spChg>
      </pc:sldChg>
      <pc:sldChg chg="modSp mod">
        <pc:chgData name="Mohamed OUARANI" userId="cd0d0dc6-8f5a-4cb1-8468-b0c701166da7" providerId="ADAL" clId="{5A21ADDF-6F9E-408D-97BE-D65AC25CD0D5}" dt="2025-10-19T12:54:05.994" v="317" actId="20577"/>
        <pc:sldMkLst>
          <pc:docMk/>
          <pc:sldMk cId="1798902508" sldId="453"/>
        </pc:sldMkLst>
        <pc:spChg chg="mod">
          <ac:chgData name="Mohamed OUARANI" userId="cd0d0dc6-8f5a-4cb1-8468-b0c701166da7" providerId="ADAL" clId="{5A21ADDF-6F9E-408D-97BE-D65AC25CD0D5}" dt="2025-10-19T12:54:05.994" v="317" actId="20577"/>
          <ac:spMkLst>
            <pc:docMk/>
            <pc:sldMk cId="1798902508" sldId="453"/>
            <ac:spMk id="9" creationId="{F69D1D79-E8C3-86F8-3EAD-B1CA213D9D39}"/>
          </ac:spMkLst>
        </pc:spChg>
      </pc:sldChg>
      <pc:sldChg chg="addSp delSp add del modAnim">
        <pc:chgData name="Mohamed OUARANI" userId="cd0d0dc6-8f5a-4cb1-8468-b0c701166da7" providerId="ADAL" clId="{5A21ADDF-6F9E-408D-97BE-D65AC25CD0D5}" dt="2025-10-20T18:32:11.442" v="464" actId="2696"/>
        <pc:sldMkLst>
          <pc:docMk/>
          <pc:sldMk cId="70760766" sldId="475"/>
        </pc:sldMkLst>
      </pc:sldChg>
      <pc:sldChg chg="modSp mod">
        <pc:chgData name="Mohamed OUARANI" userId="cd0d0dc6-8f5a-4cb1-8468-b0c701166da7" providerId="ADAL" clId="{5A21ADDF-6F9E-408D-97BE-D65AC25CD0D5}" dt="2025-10-19T12:43:29.102" v="255" actId="20577"/>
        <pc:sldMkLst>
          <pc:docMk/>
          <pc:sldMk cId="3817932185" sldId="476"/>
        </pc:sldMkLst>
        <pc:spChg chg="mod">
          <ac:chgData name="Mohamed OUARANI" userId="cd0d0dc6-8f5a-4cb1-8468-b0c701166da7" providerId="ADAL" clId="{5A21ADDF-6F9E-408D-97BE-D65AC25CD0D5}" dt="2025-10-19T12:43:29.102" v="255" actId="20577"/>
          <ac:spMkLst>
            <pc:docMk/>
            <pc:sldMk cId="3817932185" sldId="476"/>
            <ac:spMk id="30" creationId="{ACD9F3DF-90E1-B189-216A-A7234F322D1B}"/>
          </ac:spMkLst>
        </pc:spChg>
      </pc:sldChg>
      <pc:sldChg chg="modSp mod">
        <pc:chgData name="Mohamed OUARANI" userId="cd0d0dc6-8f5a-4cb1-8468-b0c701166da7" providerId="ADAL" clId="{5A21ADDF-6F9E-408D-97BE-D65AC25CD0D5}" dt="2025-10-20T21:34:31.554" v="2209" actId="1036"/>
        <pc:sldMkLst>
          <pc:docMk/>
          <pc:sldMk cId="2912144807" sldId="478"/>
        </pc:sldMkLst>
        <pc:spChg chg="mod">
          <ac:chgData name="Mohamed OUARANI" userId="cd0d0dc6-8f5a-4cb1-8468-b0c701166da7" providerId="ADAL" clId="{5A21ADDF-6F9E-408D-97BE-D65AC25CD0D5}" dt="2025-10-19T12:48:29.121" v="287" actId="20577"/>
          <ac:spMkLst>
            <pc:docMk/>
            <pc:sldMk cId="2912144807" sldId="478"/>
            <ac:spMk id="9" creationId="{4C39B42A-0BF3-35FE-3F88-68A3478DFD92}"/>
          </ac:spMkLst>
        </pc:spChg>
        <pc:spChg chg="mod">
          <ac:chgData name="Mohamed OUARANI" userId="cd0d0dc6-8f5a-4cb1-8468-b0c701166da7" providerId="ADAL" clId="{5A21ADDF-6F9E-408D-97BE-D65AC25CD0D5}" dt="2025-10-20T21:34:26.948" v="2201"/>
          <ac:spMkLst>
            <pc:docMk/>
            <pc:sldMk cId="2912144807" sldId="478"/>
            <ac:spMk id="23" creationId="{C3000082-C883-BB59-A156-6C27DCA6B6FB}"/>
          </ac:spMkLst>
        </pc:spChg>
        <pc:picChg chg="mod">
          <ac:chgData name="Mohamed OUARANI" userId="cd0d0dc6-8f5a-4cb1-8468-b0c701166da7" providerId="ADAL" clId="{5A21ADDF-6F9E-408D-97BE-D65AC25CD0D5}" dt="2025-10-20T21:34:31.554" v="2209" actId="1036"/>
          <ac:picMkLst>
            <pc:docMk/>
            <pc:sldMk cId="2912144807" sldId="478"/>
            <ac:picMk id="3" creationId="{01ED1228-2F56-7E01-C1D3-D051CAC2A958}"/>
          </ac:picMkLst>
        </pc:picChg>
      </pc:sldChg>
      <pc:sldChg chg="modSp mod">
        <pc:chgData name="Mohamed OUARANI" userId="cd0d0dc6-8f5a-4cb1-8468-b0c701166da7" providerId="ADAL" clId="{5A21ADDF-6F9E-408D-97BE-D65AC25CD0D5}" dt="2025-10-19T12:51:37.214" v="309" actId="20577"/>
        <pc:sldMkLst>
          <pc:docMk/>
          <pc:sldMk cId="1300210400" sldId="479"/>
        </pc:sldMkLst>
        <pc:spChg chg="mod">
          <ac:chgData name="Mohamed OUARANI" userId="cd0d0dc6-8f5a-4cb1-8468-b0c701166da7" providerId="ADAL" clId="{5A21ADDF-6F9E-408D-97BE-D65AC25CD0D5}" dt="2025-10-19T12:51:37.214" v="309" actId="20577"/>
          <ac:spMkLst>
            <pc:docMk/>
            <pc:sldMk cId="1300210400" sldId="479"/>
            <ac:spMk id="8" creationId="{DB83DBC9-78F1-3DCE-4809-A2593576E137}"/>
          </ac:spMkLst>
        </pc:spChg>
      </pc:sldChg>
      <pc:sldChg chg="modSp mod">
        <pc:chgData name="Mohamed OUARANI" userId="cd0d0dc6-8f5a-4cb1-8468-b0c701166da7" providerId="ADAL" clId="{5A21ADDF-6F9E-408D-97BE-D65AC25CD0D5}" dt="2025-10-19T12:51:28.004" v="307" actId="20577"/>
        <pc:sldMkLst>
          <pc:docMk/>
          <pc:sldMk cId="1652072484" sldId="480"/>
        </pc:sldMkLst>
        <pc:spChg chg="mod">
          <ac:chgData name="Mohamed OUARANI" userId="cd0d0dc6-8f5a-4cb1-8468-b0c701166da7" providerId="ADAL" clId="{5A21ADDF-6F9E-408D-97BE-D65AC25CD0D5}" dt="2025-10-19T12:51:28.004" v="307" actId="20577"/>
          <ac:spMkLst>
            <pc:docMk/>
            <pc:sldMk cId="1652072484" sldId="480"/>
            <ac:spMk id="11" creationId="{6E9FFC65-6FA3-59B2-1EA8-AD9DDB5C7063}"/>
          </ac:spMkLst>
        </pc:spChg>
      </pc:sldChg>
      <pc:sldChg chg="modSp mod">
        <pc:chgData name="Mohamed OUARANI" userId="cd0d0dc6-8f5a-4cb1-8468-b0c701166da7" providerId="ADAL" clId="{5A21ADDF-6F9E-408D-97BE-D65AC25CD0D5}" dt="2025-10-21T13:00:46.955" v="3072" actId="20577"/>
        <pc:sldMkLst>
          <pc:docMk/>
          <pc:sldMk cId="2511255265" sldId="492"/>
        </pc:sldMkLst>
        <pc:spChg chg="mod">
          <ac:chgData name="Mohamed OUARANI" userId="cd0d0dc6-8f5a-4cb1-8468-b0c701166da7" providerId="ADAL" clId="{5A21ADDF-6F9E-408D-97BE-D65AC25CD0D5}" dt="2025-10-21T13:00:46.955" v="3072" actId="20577"/>
          <ac:spMkLst>
            <pc:docMk/>
            <pc:sldMk cId="2511255265" sldId="492"/>
            <ac:spMk id="7" creationId="{8382E491-FA80-923F-A91F-D43EB6F3AC8E}"/>
          </ac:spMkLst>
        </pc:spChg>
        <pc:spChg chg="mod">
          <ac:chgData name="Mohamed OUARANI" userId="cd0d0dc6-8f5a-4cb1-8468-b0c701166da7" providerId="ADAL" clId="{5A21ADDF-6F9E-408D-97BE-D65AC25CD0D5}" dt="2025-10-19T12:54:29.978" v="325" actId="20577"/>
          <ac:spMkLst>
            <pc:docMk/>
            <pc:sldMk cId="2511255265" sldId="492"/>
            <ac:spMk id="8" creationId="{1E352617-31ED-F89F-64AA-89F698854F41}"/>
          </ac:spMkLst>
        </pc:spChg>
      </pc:sldChg>
      <pc:sldChg chg="addSp delSp modSp mod delAnim modAnim">
        <pc:chgData name="Mohamed OUARANI" userId="cd0d0dc6-8f5a-4cb1-8468-b0c701166da7" providerId="ADAL" clId="{5A21ADDF-6F9E-408D-97BE-D65AC25CD0D5}" dt="2025-10-21T10:11:10.728" v="2973" actId="478"/>
        <pc:sldMkLst>
          <pc:docMk/>
          <pc:sldMk cId="2478326972" sldId="493"/>
        </pc:sldMkLst>
        <pc:spChg chg="mod">
          <ac:chgData name="Mohamed OUARANI" userId="cd0d0dc6-8f5a-4cb1-8468-b0c701166da7" providerId="ADAL" clId="{5A21ADDF-6F9E-408D-97BE-D65AC25CD0D5}" dt="2025-10-20T18:31:40.266" v="459" actId="20577"/>
          <ac:spMkLst>
            <pc:docMk/>
            <pc:sldMk cId="2478326972" sldId="493"/>
            <ac:spMk id="10" creationId="{4E977128-C262-F786-665D-B3D93168C8E0}"/>
          </ac:spMkLst>
        </pc:spChg>
        <pc:spChg chg="mod">
          <ac:chgData name="Mohamed OUARANI" userId="cd0d0dc6-8f5a-4cb1-8468-b0c701166da7" providerId="ADAL" clId="{5A21ADDF-6F9E-408D-97BE-D65AC25CD0D5}" dt="2025-10-20T18:31:30.319" v="454"/>
          <ac:spMkLst>
            <pc:docMk/>
            <pc:sldMk cId="2478326972" sldId="493"/>
            <ac:spMk id="21" creationId="{3D45F7F8-A2E9-EF29-EE26-5A9852459EBF}"/>
          </ac:spMkLst>
        </pc:spChg>
        <pc:spChg chg="mod">
          <ac:chgData name="Mohamed OUARANI" userId="cd0d0dc6-8f5a-4cb1-8468-b0c701166da7" providerId="ADAL" clId="{5A21ADDF-6F9E-408D-97BE-D65AC25CD0D5}" dt="2025-10-20T18:31:30.319" v="454"/>
          <ac:spMkLst>
            <pc:docMk/>
            <pc:sldMk cId="2478326972" sldId="493"/>
            <ac:spMk id="22" creationId="{EDAA4A55-791B-37C5-9BD8-7CEE36F03E0F}"/>
          </ac:spMkLst>
        </pc:spChg>
        <pc:spChg chg="add del mod">
          <ac:chgData name="Mohamed OUARANI" userId="cd0d0dc6-8f5a-4cb1-8468-b0c701166da7" providerId="ADAL" clId="{5A21ADDF-6F9E-408D-97BE-D65AC25CD0D5}" dt="2025-10-21T10:11:09.594" v="2972" actId="478"/>
          <ac:spMkLst>
            <pc:docMk/>
            <pc:sldMk cId="2478326972" sldId="493"/>
            <ac:spMk id="36" creationId="{66D5C13B-7994-A06C-21CF-B63EDD09A361}"/>
          </ac:spMkLst>
        </pc:spChg>
        <pc:spChg chg="add mod">
          <ac:chgData name="Mohamed OUARANI" userId="cd0d0dc6-8f5a-4cb1-8468-b0c701166da7" providerId="ADAL" clId="{5A21ADDF-6F9E-408D-97BE-D65AC25CD0D5}" dt="2025-10-20T18:31:30.319" v="454"/>
          <ac:spMkLst>
            <pc:docMk/>
            <pc:sldMk cId="2478326972" sldId="493"/>
            <ac:spMk id="39" creationId="{F7F67017-CCD5-B484-5B48-2A3CE68C9799}"/>
          </ac:spMkLst>
        </pc:spChg>
        <pc:spChg chg="add del mod topLvl">
          <ac:chgData name="Mohamed OUARANI" userId="cd0d0dc6-8f5a-4cb1-8468-b0c701166da7" providerId="ADAL" clId="{5A21ADDF-6F9E-408D-97BE-D65AC25CD0D5}" dt="2025-10-21T10:11:10.728" v="2973" actId="478"/>
          <ac:spMkLst>
            <pc:docMk/>
            <pc:sldMk cId="2478326972" sldId="493"/>
            <ac:spMk id="43" creationId="{AF79FA1E-146D-0D77-F1D4-2348CEAEDF48}"/>
          </ac:spMkLst>
        </pc:spChg>
        <pc:spChg chg="mod">
          <ac:chgData name="Mohamed OUARANI" userId="cd0d0dc6-8f5a-4cb1-8468-b0c701166da7" providerId="ADAL" clId="{5A21ADDF-6F9E-408D-97BE-D65AC25CD0D5}" dt="2025-10-19T12:42:42.500" v="249" actId="20577"/>
          <ac:spMkLst>
            <pc:docMk/>
            <pc:sldMk cId="2478326972" sldId="493"/>
            <ac:spMk id="46" creationId="{A5DE2854-CAEC-A1A0-03C7-20378286C012}"/>
          </ac:spMkLst>
        </pc:spChg>
        <pc:grpChg chg="add del mod">
          <ac:chgData name="Mohamed OUARANI" userId="cd0d0dc6-8f5a-4cb1-8468-b0c701166da7" providerId="ADAL" clId="{5A21ADDF-6F9E-408D-97BE-D65AC25CD0D5}" dt="2025-10-21T10:11:09.594" v="2972" actId="478"/>
          <ac:grpSpMkLst>
            <pc:docMk/>
            <pc:sldMk cId="2478326972" sldId="493"/>
            <ac:grpSpMk id="17" creationId="{E5B86D01-C82B-4AEC-D6BF-3010F915EA20}"/>
          </ac:grpSpMkLst>
        </pc:grpChg>
        <pc:grpChg chg="add del mod">
          <ac:chgData name="Mohamed OUARANI" userId="cd0d0dc6-8f5a-4cb1-8468-b0c701166da7" providerId="ADAL" clId="{5A21ADDF-6F9E-408D-97BE-D65AC25CD0D5}" dt="2025-10-21T10:11:10.728" v="2973" actId="478"/>
          <ac:grpSpMkLst>
            <pc:docMk/>
            <pc:sldMk cId="2478326972" sldId="493"/>
            <ac:grpSpMk id="40" creationId="{186AB0FC-942C-77AF-2616-D2C1A30A4B97}"/>
          </ac:grpSpMkLst>
        </pc:grpChg>
        <pc:picChg chg="mod">
          <ac:chgData name="Mohamed OUARANI" userId="cd0d0dc6-8f5a-4cb1-8468-b0c701166da7" providerId="ADAL" clId="{5A21ADDF-6F9E-408D-97BE-D65AC25CD0D5}" dt="2025-10-20T18:31:30.319" v="454"/>
          <ac:picMkLst>
            <pc:docMk/>
            <pc:sldMk cId="2478326972" sldId="493"/>
            <ac:picMk id="24" creationId="{D4B122AE-6A56-4D8D-BF74-0C8DCA24AB05}"/>
          </ac:picMkLst>
        </pc:picChg>
        <pc:picChg chg="mod topLvl">
          <ac:chgData name="Mohamed OUARANI" userId="cd0d0dc6-8f5a-4cb1-8468-b0c701166da7" providerId="ADAL" clId="{5A21ADDF-6F9E-408D-97BE-D65AC25CD0D5}" dt="2025-10-21T10:11:10.728" v="2973" actId="478"/>
          <ac:picMkLst>
            <pc:docMk/>
            <pc:sldMk cId="2478326972" sldId="493"/>
            <ac:picMk id="41" creationId="{38940F6A-B587-8C5A-EBB6-B803FAA882F0}"/>
          </ac:picMkLst>
        </pc:picChg>
        <pc:picChg chg="add mod">
          <ac:chgData name="Mohamed OUARANI" userId="cd0d0dc6-8f5a-4cb1-8468-b0c701166da7" providerId="ADAL" clId="{5A21ADDF-6F9E-408D-97BE-D65AC25CD0D5}" dt="2025-10-20T18:31:30.319" v="454"/>
          <ac:picMkLst>
            <pc:docMk/>
            <pc:sldMk cId="2478326972" sldId="493"/>
            <ac:picMk id="47" creationId="{EDAE414A-D34E-4352-357D-E428B60E62C8}"/>
          </ac:picMkLst>
        </pc:picChg>
      </pc:sldChg>
      <pc:sldChg chg="delSp add del">
        <pc:chgData name="Mohamed OUARANI" userId="cd0d0dc6-8f5a-4cb1-8468-b0c701166da7" providerId="ADAL" clId="{5A21ADDF-6F9E-408D-97BE-D65AC25CD0D5}" dt="2025-10-20T21:45:51.787" v="2263" actId="47"/>
        <pc:sldMkLst>
          <pc:docMk/>
          <pc:sldMk cId="110029131" sldId="494"/>
        </pc:sldMkLst>
      </pc:sldChg>
      <pc:sldChg chg="modSp mod">
        <pc:chgData name="Mohamed OUARANI" userId="cd0d0dc6-8f5a-4cb1-8468-b0c701166da7" providerId="ADAL" clId="{5A21ADDF-6F9E-408D-97BE-D65AC25CD0D5}" dt="2025-10-19T12:43:49.731" v="261" actId="20577"/>
        <pc:sldMkLst>
          <pc:docMk/>
          <pc:sldMk cId="2111510937" sldId="495"/>
        </pc:sldMkLst>
        <pc:spChg chg="mod">
          <ac:chgData name="Mohamed OUARANI" userId="cd0d0dc6-8f5a-4cb1-8468-b0c701166da7" providerId="ADAL" clId="{5A21ADDF-6F9E-408D-97BE-D65AC25CD0D5}" dt="2025-10-19T12:43:49.731" v="261" actId="20577"/>
          <ac:spMkLst>
            <pc:docMk/>
            <pc:sldMk cId="2111510937" sldId="495"/>
            <ac:spMk id="22" creationId="{67DC5CC0-11A8-CF19-6988-BAE0AB7ADE3A}"/>
          </ac:spMkLst>
        </pc:spChg>
      </pc:sldChg>
      <pc:sldChg chg="modSp mod">
        <pc:chgData name="Mohamed OUARANI" userId="cd0d0dc6-8f5a-4cb1-8468-b0c701166da7" providerId="ADAL" clId="{5A21ADDF-6F9E-408D-97BE-D65AC25CD0D5}" dt="2025-10-19T12:43:23.134" v="253" actId="20577"/>
        <pc:sldMkLst>
          <pc:docMk/>
          <pc:sldMk cId="3202143081" sldId="496"/>
        </pc:sldMkLst>
        <pc:spChg chg="mod">
          <ac:chgData name="Mohamed OUARANI" userId="cd0d0dc6-8f5a-4cb1-8468-b0c701166da7" providerId="ADAL" clId="{5A21ADDF-6F9E-408D-97BE-D65AC25CD0D5}" dt="2025-10-19T12:43:23.134" v="253" actId="20577"/>
          <ac:spMkLst>
            <pc:docMk/>
            <pc:sldMk cId="3202143081" sldId="496"/>
            <ac:spMk id="32" creationId="{DC780FE0-E753-E765-F0F4-1E3A16C6016E}"/>
          </ac:spMkLst>
        </pc:spChg>
      </pc:sldChg>
      <pc:sldChg chg="modSp mod">
        <pc:chgData name="Mohamed OUARANI" userId="cd0d0dc6-8f5a-4cb1-8468-b0c701166da7" providerId="ADAL" clId="{5A21ADDF-6F9E-408D-97BE-D65AC25CD0D5}" dt="2025-10-20T21:33:34.576" v="2197"/>
        <pc:sldMkLst>
          <pc:docMk/>
          <pc:sldMk cId="2271280506" sldId="497"/>
        </pc:sldMkLst>
        <pc:spChg chg="mod">
          <ac:chgData name="Mohamed OUARANI" userId="cd0d0dc6-8f5a-4cb1-8468-b0c701166da7" providerId="ADAL" clId="{5A21ADDF-6F9E-408D-97BE-D65AC25CD0D5}" dt="2025-10-19T12:48:23.042" v="285" actId="20577"/>
          <ac:spMkLst>
            <pc:docMk/>
            <pc:sldMk cId="2271280506" sldId="497"/>
            <ac:spMk id="3" creationId="{CC67F87D-60CB-7E06-DEE8-ABEF1D628694}"/>
          </ac:spMkLst>
        </pc:spChg>
        <pc:spChg chg="mod">
          <ac:chgData name="Mohamed OUARANI" userId="cd0d0dc6-8f5a-4cb1-8468-b0c701166da7" providerId="ADAL" clId="{5A21ADDF-6F9E-408D-97BE-D65AC25CD0D5}" dt="2025-10-20T21:33:34.576" v="2197"/>
          <ac:spMkLst>
            <pc:docMk/>
            <pc:sldMk cId="2271280506" sldId="497"/>
            <ac:spMk id="23" creationId="{C3000082-C883-BB59-A156-6C27DCA6B6FB}"/>
          </ac:spMkLst>
        </pc:spChg>
      </pc:sldChg>
      <pc:sldChg chg="modSp mod">
        <pc:chgData name="Mohamed OUARANI" userId="cd0d0dc6-8f5a-4cb1-8468-b0c701166da7" providerId="ADAL" clId="{5A21ADDF-6F9E-408D-97BE-D65AC25CD0D5}" dt="2025-10-19T12:43:35.629" v="257" actId="20577"/>
        <pc:sldMkLst>
          <pc:docMk/>
          <pc:sldMk cId="839836565" sldId="498"/>
        </pc:sldMkLst>
        <pc:spChg chg="mod">
          <ac:chgData name="Mohamed OUARANI" userId="cd0d0dc6-8f5a-4cb1-8468-b0c701166da7" providerId="ADAL" clId="{5A21ADDF-6F9E-408D-97BE-D65AC25CD0D5}" dt="2025-10-19T12:43:35.629" v="257" actId="20577"/>
          <ac:spMkLst>
            <pc:docMk/>
            <pc:sldMk cId="839836565" sldId="498"/>
            <ac:spMk id="21" creationId="{921EF987-E6A6-4B93-0FDC-0645F7819C9E}"/>
          </ac:spMkLst>
        </pc:spChg>
      </pc:sldChg>
      <pc:sldChg chg="modSp mod">
        <pc:chgData name="Mohamed OUARANI" userId="cd0d0dc6-8f5a-4cb1-8468-b0c701166da7" providerId="ADAL" clId="{5A21ADDF-6F9E-408D-97BE-D65AC25CD0D5}" dt="2025-10-21T11:58:56.793" v="3054" actId="20577"/>
        <pc:sldMkLst>
          <pc:docMk/>
          <pc:sldMk cId="2232831849" sldId="499"/>
        </pc:sldMkLst>
        <pc:spChg chg="mod">
          <ac:chgData name="Mohamed OUARANI" userId="cd0d0dc6-8f5a-4cb1-8468-b0c701166da7" providerId="ADAL" clId="{5A21ADDF-6F9E-408D-97BE-D65AC25CD0D5}" dt="2025-10-19T12:43:56.649" v="263" actId="20577"/>
          <ac:spMkLst>
            <pc:docMk/>
            <pc:sldMk cId="2232831849" sldId="499"/>
            <ac:spMk id="8" creationId="{3293C72C-1BC7-58C6-11BD-0AB4D4BB0C92}"/>
          </ac:spMkLst>
        </pc:spChg>
        <pc:spChg chg="mod">
          <ac:chgData name="Mohamed OUARANI" userId="cd0d0dc6-8f5a-4cb1-8468-b0c701166da7" providerId="ADAL" clId="{5A21ADDF-6F9E-408D-97BE-D65AC25CD0D5}" dt="2025-10-21T11:58:56.793" v="3054" actId="20577"/>
          <ac:spMkLst>
            <pc:docMk/>
            <pc:sldMk cId="2232831849" sldId="499"/>
            <ac:spMk id="12" creationId="{F058DC92-37D4-5EFA-22D8-3CE76A08A866}"/>
          </ac:spMkLst>
        </pc:spChg>
      </pc:sldChg>
      <pc:sldChg chg="modSp mod">
        <pc:chgData name="Mohamed OUARANI" userId="cd0d0dc6-8f5a-4cb1-8468-b0c701166da7" providerId="ADAL" clId="{5A21ADDF-6F9E-408D-97BE-D65AC25CD0D5}" dt="2025-10-19T12:43:43.614" v="259" actId="20577"/>
        <pc:sldMkLst>
          <pc:docMk/>
          <pc:sldMk cId="1366717447" sldId="501"/>
        </pc:sldMkLst>
        <pc:spChg chg="mod">
          <ac:chgData name="Mohamed OUARANI" userId="cd0d0dc6-8f5a-4cb1-8468-b0c701166da7" providerId="ADAL" clId="{5A21ADDF-6F9E-408D-97BE-D65AC25CD0D5}" dt="2025-10-19T12:43:43.614" v="259" actId="20577"/>
          <ac:spMkLst>
            <pc:docMk/>
            <pc:sldMk cId="1366717447" sldId="501"/>
            <ac:spMk id="4" creationId="{45ADF0DF-180A-23D1-BF1A-A926B08E9A09}"/>
          </ac:spMkLst>
        </pc:spChg>
      </pc:sldChg>
      <pc:sldChg chg="delSp modSp mod ord">
        <pc:chgData name="Mohamed OUARANI" userId="cd0d0dc6-8f5a-4cb1-8468-b0c701166da7" providerId="ADAL" clId="{5A21ADDF-6F9E-408D-97BE-D65AC25CD0D5}" dt="2025-10-21T10:44:07.557" v="3047" actId="1076"/>
        <pc:sldMkLst>
          <pc:docMk/>
          <pc:sldMk cId="3149145413" sldId="502"/>
        </pc:sldMkLst>
        <pc:spChg chg="mod">
          <ac:chgData name="Mohamed OUARANI" userId="cd0d0dc6-8f5a-4cb1-8468-b0c701166da7" providerId="ADAL" clId="{5A21ADDF-6F9E-408D-97BE-D65AC25CD0D5}" dt="2025-10-19T12:48:09.094" v="283" actId="20577"/>
          <ac:spMkLst>
            <pc:docMk/>
            <pc:sldMk cId="3149145413" sldId="502"/>
            <ac:spMk id="8" creationId="{3293C72C-1BC7-58C6-11BD-0AB4D4BB0C92}"/>
          </ac:spMkLst>
        </pc:spChg>
        <pc:spChg chg="mod">
          <ac:chgData name="Mohamed OUARANI" userId="cd0d0dc6-8f5a-4cb1-8468-b0c701166da7" providerId="ADAL" clId="{5A21ADDF-6F9E-408D-97BE-D65AC25CD0D5}" dt="2025-10-21T10:44:07.557" v="3047" actId="1076"/>
          <ac:spMkLst>
            <pc:docMk/>
            <pc:sldMk cId="3149145413" sldId="502"/>
            <ac:spMk id="10" creationId="{4E977128-C262-F786-665D-B3D93168C8E0}"/>
          </ac:spMkLst>
        </pc:spChg>
      </pc:sldChg>
      <pc:sldChg chg="modSp mod">
        <pc:chgData name="Mohamed OUARANI" userId="cd0d0dc6-8f5a-4cb1-8468-b0c701166da7" providerId="ADAL" clId="{5A21ADDF-6F9E-408D-97BE-D65AC25CD0D5}" dt="2025-10-19T12:46:51.785" v="279" actId="20577"/>
        <pc:sldMkLst>
          <pc:docMk/>
          <pc:sldMk cId="2875105607" sldId="503"/>
        </pc:sldMkLst>
        <pc:spChg chg="mod">
          <ac:chgData name="Mohamed OUARANI" userId="cd0d0dc6-8f5a-4cb1-8468-b0c701166da7" providerId="ADAL" clId="{5A21ADDF-6F9E-408D-97BE-D65AC25CD0D5}" dt="2025-10-19T12:44:03.329" v="265" actId="20577"/>
          <ac:spMkLst>
            <pc:docMk/>
            <pc:sldMk cId="2875105607" sldId="503"/>
            <ac:spMk id="8" creationId="{3293C72C-1BC7-58C6-11BD-0AB4D4BB0C92}"/>
          </ac:spMkLst>
        </pc:spChg>
        <pc:spChg chg="mod">
          <ac:chgData name="Mohamed OUARANI" userId="cd0d0dc6-8f5a-4cb1-8468-b0c701166da7" providerId="ADAL" clId="{5A21ADDF-6F9E-408D-97BE-D65AC25CD0D5}" dt="2025-10-19T12:46:51.785" v="279" actId="20577"/>
          <ac:spMkLst>
            <pc:docMk/>
            <pc:sldMk cId="2875105607" sldId="503"/>
            <ac:spMk id="10" creationId="{4E977128-C262-F786-665D-B3D93168C8E0}"/>
          </ac:spMkLst>
        </pc:spChg>
      </pc:sldChg>
      <pc:sldChg chg="modSp mod ord">
        <pc:chgData name="Mohamed OUARANI" userId="cd0d0dc6-8f5a-4cb1-8468-b0c701166da7" providerId="ADAL" clId="{5A21ADDF-6F9E-408D-97BE-D65AC25CD0D5}" dt="2025-10-19T12:46:31.552" v="275"/>
        <pc:sldMkLst>
          <pc:docMk/>
          <pc:sldMk cId="2822666947" sldId="504"/>
        </pc:sldMkLst>
        <pc:spChg chg="mod">
          <ac:chgData name="Mohamed OUARANI" userId="cd0d0dc6-8f5a-4cb1-8468-b0c701166da7" providerId="ADAL" clId="{5A21ADDF-6F9E-408D-97BE-D65AC25CD0D5}" dt="2025-10-19T12:45:03.873" v="267" actId="20577"/>
          <ac:spMkLst>
            <pc:docMk/>
            <pc:sldMk cId="2822666947" sldId="504"/>
            <ac:spMk id="8" creationId="{3293C72C-1BC7-58C6-11BD-0AB4D4BB0C92}"/>
          </ac:spMkLst>
        </pc:spChg>
      </pc:sldChg>
      <pc:sldChg chg="modSp mod">
        <pc:chgData name="Mohamed OUARANI" userId="cd0d0dc6-8f5a-4cb1-8468-b0c701166da7" providerId="ADAL" clId="{5A21ADDF-6F9E-408D-97BE-D65AC25CD0D5}" dt="2025-10-19T12:46:47.375" v="277" actId="20577"/>
        <pc:sldMkLst>
          <pc:docMk/>
          <pc:sldMk cId="3406460643" sldId="505"/>
        </pc:sldMkLst>
        <pc:spChg chg="mod">
          <ac:chgData name="Mohamed OUARANI" userId="cd0d0dc6-8f5a-4cb1-8468-b0c701166da7" providerId="ADAL" clId="{5A21ADDF-6F9E-408D-97BE-D65AC25CD0D5}" dt="2025-10-19T12:45:38.169" v="269" actId="20577"/>
          <ac:spMkLst>
            <pc:docMk/>
            <pc:sldMk cId="3406460643" sldId="505"/>
            <ac:spMk id="8" creationId="{3293C72C-1BC7-58C6-11BD-0AB4D4BB0C92}"/>
          </ac:spMkLst>
        </pc:spChg>
        <pc:spChg chg="mod">
          <ac:chgData name="Mohamed OUARANI" userId="cd0d0dc6-8f5a-4cb1-8468-b0c701166da7" providerId="ADAL" clId="{5A21ADDF-6F9E-408D-97BE-D65AC25CD0D5}" dt="2025-10-19T12:46:47.375" v="277" actId="20577"/>
          <ac:spMkLst>
            <pc:docMk/>
            <pc:sldMk cId="3406460643" sldId="505"/>
            <ac:spMk id="10" creationId="{4E977128-C262-F786-665D-B3D93168C8E0}"/>
          </ac:spMkLst>
        </pc:spChg>
      </pc:sldChg>
      <pc:sldChg chg="addSp delSp modSp mod">
        <pc:chgData name="Mohamed OUARANI" userId="cd0d0dc6-8f5a-4cb1-8468-b0c701166da7" providerId="ADAL" clId="{5A21ADDF-6F9E-408D-97BE-D65AC25CD0D5}" dt="2025-10-20T20:07:20.313" v="1694" actId="108"/>
        <pc:sldMkLst>
          <pc:docMk/>
          <pc:sldMk cId="1736758564" sldId="506"/>
        </pc:sldMkLst>
        <pc:spChg chg="mod">
          <ac:chgData name="Mohamed OUARANI" userId="cd0d0dc6-8f5a-4cb1-8468-b0c701166da7" providerId="ADAL" clId="{5A21ADDF-6F9E-408D-97BE-D65AC25CD0D5}" dt="2025-10-19T12:47:51.398" v="281" actId="20577"/>
          <ac:spMkLst>
            <pc:docMk/>
            <pc:sldMk cId="1736758564" sldId="506"/>
            <ac:spMk id="8" creationId="{3293C72C-1BC7-58C6-11BD-0AB4D4BB0C92}"/>
          </ac:spMkLst>
        </pc:spChg>
        <pc:picChg chg="add mod ord">
          <ac:chgData name="Mohamed OUARANI" userId="cd0d0dc6-8f5a-4cb1-8468-b0c701166da7" providerId="ADAL" clId="{5A21ADDF-6F9E-408D-97BE-D65AC25CD0D5}" dt="2025-10-20T20:07:20.313" v="1694" actId="108"/>
          <ac:picMkLst>
            <pc:docMk/>
            <pc:sldMk cId="1736758564" sldId="506"/>
            <ac:picMk id="5" creationId="{58F9BDB8-4AD8-678D-BD0B-D5A7C8A51DE6}"/>
          </ac:picMkLst>
        </pc:picChg>
        <pc:picChg chg="ord">
          <ac:chgData name="Mohamed OUARANI" userId="cd0d0dc6-8f5a-4cb1-8468-b0c701166da7" providerId="ADAL" clId="{5A21ADDF-6F9E-408D-97BE-D65AC25CD0D5}" dt="2025-10-20T20:06:34.122" v="1665" actId="166"/>
          <ac:picMkLst>
            <pc:docMk/>
            <pc:sldMk cId="1736758564" sldId="506"/>
            <ac:picMk id="7" creationId="{3BDA83EB-D677-4CAB-5637-EB4A0FD58F6D}"/>
          </ac:picMkLst>
        </pc:picChg>
        <pc:picChg chg="ord">
          <ac:chgData name="Mohamed OUARANI" userId="cd0d0dc6-8f5a-4cb1-8468-b0c701166da7" providerId="ADAL" clId="{5A21ADDF-6F9E-408D-97BE-D65AC25CD0D5}" dt="2025-10-20T20:06:39.841" v="1666" actId="166"/>
          <ac:picMkLst>
            <pc:docMk/>
            <pc:sldMk cId="1736758564" sldId="506"/>
            <ac:picMk id="9" creationId="{E1201DB4-F322-9FE4-ADD9-EA5525290FC4}"/>
          </ac:picMkLst>
        </pc:picChg>
      </pc:sldChg>
      <pc:sldChg chg="addSp delSp del mod">
        <pc:chgData name="Mohamed OUARANI" userId="cd0d0dc6-8f5a-4cb1-8468-b0c701166da7" providerId="ADAL" clId="{5A21ADDF-6F9E-408D-97BE-D65AC25CD0D5}" dt="2025-10-19T13:00:28.594" v="351" actId="2696"/>
        <pc:sldMkLst>
          <pc:docMk/>
          <pc:sldMk cId="2103618753" sldId="508"/>
        </pc:sldMkLst>
      </pc:sldChg>
      <pc:sldChg chg="modSp mod">
        <pc:chgData name="Mohamed OUARANI" userId="cd0d0dc6-8f5a-4cb1-8468-b0c701166da7" providerId="ADAL" clId="{5A21ADDF-6F9E-408D-97BE-D65AC25CD0D5}" dt="2025-10-20T22:35:57.385" v="2650" actId="14100"/>
        <pc:sldMkLst>
          <pc:docMk/>
          <pc:sldMk cId="1595853672" sldId="509"/>
        </pc:sldMkLst>
        <pc:spChg chg="mod">
          <ac:chgData name="Mohamed OUARANI" userId="cd0d0dc6-8f5a-4cb1-8468-b0c701166da7" providerId="ADAL" clId="{5A21ADDF-6F9E-408D-97BE-D65AC25CD0D5}" dt="2025-10-19T12:54:17.650" v="321" actId="20577"/>
          <ac:spMkLst>
            <pc:docMk/>
            <pc:sldMk cId="1595853672" sldId="509"/>
            <ac:spMk id="4" creationId="{31B9C6DA-8017-4006-56C1-10B11E8C717E}"/>
          </ac:spMkLst>
        </pc:spChg>
        <pc:spChg chg="mod">
          <ac:chgData name="Mohamed OUARANI" userId="cd0d0dc6-8f5a-4cb1-8468-b0c701166da7" providerId="ADAL" clId="{5A21ADDF-6F9E-408D-97BE-D65AC25CD0D5}" dt="2025-10-20T22:35:57.385" v="2650" actId="14100"/>
          <ac:spMkLst>
            <pc:docMk/>
            <pc:sldMk cId="1595853672" sldId="509"/>
            <ac:spMk id="12" creationId="{1F71858C-BA43-BBB4-66CD-0C67439B2D99}"/>
          </ac:spMkLst>
        </pc:spChg>
      </pc:sldChg>
      <pc:sldChg chg="modSp mod">
        <pc:chgData name="Mohamed OUARANI" userId="cd0d0dc6-8f5a-4cb1-8468-b0c701166da7" providerId="ADAL" clId="{5A21ADDF-6F9E-408D-97BE-D65AC25CD0D5}" dt="2025-10-20T20:46:51.555" v="1805" actId="14100"/>
        <pc:sldMkLst>
          <pc:docMk/>
          <pc:sldMk cId="3719814715" sldId="510"/>
        </pc:sldMkLst>
        <pc:spChg chg="mod">
          <ac:chgData name="Mohamed OUARANI" userId="cd0d0dc6-8f5a-4cb1-8468-b0c701166da7" providerId="ADAL" clId="{5A21ADDF-6F9E-408D-97BE-D65AC25CD0D5}" dt="2025-10-19T12:54:25.095" v="323" actId="20577"/>
          <ac:spMkLst>
            <pc:docMk/>
            <pc:sldMk cId="3719814715" sldId="510"/>
            <ac:spMk id="4" creationId="{31B9C6DA-8017-4006-56C1-10B11E8C717E}"/>
          </ac:spMkLst>
        </pc:spChg>
        <pc:spChg chg="mod">
          <ac:chgData name="Mohamed OUARANI" userId="cd0d0dc6-8f5a-4cb1-8468-b0c701166da7" providerId="ADAL" clId="{5A21ADDF-6F9E-408D-97BE-D65AC25CD0D5}" dt="2025-10-20T20:46:51.555" v="1805" actId="14100"/>
          <ac:spMkLst>
            <pc:docMk/>
            <pc:sldMk cId="3719814715" sldId="510"/>
            <ac:spMk id="12" creationId="{1F71858C-BA43-BBB4-66CD-0C67439B2D99}"/>
          </ac:spMkLst>
        </pc:spChg>
      </pc:sldChg>
      <pc:sldChg chg="modSp mod">
        <pc:chgData name="Mohamed OUARANI" userId="cd0d0dc6-8f5a-4cb1-8468-b0c701166da7" providerId="ADAL" clId="{5A21ADDF-6F9E-408D-97BE-D65AC25CD0D5}" dt="2025-10-20T22:36:34.161" v="2653" actId="14100"/>
        <pc:sldMkLst>
          <pc:docMk/>
          <pc:sldMk cId="517566020" sldId="511"/>
        </pc:sldMkLst>
        <pc:spChg chg="mod">
          <ac:chgData name="Mohamed OUARANI" userId="cd0d0dc6-8f5a-4cb1-8468-b0c701166da7" providerId="ADAL" clId="{5A21ADDF-6F9E-408D-97BE-D65AC25CD0D5}" dt="2025-10-19T13:00:50.555" v="353" actId="20577"/>
          <ac:spMkLst>
            <pc:docMk/>
            <pc:sldMk cId="517566020" sldId="511"/>
            <ac:spMk id="4" creationId="{31B9C6DA-8017-4006-56C1-10B11E8C717E}"/>
          </ac:spMkLst>
        </pc:spChg>
        <pc:spChg chg="mod">
          <ac:chgData name="Mohamed OUARANI" userId="cd0d0dc6-8f5a-4cb1-8468-b0c701166da7" providerId="ADAL" clId="{5A21ADDF-6F9E-408D-97BE-D65AC25CD0D5}" dt="2025-10-20T22:36:34.161" v="2653" actId="14100"/>
          <ac:spMkLst>
            <pc:docMk/>
            <pc:sldMk cId="517566020" sldId="511"/>
            <ac:spMk id="12" creationId="{1F71858C-BA43-BBB4-66CD-0C67439B2D99}"/>
          </ac:spMkLst>
        </pc:spChg>
      </pc:sldChg>
      <pc:sldChg chg="addSp delSp modSp add mod ord">
        <pc:chgData name="Mohamed OUARANI" userId="cd0d0dc6-8f5a-4cb1-8468-b0c701166da7" providerId="ADAL" clId="{5A21ADDF-6F9E-408D-97BE-D65AC25CD0D5}" dt="2025-10-21T08:39:38.675" v="2731" actId="20577"/>
        <pc:sldMkLst>
          <pc:docMk/>
          <pc:sldMk cId="3187672597" sldId="512"/>
        </pc:sldMkLst>
        <pc:spChg chg="mod">
          <ac:chgData name="Mohamed OUARANI" userId="cd0d0dc6-8f5a-4cb1-8468-b0c701166da7" providerId="ADAL" clId="{5A21ADDF-6F9E-408D-97BE-D65AC25CD0D5}" dt="2025-10-21T08:39:38.675" v="2731" actId="20577"/>
          <ac:spMkLst>
            <pc:docMk/>
            <pc:sldMk cId="3187672597" sldId="512"/>
            <ac:spMk id="13" creationId="{C3ED8069-5C4B-7705-DEDF-ED2F596807E7}"/>
          </ac:spMkLst>
        </pc:spChg>
        <pc:spChg chg="mod">
          <ac:chgData name="Mohamed OUARANI" userId="cd0d0dc6-8f5a-4cb1-8468-b0c701166da7" providerId="ADAL" clId="{5A21ADDF-6F9E-408D-97BE-D65AC25CD0D5}" dt="2025-10-20T20:39:04.618" v="1723" actId="207"/>
          <ac:spMkLst>
            <pc:docMk/>
            <pc:sldMk cId="3187672597" sldId="512"/>
            <ac:spMk id="16" creationId="{28F59678-0987-F116-2555-927418657748}"/>
          </ac:spMkLst>
        </pc:spChg>
        <pc:spChg chg="mod">
          <ac:chgData name="Mohamed OUARANI" userId="cd0d0dc6-8f5a-4cb1-8468-b0c701166da7" providerId="ADAL" clId="{5A21ADDF-6F9E-408D-97BE-D65AC25CD0D5}" dt="2025-10-20T20:39:11.941" v="1725" actId="207"/>
          <ac:spMkLst>
            <pc:docMk/>
            <pc:sldMk cId="3187672597" sldId="512"/>
            <ac:spMk id="18" creationId="{E37ADE6E-3398-5A8A-57D6-ACB048505E49}"/>
          </ac:spMkLst>
        </pc:spChg>
        <pc:spChg chg="mod">
          <ac:chgData name="Mohamed OUARANI" userId="cd0d0dc6-8f5a-4cb1-8468-b0c701166da7" providerId="ADAL" clId="{5A21ADDF-6F9E-408D-97BE-D65AC25CD0D5}" dt="2025-10-20T20:38:35.539" v="1722" actId="403"/>
          <ac:spMkLst>
            <pc:docMk/>
            <pc:sldMk cId="3187672597" sldId="512"/>
            <ac:spMk id="24" creationId="{CD4F74C5-569C-64EE-73FB-6EA54FB8BA02}"/>
          </ac:spMkLst>
        </pc:spChg>
        <pc:grpChg chg="add mod">
          <ac:chgData name="Mohamed OUARANI" userId="cd0d0dc6-8f5a-4cb1-8468-b0c701166da7" providerId="ADAL" clId="{5A21ADDF-6F9E-408D-97BE-D65AC25CD0D5}" dt="2025-10-19T12:58:04.573" v="338"/>
          <ac:grpSpMkLst>
            <pc:docMk/>
            <pc:sldMk cId="3187672597" sldId="512"/>
            <ac:grpSpMk id="15" creationId="{D5866CE6-7456-48AB-BF84-13A41C2CC6EF}"/>
          </ac:grpSpMkLst>
        </pc:grpChg>
        <pc:picChg chg="mod">
          <ac:chgData name="Mohamed OUARANI" userId="cd0d0dc6-8f5a-4cb1-8468-b0c701166da7" providerId="ADAL" clId="{5A21ADDF-6F9E-408D-97BE-D65AC25CD0D5}" dt="2025-10-19T13:00:14.264" v="350" actId="1076"/>
          <ac:picMkLst>
            <pc:docMk/>
            <pc:sldMk cId="3187672597" sldId="512"/>
            <ac:picMk id="11" creationId="{57FC98B3-6E9B-0C9C-5C9A-A7D888C35FC0}"/>
          </ac:picMkLst>
        </pc:picChg>
        <pc:picChg chg="add mod">
          <ac:chgData name="Mohamed OUARANI" userId="cd0d0dc6-8f5a-4cb1-8468-b0c701166da7" providerId="ADAL" clId="{5A21ADDF-6F9E-408D-97BE-D65AC25CD0D5}" dt="2025-10-19T12:58:04.573" v="338"/>
          <ac:picMkLst>
            <pc:docMk/>
            <pc:sldMk cId="3187672597" sldId="512"/>
            <ac:picMk id="19" creationId="{FE4F6DDA-397B-623B-0C7D-0C0733F93303}"/>
          </ac:picMkLst>
        </pc:picChg>
        <pc:picChg chg="add mod">
          <ac:chgData name="Mohamed OUARANI" userId="cd0d0dc6-8f5a-4cb1-8468-b0c701166da7" providerId="ADAL" clId="{5A21ADDF-6F9E-408D-97BE-D65AC25CD0D5}" dt="2025-10-19T12:58:04.573" v="338"/>
          <ac:picMkLst>
            <pc:docMk/>
            <pc:sldMk cId="3187672597" sldId="512"/>
            <ac:picMk id="20" creationId="{EEF2C078-FC95-D4C2-7387-0B9707EE025B}"/>
          </ac:picMkLst>
        </pc:picChg>
      </pc:sldChg>
      <pc:sldChg chg="add del">
        <pc:chgData name="Mohamed OUARANI" userId="cd0d0dc6-8f5a-4cb1-8468-b0c701166da7" providerId="ADAL" clId="{5A21ADDF-6F9E-408D-97BE-D65AC25CD0D5}" dt="2025-10-21T09:26:55.899" v="2852" actId="47"/>
        <pc:sldMkLst>
          <pc:docMk/>
          <pc:sldMk cId="2615153500" sldId="513"/>
        </pc:sldMkLst>
      </pc:sldChg>
      <pc:sldChg chg="add del">
        <pc:chgData name="Mohamed OUARANI" userId="cd0d0dc6-8f5a-4cb1-8468-b0c701166da7" providerId="ADAL" clId="{5A21ADDF-6F9E-408D-97BE-D65AC25CD0D5}" dt="2025-10-20T21:27:46.623" v="2190" actId="2696"/>
        <pc:sldMkLst>
          <pc:docMk/>
          <pc:sldMk cId="3963537671" sldId="514"/>
        </pc:sldMkLst>
      </pc:sldChg>
      <pc:sldChg chg="modSp add mod">
        <pc:chgData name="Mohamed OUARANI" userId="cd0d0dc6-8f5a-4cb1-8468-b0c701166da7" providerId="ADAL" clId="{5A21ADDF-6F9E-408D-97BE-D65AC25CD0D5}" dt="2025-10-20T18:31:48.169" v="463" actId="20577"/>
        <pc:sldMkLst>
          <pc:docMk/>
          <pc:sldMk cId="2802581003" sldId="515"/>
        </pc:sldMkLst>
        <pc:spChg chg="mod">
          <ac:chgData name="Mohamed OUARANI" userId="cd0d0dc6-8f5a-4cb1-8468-b0c701166da7" providerId="ADAL" clId="{5A21ADDF-6F9E-408D-97BE-D65AC25CD0D5}" dt="2025-10-20T18:31:48.169" v="463" actId="20577"/>
          <ac:spMkLst>
            <pc:docMk/>
            <pc:sldMk cId="2802581003" sldId="515"/>
            <ac:spMk id="10" creationId="{4CD9DFD1-7D9E-A20F-9B97-C2AFEFDDEAF8}"/>
          </ac:spMkLst>
        </pc:spChg>
      </pc:sldChg>
      <pc:sldChg chg="addSp modSp add del">
        <pc:chgData name="Mohamed OUARANI" userId="cd0d0dc6-8f5a-4cb1-8468-b0c701166da7" providerId="ADAL" clId="{5A21ADDF-6F9E-408D-97BE-D65AC25CD0D5}" dt="2025-10-20T20:45:56.333" v="1799" actId="47"/>
        <pc:sldMkLst>
          <pc:docMk/>
          <pc:sldMk cId="2431154427" sldId="516"/>
        </pc:sldMkLst>
      </pc:sldChg>
      <pc:sldChg chg="addSp delSp modSp add mod">
        <pc:chgData name="Mohamed OUARANI" userId="cd0d0dc6-8f5a-4cb1-8468-b0c701166da7" providerId="ADAL" clId="{5A21ADDF-6F9E-408D-97BE-D65AC25CD0D5}" dt="2025-10-21T07:07:23.787" v="2707" actId="20577"/>
        <pc:sldMkLst>
          <pc:docMk/>
          <pc:sldMk cId="1595386234" sldId="517"/>
        </pc:sldMkLst>
        <pc:spChg chg="mod">
          <ac:chgData name="Mohamed OUARANI" userId="cd0d0dc6-8f5a-4cb1-8468-b0c701166da7" providerId="ADAL" clId="{5A21ADDF-6F9E-408D-97BE-D65AC25CD0D5}" dt="2025-10-21T07:07:23.787" v="2707" actId="20577"/>
          <ac:spMkLst>
            <pc:docMk/>
            <pc:sldMk cId="1595386234" sldId="517"/>
            <ac:spMk id="7" creationId="{BD4D4E82-5E3E-59D3-80FD-C1B28255B1DC}"/>
          </ac:spMkLst>
        </pc:spChg>
        <pc:spChg chg="add mod">
          <ac:chgData name="Mohamed OUARANI" userId="cd0d0dc6-8f5a-4cb1-8468-b0c701166da7" providerId="ADAL" clId="{5A21ADDF-6F9E-408D-97BE-D65AC25CD0D5}" dt="2025-10-20T19:46:35.831" v="1570" actId="113"/>
          <ac:spMkLst>
            <pc:docMk/>
            <pc:sldMk cId="1595386234" sldId="517"/>
            <ac:spMk id="23" creationId="{18D3F834-82DE-8538-37B2-FAEC38FEC917}"/>
          </ac:spMkLst>
        </pc:spChg>
        <pc:grpChg chg="mod">
          <ac:chgData name="Mohamed OUARANI" userId="cd0d0dc6-8f5a-4cb1-8468-b0c701166da7" providerId="ADAL" clId="{5A21ADDF-6F9E-408D-97BE-D65AC25CD0D5}" dt="2025-10-20T19:39:41.472" v="1458" actId="164"/>
          <ac:grpSpMkLst>
            <pc:docMk/>
            <pc:sldMk cId="1595386234" sldId="517"/>
            <ac:grpSpMk id="21" creationId="{A5BCC1DB-0375-113E-90DD-2EBAEC7A4696}"/>
          </ac:grpSpMkLst>
        </pc:grpChg>
        <pc:grpChg chg="add mod">
          <ac:chgData name="Mohamed OUARANI" userId="cd0d0dc6-8f5a-4cb1-8468-b0c701166da7" providerId="ADAL" clId="{5A21ADDF-6F9E-408D-97BE-D65AC25CD0D5}" dt="2025-10-20T19:36:10.058" v="1398" actId="1037"/>
          <ac:grpSpMkLst>
            <pc:docMk/>
            <pc:sldMk cId="1595386234" sldId="517"/>
            <ac:grpSpMk id="31" creationId="{32F278F0-4EA4-8D71-1072-B998E3FA39A9}"/>
          </ac:grpSpMkLst>
        </pc:grpChg>
        <pc:grpChg chg="add mod">
          <ac:chgData name="Mohamed OUARANI" userId="cd0d0dc6-8f5a-4cb1-8468-b0c701166da7" providerId="ADAL" clId="{5A21ADDF-6F9E-408D-97BE-D65AC25CD0D5}" dt="2025-10-20T19:39:45.222" v="1464" actId="1035"/>
          <ac:grpSpMkLst>
            <pc:docMk/>
            <pc:sldMk cId="1595386234" sldId="517"/>
            <ac:grpSpMk id="32" creationId="{4A019C28-1EF3-208B-8FC7-C3E4D55E685B}"/>
          </ac:grpSpMkLst>
        </pc:grpChg>
        <pc:picChg chg="add mod">
          <ac:chgData name="Mohamed OUARANI" userId="cd0d0dc6-8f5a-4cb1-8468-b0c701166da7" providerId="ADAL" clId="{5A21ADDF-6F9E-408D-97BE-D65AC25CD0D5}" dt="2025-10-20T18:54:07.676" v="472" actId="164"/>
          <ac:picMkLst>
            <pc:docMk/>
            <pc:sldMk cId="1595386234" sldId="517"/>
            <ac:picMk id="6" creationId="{477EAF1B-B011-5D66-2FFA-EC669D2C6325}"/>
          </ac:picMkLst>
        </pc:picChg>
        <pc:picChg chg="mod modCrop">
          <ac:chgData name="Mohamed OUARANI" userId="cd0d0dc6-8f5a-4cb1-8468-b0c701166da7" providerId="ADAL" clId="{5A21ADDF-6F9E-408D-97BE-D65AC25CD0D5}" dt="2025-10-20T19:35:53.437" v="1375" actId="732"/>
          <ac:picMkLst>
            <pc:docMk/>
            <pc:sldMk cId="1595386234" sldId="517"/>
            <ac:picMk id="11" creationId="{F7EB4FF4-C4A2-C1E4-96C8-AC239595073F}"/>
          </ac:picMkLst>
        </pc:picChg>
        <pc:picChg chg="add mod">
          <ac:chgData name="Mohamed OUARANI" userId="cd0d0dc6-8f5a-4cb1-8468-b0c701166da7" providerId="ADAL" clId="{5A21ADDF-6F9E-408D-97BE-D65AC25CD0D5}" dt="2025-10-20T18:54:07.676" v="472" actId="164"/>
          <ac:picMkLst>
            <pc:docMk/>
            <pc:sldMk cId="1595386234" sldId="517"/>
            <ac:picMk id="12" creationId="{70C3DE9A-00A0-B72C-39BE-A9C964004A1A}"/>
          </ac:picMkLst>
        </pc:picChg>
        <pc:picChg chg="add mod">
          <ac:chgData name="Mohamed OUARANI" userId="cd0d0dc6-8f5a-4cb1-8468-b0c701166da7" providerId="ADAL" clId="{5A21ADDF-6F9E-408D-97BE-D65AC25CD0D5}" dt="2025-10-20T18:54:07.676" v="472" actId="164"/>
          <ac:picMkLst>
            <pc:docMk/>
            <pc:sldMk cId="1595386234" sldId="517"/>
            <ac:picMk id="13" creationId="{D32730FC-3219-3408-6016-EAF1BD7EE5CE}"/>
          </ac:picMkLst>
        </pc:picChg>
        <pc:picChg chg="add mod">
          <ac:chgData name="Mohamed OUARANI" userId="cd0d0dc6-8f5a-4cb1-8468-b0c701166da7" providerId="ADAL" clId="{5A21ADDF-6F9E-408D-97BE-D65AC25CD0D5}" dt="2025-10-20T19:35:57.819" v="1382" actId="1037"/>
          <ac:picMkLst>
            <pc:docMk/>
            <pc:sldMk cId="1595386234" sldId="517"/>
            <ac:picMk id="14" creationId="{073BFF47-721C-EF07-AFE5-DBC0A23D449F}"/>
          </ac:picMkLst>
        </pc:picChg>
        <pc:picChg chg="add mod">
          <ac:chgData name="Mohamed OUARANI" userId="cd0d0dc6-8f5a-4cb1-8468-b0c701166da7" providerId="ADAL" clId="{5A21ADDF-6F9E-408D-97BE-D65AC25CD0D5}" dt="2025-10-20T19:36:01.680" v="1387" actId="1037"/>
          <ac:picMkLst>
            <pc:docMk/>
            <pc:sldMk cId="1595386234" sldId="517"/>
            <ac:picMk id="15" creationId="{AFB4C083-9328-28A7-E620-D52560400671}"/>
          </ac:picMkLst>
        </pc:picChg>
        <pc:picChg chg="add mod">
          <ac:chgData name="Mohamed OUARANI" userId="cd0d0dc6-8f5a-4cb1-8468-b0c701166da7" providerId="ADAL" clId="{5A21ADDF-6F9E-408D-97BE-D65AC25CD0D5}" dt="2025-10-20T19:34:10.700" v="1288" actId="1076"/>
          <ac:picMkLst>
            <pc:docMk/>
            <pc:sldMk cId="1595386234" sldId="517"/>
            <ac:picMk id="16" creationId="{80A9545C-AAE6-3F83-3098-468EA79020D9}"/>
          </ac:picMkLst>
        </pc:picChg>
        <pc:picChg chg="add mod">
          <ac:chgData name="Mohamed OUARANI" userId="cd0d0dc6-8f5a-4cb1-8468-b0c701166da7" providerId="ADAL" clId="{5A21ADDF-6F9E-408D-97BE-D65AC25CD0D5}" dt="2025-10-20T18:54:07.676" v="472" actId="164"/>
          <ac:picMkLst>
            <pc:docMk/>
            <pc:sldMk cId="1595386234" sldId="517"/>
            <ac:picMk id="17" creationId="{52ACE5F4-E561-98B1-44EF-E03A06D8573B}"/>
          </ac:picMkLst>
        </pc:picChg>
        <pc:picChg chg="add mod">
          <ac:chgData name="Mohamed OUARANI" userId="cd0d0dc6-8f5a-4cb1-8468-b0c701166da7" providerId="ADAL" clId="{5A21ADDF-6F9E-408D-97BE-D65AC25CD0D5}" dt="2025-10-20T18:54:07.676" v="472" actId="164"/>
          <ac:picMkLst>
            <pc:docMk/>
            <pc:sldMk cId="1595386234" sldId="517"/>
            <ac:picMk id="18" creationId="{93864EB7-C391-E4CC-E508-192D062DFC7F}"/>
          </ac:picMkLst>
        </pc:picChg>
        <pc:picChg chg="add mod modCrop">
          <ac:chgData name="Mohamed OUARANI" userId="cd0d0dc6-8f5a-4cb1-8468-b0c701166da7" providerId="ADAL" clId="{5A21ADDF-6F9E-408D-97BE-D65AC25CD0D5}" dt="2025-10-20T19:34:56.126" v="1340" actId="732"/>
          <ac:picMkLst>
            <pc:docMk/>
            <pc:sldMk cId="1595386234" sldId="517"/>
            <ac:picMk id="27" creationId="{8A6DD345-0713-01EB-3E62-1FC57DB759ED}"/>
          </ac:picMkLst>
        </pc:picChg>
        <pc:picChg chg="add mod modCrop">
          <ac:chgData name="Mohamed OUARANI" userId="cd0d0dc6-8f5a-4cb1-8468-b0c701166da7" providerId="ADAL" clId="{5A21ADDF-6F9E-408D-97BE-D65AC25CD0D5}" dt="2025-10-20T19:36:20.292" v="1408" actId="1038"/>
          <ac:picMkLst>
            <pc:docMk/>
            <pc:sldMk cId="1595386234" sldId="517"/>
            <ac:picMk id="28" creationId="{77C1D2D9-03E8-00FE-7D1E-D2A02FEF80AA}"/>
          </ac:picMkLst>
        </pc:picChg>
        <pc:picChg chg="add mod modCrop">
          <ac:chgData name="Mohamed OUARANI" userId="cd0d0dc6-8f5a-4cb1-8468-b0c701166da7" providerId="ADAL" clId="{5A21ADDF-6F9E-408D-97BE-D65AC25CD0D5}" dt="2025-10-20T19:34:43.784" v="1330" actId="1037"/>
          <ac:picMkLst>
            <pc:docMk/>
            <pc:sldMk cId="1595386234" sldId="517"/>
            <ac:picMk id="29" creationId="{144344E8-B006-E8DC-D3A4-80E6380E88FE}"/>
          </ac:picMkLst>
        </pc:picChg>
        <pc:picChg chg="add mod modCrop">
          <ac:chgData name="Mohamed OUARANI" userId="cd0d0dc6-8f5a-4cb1-8468-b0c701166da7" providerId="ADAL" clId="{5A21ADDF-6F9E-408D-97BE-D65AC25CD0D5}" dt="2025-10-20T19:36:32.031" v="1410" actId="732"/>
          <ac:picMkLst>
            <pc:docMk/>
            <pc:sldMk cId="1595386234" sldId="517"/>
            <ac:picMk id="30" creationId="{8DF77613-92B2-7DDE-EF67-073680814C5F}"/>
          </ac:picMkLst>
        </pc:picChg>
        <pc:picChg chg="add mod">
          <ac:chgData name="Mohamed OUARANI" userId="cd0d0dc6-8f5a-4cb1-8468-b0c701166da7" providerId="ADAL" clId="{5A21ADDF-6F9E-408D-97BE-D65AC25CD0D5}" dt="2025-10-20T19:39:41.472" v="1458" actId="164"/>
          <ac:picMkLst>
            <pc:docMk/>
            <pc:sldMk cId="1595386234" sldId="517"/>
            <ac:picMk id="35" creationId="{22F0B674-533C-783A-5DCF-3EF9CB0145A2}"/>
          </ac:picMkLst>
        </pc:picChg>
      </pc:sldChg>
      <pc:sldChg chg="addSp delSp modSp add mod">
        <pc:chgData name="Mohamed OUARANI" userId="cd0d0dc6-8f5a-4cb1-8468-b0c701166da7" providerId="ADAL" clId="{5A21ADDF-6F9E-408D-97BE-D65AC25CD0D5}" dt="2025-10-21T07:07:16.489" v="2702" actId="20577"/>
        <pc:sldMkLst>
          <pc:docMk/>
          <pc:sldMk cId="4132136274" sldId="518"/>
        </pc:sldMkLst>
        <pc:spChg chg="add mod">
          <ac:chgData name="Mohamed OUARANI" userId="cd0d0dc6-8f5a-4cb1-8468-b0c701166da7" providerId="ADAL" clId="{5A21ADDF-6F9E-408D-97BE-D65AC25CD0D5}" dt="2025-10-21T07:07:16.489" v="2702" actId="20577"/>
          <ac:spMkLst>
            <pc:docMk/>
            <pc:sldMk cId="4132136274" sldId="518"/>
            <ac:spMk id="6" creationId="{F7770085-C5A9-D68E-020F-2BC966B4E96B}"/>
          </ac:spMkLst>
        </pc:spChg>
        <pc:spChg chg="add mod">
          <ac:chgData name="Mohamed OUARANI" userId="cd0d0dc6-8f5a-4cb1-8468-b0c701166da7" providerId="ADAL" clId="{5A21ADDF-6F9E-408D-97BE-D65AC25CD0D5}" dt="2025-10-20T19:45:45.759" v="1561" actId="1038"/>
          <ac:spMkLst>
            <pc:docMk/>
            <pc:sldMk cId="4132136274" sldId="518"/>
            <ac:spMk id="43" creationId="{08591918-202C-8223-4C40-8ACBA7ADC420}"/>
          </ac:spMkLst>
        </pc:spChg>
        <pc:grpChg chg="add mod">
          <ac:chgData name="Mohamed OUARANI" userId="cd0d0dc6-8f5a-4cb1-8468-b0c701166da7" providerId="ADAL" clId="{5A21ADDF-6F9E-408D-97BE-D65AC25CD0D5}" dt="2025-10-20T19:22:33.073" v="1099" actId="164"/>
          <ac:grpSpMkLst>
            <pc:docMk/>
            <pc:sldMk cId="4132136274" sldId="518"/>
            <ac:grpSpMk id="4" creationId="{835B3B83-2322-5857-C2D9-C2D0D5B0FF3F}"/>
          </ac:grpSpMkLst>
        </pc:grpChg>
        <pc:grpChg chg="add mod">
          <ac:chgData name="Mohamed OUARANI" userId="cd0d0dc6-8f5a-4cb1-8468-b0c701166da7" providerId="ADAL" clId="{5A21ADDF-6F9E-408D-97BE-D65AC25CD0D5}" dt="2025-10-20T19:38:41.504" v="1436" actId="14100"/>
          <ac:grpSpMkLst>
            <pc:docMk/>
            <pc:sldMk cId="4132136274" sldId="518"/>
            <ac:grpSpMk id="37" creationId="{4E7116E5-DB0E-B516-00C4-A0316E0824F4}"/>
          </ac:grpSpMkLst>
        </pc:grpChg>
        <pc:grpChg chg="add mod">
          <ac:chgData name="Mohamed OUARANI" userId="cd0d0dc6-8f5a-4cb1-8468-b0c701166da7" providerId="ADAL" clId="{5A21ADDF-6F9E-408D-97BE-D65AC25CD0D5}" dt="2025-10-20T19:40:12.922" v="1477" actId="1036"/>
          <ac:grpSpMkLst>
            <pc:docMk/>
            <pc:sldMk cId="4132136274" sldId="518"/>
            <ac:grpSpMk id="42" creationId="{7FBA1D5C-7898-A8E9-301E-79761933B2C7}"/>
          </ac:grpSpMkLst>
        </pc:grpChg>
        <pc:picChg chg="mod">
          <ac:chgData name="Mohamed OUARANI" userId="cd0d0dc6-8f5a-4cb1-8468-b0c701166da7" providerId="ADAL" clId="{5A21ADDF-6F9E-408D-97BE-D65AC25CD0D5}" dt="2025-10-20T19:41:40.221" v="1529" actId="1038"/>
          <ac:picMkLst>
            <pc:docMk/>
            <pc:sldMk cId="4132136274" sldId="518"/>
            <ac:picMk id="8" creationId="{9FE62781-81EE-567A-7A46-6E3F99C069AF}"/>
          </ac:picMkLst>
        </pc:picChg>
        <pc:picChg chg="mod">
          <ac:chgData name="Mohamed OUARANI" userId="cd0d0dc6-8f5a-4cb1-8468-b0c701166da7" providerId="ADAL" clId="{5A21ADDF-6F9E-408D-97BE-D65AC25CD0D5}" dt="2025-10-20T19:37:09.663" v="1414" actId="1076"/>
          <ac:picMkLst>
            <pc:docMk/>
            <pc:sldMk cId="4132136274" sldId="518"/>
            <ac:picMk id="27" creationId="{E6CB3C49-0B71-496B-F4BD-74A3199316F7}"/>
          </ac:picMkLst>
        </pc:picChg>
        <pc:picChg chg="mod">
          <ac:chgData name="Mohamed OUARANI" userId="cd0d0dc6-8f5a-4cb1-8468-b0c701166da7" providerId="ADAL" clId="{5A21ADDF-6F9E-408D-97BE-D65AC25CD0D5}" dt="2025-10-20T19:11:17.739" v="930" actId="1076"/>
          <ac:picMkLst>
            <pc:docMk/>
            <pc:sldMk cId="4132136274" sldId="518"/>
            <ac:picMk id="28" creationId="{72142B0C-C247-7D49-7567-7ACA2A798435}"/>
          </ac:picMkLst>
        </pc:picChg>
        <pc:picChg chg="mod">
          <ac:chgData name="Mohamed OUARANI" userId="cd0d0dc6-8f5a-4cb1-8468-b0c701166da7" providerId="ADAL" clId="{5A21ADDF-6F9E-408D-97BE-D65AC25CD0D5}" dt="2025-10-20T19:11:17.739" v="930" actId="1076"/>
          <ac:picMkLst>
            <pc:docMk/>
            <pc:sldMk cId="4132136274" sldId="518"/>
            <ac:picMk id="29" creationId="{E3979156-E8D8-65D4-A6F0-7BB4CA7E5D74}"/>
          </ac:picMkLst>
        </pc:picChg>
        <pc:picChg chg="mod">
          <ac:chgData name="Mohamed OUARANI" userId="cd0d0dc6-8f5a-4cb1-8468-b0c701166da7" providerId="ADAL" clId="{5A21ADDF-6F9E-408D-97BE-D65AC25CD0D5}" dt="2025-10-20T19:11:07.236" v="929" actId="1076"/>
          <ac:picMkLst>
            <pc:docMk/>
            <pc:sldMk cId="4132136274" sldId="518"/>
            <ac:picMk id="30" creationId="{A67D653B-B322-EA33-00FE-928EB563EA0C}"/>
          </ac:picMkLst>
        </pc:picChg>
        <pc:picChg chg="mod">
          <ac:chgData name="Mohamed OUARANI" userId="cd0d0dc6-8f5a-4cb1-8468-b0c701166da7" providerId="ADAL" clId="{5A21ADDF-6F9E-408D-97BE-D65AC25CD0D5}" dt="2025-10-20T19:27:42.142" v="1202" actId="1038"/>
          <ac:picMkLst>
            <pc:docMk/>
            <pc:sldMk cId="4132136274" sldId="518"/>
            <ac:picMk id="31" creationId="{35726603-42CB-494D-218F-A64F7104CCB2}"/>
          </ac:picMkLst>
        </pc:picChg>
        <pc:picChg chg="mod">
          <ac:chgData name="Mohamed OUARANI" userId="cd0d0dc6-8f5a-4cb1-8468-b0c701166da7" providerId="ADAL" clId="{5A21ADDF-6F9E-408D-97BE-D65AC25CD0D5}" dt="2025-10-20T19:27:47.833" v="1208" actId="1038"/>
          <ac:picMkLst>
            <pc:docMk/>
            <pc:sldMk cId="4132136274" sldId="518"/>
            <ac:picMk id="32" creationId="{ECA44BD5-BF12-231C-4B71-EEB5A70407B5}"/>
          </ac:picMkLst>
        </pc:picChg>
        <pc:picChg chg="mod">
          <ac:chgData name="Mohamed OUARANI" userId="cd0d0dc6-8f5a-4cb1-8468-b0c701166da7" providerId="ADAL" clId="{5A21ADDF-6F9E-408D-97BE-D65AC25CD0D5}" dt="2025-10-20T19:41:09.692" v="1505" actId="1036"/>
          <ac:picMkLst>
            <pc:docMk/>
            <pc:sldMk cId="4132136274" sldId="518"/>
            <ac:picMk id="33" creationId="{F74F76EE-C66F-F17E-D0C3-4407E4E8D844}"/>
          </ac:picMkLst>
        </pc:picChg>
        <pc:picChg chg="mod">
          <ac:chgData name="Mohamed OUARANI" userId="cd0d0dc6-8f5a-4cb1-8468-b0c701166da7" providerId="ADAL" clId="{5A21ADDF-6F9E-408D-97BE-D65AC25CD0D5}" dt="2025-10-20T19:23:18.091" v="1132" actId="1076"/>
          <ac:picMkLst>
            <pc:docMk/>
            <pc:sldMk cId="4132136274" sldId="518"/>
            <ac:picMk id="34" creationId="{C380523A-E779-E797-53D4-806E1256CDFC}"/>
          </ac:picMkLst>
        </pc:picChg>
        <pc:picChg chg="add mod">
          <ac:chgData name="Mohamed OUARANI" userId="cd0d0dc6-8f5a-4cb1-8468-b0c701166da7" providerId="ADAL" clId="{5A21ADDF-6F9E-408D-97BE-D65AC25CD0D5}" dt="2025-10-20T19:41:40.221" v="1529" actId="1038"/>
          <ac:picMkLst>
            <pc:docMk/>
            <pc:sldMk cId="4132136274" sldId="518"/>
            <ac:picMk id="36" creationId="{13E220B7-4861-0AE9-8D91-4EA4EFF7B8AD}"/>
          </ac:picMkLst>
        </pc:picChg>
        <pc:picChg chg="mod modCrop">
          <ac:chgData name="Mohamed OUARANI" userId="cd0d0dc6-8f5a-4cb1-8468-b0c701166da7" providerId="ADAL" clId="{5A21ADDF-6F9E-408D-97BE-D65AC25CD0D5}" dt="2025-10-20T19:38:06.005" v="1426" actId="1076"/>
          <ac:picMkLst>
            <pc:docMk/>
            <pc:sldMk cId="4132136274" sldId="518"/>
            <ac:picMk id="38" creationId="{C4361B4C-3352-86D5-4CCF-499B5C5E0331}"/>
          </ac:picMkLst>
        </pc:picChg>
        <pc:picChg chg="add del mod">
          <ac:chgData name="Mohamed OUARANI" userId="cd0d0dc6-8f5a-4cb1-8468-b0c701166da7" providerId="ADAL" clId="{5A21ADDF-6F9E-408D-97BE-D65AC25CD0D5}" dt="2025-10-20T19:38:08.606" v="1427" actId="1076"/>
          <ac:picMkLst>
            <pc:docMk/>
            <pc:sldMk cId="4132136274" sldId="518"/>
            <ac:picMk id="39" creationId="{EF122E27-F197-5500-ACF0-F1CB2541E7FD}"/>
          </ac:picMkLst>
        </pc:picChg>
        <pc:picChg chg="mod">
          <ac:chgData name="Mohamed OUARANI" userId="cd0d0dc6-8f5a-4cb1-8468-b0c701166da7" providerId="ADAL" clId="{5A21ADDF-6F9E-408D-97BE-D65AC25CD0D5}" dt="2025-10-20T19:38:11.470" v="1428" actId="1076"/>
          <ac:picMkLst>
            <pc:docMk/>
            <pc:sldMk cId="4132136274" sldId="518"/>
            <ac:picMk id="40" creationId="{697DFA10-68E5-4FF4-CD63-9433CB99D7A0}"/>
          </ac:picMkLst>
        </pc:picChg>
        <pc:picChg chg="mod">
          <ac:chgData name="Mohamed OUARANI" userId="cd0d0dc6-8f5a-4cb1-8468-b0c701166da7" providerId="ADAL" clId="{5A21ADDF-6F9E-408D-97BE-D65AC25CD0D5}" dt="2025-10-20T19:38:06.005" v="1426" actId="1076"/>
          <ac:picMkLst>
            <pc:docMk/>
            <pc:sldMk cId="4132136274" sldId="518"/>
            <ac:picMk id="41" creationId="{F8687548-18DC-F80C-45F5-ED28498EE983}"/>
          </ac:picMkLst>
        </pc:picChg>
      </pc:sldChg>
      <pc:sldChg chg="addSp delSp modSp add mod">
        <pc:chgData name="Mohamed OUARANI" userId="cd0d0dc6-8f5a-4cb1-8468-b0c701166da7" providerId="ADAL" clId="{5A21ADDF-6F9E-408D-97BE-D65AC25CD0D5}" dt="2025-10-21T07:08:09.744" v="2718" actId="20577"/>
        <pc:sldMkLst>
          <pc:docMk/>
          <pc:sldMk cId="48773127" sldId="519"/>
        </pc:sldMkLst>
        <pc:spChg chg="mod">
          <ac:chgData name="Mohamed OUARANI" userId="cd0d0dc6-8f5a-4cb1-8468-b0c701166da7" providerId="ADAL" clId="{5A21ADDF-6F9E-408D-97BE-D65AC25CD0D5}" dt="2025-10-21T07:08:09.744" v="2718" actId="20577"/>
          <ac:spMkLst>
            <pc:docMk/>
            <pc:sldMk cId="48773127" sldId="519"/>
            <ac:spMk id="7" creationId="{49D83D5D-1EF1-6BB9-5C3A-9F9517192DE7}"/>
          </ac:spMkLst>
        </pc:spChg>
        <pc:spChg chg="add mod">
          <ac:chgData name="Mohamed OUARANI" userId="cd0d0dc6-8f5a-4cb1-8468-b0c701166da7" providerId="ADAL" clId="{5A21ADDF-6F9E-408D-97BE-D65AC25CD0D5}" dt="2025-10-20T19:49:17.765" v="1590" actId="1076"/>
          <ac:spMkLst>
            <pc:docMk/>
            <pc:sldMk cId="48773127" sldId="519"/>
            <ac:spMk id="10" creationId="{41294869-637E-AB8A-34F4-994A15B97EF0}"/>
          </ac:spMkLst>
        </pc:spChg>
        <pc:spChg chg="add del mod">
          <ac:chgData name="Mohamed OUARANI" userId="cd0d0dc6-8f5a-4cb1-8468-b0c701166da7" providerId="ADAL" clId="{5A21ADDF-6F9E-408D-97BE-D65AC25CD0D5}" dt="2025-10-20T19:49:46.337" v="1591" actId="164"/>
          <ac:spMkLst>
            <pc:docMk/>
            <pc:sldMk cId="48773127" sldId="519"/>
            <ac:spMk id="11" creationId="{2A5B93F0-44FE-BDC0-3B42-B562FB41B2FC}"/>
          </ac:spMkLst>
        </pc:spChg>
        <pc:spChg chg="add mod">
          <ac:chgData name="Mohamed OUARANI" userId="cd0d0dc6-8f5a-4cb1-8468-b0c701166da7" providerId="ADAL" clId="{5A21ADDF-6F9E-408D-97BE-D65AC25CD0D5}" dt="2025-10-20T19:49:46.337" v="1591" actId="164"/>
          <ac:spMkLst>
            <pc:docMk/>
            <pc:sldMk cId="48773127" sldId="519"/>
            <ac:spMk id="13" creationId="{5D922EF8-B68C-F3A0-D2AE-8CD36759D165}"/>
          </ac:spMkLst>
        </pc:spChg>
        <pc:grpChg chg="add mod">
          <ac:chgData name="Mohamed OUARANI" userId="cd0d0dc6-8f5a-4cb1-8468-b0c701166da7" providerId="ADAL" clId="{5A21ADDF-6F9E-408D-97BE-D65AC25CD0D5}" dt="2025-10-20T19:50:01.218" v="1605" actId="1035"/>
          <ac:grpSpMkLst>
            <pc:docMk/>
            <pc:sldMk cId="48773127" sldId="519"/>
            <ac:grpSpMk id="14" creationId="{8E89B3A5-9DB3-5BFA-468A-F292254210E5}"/>
          </ac:grpSpMkLst>
        </pc:grpChg>
        <pc:picChg chg="add mod">
          <ac:chgData name="Mohamed OUARANI" userId="cd0d0dc6-8f5a-4cb1-8468-b0c701166da7" providerId="ADAL" clId="{5A21ADDF-6F9E-408D-97BE-D65AC25CD0D5}" dt="2025-10-20T19:49:46.337" v="1591" actId="164"/>
          <ac:picMkLst>
            <pc:docMk/>
            <pc:sldMk cId="48773127" sldId="519"/>
            <ac:picMk id="6" creationId="{5C48B37A-8A18-8917-5E9A-482C125E319C}"/>
          </ac:picMkLst>
        </pc:picChg>
      </pc:sldChg>
      <pc:sldChg chg="addSp delSp modSp add mod">
        <pc:chgData name="Mohamed OUARANI" userId="cd0d0dc6-8f5a-4cb1-8468-b0c701166da7" providerId="ADAL" clId="{5A21ADDF-6F9E-408D-97BE-D65AC25CD0D5}" dt="2025-10-21T07:08:21.313" v="2721" actId="20577"/>
        <pc:sldMkLst>
          <pc:docMk/>
          <pc:sldMk cId="2025885298" sldId="520"/>
        </pc:sldMkLst>
        <pc:spChg chg="mod">
          <ac:chgData name="Mohamed OUARANI" userId="cd0d0dc6-8f5a-4cb1-8468-b0c701166da7" providerId="ADAL" clId="{5A21ADDF-6F9E-408D-97BE-D65AC25CD0D5}" dt="2025-10-21T07:08:21.313" v="2721" actId="20577"/>
          <ac:spMkLst>
            <pc:docMk/>
            <pc:sldMk cId="2025885298" sldId="520"/>
            <ac:spMk id="7" creationId="{A884D877-C580-71B3-CE46-7A40F6423013}"/>
          </ac:spMkLst>
        </pc:spChg>
        <pc:spChg chg="add mod">
          <ac:chgData name="Mohamed OUARANI" userId="cd0d0dc6-8f5a-4cb1-8468-b0c701166da7" providerId="ADAL" clId="{5A21ADDF-6F9E-408D-97BE-D65AC25CD0D5}" dt="2025-10-20T20:02:30.905" v="1640" actId="122"/>
          <ac:spMkLst>
            <pc:docMk/>
            <pc:sldMk cId="2025885298" sldId="520"/>
            <ac:spMk id="8" creationId="{F4FE71CE-600A-9445-BEC4-C6339DB194D1}"/>
          </ac:spMkLst>
        </pc:spChg>
        <pc:spChg chg="add mod">
          <ac:chgData name="Mohamed OUARANI" userId="cd0d0dc6-8f5a-4cb1-8468-b0c701166da7" providerId="ADAL" clId="{5A21ADDF-6F9E-408D-97BE-D65AC25CD0D5}" dt="2025-10-20T20:10:03.937" v="1696" actId="1076"/>
          <ac:spMkLst>
            <pc:docMk/>
            <pc:sldMk cId="2025885298" sldId="520"/>
            <ac:spMk id="12" creationId="{07DD738A-3B32-A7F4-E3DA-4D11057C8EB5}"/>
          </ac:spMkLst>
        </pc:spChg>
        <pc:spChg chg="add mod">
          <ac:chgData name="Mohamed OUARANI" userId="cd0d0dc6-8f5a-4cb1-8468-b0c701166da7" providerId="ADAL" clId="{5A21ADDF-6F9E-408D-97BE-D65AC25CD0D5}" dt="2025-10-20T20:10:03.937" v="1696" actId="1076"/>
          <ac:spMkLst>
            <pc:docMk/>
            <pc:sldMk cId="2025885298" sldId="520"/>
            <ac:spMk id="15" creationId="{C0DAC1E3-97EF-29C0-1C2E-B9AE483D6E2D}"/>
          </ac:spMkLst>
        </pc:spChg>
        <pc:picChg chg="add mod">
          <ac:chgData name="Mohamed OUARANI" userId="cd0d0dc6-8f5a-4cb1-8468-b0c701166da7" providerId="ADAL" clId="{5A21ADDF-6F9E-408D-97BE-D65AC25CD0D5}" dt="2025-10-20T19:53:02.734" v="1632" actId="1076"/>
          <ac:picMkLst>
            <pc:docMk/>
            <pc:sldMk cId="2025885298" sldId="520"/>
            <ac:picMk id="4" creationId="{FA4C11AB-8157-5C8F-C0F6-F2359E395318}"/>
          </ac:picMkLst>
        </pc:picChg>
      </pc:sldChg>
      <pc:sldChg chg="addSp delSp modSp add mod ord">
        <pc:chgData name="Mohamed OUARANI" userId="cd0d0dc6-8f5a-4cb1-8468-b0c701166da7" providerId="ADAL" clId="{5A21ADDF-6F9E-408D-97BE-D65AC25CD0D5}" dt="2025-10-20T20:42:12.538" v="1741"/>
        <pc:sldMkLst>
          <pc:docMk/>
          <pc:sldMk cId="986876595" sldId="521"/>
        </pc:sldMkLst>
        <pc:spChg chg="add mod">
          <ac:chgData name="Mohamed OUARANI" userId="cd0d0dc6-8f5a-4cb1-8468-b0c701166da7" providerId="ADAL" clId="{5A21ADDF-6F9E-408D-97BE-D65AC25CD0D5}" dt="2025-10-20T20:42:12.538" v="1741"/>
          <ac:spMkLst>
            <pc:docMk/>
            <pc:sldMk cId="986876595" sldId="521"/>
            <ac:spMk id="6" creationId="{C487278A-A919-D64D-D191-0B4B52C9DC71}"/>
          </ac:spMkLst>
        </pc:spChg>
        <pc:spChg chg="add mod">
          <ac:chgData name="Mohamed OUARANI" userId="cd0d0dc6-8f5a-4cb1-8468-b0c701166da7" providerId="ADAL" clId="{5A21ADDF-6F9E-408D-97BE-D65AC25CD0D5}" dt="2025-10-20T20:42:12.538" v="1741"/>
          <ac:spMkLst>
            <pc:docMk/>
            <pc:sldMk cId="986876595" sldId="521"/>
            <ac:spMk id="12" creationId="{4FAA7292-9858-5FE1-8507-473BC1E65093}"/>
          </ac:spMkLst>
        </pc:spChg>
        <pc:spChg chg="add mod">
          <ac:chgData name="Mohamed OUARANI" userId="cd0d0dc6-8f5a-4cb1-8468-b0c701166da7" providerId="ADAL" clId="{5A21ADDF-6F9E-408D-97BE-D65AC25CD0D5}" dt="2025-10-20T20:42:12.538" v="1741"/>
          <ac:spMkLst>
            <pc:docMk/>
            <pc:sldMk cId="986876595" sldId="521"/>
            <ac:spMk id="15" creationId="{D6896A6A-C4F5-48F1-8AC3-14CAA9295851}"/>
          </ac:spMkLst>
        </pc:spChg>
        <pc:picChg chg="add mod">
          <ac:chgData name="Mohamed OUARANI" userId="cd0d0dc6-8f5a-4cb1-8468-b0c701166da7" providerId="ADAL" clId="{5A21ADDF-6F9E-408D-97BE-D65AC25CD0D5}" dt="2025-10-20T20:42:12.538" v="1741"/>
          <ac:picMkLst>
            <pc:docMk/>
            <pc:sldMk cId="986876595" sldId="521"/>
            <ac:picMk id="9" creationId="{C07DB453-46A3-FDE4-E285-4AB783A4A79B}"/>
          </ac:picMkLst>
        </pc:picChg>
        <pc:picChg chg="add mod">
          <ac:chgData name="Mohamed OUARANI" userId="cd0d0dc6-8f5a-4cb1-8468-b0c701166da7" providerId="ADAL" clId="{5A21ADDF-6F9E-408D-97BE-D65AC25CD0D5}" dt="2025-10-20T20:42:12.538" v="1741"/>
          <ac:picMkLst>
            <pc:docMk/>
            <pc:sldMk cId="986876595" sldId="521"/>
            <ac:picMk id="10" creationId="{064B3800-4C2D-53FE-05D2-BFEC9DD66963}"/>
          </ac:picMkLst>
        </pc:picChg>
        <pc:picChg chg="add mod">
          <ac:chgData name="Mohamed OUARANI" userId="cd0d0dc6-8f5a-4cb1-8468-b0c701166da7" providerId="ADAL" clId="{5A21ADDF-6F9E-408D-97BE-D65AC25CD0D5}" dt="2025-10-20T20:42:12.538" v="1741"/>
          <ac:picMkLst>
            <pc:docMk/>
            <pc:sldMk cId="986876595" sldId="521"/>
            <ac:picMk id="11" creationId="{E977274A-58D2-1B50-9775-7A092AD4DCC9}"/>
          </ac:picMkLst>
        </pc:picChg>
        <pc:picChg chg="add mod">
          <ac:chgData name="Mohamed OUARANI" userId="cd0d0dc6-8f5a-4cb1-8468-b0c701166da7" providerId="ADAL" clId="{5A21ADDF-6F9E-408D-97BE-D65AC25CD0D5}" dt="2025-10-20T20:42:12.538" v="1741"/>
          <ac:picMkLst>
            <pc:docMk/>
            <pc:sldMk cId="986876595" sldId="521"/>
            <ac:picMk id="13" creationId="{00E00359-7C21-4D28-BFA4-8C65A82C2805}"/>
          </ac:picMkLst>
        </pc:picChg>
        <pc:picChg chg="add mod">
          <ac:chgData name="Mohamed OUARANI" userId="cd0d0dc6-8f5a-4cb1-8468-b0c701166da7" providerId="ADAL" clId="{5A21ADDF-6F9E-408D-97BE-D65AC25CD0D5}" dt="2025-10-20T20:42:12.538" v="1741"/>
          <ac:picMkLst>
            <pc:docMk/>
            <pc:sldMk cId="986876595" sldId="521"/>
            <ac:picMk id="14" creationId="{E46B2760-B410-69D9-0522-05311252FDBC}"/>
          </ac:picMkLst>
        </pc:picChg>
      </pc:sldChg>
      <pc:sldChg chg="delSp modSp add del mod">
        <pc:chgData name="Mohamed OUARANI" userId="cd0d0dc6-8f5a-4cb1-8468-b0c701166da7" providerId="ADAL" clId="{5A21ADDF-6F9E-408D-97BE-D65AC25CD0D5}" dt="2025-10-20T20:42:08.978" v="1740" actId="2696"/>
        <pc:sldMkLst>
          <pc:docMk/>
          <pc:sldMk cId="0" sldId="522"/>
        </pc:sldMkLst>
      </pc:sldChg>
      <pc:sldChg chg="delSp modSp add del mod ord">
        <pc:chgData name="Mohamed OUARANI" userId="cd0d0dc6-8f5a-4cb1-8468-b0c701166da7" providerId="ADAL" clId="{5A21ADDF-6F9E-408D-97BE-D65AC25CD0D5}" dt="2025-10-20T21:04:10.087" v="1928" actId="47"/>
        <pc:sldMkLst>
          <pc:docMk/>
          <pc:sldMk cId="0" sldId="523"/>
        </pc:sldMkLst>
      </pc:sldChg>
      <pc:sldChg chg="addSp delSp modSp add mod">
        <pc:chgData name="Mohamed OUARANI" userId="cd0d0dc6-8f5a-4cb1-8468-b0c701166da7" providerId="ADAL" clId="{5A21ADDF-6F9E-408D-97BE-D65AC25CD0D5}" dt="2025-10-20T20:47:12.824" v="1808" actId="1035"/>
        <pc:sldMkLst>
          <pc:docMk/>
          <pc:sldMk cId="2548850814" sldId="524"/>
        </pc:sldMkLst>
        <pc:spChg chg="add mod">
          <ac:chgData name="Mohamed OUARANI" userId="cd0d0dc6-8f5a-4cb1-8468-b0c701166da7" providerId="ADAL" clId="{5A21ADDF-6F9E-408D-97BE-D65AC25CD0D5}" dt="2025-10-20T20:43:52.818" v="1764" actId="1076"/>
          <ac:spMkLst>
            <pc:docMk/>
            <pc:sldMk cId="2548850814" sldId="524"/>
            <ac:spMk id="4" creationId="{D86D7743-3FEA-4810-54A3-2C66562795BB}"/>
          </ac:spMkLst>
        </pc:spChg>
        <pc:graphicFrameChg chg="add mod">
          <ac:chgData name="Mohamed OUARANI" userId="cd0d0dc6-8f5a-4cb1-8468-b0c701166da7" providerId="ADAL" clId="{5A21ADDF-6F9E-408D-97BE-D65AC25CD0D5}" dt="2025-10-20T20:47:12.824" v="1808" actId="1035"/>
          <ac:graphicFrameMkLst>
            <pc:docMk/>
            <pc:sldMk cId="2548850814" sldId="524"/>
            <ac:graphicFrameMk id="12" creationId="{776D5FCF-5DA4-047C-0432-EAA325379B86}"/>
          </ac:graphicFrameMkLst>
        </pc:graphicFrameChg>
        <pc:picChg chg="add mod">
          <ac:chgData name="Mohamed OUARANI" userId="cd0d0dc6-8f5a-4cb1-8468-b0c701166da7" providerId="ADAL" clId="{5A21ADDF-6F9E-408D-97BE-D65AC25CD0D5}" dt="2025-10-20T20:43:28.394" v="1747"/>
          <ac:picMkLst>
            <pc:docMk/>
            <pc:sldMk cId="2548850814" sldId="524"/>
            <ac:picMk id="6" creationId="{159FB6A4-7C51-41E6-A8D2-C6DB760660F9}"/>
          </ac:picMkLst>
        </pc:picChg>
        <pc:picChg chg="add mod">
          <ac:chgData name="Mohamed OUARANI" userId="cd0d0dc6-8f5a-4cb1-8468-b0c701166da7" providerId="ADAL" clId="{5A21ADDF-6F9E-408D-97BE-D65AC25CD0D5}" dt="2025-10-20T20:43:28.394" v="1747"/>
          <ac:picMkLst>
            <pc:docMk/>
            <pc:sldMk cId="2548850814" sldId="524"/>
            <ac:picMk id="9" creationId="{237AD43F-69A3-A426-193B-3714C834405C}"/>
          </ac:picMkLst>
        </pc:picChg>
        <pc:picChg chg="add mod">
          <ac:chgData name="Mohamed OUARANI" userId="cd0d0dc6-8f5a-4cb1-8468-b0c701166da7" providerId="ADAL" clId="{5A21ADDF-6F9E-408D-97BE-D65AC25CD0D5}" dt="2025-10-20T20:43:28.394" v="1747"/>
          <ac:picMkLst>
            <pc:docMk/>
            <pc:sldMk cId="2548850814" sldId="524"/>
            <ac:picMk id="10" creationId="{8B596546-7040-BD1C-2C57-B2C54CD9BFB8}"/>
          </ac:picMkLst>
        </pc:picChg>
        <pc:picChg chg="add mod">
          <ac:chgData name="Mohamed OUARANI" userId="cd0d0dc6-8f5a-4cb1-8468-b0c701166da7" providerId="ADAL" clId="{5A21ADDF-6F9E-408D-97BE-D65AC25CD0D5}" dt="2025-10-20T20:45:28.839" v="1798" actId="1035"/>
          <ac:picMkLst>
            <pc:docMk/>
            <pc:sldMk cId="2548850814" sldId="524"/>
            <ac:picMk id="11" creationId="{2E80E265-5B4F-F747-681D-5C35FBF8E948}"/>
          </ac:picMkLst>
        </pc:picChg>
      </pc:sldChg>
      <pc:sldChg chg="addSp delSp modSp add mod">
        <pc:chgData name="Mohamed OUARANI" userId="cd0d0dc6-8f5a-4cb1-8468-b0c701166da7" providerId="ADAL" clId="{5A21ADDF-6F9E-408D-97BE-D65AC25CD0D5}" dt="2025-10-20T22:37:02.222" v="2656" actId="403"/>
        <pc:sldMkLst>
          <pc:docMk/>
          <pc:sldMk cId="41897371" sldId="525"/>
        </pc:sldMkLst>
        <pc:spChg chg="add mod">
          <ac:chgData name="Mohamed OUARANI" userId="cd0d0dc6-8f5a-4cb1-8468-b0c701166da7" providerId="ADAL" clId="{5A21ADDF-6F9E-408D-97BE-D65AC25CD0D5}" dt="2025-10-20T22:37:02.222" v="2656" actId="403"/>
          <ac:spMkLst>
            <pc:docMk/>
            <pc:sldMk cId="41897371" sldId="525"/>
            <ac:spMk id="61" creationId="{00000000-0000-0000-0000-000000000000}"/>
          </ac:spMkLst>
        </pc:spChg>
        <pc:spChg chg="add mod">
          <ac:chgData name="Mohamed OUARANI" userId="cd0d0dc6-8f5a-4cb1-8468-b0c701166da7" providerId="ADAL" clId="{5A21ADDF-6F9E-408D-97BE-D65AC25CD0D5}" dt="2025-10-20T20:47:25.212" v="1815" actId="20577"/>
          <ac:spMkLst>
            <pc:docMk/>
            <pc:sldMk cId="41897371" sldId="525"/>
            <ac:spMk id="62" creationId="{00000000-0000-0000-0000-000000000000}"/>
          </ac:spMkLst>
        </pc:spChg>
        <pc:picChg chg="add mod">
          <ac:chgData name="Mohamed OUARANI" userId="cd0d0dc6-8f5a-4cb1-8468-b0c701166da7" providerId="ADAL" clId="{5A21ADDF-6F9E-408D-97BE-D65AC25CD0D5}" dt="2025-10-20T20:45:16.572" v="1784"/>
          <ac:picMkLst>
            <pc:docMk/>
            <pc:sldMk cId="41897371" sldId="525"/>
            <ac:picMk id="4" creationId="{51252441-EB7D-14BA-8B9E-FB54172EE5A1}"/>
          </ac:picMkLst>
        </pc:picChg>
        <pc:picChg chg="add mod">
          <ac:chgData name="Mohamed OUARANI" userId="cd0d0dc6-8f5a-4cb1-8468-b0c701166da7" providerId="ADAL" clId="{5A21ADDF-6F9E-408D-97BE-D65AC25CD0D5}" dt="2025-10-20T20:45:16.572" v="1784"/>
          <ac:picMkLst>
            <pc:docMk/>
            <pc:sldMk cId="41897371" sldId="525"/>
            <ac:picMk id="6" creationId="{6E2B2E2C-BAE4-7EC4-097E-AE858ACC0A96}"/>
          </ac:picMkLst>
        </pc:picChg>
        <pc:picChg chg="add mod">
          <ac:chgData name="Mohamed OUARANI" userId="cd0d0dc6-8f5a-4cb1-8468-b0c701166da7" providerId="ADAL" clId="{5A21ADDF-6F9E-408D-97BE-D65AC25CD0D5}" dt="2025-10-20T20:45:16.572" v="1784"/>
          <ac:picMkLst>
            <pc:docMk/>
            <pc:sldMk cId="41897371" sldId="525"/>
            <ac:picMk id="9" creationId="{6A2AB4E8-9901-D9B4-D33D-B8CED81C0A56}"/>
          </ac:picMkLst>
        </pc:picChg>
        <pc:picChg chg="add mod">
          <ac:chgData name="Mohamed OUARANI" userId="cd0d0dc6-8f5a-4cb1-8468-b0c701166da7" providerId="ADAL" clId="{5A21ADDF-6F9E-408D-97BE-D65AC25CD0D5}" dt="2025-10-20T20:45:16.572" v="1784"/>
          <ac:picMkLst>
            <pc:docMk/>
            <pc:sldMk cId="41897371" sldId="525"/>
            <ac:picMk id="63" creationId="{00000000-0000-0000-0000-000000000000}"/>
          </ac:picMkLst>
        </pc:picChg>
      </pc:sldChg>
      <pc:sldChg chg="addSp delSp modSp add mod">
        <pc:chgData name="Mohamed OUARANI" userId="cd0d0dc6-8f5a-4cb1-8468-b0c701166da7" providerId="ADAL" clId="{5A21ADDF-6F9E-408D-97BE-D65AC25CD0D5}" dt="2025-10-20T21:05:01.634" v="1934" actId="1076"/>
        <pc:sldMkLst>
          <pc:docMk/>
          <pc:sldMk cId="2319353801" sldId="526"/>
        </pc:sldMkLst>
        <pc:spChg chg="add mod">
          <ac:chgData name="Mohamed OUARANI" userId="cd0d0dc6-8f5a-4cb1-8468-b0c701166da7" providerId="ADAL" clId="{5A21ADDF-6F9E-408D-97BE-D65AC25CD0D5}" dt="2025-10-20T21:04:55.652" v="1932"/>
          <ac:spMkLst>
            <pc:docMk/>
            <pc:sldMk cId="2319353801" sldId="526"/>
            <ac:spMk id="4" creationId="{6B8F8D6E-4CD0-6851-ECC8-F0A072AD9A04}"/>
          </ac:spMkLst>
        </pc:spChg>
        <pc:spChg chg="add mod">
          <ac:chgData name="Mohamed OUARANI" userId="cd0d0dc6-8f5a-4cb1-8468-b0c701166da7" providerId="ADAL" clId="{5A21ADDF-6F9E-408D-97BE-D65AC25CD0D5}" dt="2025-10-20T21:04:55.652" v="1932"/>
          <ac:spMkLst>
            <pc:docMk/>
            <pc:sldMk cId="2319353801" sldId="526"/>
            <ac:spMk id="11" creationId="{58515577-1F37-8267-9EB0-649A527B9F81}"/>
          </ac:spMkLst>
        </pc:spChg>
        <pc:spChg chg="add mod">
          <ac:chgData name="Mohamed OUARANI" userId="cd0d0dc6-8f5a-4cb1-8468-b0c701166da7" providerId="ADAL" clId="{5A21ADDF-6F9E-408D-97BE-D65AC25CD0D5}" dt="2025-10-20T21:04:55.652" v="1932"/>
          <ac:spMkLst>
            <pc:docMk/>
            <pc:sldMk cId="2319353801" sldId="526"/>
            <ac:spMk id="12" creationId="{39B037C3-826B-16E1-16C4-1B1717C94827}"/>
          </ac:spMkLst>
        </pc:spChg>
        <pc:picChg chg="add mod">
          <ac:chgData name="Mohamed OUARANI" userId="cd0d0dc6-8f5a-4cb1-8468-b0c701166da7" providerId="ADAL" clId="{5A21ADDF-6F9E-408D-97BE-D65AC25CD0D5}" dt="2025-10-20T21:04:55.652" v="1932"/>
          <ac:picMkLst>
            <pc:docMk/>
            <pc:sldMk cId="2319353801" sldId="526"/>
            <ac:picMk id="6" creationId="{6A760162-731B-90DA-854F-E291871A1695}"/>
          </ac:picMkLst>
        </pc:picChg>
        <pc:picChg chg="add mod">
          <ac:chgData name="Mohamed OUARANI" userId="cd0d0dc6-8f5a-4cb1-8468-b0c701166da7" providerId="ADAL" clId="{5A21ADDF-6F9E-408D-97BE-D65AC25CD0D5}" dt="2025-10-20T21:04:55.652" v="1932"/>
          <ac:picMkLst>
            <pc:docMk/>
            <pc:sldMk cId="2319353801" sldId="526"/>
            <ac:picMk id="9" creationId="{39217B95-FE30-BB6E-864F-85ED90150758}"/>
          </ac:picMkLst>
        </pc:picChg>
        <pc:picChg chg="add mod">
          <ac:chgData name="Mohamed OUARANI" userId="cd0d0dc6-8f5a-4cb1-8468-b0c701166da7" providerId="ADAL" clId="{5A21ADDF-6F9E-408D-97BE-D65AC25CD0D5}" dt="2025-10-20T21:04:55.652" v="1932"/>
          <ac:picMkLst>
            <pc:docMk/>
            <pc:sldMk cId="2319353801" sldId="526"/>
            <ac:picMk id="10" creationId="{D715B0A9-8A60-8490-0A5F-001ACF7E7030}"/>
          </ac:picMkLst>
        </pc:picChg>
        <pc:picChg chg="add mod">
          <ac:chgData name="Mohamed OUARANI" userId="cd0d0dc6-8f5a-4cb1-8468-b0c701166da7" providerId="ADAL" clId="{5A21ADDF-6F9E-408D-97BE-D65AC25CD0D5}" dt="2025-10-20T21:05:01.634" v="1934" actId="1076"/>
          <ac:picMkLst>
            <pc:docMk/>
            <pc:sldMk cId="2319353801" sldId="526"/>
            <ac:picMk id="13" creationId="{CFBB7F0D-F636-5FB1-8D54-3EEA4A5E7F10}"/>
          </ac:picMkLst>
        </pc:picChg>
      </pc:sldChg>
      <pc:sldChg chg="modSp add mod">
        <pc:chgData name="Mohamed OUARANI" userId="cd0d0dc6-8f5a-4cb1-8468-b0c701166da7" providerId="ADAL" clId="{5A21ADDF-6F9E-408D-97BE-D65AC25CD0D5}" dt="2025-10-21T10:09:43.457" v="2969" actId="20577"/>
        <pc:sldMkLst>
          <pc:docMk/>
          <pc:sldMk cId="2363087788" sldId="527"/>
        </pc:sldMkLst>
        <pc:spChg chg="mod">
          <ac:chgData name="Mohamed OUARANI" userId="cd0d0dc6-8f5a-4cb1-8468-b0c701166da7" providerId="ADAL" clId="{5A21ADDF-6F9E-408D-97BE-D65AC25CD0D5}" dt="2025-10-21T10:09:43.457" v="2969" actId="20577"/>
          <ac:spMkLst>
            <pc:docMk/>
            <pc:sldMk cId="2363087788" sldId="527"/>
            <ac:spMk id="8" creationId="{D5CEAD83-BE8E-5F73-F323-44A0BC894AD8}"/>
          </ac:spMkLst>
        </pc:spChg>
      </pc:sldChg>
      <pc:sldChg chg="addSp modSp add mod ord">
        <pc:chgData name="Mohamed OUARANI" userId="cd0d0dc6-8f5a-4cb1-8468-b0c701166da7" providerId="ADAL" clId="{5A21ADDF-6F9E-408D-97BE-D65AC25CD0D5}" dt="2025-10-20T21:09:39.820" v="1968" actId="1038"/>
        <pc:sldMkLst>
          <pc:docMk/>
          <pc:sldMk cId="3481824851" sldId="528"/>
        </pc:sldMkLst>
        <pc:spChg chg="add mod">
          <ac:chgData name="Mohamed OUARANI" userId="cd0d0dc6-8f5a-4cb1-8468-b0c701166da7" providerId="ADAL" clId="{5A21ADDF-6F9E-408D-97BE-D65AC25CD0D5}" dt="2025-10-20T21:06:56.608" v="1938"/>
          <ac:spMkLst>
            <pc:docMk/>
            <pc:sldMk cId="3481824851" sldId="528"/>
            <ac:spMk id="61" creationId="{20415242-8D8B-B86C-A46F-A8552A522887}"/>
          </ac:spMkLst>
        </pc:spChg>
        <pc:spChg chg="add mod">
          <ac:chgData name="Mohamed OUARANI" userId="cd0d0dc6-8f5a-4cb1-8468-b0c701166da7" providerId="ADAL" clId="{5A21ADDF-6F9E-408D-97BE-D65AC25CD0D5}" dt="2025-10-20T21:06:56.608" v="1938"/>
          <ac:spMkLst>
            <pc:docMk/>
            <pc:sldMk cId="3481824851" sldId="528"/>
            <ac:spMk id="62" creationId="{C5040B8E-2EB5-EC44-8315-75E2EE634B4E}"/>
          </ac:spMkLst>
        </pc:spChg>
        <pc:picChg chg="add mod">
          <ac:chgData name="Mohamed OUARANI" userId="cd0d0dc6-8f5a-4cb1-8468-b0c701166da7" providerId="ADAL" clId="{5A21ADDF-6F9E-408D-97BE-D65AC25CD0D5}" dt="2025-10-20T21:06:56.608" v="1938"/>
          <ac:picMkLst>
            <pc:docMk/>
            <pc:sldMk cId="3481824851" sldId="528"/>
            <ac:picMk id="4" creationId="{F9677920-1721-DD4F-DF6B-B5A6459530D4}"/>
          </ac:picMkLst>
        </pc:picChg>
        <pc:picChg chg="add mod">
          <ac:chgData name="Mohamed OUARANI" userId="cd0d0dc6-8f5a-4cb1-8468-b0c701166da7" providerId="ADAL" clId="{5A21ADDF-6F9E-408D-97BE-D65AC25CD0D5}" dt="2025-10-20T21:06:56.608" v="1938"/>
          <ac:picMkLst>
            <pc:docMk/>
            <pc:sldMk cId="3481824851" sldId="528"/>
            <ac:picMk id="6" creationId="{2B5734F3-10AF-37C4-CE8B-6D59AE099200}"/>
          </ac:picMkLst>
        </pc:picChg>
        <pc:picChg chg="add mod modCrop">
          <ac:chgData name="Mohamed OUARANI" userId="cd0d0dc6-8f5a-4cb1-8468-b0c701166da7" providerId="ADAL" clId="{5A21ADDF-6F9E-408D-97BE-D65AC25CD0D5}" dt="2025-10-20T21:09:39.820" v="1968" actId="1038"/>
          <ac:picMkLst>
            <pc:docMk/>
            <pc:sldMk cId="3481824851" sldId="528"/>
            <ac:picMk id="7" creationId="{C234B3FD-A312-999B-0C68-1B93F9E9F054}"/>
          </ac:picMkLst>
        </pc:picChg>
        <pc:picChg chg="add mod">
          <ac:chgData name="Mohamed OUARANI" userId="cd0d0dc6-8f5a-4cb1-8468-b0c701166da7" providerId="ADAL" clId="{5A21ADDF-6F9E-408D-97BE-D65AC25CD0D5}" dt="2025-10-20T21:07:05.501" v="1940"/>
          <ac:picMkLst>
            <pc:docMk/>
            <pc:sldMk cId="3481824851" sldId="528"/>
            <ac:picMk id="9" creationId="{5B8E2567-D77F-BB28-4ABC-B228E8E3E822}"/>
          </ac:picMkLst>
        </pc:picChg>
        <pc:picChg chg="add mod">
          <ac:chgData name="Mohamed OUARANI" userId="cd0d0dc6-8f5a-4cb1-8468-b0c701166da7" providerId="ADAL" clId="{5A21ADDF-6F9E-408D-97BE-D65AC25CD0D5}" dt="2025-10-20T21:06:56.608" v="1938"/>
          <ac:picMkLst>
            <pc:docMk/>
            <pc:sldMk cId="3481824851" sldId="528"/>
            <ac:picMk id="63" creationId="{3602A4E1-6BCB-3580-BE03-1CB93D98DAF3}"/>
          </ac:picMkLst>
        </pc:picChg>
      </pc:sldChg>
      <pc:sldChg chg="addSp delSp modSp add mod">
        <pc:chgData name="Mohamed OUARANI" userId="cd0d0dc6-8f5a-4cb1-8468-b0c701166da7" providerId="ADAL" clId="{5A21ADDF-6F9E-408D-97BE-D65AC25CD0D5}" dt="2025-10-27T09:08:28.639" v="3077" actId="20577"/>
        <pc:sldMkLst>
          <pc:docMk/>
          <pc:sldMk cId="1854538029" sldId="529"/>
        </pc:sldMkLst>
        <pc:spChg chg="add mod">
          <ac:chgData name="Mohamed OUARANI" userId="cd0d0dc6-8f5a-4cb1-8468-b0c701166da7" providerId="ADAL" clId="{5A21ADDF-6F9E-408D-97BE-D65AC25CD0D5}" dt="2025-10-27T09:08:28.639" v="3077" actId="20577"/>
          <ac:spMkLst>
            <pc:docMk/>
            <pc:sldMk cId="1854538029" sldId="529"/>
            <ac:spMk id="10" creationId="{83E0927E-E580-C8D6-58E4-375D8EEC6B8E}"/>
          </ac:spMkLst>
        </pc:spChg>
        <pc:spChg chg="add mod">
          <ac:chgData name="Mohamed OUARANI" userId="cd0d0dc6-8f5a-4cb1-8468-b0c701166da7" providerId="ADAL" clId="{5A21ADDF-6F9E-408D-97BE-D65AC25CD0D5}" dt="2025-10-20T21:13:49.731" v="1989" actId="1036"/>
          <ac:spMkLst>
            <pc:docMk/>
            <pc:sldMk cId="1854538029" sldId="529"/>
            <ac:spMk id="62" creationId="{8E968426-34D5-7A3C-77A7-5711C4E1A3FD}"/>
          </ac:spMkLst>
        </pc:spChg>
        <pc:picChg chg="add mod">
          <ac:chgData name="Mohamed OUARANI" userId="cd0d0dc6-8f5a-4cb1-8468-b0c701166da7" providerId="ADAL" clId="{5A21ADDF-6F9E-408D-97BE-D65AC25CD0D5}" dt="2025-10-20T21:13:38.827" v="1971"/>
          <ac:picMkLst>
            <pc:docMk/>
            <pc:sldMk cId="1854538029" sldId="529"/>
            <ac:picMk id="4" creationId="{FF2052EC-AF54-0E64-8BB7-4652F7A7483C}"/>
          </ac:picMkLst>
        </pc:picChg>
        <pc:picChg chg="add mod">
          <ac:chgData name="Mohamed OUARANI" userId="cd0d0dc6-8f5a-4cb1-8468-b0c701166da7" providerId="ADAL" clId="{5A21ADDF-6F9E-408D-97BE-D65AC25CD0D5}" dt="2025-10-20T21:13:38.827" v="1971"/>
          <ac:picMkLst>
            <pc:docMk/>
            <pc:sldMk cId="1854538029" sldId="529"/>
            <ac:picMk id="6" creationId="{1BE91913-F351-B3AC-B31B-CC234461150E}"/>
          </ac:picMkLst>
        </pc:picChg>
        <pc:picChg chg="add mod">
          <ac:chgData name="Mohamed OUARANI" userId="cd0d0dc6-8f5a-4cb1-8468-b0c701166da7" providerId="ADAL" clId="{5A21ADDF-6F9E-408D-97BE-D65AC25CD0D5}" dt="2025-10-20T21:14:05.984" v="2156" actId="1035"/>
          <ac:picMkLst>
            <pc:docMk/>
            <pc:sldMk cId="1854538029" sldId="529"/>
            <ac:picMk id="7" creationId="{E798C904-2AEF-0D28-2638-FD59090EF687}"/>
          </ac:picMkLst>
        </pc:picChg>
        <pc:picChg chg="add mod modCrop">
          <ac:chgData name="Mohamed OUARANI" userId="cd0d0dc6-8f5a-4cb1-8468-b0c701166da7" providerId="ADAL" clId="{5A21ADDF-6F9E-408D-97BE-D65AC25CD0D5}" dt="2025-10-20T22:47:18.979" v="2684" actId="208"/>
          <ac:picMkLst>
            <pc:docMk/>
            <pc:sldMk cId="1854538029" sldId="529"/>
            <ac:picMk id="14" creationId="{3936E4A6-44BB-D4F3-9918-6D86D6EB5C38}"/>
          </ac:picMkLst>
        </pc:picChg>
        <pc:picChg chg="add mod">
          <ac:chgData name="Mohamed OUARANI" userId="cd0d0dc6-8f5a-4cb1-8468-b0c701166da7" providerId="ADAL" clId="{5A21ADDF-6F9E-408D-97BE-D65AC25CD0D5}" dt="2025-10-20T21:13:38.827" v="1971"/>
          <ac:picMkLst>
            <pc:docMk/>
            <pc:sldMk cId="1854538029" sldId="529"/>
            <ac:picMk id="63" creationId="{E8CC53F1-CFED-FAC6-165D-FCE4C8237963}"/>
          </ac:picMkLst>
        </pc:picChg>
      </pc:sldChg>
      <pc:sldChg chg="addSp modSp add mod">
        <pc:chgData name="Mohamed OUARANI" userId="cd0d0dc6-8f5a-4cb1-8468-b0c701166da7" providerId="ADAL" clId="{5A21ADDF-6F9E-408D-97BE-D65AC25CD0D5}" dt="2025-10-20T21:17:00.506" v="2171" actId="1076"/>
        <pc:sldMkLst>
          <pc:docMk/>
          <pc:sldMk cId="1775439430" sldId="530"/>
        </pc:sldMkLst>
        <pc:spChg chg="add mod">
          <ac:chgData name="Mohamed OUARANI" userId="cd0d0dc6-8f5a-4cb1-8468-b0c701166da7" providerId="ADAL" clId="{5A21ADDF-6F9E-408D-97BE-D65AC25CD0D5}" dt="2025-10-20T21:16:07.418" v="2169"/>
          <ac:spMkLst>
            <pc:docMk/>
            <pc:sldMk cId="1775439430" sldId="530"/>
            <ac:spMk id="4" creationId="{4C723FFD-CBE3-12EC-1D5F-0EED62877508}"/>
          </ac:spMkLst>
        </pc:spChg>
        <pc:spChg chg="add mod">
          <ac:chgData name="Mohamed OUARANI" userId="cd0d0dc6-8f5a-4cb1-8468-b0c701166da7" providerId="ADAL" clId="{5A21ADDF-6F9E-408D-97BE-D65AC25CD0D5}" dt="2025-10-20T21:17:00.506" v="2171" actId="1076"/>
          <ac:spMkLst>
            <pc:docMk/>
            <pc:sldMk cId="1775439430" sldId="530"/>
            <ac:spMk id="12" creationId="{6C49CDC7-96BB-94A3-81D3-46EBF78F1FF8}"/>
          </ac:spMkLst>
        </pc:spChg>
        <pc:picChg chg="add mod">
          <ac:chgData name="Mohamed OUARANI" userId="cd0d0dc6-8f5a-4cb1-8468-b0c701166da7" providerId="ADAL" clId="{5A21ADDF-6F9E-408D-97BE-D65AC25CD0D5}" dt="2025-10-20T21:16:07.418" v="2169"/>
          <ac:picMkLst>
            <pc:docMk/>
            <pc:sldMk cId="1775439430" sldId="530"/>
            <ac:picMk id="6" creationId="{47B6FD02-F7AE-204B-7907-7C8C376EE28E}"/>
          </ac:picMkLst>
        </pc:picChg>
        <pc:picChg chg="add mod">
          <ac:chgData name="Mohamed OUARANI" userId="cd0d0dc6-8f5a-4cb1-8468-b0c701166da7" providerId="ADAL" clId="{5A21ADDF-6F9E-408D-97BE-D65AC25CD0D5}" dt="2025-10-20T21:16:07.418" v="2169"/>
          <ac:picMkLst>
            <pc:docMk/>
            <pc:sldMk cId="1775439430" sldId="530"/>
            <ac:picMk id="7" creationId="{615C59D2-9F54-EC24-A02B-77F648A1C6B2}"/>
          </ac:picMkLst>
        </pc:picChg>
        <pc:picChg chg="add mod">
          <ac:chgData name="Mohamed OUARANI" userId="cd0d0dc6-8f5a-4cb1-8468-b0c701166da7" providerId="ADAL" clId="{5A21ADDF-6F9E-408D-97BE-D65AC25CD0D5}" dt="2025-10-20T21:16:07.418" v="2169"/>
          <ac:picMkLst>
            <pc:docMk/>
            <pc:sldMk cId="1775439430" sldId="530"/>
            <ac:picMk id="9" creationId="{2389CF54-3771-BD5C-11EA-2340A2E09243}"/>
          </ac:picMkLst>
        </pc:picChg>
        <pc:picChg chg="add mod">
          <ac:chgData name="Mohamed OUARANI" userId="cd0d0dc6-8f5a-4cb1-8468-b0c701166da7" providerId="ADAL" clId="{5A21ADDF-6F9E-408D-97BE-D65AC25CD0D5}" dt="2025-10-20T21:16:07.418" v="2169"/>
          <ac:picMkLst>
            <pc:docMk/>
            <pc:sldMk cId="1775439430" sldId="530"/>
            <ac:picMk id="10" creationId="{36397296-0A0F-55D0-C7BF-96CFA0ADD953}"/>
          </ac:picMkLst>
        </pc:picChg>
        <pc:picChg chg="add mod">
          <ac:chgData name="Mohamed OUARANI" userId="cd0d0dc6-8f5a-4cb1-8468-b0c701166da7" providerId="ADAL" clId="{5A21ADDF-6F9E-408D-97BE-D65AC25CD0D5}" dt="2025-10-20T21:16:07.418" v="2169"/>
          <ac:picMkLst>
            <pc:docMk/>
            <pc:sldMk cId="1775439430" sldId="530"/>
            <ac:picMk id="11" creationId="{85D1D481-3128-3D63-DDFD-4B6005B374F9}"/>
          </ac:picMkLst>
        </pc:picChg>
      </pc:sldChg>
      <pc:sldChg chg="addSp modSp add">
        <pc:chgData name="Mohamed OUARANI" userId="cd0d0dc6-8f5a-4cb1-8468-b0c701166da7" providerId="ADAL" clId="{5A21ADDF-6F9E-408D-97BE-D65AC25CD0D5}" dt="2025-10-20T21:17:25.222" v="2173"/>
        <pc:sldMkLst>
          <pc:docMk/>
          <pc:sldMk cId="2303471842" sldId="531"/>
        </pc:sldMkLst>
        <pc:spChg chg="mod">
          <ac:chgData name="Mohamed OUARANI" userId="cd0d0dc6-8f5a-4cb1-8468-b0c701166da7" providerId="ADAL" clId="{5A21ADDF-6F9E-408D-97BE-D65AC25CD0D5}" dt="2025-10-20T21:17:25.222" v="2173"/>
          <ac:spMkLst>
            <pc:docMk/>
            <pc:sldMk cId="2303471842" sldId="531"/>
            <ac:spMk id="23" creationId="{7C3D5B98-014E-8B4A-D002-8932943CB44A}"/>
          </ac:spMkLst>
        </pc:spChg>
        <pc:spChg chg="mod">
          <ac:chgData name="Mohamed OUARANI" userId="cd0d0dc6-8f5a-4cb1-8468-b0c701166da7" providerId="ADAL" clId="{5A21ADDF-6F9E-408D-97BE-D65AC25CD0D5}" dt="2025-10-20T21:17:25.222" v="2173"/>
          <ac:spMkLst>
            <pc:docMk/>
            <pc:sldMk cId="2303471842" sldId="531"/>
            <ac:spMk id="25" creationId="{883F9AFB-F2F8-FA0A-1F2E-18A3C43DD80F}"/>
          </ac:spMkLst>
        </pc:spChg>
        <pc:spChg chg="mod">
          <ac:chgData name="Mohamed OUARANI" userId="cd0d0dc6-8f5a-4cb1-8468-b0c701166da7" providerId="ADAL" clId="{5A21ADDF-6F9E-408D-97BE-D65AC25CD0D5}" dt="2025-10-20T21:17:25.222" v="2173"/>
          <ac:spMkLst>
            <pc:docMk/>
            <pc:sldMk cId="2303471842" sldId="531"/>
            <ac:spMk id="26" creationId="{D8AB50E2-0E0E-2632-5EB0-F93662631653}"/>
          </ac:spMkLst>
        </pc:spChg>
        <pc:spChg chg="add mod">
          <ac:chgData name="Mohamed OUARANI" userId="cd0d0dc6-8f5a-4cb1-8468-b0c701166da7" providerId="ADAL" clId="{5A21ADDF-6F9E-408D-97BE-D65AC25CD0D5}" dt="2025-10-20T21:17:25.222" v="2173"/>
          <ac:spMkLst>
            <pc:docMk/>
            <pc:sldMk cId="2303471842" sldId="531"/>
            <ac:spMk id="67" creationId="{00000000-0000-0000-0000-000000000000}"/>
          </ac:spMkLst>
        </pc:spChg>
        <pc:grpChg chg="mod">
          <ac:chgData name="Mohamed OUARANI" userId="cd0d0dc6-8f5a-4cb1-8468-b0c701166da7" providerId="ADAL" clId="{5A21ADDF-6F9E-408D-97BE-D65AC25CD0D5}" dt="2025-10-20T21:17:25.222" v="2173"/>
          <ac:grpSpMkLst>
            <pc:docMk/>
            <pc:sldMk cId="2303471842" sldId="531"/>
            <ac:grpSpMk id="22" creationId="{50845687-926B-16C1-2505-72467D39AB24}"/>
          </ac:grpSpMkLst>
        </pc:grpChg>
        <pc:grpChg chg="mod">
          <ac:chgData name="Mohamed OUARANI" userId="cd0d0dc6-8f5a-4cb1-8468-b0c701166da7" providerId="ADAL" clId="{5A21ADDF-6F9E-408D-97BE-D65AC25CD0D5}" dt="2025-10-20T21:17:25.222" v="2173"/>
          <ac:grpSpMkLst>
            <pc:docMk/>
            <pc:sldMk cId="2303471842" sldId="531"/>
            <ac:grpSpMk id="24" creationId="{BFAEFEE3-E471-ED71-860F-4CEEF3228167}"/>
          </ac:grpSpMkLst>
        </pc:grpChg>
        <pc:picChg chg="add mod">
          <ac:chgData name="Mohamed OUARANI" userId="cd0d0dc6-8f5a-4cb1-8468-b0c701166da7" providerId="ADAL" clId="{5A21ADDF-6F9E-408D-97BE-D65AC25CD0D5}" dt="2025-10-20T21:17:25.222" v="2173"/>
          <ac:picMkLst>
            <pc:docMk/>
            <pc:sldMk cId="2303471842" sldId="531"/>
            <ac:picMk id="4" creationId="{855E0BD6-E913-E9F3-A3AF-4EA1E9DC58D6}"/>
          </ac:picMkLst>
        </pc:picChg>
        <pc:picChg chg="add mod">
          <ac:chgData name="Mohamed OUARANI" userId="cd0d0dc6-8f5a-4cb1-8468-b0c701166da7" providerId="ADAL" clId="{5A21ADDF-6F9E-408D-97BE-D65AC25CD0D5}" dt="2025-10-20T21:17:25.222" v="2173"/>
          <ac:picMkLst>
            <pc:docMk/>
            <pc:sldMk cId="2303471842" sldId="531"/>
            <ac:picMk id="6" creationId="{1344207E-E05C-193A-0723-9135D7C06146}"/>
          </ac:picMkLst>
        </pc:picChg>
        <pc:picChg chg="mod">
          <ac:chgData name="Mohamed OUARANI" userId="cd0d0dc6-8f5a-4cb1-8468-b0c701166da7" providerId="ADAL" clId="{5A21ADDF-6F9E-408D-97BE-D65AC25CD0D5}" dt="2025-10-20T21:17:25.222" v="2173"/>
          <ac:picMkLst>
            <pc:docMk/>
            <pc:sldMk cId="2303471842" sldId="531"/>
            <ac:picMk id="27" creationId="{E5766683-5913-B900-672E-BFDD54FFF7DC}"/>
          </ac:picMkLst>
        </pc:picChg>
        <pc:picChg chg="add mod">
          <ac:chgData name="Mohamed OUARANI" userId="cd0d0dc6-8f5a-4cb1-8468-b0c701166da7" providerId="ADAL" clId="{5A21ADDF-6F9E-408D-97BE-D65AC25CD0D5}" dt="2025-10-20T21:17:25.222" v="2173"/>
          <ac:picMkLst>
            <pc:docMk/>
            <pc:sldMk cId="2303471842" sldId="531"/>
            <ac:picMk id="68" creationId="{00000000-0000-0000-0000-000000000000}"/>
          </ac:picMkLst>
        </pc:picChg>
      </pc:sldChg>
      <pc:sldChg chg="addSp modSp add mod ord">
        <pc:chgData name="Mohamed OUARANI" userId="cd0d0dc6-8f5a-4cb1-8468-b0c701166da7" providerId="ADAL" clId="{5A21ADDF-6F9E-408D-97BE-D65AC25CD0D5}" dt="2025-10-21T10:04:48.416" v="2939" actId="1076"/>
        <pc:sldMkLst>
          <pc:docMk/>
          <pc:sldMk cId="3688753647" sldId="532"/>
        </pc:sldMkLst>
        <pc:spChg chg="add mod">
          <ac:chgData name="Mohamed OUARANI" userId="cd0d0dc6-8f5a-4cb1-8468-b0c701166da7" providerId="ADAL" clId="{5A21ADDF-6F9E-408D-97BE-D65AC25CD0D5}" dt="2025-10-21T09:45:00.763" v="2863" actId="20577"/>
          <ac:spMkLst>
            <pc:docMk/>
            <pc:sldMk cId="3688753647" sldId="532"/>
            <ac:spMk id="4" creationId="{61A7F6DF-B949-A0EC-87D6-8B107E5DD6E5}"/>
          </ac:spMkLst>
        </pc:spChg>
        <pc:spChg chg="add mod">
          <ac:chgData name="Mohamed OUARANI" userId="cd0d0dc6-8f5a-4cb1-8468-b0c701166da7" providerId="ADAL" clId="{5A21ADDF-6F9E-408D-97BE-D65AC25CD0D5}" dt="2025-10-21T10:04:48.416" v="2939" actId="1076"/>
          <ac:spMkLst>
            <pc:docMk/>
            <pc:sldMk cId="3688753647" sldId="532"/>
            <ac:spMk id="6" creationId="{645544E0-04C6-2559-B76F-B435995578EA}"/>
          </ac:spMkLst>
        </pc:spChg>
        <pc:picChg chg="add mod">
          <ac:chgData name="Mohamed OUARANI" userId="cd0d0dc6-8f5a-4cb1-8468-b0c701166da7" providerId="ADAL" clId="{5A21ADDF-6F9E-408D-97BE-D65AC25CD0D5}" dt="2025-10-21T10:04:43.663" v="2938" actId="1076"/>
          <ac:picMkLst>
            <pc:docMk/>
            <pc:sldMk cId="3688753647" sldId="532"/>
            <ac:picMk id="7" creationId="{E4627380-2945-B2E4-16B7-376589A92068}"/>
          </ac:picMkLst>
        </pc:picChg>
      </pc:sldChg>
      <pc:sldChg chg="addSp delSp modSp add mod">
        <pc:chgData name="Mohamed OUARANI" userId="cd0d0dc6-8f5a-4cb1-8468-b0c701166da7" providerId="ADAL" clId="{5A21ADDF-6F9E-408D-97BE-D65AC25CD0D5}" dt="2025-10-20T21:55:29.418" v="2315" actId="208"/>
        <pc:sldMkLst>
          <pc:docMk/>
          <pc:sldMk cId="1153718141" sldId="533"/>
        </pc:sldMkLst>
        <pc:picChg chg="add mod">
          <ac:chgData name="Mohamed OUARANI" userId="cd0d0dc6-8f5a-4cb1-8468-b0c701166da7" providerId="ADAL" clId="{5A21ADDF-6F9E-408D-97BE-D65AC25CD0D5}" dt="2025-10-20T21:55:29.418" v="2315" actId="208"/>
          <ac:picMkLst>
            <pc:docMk/>
            <pc:sldMk cId="1153718141" sldId="533"/>
            <ac:picMk id="7" creationId="{D0837B09-4FEB-AB9D-0B88-3C43ED39F980}"/>
          </ac:picMkLst>
        </pc:picChg>
        <pc:picChg chg="add mod">
          <ac:chgData name="Mohamed OUARANI" userId="cd0d0dc6-8f5a-4cb1-8468-b0c701166da7" providerId="ADAL" clId="{5A21ADDF-6F9E-408D-97BE-D65AC25CD0D5}" dt="2025-10-20T21:55:29.418" v="2315" actId="208"/>
          <ac:picMkLst>
            <pc:docMk/>
            <pc:sldMk cId="1153718141" sldId="533"/>
            <ac:picMk id="8" creationId="{3AFEB3B0-358B-F04C-2B27-2E0EB5ED0B35}"/>
          </ac:picMkLst>
        </pc:picChg>
        <pc:picChg chg="add mod">
          <ac:chgData name="Mohamed OUARANI" userId="cd0d0dc6-8f5a-4cb1-8468-b0c701166da7" providerId="ADAL" clId="{5A21ADDF-6F9E-408D-97BE-D65AC25CD0D5}" dt="2025-10-20T21:55:29.418" v="2315" actId="208"/>
          <ac:picMkLst>
            <pc:docMk/>
            <pc:sldMk cId="1153718141" sldId="533"/>
            <ac:picMk id="9" creationId="{88B43733-8135-FB38-447A-E68C436D1E3E}"/>
          </ac:picMkLst>
        </pc:picChg>
        <pc:picChg chg="mod">
          <ac:chgData name="Mohamed OUARANI" userId="cd0d0dc6-8f5a-4cb1-8468-b0c701166da7" providerId="ADAL" clId="{5A21ADDF-6F9E-408D-97BE-D65AC25CD0D5}" dt="2025-10-20T21:55:17.923" v="2314" actId="1076"/>
          <ac:picMkLst>
            <pc:docMk/>
            <pc:sldMk cId="1153718141" sldId="533"/>
            <ac:picMk id="8194" creationId="{3DFD7E1B-9964-D682-5310-5A0147E641FA}"/>
          </ac:picMkLst>
        </pc:picChg>
      </pc:sldChg>
      <pc:sldChg chg="add del">
        <pc:chgData name="Mohamed OUARANI" userId="cd0d0dc6-8f5a-4cb1-8468-b0c701166da7" providerId="ADAL" clId="{5A21ADDF-6F9E-408D-97BE-D65AC25CD0D5}" dt="2025-10-20T21:34:46.205" v="2212" actId="47"/>
        <pc:sldMkLst>
          <pc:docMk/>
          <pc:sldMk cId="2173056685" sldId="533"/>
        </pc:sldMkLst>
      </pc:sldChg>
      <pc:sldChg chg="addSp delSp modSp add mod">
        <pc:chgData name="Mohamed OUARANI" userId="cd0d0dc6-8f5a-4cb1-8468-b0c701166da7" providerId="ADAL" clId="{5A21ADDF-6F9E-408D-97BE-D65AC25CD0D5}" dt="2025-10-21T09:08:12.069" v="2851" actId="947"/>
        <pc:sldMkLst>
          <pc:docMk/>
          <pc:sldMk cId="982953752" sldId="534"/>
        </pc:sldMkLst>
        <pc:spChg chg="mod">
          <ac:chgData name="Mohamed OUARANI" userId="cd0d0dc6-8f5a-4cb1-8468-b0c701166da7" providerId="ADAL" clId="{5A21ADDF-6F9E-408D-97BE-D65AC25CD0D5}" dt="2025-10-20T21:41:23.164" v="2239" actId="20577"/>
          <ac:spMkLst>
            <pc:docMk/>
            <pc:sldMk cId="982953752" sldId="534"/>
            <ac:spMk id="4" creationId="{EEF3993E-5C36-1C54-A7A6-8D88E761DD2E}"/>
          </ac:spMkLst>
        </pc:spChg>
        <pc:spChg chg="add mod">
          <ac:chgData name="Mohamed OUARANI" userId="cd0d0dc6-8f5a-4cb1-8468-b0c701166da7" providerId="ADAL" clId="{5A21ADDF-6F9E-408D-97BE-D65AC25CD0D5}" dt="2025-10-21T09:08:12.069" v="2851" actId="947"/>
          <ac:spMkLst>
            <pc:docMk/>
            <pc:sldMk cId="982953752" sldId="534"/>
            <ac:spMk id="5" creationId="{6F01BDF3-94D7-44D1-B704-FC967269A5B5}"/>
          </ac:spMkLst>
        </pc:spChg>
        <pc:spChg chg="add mod">
          <ac:chgData name="Mohamed OUARANI" userId="cd0d0dc6-8f5a-4cb1-8468-b0c701166da7" providerId="ADAL" clId="{5A21ADDF-6F9E-408D-97BE-D65AC25CD0D5}" dt="2025-10-20T21:39:31.308" v="2231" actId="207"/>
          <ac:spMkLst>
            <pc:docMk/>
            <pc:sldMk cId="982953752" sldId="534"/>
            <ac:spMk id="9" creationId="{7EB6EA63-B280-DAC0-E1CB-A3C47A8136D4}"/>
          </ac:spMkLst>
        </pc:spChg>
        <pc:grpChg chg="add mod">
          <ac:chgData name="Mohamed OUARANI" userId="cd0d0dc6-8f5a-4cb1-8468-b0c701166da7" providerId="ADAL" clId="{5A21ADDF-6F9E-408D-97BE-D65AC25CD0D5}" dt="2025-10-20T21:39:21.688" v="2229"/>
          <ac:grpSpMkLst>
            <pc:docMk/>
            <pc:sldMk cId="982953752" sldId="534"/>
            <ac:grpSpMk id="6" creationId="{D5DDA66F-3565-4FA0-8388-9076E05F0FEE}"/>
          </ac:grpSpMkLst>
        </pc:grpChg>
        <pc:graphicFrameChg chg="add mod modGraphic">
          <ac:chgData name="Mohamed OUARANI" userId="cd0d0dc6-8f5a-4cb1-8468-b0c701166da7" providerId="ADAL" clId="{5A21ADDF-6F9E-408D-97BE-D65AC25CD0D5}" dt="2025-10-20T21:39:56.854" v="2234" actId="207"/>
          <ac:graphicFrameMkLst>
            <pc:docMk/>
            <pc:sldMk cId="982953752" sldId="534"/>
            <ac:graphicFrameMk id="7" creationId="{64D23A83-F604-06ED-D7F3-C3CA90B2DCAB}"/>
          </ac:graphicFrameMkLst>
        </pc:graphicFrameChg>
        <pc:picChg chg="mod">
          <ac:chgData name="Mohamed OUARANI" userId="cd0d0dc6-8f5a-4cb1-8468-b0c701166da7" providerId="ADAL" clId="{5A21ADDF-6F9E-408D-97BE-D65AC25CD0D5}" dt="2025-10-20T21:39:37.861" v="2232" actId="208"/>
          <ac:picMkLst>
            <pc:docMk/>
            <pc:sldMk cId="982953752" sldId="534"/>
            <ac:picMk id="12" creationId="{4153F368-26CE-4F51-9203-9CB728563ADB}"/>
          </ac:picMkLst>
        </pc:picChg>
        <pc:picChg chg="mod">
          <ac:chgData name="Mohamed OUARANI" userId="cd0d0dc6-8f5a-4cb1-8468-b0c701166da7" providerId="ADAL" clId="{5A21ADDF-6F9E-408D-97BE-D65AC25CD0D5}" dt="2025-10-20T21:39:37.861" v="2232" actId="208"/>
          <ac:picMkLst>
            <pc:docMk/>
            <pc:sldMk cId="982953752" sldId="534"/>
            <ac:picMk id="13" creationId="{D0403DEB-AA33-4AD7-973D-EBA49A1A6AF0}"/>
          </ac:picMkLst>
        </pc:picChg>
        <pc:picChg chg="mod">
          <ac:chgData name="Mohamed OUARANI" userId="cd0d0dc6-8f5a-4cb1-8468-b0c701166da7" providerId="ADAL" clId="{5A21ADDF-6F9E-408D-97BE-D65AC25CD0D5}" dt="2025-10-20T21:39:37.861" v="2232" actId="208"/>
          <ac:picMkLst>
            <pc:docMk/>
            <pc:sldMk cId="982953752" sldId="534"/>
            <ac:picMk id="14" creationId="{4DF17944-C30C-4189-8955-A01916A9337B}"/>
          </ac:picMkLst>
        </pc:picChg>
      </pc:sldChg>
      <pc:sldChg chg="add del">
        <pc:chgData name="Mohamed OUARANI" userId="cd0d0dc6-8f5a-4cb1-8468-b0c701166da7" providerId="ADAL" clId="{5A21ADDF-6F9E-408D-97BE-D65AC25CD0D5}" dt="2025-10-20T21:34:50.115" v="2213" actId="47"/>
        <pc:sldMkLst>
          <pc:docMk/>
          <pc:sldMk cId="3448143715" sldId="534"/>
        </pc:sldMkLst>
      </pc:sldChg>
      <pc:sldChg chg="add del">
        <pc:chgData name="Mohamed OUARANI" userId="cd0d0dc6-8f5a-4cb1-8468-b0c701166da7" providerId="ADAL" clId="{5A21ADDF-6F9E-408D-97BE-D65AC25CD0D5}" dt="2025-10-20T21:34:02.112" v="2199" actId="2890"/>
        <pc:sldMkLst>
          <pc:docMk/>
          <pc:sldMk cId="497659689" sldId="535"/>
        </pc:sldMkLst>
      </pc:sldChg>
      <pc:sldChg chg="addSp delSp modSp add mod">
        <pc:chgData name="Mohamed OUARANI" userId="cd0d0dc6-8f5a-4cb1-8468-b0c701166da7" providerId="ADAL" clId="{5A21ADDF-6F9E-408D-97BE-D65AC25CD0D5}" dt="2025-10-20T21:42:55.399" v="2252" actId="208"/>
        <pc:sldMkLst>
          <pc:docMk/>
          <pc:sldMk cId="1292922283" sldId="535"/>
        </pc:sldMkLst>
        <pc:spChg chg="mod">
          <ac:chgData name="Mohamed OUARANI" userId="cd0d0dc6-8f5a-4cb1-8468-b0c701166da7" providerId="ADAL" clId="{5A21ADDF-6F9E-408D-97BE-D65AC25CD0D5}" dt="2025-10-20T21:41:31.254" v="2243" actId="20577"/>
          <ac:spMkLst>
            <pc:docMk/>
            <pc:sldMk cId="1292922283" sldId="535"/>
            <ac:spMk id="4" creationId="{BBB5C548-1DA7-5EA3-A2BF-83A33B2D4F9C}"/>
          </ac:spMkLst>
        </pc:spChg>
        <pc:spChg chg="add mod">
          <ac:chgData name="Mohamed OUARANI" userId="cd0d0dc6-8f5a-4cb1-8468-b0c701166da7" providerId="ADAL" clId="{5A21ADDF-6F9E-408D-97BE-D65AC25CD0D5}" dt="2025-10-20T21:41:59.199" v="2246"/>
          <ac:spMkLst>
            <pc:docMk/>
            <pc:sldMk cId="1292922283" sldId="535"/>
            <ac:spMk id="10" creationId="{6F01BDF3-94D7-44D1-B704-FC967269A5B5}"/>
          </ac:spMkLst>
        </pc:spChg>
        <pc:spChg chg="add mod">
          <ac:chgData name="Mohamed OUARANI" userId="cd0d0dc6-8f5a-4cb1-8468-b0c701166da7" providerId="ADAL" clId="{5A21ADDF-6F9E-408D-97BE-D65AC25CD0D5}" dt="2025-10-20T21:42:31.394" v="2251" actId="207"/>
          <ac:spMkLst>
            <pc:docMk/>
            <pc:sldMk cId="1292922283" sldId="535"/>
            <ac:spMk id="16" creationId="{547EB471-6379-11C4-975B-98D9E64EFCDA}"/>
          </ac:spMkLst>
        </pc:spChg>
        <pc:grpChg chg="add mod">
          <ac:chgData name="Mohamed OUARANI" userId="cd0d0dc6-8f5a-4cb1-8468-b0c701166da7" providerId="ADAL" clId="{5A21ADDF-6F9E-408D-97BE-D65AC25CD0D5}" dt="2025-10-20T21:41:59.199" v="2246"/>
          <ac:grpSpMkLst>
            <pc:docMk/>
            <pc:sldMk cId="1292922283" sldId="535"/>
            <ac:grpSpMk id="15" creationId="{1094AEE1-D932-F69C-B5E9-36120B8A21E3}"/>
          </ac:grpSpMkLst>
        </pc:grpChg>
        <pc:grpChg chg="mod">
          <ac:chgData name="Mohamed OUARANI" userId="cd0d0dc6-8f5a-4cb1-8468-b0c701166da7" providerId="ADAL" clId="{5A21ADDF-6F9E-408D-97BE-D65AC25CD0D5}" dt="2025-10-20T21:41:59.199" v="2246"/>
          <ac:grpSpMkLst>
            <pc:docMk/>
            <pc:sldMk cId="1292922283" sldId="535"/>
            <ac:grpSpMk id="17" creationId="{606F2C29-9093-20FE-AE65-4D1AD3B1027E}"/>
          </ac:grpSpMkLst>
        </pc:grpChg>
        <pc:graphicFrameChg chg="add mod modGraphic">
          <ac:chgData name="Mohamed OUARANI" userId="cd0d0dc6-8f5a-4cb1-8468-b0c701166da7" providerId="ADAL" clId="{5A21ADDF-6F9E-408D-97BE-D65AC25CD0D5}" dt="2025-10-20T21:42:25.862" v="2250" actId="207"/>
          <ac:graphicFrameMkLst>
            <pc:docMk/>
            <pc:sldMk cId="1292922283" sldId="535"/>
            <ac:graphicFrameMk id="11" creationId="{63BC3C38-46C1-B07C-B37C-98BB5AB8EEF1}"/>
          </ac:graphicFrameMkLst>
        </pc:graphicFrameChg>
        <pc:picChg chg="mod">
          <ac:chgData name="Mohamed OUARANI" userId="cd0d0dc6-8f5a-4cb1-8468-b0c701166da7" providerId="ADAL" clId="{5A21ADDF-6F9E-408D-97BE-D65AC25CD0D5}" dt="2025-10-20T21:42:55.399" v="2252" actId="208"/>
          <ac:picMkLst>
            <pc:docMk/>
            <pc:sldMk cId="1292922283" sldId="535"/>
            <ac:picMk id="18" creationId="{2534FEFD-4034-4830-26FF-7F9528A7697B}"/>
          </ac:picMkLst>
        </pc:picChg>
        <pc:picChg chg="mod">
          <ac:chgData name="Mohamed OUARANI" userId="cd0d0dc6-8f5a-4cb1-8468-b0c701166da7" providerId="ADAL" clId="{5A21ADDF-6F9E-408D-97BE-D65AC25CD0D5}" dt="2025-10-20T21:42:55.399" v="2252" actId="208"/>
          <ac:picMkLst>
            <pc:docMk/>
            <pc:sldMk cId="1292922283" sldId="535"/>
            <ac:picMk id="20" creationId="{5226C0AB-3748-5E73-D8BC-5888C60B090A}"/>
          </ac:picMkLst>
        </pc:picChg>
        <pc:picChg chg="mod">
          <ac:chgData name="Mohamed OUARANI" userId="cd0d0dc6-8f5a-4cb1-8468-b0c701166da7" providerId="ADAL" clId="{5A21ADDF-6F9E-408D-97BE-D65AC25CD0D5}" dt="2025-10-20T21:42:55.399" v="2252" actId="208"/>
          <ac:picMkLst>
            <pc:docMk/>
            <pc:sldMk cId="1292922283" sldId="535"/>
            <ac:picMk id="24" creationId="{FDAA46FF-BA12-4DEC-0DA6-FCA7431CB9FC}"/>
          </ac:picMkLst>
        </pc:picChg>
      </pc:sldChg>
      <pc:sldChg chg="add">
        <pc:chgData name="Mohamed OUARANI" userId="cd0d0dc6-8f5a-4cb1-8468-b0c701166da7" providerId="ADAL" clId="{5A21ADDF-6F9E-408D-97BE-D65AC25CD0D5}" dt="2025-10-20T21:45:10.495" v="2256" actId="2890"/>
        <pc:sldMkLst>
          <pc:docMk/>
          <pc:sldMk cId="2586876058" sldId="536"/>
        </pc:sldMkLst>
      </pc:sldChg>
      <pc:sldChg chg="modSp add mod">
        <pc:chgData name="Mohamed OUARANI" userId="cd0d0dc6-8f5a-4cb1-8468-b0c701166da7" providerId="ADAL" clId="{5A21ADDF-6F9E-408D-97BE-D65AC25CD0D5}" dt="2025-10-20T21:47:43.902" v="2277" actId="20577"/>
        <pc:sldMkLst>
          <pc:docMk/>
          <pc:sldMk cId="114758083" sldId="537"/>
        </pc:sldMkLst>
        <pc:spChg chg="mod">
          <ac:chgData name="Mohamed OUARANI" userId="cd0d0dc6-8f5a-4cb1-8468-b0c701166da7" providerId="ADAL" clId="{5A21ADDF-6F9E-408D-97BE-D65AC25CD0D5}" dt="2025-10-20T21:47:43.902" v="2277" actId="20577"/>
          <ac:spMkLst>
            <pc:docMk/>
            <pc:sldMk cId="114758083" sldId="537"/>
            <ac:spMk id="10" creationId="{1BF024C2-E94F-2666-8CBE-011B14CE6848}"/>
          </ac:spMkLst>
        </pc:spChg>
        <pc:picChg chg="mod">
          <ac:chgData name="Mohamed OUARANI" userId="cd0d0dc6-8f5a-4cb1-8468-b0c701166da7" providerId="ADAL" clId="{5A21ADDF-6F9E-408D-97BE-D65AC25CD0D5}" dt="2025-10-20T21:46:51.003" v="2271" actId="208"/>
          <ac:picMkLst>
            <pc:docMk/>
            <pc:sldMk cId="114758083" sldId="537"/>
            <ac:picMk id="8" creationId="{C7454ACE-F000-97AD-2D5D-88105CF0DDFA}"/>
          </ac:picMkLst>
        </pc:picChg>
      </pc:sldChg>
      <pc:sldChg chg="addSp modSp add mod">
        <pc:chgData name="Mohamed OUARANI" userId="cd0d0dc6-8f5a-4cb1-8468-b0c701166da7" providerId="ADAL" clId="{5A21ADDF-6F9E-408D-97BE-D65AC25CD0D5}" dt="2025-10-20T21:47:39.506" v="2275" actId="20577"/>
        <pc:sldMkLst>
          <pc:docMk/>
          <pc:sldMk cId="2384212095" sldId="538"/>
        </pc:sldMkLst>
        <pc:spChg chg="mod">
          <ac:chgData name="Mohamed OUARANI" userId="cd0d0dc6-8f5a-4cb1-8468-b0c701166da7" providerId="ADAL" clId="{5A21ADDF-6F9E-408D-97BE-D65AC25CD0D5}" dt="2025-10-20T21:47:39.506" v="2275" actId="20577"/>
          <ac:spMkLst>
            <pc:docMk/>
            <pc:sldMk cId="2384212095" sldId="538"/>
            <ac:spMk id="10" creationId="{00A3DFFC-90E7-8751-8D2E-671DEC50DFAB}"/>
          </ac:spMkLst>
        </pc:spChg>
        <pc:spChg chg="add mod">
          <ac:chgData name="Mohamed OUARANI" userId="cd0d0dc6-8f5a-4cb1-8468-b0c701166da7" providerId="ADAL" clId="{5A21ADDF-6F9E-408D-97BE-D65AC25CD0D5}" dt="2025-10-20T21:46:46.684" v="2270"/>
          <ac:spMkLst>
            <pc:docMk/>
            <pc:sldMk cId="2384212095" sldId="538"/>
            <ac:spMk id="16" creationId="{9DDEF759-EF15-9FB3-C5FC-D0D499809333}"/>
          </ac:spMkLst>
        </pc:spChg>
        <pc:picChg chg="add mod">
          <ac:chgData name="Mohamed OUARANI" userId="cd0d0dc6-8f5a-4cb1-8468-b0c701166da7" providerId="ADAL" clId="{5A21ADDF-6F9E-408D-97BE-D65AC25CD0D5}" dt="2025-10-20T21:46:54.265" v="2272" actId="208"/>
          <ac:picMkLst>
            <pc:docMk/>
            <pc:sldMk cId="2384212095" sldId="538"/>
            <ac:picMk id="2" creationId="{56222A19-9DDD-6FAA-1F7F-0DE472F07030}"/>
          </ac:picMkLst>
        </pc:picChg>
        <pc:picChg chg="add mod">
          <ac:chgData name="Mohamed OUARANI" userId="cd0d0dc6-8f5a-4cb1-8468-b0c701166da7" providerId="ADAL" clId="{5A21ADDF-6F9E-408D-97BE-D65AC25CD0D5}" dt="2025-10-20T21:46:46.684" v="2270"/>
          <ac:picMkLst>
            <pc:docMk/>
            <pc:sldMk cId="2384212095" sldId="538"/>
            <ac:picMk id="4" creationId="{1DAFBC54-0093-1BB6-C020-CED7824BA003}"/>
          </ac:picMkLst>
        </pc:picChg>
      </pc:sldChg>
      <pc:sldChg chg="addSp modSp add mod">
        <pc:chgData name="Mohamed OUARANI" userId="cd0d0dc6-8f5a-4cb1-8468-b0c701166da7" providerId="ADAL" clId="{5A21ADDF-6F9E-408D-97BE-D65AC25CD0D5}" dt="2025-10-20T21:51:03.583" v="2283" actId="208"/>
        <pc:sldMkLst>
          <pc:docMk/>
          <pc:sldMk cId="3706493512" sldId="539"/>
        </pc:sldMkLst>
        <pc:spChg chg="add mod">
          <ac:chgData name="Mohamed OUARANI" userId="cd0d0dc6-8f5a-4cb1-8468-b0c701166da7" providerId="ADAL" clId="{5A21ADDF-6F9E-408D-97BE-D65AC25CD0D5}" dt="2025-10-20T21:50:59.935" v="2282"/>
          <ac:spMkLst>
            <pc:docMk/>
            <pc:sldMk cId="3706493512" sldId="539"/>
            <ac:spMk id="2" creationId="{5D2D6F1B-E359-64FD-140F-E938A1181678}"/>
          </ac:spMkLst>
        </pc:spChg>
        <pc:spChg chg="mod">
          <ac:chgData name="Mohamed OUARANI" userId="cd0d0dc6-8f5a-4cb1-8468-b0c701166da7" providerId="ADAL" clId="{5A21ADDF-6F9E-408D-97BE-D65AC25CD0D5}" dt="2025-10-20T21:50:05.622" v="2281"/>
          <ac:spMkLst>
            <pc:docMk/>
            <pc:sldMk cId="3706493512" sldId="539"/>
            <ac:spMk id="10" creationId="{40FA4B72-5483-ADFE-C5A4-3B36D3279C24}"/>
          </ac:spMkLst>
        </pc:spChg>
        <pc:picChg chg="add mod">
          <ac:chgData name="Mohamed OUARANI" userId="cd0d0dc6-8f5a-4cb1-8468-b0c701166da7" providerId="ADAL" clId="{5A21ADDF-6F9E-408D-97BE-D65AC25CD0D5}" dt="2025-10-20T21:51:03.583" v="2283" actId="208"/>
          <ac:picMkLst>
            <pc:docMk/>
            <pc:sldMk cId="3706493512" sldId="539"/>
            <ac:picMk id="4" creationId="{3545E39D-7B9B-B382-B71A-048A40382703}"/>
          </ac:picMkLst>
        </pc:picChg>
        <pc:picChg chg="add mod">
          <ac:chgData name="Mohamed OUARANI" userId="cd0d0dc6-8f5a-4cb1-8468-b0c701166da7" providerId="ADAL" clId="{5A21ADDF-6F9E-408D-97BE-D65AC25CD0D5}" dt="2025-10-20T21:50:59.935" v="2282"/>
          <ac:picMkLst>
            <pc:docMk/>
            <pc:sldMk cId="3706493512" sldId="539"/>
            <ac:picMk id="6" creationId="{F43F4FE9-8DF2-1770-E807-B63101EF55E8}"/>
          </ac:picMkLst>
        </pc:picChg>
      </pc:sldChg>
      <pc:sldChg chg="addSp delSp modSp add del mod ord modAnim">
        <pc:chgData name="Mohamed OUARANI" userId="cd0d0dc6-8f5a-4cb1-8468-b0c701166da7" providerId="ADAL" clId="{5A21ADDF-6F9E-408D-97BE-D65AC25CD0D5}" dt="2025-10-20T22:22:33.465" v="2564" actId="47"/>
        <pc:sldMkLst>
          <pc:docMk/>
          <pc:sldMk cId="658314726" sldId="540"/>
        </pc:sldMkLst>
      </pc:sldChg>
      <pc:sldChg chg="modSp add mod modAnim">
        <pc:chgData name="Mohamed OUARANI" userId="cd0d0dc6-8f5a-4cb1-8468-b0c701166da7" providerId="ADAL" clId="{5A21ADDF-6F9E-408D-97BE-D65AC25CD0D5}" dt="2025-10-20T22:57:10.888" v="2687" actId="207"/>
        <pc:sldMkLst>
          <pc:docMk/>
          <pc:sldMk cId="2185315849" sldId="541"/>
        </pc:sldMkLst>
        <pc:spChg chg="mod">
          <ac:chgData name="Mohamed OUARANI" userId="cd0d0dc6-8f5a-4cb1-8468-b0c701166da7" providerId="ADAL" clId="{5A21ADDF-6F9E-408D-97BE-D65AC25CD0D5}" dt="2025-10-20T22:57:10.888" v="2687" actId="207"/>
          <ac:spMkLst>
            <pc:docMk/>
            <pc:sldMk cId="2185315849" sldId="541"/>
            <ac:spMk id="43" creationId="{CC171442-3E4A-8D3E-0242-8E8FE99D2D5B}"/>
          </ac:spMkLst>
        </pc:spChg>
      </pc:sldChg>
      <pc:sldChg chg="add modTransition">
        <pc:chgData name="Mohamed OUARANI" userId="cd0d0dc6-8f5a-4cb1-8468-b0c701166da7" providerId="ADAL" clId="{5A21ADDF-6F9E-408D-97BE-D65AC25CD0D5}" dt="2025-10-20T22:22:43.558" v="2565"/>
        <pc:sldMkLst>
          <pc:docMk/>
          <pc:sldMk cId="0" sldId="542"/>
        </pc:sldMkLst>
      </pc:sldChg>
      <pc:sldChg chg="add del">
        <pc:chgData name="Mohamed OUARANI" userId="cd0d0dc6-8f5a-4cb1-8468-b0c701166da7" providerId="ADAL" clId="{5A21ADDF-6F9E-408D-97BE-D65AC25CD0D5}" dt="2025-10-20T22:31:02.418" v="2584" actId="47"/>
        <pc:sldMkLst>
          <pc:docMk/>
          <pc:sldMk cId="4275755194" sldId="543"/>
        </pc:sldMkLst>
      </pc:sldChg>
      <pc:sldChg chg="addSp delSp add del mod">
        <pc:chgData name="Mohamed OUARANI" userId="cd0d0dc6-8f5a-4cb1-8468-b0c701166da7" providerId="ADAL" clId="{5A21ADDF-6F9E-408D-97BE-D65AC25CD0D5}" dt="2025-10-21T08:52:17.357" v="2768" actId="2696"/>
        <pc:sldMkLst>
          <pc:docMk/>
          <pc:sldMk cId="4278535370" sldId="544"/>
        </pc:sldMkLst>
      </pc:sldChg>
      <pc:sldChg chg="delSp modSp add del mod">
        <pc:chgData name="Mohamed OUARANI" userId="cd0d0dc6-8f5a-4cb1-8468-b0c701166da7" providerId="ADAL" clId="{5A21ADDF-6F9E-408D-97BE-D65AC25CD0D5}" dt="2025-10-21T10:17:15.727" v="3012" actId="2696"/>
        <pc:sldMkLst>
          <pc:docMk/>
          <pc:sldMk cId="360515129" sldId="545"/>
        </pc:sldMkLst>
      </pc:sldChg>
      <pc:sldChg chg="addSp delSp modSp add mod">
        <pc:chgData name="Mohamed OUARANI" userId="cd0d0dc6-8f5a-4cb1-8468-b0c701166da7" providerId="ADAL" clId="{5A21ADDF-6F9E-408D-97BE-D65AC25CD0D5}" dt="2025-10-21T10:16:47.322" v="3008" actId="208"/>
        <pc:sldMkLst>
          <pc:docMk/>
          <pc:sldMk cId="2714755962" sldId="546"/>
        </pc:sldMkLst>
        <pc:spChg chg="add mod">
          <ac:chgData name="Mohamed OUARANI" userId="cd0d0dc6-8f5a-4cb1-8468-b0c701166da7" providerId="ADAL" clId="{5A21ADDF-6F9E-408D-97BE-D65AC25CD0D5}" dt="2025-10-21T08:52:03.465" v="2767" actId="1076"/>
          <ac:spMkLst>
            <pc:docMk/>
            <pc:sldMk cId="2714755962" sldId="546"/>
            <ac:spMk id="3" creationId="{DEC1F87A-2AB8-DCF0-8750-8ACED4C15DB7}"/>
          </ac:spMkLst>
        </pc:spChg>
        <pc:spChg chg="mod">
          <ac:chgData name="Mohamed OUARANI" userId="cd0d0dc6-8f5a-4cb1-8468-b0c701166da7" providerId="ADAL" clId="{5A21ADDF-6F9E-408D-97BE-D65AC25CD0D5}" dt="2025-10-21T10:16:17.886" v="3001" actId="20577"/>
          <ac:spMkLst>
            <pc:docMk/>
            <pc:sldMk cId="2714755962" sldId="546"/>
            <ac:spMk id="25" creationId="{289BEBBF-5E9D-87CD-CABA-E790A2A99AE8}"/>
          </ac:spMkLst>
        </pc:spChg>
        <pc:spChg chg="add mod">
          <ac:chgData name="Mohamed OUARANI" userId="cd0d0dc6-8f5a-4cb1-8468-b0c701166da7" providerId="ADAL" clId="{5A21ADDF-6F9E-408D-97BE-D65AC25CD0D5}" dt="2025-10-21T10:16:47.322" v="3008" actId="208"/>
          <ac:spMkLst>
            <pc:docMk/>
            <pc:sldMk cId="2714755962" sldId="546"/>
            <ac:spMk id="31" creationId="{2D7051D0-53E6-2B83-B6A8-DE3ABB1E452F}"/>
          </ac:spMkLst>
        </pc:spChg>
        <pc:spChg chg="add mod">
          <ac:chgData name="Mohamed OUARANI" userId="cd0d0dc6-8f5a-4cb1-8468-b0c701166da7" providerId="ADAL" clId="{5A21ADDF-6F9E-408D-97BE-D65AC25CD0D5}" dt="2025-10-21T08:51:26.816" v="2762"/>
          <ac:spMkLst>
            <pc:docMk/>
            <pc:sldMk cId="2714755962" sldId="546"/>
            <ac:spMk id="36" creationId="{52DD9A94-ADDC-BA54-AC3C-A666757C0BDB}"/>
          </ac:spMkLst>
        </pc:spChg>
        <pc:spChg chg="add mod">
          <ac:chgData name="Mohamed OUARANI" userId="cd0d0dc6-8f5a-4cb1-8468-b0c701166da7" providerId="ADAL" clId="{5A21ADDF-6F9E-408D-97BE-D65AC25CD0D5}" dt="2025-10-21T08:51:26.816" v="2762"/>
          <ac:spMkLst>
            <pc:docMk/>
            <pc:sldMk cId="2714755962" sldId="546"/>
            <ac:spMk id="37" creationId="{770081B0-C3D9-F954-22E7-8C1A47EC712F}"/>
          </ac:spMkLst>
        </pc:spChg>
        <pc:spChg chg="add mod">
          <ac:chgData name="Mohamed OUARANI" userId="cd0d0dc6-8f5a-4cb1-8468-b0c701166da7" providerId="ADAL" clId="{5A21ADDF-6F9E-408D-97BE-D65AC25CD0D5}" dt="2025-10-21T08:51:26.816" v="2762"/>
          <ac:spMkLst>
            <pc:docMk/>
            <pc:sldMk cId="2714755962" sldId="546"/>
            <ac:spMk id="38" creationId="{C18048A4-0AEA-C53E-A5B4-2D52EEB97F4F}"/>
          </ac:spMkLst>
        </pc:spChg>
        <pc:spChg chg="add mod">
          <ac:chgData name="Mohamed OUARANI" userId="cd0d0dc6-8f5a-4cb1-8468-b0c701166da7" providerId="ADAL" clId="{5A21ADDF-6F9E-408D-97BE-D65AC25CD0D5}" dt="2025-10-21T10:16:47.322" v="3008" actId="208"/>
          <ac:spMkLst>
            <pc:docMk/>
            <pc:sldMk cId="2714755962" sldId="546"/>
            <ac:spMk id="40" creationId="{43FCDCEB-C0E5-73FD-9AC2-2AF218D847AD}"/>
          </ac:spMkLst>
        </pc:spChg>
        <pc:picChg chg="add mod">
          <ac:chgData name="Mohamed OUARANI" userId="cd0d0dc6-8f5a-4cb1-8468-b0c701166da7" providerId="ADAL" clId="{5A21ADDF-6F9E-408D-97BE-D65AC25CD0D5}" dt="2025-10-21T10:13:46.433" v="2981" actId="208"/>
          <ac:picMkLst>
            <pc:docMk/>
            <pc:sldMk cId="2714755962" sldId="546"/>
            <ac:picMk id="6" creationId="{3EA270F7-7897-B708-910A-BF6B4E7EEE3D}"/>
          </ac:picMkLst>
        </pc:picChg>
        <pc:picChg chg="add mod">
          <ac:chgData name="Mohamed OUARANI" userId="cd0d0dc6-8f5a-4cb1-8468-b0c701166da7" providerId="ADAL" clId="{5A21ADDF-6F9E-408D-97BE-D65AC25CD0D5}" dt="2025-10-21T10:13:46.433" v="2981" actId="208"/>
          <ac:picMkLst>
            <pc:docMk/>
            <pc:sldMk cId="2714755962" sldId="546"/>
            <ac:picMk id="39" creationId="{423C8BCC-BD70-24C5-3D5C-0C3FB57D956F}"/>
          </ac:picMkLst>
        </pc:picChg>
      </pc:sldChg>
      <pc:sldChg chg="addSp delSp modSp add mod ord">
        <pc:chgData name="Mohamed OUARANI" userId="cd0d0dc6-8f5a-4cb1-8468-b0c701166da7" providerId="ADAL" clId="{5A21ADDF-6F9E-408D-97BE-D65AC25CD0D5}" dt="2025-10-21T10:12:27.470" v="2980"/>
        <pc:sldMkLst>
          <pc:docMk/>
          <pc:sldMk cId="3979850174" sldId="547"/>
        </pc:sldMkLst>
        <pc:spChg chg="mod">
          <ac:chgData name="Mohamed OUARANI" userId="cd0d0dc6-8f5a-4cb1-8468-b0c701166da7" providerId="ADAL" clId="{5A21ADDF-6F9E-408D-97BE-D65AC25CD0D5}" dt="2025-10-21T10:12:13.501" v="2977"/>
          <ac:spMkLst>
            <pc:docMk/>
            <pc:sldMk cId="3979850174" sldId="547"/>
            <ac:spMk id="4" creationId="{9B21B9EF-58F0-986D-396A-EC56A33525D8}"/>
          </ac:spMkLst>
        </pc:spChg>
        <pc:spChg chg="add mod">
          <ac:chgData name="Mohamed OUARANI" userId="cd0d0dc6-8f5a-4cb1-8468-b0c701166da7" providerId="ADAL" clId="{5A21ADDF-6F9E-408D-97BE-D65AC25CD0D5}" dt="2025-10-21T10:12:27.470" v="2980"/>
          <ac:spMkLst>
            <pc:docMk/>
            <pc:sldMk cId="3979850174" sldId="547"/>
            <ac:spMk id="9" creationId="{71A51B9B-D847-189C-F770-5FD7625CA631}"/>
          </ac:spMkLst>
        </pc:spChg>
      </pc:sldChg>
      <pc:sldChg chg="addSp delSp modSp add mod">
        <pc:chgData name="Mohamed OUARANI" userId="cd0d0dc6-8f5a-4cb1-8468-b0c701166da7" providerId="ADAL" clId="{5A21ADDF-6F9E-408D-97BE-D65AC25CD0D5}" dt="2025-10-21T10:17:09.042" v="3011"/>
        <pc:sldMkLst>
          <pc:docMk/>
          <pc:sldMk cId="2594498884" sldId="548"/>
        </pc:sldMkLst>
        <pc:spChg chg="mod">
          <ac:chgData name="Mohamed OUARANI" userId="cd0d0dc6-8f5a-4cb1-8468-b0c701166da7" providerId="ADAL" clId="{5A21ADDF-6F9E-408D-97BE-D65AC25CD0D5}" dt="2025-10-21T10:17:09.042" v="3011"/>
          <ac:spMkLst>
            <pc:docMk/>
            <pc:sldMk cId="2594498884" sldId="548"/>
            <ac:spMk id="12" creationId="{281CC05D-9010-986D-8AE9-5D2C4E3804A8}"/>
          </ac:spMkLst>
        </pc:spChg>
        <pc:spChg chg="mod">
          <ac:chgData name="Mohamed OUARANI" userId="cd0d0dc6-8f5a-4cb1-8468-b0c701166da7" providerId="ADAL" clId="{5A21ADDF-6F9E-408D-97BE-D65AC25CD0D5}" dt="2025-10-21T10:17:09.042" v="3011"/>
          <ac:spMkLst>
            <pc:docMk/>
            <pc:sldMk cId="2594498884" sldId="548"/>
            <ac:spMk id="18" creationId="{4463750B-C6C6-60B7-46DB-A24101ADC813}"/>
          </ac:spMkLst>
        </pc:spChg>
        <pc:spChg chg="mod">
          <ac:chgData name="Mohamed OUARANI" userId="cd0d0dc6-8f5a-4cb1-8468-b0c701166da7" providerId="ADAL" clId="{5A21ADDF-6F9E-408D-97BE-D65AC25CD0D5}" dt="2025-10-21T10:17:09.042" v="3011"/>
          <ac:spMkLst>
            <pc:docMk/>
            <pc:sldMk cId="2594498884" sldId="548"/>
            <ac:spMk id="20" creationId="{66C33D7B-CDF6-830B-F0E4-8499D5C1C07D}"/>
          </ac:spMkLst>
        </pc:spChg>
        <pc:spChg chg="mod">
          <ac:chgData name="Mohamed OUARANI" userId="cd0d0dc6-8f5a-4cb1-8468-b0c701166da7" providerId="ADAL" clId="{5A21ADDF-6F9E-408D-97BE-D65AC25CD0D5}" dt="2025-10-21T10:16:25.065" v="3005" actId="20577"/>
          <ac:spMkLst>
            <pc:docMk/>
            <pc:sldMk cId="2594498884" sldId="548"/>
            <ac:spMk id="25" creationId="{5AB6E9F8-F1AA-28E8-A533-89C5F982F464}"/>
          </ac:spMkLst>
        </pc:spChg>
        <pc:spChg chg="add mod">
          <ac:chgData name="Mohamed OUARANI" userId="cd0d0dc6-8f5a-4cb1-8468-b0c701166da7" providerId="ADAL" clId="{5A21ADDF-6F9E-408D-97BE-D65AC25CD0D5}" dt="2025-10-21T10:17:09.042" v="3011"/>
          <ac:spMkLst>
            <pc:docMk/>
            <pc:sldMk cId="2594498884" sldId="548"/>
            <ac:spMk id="35" creationId="{DDD82E8B-E28E-11A5-29C9-331CEE2368CC}"/>
          </ac:spMkLst>
        </pc:spChg>
        <pc:grpChg chg="add mod">
          <ac:chgData name="Mohamed OUARANI" userId="cd0d0dc6-8f5a-4cb1-8468-b0c701166da7" providerId="ADAL" clId="{5A21ADDF-6F9E-408D-97BE-D65AC25CD0D5}" dt="2025-10-21T10:17:09.042" v="3011"/>
          <ac:grpSpMkLst>
            <pc:docMk/>
            <pc:sldMk cId="2594498884" sldId="548"/>
            <ac:grpSpMk id="4" creationId="{649B2085-2D65-8611-9FB9-33089B2BCD15}"/>
          </ac:grpSpMkLst>
        </pc:grpChg>
        <pc:grpChg chg="add mod">
          <ac:chgData name="Mohamed OUARANI" userId="cd0d0dc6-8f5a-4cb1-8468-b0c701166da7" providerId="ADAL" clId="{5A21ADDF-6F9E-408D-97BE-D65AC25CD0D5}" dt="2025-10-21T10:17:09.042" v="3011"/>
          <ac:grpSpMkLst>
            <pc:docMk/>
            <pc:sldMk cId="2594498884" sldId="548"/>
            <ac:grpSpMk id="8" creationId="{8352BBB5-1AA2-E106-787F-06DEB76A1892}"/>
          </ac:grpSpMkLst>
        </pc:grpChg>
        <pc:picChg chg="add mod">
          <ac:chgData name="Mohamed OUARANI" userId="cd0d0dc6-8f5a-4cb1-8468-b0c701166da7" providerId="ADAL" clId="{5A21ADDF-6F9E-408D-97BE-D65AC25CD0D5}" dt="2025-10-21T10:17:09.042" v="3011"/>
          <ac:picMkLst>
            <pc:docMk/>
            <pc:sldMk cId="2594498884" sldId="548"/>
            <ac:picMk id="7" creationId="{7FA682C9-7E30-1954-389D-B1F21EDC8769}"/>
          </ac:picMkLst>
        </pc:picChg>
        <pc:picChg chg="add mod">
          <ac:chgData name="Mohamed OUARANI" userId="cd0d0dc6-8f5a-4cb1-8468-b0c701166da7" providerId="ADAL" clId="{5A21ADDF-6F9E-408D-97BE-D65AC25CD0D5}" dt="2025-10-21T10:17:09.042" v="3011"/>
          <ac:picMkLst>
            <pc:docMk/>
            <pc:sldMk cId="2594498884" sldId="548"/>
            <ac:picMk id="9" creationId="{7BF12BC3-87A5-9758-8B8E-37AC4C3C024D}"/>
          </ac:picMkLst>
        </pc:picChg>
        <pc:picChg chg="add mod">
          <ac:chgData name="Mohamed OUARANI" userId="cd0d0dc6-8f5a-4cb1-8468-b0c701166da7" providerId="ADAL" clId="{5A21ADDF-6F9E-408D-97BE-D65AC25CD0D5}" dt="2025-10-21T10:17:09.042" v="3011"/>
          <ac:picMkLst>
            <pc:docMk/>
            <pc:sldMk cId="2594498884" sldId="548"/>
            <ac:picMk id="10" creationId="{BB7BF34F-797F-B186-F062-C2C2EF90E4D8}"/>
          </ac:picMkLst>
        </pc:picChg>
        <pc:picChg chg="mod">
          <ac:chgData name="Mohamed OUARANI" userId="cd0d0dc6-8f5a-4cb1-8468-b0c701166da7" providerId="ADAL" clId="{5A21ADDF-6F9E-408D-97BE-D65AC25CD0D5}" dt="2025-10-21T10:17:09.042" v="3011"/>
          <ac:picMkLst>
            <pc:docMk/>
            <pc:sldMk cId="2594498884" sldId="548"/>
            <ac:picMk id="11" creationId="{656E92F6-1D13-BC6F-44BD-3333EC2DB349}"/>
          </ac:picMkLst>
        </pc:picChg>
      </pc:sldChg>
      <pc:sldChg chg="add">
        <pc:chgData name="Mohamed OUARANI" userId="cd0d0dc6-8f5a-4cb1-8468-b0c701166da7" providerId="ADAL" clId="{5A21ADDF-6F9E-408D-97BE-D65AC25CD0D5}" dt="2025-10-21T10:41:47.017" v="3013" actId="2890"/>
        <pc:sldMkLst>
          <pc:docMk/>
          <pc:sldMk cId="989358546" sldId="549"/>
        </pc:sldMkLst>
      </pc:sldChg>
      <pc:sldMasterChg chg="delSldLayout">
        <pc:chgData name="Mohamed OUARANI" userId="cd0d0dc6-8f5a-4cb1-8468-b0c701166da7" providerId="ADAL" clId="{5A21ADDF-6F9E-408D-97BE-D65AC25CD0D5}" dt="2025-10-20T21:17:28.379" v="2174" actId="47"/>
        <pc:sldMasterMkLst>
          <pc:docMk/>
          <pc:sldMasterMk cId="0" sldId="2147483648"/>
        </pc:sldMasterMkLst>
        <pc:sldLayoutChg chg="del">
          <pc:chgData name="Mohamed OUARANI" userId="cd0d0dc6-8f5a-4cb1-8468-b0c701166da7" providerId="ADAL" clId="{5A21ADDF-6F9E-408D-97BE-D65AC25CD0D5}" dt="2025-10-20T20:45:56.333" v="1799" actId="47"/>
          <pc:sldLayoutMkLst>
            <pc:docMk/>
            <pc:sldMasterMk cId="0" sldId="2147483648"/>
            <pc:sldLayoutMk cId="2422889011" sldId="2147483684"/>
          </pc:sldLayoutMkLst>
        </pc:sldLayoutChg>
        <pc:sldLayoutChg chg="del">
          <pc:chgData name="Mohamed OUARANI" userId="cd0d0dc6-8f5a-4cb1-8468-b0c701166da7" providerId="ADAL" clId="{5A21ADDF-6F9E-408D-97BE-D65AC25CD0D5}" dt="2025-10-20T20:45:56.333" v="1799" actId="47"/>
          <pc:sldLayoutMkLst>
            <pc:docMk/>
            <pc:sldMasterMk cId="0" sldId="2147483648"/>
            <pc:sldLayoutMk cId="1013482939" sldId="2147483685"/>
          </pc:sldLayoutMkLst>
        </pc:sldLayoutChg>
        <pc:sldLayoutChg chg="del">
          <pc:chgData name="Mohamed OUARANI" userId="cd0d0dc6-8f5a-4cb1-8468-b0c701166da7" providerId="ADAL" clId="{5A21ADDF-6F9E-408D-97BE-D65AC25CD0D5}" dt="2025-10-20T21:17:28.379" v="2174" actId="47"/>
          <pc:sldLayoutMkLst>
            <pc:docMk/>
            <pc:sldMasterMk cId="0" sldId="2147483648"/>
            <pc:sldLayoutMk cId="377716011" sldId="214748368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969C10-F4AA-19F1-443E-2F2303057A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DE456E-6B4D-4676-BD91-0C905B07F6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72524-3300-4D2F-A4AF-466CE03D0BCA}" type="datetimeFigureOut">
              <a:rPr lang="en-US" smtClean="0"/>
              <a:t>5/4/2026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9108B-0C2C-F708-1D0A-2F829E2148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1DD0B-155A-268B-47B2-4B308E2165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796D1-60E6-429E-BD30-514A81B3A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671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67459-021E-44B6-86AE-B70918EBDEFB}" type="datetimeFigureOut">
              <a:rPr lang="en-US" smtClean="0"/>
              <a:t>5/4/2026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C0028-1E6C-452E-A9A7-33D933A091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82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4E6E3-EEAA-746D-7B83-764B8FB6E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042E6C-9A24-6BD3-CE7E-EC441FBE1C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9FFE79-C7B5-F7F2-A12C-6F99C462EB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14568-C382-785C-1A69-0AA924A52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BB7AB-028E-4ECE-A8BF-347BD3224B14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36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5FBD7-57ED-5A60-9E47-E64A858B3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1446B-DCEC-2548-1ADA-4CD5725B8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31716A-585E-725C-7A6A-3DF8DB7C2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E1D3E-1FA2-044B-AD37-B7915DD708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BB7AB-028E-4ECE-A8BF-347BD3224B1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690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2B0E4-7D75-F5C9-44A2-78990C612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72C82D-C8A8-0493-8EC4-12CA85441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B4B2B6-47E0-133E-73CC-FF6569DFF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0F7AB-A098-2900-3118-58004D138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BB7AB-028E-4ECE-A8BF-347BD3224B14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410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DCB9F-859E-5B4F-A62D-DB344B98C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F01F7-5EEC-EA06-A769-281323AF2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AE1699-4ECC-0C15-DD48-D64326A97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8A7B1-0645-3CB1-6FA4-4F9A9FEB0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BB7AB-028E-4ECE-A8BF-347BD3224B14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911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DCB9F-859E-5B4F-A62D-DB344B98C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F01F7-5EEC-EA06-A769-281323AF2F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AE1699-4ECC-0C15-DD48-D64326A97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C8A7B1-0645-3CB1-6FA4-4F9A9FEB0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BB7AB-028E-4ECE-A8BF-347BD3224B1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91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62E60-0E33-5BE6-909A-ACBE3137A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7D4162-F098-0BCB-1170-5DA3E26BD7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B22431-7D94-4EAE-816C-3BCE56846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B06F7-C8CB-3D88-ADC2-6B019C7FB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BB7AB-028E-4ECE-A8BF-347BD3224B1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41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98464-8840-B111-CE20-23C80D3F1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124710-BE2C-AB03-01DE-D2AFD1A04B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CC8D40-55EE-3CB3-FBD7-0D96B9FF3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F8BBF-4187-F1A2-39C0-082033DCBF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BB7AB-028E-4ECE-A8BF-347BD3224B1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251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4A9EA-49E9-0504-52BD-FAD3B6375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C8D765-1FC0-B7C1-82AC-C8EBA0092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79FA15-18DC-E09B-8F69-5DD99555A6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F80DF-C9FA-9D36-B91F-F4C65D28B5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BB7AB-028E-4ECE-A8BF-347BD3224B1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175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90351-8C59-6EF6-87B3-11A23098E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57DB07-B51A-ED44-E1ED-32D3C017E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2AB9CA-EC10-50B4-28A5-C9E13E3DB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E179D-3632-C81B-4F78-B83C364DF6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BB7AB-028E-4ECE-A8BF-347BD3224B1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899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477CE-31BE-BCC6-7400-FA6452969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C86100-0ACE-D24B-B821-DCA7436C3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03E452-D453-D113-5931-C4AD80922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529BD-2445-A138-2F42-CD6669D0B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BB7AB-028E-4ECE-A8BF-347BD3224B14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0408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DB2A9-D859-3D4D-5790-B98695DA2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AECCA6-386B-2E21-92AC-BDDD62B7D6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050263-23B3-1CB0-6F52-8899169DE4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E83B8-1BA6-A230-ED71-C91EDDA29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BB7AB-028E-4ECE-A8BF-347BD3224B1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562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CCEBF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pc="-75"/>
              <a:t>2023  UM6P-UMN</a:t>
            </a:r>
            <a:endParaRPr spc="-1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CCEBF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pc="-15"/>
              <a:t>Copyright</a:t>
            </a:r>
            <a:endParaRPr spc="-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" y="6477000"/>
            <a:ext cx="12192000" cy="381000"/>
          </a:xfrm>
          <a:custGeom>
            <a:avLst/>
            <a:gdLst/>
            <a:ahLst/>
            <a:cxnLst/>
            <a:rect l="l" t="t" r="r" b="b"/>
            <a:pathLst>
              <a:path w="12192000" h="381000">
                <a:moveTo>
                  <a:pt x="12192000" y="0"/>
                </a:moveTo>
                <a:lnTo>
                  <a:pt x="0" y="0"/>
                </a:lnTo>
                <a:lnTo>
                  <a:pt x="0" y="381000"/>
                </a:lnTo>
                <a:lnTo>
                  <a:pt x="12192000" y="381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74B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5800" y="6616700"/>
            <a:ext cx="139700" cy="12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64510" y="102572"/>
            <a:ext cx="766297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18" y="1251776"/>
            <a:ext cx="11424963" cy="4652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74B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22205" y="6589454"/>
            <a:ext cx="98234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CCEBF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pc="-75"/>
              <a:t>2023  UM6P-UMN</a:t>
            </a:r>
            <a:endParaRPr spc="-1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30222" y="6589272"/>
            <a:ext cx="57277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CCEBFF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fr-FR" spc="-15"/>
              <a:t>Copyright</a:t>
            </a:r>
            <a:endParaRPr spc="-15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87839" y="6570340"/>
            <a:ext cx="28041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12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fr-FR" dirty="0"/>
              <a:t>&lt;#&gt;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ohamed.Ouarani@um6p.ma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9B997-8008-2F7E-DD12-35634E60C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31623238-88EA-585A-7BC5-1DC1395CD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079" y="4812319"/>
            <a:ext cx="3492671" cy="16459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E00244-C9EB-D0CB-AF54-50BC210FB071}"/>
              </a:ext>
            </a:extLst>
          </p:cNvPr>
          <p:cNvSpPr/>
          <p:nvPr/>
        </p:nvSpPr>
        <p:spPr>
          <a:xfrm>
            <a:off x="0" y="6467475"/>
            <a:ext cx="12192000" cy="381000"/>
          </a:xfrm>
          <a:prstGeom prst="rect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DD7E5-D56B-EA91-3458-29DE2A74581E}"/>
              </a:ext>
            </a:extLst>
          </p:cNvPr>
          <p:cNvSpPr txBox="1"/>
          <p:nvPr/>
        </p:nvSpPr>
        <p:spPr>
          <a:xfrm>
            <a:off x="4847478" y="6515100"/>
            <a:ext cx="3068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Copyright </a:t>
            </a:r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 2026 UM6P/IWRI</a:t>
            </a:r>
          </a:p>
          <a:p>
            <a:endParaRPr lang="en-US" sz="10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6">
            <a:extLst>
              <a:ext uri="{FF2B5EF4-FFF2-40B4-BE49-F238E27FC236}">
                <a16:creationId xmlns:a16="http://schemas.microsoft.com/office/drawing/2014/main" id="{1BD784BA-56A2-D153-F043-4AAB6E740F6F}"/>
              </a:ext>
            </a:extLst>
          </p:cNvPr>
          <p:cNvSpPr txBox="1">
            <a:spLocks/>
          </p:cNvSpPr>
          <p:nvPr/>
        </p:nvSpPr>
        <p:spPr>
          <a:xfrm>
            <a:off x="10189464" y="6589272"/>
            <a:ext cx="20025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fr-FR" smtClean="0"/>
              <a:pPr/>
              <a:t>1</a:t>
            </a:fld>
            <a:endParaRPr lang="fr-FR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F887D1-5490-4775-C622-27B793FC4797}"/>
              </a:ext>
            </a:extLst>
          </p:cNvPr>
          <p:cNvCxnSpPr/>
          <p:nvPr/>
        </p:nvCxnSpPr>
        <p:spPr>
          <a:xfrm flipV="1">
            <a:off x="475817" y="1556028"/>
            <a:ext cx="11240366" cy="2770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B92EAB0-E73D-C195-C57C-2BAF3754DACD}"/>
              </a:ext>
            </a:extLst>
          </p:cNvPr>
          <p:cNvSpPr txBox="1"/>
          <p:nvPr/>
        </p:nvSpPr>
        <p:spPr>
          <a:xfrm>
            <a:off x="231976" y="207929"/>
            <a:ext cx="11647714" cy="1110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dirty="0">
                <a:solidFill>
                  <a:srgbClr val="1E6C3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Reducing Hydrological Uncertainty: A Multi-Variable SWAT Calibration Using Global AET Products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357ADC-1796-25B6-1A95-0C4F56591620}"/>
              </a:ext>
            </a:extLst>
          </p:cNvPr>
          <p:cNvSpPr txBox="1"/>
          <p:nvPr/>
        </p:nvSpPr>
        <p:spPr>
          <a:xfrm>
            <a:off x="4763296" y="4602749"/>
            <a:ext cx="221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2026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8499BC-A89A-935C-F1C1-D81D79F2D7C0}"/>
              </a:ext>
            </a:extLst>
          </p:cNvPr>
          <p:cNvSpPr txBox="1"/>
          <p:nvPr/>
        </p:nvSpPr>
        <p:spPr>
          <a:xfrm>
            <a:off x="1833587" y="3838648"/>
            <a:ext cx="878507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EGU General Assembly 2026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3–8 May 2026 in Vienna, Austria, and online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8ADF55D-64AB-3A5E-E1C6-AE46593EA17D}"/>
              </a:ext>
            </a:extLst>
          </p:cNvPr>
          <p:cNvGrpSpPr/>
          <p:nvPr/>
        </p:nvGrpSpPr>
        <p:grpSpPr>
          <a:xfrm>
            <a:off x="3068972" y="1823501"/>
            <a:ext cx="6314308" cy="1667560"/>
            <a:chOff x="3068972" y="1888153"/>
            <a:chExt cx="6314308" cy="16675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EC42D1-3069-9787-3E31-3F66A229532D}"/>
                </a:ext>
              </a:extLst>
            </p:cNvPr>
            <p:cNvSpPr txBox="1"/>
            <p:nvPr/>
          </p:nvSpPr>
          <p:spPr>
            <a:xfrm>
              <a:off x="3977338" y="1888153"/>
              <a:ext cx="378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Mohamed Ouarani</a:t>
              </a:r>
              <a:r>
                <a:rPr lang="en-US" sz="2400" baseline="30000" dirty="0"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2000" baseline="30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A6149B-25A2-0693-EC22-B289912C77D5}"/>
                </a:ext>
              </a:extLst>
            </p:cNvPr>
            <p:cNvSpPr txBox="1"/>
            <p:nvPr/>
          </p:nvSpPr>
          <p:spPr>
            <a:xfrm>
              <a:off x="3068972" y="2970938"/>
              <a:ext cx="6314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International Water Research Institute, Mohammed VI, Morocco  </a:t>
              </a:r>
            </a:p>
            <a:p>
              <a:pPr marL="342900" indent="-342900">
                <a:buAutoNum type="arabicPeriod"/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Department of Soil, Water, and Climate, Twin Cities, Minnesota, USA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8FDC79-E405-0E70-CEC1-C5A6E1409503}"/>
                </a:ext>
              </a:extLst>
            </p:cNvPr>
            <p:cNvSpPr txBox="1"/>
            <p:nvPr/>
          </p:nvSpPr>
          <p:spPr>
            <a:xfrm>
              <a:off x="3402547" y="2420110"/>
              <a:ext cx="5306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Abdennabi</a:t>
              </a:r>
              <a:r>
                <a: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Alitane</a:t>
              </a:r>
              <a:r>
                <a:rPr lang="fr-F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Yassine Ait Brahim</a:t>
              </a:r>
              <a:r>
                <a:rPr lang="fr-F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Yassine Manyari</a:t>
              </a:r>
              <a:r>
                <a:rPr lang="fr-F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David Mulla</a:t>
              </a:r>
              <a:r>
                <a:rPr lang="fr-F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139FC81F-11F1-FBD1-4750-45D024EF65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6380"/>
            <a:ext cx="6634053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0EB0C-1286-DC49-5485-C532B2FE2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78954B-4A43-10A9-AD91-0D899E4D619B}"/>
              </a:ext>
            </a:extLst>
          </p:cNvPr>
          <p:cNvSpPr/>
          <p:nvPr/>
        </p:nvSpPr>
        <p:spPr>
          <a:xfrm>
            <a:off x="0" y="6467475"/>
            <a:ext cx="12192000" cy="381000"/>
          </a:xfrm>
          <a:prstGeom prst="rect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0D5FE-1CE7-5357-3214-EDEA5B4ADA93}"/>
              </a:ext>
            </a:extLst>
          </p:cNvPr>
          <p:cNvSpPr txBox="1"/>
          <p:nvPr/>
        </p:nvSpPr>
        <p:spPr>
          <a:xfrm>
            <a:off x="4847478" y="6515100"/>
            <a:ext cx="3068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Copyright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2026 UM6P/IWRI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Slide Number Placeholder 16">
            <a:extLst>
              <a:ext uri="{FF2B5EF4-FFF2-40B4-BE49-F238E27FC236}">
                <a16:creationId xmlns:a16="http://schemas.microsoft.com/office/drawing/2014/main" id="{D29451D7-E30E-9E1B-4115-D6D1ACAD2F70}"/>
              </a:ext>
            </a:extLst>
          </p:cNvPr>
          <p:cNvSpPr txBox="1">
            <a:spLocks/>
          </p:cNvSpPr>
          <p:nvPr/>
        </p:nvSpPr>
        <p:spPr>
          <a:xfrm>
            <a:off x="10189464" y="6589272"/>
            <a:ext cx="20025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D8F44CD-71C9-9E70-4605-41A31AC548C1}"/>
              </a:ext>
            </a:extLst>
          </p:cNvPr>
          <p:cNvSpPr txBox="1">
            <a:spLocks/>
          </p:cNvSpPr>
          <p:nvPr/>
        </p:nvSpPr>
        <p:spPr>
          <a:xfrm>
            <a:off x="1316626" y="284566"/>
            <a:ext cx="9702096" cy="548640"/>
          </a:xfrm>
          <a:prstGeom prst="rect">
            <a:avLst/>
          </a:prstGeom>
          <a:ln w="28575" cap="flat" cmpd="sng" algn="ctr">
            <a:solidFill>
              <a:srgbClr val="1E6C3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75000" lnSpcReduction="20000"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E6C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E6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Conclusions and Perspectives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6C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9BE642-A572-43F7-B79B-2903E75E695A}"/>
              </a:ext>
            </a:extLst>
          </p:cNvPr>
          <p:cNvSpPr txBox="1"/>
          <p:nvPr/>
        </p:nvSpPr>
        <p:spPr>
          <a:xfrm>
            <a:off x="495300" y="1141913"/>
            <a:ext cx="10689936" cy="3588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spc="-5" dirty="0">
                <a:solidFill>
                  <a:srgbClr val="000025"/>
                </a:solidFill>
                <a:latin typeface="Times New Roman"/>
                <a:cs typeface="Times New Roman"/>
              </a:rPr>
              <a:t>Multi-variable calibration (Q + AET + SM) reduces parameter equifinality,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spc="-5" dirty="0">
                <a:solidFill>
                  <a:srgbClr val="000025"/>
                </a:solidFill>
                <a:latin typeface="Times New Roman"/>
                <a:cs typeface="Times New Roman"/>
              </a:rPr>
              <a:t>Parameter identifiability is process-dependent: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spc="-5" dirty="0">
                <a:solidFill>
                  <a:srgbClr val="000025"/>
                </a:solidFill>
                <a:latin typeface="Times New Roman"/>
                <a:cs typeface="Times New Roman"/>
              </a:rPr>
              <a:t>Runoff processes are primarily constrained by streamflow (Q)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spc="-5" dirty="0">
                <a:solidFill>
                  <a:srgbClr val="000025"/>
                </a:solidFill>
                <a:latin typeface="Times New Roman"/>
                <a:cs typeface="Times New Roman"/>
              </a:rPr>
              <a:t> Soil and storage processes are better constrained by AET and soil moisture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spc="-5" dirty="0">
                <a:solidFill>
                  <a:srgbClr val="000025"/>
                </a:solidFill>
                <a:latin typeface="Times New Roman"/>
                <a:cs typeface="Times New Roman"/>
              </a:rPr>
              <a:t>Soil moisture provides a direct constraint on internal storage dynamics, revealing hidden equifinality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spc="-5" dirty="0">
                <a:solidFill>
                  <a:srgbClr val="000025"/>
                </a:solidFill>
                <a:latin typeface="Times New Roman"/>
                <a:cs typeface="Times New Roman"/>
              </a:rPr>
              <a:t>This study introduces a multi-source calibration framework integrating fluxes (Q, AET) and state variables (SM)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spc="-5" dirty="0">
                <a:solidFill>
                  <a:srgbClr val="000025"/>
                </a:solidFill>
                <a:latin typeface="Times New Roman"/>
                <a:cs typeface="Times New Roman"/>
              </a:rPr>
              <a:t>The approach represents a </a:t>
            </a:r>
            <a:r>
              <a:rPr lang="en-US" sz="2000" b="1" spc="-5" dirty="0">
                <a:solidFill>
                  <a:srgbClr val="000025"/>
                </a:solidFill>
                <a:latin typeface="Times New Roman"/>
                <a:cs typeface="Times New Roman"/>
              </a:rPr>
              <a:t>shift from performance-based calibration → information-based identifiability analysis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000" b="1" spc="-5" dirty="0">
                <a:solidFill>
                  <a:srgbClr val="000025"/>
                </a:solidFill>
                <a:latin typeface="Times New Roman"/>
                <a:cs typeface="Times New Roman"/>
              </a:rPr>
              <a:t>Multi-variable calibration enables full water-cycle constraint, improving internal model consistency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5F548D-6DD7-0792-7DA7-F5257753FC78}"/>
              </a:ext>
            </a:extLst>
          </p:cNvPr>
          <p:cNvSpPr txBox="1"/>
          <p:nvPr/>
        </p:nvSpPr>
        <p:spPr>
          <a:xfrm>
            <a:off x="495300" y="4679823"/>
            <a:ext cx="73286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👉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Multi-source calibration provides a robust pathway toward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physically consistent and uncertainty-aware hydrological modeling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ake away - Free food and restaurant icons">
            <a:extLst>
              <a:ext uri="{FF2B5EF4-FFF2-40B4-BE49-F238E27FC236}">
                <a16:creationId xmlns:a16="http://schemas.microsoft.com/office/drawing/2014/main" id="{AC6C7661-6161-97C8-0BE7-98068F15B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0" y="4679823"/>
            <a:ext cx="1554480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63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017B4-4899-F913-38E7-6D7BB361E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7AC6A7A1-9F25-6039-DED1-D8A9D527C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079" y="4812319"/>
            <a:ext cx="3492671" cy="16459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D81388-5CAE-9A15-99BD-3840767F8FF7}"/>
              </a:ext>
            </a:extLst>
          </p:cNvPr>
          <p:cNvSpPr/>
          <p:nvPr/>
        </p:nvSpPr>
        <p:spPr>
          <a:xfrm>
            <a:off x="0" y="6467475"/>
            <a:ext cx="12192000" cy="381000"/>
          </a:xfrm>
          <a:prstGeom prst="rect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11DF6B-7B63-ADF3-FDC1-CF6A767518DC}"/>
              </a:ext>
            </a:extLst>
          </p:cNvPr>
          <p:cNvSpPr txBox="1"/>
          <p:nvPr/>
        </p:nvSpPr>
        <p:spPr>
          <a:xfrm>
            <a:off x="4847478" y="6515100"/>
            <a:ext cx="3068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Copyright </a:t>
            </a:r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 2026 UM6P/IWRI</a:t>
            </a:r>
          </a:p>
          <a:p>
            <a:endParaRPr lang="en-US" sz="10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6">
            <a:extLst>
              <a:ext uri="{FF2B5EF4-FFF2-40B4-BE49-F238E27FC236}">
                <a16:creationId xmlns:a16="http://schemas.microsoft.com/office/drawing/2014/main" id="{17F83D05-1C14-17B1-32B4-11562DFD4951}"/>
              </a:ext>
            </a:extLst>
          </p:cNvPr>
          <p:cNvSpPr txBox="1">
            <a:spLocks/>
          </p:cNvSpPr>
          <p:nvPr/>
        </p:nvSpPr>
        <p:spPr>
          <a:xfrm>
            <a:off x="10189464" y="6589272"/>
            <a:ext cx="20025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fr-FR" smtClean="0"/>
              <a:pPr/>
              <a:t>11</a:t>
            </a:fld>
            <a:endParaRPr lang="fr-FR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058EAB-7D1E-9892-430F-CCF942082B6A}"/>
              </a:ext>
            </a:extLst>
          </p:cNvPr>
          <p:cNvCxnSpPr/>
          <p:nvPr/>
        </p:nvCxnSpPr>
        <p:spPr>
          <a:xfrm flipV="1">
            <a:off x="475817" y="1556028"/>
            <a:ext cx="11240366" cy="27707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250EF22-00EF-6A55-001E-9762CF4E9989}"/>
              </a:ext>
            </a:extLst>
          </p:cNvPr>
          <p:cNvSpPr txBox="1"/>
          <p:nvPr/>
        </p:nvSpPr>
        <p:spPr>
          <a:xfrm>
            <a:off x="231976" y="207929"/>
            <a:ext cx="11647714" cy="1110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200" dirty="0">
                <a:solidFill>
                  <a:srgbClr val="1E6C3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Reducing Hydrological Uncertainty: A Multi-Variable SWAT Calibration Using Global AET Products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B3A053-B981-EFA9-26E6-A930721061AA}"/>
              </a:ext>
            </a:extLst>
          </p:cNvPr>
          <p:cNvSpPr txBox="1"/>
          <p:nvPr/>
        </p:nvSpPr>
        <p:spPr>
          <a:xfrm>
            <a:off x="7108222" y="4578020"/>
            <a:ext cx="2212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2026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5788BC-1D92-E051-9E0E-24601F5DC869}"/>
              </a:ext>
            </a:extLst>
          </p:cNvPr>
          <p:cNvSpPr txBox="1"/>
          <p:nvPr/>
        </p:nvSpPr>
        <p:spPr>
          <a:xfrm>
            <a:off x="1663294" y="3036815"/>
            <a:ext cx="8785078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EGU General Assembly 2026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3–8 May 2026 in Vienna, Austria, and online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E21D70-61FD-065A-63BD-535C53BC8D81}"/>
              </a:ext>
            </a:extLst>
          </p:cNvPr>
          <p:cNvGrpSpPr/>
          <p:nvPr/>
        </p:nvGrpSpPr>
        <p:grpSpPr>
          <a:xfrm>
            <a:off x="3064736" y="1823501"/>
            <a:ext cx="6634263" cy="887612"/>
            <a:chOff x="3064736" y="1888153"/>
            <a:chExt cx="6634263" cy="88761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543A984-3E18-A344-A593-23AB3166FA3D}"/>
                </a:ext>
              </a:extLst>
            </p:cNvPr>
            <p:cNvSpPr txBox="1"/>
            <p:nvPr/>
          </p:nvSpPr>
          <p:spPr>
            <a:xfrm>
              <a:off x="3977338" y="1888153"/>
              <a:ext cx="378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Mohamed Ouarani</a:t>
              </a:r>
              <a:endParaRPr lang="en-US" sz="2000" baseline="30000" dirty="0"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AECA2D-C5D3-EE96-4645-88B97EDCF7D5}"/>
                </a:ext>
              </a:extLst>
            </p:cNvPr>
            <p:cNvSpPr txBox="1"/>
            <p:nvPr/>
          </p:nvSpPr>
          <p:spPr>
            <a:xfrm>
              <a:off x="3064736" y="2437211"/>
              <a:ext cx="66342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Abdennabi</a:t>
              </a:r>
              <a:r>
                <a: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Alitane</a:t>
              </a:r>
              <a:r>
                <a:rPr lang="fr-F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Yassine Ait Brahim</a:t>
              </a:r>
              <a:r>
                <a:rPr lang="fr-F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Yassine Manyari</a:t>
              </a:r>
              <a:r>
                <a:rPr lang="fr-F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fr-F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&amp; David Mulla</a:t>
              </a:r>
              <a:r>
                <a:rPr lang="fr-FR" sz="1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44B6668-A98D-7445-44CA-272CABF6A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6380"/>
            <a:ext cx="6634053" cy="1188720"/>
          </a:xfrm>
          <a:prstGeom prst="rect">
            <a:avLst/>
          </a:prstGeom>
        </p:spPr>
      </p:pic>
      <p:pic>
        <p:nvPicPr>
          <p:cNvPr id="4" name="Picture 3" descr="A picture containing cartoon, art&#10;&#10;Description automatically generated with medium confidence">
            <a:extLst>
              <a:ext uri="{FF2B5EF4-FFF2-40B4-BE49-F238E27FC236}">
                <a16:creationId xmlns:a16="http://schemas.microsoft.com/office/drawing/2014/main" id="{324BC501-DBF5-5462-9B90-1A103B40B8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9" y="2117560"/>
            <a:ext cx="1651839" cy="2834640"/>
          </a:xfrm>
          <a:prstGeom prst="rect">
            <a:avLst/>
          </a:prstGeom>
        </p:spPr>
      </p:pic>
      <p:sp>
        <p:nvSpPr>
          <p:cNvPr id="6" name="object 11">
            <a:extLst>
              <a:ext uri="{FF2B5EF4-FFF2-40B4-BE49-F238E27FC236}">
                <a16:creationId xmlns:a16="http://schemas.microsoft.com/office/drawing/2014/main" id="{F541F8E4-B50C-1459-6272-7327AB7E6EFE}"/>
              </a:ext>
            </a:extLst>
          </p:cNvPr>
          <p:cNvSpPr txBox="1"/>
          <p:nvPr/>
        </p:nvSpPr>
        <p:spPr>
          <a:xfrm>
            <a:off x="2982394" y="3714351"/>
            <a:ext cx="3651659" cy="1529906"/>
          </a:xfrm>
          <a:prstGeom prst="rect">
            <a:avLst/>
          </a:prstGeom>
          <a:ln w="19050">
            <a:solidFill>
              <a:srgbClr val="1E6C31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121285" algn="ctr">
              <a:lnSpc>
                <a:spcPct val="100000"/>
              </a:lnSpc>
              <a:spcBef>
                <a:spcPts val="290"/>
              </a:spcBef>
            </a:pPr>
            <a:endParaRPr lang="en-US" sz="2800" b="1" spc="-5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121285" algn="ctr">
              <a:lnSpc>
                <a:spcPct val="100000"/>
              </a:lnSpc>
              <a:spcBef>
                <a:spcPts val="290"/>
              </a:spcBef>
            </a:pPr>
            <a:r>
              <a:rPr lang="en-US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  <a:p>
            <a:pPr marL="121285" algn="ctr">
              <a:lnSpc>
                <a:spcPct val="100000"/>
              </a:lnSpc>
              <a:spcBef>
                <a:spcPts val="290"/>
              </a:spcBef>
            </a:pPr>
            <a:endParaRPr lang="en-US" sz="28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F56A9-B7A3-321B-B6C8-03553BB71A86}"/>
              </a:ext>
            </a:extLst>
          </p:cNvPr>
          <p:cNvSpPr txBox="1"/>
          <p:nvPr/>
        </p:nvSpPr>
        <p:spPr>
          <a:xfrm>
            <a:off x="6734240" y="3969708"/>
            <a:ext cx="3565994" cy="369332"/>
          </a:xfrm>
          <a:prstGeom prst="rect">
            <a:avLst/>
          </a:prstGeom>
          <a:noFill/>
          <a:ln>
            <a:solidFill>
              <a:srgbClr val="1E6C31"/>
            </a:solidFill>
          </a:ln>
        </p:spPr>
        <p:txBody>
          <a:bodyPr wrap="square">
            <a:spAutoFit/>
          </a:bodyPr>
          <a:lstStyle/>
          <a:p>
            <a:pPr marL="191770" algn="ctr">
              <a:lnSpc>
                <a:spcPct val="100000"/>
              </a:lnSpc>
              <a:spcBef>
                <a:spcPts val="5"/>
              </a:spcBef>
            </a:pPr>
            <a:r>
              <a:rPr lang="en-US" sz="1800" b="1" i="1" dirty="0">
                <a:latin typeface="Times New Roman"/>
                <a:cs typeface="Times New Roman"/>
                <a:hlinkClick r:id="rId6"/>
              </a:rPr>
              <a:t>Mohamed.Ouarani@um6p.ma</a:t>
            </a:r>
            <a:endParaRPr lang="en-US" b="1" i="1" dirty="0">
              <a:latin typeface="Times New Roman"/>
              <a:cs typeface="Times New Roman"/>
            </a:endParaRPr>
          </a:p>
        </p:txBody>
      </p:sp>
      <p:pic>
        <p:nvPicPr>
          <p:cNvPr id="9" name="Picture 8" descr="Free Question Mark Gif Png, Download Free Question Mark Gif Png png images,  Free ClipArts on Clipart Library">
            <a:extLst>
              <a:ext uri="{FF2B5EF4-FFF2-40B4-BE49-F238E27FC236}">
                <a16:creationId xmlns:a16="http://schemas.microsoft.com/office/drawing/2014/main" id="{B9D3DC8B-01AB-045B-6F21-634DEB690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804" y="2189458"/>
            <a:ext cx="121307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52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A2715-F37A-6E5F-D078-6860A77AA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9F79B2-5F1A-D376-FD2D-D2C12F6F0355}"/>
              </a:ext>
            </a:extLst>
          </p:cNvPr>
          <p:cNvSpPr/>
          <p:nvPr/>
        </p:nvSpPr>
        <p:spPr>
          <a:xfrm>
            <a:off x="0" y="6467475"/>
            <a:ext cx="12192000" cy="381000"/>
          </a:xfrm>
          <a:prstGeom prst="rect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314A0A-D5D2-8275-4439-5D1B652DA8F5}"/>
              </a:ext>
            </a:extLst>
          </p:cNvPr>
          <p:cNvSpPr txBox="1"/>
          <p:nvPr/>
        </p:nvSpPr>
        <p:spPr>
          <a:xfrm>
            <a:off x="4847478" y="6515100"/>
            <a:ext cx="3068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Copyright </a:t>
            </a:r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 2026 UM6P/IWRI</a:t>
            </a:r>
          </a:p>
          <a:p>
            <a:endParaRPr lang="en-US" sz="10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6">
            <a:extLst>
              <a:ext uri="{FF2B5EF4-FFF2-40B4-BE49-F238E27FC236}">
                <a16:creationId xmlns:a16="http://schemas.microsoft.com/office/drawing/2014/main" id="{D425CD5C-39F7-886E-810F-61C9EC6C4FA6}"/>
              </a:ext>
            </a:extLst>
          </p:cNvPr>
          <p:cNvSpPr txBox="1">
            <a:spLocks/>
          </p:cNvSpPr>
          <p:nvPr/>
        </p:nvSpPr>
        <p:spPr>
          <a:xfrm>
            <a:off x="10189464" y="6589272"/>
            <a:ext cx="20025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05B1EC9C-973B-6E1A-CE40-E44C045FF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2819400"/>
            <a:ext cx="24546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A251BB50-EDA7-81E9-6764-2071E3C5D1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46400" y="170292"/>
            <a:ext cx="5715000" cy="548640"/>
          </a:xfrm>
          <a:prstGeom prst="rect">
            <a:avLst/>
          </a:prstGeom>
          <a:ln w="28575" cap="flat" cmpd="sng" algn="ctr">
            <a:solidFill>
              <a:srgbClr val="1E6C3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solidFill>
                  <a:srgbClr val="1E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dirty="0">
              <a:solidFill>
                <a:srgbClr val="1E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DC2B47-C318-DA5E-55BC-1F4D9D60D828}"/>
              </a:ext>
            </a:extLst>
          </p:cNvPr>
          <p:cNvSpPr txBox="1">
            <a:spLocks/>
          </p:cNvSpPr>
          <p:nvPr/>
        </p:nvSpPr>
        <p:spPr>
          <a:xfrm>
            <a:off x="993822" y="974278"/>
            <a:ext cx="7827292" cy="5164790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Context &amp; Problem Statement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&amp; Motivation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 of the Study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Study Area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Results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Discussions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Conclusions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A2715-F37A-6E5F-D078-6860A77AA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9F79B2-5F1A-D376-FD2D-D2C12F6F0355}"/>
              </a:ext>
            </a:extLst>
          </p:cNvPr>
          <p:cNvSpPr/>
          <p:nvPr/>
        </p:nvSpPr>
        <p:spPr>
          <a:xfrm>
            <a:off x="0" y="6467475"/>
            <a:ext cx="12192000" cy="381000"/>
          </a:xfrm>
          <a:prstGeom prst="rect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314A0A-D5D2-8275-4439-5D1B652DA8F5}"/>
              </a:ext>
            </a:extLst>
          </p:cNvPr>
          <p:cNvSpPr txBox="1"/>
          <p:nvPr/>
        </p:nvSpPr>
        <p:spPr>
          <a:xfrm>
            <a:off x="4847478" y="6515100"/>
            <a:ext cx="3068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Copyright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2026 UM6P/IWRI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Slide Number Placeholder 16">
            <a:extLst>
              <a:ext uri="{FF2B5EF4-FFF2-40B4-BE49-F238E27FC236}">
                <a16:creationId xmlns:a16="http://schemas.microsoft.com/office/drawing/2014/main" id="{D425CD5C-39F7-886E-810F-61C9EC6C4FA6}"/>
              </a:ext>
            </a:extLst>
          </p:cNvPr>
          <p:cNvSpPr txBox="1">
            <a:spLocks/>
          </p:cNvSpPr>
          <p:nvPr/>
        </p:nvSpPr>
        <p:spPr>
          <a:xfrm>
            <a:off x="10189464" y="6589272"/>
            <a:ext cx="20025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C9541B0-BBD4-5054-B5E3-BD37F2764D18}"/>
              </a:ext>
            </a:extLst>
          </p:cNvPr>
          <p:cNvSpPr txBox="1">
            <a:spLocks/>
          </p:cNvSpPr>
          <p:nvPr/>
        </p:nvSpPr>
        <p:spPr>
          <a:xfrm>
            <a:off x="974436" y="1016823"/>
            <a:ext cx="10243127" cy="6462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90000"/>
          </a:bodyPr>
          <a:lstStyle>
            <a:lvl1pPr algn="ctr">
              <a:defRPr sz="2800" b="1" i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Process-based hydrological models are inherently affected by parameter equifinality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BEBC9ADE-32D3-39A0-6EA9-D48ED1A94BE0}"/>
              </a:ext>
            </a:extLst>
          </p:cNvPr>
          <p:cNvSpPr txBox="1">
            <a:spLocks/>
          </p:cNvSpPr>
          <p:nvPr/>
        </p:nvSpPr>
        <p:spPr>
          <a:xfrm>
            <a:off x="3352800" y="267474"/>
            <a:ext cx="5715000" cy="548640"/>
          </a:xfrm>
          <a:prstGeom prst="rect">
            <a:avLst/>
          </a:prstGeom>
          <a:ln w="28575" cap="flat" cmpd="sng" algn="ctr">
            <a:solidFill>
              <a:srgbClr val="1E6C3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97500"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E6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Context &amp; Problem Statement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6C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2B42EF0-404C-BC95-EE52-5BF19B5F9199}"/>
              </a:ext>
            </a:extLst>
          </p:cNvPr>
          <p:cNvGrpSpPr/>
          <p:nvPr/>
        </p:nvGrpSpPr>
        <p:grpSpPr>
          <a:xfrm>
            <a:off x="461900" y="1871312"/>
            <a:ext cx="11268199" cy="2229051"/>
            <a:chOff x="376203" y="2230594"/>
            <a:chExt cx="11268199" cy="22290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D3BF8EC-542B-2D33-1AD0-6C0A77CF476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6203" y="2230594"/>
              <a:ext cx="5852160" cy="2142956"/>
              <a:chOff x="625583" y="2173441"/>
              <a:chExt cx="6545404" cy="239681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CD70E57A-6B10-F6DB-E758-84AB1A0519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583" y="2173441"/>
                <a:ext cx="1501270" cy="2385267"/>
              </a:xfrm>
              <a:prstGeom prst="rect">
                <a:avLst/>
              </a:prstGeom>
            </p:spPr>
          </p:pic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A9BA9745-8D26-1733-4878-84646CBB12A4}"/>
                  </a:ext>
                </a:extLst>
              </p:cNvPr>
              <p:cNvSpPr/>
              <p:nvPr/>
            </p:nvSpPr>
            <p:spPr>
              <a:xfrm>
                <a:off x="2235200" y="3140364"/>
                <a:ext cx="794327" cy="628072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5C91FE5-C0C4-3F8B-3956-D4DD7A91EB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47109" y="2238331"/>
                <a:ext cx="1783235" cy="2331922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29E9309-471C-5639-3C2C-D865D53F42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51681" y="2724881"/>
                <a:ext cx="1219306" cy="1691787"/>
              </a:xfrm>
              <a:prstGeom prst="rect">
                <a:avLst/>
              </a:prstGeom>
            </p:spPr>
          </p:pic>
          <p:sp>
            <p:nvSpPr>
              <p:cNvPr id="17" name="Arrow: Right 16">
                <a:extLst>
                  <a:ext uri="{FF2B5EF4-FFF2-40B4-BE49-F238E27FC236}">
                    <a16:creationId xmlns:a16="http://schemas.microsoft.com/office/drawing/2014/main" id="{33D10F07-56DC-89FE-C93A-3ACF329E7505}"/>
                  </a:ext>
                </a:extLst>
              </p:cNvPr>
              <p:cNvSpPr/>
              <p:nvPr/>
            </p:nvSpPr>
            <p:spPr>
              <a:xfrm>
                <a:off x="5043849" y="3212773"/>
                <a:ext cx="794327" cy="628072"/>
              </a:xfrm>
              <a:prstGeom prst="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CF57C27-37AD-FAB2-33FB-02A2BFA57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9030" y="2265085"/>
              <a:ext cx="5035372" cy="219456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8B6AD09-70BB-E23E-BBB0-E48D1B7460D1}"/>
              </a:ext>
            </a:extLst>
          </p:cNvPr>
          <p:cNvGrpSpPr/>
          <p:nvPr/>
        </p:nvGrpSpPr>
        <p:grpSpPr>
          <a:xfrm>
            <a:off x="461900" y="3981433"/>
            <a:ext cx="6005049" cy="1345171"/>
            <a:chOff x="1616570" y="4099829"/>
            <a:chExt cx="6005049" cy="134517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0695AA4-FF75-88EA-D0D3-937868D10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2276" r="67278" b="28368"/>
            <a:stretch>
              <a:fillRect/>
            </a:stretch>
          </p:blipFill>
          <p:spPr>
            <a:xfrm>
              <a:off x="1616570" y="4164840"/>
              <a:ext cx="1272264" cy="128016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987B375-E2EC-C868-3D33-7EF7C9A2A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66114" t="21531" b="29495"/>
            <a:stretch>
              <a:fillRect/>
            </a:stretch>
          </p:blipFill>
          <p:spPr>
            <a:xfrm>
              <a:off x="6293852" y="4099829"/>
              <a:ext cx="1327767" cy="128016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4410C8F-2881-035A-90CC-1F612505B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32959" t="21932" r="33105" b="27606"/>
            <a:stretch>
              <a:fillRect/>
            </a:stretch>
          </p:blipFill>
          <p:spPr>
            <a:xfrm>
              <a:off x="3946079" y="4118482"/>
              <a:ext cx="1290527" cy="128016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43006CE-3031-DD62-CDBD-ABDBC10F645D}"/>
              </a:ext>
            </a:extLst>
          </p:cNvPr>
          <p:cNvSpPr txBox="1"/>
          <p:nvPr/>
        </p:nvSpPr>
        <p:spPr>
          <a:xfrm>
            <a:off x="7295401" y="4727880"/>
            <a:ext cx="474196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>
              <a:defRPr sz="2400" b="1" i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limitation is particularly pronounced in data-scarce semi-arid regions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92213F-BD70-A709-9A4B-D5283FA4C09D}"/>
              </a:ext>
            </a:extLst>
          </p:cNvPr>
          <p:cNvSpPr txBox="1"/>
          <p:nvPr/>
        </p:nvSpPr>
        <p:spPr>
          <a:xfrm>
            <a:off x="376221" y="5258639"/>
            <a:ext cx="17134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Predictions Reliability is reduced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254962-367B-C916-B1B3-78BD4493AE44}"/>
              </a:ext>
            </a:extLst>
          </p:cNvPr>
          <p:cNvSpPr txBox="1"/>
          <p:nvPr/>
        </p:nvSpPr>
        <p:spPr>
          <a:xfrm>
            <a:off x="2548828" y="5201497"/>
            <a:ext cx="20346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Key processes are poorly constrained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E686AC-04F1-8B64-DB71-1F55ADD3AE3F}"/>
              </a:ext>
            </a:extLst>
          </p:cNvPr>
          <p:cNvSpPr txBox="1"/>
          <p:nvPr/>
        </p:nvSpPr>
        <p:spPr>
          <a:xfrm>
            <a:off x="4896600" y="5181051"/>
            <a:ext cx="22445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Critical for water resources management in</a:t>
            </a:r>
          </a:p>
        </p:txBody>
      </p:sp>
    </p:spTree>
    <p:extLst>
      <p:ext uri="{BB962C8B-B14F-4D97-AF65-F5344CB8AC3E}">
        <p14:creationId xmlns:p14="http://schemas.microsoft.com/office/powerpoint/2010/main" val="82921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D1BD6-B170-8D76-8164-C8CE02BB3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EB457D-1E20-2A4A-3B03-F53C2161AB31}"/>
              </a:ext>
            </a:extLst>
          </p:cNvPr>
          <p:cNvSpPr/>
          <p:nvPr/>
        </p:nvSpPr>
        <p:spPr>
          <a:xfrm>
            <a:off x="0" y="6467475"/>
            <a:ext cx="12192000" cy="381000"/>
          </a:xfrm>
          <a:prstGeom prst="rect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1A1F0-CC19-992B-A78A-4A9020A7E75C}"/>
              </a:ext>
            </a:extLst>
          </p:cNvPr>
          <p:cNvSpPr txBox="1"/>
          <p:nvPr/>
        </p:nvSpPr>
        <p:spPr>
          <a:xfrm>
            <a:off x="4847478" y="6515100"/>
            <a:ext cx="3068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Copyright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2026 UM6P/IWRI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Slide Number Placeholder 16">
            <a:extLst>
              <a:ext uri="{FF2B5EF4-FFF2-40B4-BE49-F238E27FC236}">
                <a16:creationId xmlns:a16="http://schemas.microsoft.com/office/drawing/2014/main" id="{736CF0E0-3536-0882-9E68-BB0AF9948721}"/>
              </a:ext>
            </a:extLst>
          </p:cNvPr>
          <p:cNvSpPr txBox="1">
            <a:spLocks/>
          </p:cNvSpPr>
          <p:nvPr/>
        </p:nvSpPr>
        <p:spPr>
          <a:xfrm>
            <a:off x="10189464" y="6589272"/>
            <a:ext cx="20025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0173C7CA-A9A2-EF8B-134C-AE3D6C6A4C62}"/>
              </a:ext>
            </a:extLst>
          </p:cNvPr>
          <p:cNvSpPr txBox="1">
            <a:spLocks/>
          </p:cNvSpPr>
          <p:nvPr/>
        </p:nvSpPr>
        <p:spPr>
          <a:xfrm>
            <a:off x="1316626" y="284566"/>
            <a:ext cx="9702096" cy="548640"/>
          </a:xfrm>
          <a:prstGeom prst="rect">
            <a:avLst/>
          </a:prstGeom>
          <a:ln w="28575" cap="flat" cmpd="sng" algn="ctr">
            <a:solidFill>
              <a:srgbClr val="1E6C3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75000" lnSpcReduction="20000"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E6C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E6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Objectives and Novelty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6C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6C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EC41DCE-E19A-4943-9016-6E1685D4A9D4}"/>
              </a:ext>
            </a:extLst>
          </p:cNvPr>
          <p:cNvGrpSpPr/>
          <p:nvPr/>
        </p:nvGrpSpPr>
        <p:grpSpPr>
          <a:xfrm>
            <a:off x="7198316" y="1346655"/>
            <a:ext cx="4079686" cy="4547649"/>
            <a:chOff x="7133661" y="976240"/>
            <a:chExt cx="3846945" cy="454764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D9BC69A-44F3-040F-5CB9-C9E7523A3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9951" y="1194255"/>
              <a:ext cx="1112616" cy="952583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37DA1E0-C18C-8651-129B-891013FAE75E}"/>
                </a:ext>
              </a:extLst>
            </p:cNvPr>
            <p:cNvGrpSpPr/>
            <p:nvPr/>
          </p:nvGrpSpPr>
          <p:grpSpPr>
            <a:xfrm>
              <a:off x="8519489" y="1401360"/>
              <a:ext cx="1782619" cy="618836"/>
              <a:chOff x="1624544" y="1401360"/>
              <a:chExt cx="1782619" cy="618836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FCDEEB3-6DF7-91AB-A2A0-BA55A9C80ACE}"/>
                  </a:ext>
                </a:extLst>
              </p:cNvPr>
              <p:cNvSpPr/>
              <p:nvPr/>
            </p:nvSpPr>
            <p:spPr>
              <a:xfrm>
                <a:off x="1643017" y="1401360"/>
                <a:ext cx="1764146" cy="618836"/>
              </a:xfrm>
              <a:prstGeom prst="roundRect">
                <a:avLst/>
              </a:prstGeom>
              <a:solidFill>
                <a:srgbClr val="1E6C3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732C3E-E624-D6F0-0977-E4667B903DFF}"/>
                  </a:ext>
                </a:extLst>
              </p:cNvPr>
              <p:cNvSpPr txBox="1"/>
              <p:nvPr/>
            </p:nvSpPr>
            <p:spPr>
              <a:xfrm>
                <a:off x="1624544" y="1470492"/>
                <a:ext cx="17826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Novelty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DBE7781-971A-F07D-D48C-819A9A8C35CB}"/>
                </a:ext>
              </a:extLst>
            </p:cNvPr>
            <p:cNvSpPr/>
            <p:nvPr/>
          </p:nvSpPr>
          <p:spPr>
            <a:xfrm>
              <a:off x="7133661" y="976240"/>
              <a:ext cx="3846945" cy="4547649"/>
            </a:xfrm>
            <a:prstGeom prst="roundRect">
              <a:avLst/>
            </a:prstGeom>
            <a:noFill/>
            <a:ln>
              <a:solidFill>
                <a:srgbClr val="1E6C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5A407E4-8ADF-0702-2106-3449266DD3AF}"/>
              </a:ext>
            </a:extLst>
          </p:cNvPr>
          <p:cNvGrpSpPr/>
          <p:nvPr/>
        </p:nvGrpSpPr>
        <p:grpSpPr>
          <a:xfrm>
            <a:off x="480291" y="1309711"/>
            <a:ext cx="4082043" cy="4547649"/>
            <a:chOff x="480291" y="1309711"/>
            <a:chExt cx="4082043" cy="454764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D6A0FD3-0739-FDCF-E802-CA38F8B03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5953" y="1477179"/>
              <a:ext cx="1037064" cy="82296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3514BA3-F00A-4F9E-6495-71693FEBEECD}"/>
                </a:ext>
              </a:extLst>
            </p:cNvPr>
            <p:cNvGrpSpPr/>
            <p:nvPr/>
          </p:nvGrpSpPr>
          <p:grpSpPr>
            <a:xfrm>
              <a:off x="1624544" y="1608465"/>
              <a:ext cx="1782619" cy="618836"/>
              <a:chOff x="1624544" y="1401360"/>
              <a:chExt cx="1782619" cy="618836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CDBB726C-EE2A-A150-403F-6A339B4E4743}"/>
                  </a:ext>
                </a:extLst>
              </p:cNvPr>
              <p:cNvSpPr/>
              <p:nvPr/>
            </p:nvSpPr>
            <p:spPr>
              <a:xfrm>
                <a:off x="1643017" y="1401360"/>
                <a:ext cx="1764146" cy="61883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943CD13-A1F7-53A4-B068-57C2CE522E3B}"/>
                  </a:ext>
                </a:extLst>
              </p:cNvPr>
              <p:cNvSpPr txBox="1"/>
              <p:nvPr/>
            </p:nvSpPr>
            <p:spPr>
              <a:xfrm>
                <a:off x="1624544" y="1470492"/>
                <a:ext cx="17826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Objectives</a:t>
                </a:r>
              </a:p>
            </p:txBody>
          </p:sp>
        </p:grp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8D7C758-2D00-CC27-F682-B9864CFE3CC1}"/>
                </a:ext>
              </a:extLst>
            </p:cNvPr>
            <p:cNvSpPr/>
            <p:nvPr/>
          </p:nvSpPr>
          <p:spPr>
            <a:xfrm>
              <a:off x="480291" y="1309711"/>
              <a:ext cx="4082043" cy="4547649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53246EA-31CC-6C75-8D9B-69D6253C46A1}"/>
              </a:ext>
            </a:extLst>
          </p:cNvPr>
          <p:cNvGrpSpPr/>
          <p:nvPr/>
        </p:nvGrpSpPr>
        <p:grpSpPr>
          <a:xfrm>
            <a:off x="617451" y="2402609"/>
            <a:ext cx="4644806" cy="3636914"/>
            <a:chOff x="617451" y="2310248"/>
            <a:chExt cx="4644806" cy="36369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73045F9-0E2E-44C6-87DC-54A1D8744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145" y="2310248"/>
              <a:ext cx="548640" cy="548640"/>
            </a:xfrm>
            <a:prstGeom prst="rect">
              <a:avLst/>
            </a:prstGeom>
          </p:spPr>
        </p:pic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DF65ABFE-1E63-5D38-2490-BE5B3C0C5788}"/>
                </a:ext>
              </a:extLst>
            </p:cNvPr>
            <p:cNvSpPr txBox="1">
              <a:spLocks/>
            </p:cNvSpPr>
            <p:nvPr/>
          </p:nvSpPr>
          <p:spPr>
            <a:xfrm>
              <a:off x="1301247" y="2385868"/>
              <a:ext cx="3255509" cy="818352"/>
            </a:xfrm>
            <a:prstGeom prst="rect">
              <a:avLst/>
            </a:prstGeom>
          </p:spPr>
          <p:txBody>
            <a:bodyPr>
              <a:normAutofit fontScale="32500" lnSpcReduction="20000"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R="0" lvl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5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Main Goal:</a:t>
              </a:r>
            </a:p>
            <a:p>
              <a:pPr marR="0" lvl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5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56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Reduce parameters equifinality  </a:t>
              </a:r>
              <a:b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endPara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0CAB912-6359-DFF4-A89C-B12DFC6E4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451" y="3240271"/>
              <a:ext cx="792549" cy="693480"/>
            </a:xfrm>
            <a:prstGeom prst="rect">
              <a:avLst/>
            </a:prstGeom>
          </p:spPr>
        </p:pic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22F552B1-EA9F-2960-4EAC-4D932D4E4AE1}"/>
                </a:ext>
              </a:extLst>
            </p:cNvPr>
            <p:cNvSpPr txBox="1">
              <a:spLocks/>
            </p:cNvSpPr>
            <p:nvPr/>
          </p:nvSpPr>
          <p:spPr>
            <a:xfrm>
              <a:off x="1389790" y="3153503"/>
              <a:ext cx="3872467" cy="117918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R="0" lvl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Approach:</a:t>
              </a:r>
            </a:p>
            <a:p>
              <a:pPr marR="0" lvl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-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Multi-variable calibration</a:t>
              </a:r>
            </a:p>
            <a:p>
              <a:pPr marR="0" lvl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 Multi-scenario framework</a:t>
              </a:r>
              <a:br>
                <a:rPr kumimoji="0" lang="en-US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endPara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BF98350-F6FE-ED97-863F-9C690E78C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7451" y="4160182"/>
              <a:ext cx="845893" cy="769687"/>
            </a:xfrm>
            <a:prstGeom prst="rect">
              <a:avLst/>
            </a:prstGeom>
          </p:spPr>
        </p:pic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4C94452B-7CC0-0BBB-5FAC-7B16D8472C97}"/>
                </a:ext>
              </a:extLst>
            </p:cNvPr>
            <p:cNvSpPr txBox="1">
              <a:spLocks/>
            </p:cNvSpPr>
            <p:nvPr/>
          </p:nvSpPr>
          <p:spPr>
            <a:xfrm>
              <a:off x="1354056" y="4392413"/>
              <a:ext cx="3197924" cy="1554749"/>
            </a:xfrm>
            <a:prstGeom prst="rect">
              <a:avLst/>
            </a:prstGeom>
          </p:spPr>
          <p:txBody>
            <a:bodyPr>
              <a:normAutofit fontScale="32500" lnSpcReduction="20000"/>
            </a:bodyPr>
            <a:lstStyle>
              <a:lvl1pPr marL="0">
                <a:defRPr>
                  <a:latin typeface="+mn-lt"/>
                  <a:ea typeface="+mn-ea"/>
                  <a:cs typeface="+mn-cs"/>
                </a:defRPr>
              </a:lvl1pPr>
              <a:lvl2pPr marL="457200">
                <a:defRPr>
                  <a:latin typeface="+mn-lt"/>
                  <a:ea typeface="+mn-ea"/>
                  <a:cs typeface="+mn-cs"/>
                </a:defRPr>
              </a:lvl2pPr>
              <a:lvl3pPr marL="914400">
                <a:defRPr>
                  <a:latin typeface="+mn-lt"/>
                  <a:ea typeface="+mn-ea"/>
                  <a:cs typeface="+mn-cs"/>
                </a:defRPr>
              </a:lvl3pPr>
              <a:lvl4pPr marL="1371600">
                <a:defRPr>
                  <a:latin typeface="+mn-lt"/>
                  <a:ea typeface="+mn-ea"/>
                  <a:cs typeface="+mn-cs"/>
                </a:defRPr>
              </a:lvl4pPr>
              <a:lvl5pPr marL="1828800">
                <a:defRPr>
                  <a:latin typeface="+mn-lt"/>
                  <a:ea typeface="+mn-ea"/>
                  <a:cs typeface="+mn-cs"/>
                </a:defRPr>
              </a:lvl5pPr>
              <a:lvl6pPr marL="2286000">
                <a:defRPr>
                  <a:latin typeface="+mn-lt"/>
                  <a:ea typeface="+mn-ea"/>
                  <a:cs typeface="+mn-cs"/>
                </a:defRPr>
              </a:lvl6pPr>
              <a:lvl7pPr marL="2743200">
                <a:defRPr>
                  <a:latin typeface="+mn-lt"/>
                  <a:ea typeface="+mn-ea"/>
                  <a:cs typeface="+mn-cs"/>
                </a:defRPr>
              </a:lvl7pPr>
              <a:lvl8pPr marL="3200400">
                <a:defRPr>
                  <a:latin typeface="+mn-lt"/>
                  <a:ea typeface="+mn-ea"/>
                  <a:cs typeface="+mn-cs"/>
                </a:defRPr>
              </a:lvl8pPr>
              <a:lvl9pPr marL="3657600">
                <a:defRPr>
                  <a:latin typeface="+mn-lt"/>
                  <a:ea typeface="+mn-ea"/>
                  <a:cs typeface="+mn-cs"/>
                </a:defRPr>
              </a:lvl9pPr>
            </a:lstStyle>
            <a:p>
              <a:pPr marR="0" lvl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55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Quantitative Assessment:</a:t>
              </a:r>
            </a:p>
            <a:p>
              <a:pPr marR="0" lvl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5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Parameters identifiability, posterior uncertainty and model behavior across scenarios  </a:t>
              </a:r>
              <a:br>
                <a:rPr lang="en-US" sz="3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kumimoji="0" lang="en-US" sz="3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b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</a:br>
              <a:endPara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Water cycle - Free arrows icons">
            <a:extLst>
              <a:ext uri="{FF2B5EF4-FFF2-40B4-BE49-F238E27FC236}">
                <a16:creationId xmlns:a16="http://schemas.microsoft.com/office/drawing/2014/main" id="{F67243B2-E315-35BF-CC20-13621043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365" y="2809036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E4E62CF-581E-57CA-0ECE-FAE31B6A2E2F}"/>
              </a:ext>
            </a:extLst>
          </p:cNvPr>
          <p:cNvSpPr txBox="1">
            <a:spLocks/>
          </p:cNvSpPr>
          <p:nvPr/>
        </p:nvSpPr>
        <p:spPr>
          <a:xfrm>
            <a:off x="8022493" y="2732595"/>
            <a:ext cx="3552056" cy="111897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Full water-cycle constraint: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 + AET + Soil Moisture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(Fluxes + storage)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C1C226-F224-1A1C-56D9-79393DA8F275}"/>
              </a:ext>
            </a:extLst>
          </p:cNvPr>
          <p:cNvSpPr txBox="1"/>
          <p:nvPr/>
        </p:nvSpPr>
        <p:spPr>
          <a:xfrm>
            <a:off x="8107978" y="3851565"/>
            <a:ext cx="301048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Information-based calibration paradigm:</a:t>
            </a:r>
          </a:p>
          <a:p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Moves beyond traditional performance metric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ECAD7CF-2EBE-38CE-C8F6-55D7FB984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7387" y="4022287"/>
            <a:ext cx="731520" cy="731520"/>
          </a:xfrm>
          <a:prstGeom prst="rect">
            <a:avLst/>
          </a:prstGeom>
        </p:spPr>
      </p:pic>
      <p:pic>
        <p:nvPicPr>
          <p:cNvPr id="40" name="Picture 6" descr="Dance Love Sticker by Kurin Water for iOS &amp; Android | GIPHY">
            <a:extLst>
              <a:ext uri="{FF2B5EF4-FFF2-40B4-BE49-F238E27FC236}">
                <a16:creationId xmlns:a16="http://schemas.microsoft.com/office/drawing/2014/main" id="{B2CC23C0-19D0-B7EF-3DF0-36302311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28" y="249620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535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EA5E9-9D60-2CCA-639B-0F5292391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587CE4-B7B0-8BE2-7985-7088916994A4}"/>
              </a:ext>
            </a:extLst>
          </p:cNvPr>
          <p:cNvSpPr/>
          <p:nvPr/>
        </p:nvSpPr>
        <p:spPr>
          <a:xfrm>
            <a:off x="0" y="6467475"/>
            <a:ext cx="12192000" cy="381000"/>
          </a:xfrm>
          <a:prstGeom prst="rect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CDA957-C194-12CA-57EF-E839579A56BF}"/>
              </a:ext>
            </a:extLst>
          </p:cNvPr>
          <p:cNvSpPr txBox="1"/>
          <p:nvPr/>
        </p:nvSpPr>
        <p:spPr>
          <a:xfrm>
            <a:off x="4847478" y="6515100"/>
            <a:ext cx="3068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Copyright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2026 UM6P/IWRI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Slide Number Placeholder 16">
            <a:extLst>
              <a:ext uri="{FF2B5EF4-FFF2-40B4-BE49-F238E27FC236}">
                <a16:creationId xmlns:a16="http://schemas.microsoft.com/office/drawing/2014/main" id="{0C972CCC-90DC-A3BC-C455-9F007D5028A6}"/>
              </a:ext>
            </a:extLst>
          </p:cNvPr>
          <p:cNvSpPr txBox="1">
            <a:spLocks/>
          </p:cNvSpPr>
          <p:nvPr/>
        </p:nvSpPr>
        <p:spPr>
          <a:xfrm>
            <a:off x="10189464" y="6589272"/>
            <a:ext cx="20025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DE9B840-1D35-0020-C814-D784CF845A39}"/>
              </a:ext>
            </a:extLst>
          </p:cNvPr>
          <p:cNvSpPr txBox="1">
            <a:spLocks/>
          </p:cNvSpPr>
          <p:nvPr/>
        </p:nvSpPr>
        <p:spPr>
          <a:xfrm>
            <a:off x="1316626" y="284566"/>
            <a:ext cx="9702096" cy="548640"/>
          </a:xfrm>
          <a:prstGeom prst="rect">
            <a:avLst/>
          </a:prstGeom>
          <a:ln w="28575" cap="flat" cmpd="sng" algn="ctr">
            <a:solidFill>
              <a:srgbClr val="1E6C3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97500"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E6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Study Area Presentation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6C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99E95-A213-E6D8-3059-4B9F4E6CBC9D}"/>
              </a:ext>
            </a:extLst>
          </p:cNvPr>
          <p:cNvSpPr/>
          <p:nvPr/>
        </p:nvSpPr>
        <p:spPr>
          <a:xfrm>
            <a:off x="253999" y="1227664"/>
            <a:ext cx="6807781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The focus of this study is limited to the coastal zone of the Essaouira basin,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defRPr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/>
            </a:pPr>
            <a:r>
              <a:rPr lang="en-US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Climate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Semi-arid region with average annual rainfall below 300 mm/year and an average temperature around 20 °C,</a:t>
            </a:r>
          </a:p>
          <a:p>
            <a:pPr marL="228600" indent="-228600" algn="just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/>
            </a:pPr>
            <a:r>
              <a:rPr lang="en-US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Hydrogeology</a:t>
            </a:r>
            <a:r>
              <a:rPr lang="en-US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Presence of two main aquifers, the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Plio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-Quaternary (PQ) and Turonian aquifers,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with a primary focus on the PQ aquifer,</a:t>
            </a:r>
          </a:p>
          <a:p>
            <a:pPr algn="just">
              <a:lnSpc>
                <a:spcPct val="90000"/>
              </a:lnSpc>
              <a:spcBef>
                <a:spcPts val="500"/>
              </a:spcBef>
              <a:defRPr/>
            </a:pP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indent="-228600" algn="just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  <a:defRPr/>
            </a:pPr>
            <a:r>
              <a:rPr lang="en-US" sz="2000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Hydrology: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Dominated by the Ksob river and its tributaries in shaping the hydrographic network within the region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DACAD50B-D137-1F92-8A1C-7A4901276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44" y="897041"/>
            <a:ext cx="4910671" cy="5303520"/>
          </a:xfrm>
          <a:prstGeom prst="rect">
            <a:avLst/>
          </a:prstGeom>
          <a:solidFill>
            <a:srgbClr val="00B2E9"/>
          </a:solidFill>
          <a:ln>
            <a:solidFill>
              <a:srgbClr val="1E6C31"/>
            </a:solidFill>
          </a:ln>
        </p:spPr>
      </p:pic>
    </p:spTree>
    <p:extLst>
      <p:ext uri="{BB962C8B-B14F-4D97-AF65-F5344CB8AC3E}">
        <p14:creationId xmlns:p14="http://schemas.microsoft.com/office/powerpoint/2010/main" val="4061901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DD894-4B7A-EB81-C63D-5DE73EED9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2669A7-9D11-0DC1-5962-FDB7B0C278C2}"/>
              </a:ext>
            </a:extLst>
          </p:cNvPr>
          <p:cNvSpPr/>
          <p:nvPr/>
        </p:nvSpPr>
        <p:spPr>
          <a:xfrm>
            <a:off x="0" y="6467475"/>
            <a:ext cx="12192000" cy="381000"/>
          </a:xfrm>
          <a:prstGeom prst="rect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A0876-758F-AB48-C971-BF6FAD9B1043}"/>
              </a:ext>
            </a:extLst>
          </p:cNvPr>
          <p:cNvSpPr txBox="1"/>
          <p:nvPr/>
        </p:nvSpPr>
        <p:spPr>
          <a:xfrm>
            <a:off x="4847478" y="6515100"/>
            <a:ext cx="3068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Copyright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2026 UM6P/IWRI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Slide Number Placeholder 16">
            <a:extLst>
              <a:ext uri="{FF2B5EF4-FFF2-40B4-BE49-F238E27FC236}">
                <a16:creationId xmlns:a16="http://schemas.microsoft.com/office/drawing/2014/main" id="{AC919185-E5C4-6C3A-23D0-BE53059A27C5}"/>
              </a:ext>
            </a:extLst>
          </p:cNvPr>
          <p:cNvSpPr txBox="1">
            <a:spLocks/>
          </p:cNvSpPr>
          <p:nvPr/>
        </p:nvSpPr>
        <p:spPr>
          <a:xfrm>
            <a:off x="10189464" y="6589272"/>
            <a:ext cx="20025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E3D6AB6-74D3-12EC-964E-C71E4FF85841}"/>
              </a:ext>
            </a:extLst>
          </p:cNvPr>
          <p:cNvSpPr txBox="1">
            <a:spLocks/>
          </p:cNvSpPr>
          <p:nvPr/>
        </p:nvSpPr>
        <p:spPr>
          <a:xfrm>
            <a:off x="1316626" y="284566"/>
            <a:ext cx="9702096" cy="548640"/>
          </a:xfrm>
          <a:prstGeom prst="rect">
            <a:avLst/>
          </a:prstGeom>
          <a:ln w="28575" cap="flat" cmpd="sng" algn="ctr">
            <a:solidFill>
              <a:srgbClr val="1E6C3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97500"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E6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Study Area Presentation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6C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F38FFF-0470-4EC7-52CC-2F72327AE4FB}"/>
              </a:ext>
            </a:extLst>
          </p:cNvPr>
          <p:cNvSpPr txBox="1">
            <a:spLocks/>
          </p:cNvSpPr>
          <p:nvPr/>
        </p:nvSpPr>
        <p:spPr>
          <a:xfrm>
            <a:off x="96771" y="838200"/>
            <a:ext cx="9733029" cy="2421362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Essaouira coastal basin: typical example of semi-arid coastal areas</a:t>
            </a:r>
          </a:p>
          <a:p>
            <a:endParaRPr lang="en-US" sz="24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Blip>
                <a:blip r:embed="rId4"/>
              </a:buBlip>
            </a:pPr>
            <a:r>
              <a:rPr lang="en-US" sz="1650" kern="0" dirty="0">
                <a:solidFill>
                  <a:srgbClr val="0000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Water scarcity issue with rising pressure on groundwater water, </a:t>
            </a:r>
          </a:p>
          <a:p>
            <a:pPr lvl="1" algn="just">
              <a:buBlip>
                <a:blip r:embed="rId4"/>
              </a:buBlip>
            </a:pPr>
            <a:r>
              <a:rPr lang="en-US" sz="1650" kern="0" dirty="0">
                <a:solidFill>
                  <a:srgbClr val="0000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Essaouira region is one the most important touristic sectors in Morocco (46 676 overnight stays in June 2023 and 556 904 overnight stays in 2019),</a:t>
            </a:r>
          </a:p>
          <a:p>
            <a:pPr lvl="1" algn="just">
              <a:buBlip>
                <a:blip r:embed="rId4"/>
              </a:buBlip>
            </a:pPr>
            <a:r>
              <a:rPr lang="en-US" sz="1650" kern="0" dirty="0">
                <a:solidFill>
                  <a:srgbClr val="0000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impact of the successive dry cycles</a:t>
            </a:r>
            <a:r>
              <a:rPr lang="en-US" sz="1650" i="1" kern="0" dirty="0">
                <a:solidFill>
                  <a:srgbClr val="0000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lvl="1" algn="just">
              <a:buBlip>
                <a:blip r:embed="rId4"/>
              </a:buBlip>
            </a:pPr>
            <a:r>
              <a:rPr lang="en-US" sz="1650" kern="0" dirty="0">
                <a:solidFill>
                  <a:srgbClr val="0000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resources constitute a limiting factor for the socio-economic development in the region,</a:t>
            </a:r>
          </a:p>
          <a:p>
            <a:pPr lvl="1" algn="just">
              <a:buBlip>
                <a:blip r:embed="rId4"/>
              </a:buBlip>
            </a:pPr>
            <a:r>
              <a:rPr lang="en-US" sz="1650" kern="0" dirty="0">
                <a:solidFill>
                  <a:srgbClr val="0000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aquifer is under-gauged with limited data available from only one piezometer capturing the aquifer.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2E45AC-E755-8C2C-7378-DE6E83752A9E}"/>
              </a:ext>
            </a:extLst>
          </p:cNvPr>
          <p:cNvGrpSpPr/>
          <p:nvPr/>
        </p:nvGrpSpPr>
        <p:grpSpPr>
          <a:xfrm>
            <a:off x="609600" y="3478846"/>
            <a:ext cx="3718751" cy="2799556"/>
            <a:chOff x="4629696" y="3601244"/>
            <a:chExt cx="3718751" cy="2799556"/>
          </a:xfrm>
        </p:grpSpPr>
        <p:pic>
          <p:nvPicPr>
            <p:cNvPr id="10" name="Picture 8" descr="Dar Zinzin, Summer house with pool - Essaouira - Houses for Rent ...">
              <a:extLst>
                <a:ext uri="{FF2B5EF4-FFF2-40B4-BE49-F238E27FC236}">
                  <a16:creationId xmlns:a16="http://schemas.microsoft.com/office/drawing/2014/main" id="{B03F64B9-AE18-058F-C479-D65B6EDDA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9696" y="3601244"/>
              <a:ext cx="3718751" cy="2468880"/>
            </a:xfrm>
            <a:prstGeom prst="rect">
              <a:avLst/>
            </a:prstGeom>
            <a:noFill/>
            <a:ln>
              <a:solidFill>
                <a:srgbClr val="1E6C3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C75EA23-E0C5-BECA-0D3F-2CB6C7D5A054}"/>
                </a:ext>
              </a:extLst>
            </p:cNvPr>
            <p:cNvSpPr/>
            <p:nvPr/>
          </p:nvSpPr>
          <p:spPr>
            <a:xfrm>
              <a:off x="4847104" y="6118593"/>
              <a:ext cx="3352800" cy="282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 Credit : [2]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B3B8A7-2452-6FB4-F572-6BE9CB55B64A}"/>
              </a:ext>
            </a:extLst>
          </p:cNvPr>
          <p:cNvGrpSpPr/>
          <p:nvPr/>
        </p:nvGrpSpPr>
        <p:grpSpPr>
          <a:xfrm>
            <a:off x="9829800" y="699135"/>
            <a:ext cx="2285999" cy="2601403"/>
            <a:chOff x="9299895" y="3784124"/>
            <a:chExt cx="2285999" cy="2601403"/>
          </a:xfrm>
        </p:grpSpPr>
        <p:pic>
          <p:nvPicPr>
            <p:cNvPr id="13" name="Picture 4" descr="Hotel Sofitel Essaouira Mogador - Essaouira, Morocco - Holidays ...">
              <a:extLst>
                <a:ext uri="{FF2B5EF4-FFF2-40B4-BE49-F238E27FC236}">
                  <a16:creationId xmlns:a16="http://schemas.microsoft.com/office/drawing/2014/main" id="{600A2FA8-EEA8-2EB6-1E36-630A6A2440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9895" y="3784124"/>
              <a:ext cx="2285999" cy="2286000"/>
            </a:xfrm>
            <a:prstGeom prst="rect">
              <a:avLst/>
            </a:prstGeom>
            <a:solidFill>
              <a:srgbClr val="00B2E9"/>
            </a:solidFill>
            <a:ln>
              <a:solidFill>
                <a:srgbClr val="1E6C31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329AFA-4F90-00CB-2474-2C4A8B24355D}"/>
                </a:ext>
              </a:extLst>
            </p:cNvPr>
            <p:cNvSpPr/>
            <p:nvPr/>
          </p:nvSpPr>
          <p:spPr>
            <a:xfrm>
              <a:off x="9299895" y="6103320"/>
              <a:ext cx="2285999" cy="282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Photo Credit : [1]</a:t>
              </a:r>
            </a:p>
          </p:txBody>
        </p:sp>
      </p:grpSp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1CF80704-7D63-8B84-6E19-DC4804E17CB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"/>
          <a:stretch/>
        </p:blipFill>
        <p:spPr>
          <a:xfrm>
            <a:off x="4514272" y="3512059"/>
            <a:ext cx="7202154" cy="2423160"/>
          </a:xfrm>
          <a:prstGeom prst="rect">
            <a:avLst/>
          </a:prstGeom>
          <a:solidFill>
            <a:srgbClr val="00B2E9"/>
          </a:solidFill>
          <a:ln>
            <a:solidFill>
              <a:srgbClr val="1E6C31"/>
            </a:solidFill>
          </a:ln>
        </p:spPr>
      </p:pic>
    </p:spTree>
    <p:extLst>
      <p:ext uri="{BB962C8B-B14F-4D97-AF65-F5344CB8AC3E}">
        <p14:creationId xmlns:p14="http://schemas.microsoft.com/office/powerpoint/2010/main" val="526846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0FED2-A167-9BC1-5E2D-B073B02BA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238EC8-2F69-C24D-1BA5-D991F2E1438B}"/>
              </a:ext>
            </a:extLst>
          </p:cNvPr>
          <p:cNvSpPr/>
          <p:nvPr/>
        </p:nvSpPr>
        <p:spPr>
          <a:xfrm>
            <a:off x="0" y="6467475"/>
            <a:ext cx="12192000" cy="381000"/>
          </a:xfrm>
          <a:prstGeom prst="rect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1D6EED-4A3F-591C-44ED-A7FE6F76DD1A}"/>
              </a:ext>
            </a:extLst>
          </p:cNvPr>
          <p:cNvSpPr txBox="1"/>
          <p:nvPr/>
        </p:nvSpPr>
        <p:spPr>
          <a:xfrm>
            <a:off x="4847478" y="6515100"/>
            <a:ext cx="3068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Copyright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2026 UM6P/IWRI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Slide Number Placeholder 16">
            <a:extLst>
              <a:ext uri="{FF2B5EF4-FFF2-40B4-BE49-F238E27FC236}">
                <a16:creationId xmlns:a16="http://schemas.microsoft.com/office/drawing/2014/main" id="{20DB2E94-D599-3CE5-7FE7-819726A9BE64}"/>
              </a:ext>
            </a:extLst>
          </p:cNvPr>
          <p:cNvSpPr txBox="1">
            <a:spLocks/>
          </p:cNvSpPr>
          <p:nvPr/>
        </p:nvSpPr>
        <p:spPr>
          <a:xfrm>
            <a:off x="10189464" y="6589272"/>
            <a:ext cx="20025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7903851-F37F-4A39-1CF7-F44DD7008A38}"/>
              </a:ext>
            </a:extLst>
          </p:cNvPr>
          <p:cNvSpPr txBox="1">
            <a:spLocks/>
          </p:cNvSpPr>
          <p:nvPr/>
        </p:nvSpPr>
        <p:spPr>
          <a:xfrm>
            <a:off x="1316626" y="284566"/>
            <a:ext cx="9702096" cy="548640"/>
          </a:xfrm>
          <a:prstGeom prst="rect">
            <a:avLst/>
          </a:prstGeom>
          <a:ln w="28575" cap="flat" cmpd="sng" algn="ctr">
            <a:solidFill>
              <a:srgbClr val="1E6C3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75000" lnSpcReduction="20000"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E6C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E6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SWAT Model Input Data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6C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0490D4-BE4D-156A-96F9-10C65169D62B}"/>
              </a:ext>
            </a:extLst>
          </p:cNvPr>
          <p:cNvSpPr txBox="1"/>
          <p:nvPr/>
        </p:nvSpPr>
        <p:spPr>
          <a:xfrm>
            <a:off x="495300" y="4201998"/>
            <a:ext cx="11201400" cy="1281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pc="-5" dirty="0">
                <a:solidFill>
                  <a:srgbClr val="000025"/>
                </a:solidFill>
                <a:latin typeface="Times New Roman"/>
                <a:cs typeface="Times New Roman"/>
              </a:rPr>
              <a:t>Soil and LULC maps were prepared based on a study done in the study area in 2007,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pc="-5" dirty="0">
                <a:solidFill>
                  <a:srgbClr val="000025"/>
                </a:solidFill>
                <a:latin typeface="Times New Roman"/>
                <a:cs typeface="Times New Roman"/>
              </a:rPr>
              <a:t>SRTM 30 m DEM was used for topographical data,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pc="-5" dirty="0">
                <a:solidFill>
                  <a:srgbClr val="000025"/>
                </a:solidFill>
                <a:latin typeface="Times New Roman"/>
                <a:cs typeface="Times New Roman"/>
              </a:rPr>
              <a:t>Daily precipitation from </a:t>
            </a:r>
            <a:r>
              <a:rPr lang="en-US" spc="-5" dirty="0" err="1">
                <a:solidFill>
                  <a:srgbClr val="000025"/>
                </a:solidFill>
                <a:latin typeface="Times New Roman"/>
                <a:cs typeface="Times New Roman"/>
              </a:rPr>
              <a:t>Adamna</a:t>
            </a:r>
            <a:r>
              <a:rPr lang="en-US" spc="-5" dirty="0">
                <a:solidFill>
                  <a:srgbClr val="000025"/>
                </a:solidFill>
                <a:latin typeface="Times New Roman"/>
                <a:cs typeface="Times New Roman"/>
              </a:rPr>
              <a:t> station (1990-2010),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pc="-5" dirty="0">
                <a:solidFill>
                  <a:srgbClr val="000025"/>
                </a:solidFill>
                <a:latin typeface="Times New Roman"/>
                <a:cs typeface="Times New Roman"/>
              </a:rPr>
              <a:t>ERA5-Land reanalysis data were used to extract daily temperature (1990-2010).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04559F-CFFD-75BC-E70C-0A7AFE773796}"/>
              </a:ext>
            </a:extLst>
          </p:cNvPr>
          <p:cNvGrpSpPr/>
          <p:nvPr/>
        </p:nvGrpSpPr>
        <p:grpSpPr>
          <a:xfrm>
            <a:off x="267893" y="1142388"/>
            <a:ext cx="11656214" cy="2743200"/>
            <a:chOff x="267893" y="1289387"/>
            <a:chExt cx="11656214" cy="2743200"/>
          </a:xfrm>
        </p:grpSpPr>
        <p:pic>
          <p:nvPicPr>
            <p:cNvPr id="7" name="Picture 6" descr="Map&#10;&#10;Description automatically generated">
              <a:extLst>
                <a:ext uri="{FF2B5EF4-FFF2-40B4-BE49-F238E27FC236}">
                  <a16:creationId xmlns:a16="http://schemas.microsoft.com/office/drawing/2014/main" id="{E4AF7828-5A1D-842E-9BDC-B69B9F2A8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19" r="3462" b="6197"/>
            <a:stretch/>
          </p:blipFill>
          <p:spPr>
            <a:xfrm>
              <a:off x="3218301" y="1472786"/>
              <a:ext cx="3187997" cy="2286000"/>
            </a:xfrm>
            <a:prstGeom prst="rect">
              <a:avLst/>
            </a:prstGeom>
            <a:ln>
              <a:solidFill>
                <a:srgbClr val="A4CD39"/>
              </a:solidFill>
            </a:ln>
          </p:spPr>
        </p:pic>
        <p:pic>
          <p:nvPicPr>
            <p:cNvPr id="9" name="Picture 8" descr="Map&#10;&#10;Description automatically generated">
              <a:extLst>
                <a:ext uri="{FF2B5EF4-FFF2-40B4-BE49-F238E27FC236}">
                  <a16:creationId xmlns:a16="http://schemas.microsoft.com/office/drawing/2014/main" id="{A078275C-052F-D7E4-6059-C312CF89F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6" r="3044" b="2031"/>
            <a:stretch/>
          </p:blipFill>
          <p:spPr>
            <a:xfrm>
              <a:off x="267893" y="1464478"/>
              <a:ext cx="2743200" cy="2294308"/>
            </a:xfrm>
            <a:prstGeom prst="rect">
              <a:avLst/>
            </a:prstGeom>
            <a:ln>
              <a:solidFill>
                <a:srgbClr val="A4CD39"/>
              </a:solidFill>
            </a:ln>
          </p:spPr>
        </p:pic>
        <p:pic>
          <p:nvPicPr>
            <p:cNvPr id="10" name="Picture 9" descr="Diagram&#10;&#10;Description automatically generated with low confidence">
              <a:extLst>
                <a:ext uri="{FF2B5EF4-FFF2-40B4-BE49-F238E27FC236}">
                  <a16:creationId xmlns:a16="http://schemas.microsoft.com/office/drawing/2014/main" id="{59782563-100E-407E-7C2D-24E81DCB8E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06"/>
            <a:stretch/>
          </p:blipFill>
          <p:spPr>
            <a:xfrm>
              <a:off x="6498222" y="1317962"/>
              <a:ext cx="2992582" cy="2561979"/>
            </a:xfrm>
            <a:prstGeom prst="rect">
              <a:avLst/>
            </a:prstGeom>
            <a:ln>
              <a:solidFill>
                <a:srgbClr val="A4CD39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430C4E7-328B-155C-7748-08335A173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82728" y="1289387"/>
              <a:ext cx="2341379" cy="2743200"/>
            </a:xfrm>
            <a:prstGeom prst="rect">
              <a:avLst/>
            </a:prstGeom>
            <a:ln>
              <a:solidFill>
                <a:srgbClr val="A4CD39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2374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216FC-93AA-0C4C-9FDC-71DFF4963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BD622B7-D551-DD80-3CBA-584751E4BB8B}"/>
              </a:ext>
            </a:extLst>
          </p:cNvPr>
          <p:cNvGrpSpPr/>
          <p:nvPr/>
        </p:nvGrpSpPr>
        <p:grpSpPr>
          <a:xfrm>
            <a:off x="9058034" y="1857409"/>
            <a:ext cx="929721" cy="3014839"/>
            <a:chOff x="9094978" y="1857409"/>
            <a:chExt cx="929721" cy="3014839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A82BCFA9-3A88-7DC6-2D6E-3462A4901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4978" y="1857409"/>
              <a:ext cx="929721" cy="762066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578BC1F8-E6FA-3EE5-FCDD-E0349A9EA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4433" y="4140728"/>
              <a:ext cx="680186" cy="731520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CA411E95-9A75-3F82-6D81-8EBADD435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29909" y="2625626"/>
              <a:ext cx="738231" cy="73152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9F4912B4-BB4A-295C-8BFB-C94575D53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9429"/>
            <a:stretch>
              <a:fillRect/>
            </a:stretch>
          </p:blipFill>
          <p:spPr>
            <a:xfrm>
              <a:off x="9264679" y="3391819"/>
              <a:ext cx="722996" cy="73152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70B7DDB-349C-BCF5-482E-DCAC4B3AC875}"/>
              </a:ext>
            </a:extLst>
          </p:cNvPr>
          <p:cNvSpPr/>
          <p:nvPr/>
        </p:nvSpPr>
        <p:spPr>
          <a:xfrm>
            <a:off x="0" y="6467475"/>
            <a:ext cx="12192000" cy="381000"/>
          </a:xfrm>
          <a:prstGeom prst="rect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B91F9-ED50-1FE1-E678-02D89E292A1A}"/>
              </a:ext>
            </a:extLst>
          </p:cNvPr>
          <p:cNvSpPr txBox="1"/>
          <p:nvPr/>
        </p:nvSpPr>
        <p:spPr>
          <a:xfrm>
            <a:off x="4847478" y="6515100"/>
            <a:ext cx="3068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Copyright </a:t>
            </a:r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© 2026 UM6P/IWRI</a:t>
            </a:r>
          </a:p>
          <a:p>
            <a:endParaRPr lang="en-US" sz="105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Slide Number Placeholder 16">
            <a:extLst>
              <a:ext uri="{FF2B5EF4-FFF2-40B4-BE49-F238E27FC236}">
                <a16:creationId xmlns:a16="http://schemas.microsoft.com/office/drawing/2014/main" id="{F8CAD1D9-6C8D-FB80-B39B-AF9CF4DD51A2}"/>
              </a:ext>
            </a:extLst>
          </p:cNvPr>
          <p:cNvSpPr txBox="1">
            <a:spLocks/>
          </p:cNvSpPr>
          <p:nvPr/>
        </p:nvSpPr>
        <p:spPr>
          <a:xfrm>
            <a:off x="10189464" y="6589272"/>
            <a:ext cx="20025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1766659-365B-EF64-412A-323F25A4E64C}"/>
              </a:ext>
            </a:extLst>
          </p:cNvPr>
          <p:cNvSpPr txBox="1">
            <a:spLocks/>
          </p:cNvSpPr>
          <p:nvPr/>
        </p:nvSpPr>
        <p:spPr>
          <a:xfrm>
            <a:off x="1427722" y="267474"/>
            <a:ext cx="9702096" cy="548640"/>
          </a:xfrm>
          <a:prstGeom prst="rect">
            <a:avLst/>
          </a:prstGeom>
          <a:ln w="28575" cap="flat" cmpd="sng" algn="ctr">
            <a:solidFill>
              <a:srgbClr val="1E6C3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75000" lnSpcReduction="20000"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n-US" sz="2800" b="1" kern="0" dirty="0">
              <a:solidFill>
                <a:srgbClr val="1E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800" b="1" kern="0" dirty="0">
                <a:solidFill>
                  <a:srgbClr val="1E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Methodology: </a:t>
            </a:r>
            <a:r>
              <a:rPr lang="en-US" kern="0" dirty="0">
                <a:solidFill>
                  <a:srgbClr val="1E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Multi-variable calibration framework and identifiability assessment </a:t>
            </a:r>
            <a:endParaRPr lang="en-US" dirty="0">
              <a:solidFill>
                <a:srgbClr val="1E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rtl="0">
              <a:lnSpc>
                <a:spcPct val="90000"/>
              </a:lnSpc>
              <a:spcBef>
                <a:spcPct val="0"/>
              </a:spcBef>
            </a:pPr>
            <a:endParaRPr lang="en-US" kern="1200" dirty="0">
              <a:solidFill>
                <a:srgbClr val="1E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09EA74-A9E4-A921-820A-BD33CCE1FF1E}"/>
              </a:ext>
            </a:extLst>
          </p:cNvPr>
          <p:cNvGrpSpPr/>
          <p:nvPr/>
        </p:nvGrpSpPr>
        <p:grpSpPr>
          <a:xfrm>
            <a:off x="3657259" y="1013290"/>
            <a:ext cx="5066639" cy="988529"/>
            <a:chOff x="3522636" y="1497765"/>
            <a:chExt cx="5066639" cy="98852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AF61794-EE8C-113C-DB7B-A24CC3660881}"/>
                </a:ext>
              </a:extLst>
            </p:cNvPr>
            <p:cNvGrpSpPr/>
            <p:nvPr/>
          </p:nvGrpSpPr>
          <p:grpSpPr>
            <a:xfrm>
              <a:off x="3522636" y="1497765"/>
              <a:ext cx="5066639" cy="988529"/>
              <a:chOff x="-138516" y="1537995"/>
              <a:chExt cx="3694945" cy="586947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81B64A57-1EED-89CB-A4D8-6E7C55709A77}"/>
                  </a:ext>
                </a:extLst>
              </p:cNvPr>
              <p:cNvSpPr/>
              <p:nvPr/>
            </p:nvSpPr>
            <p:spPr>
              <a:xfrm>
                <a:off x="-138516" y="1537995"/>
                <a:ext cx="3694945" cy="586947"/>
              </a:xfrm>
              <a:prstGeom prst="roundRect">
                <a:avLst/>
              </a:prstGeom>
              <a:no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5860A1-1480-178F-08B8-953FDD7D6D66}"/>
                  </a:ext>
                </a:extLst>
              </p:cNvPr>
              <p:cNvSpPr txBox="1"/>
              <p:nvPr/>
            </p:nvSpPr>
            <p:spPr>
              <a:xfrm>
                <a:off x="509869" y="1586477"/>
                <a:ext cx="2797334" cy="420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SWAT MODEL</a:t>
                </a:r>
                <a:b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Hydrological simulation framework</a:t>
                </a:r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3868AED-578D-E9FA-5CA3-0673A8877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04381" y="1549531"/>
              <a:ext cx="852145" cy="914400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632F3DB-5980-1299-1385-2A72F5997F69}"/>
              </a:ext>
            </a:extLst>
          </p:cNvPr>
          <p:cNvGrpSpPr/>
          <p:nvPr/>
        </p:nvGrpSpPr>
        <p:grpSpPr>
          <a:xfrm>
            <a:off x="192378" y="1135139"/>
            <a:ext cx="3093799" cy="5128945"/>
            <a:chOff x="160534" y="937911"/>
            <a:chExt cx="3093799" cy="512894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FABC099-AF33-62FD-237F-A899761B3B7E}"/>
                </a:ext>
              </a:extLst>
            </p:cNvPr>
            <p:cNvGrpSpPr/>
            <p:nvPr/>
          </p:nvGrpSpPr>
          <p:grpSpPr>
            <a:xfrm>
              <a:off x="291105" y="1782040"/>
              <a:ext cx="2872146" cy="1005840"/>
              <a:chOff x="544945" y="2543760"/>
              <a:chExt cx="2872146" cy="100584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7BB89BC-EF21-9CB9-6B6D-3CC158BDF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4945" y="2543760"/>
                <a:ext cx="1127380" cy="100584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1026C8-86C6-0FC5-9196-97019D09F55A}"/>
                  </a:ext>
                </a:extLst>
              </p:cNvPr>
              <p:cNvSpPr txBox="1"/>
              <p:nvPr/>
            </p:nvSpPr>
            <p:spPr>
              <a:xfrm>
                <a:off x="1613377" y="2649584"/>
                <a:ext cx="180371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Streamflow (Observed)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F6B10CC-CC79-671B-4844-D54F650EA2BB}"/>
                </a:ext>
              </a:extLst>
            </p:cNvPr>
            <p:cNvGrpSpPr/>
            <p:nvPr/>
          </p:nvGrpSpPr>
          <p:grpSpPr>
            <a:xfrm>
              <a:off x="160534" y="937911"/>
              <a:ext cx="3093799" cy="5128945"/>
              <a:chOff x="414374" y="1699631"/>
              <a:chExt cx="3093799" cy="512894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65206CA3-43C4-0988-EC1B-B45C762FF814}"/>
                  </a:ext>
                </a:extLst>
              </p:cNvPr>
              <p:cNvGrpSpPr/>
              <p:nvPr/>
            </p:nvGrpSpPr>
            <p:grpSpPr>
              <a:xfrm>
                <a:off x="535709" y="1699631"/>
                <a:ext cx="1782619" cy="618836"/>
                <a:chOff x="517236" y="1537995"/>
                <a:chExt cx="1782619" cy="618836"/>
              </a:xfrm>
            </p:grpSpPr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40630DB4-B18C-3048-D54A-72DC6C93884F}"/>
                    </a:ext>
                  </a:extLst>
                </p:cNvPr>
                <p:cNvSpPr/>
                <p:nvPr/>
              </p:nvSpPr>
              <p:spPr>
                <a:xfrm>
                  <a:off x="535709" y="1537995"/>
                  <a:ext cx="1764146" cy="618836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3E95247-72FE-DDFC-3023-CDB99EB286B9}"/>
                    </a:ext>
                  </a:extLst>
                </p:cNvPr>
                <p:cNvSpPr txBox="1"/>
                <p:nvPr/>
              </p:nvSpPr>
              <p:spPr>
                <a:xfrm>
                  <a:off x="517236" y="1607127"/>
                  <a:ext cx="178261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INPUT DATA</a:t>
                  </a:r>
                </a:p>
              </p:txBody>
            </p:sp>
          </p:grpSp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94C2DAAA-D22F-61CE-2919-991916919E5D}"/>
                  </a:ext>
                </a:extLst>
              </p:cNvPr>
              <p:cNvSpPr/>
              <p:nvPr/>
            </p:nvSpPr>
            <p:spPr>
              <a:xfrm>
                <a:off x="414374" y="2493834"/>
                <a:ext cx="3093799" cy="4334742"/>
              </a:xfrm>
              <a:prstGeom prst="round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B3E53A1-06BD-8545-200C-A7025E15C8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823" y="4052049"/>
                <a:ext cx="1063083" cy="1005840"/>
              </a:xfrm>
              <a:prstGeom prst="rect">
                <a:avLst/>
              </a:prstGeom>
            </p:spPr>
          </p:pic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EEF059-4259-9F86-2F06-F6196683854D}"/>
                </a:ext>
              </a:extLst>
            </p:cNvPr>
            <p:cNvSpPr txBox="1"/>
            <p:nvPr/>
          </p:nvSpPr>
          <p:spPr>
            <a:xfrm>
              <a:off x="1419735" y="3537182"/>
              <a:ext cx="1803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Remote Sensing </a:t>
              </a:r>
              <a:b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AET Products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5C7C7C-EEF7-0968-E1AA-56937E4AB2BB}"/>
                </a:ext>
              </a:extLst>
            </p:cNvPr>
            <p:cNvSpPr txBox="1"/>
            <p:nvPr/>
          </p:nvSpPr>
          <p:spPr>
            <a:xfrm>
              <a:off x="1359537" y="4633912"/>
              <a:ext cx="18037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Remote Sensing </a:t>
              </a:r>
              <a:b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Soil Moisture Product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Plus Sign 44">
              <a:extLst>
                <a:ext uri="{FF2B5EF4-FFF2-40B4-BE49-F238E27FC236}">
                  <a16:creationId xmlns:a16="http://schemas.microsoft.com/office/drawing/2014/main" id="{F04119E7-BEEF-909B-B2EF-A004320B725A}"/>
                </a:ext>
              </a:extLst>
            </p:cNvPr>
            <p:cNvSpPr/>
            <p:nvPr/>
          </p:nvSpPr>
          <p:spPr>
            <a:xfrm>
              <a:off x="1272571" y="2695270"/>
              <a:ext cx="590564" cy="489003"/>
            </a:xfrm>
            <a:prstGeom prst="mathPlus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E270661-D087-2AAD-A0F5-84713AE40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3110" y="4514894"/>
              <a:ext cx="789305" cy="1005840"/>
            </a:xfrm>
            <a:prstGeom prst="rect">
              <a:avLst/>
            </a:prstGeom>
          </p:spPr>
        </p:pic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D5818A0D-57F2-5EC4-C5FD-1527986E0CFE}"/>
                </a:ext>
              </a:extLst>
            </p:cNvPr>
            <p:cNvSpPr/>
            <p:nvPr/>
          </p:nvSpPr>
          <p:spPr>
            <a:xfrm>
              <a:off x="2453053" y="973777"/>
              <a:ext cx="710197" cy="561550"/>
            </a:xfrm>
            <a:prstGeom prst="rightArrow">
              <a:avLst/>
            </a:prstGeom>
            <a:solidFill>
              <a:srgbClr val="1E6C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9DDE7CA-563E-3022-4B8F-6280BFF6F105}"/>
              </a:ext>
            </a:extLst>
          </p:cNvPr>
          <p:cNvSpPr/>
          <p:nvPr/>
        </p:nvSpPr>
        <p:spPr>
          <a:xfrm>
            <a:off x="8924241" y="1774732"/>
            <a:ext cx="3180535" cy="3086564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B416D9B-38AC-8B0E-12D5-787FC8C2F848}"/>
              </a:ext>
            </a:extLst>
          </p:cNvPr>
          <p:cNvGrpSpPr/>
          <p:nvPr/>
        </p:nvGrpSpPr>
        <p:grpSpPr>
          <a:xfrm>
            <a:off x="3671217" y="2347798"/>
            <a:ext cx="5038721" cy="1071915"/>
            <a:chOff x="3671217" y="2458630"/>
            <a:chExt cx="5038721" cy="107191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75CAB42-A5B1-3AA5-2C70-00B1575E1282}"/>
                </a:ext>
              </a:extLst>
            </p:cNvPr>
            <p:cNvGrpSpPr/>
            <p:nvPr/>
          </p:nvGrpSpPr>
          <p:grpSpPr>
            <a:xfrm>
              <a:off x="3671217" y="2458630"/>
              <a:ext cx="5038721" cy="1071915"/>
              <a:chOff x="-138516" y="1537995"/>
              <a:chExt cx="3674585" cy="636458"/>
            </a:xfrm>
          </p:grpSpPr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1617D943-9ECB-3D3B-ABA4-956BF496EAFF}"/>
                  </a:ext>
                </a:extLst>
              </p:cNvPr>
              <p:cNvSpPr/>
              <p:nvPr/>
            </p:nvSpPr>
            <p:spPr>
              <a:xfrm>
                <a:off x="-138516" y="1537995"/>
                <a:ext cx="3674585" cy="636458"/>
              </a:xfrm>
              <a:prstGeom prst="roundRect">
                <a:avLst/>
              </a:prstGeom>
              <a:noFill/>
              <a:ln>
                <a:solidFill>
                  <a:srgbClr val="F0BD7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9453D0B-FEDD-06E5-1A2E-EC45AF36B45B}"/>
                  </a:ext>
                </a:extLst>
              </p:cNvPr>
              <p:cNvSpPr txBox="1"/>
              <p:nvPr/>
            </p:nvSpPr>
            <p:spPr>
              <a:xfrm>
                <a:off x="509869" y="1586477"/>
                <a:ext cx="3026200" cy="566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Latin Hypercube Sampling (LHS)–Based Parameter Sampling</a:t>
                </a:r>
                <a:b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10,000 parameters combinations</a:t>
                </a:r>
              </a:p>
            </p:txBody>
          </p:sp>
        </p:grp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CC12F047-459A-6FA1-7292-7F4DC141A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737045" y="2562814"/>
              <a:ext cx="1095799" cy="914400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E7EF4AC-8F16-3B52-2F67-BFEAF45FBD01}"/>
              </a:ext>
            </a:extLst>
          </p:cNvPr>
          <p:cNvGrpSpPr/>
          <p:nvPr/>
        </p:nvGrpSpPr>
        <p:grpSpPr>
          <a:xfrm>
            <a:off x="3709338" y="3764252"/>
            <a:ext cx="5038721" cy="966342"/>
            <a:chOff x="3709338" y="3819668"/>
            <a:chExt cx="5038721" cy="966342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240CAA9-A569-6079-DDB8-F63D883B0631}"/>
                </a:ext>
              </a:extLst>
            </p:cNvPr>
            <p:cNvGrpSpPr/>
            <p:nvPr/>
          </p:nvGrpSpPr>
          <p:grpSpPr>
            <a:xfrm>
              <a:off x="3709338" y="3819668"/>
              <a:ext cx="5038721" cy="966342"/>
              <a:chOff x="-138516" y="1537995"/>
              <a:chExt cx="3674585" cy="573773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03119F0A-B882-0F74-D339-EBB151ABB717}"/>
                  </a:ext>
                </a:extLst>
              </p:cNvPr>
              <p:cNvSpPr/>
              <p:nvPr/>
            </p:nvSpPr>
            <p:spPr>
              <a:xfrm>
                <a:off x="-138516" y="1537995"/>
                <a:ext cx="3674585" cy="573773"/>
              </a:xfrm>
              <a:prstGeom prst="roundRect">
                <a:avLst/>
              </a:prstGeom>
              <a:noFill/>
              <a:ln>
                <a:solidFill>
                  <a:srgbClr val="EA9F1F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4D9940E-36EC-08E3-D98C-3990213860A5}"/>
                  </a:ext>
                </a:extLst>
              </p:cNvPr>
              <p:cNvSpPr txBox="1"/>
              <p:nvPr/>
            </p:nvSpPr>
            <p:spPr>
              <a:xfrm>
                <a:off x="542541" y="1586477"/>
                <a:ext cx="2939642" cy="402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Best Parameters Sets</a:t>
                </a:r>
                <a:b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Top 100 based on objective functions</a:t>
                </a:r>
              </a:p>
            </p:txBody>
          </p:sp>
        </p:grp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CA3657D3-0FAC-D171-3C07-DFA67B265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t="10832"/>
            <a:stretch>
              <a:fillRect/>
            </a:stretch>
          </p:blipFill>
          <p:spPr>
            <a:xfrm>
              <a:off x="3827744" y="3954214"/>
              <a:ext cx="914400" cy="729875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EB63C3E-BDDB-2AFF-DB91-05161396A1F0}"/>
              </a:ext>
            </a:extLst>
          </p:cNvPr>
          <p:cNvGrpSpPr/>
          <p:nvPr/>
        </p:nvGrpSpPr>
        <p:grpSpPr>
          <a:xfrm>
            <a:off x="3709337" y="5107760"/>
            <a:ext cx="5038721" cy="1071915"/>
            <a:chOff x="3709337" y="5043106"/>
            <a:chExt cx="5038721" cy="107191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6369C68-713E-AA09-A005-66F257B10402}"/>
                </a:ext>
              </a:extLst>
            </p:cNvPr>
            <p:cNvGrpSpPr/>
            <p:nvPr/>
          </p:nvGrpSpPr>
          <p:grpSpPr>
            <a:xfrm>
              <a:off x="3709337" y="5043106"/>
              <a:ext cx="5038721" cy="1071915"/>
              <a:chOff x="-138516" y="1537995"/>
              <a:chExt cx="3674585" cy="636458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8B8F0C02-E42A-82A3-AD41-31D022C01FD6}"/>
                  </a:ext>
                </a:extLst>
              </p:cNvPr>
              <p:cNvSpPr/>
              <p:nvPr/>
            </p:nvSpPr>
            <p:spPr>
              <a:xfrm>
                <a:off x="-138516" y="1537995"/>
                <a:ext cx="3674585" cy="636458"/>
              </a:xfrm>
              <a:prstGeom prst="roundRect">
                <a:avLst/>
              </a:prstGeom>
              <a:noFill/>
              <a:ln>
                <a:solidFill>
                  <a:srgbClr val="826AB9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E946B49-4EE3-E7E3-71DC-1D2E6129EA24}"/>
                  </a:ext>
                </a:extLst>
              </p:cNvPr>
              <p:cNvSpPr txBox="1"/>
              <p:nvPr/>
            </p:nvSpPr>
            <p:spPr>
              <a:xfrm>
                <a:off x="509869" y="1586477"/>
                <a:ext cx="2972315" cy="584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 Evaluation </a:t>
                </a:r>
                <a:b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Quantify equifinality and parameter identifiability </a:t>
                </a:r>
              </a:p>
            </p:txBody>
          </p:sp>
        </p:grp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CC1EE0D7-FE22-4DF7-8F9D-F97450FA4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rcRect t="25008"/>
            <a:stretch>
              <a:fillRect/>
            </a:stretch>
          </p:blipFill>
          <p:spPr>
            <a:xfrm>
              <a:off x="3737045" y="5206019"/>
              <a:ext cx="1005840" cy="708581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16A8F1E-7088-1A9D-316C-64B8FD48D540}"/>
              </a:ext>
            </a:extLst>
          </p:cNvPr>
          <p:cNvGrpSpPr/>
          <p:nvPr/>
        </p:nvGrpSpPr>
        <p:grpSpPr>
          <a:xfrm>
            <a:off x="8879919" y="1033897"/>
            <a:ext cx="3247429" cy="618836"/>
            <a:chOff x="8859604" y="1147330"/>
            <a:chExt cx="3247429" cy="618836"/>
          </a:xfrm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4189CA0A-F509-D80C-0540-5DDE74325638}"/>
                </a:ext>
              </a:extLst>
            </p:cNvPr>
            <p:cNvSpPr/>
            <p:nvPr/>
          </p:nvSpPr>
          <p:spPr>
            <a:xfrm>
              <a:off x="8859604" y="1147330"/>
              <a:ext cx="3238192" cy="61883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A25DCE6-4004-2762-7104-9C19CC0E79E5}"/>
                </a:ext>
              </a:extLst>
            </p:cNvPr>
            <p:cNvSpPr txBox="1"/>
            <p:nvPr/>
          </p:nvSpPr>
          <p:spPr>
            <a:xfrm>
              <a:off x="8868841" y="1257728"/>
              <a:ext cx="32381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CALIBRATION SCENARIOS</a:t>
              </a:r>
            </a:p>
          </p:txBody>
        </p:sp>
      </p:grpSp>
      <p:sp>
        <p:nvSpPr>
          <p:cNvPr id="88" name="Arrow: Right 87">
            <a:extLst>
              <a:ext uri="{FF2B5EF4-FFF2-40B4-BE49-F238E27FC236}">
                <a16:creationId xmlns:a16="http://schemas.microsoft.com/office/drawing/2014/main" id="{75ED9404-0A98-EB37-5347-8A4C4E232C36}"/>
              </a:ext>
            </a:extLst>
          </p:cNvPr>
          <p:cNvSpPr/>
          <p:nvPr/>
        </p:nvSpPr>
        <p:spPr>
          <a:xfrm rot="5400000">
            <a:off x="5935545" y="1897935"/>
            <a:ext cx="339328" cy="561550"/>
          </a:xfrm>
          <a:prstGeom prst="rightArrow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49AA524B-9B00-75EF-A63A-41A0DBCFA2AB}"/>
              </a:ext>
            </a:extLst>
          </p:cNvPr>
          <p:cNvSpPr/>
          <p:nvPr/>
        </p:nvSpPr>
        <p:spPr>
          <a:xfrm rot="5400000">
            <a:off x="5926336" y="3324251"/>
            <a:ext cx="339328" cy="561550"/>
          </a:xfrm>
          <a:prstGeom prst="rightArrow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A5E0ED31-0B6D-0C08-839C-4BCEB0DBB334}"/>
              </a:ext>
            </a:extLst>
          </p:cNvPr>
          <p:cNvSpPr/>
          <p:nvPr/>
        </p:nvSpPr>
        <p:spPr>
          <a:xfrm rot="5400000">
            <a:off x="5936748" y="4630632"/>
            <a:ext cx="370005" cy="561550"/>
          </a:xfrm>
          <a:prstGeom prst="rightArrow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35610C39-67B2-A6B5-42BF-B020C00FCC2C}"/>
              </a:ext>
            </a:extLst>
          </p:cNvPr>
          <p:cNvSpPr txBox="1"/>
          <p:nvPr/>
        </p:nvSpPr>
        <p:spPr>
          <a:xfrm>
            <a:off x="9875918" y="1978466"/>
            <a:ext cx="2228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35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Streamflow Only </a:t>
            </a:r>
            <a:endParaRPr lang="en-US" dirty="0">
              <a:solidFill>
                <a:srgbClr val="0035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1493C95-5FFE-783C-037D-A48A6AB2B3E9}"/>
              </a:ext>
            </a:extLst>
          </p:cNvPr>
          <p:cNvSpPr txBox="1"/>
          <p:nvPr/>
        </p:nvSpPr>
        <p:spPr>
          <a:xfrm>
            <a:off x="9987675" y="2771920"/>
            <a:ext cx="180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56E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AET Only </a:t>
            </a:r>
            <a:endParaRPr lang="en-US" dirty="0">
              <a:solidFill>
                <a:srgbClr val="056E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6583D5C-A745-46A4-9058-290CC624E8B6}"/>
              </a:ext>
            </a:extLst>
          </p:cNvPr>
          <p:cNvSpPr txBox="1"/>
          <p:nvPr/>
        </p:nvSpPr>
        <p:spPr>
          <a:xfrm>
            <a:off x="9969204" y="3568425"/>
            <a:ext cx="2083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8745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Soil Moisture Only  </a:t>
            </a:r>
            <a:endParaRPr lang="en-US" sz="1600" dirty="0">
              <a:solidFill>
                <a:srgbClr val="8745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197E575-53C3-AEE9-129D-0D7595A375ED}"/>
              </a:ext>
            </a:extLst>
          </p:cNvPr>
          <p:cNvSpPr txBox="1"/>
          <p:nvPr/>
        </p:nvSpPr>
        <p:spPr>
          <a:xfrm>
            <a:off x="10019610" y="4259341"/>
            <a:ext cx="1941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B64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Multi-variable</a:t>
            </a:r>
            <a:endParaRPr lang="en-US" dirty="0">
              <a:solidFill>
                <a:srgbClr val="7B64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DE6F71C-2F40-7FF6-5966-153B3638CB41}"/>
              </a:ext>
            </a:extLst>
          </p:cNvPr>
          <p:cNvGrpSpPr/>
          <p:nvPr/>
        </p:nvGrpSpPr>
        <p:grpSpPr>
          <a:xfrm>
            <a:off x="8898391" y="4979204"/>
            <a:ext cx="3317217" cy="1406148"/>
            <a:chOff x="8775767" y="5016148"/>
            <a:chExt cx="3402897" cy="1406148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85E3ABC-710F-FBDF-9323-B7D7AD4F620C}"/>
                </a:ext>
              </a:extLst>
            </p:cNvPr>
            <p:cNvGrpSpPr/>
            <p:nvPr/>
          </p:nvGrpSpPr>
          <p:grpSpPr>
            <a:xfrm>
              <a:off x="8775767" y="5016148"/>
              <a:ext cx="3329010" cy="1406148"/>
              <a:chOff x="9220880" y="5168216"/>
              <a:chExt cx="2675556" cy="1406148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3B2BF8FD-8BD0-7FFC-B841-29C62328017C}"/>
                  </a:ext>
                </a:extLst>
              </p:cNvPr>
              <p:cNvSpPr/>
              <p:nvPr/>
            </p:nvSpPr>
            <p:spPr>
              <a:xfrm>
                <a:off x="9220880" y="5189414"/>
                <a:ext cx="2675556" cy="37891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B0724320-6683-AB26-F9E7-C828AB3FF7AA}"/>
                  </a:ext>
                </a:extLst>
              </p:cNvPr>
              <p:cNvSpPr/>
              <p:nvPr/>
            </p:nvSpPr>
            <p:spPr>
              <a:xfrm>
                <a:off x="9229909" y="5568327"/>
                <a:ext cx="2666527" cy="100603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69C531E9-B99D-1E8D-A767-DB26F3CBC4A8}"/>
                  </a:ext>
                </a:extLst>
              </p:cNvPr>
              <p:cNvSpPr txBox="1"/>
              <p:nvPr/>
            </p:nvSpPr>
            <p:spPr>
              <a:xfrm>
                <a:off x="9626177" y="5168216"/>
                <a:ext cx="17826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Outcome</a:t>
                </a:r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5962B800-940C-E0B7-05AD-6F97AB8B3325}"/>
                </a:ext>
              </a:extLst>
            </p:cNvPr>
            <p:cNvSpPr txBox="1"/>
            <p:nvPr/>
          </p:nvSpPr>
          <p:spPr>
            <a:xfrm>
              <a:off x="9637145" y="5466961"/>
              <a:ext cx="25415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Reduced equifinality and improved process representation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4ED510EC-B393-2392-084C-738D2A6D4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896009" y="5437456"/>
              <a:ext cx="822960" cy="822960"/>
            </a:xfrm>
            <a:prstGeom prst="rect">
              <a:avLst/>
            </a:prstGeom>
          </p:spPr>
        </p:pic>
      </p:grpSp>
      <p:sp>
        <p:nvSpPr>
          <p:cNvPr id="124" name="Arrow: Right 123">
            <a:extLst>
              <a:ext uri="{FF2B5EF4-FFF2-40B4-BE49-F238E27FC236}">
                <a16:creationId xmlns:a16="http://schemas.microsoft.com/office/drawing/2014/main" id="{DE03DAC8-7C04-D72C-D90C-F5196F0E3936}"/>
              </a:ext>
            </a:extLst>
          </p:cNvPr>
          <p:cNvSpPr/>
          <p:nvPr/>
        </p:nvSpPr>
        <p:spPr>
          <a:xfrm rot="10800000">
            <a:off x="8526087" y="3291367"/>
            <a:ext cx="579321" cy="561550"/>
          </a:xfrm>
          <a:prstGeom prst="rightArrow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Arrow: Right 124">
            <a:extLst>
              <a:ext uri="{FF2B5EF4-FFF2-40B4-BE49-F238E27FC236}">
                <a16:creationId xmlns:a16="http://schemas.microsoft.com/office/drawing/2014/main" id="{5504D7AE-1873-8338-8BA6-78AEB39F4D8D}"/>
              </a:ext>
            </a:extLst>
          </p:cNvPr>
          <p:cNvSpPr/>
          <p:nvPr/>
        </p:nvSpPr>
        <p:spPr>
          <a:xfrm rot="5400000">
            <a:off x="10439093" y="4563505"/>
            <a:ext cx="339328" cy="561550"/>
          </a:xfrm>
          <a:prstGeom prst="rightArrow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79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009E9-C43E-38D8-7BD5-40AB74293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0ABCF6-275E-F1B3-3ACE-48E66B76C77E}"/>
              </a:ext>
            </a:extLst>
          </p:cNvPr>
          <p:cNvSpPr/>
          <p:nvPr/>
        </p:nvSpPr>
        <p:spPr>
          <a:xfrm>
            <a:off x="0" y="6467475"/>
            <a:ext cx="12192000" cy="381000"/>
          </a:xfrm>
          <a:prstGeom prst="rect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BE7BC3-A25D-0028-7A9A-7BD876B0E2F3}"/>
              </a:ext>
            </a:extLst>
          </p:cNvPr>
          <p:cNvSpPr txBox="1"/>
          <p:nvPr/>
        </p:nvSpPr>
        <p:spPr>
          <a:xfrm>
            <a:off x="4847478" y="6515100"/>
            <a:ext cx="30687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Copyright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© 2026 UM6P/IWRI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" name="Slide Number Placeholder 16">
            <a:extLst>
              <a:ext uri="{FF2B5EF4-FFF2-40B4-BE49-F238E27FC236}">
                <a16:creationId xmlns:a16="http://schemas.microsoft.com/office/drawing/2014/main" id="{2E104DD0-C2B8-6435-D75E-4E7471063A09}"/>
              </a:ext>
            </a:extLst>
          </p:cNvPr>
          <p:cNvSpPr txBox="1">
            <a:spLocks/>
          </p:cNvSpPr>
          <p:nvPr/>
        </p:nvSpPr>
        <p:spPr>
          <a:xfrm>
            <a:off x="10189464" y="6589272"/>
            <a:ext cx="200253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fr-FR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C5E8698-6408-DE4B-91B2-B768F9CB5205}"/>
              </a:ext>
            </a:extLst>
          </p:cNvPr>
          <p:cNvSpPr txBox="1">
            <a:spLocks/>
          </p:cNvSpPr>
          <p:nvPr/>
        </p:nvSpPr>
        <p:spPr>
          <a:xfrm>
            <a:off x="1316626" y="284566"/>
            <a:ext cx="9702096" cy="548640"/>
          </a:xfrm>
          <a:prstGeom prst="rect">
            <a:avLst/>
          </a:prstGeom>
          <a:ln w="28575" cap="flat" cmpd="sng" algn="ctr">
            <a:solidFill>
              <a:srgbClr val="1E6C31"/>
            </a:solidFill>
            <a:prstDash val="sysDot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normAutofit fontScale="97500"/>
          </a:bodyPr>
          <a:lstStyle>
            <a:lvl1pPr>
              <a:defRPr sz="2800" b="1" i="0">
                <a:solidFill>
                  <a:schemeClr val="bg1"/>
                </a:solidFill>
                <a:latin typeface="Tahoma"/>
                <a:ea typeface="+mn-ea"/>
                <a:cs typeface="Tahoma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E6C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Results: Process-dependent identifiability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E6C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7B7F4F-C18E-6D08-0869-20655E623070}"/>
              </a:ext>
            </a:extLst>
          </p:cNvPr>
          <p:cNvGrpSpPr/>
          <p:nvPr/>
        </p:nvGrpSpPr>
        <p:grpSpPr>
          <a:xfrm>
            <a:off x="1085721" y="1374775"/>
            <a:ext cx="3779438" cy="822960"/>
            <a:chOff x="785091" y="1433946"/>
            <a:chExt cx="3779438" cy="822960"/>
          </a:xfrm>
        </p:grpSpPr>
        <p:pic>
          <p:nvPicPr>
            <p:cNvPr id="3074" name="Picture 2" descr="Soil - Free nature icons">
              <a:extLst>
                <a:ext uri="{FF2B5EF4-FFF2-40B4-BE49-F238E27FC236}">
                  <a16:creationId xmlns:a16="http://schemas.microsoft.com/office/drawing/2014/main" id="{1A1D4479-DB66-8FAA-C917-BE2333C7F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091" y="1433946"/>
              <a:ext cx="82296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FE6C9C8-5E8A-968A-A4BE-98E09DA8F288}"/>
                </a:ext>
              </a:extLst>
            </p:cNvPr>
            <p:cNvGrpSpPr/>
            <p:nvPr/>
          </p:nvGrpSpPr>
          <p:grpSpPr>
            <a:xfrm>
              <a:off x="1703791" y="1638070"/>
              <a:ext cx="2860738" cy="618836"/>
              <a:chOff x="1584150" y="1608465"/>
              <a:chExt cx="2860738" cy="618836"/>
            </a:xfrm>
          </p:grpSpPr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92CC7FB-0EBE-7AE0-DEA0-AC29389B63FC}"/>
                  </a:ext>
                </a:extLst>
              </p:cNvPr>
              <p:cNvSpPr/>
              <p:nvPr/>
            </p:nvSpPr>
            <p:spPr>
              <a:xfrm>
                <a:off x="1643016" y="1608465"/>
                <a:ext cx="2730390" cy="618836"/>
              </a:xfrm>
              <a:prstGeom prst="roundRect">
                <a:avLst/>
              </a:prstGeom>
              <a:solidFill>
                <a:srgbClr val="D98F6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AD3FBC-88F0-3AE0-2650-48443E4AEE93}"/>
                  </a:ext>
                </a:extLst>
              </p:cNvPr>
              <p:cNvSpPr txBox="1"/>
              <p:nvPr/>
            </p:nvSpPr>
            <p:spPr>
              <a:xfrm>
                <a:off x="1584150" y="1677597"/>
                <a:ext cx="28607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Soil Parameters </a:t>
                </a:r>
                <a:r>
                  <a:rPr kumimoji="0" lang="en-US" sz="2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Sol_BD</a:t>
                </a:r>
                <a:endPara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CA1F2EA-6AF1-D36E-9E91-EAECBED8FCD1}"/>
              </a:ext>
            </a:extLst>
          </p:cNvPr>
          <p:cNvSpPr/>
          <p:nvPr/>
        </p:nvSpPr>
        <p:spPr>
          <a:xfrm>
            <a:off x="303473" y="1289252"/>
            <a:ext cx="5302568" cy="4163491"/>
          </a:xfrm>
          <a:prstGeom prst="roundRect">
            <a:avLst/>
          </a:prstGeom>
          <a:noFill/>
          <a:ln>
            <a:solidFill>
              <a:srgbClr val="D98F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35E97AE-2B9A-10DC-D491-C05CF580867D}"/>
              </a:ext>
            </a:extLst>
          </p:cNvPr>
          <p:cNvSpPr/>
          <p:nvPr/>
        </p:nvSpPr>
        <p:spPr>
          <a:xfrm>
            <a:off x="6326381" y="1273554"/>
            <a:ext cx="5302568" cy="4179189"/>
          </a:xfrm>
          <a:prstGeom prst="roundRect">
            <a:avLst/>
          </a:prstGeom>
          <a:noFill/>
          <a:ln>
            <a:solidFill>
              <a:srgbClr val="62D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9245BD-1BE2-6E77-1CE7-26E7E481C24F}"/>
              </a:ext>
            </a:extLst>
          </p:cNvPr>
          <p:cNvSpPr txBox="1"/>
          <p:nvPr/>
        </p:nvSpPr>
        <p:spPr>
          <a:xfrm>
            <a:off x="438922" y="5663287"/>
            <a:ext cx="5167119" cy="655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2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Multi-variable calibration improves identifiability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2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Strong effect on soil/storage parameters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DE9707-377D-204C-9C8E-D428A79E90AB}"/>
              </a:ext>
            </a:extLst>
          </p:cNvPr>
          <p:cNvSpPr txBox="1"/>
          <p:nvPr/>
        </p:nvSpPr>
        <p:spPr>
          <a:xfrm>
            <a:off x="6711555" y="5771493"/>
            <a:ext cx="516711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800" b="0" i="0" u="none" strike="noStrike" kern="1200" cap="none" spc="-5" normalizeH="0" baseline="0" noProof="0" dirty="0">
                <a:ln>
                  <a:noFill/>
                </a:ln>
                <a:solidFill>
                  <a:srgbClr val="00002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Limited effect on runoff parameters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14AB95-2FE3-0464-B853-D98DB3B3BED9}"/>
              </a:ext>
            </a:extLst>
          </p:cNvPr>
          <p:cNvGrpSpPr/>
          <p:nvPr/>
        </p:nvGrpSpPr>
        <p:grpSpPr>
          <a:xfrm>
            <a:off x="7144645" y="1533685"/>
            <a:ext cx="3711608" cy="731520"/>
            <a:chOff x="7504862" y="1533685"/>
            <a:chExt cx="3711608" cy="7315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1159156-BFFD-6CE8-0534-3F6BEF60852F}"/>
                </a:ext>
              </a:extLst>
            </p:cNvPr>
            <p:cNvGrpSpPr/>
            <p:nvPr/>
          </p:nvGrpSpPr>
          <p:grpSpPr>
            <a:xfrm>
              <a:off x="8236382" y="1609381"/>
              <a:ext cx="2980088" cy="618836"/>
              <a:chOff x="1562298" y="1608465"/>
              <a:chExt cx="2980088" cy="618836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E49C4277-032F-EEF0-5229-6AFAB207D8DD}"/>
                  </a:ext>
                </a:extLst>
              </p:cNvPr>
              <p:cNvSpPr/>
              <p:nvPr/>
            </p:nvSpPr>
            <p:spPr>
              <a:xfrm>
                <a:off x="1610934" y="1608465"/>
                <a:ext cx="2931452" cy="618836"/>
              </a:xfrm>
              <a:prstGeom prst="roundRect">
                <a:avLst/>
              </a:prstGeom>
              <a:solidFill>
                <a:srgbClr val="62DBF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E9F77B-E3D7-1584-0479-1F5DE83275B0}"/>
                  </a:ext>
                </a:extLst>
              </p:cNvPr>
              <p:cNvSpPr txBox="1"/>
              <p:nvPr/>
            </p:nvSpPr>
            <p:spPr>
              <a:xfrm>
                <a:off x="1562298" y="1677597"/>
                <a:ext cx="29314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Runoff Parameters  CN2</a:t>
                </a:r>
              </a:p>
            </p:txBody>
          </p:sp>
        </p:grpSp>
        <p:pic>
          <p:nvPicPr>
            <p:cNvPr id="3076" name="Picture 4" descr="Environmental - Free nature icons">
              <a:extLst>
                <a:ext uri="{FF2B5EF4-FFF2-40B4-BE49-F238E27FC236}">
                  <a16:creationId xmlns:a16="http://schemas.microsoft.com/office/drawing/2014/main" id="{E9935815-DD0C-4196-F591-FF4E96780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862" y="1533685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8F1307C-54FB-50EC-C8CF-CAE38A0C4D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58" y="2350014"/>
            <a:ext cx="4706348" cy="29260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6842F7-8918-D7A3-438B-AC380E48C4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07" y="2350014"/>
            <a:ext cx="4706348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03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58683</TotalTime>
  <Words>806</Words>
  <Application>Microsoft Office PowerPoint</Application>
  <PresentationFormat>Widescreen</PresentationFormat>
  <Paragraphs>137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Tahoma</vt:lpstr>
      <vt:lpstr>Times New Roman</vt:lpstr>
      <vt:lpstr>Verdana</vt:lpstr>
      <vt:lpstr>Office Theme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umn-ouara001</dc:creator>
  <cp:lastModifiedBy>Mohamed OUARANI</cp:lastModifiedBy>
  <cp:revision>1327</cp:revision>
  <dcterms:created xsi:type="dcterms:W3CDTF">2020-03-11T22:10:23Z</dcterms:created>
  <dcterms:modified xsi:type="dcterms:W3CDTF">2026-05-04T20:33:37Z</dcterms:modified>
</cp:coreProperties>
</file>