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6"/>
  </p:notesMasterIdLst>
  <p:sldIdLst>
    <p:sldId id="259" r:id="rId5"/>
    <p:sldId id="550" r:id="rId6"/>
    <p:sldId id="643" r:id="rId7"/>
    <p:sldId id="674" r:id="rId8"/>
    <p:sldId id="679" r:id="rId9"/>
    <p:sldId id="678" r:id="rId10"/>
    <p:sldId id="683" r:id="rId11"/>
    <p:sldId id="687" r:id="rId12"/>
    <p:sldId id="690" r:id="rId13"/>
    <p:sldId id="676" r:id="rId14"/>
    <p:sldId id="545" r:id="rId15"/>
    <p:sldId id="665" r:id="rId16"/>
    <p:sldId id="680" r:id="rId17"/>
    <p:sldId id="567" r:id="rId18"/>
    <p:sldId id="685" r:id="rId19"/>
    <p:sldId id="677" r:id="rId20"/>
    <p:sldId id="691" r:id="rId21"/>
    <p:sldId id="688" r:id="rId22"/>
    <p:sldId id="689" r:id="rId23"/>
    <p:sldId id="675" r:id="rId24"/>
    <p:sldId id="682"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33D9F4-9B49-8A75-FFF3-07337E0967DB}" name="Joao De Teixeira da Encarnacao" initials="JD" userId="S::teixeira@tudelft.nl::501e6781-5618-4bf7-9b5a-81dfb586c5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D6"/>
    <a:srgbClr val="6F1D77"/>
    <a:srgbClr val="277BB7"/>
    <a:srgbClr val="FE0000"/>
    <a:srgbClr val="6CC24A"/>
    <a:srgbClr val="FF0066"/>
    <a:srgbClr val="E03C31"/>
    <a:srgbClr val="61A4B4"/>
    <a:srgbClr val="EF60A3"/>
    <a:srgbClr val="009B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FA42F-FEE7-4145-896A-ED5273F605B1}" v="13" dt="2026-05-03T20:24:56.24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0F0"/>
          </a:solidFill>
        </a:fill>
      </a:tcStyle>
    </a:wholeTbl>
    <a:band2H>
      <a:tcTxStyle/>
      <a:tcStyle>
        <a:tcBdr/>
        <a:fill>
          <a:solidFill>
            <a:srgbClr val="E6F0F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D4CE"/>
          </a:solidFill>
        </a:fill>
      </a:tcStyle>
    </a:wholeTbl>
    <a:band2H>
      <a:tcTxStyle/>
      <a:tcStyle>
        <a:tcBdr/>
        <a:fill>
          <a:solidFill>
            <a:srgbClr val="FBEB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9CCCC"/>
          </a:solidFill>
        </a:fill>
      </a:tcStyle>
    </a:wholeTbl>
    <a:band2H>
      <a:tcTxStyle/>
      <a:tcStyle>
        <a:tcBdr/>
        <a:fill>
          <a:solidFill>
            <a:srgbClr val="F4E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94" autoAdjust="0"/>
    <p:restoredTop sz="94637"/>
  </p:normalViewPr>
  <p:slideViewPr>
    <p:cSldViewPr snapToGrid="0">
      <p:cViewPr varScale="1">
        <p:scale>
          <a:sx n="59" d="100"/>
          <a:sy n="59" d="100"/>
        </p:scale>
        <p:origin x="988" y="76"/>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o De Teixeira da Encarnacao" userId="501e6781-5618-4bf7-9b5a-81dfb586c5ce" providerId="ADAL" clId="{8599F69E-0507-573A-9968-85D3C150F27E}"/>
    <pc:docChg chg="undo custSel modSld">
      <pc:chgData name="Joao De Teixeira da Encarnacao" userId="501e6781-5618-4bf7-9b5a-81dfb586c5ce" providerId="ADAL" clId="{8599F69E-0507-573A-9968-85D3C150F27E}" dt="2026-04-30T08:32:29.330" v="3" actId="14100"/>
      <pc:docMkLst>
        <pc:docMk/>
      </pc:docMkLst>
      <pc:sldChg chg="modSp mod">
        <pc:chgData name="Joao De Teixeira da Encarnacao" userId="501e6781-5618-4bf7-9b5a-81dfb586c5ce" providerId="ADAL" clId="{8599F69E-0507-573A-9968-85D3C150F27E}" dt="2026-04-30T08:32:29.330" v="3" actId="14100"/>
        <pc:sldMkLst>
          <pc:docMk/>
          <pc:sldMk cId="3344315883" sldId="643"/>
        </pc:sldMkLst>
        <pc:spChg chg="mod">
          <ac:chgData name="Joao De Teixeira da Encarnacao" userId="501e6781-5618-4bf7-9b5a-81dfb586c5ce" providerId="ADAL" clId="{8599F69E-0507-573A-9968-85D3C150F27E}" dt="2026-04-30T08:32:29.330" v="3" actId="14100"/>
          <ac:spMkLst>
            <pc:docMk/>
            <pc:sldMk cId="3344315883" sldId="643"/>
            <ac:spMk id="16" creationId="{3FD3422D-638B-CCBB-D284-7AA83CAE7B33}"/>
          </ac:spMkLst>
        </pc:spChg>
      </pc:sldChg>
    </pc:docChg>
  </pc:docChgLst>
  <pc:docChgLst>
    <pc:chgData name="Miguel Cuadrat-Grzybowski" userId="4288747e-cc8b-45c8-b90f-583997f1a9d5" providerId="ADAL" clId="{67686654-456A-3CFF-A909-83E35154C16B}"/>
    <pc:docChg chg="delSld">
      <pc:chgData name="Miguel Cuadrat-Grzybowski" userId="4288747e-cc8b-45c8-b90f-583997f1a9d5" providerId="ADAL" clId="{67686654-456A-3CFF-A909-83E35154C16B}" dt="2026-05-02T23:00:57.771" v="0" actId="2696"/>
      <pc:docMkLst>
        <pc:docMk/>
      </pc:docMkLst>
      <pc:sldChg chg="del">
        <pc:chgData name="Miguel Cuadrat-Grzybowski" userId="4288747e-cc8b-45c8-b90f-583997f1a9d5" providerId="ADAL" clId="{67686654-456A-3CFF-A909-83E35154C16B}" dt="2026-05-02T23:00:57.771" v="0" actId="2696"/>
        <pc:sldMkLst>
          <pc:docMk/>
          <pc:sldMk cId="2770197604" sldId="678"/>
        </pc:sldMkLst>
      </pc:sldChg>
      <pc:sldChg chg="del">
        <pc:chgData name="Miguel Cuadrat-Grzybowski" userId="4288747e-cc8b-45c8-b90f-583997f1a9d5" providerId="ADAL" clId="{67686654-456A-3CFF-A909-83E35154C16B}" dt="2026-05-02T23:00:57.771" v="0" actId="2696"/>
        <pc:sldMkLst>
          <pc:docMk/>
          <pc:sldMk cId="3040887906" sldId="684"/>
        </pc:sldMkLst>
      </pc:sldChg>
    </pc:docChg>
  </pc:docChgLst>
  <pc:docChgLst>
    <pc:chgData name="Miguel Cuadrat-Grzybowski" userId="4288747e-cc8b-45c8-b90f-583997f1a9d5" providerId="ADAL" clId="{B32A2570-C738-4C5A-867B-71FEC0F5B4EB}"/>
    <pc:docChg chg="undo redo custSel addSld delSld modSld sldOrd">
      <pc:chgData name="Miguel Cuadrat-Grzybowski" userId="4288747e-cc8b-45c8-b90f-583997f1a9d5" providerId="ADAL" clId="{B32A2570-C738-4C5A-867B-71FEC0F5B4EB}" dt="2026-05-03T20:28:20.102" v="15362" actId="20577"/>
      <pc:docMkLst>
        <pc:docMk/>
      </pc:docMkLst>
      <pc:sldChg chg="addSp delSp modSp mod modCm">
        <pc:chgData name="Miguel Cuadrat-Grzybowski" userId="4288747e-cc8b-45c8-b90f-583997f1a9d5" providerId="ADAL" clId="{B32A2570-C738-4C5A-867B-71FEC0F5B4EB}" dt="2026-04-30T14:47:45.997" v="14920"/>
        <pc:sldMkLst>
          <pc:docMk/>
          <pc:sldMk cId="0" sldId="259"/>
        </pc:sldMkLst>
        <pc:spChg chg="mod">
          <ac:chgData name="Miguel Cuadrat-Grzybowski" userId="4288747e-cc8b-45c8-b90f-583997f1a9d5" providerId="ADAL" clId="{B32A2570-C738-4C5A-867B-71FEC0F5B4EB}" dt="2026-04-21T13:20:31.928" v="11038" actId="1076"/>
          <ac:spMkLst>
            <pc:docMk/>
            <pc:sldMk cId="0" sldId="259"/>
            <ac:spMk id="5" creationId="{0581109F-2C52-C6F7-09F2-062F9AB17028}"/>
          </ac:spMkLst>
        </pc:spChg>
        <pc:spChg chg="mod topLvl">
          <ac:chgData name="Miguel Cuadrat-Grzybowski" userId="4288747e-cc8b-45c8-b90f-583997f1a9d5" providerId="ADAL" clId="{B32A2570-C738-4C5A-867B-71FEC0F5B4EB}" dt="2026-04-22T11:00:41.235" v="14734" actId="1076"/>
          <ac:spMkLst>
            <pc:docMk/>
            <pc:sldMk cId="0" sldId="259"/>
            <ac:spMk id="24" creationId="{3A1D2995-78EE-A857-3DD2-1F2C1B69AC69}"/>
          </ac:spMkLst>
        </pc:spChg>
        <pc:spChg chg="mod">
          <ac:chgData name="Miguel Cuadrat-Grzybowski" userId="4288747e-cc8b-45c8-b90f-583997f1a9d5" providerId="ADAL" clId="{B32A2570-C738-4C5A-867B-71FEC0F5B4EB}" dt="2026-04-21T07:48:26.630" v="5756" actId="20577"/>
          <ac:spMkLst>
            <pc:docMk/>
            <pc:sldMk cId="0" sldId="259"/>
            <ac:spMk id="3152" creationId="{00000000-0000-0000-0000-000000000000}"/>
          </ac:spMkLst>
        </pc:spChg>
        <pc:spChg chg="mod">
          <ac:chgData name="Miguel Cuadrat-Grzybowski" userId="4288747e-cc8b-45c8-b90f-583997f1a9d5" providerId="ADAL" clId="{B32A2570-C738-4C5A-867B-71FEC0F5B4EB}" dt="2026-04-30T14:47:45.997" v="14920"/>
          <ac:spMkLst>
            <pc:docMk/>
            <pc:sldMk cId="0" sldId="259"/>
            <ac:spMk id="3153" creationId="{00000000-0000-0000-0000-000000000000}"/>
          </ac:spMkLst>
        </pc:spChg>
        <pc:spChg chg="mod">
          <ac:chgData name="Miguel Cuadrat-Grzybowski" userId="4288747e-cc8b-45c8-b90f-583997f1a9d5" providerId="ADAL" clId="{B32A2570-C738-4C5A-867B-71FEC0F5B4EB}" dt="2026-04-21T13:20:19.560" v="11034" actId="14100"/>
          <ac:spMkLst>
            <pc:docMk/>
            <pc:sldMk cId="0" sldId="259"/>
            <ac:spMk id="3154" creationId="{00000000-0000-0000-0000-000000000000}"/>
          </ac:spMkLst>
        </pc:spChg>
        <pc:grpChg chg="add mod">
          <ac:chgData name="Miguel Cuadrat-Grzybowski" userId="4288747e-cc8b-45c8-b90f-583997f1a9d5" providerId="ADAL" clId="{B32A2570-C738-4C5A-867B-71FEC0F5B4EB}" dt="2026-04-22T07:17:18.078" v="14099" actId="1076"/>
          <ac:grpSpMkLst>
            <pc:docMk/>
            <pc:sldMk cId="0" sldId="259"/>
            <ac:grpSpMk id="11" creationId="{95ED80EF-1399-9D49-B66E-2B847130DCE3}"/>
          </ac:grpSpMkLst>
        </pc:grpChg>
        <pc:picChg chg="add mod">
          <ac:chgData name="Miguel Cuadrat-Grzybowski" userId="4288747e-cc8b-45c8-b90f-583997f1a9d5" providerId="ADAL" clId="{B32A2570-C738-4C5A-867B-71FEC0F5B4EB}" dt="2026-04-21T13:20:27.276" v="11037" actId="1076"/>
          <ac:picMkLst>
            <pc:docMk/>
            <pc:sldMk cId="0" sldId="259"/>
            <ac:picMk id="3" creationId="{B9197DA3-231B-7799-BDA8-832A2D0B81E1}"/>
          </ac:picMkLst>
        </pc:picChg>
        <pc:picChg chg="mod">
          <ac:chgData name="Miguel Cuadrat-Grzybowski" userId="4288747e-cc8b-45c8-b90f-583997f1a9d5" providerId="ADAL" clId="{B32A2570-C738-4C5A-867B-71FEC0F5B4EB}" dt="2026-04-21T13:20:31.928" v="11038" actId="1076"/>
          <ac:picMkLst>
            <pc:docMk/>
            <pc:sldMk cId="0" sldId="259"/>
            <ac:picMk id="4" creationId="{45DAAC46-3397-9A67-6C17-8CEE776067A6}"/>
          </ac:picMkLst>
        </pc:picChg>
        <pc:picChg chg="add mod modCrop">
          <ac:chgData name="Miguel Cuadrat-Grzybowski" userId="4288747e-cc8b-45c8-b90f-583997f1a9d5" providerId="ADAL" clId="{B32A2570-C738-4C5A-867B-71FEC0F5B4EB}" dt="2026-04-21T13:20:24.848" v="11036" actId="1076"/>
          <ac:picMkLst>
            <pc:docMk/>
            <pc:sldMk cId="0" sldId="259"/>
            <ac:picMk id="8" creationId="{2D7C1564-3BFD-BB29-4D9E-B0ED471B75B7}"/>
          </ac:picMkLst>
        </pc:picChg>
        <pc:picChg chg="mod">
          <ac:chgData name="Miguel Cuadrat-Grzybowski" userId="4288747e-cc8b-45c8-b90f-583997f1a9d5" providerId="ADAL" clId="{B32A2570-C738-4C5A-867B-71FEC0F5B4EB}" dt="2026-04-22T07:16:42.294" v="14092"/>
          <ac:picMkLst>
            <pc:docMk/>
            <pc:sldMk cId="0" sldId="259"/>
            <ac:picMk id="12" creationId="{2B13AB9E-A445-145A-1E54-ED3D76A7BBDD}"/>
          </ac:picMkLst>
        </pc:picChg>
        <pc:picChg chg="mod">
          <ac:chgData name="Miguel Cuadrat-Grzybowski" userId="4288747e-cc8b-45c8-b90f-583997f1a9d5" providerId="ADAL" clId="{B32A2570-C738-4C5A-867B-71FEC0F5B4EB}" dt="2026-04-22T07:16:42.294" v="14092"/>
          <ac:picMkLst>
            <pc:docMk/>
            <pc:sldMk cId="0" sldId="259"/>
            <ac:picMk id="13" creationId="{DB4E1CBD-8F78-941A-D75C-F812D58E5F86}"/>
          </ac:picMkLst>
        </pc:picChg>
        <pc:picChg chg="add mod modCrop">
          <ac:chgData name="Miguel Cuadrat-Grzybowski" userId="4288747e-cc8b-45c8-b90f-583997f1a9d5" providerId="ADAL" clId="{B32A2570-C738-4C5A-867B-71FEC0F5B4EB}" dt="2026-04-22T10:59:49.128" v="14722" actId="1076"/>
          <ac:picMkLst>
            <pc:docMk/>
            <pc:sldMk cId="0" sldId="259"/>
            <ac:picMk id="26" creationId="{E55BE37B-1BD4-3360-EDB2-0A5E9831B5A1}"/>
          </ac:picMkLst>
        </pc:picChg>
        <pc:extLst>
          <p:ext xmlns:p="http://schemas.openxmlformats.org/presentationml/2006/main" uri="{D6D511B9-2390-475A-947B-AFAB55BFBCF1}">
            <pc226:cmChg xmlns:pc226="http://schemas.microsoft.com/office/powerpoint/2022/06/main/command" chg="mod">
              <pc226:chgData name="Miguel Cuadrat-Grzybowski" userId="4288747e-cc8b-45c8-b90f-583997f1a9d5" providerId="ADAL" clId="{B32A2570-C738-4C5A-867B-71FEC0F5B4EB}" dt="2026-04-30T14:47:45.997" v="14920"/>
              <pc2:cmMkLst xmlns:pc2="http://schemas.microsoft.com/office/powerpoint/2019/9/main/command">
                <pc:docMk/>
                <pc:sldMk cId="0" sldId="259"/>
                <pc2:cmMk id="{12069B21-5773-2445-B503-6D82CC003F90}"/>
              </pc2:cmMkLst>
            </pc226:cmChg>
          </p:ext>
        </pc:extLst>
      </pc:sldChg>
      <pc:sldChg chg="addSp delSp modSp mod modCm">
        <pc:chgData name="Miguel Cuadrat-Grzybowski" userId="4288747e-cc8b-45c8-b90f-583997f1a9d5" providerId="ADAL" clId="{B32A2570-C738-4C5A-867B-71FEC0F5B4EB}" dt="2026-04-30T14:52:13.024" v="15016" actId="20577"/>
        <pc:sldMkLst>
          <pc:docMk/>
          <pc:sldMk cId="1516087192" sldId="545"/>
        </pc:sldMkLst>
        <pc:spChg chg="mod">
          <ac:chgData name="Miguel Cuadrat-Grzybowski" userId="4288747e-cc8b-45c8-b90f-583997f1a9d5" providerId="ADAL" clId="{B32A2570-C738-4C5A-867B-71FEC0F5B4EB}" dt="2026-04-23T08:10:46.607" v="14918" actId="20577"/>
          <ac:spMkLst>
            <pc:docMk/>
            <pc:sldMk cId="1516087192" sldId="545"/>
            <ac:spMk id="2" creationId="{8DA05C4E-218F-A4D3-915C-F31057F57F32}"/>
          </ac:spMkLst>
        </pc:spChg>
        <pc:spChg chg="add del mod">
          <ac:chgData name="Miguel Cuadrat-Grzybowski" userId="4288747e-cc8b-45c8-b90f-583997f1a9d5" providerId="ADAL" clId="{B32A2570-C738-4C5A-867B-71FEC0F5B4EB}" dt="2026-04-30T14:52:13.024" v="15016" actId="20577"/>
          <ac:spMkLst>
            <pc:docMk/>
            <pc:sldMk cId="1516087192" sldId="545"/>
            <ac:spMk id="3" creationId="{35E3F1F3-D697-A40A-F3FA-2145448E3943}"/>
          </ac:spMkLst>
        </pc:spChg>
        <pc:spChg chg="mod">
          <ac:chgData name="Miguel Cuadrat-Grzybowski" userId="4288747e-cc8b-45c8-b90f-583997f1a9d5" providerId="ADAL" clId="{B32A2570-C738-4C5A-867B-71FEC0F5B4EB}" dt="2026-04-21T14:58:11.152" v="13459" actId="1076"/>
          <ac:spMkLst>
            <pc:docMk/>
            <pc:sldMk cId="1516087192" sldId="545"/>
            <ac:spMk id="5" creationId="{EF38050D-28E2-D4CD-F604-697C4B454CF0}"/>
          </ac:spMkLst>
        </pc:spChg>
        <pc:spChg chg="add mod">
          <ac:chgData name="Miguel Cuadrat-Grzybowski" userId="4288747e-cc8b-45c8-b90f-583997f1a9d5" providerId="ADAL" clId="{B32A2570-C738-4C5A-867B-71FEC0F5B4EB}" dt="2026-04-21T14:54:52.891" v="13373" actId="1076"/>
          <ac:spMkLst>
            <pc:docMk/>
            <pc:sldMk cId="1516087192" sldId="545"/>
            <ac:spMk id="17" creationId="{346A1956-9DAA-57BB-0F28-C34F7765A5CA}"/>
          </ac:spMkLst>
        </pc:spChg>
        <pc:spChg chg="add mod ord">
          <ac:chgData name="Miguel Cuadrat-Grzybowski" userId="4288747e-cc8b-45c8-b90f-583997f1a9d5" providerId="ADAL" clId="{B32A2570-C738-4C5A-867B-71FEC0F5B4EB}" dt="2026-04-21T14:58:08.482" v="13458" actId="1582"/>
          <ac:spMkLst>
            <pc:docMk/>
            <pc:sldMk cId="1516087192" sldId="545"/>
            <ac:spMk id="18" creationId="{0947C35B-3D50-641F-629B-D5271E96F3BE}"/>
          </ac:spMkLst>
        </pc:spChg>
        <pc:spChg chg="add mod">
          <ac:chgData name="Miguel Cuadrat-Grzybowski" userId="4288747e-cc8b-45c8-b90f-583997f1a9d5" providerId="ADAL" clId="{B32A2570-C738-4C5A-867B-71FEC0F5B4EB}" dt="2026-04-22T11:02:37.798" v="14756" actId="164"/>
          <ac:spMkLst>
            <pc:docMk/>
            <pc:sldMk cId="1516087192" sldId="545"/>
            <ac:spMk id="22" creationId="{9DCFA42D-8FB5-1D5B-F2B8-D8F8144C409A}"/>
          </ac:spMkLst>
        </pc:spChg>
        <pc:spChg chg="add mod">
          <ac:chgData name="Miguel Cuadrat-Grzybowski" userId="4288747e-cc8b-45c8-b90f-583997f1a9d5" providerId="ADAL" clId="{B32A2570-C738-4C5A-867B-71FEC0F5B4EB}" dt="2026-04-22T11:03:24.767" v="14767" actId="164"/>
          <ac:spMkLst>
            <pc:docMk/>
            <pc:sldMk cId="1516087192" sldId="545"/>
            <ac:spMk id="25" creationId="{82E8B1B5-6C0D-1AD3-0582-9C169A40BC96}"/>
          </ac:spMkLst>
        </pc:spChg>
        <pc:grpChg chg="add mod ord">
          <ac:chgData name="Miguel Cuadrat-Grzybowski" userId="4288747e-cc8b-45c8-b90f-583997f1a9d5" providerId="ADAL" clId="{B32A2570-C738-4C5A-867B-71FEC0F5B4EB}" dt="2026-04-22T11:03:24.767" v="14767" actId="164"/>
          <ac:grpSpMkLst>
            <pc:docMk/>
            <pc:sldMk cId="1516087192" sldId="545"/>
            <ac:grpSpMk id="24" creationId="{AC43493B-DA93-1BA6-39DB-73AF70841424}"/>
          </ac:grpSpMkLst>
        </pc:grpChg>
        <pc:grpChg chg="add mod">
          <ac:chgData name="Miguel Cuadrat-Grzybowski" userId="4288747e-cc8b-45c8-b90f-583997f1a9d5" providerId="ADAL" clId="{B32A2570-C738-4C5A-867B-71FEC0F5B4EB}" dt="2026-04-22T11:12:33.594" v="14833" actId="1076"/>
          <ac:grpSpMkLst>
            <pc:docMk/>
            <pc:sldMk cId="1516087192" sldId="545"/>
            <ac:grpSpMk id="26" creationId="{B6B577EB-51C9-8F2E-6306-30689F4043C1}"/>
          </ac:grpSpMkLst>
        </pc:grpChg>
        <pc:picChg chg="add mod">
          <ac:chgData name="Miguel Cuadrat-Grzybowski" userId="4288747e-cc8b-45c8-b90f-583997f1a9d5" providerId="ADAL" clId="{B32A2570-C738-4C5A-867B-71FEC0F5B4EB}" dt="2026-04-22T11:02:37.798" v="14756" actId="164"/>
          <ac:picMkLst>
            <pc:docMk/>
            <pc:sldMk cId="1516087192" sldId="545"/>
            <ac:picMk id="23" creationId="{80AABD19-129B-A77D-19BB-50B07909A264}"/>
          </ac:picMkLst>
        </pc:picChg>
        <pc:extLst>
          <p:ext xmlns:p="http://schemas.openxmlformats.org/presentationml/2006/main" uri="{D6D511B9-2390-475A-947B-AFAB55BFBCF1}">
            <pc226:cmChg xmlns:pc226="http://schemas.microsoft.com/office/powerpoint/2022/06/main/command" chg="mod">
              <pc226:chgData name="Miguel Cuadrat-Grzybowski" userId="4288747e-cc8b-45c8-b90f-583997f1a9d5" providerId="ADAL" clId="{B32A2570-C738-4C5A-867B-71FEC0F5B4EB}" dt="2026-04-30T14:52:13.024" v="15016" actId="20577"/>
              <pc2:cmMkLst xmlns:pc2="http://schemas.microsoft.com/office/powerpoint/2019/9/main/command">
                <pc:docMk/>
                <pc:sldMk cId="1516087192" sldId="545"/>
                <pc2:cmMk id="{CA584D00-9AD4-A249-977A-28A55C3AF25F}"/>
              </pc2:cmMkLst>
            </pc226:cmChg>
          </p:ext>
        </pc:extLst>
      </pc:sldChg>
      <pc:sldChg chg="modSp mod">
        <pc:chgData name="Miguel Cuadrat-Grzybowski" userId="4288747e-cc8b-45c8-b90f-583997f1a9d5" providerId="ADAL" clId="{B32A2570-C738-4C5A-867B-71FEC0F5B4EB}" dt="2026-04-22T11:46:00.431" v="14885" actId="20577"/>
        <pc:sldMkLst>
          <pc:docMk/>
          <pc:sldMk cId="1933913943" sldId="550"/>
        </pc:sldMkLst>
        <pc:spChg chg="mod">
          <ac:chgData name="Miguel Cuadrat-Grzybowski" userId="4288747e-cc8b-45c8-b90f-583997f1a9d5" providerId="ADAL" clId="{B32A2570-C738-4C5A-867B-71FEC0F5B4EB}" dt="2026-04-22T11:46:00.431" v="14885" actId="20577"/>
          <ac:spMkLst>
            <pc:docMk/>
            <pc:sldMk cId="1933913943" sldId="550"/>
            <ac:spMk id="3" creationId="{38B7A8B3-2D9A-95C2-9D80-0D95DEB5FC57}"/>
          </ac:spMkLst>
        </pc:spChg>
      </pc:sldChg>
      <pc:sldChg chg="addSp delSp modSp mod ord delAnim modShow">
        <pc:chgData name="Miguel Cuadrat-Grzybowski" userId="4288747e-cc8b-45c8-b90f-583997f1a9d5" providerId="ADAL" clId="{B32A2570-C738-4C5A-867B-71FEC0F5B4EB}" dt="2026-04-22T07:27:56.457" v="14248" actId="1076"/>
        <pc:sldMkLst>
          <pc:docMk/>
          <pc:sldMk cId="3741231377" sldId="567"/>
        </pc:sldMkLst>
        <pc:spChg chg="add mod">
          <ac:chgData name="Miguel Cuadrat-Grzybowski" userId="4288747e-cc8b-45c8-b90f-583997f1a9d5" providerId="ADAL" clId="{B32A2570-C738-4C5A-867B-71FEC0F5B4EB}" dt="2026-04-21T09:53:26.946" v="7939" actId="20577"/>
          <ac:spMkLst>
            <pc:docMk/>
            <pc:sldMk cId="3741231377" sldId="567"/>
            <ac:spMk id="6" creationId="{49258A06-E95B-E1F0-4D12-931C2F9B9D3B}"/>
          </ac:spMkLst>
        </pc:spChg>
        <pc:spChg chg="add mod">
          <ac:chgData name="Miguel Cuadrat-Grzybowski" userId="4288747e-cc8b-45c8-b90f-583997f1a9d5" providerId="ADAL" clId="{B32A2570-C738-4C5A-867B-71FEC0F5B4EB}" dt="2026-04-22T07:27:42.569" v="14247" actId="1036"/>
          <ac:spMkLst>
            <pc:docMk/>
            <pc:sldMk cId="3741231377" sldId="567"/>
            <ac:spMk id="11" creationId="{58EC53F1-FAF4-F50A-0419-3420AADD4E4E}"/>
          </ac:spMkLst>
        </pc:spChg>
        <pc:spChg chg="add mod">
          <ac:chgData name="Miguel Cuadrat-Grzybowski" userId="4288747e-cc8b-45c8-b90f-583997f1a9d5" providerId="ADAL" clId="{B32A2570-C738-4C5A-867B-71FEC0F5B4EB}" dt="2026-04-22T07:27:42.569" v="14247" actId="1036"/>
          <ac:spMkLst>
            <pc:docMk/>
            <pc:sldMk cId="3741231377" sldId="567"/>
            <ac:spMk id="15" creationId="{1C343ACF-F8E9-AE4E-E9C0-5E7443362711}"/>
          </ac:spMkLst>
        </pc:spChg>
        <pc:spChg chg="add mod">
          <ac:chgData name="Miguel Cuadrat-Grzybowski" userId="4288747e-cc8b-45c8-b90f-583997f1a9d5" providerId="ADAL" clId="{B32A2570-C738-4C5A-867B-71FEC0F5B4EB}" dt="2026-04-22T07:27:42.569" v="14247" actId="1036"/>
          <ac:spMkLst>
            <pc:docMk/>
            <pc:sldMk cId="3741231377" sldId="567"/>
            <ac:spMk id="18" creationId="{63DA45C0-1269-ECD7-F34F-3E1323F27DB8}"/>
          </ac:spMkLst>
        </pc:spChg>
        <pc:spChg chg="add mod">
          <ac:chgData name="Miguel Cuadrat-Grzybowski" userId="4288747e-cc8b-45c8-b90f-583997f1a9d5" providerId="ADAL" clId="{B32A2570-C738-4C5A-867B-71FEC0F5B4EB}" dt="2026-04-22T07:27:42.569" v="14247" actId="1036"/>
          <ac:spMkLst>
            <pc:docMk/>
            <pc:sldMk cId="3741231377" sldId="567"/>
            <ac:spMk id="27" creationId="{2002A27C-88C5-331B-CFBC-9F31CCA09AD7}"/>
          </ac:spMkLst>
        </pc:spChg>
        <pc:spChg chg="add mod">
          <ac:chgData name="Miguel Cuadrat-Grzybowski" userId="4288747e-cc8b-45c8-b90f-583997f1a9d5" providerId="ADAL" clId="{B32A2570-C738-4C5A-867B-71FEC0F5B4EB}" dt="2026-04-22T07:27:42.569" v="14247" actId="1036"/>
          <ac:spMkLst>
            <pc:docMk/>
            <pc:sldMk cId="3741231377" sldId="567"/>
            <ac:spMk id="28" creationId="{E62D6DAB-AD86-B851-A09F-F113CF0D1DDE}"/>
          </ac:spMkLst>
        </pc:spChg>
        <pc:spChg chg="add del mod">
          <ac:chgData name="Miguel Cuadrat-Grzybowski" userId="4288747e-cc8b-45c8-b90f-583997f1a9d5" providerId="ADAL" clId="{B32A2570-C738-4C5A-867B-71FEC0F5B4EB}" dt="2026-04-22T07:26:26.820" v="14220" actId="20577"/>
          <ac:spMkLst>
            <pc:docMk/>
            <pc:sldMk cId="3741231377" sldId="567"/>
            <ac:spMk id="32" creationId="{00D1D842-15BB-6BB7-8B7F-2BC9639E784C}"/>
          </ac:spMkLst>
        </pc:spChg>
        <pc:spChg chg="add mod">
          <ac:chgData name="Miguel Cuadrat-Grzybowski" userId="4288747e-cc8b-45c8-b90f-583997f1a9d5" providerId="ADAL" clId="{B32A2570-C738-4C5A-867B-71FEC0F5B4EB}" dt="2026-04-22T07:27:56.457" v="14248" actId="1076"/>
          <ac:spMkLst>
            <pc:docMk/>
            <pc:sldMk cId="3741231377" sldId="567"/>
            <ac:spMk id="33" creationId="{A144868E-97EC-38CD-DC16-DD095DB4FDA9}"/>
          </ac:spMkLst>
        </pc:spChg>
        <pc:spChg chg="add mod">
          <ac:chgData name="Miguel Cuadrat-Grzybowski" userId="4288747e-cc8b-45c8-b90f-583997f1a9d5" providerId="ADAL" clId="{B32A2570-C738-4C5A-867B-71FEC0F5B4EB}" dt="2026-04-22T07:27:42.569" v="14247" actId="1036"/>
          <ac:spMkLst>
            <pc:docMk/>
            <pc:sldMk cId="3741231377" sldId="567"/>
            <ac:spMk id="39" creationId="{9DD766C4-BB39-79B6-7183-38D548339C78}"/>
          </ac:spMkLst>
        </pc:spChg>
        <pc:picChg chg="add mod">
          <ac:chgData name="Miguel Cuadrat-Grzybowski" userId="4288747e-cc8b-45c8-b90f-583997f1a9d5" providerId="ADAL" clId="{B32A2570-C738-4C5A-867B-71FEC0F5B4EB}" dt="2026-04-22T07:27:33.286" v="14237" actId="1582"/>
          <ac:picMkLst>
            <pc:docMk/>
            <pc:sldMk cId="3741231377" sldId="567"/>
            <ac:picMk id="10" creationId="{66DC6B2F-B367-21B9-F327-9AE2CF07AB94}"/>
          </ac:picMkLst>
        </pc:picChg>
        <pc:picChg chg="add mod">
          <ac:chgData name="Miguel Cuadrat-Grzybowski" userId="4288747e-cc8b-45c8-b90f-583997f1a9d5" providerId="ADAL" clId="{B32A2570-C738-4C5A-867B-71FEC0F5B4EB}" dt="2026-04-22T07:27:42.569" v="14247" actId="1036"/>
          <ac:picMkLst>
            <pc:docMk/>
            <pc:sldMk cId="3741231377" sldId="567"/>
            <ac:picMk id="30" creationId="{520BC0BA-38AB-EE4E-CD2B-8A757592DB2B}"/>
          </ac:picMkLst>
        </pc:picChg>
        <pc:cxnChg chg="add">
          <ac:chgData name="Miguel Cuadrat-Grzybowski" userId="4288747e-cc8b-45c8-b90f-583997f1a9d5" providerId="ADAL" clId="{B32A2570-C738-4C5A-867B-71FEC0F5B4EB}" dt="2026-04-21T10:54:12.653" v="8252" actId="11529"/>
          <ac:cxnSpMkLst>
            <pc:docMk/>
            <pc:sldMk cId="3741231377" sldId="567"/>
            <ac:cxnSpMk id="22" creationId="{B0FCD3F1-7751-ECA3-B4A3-FCBF0A00A79E}"/>
          </ac:cxnSpMkLst>
        </pc:cxnChg>
        <pc:cxnChg chg="add mod">
          <ac:chgData name="Miguel Cuadrat-Grzybowski" userId="4288747e-cc8b-45c8-b90f-583997f1a9d5" providerId="ADAL" clId="{B32A2570-C738-4C5A-867B-71FEC0F5B4EB}" dt="2026-04-22T07:27:42.569" v="14247" actId="1036"/>
          <ac:cxnSpMkLst>
            <pc:docMk/>
            <pc:sldMk cId="3741231377" sldId="567"/>
            <ac:cxnSpMk id="23" creationId="{87905D7B-EF2A-20DF-8036-BDCB21A2998F}"/>
          </ac:cxnSpMkLst>
        </pc:cxnChg>
        <pc:cxnChg chg="add mod">
          <ac:chgData name="Miguel Cuadrat-Grzybowski" userId="4288747e-cc8b-45c8-b90f-583997f1a9d5" providerId="ADAL" clId="{B32A2570-C738-4C5A-867B-71FEC0F5B4EB}" dt="2026-04-22T07:27:56.457" v="14248" actId="1076"/>
          <ac:cxnSpMkLst>
            <pc:docMk/>
            <pc:sldMk cId="3741231377" sldId="567"/>
            <ac:cxnSpMk id="34" creationId="{3EE1EC84-321C-2167-B200-45625C648DBB}"/>
          </ac:cxnSpMkLst>
        </pc:cxnChg>
      </pc:sldChg>
      <pc:sldChg chg="addSp delSp modSp mod modCm">
        <pc:chgData name="Miguel Cuadrat-Grzybowski" userId="4288747e-cc8b-45c8-b90f-583997f1a9d5" providerId="ADAL" clId="{B32A2570-C738-4C5A-867B-71FEC0F5B4EB}" dt="2026-05-03T20:27:38.435" v="15351" actId="1038"/>
        <pc:sldMkLst>
          <pc:docMk/>
          <pc:sldMk cId="3344315883" sldId="643"/>
        </pc:sldMkLst>
        <pc:spChg chg="add mod">
          <ac:chgData name="Miguel Cuadrat-Grzybowski" userId="4288747e-cc8b-45c8-b90f-583997f1a9d5" providerId="ADAL" clId="{B32A2570-C738-4C5A-867B-71FEC0F5B4EB}" dt="2026-04-21T09:03:45.065" v="6370" actId="1582"/>
          <ac:spMkLst>
            <pc:docMk/>
            <pc:sldMk cId="3344315883" sldId="643"/>
            <ac:spMk id="3" creationId="{0BC5AB66-D27C-236C-BDAE-7ADDDAC511D1}"/>
          </ac:spMkLst>
        </pc:spChg>
        <pc:spChg chg="add mod">
          <ac:chgData name="Miguel Cuadrat-Grzybowski" userId="4288747e-cc8b-45c8-b90f-583997f1a9d5" providerId="ADAL" clId="{B32A2570-C738-4C5A-867B-71FEC0F5B4EB}" dt="2026-04-21T09:03:45.065" v="6370" actId="1582"/>
          <ac:spMkLst>
            <pc:docMk/>
            <pc:sldMk cId="3344315883" sldId="643"/>
            <ac:spMk id="4" creationId="{27FED854-4B10-9F1D-7D88-1AAFA67BB538}"/>
          </ac:spMkLst>
        </pc:spChg>
        <pc:spChg chg="add del mod">
          <ac:chgData name="Miguel Cuadrat-Grzybowski" userId="4288747e-cc8b-45c8-b90f-583997f1a9d5" providerId="ADAL" clId="{B32A2570-C738-4C5A-867B-71FEC0F5B4EB}" dt="2026-05-03T20:27:11.236" v="15344" actId="478"/>
          <ac:spMkLst>
            <pc:docMk/>
            <pc:sldMk cId="3344315883" sldId="643"/>
            <ac:spMk id="5" creationId="{3DAD8AC5-CAE4-FF96-A673-CEC849625314}"/>
          </ac:spMkLst>
        </pc:spChg>
        <pc:spChg chg="add mod">
          <ac:chgData name="Miguel Cuadrat-Grzybowski" userId="4288747e-cc8b-45c8-b90f-583997f1a9d5" providerId="ADAL" clId="{B32A2570-C738-4C5A-867B-71FEC0F5B4EB}" dt="2026-04-21T09:03:56.657" v="6371" actId="1582"/>
          <ac:spMkLst>
            <pc:docMk/>
            <pc:sldMk cId="3344315883" sldId="643"/>
            <ac:spMk id="6" creationId="{96639682-8A2A-4F01-BAF0-BE04AE032BDF}"/>
          </ac:spMkLst>
        </pc:spChg>
        <pc:spChg chg="add mod">
          <ac:chgData name="Miguel Cuadrat-Grzybowski" userId="4288747e-cc8b-45c8-b90f-583997f1a9d5" providerId="ADAL" clId="{B32A2570-C738-4C5A-867B-71FEC0F5B4EB}" dt="2026-04-21T09:07:27.105" v="6543" actId="693"/>
          <ac:spMkLst>
            <pc:docMk/>
            <pc:sldMk cId="3344315883" sldId="643"/>
            <ac:spMk id="7" creationId="{3DB4C80C-98AE-0D12-E36F-89B9296D6CE0}"/>
          </ac:spMkLst>
        </pc:spChg>
        <pc:spChg chg="add mod">
          <ac:chgData name="Miguel Cuadrat-Grzybowski" userId="4288747e-cc8b-45c8-b90f-583997f1a9d5" providerId="ADAL" clId="{B32A2570-C738-4C5A-867B-71FEC0F5B4EB}" dt="2026-04-20T11:54:57.512" v="1914" actId="1076"/>
          <ac:spMkLst>
            <pc:docMk/>
            <pc:sldMk cId="3344315883" sldId="643"/>
            <ac:spMk id="12" creationId="{BC71FA4E-9F53-09E8-E6E6-258EC4750471}"/>
          </ac:spMkLst>
        </pc:spChg>
        <pc:spChg chg="add mod">
          <ac:chgData name="Miguel Cuadrat-Grzybowski" userId="4288747e-cc8b-45c8-b90f-583997f1a9d5" providerId="ADAL" clId="{B32A2570-C738-4C5A-867B-71FEC0F5B4EB}" dt="2026-05-03T20:27:30.935" v="15349" actId="1035"/>
          <ac:spMkLst>
            <pc:docMk/>
            <pc:sldMk cId="3344315883" sldId="643"/>
            <ac:spMk id="13" creationId="{3646CF62-F482-6178-615E-63BFD9544F09}"/>
          </ac:spMkLst>
        </pc:spChg>
        <pc:spChg chg="mod">
          <ac:chgData name="Miguel Cuadrat-Grzybowski" userId="4288747e-cc8b-45c8-b90f-583997f1a9d5" providerId="ADAL" clId="{B32A2570-C738-4C5A-867B-71FEC0F5B4EB}" dt="2026-04-21T09:01:18.373" v="6315" actId="20577"/>
          <ac:spMkLst>
            <pc:docMk/>
            <pc:sldMk cId="3344315883" sldId="643"/>
            <ac:spMk id="15" creationId="{F213EDAA-EC59-85A1-80F8-DCE972AAD0E2}"/>
          </ac:spMkLst>
        </pc:spChg>
        <pc:spChg chg="mod ord">
          <ac:chgData name="Miguel Cuadrat-Grzybowski" userId="4288747e-cc8b-45c8-b90f-583997f1a9d5" providerId="ADAL" clId="{B32A2570-C738-4C5A-867B-71FEC0F5B4EB}" dt="2026-04-30T14:48:31.761" v="14922" actId="20577"/>
          <ac:spMkLst>
            <pc:docMk/>
            <pc:sldMk cId="3344315883" sldId="643"/>
            <ac:spMk id="16" creationId="{3FD3422D-638B-CCBB-D284-7AA83CAE7B33}"/>
          </ac:spMkLst>
        </pc:spChg>
        <pc:picChg chg="add mod modCrop">
          <ac:chgData name="Miguel Cuadrat-Grzybowski" userId="4288747e-cc8b-45c8-b90f-583997f1a9d5" providerId="ADAL" clId="{B32A2570-C738-4C5A-867B-71FEC0F5B4EB}" dt="2026-05-03T20:27:38.435" v="15351" actId="1038"/>
          <ac:picMkLst>
            <pc:docMk/>
            <pc:sldMk cId="3344315883" sldId="643"/>
            <ac:picMk id="8" creationId="{C55E2173-1828-425A-B8AF-38A2E4C985AE}"/>
          </ac:picMkLst>
        </pc:picChg>
        <pc:picChg chg="add del mod modCrop">
          <ac:chgData name="Miguel Cuadrat-Grzybowski" userId="4288747e-cc8b-45c8-b90f-583997f1a9d5" providerId="ADAL" clId="{B32A2570-C738-4C5A-867B-71FEC0F5B4EB}" dt="2026-05-03T20:25:22.332" v="15340" actId="478"/>
          <ac:picMkLst>
            <pc:docMk/>
            <pc:sldMk cId="3344315883" sldId="643"/>
            <ac:picMk id="9" creationId="{898742CE-7F56-A7DC-8ABC-705E3370C4DF}"/>
          </ac:picMkLst>
        </pc:picChg>
        <pc:picChg chg="add mod ord">
          <ac:chgData name="Miguel Cuadrat-Grzybowski" userId="4288747e-cc8b-45c8-b90f-583997f1a9d5" providerId="ADAL" clId="{B32A2570-C738-4C5A-867B-71FEC0F5B4EB}" dt="2026-04-20T11:54:47.373" v="1908" actId="1037"/>
          <ac:picMkLst>
            <pc:docMk/>
            <pc:sldMk cId="3344315883" sldId="643"/>
            <ac:picMk id="17" creationId="{30875203-1B99-B097-57C5-E1853E857991}"/>
          </ac:picMkLst>
        </pc:picChg>
        <pc:extLst>
          <p:ext xmlns:p="http://schemas.openxmlformats.org/presentationml/2006/main" uri="{D6D511B9-2390-475A-947B-AFAB55BFBCF1}">
            <pc226:cmChg xmlns:pc226="http://schemas.microsoft.com/office/powerpoint/2022/06/main/command" chg="mod">
              <pc226:chgData name="Miguel Cuadrat-Grzybowski" userId="4288747e-cc8b-45c8-b90f-583997f1a9d5" providerId="ADAL" clId="{B32A2570-C738-4C5A-867B-71FEC0F5B4EB}" dt="2026-04-30T14:48:31.761" v="14922" actId="20577"/>
              <pc2:cmMkLst xmlns:pc2="http://schemas.microsoft.com/office/powerpoint/2019/9/main/command">
                <pc:docMk/>
                <pc:sldMk cId="3344315883" sldId="643"/>
                <pc2:cmMk id="{CD84E533-7916-5041-BE05-7DDEAF7DAC4A}"/>
              </pc2:cmMkLst>
            </pc226:cmChg>
            <pc226:cmChg xmlns:pc226="http://schemas.microsoft.com/office/powerpoint/2022/06/main/command" chg="mod">
              <pc226:chgData name="Miguel Cuadrat-Grzybowski" userId="4288747e-cc8b-45c8-b90f-583997f1a9d5" providerId="ADAL" clId="{B32A2570-C738-4C5A-867B-71FEC0F5B4EB}" dt="2026-04-30T14:48:31.761" v="14922" actId="20577"/>
              <pc2:cmMkLst xmlns:pc2="http://schemas.microsoft.com/office/powerpoint/2019/9/main/command">
                <pc:docMk/>
                <pc:sldMk cId="3344315883" sldId="643"/>
                <pc2:cmMk id="{1D173053-731E-E048-9D89-3788A9FD9775}"/>
              </pc2:cmMkLst>
            </pc226:cmChg>
            <pc226:cmChg xmlns:pc226="http://schemas.microsoft.com/office/powerpoint/2022/06/main/command" chg="mod">
              <pc226:chgData name="Miguel Cuadrat-Grzybowski" userId="4288747e-cc8b-45c8-b90f-583997f1a9d5" providerId="ADAL" clId="{B32A2570-C738-4C5A-867B-71FEC0F5B4EB}" dt="2026-04-30T14:48:31.761" v="14922" actId="20577"/>
              <pc2:cmMkLst xmlns:pc2="http://schemas.microsoft.com/office/powerpoint/2019/9/main/command">
                <pc:docMk/>
                <pc:sldMk cId="3344315883" sldId="643"/>
                <pc2:cmMk id="{EDCFF3AD-2F46-064E-ADBE-17278CB1F9C1}"/>
              </pc2:cmMkLst>
            </pc226:cmChg>
          </p:ext>
        </pc:extLst>
      </pc:sldChg>
      <pc:sldChg chg="addSp modSp mod modCm">
        <pc:chgData name="Miguel Cuadrat-Grzybowski" userId="4288747e-cc8b-45c8-b90f-583997f1a9d5" providerId="ADAL" clId="{B32A2570-C738-4C5A-867B-71FEC0F5B4EB}" dt="2026-04-30T14:57:59.281" v="15055" actId="20577"/>
        <pc:sldMkLst>
          <pc:docMk/>
          <pc:sldMk cId="3615644496" sldId="665"/>
        </pc:sldMkLst>
        <pc:spChg chg="mod">
          <ac:chgData name="Miguel Cuadrat-Grzybowski" userId="4288747e-cc8b-45c8-b90f-583997f1a9d5" providerId="ADAL" clId="{B32A2570-C738-4C5A-867B-71FEC0F5B4EB}" dt="2026-04-30T14:57:59.281" v="15055" actId="20577"/>
          <ac:spMkLst>
            <pc:docMk/>
            <pc:sldMk cId="3615644496" sldId="665"/>
            <ac:spMk id="11" creationId="{E6869C73-89AD-525C-92A3-D8D6FEE27E1A}"/>
          </ac:spMkLst>
        </pc:spChg>
        <pc:extLst>
          <p:ext xmlns:p="http://schemas.openxmlformats.org/presentationml/2006/main" uri="{D6D511B9-2390-475A-947B-AFAB55BFBCF1}">
            <pc226:cmChg xmlns:pc226="http://schemas.microsoft.com/office/powerpoint/2022/06/main/command" chg="mod">
              <pc226:chgData name="Miguel Cuadrat-Grzybowski" userId="4288747e-cc8b-45c8-b90f-583997f1a9d5" providerId="ADAL" clId="{B32A2570-C738-4C5A-867B-71FEC0F5B4EB}" dt="2026-04-30T14:56:04.043" v="15031" actId="20577"/>
              <pc2:cmMkLst xmlns:pc2="http://schemas.microsoft.com/office/powerpoint/2019/9/main/command">
                <pc:docMk/>
                <pc:sldMk cId="3615644496" sldId="665"/>
                <pc2:cmMk id="{7655E096-E72E-BD4D-B2B3-F537D6231627}"/>
              </pc2:cmMkLst>
            </pc226:cmChg>
          </p:ext>
        </pc:extLst>
      </pc:sldChg>
      <pc:sldChg chg="addSp delSp modSp add mod modCm">
        <pc:chgData name="Miguel Cuadrat-Grzybowski" userId="4288747e-cc8b-45c8-b90f-583997f1a9d5" providerId="ADAL" clId="{B32A2570-C738-4C5A-867B-71FEC0F5B4EB}" dt="2026-04-30T14:49:12.744" v="14924"/>
        <pc:sldMkLst>
          <pc:docMk/>
          <pc:sldMk cId="1547369113" sldId="674"/>
        </pc:sldMkLst>
        <pc:spChg chg="add mod ord">
          <ac:chgData name="Miguel Cuadrat-Grzybowski" userId="4288747e-cc8b-45c8-b90f-583997f1a9d5" providerId="ADAL" clId="{B32A2570-C738-4C5A-867B-71FEC0F5B4EB}" dt="2026-04-30T14:49:12.744" v="14924"/>
          <ac:spMkLst>
            <pc:docMk/>
            <pc:sldMk cId="1547369113" sldId="674"/>
            <ac:spMk id="2" creationId="{45F2115F-3A11-A8C8-6986-39046A7E8A2E}"/>
          </ac:spMkLst>
        </pc:spChg>
        <pc:spChg chg="add mod">
          <ac:chgData name="Miguel Cuadrat-Grzybowski" userId="4288747e-cc8b-45c8-b90f-583997f1a9d5" providerId="ADAL" clId="{B32A2570-C738-4C5A-867B-71FEC0F5B4EB}" dt="2026-04-22T06:56:38.645" v="13966" actId="1076"/>
          <ac:spMkLst>
            <pc:docMk/>
            <pc:sldMk cId="1547369113" sldId="674"/>
            <ac:spMk id="6" creationId="{DC083BBD-922C-1B11-8DA0-34734BDB0804}"/>
          </ac:spMkLst>
        </pc:spChg>
        <pc:spChg chg="add mod">
          <ac:chgData name="Miguel Cuadrat-Grzybowski" userId="4288747e-cc8b-45c8-b90f-583997f1a9d5" providerId="ADAL" clId="{B32A2570-C738-4C5A-867B-71FEC0F5B4EB}" dt="2026-04-22T07:14:12.984" v="14082" actId="1076"/>
          <ac:spMkLst>
            <pc:docMk/>
            <pc:sldMk cId="1547369113" sldId="674"/>
            <ac:spMk id="8" creationId="{791B9BFC-6C72-3673-694B-5323EDE4E788}"/>
          </ac:spMkLst>
        </pc:spChg>
        <pc:spChg chg="add mod">
          <ac:chgData name="Miguel Cuadrat-Grzybowski" userId="4288747e-cc8b-45c8-b90f-583997f1a9d5" providerId="ADAL" clId="{B32A2570-C738-4C5A-867B-71FEC0F5B4EB}" dt="2026-04-22T07:14:15.233" v="14083" actId="1076"/>
          <ac:spMkLst>
            <pc:docMk/>
            <pc:sldMk cId="1547369113" sldId="674"/>
            <ac:spMk id="13" creationId="{EA488091-EE72-F787-FEB6-9247917F0A82}"/>
          </ac:spMkLst>
        </pc:spChg>
        <pc:spChg chg="mod">
          <ac:chgData name="Miguel Cuadrat-Grzybowski" userId="4288747e-cc8b-45c8-b90f-583997f1a9d5" providerId="ADAL" clId="{B32A2570-C738-4C5A-867B-71FEC0F5B4EB}" dt="2026-04-21T15:12:28.943" v="13763" actId="20577"/>
          <ac:spMkLst>
            <pc:docMk/>
            <pc:sldMk cId="1547369113" sldId="674"/>
            <ac:spMk id="15" creationId="{5D7DCD65-83D1-1B20-EA66-388512BD2980}"/>
          </ac:spMkLst>
        </pc:spChg>
        <pc:spChg chg="mod ord">
          <ac:chgData name="Miguel Cuadrat-Grzybowski" userId="4288747e-cc8b-45c8-b90f-583997f1a9d5" providerId="ADAL" clId="{B32A2570-C738-4C5A-867B-71FEC0F5B4EB}" dt="2026-04-22T07:39:51.145" v="14510" actId="20577"/>
          <ac:spMkLst>
            <pc:docMk/>
            <pc:sldMk cId="1547369113" sldId="674"/>
            <ac:spMk id="16" creationId="{05DCF51D-DA99-6DF3-4A7A-AB7B32B68303}"/>
          </ac:spMkLst>
        </pc:spChg>
        <pc:picChg chg="add mod">
          <ac:chgData name="Miguel Cuadrat-Grzybowski" userId="4288747e-cc8b-45c8-b90f-583997f1a9d5" providerId="ADAL" clId="{B32A2570-C738-4C5A-867B-71FEC0F5B4EB}" dt="2026-04-22T07:14:19.474" v="14084" actId="1076"/>
          <ac:picMkLst>
            <pc:docMk/>
            <pc:sldMk cId="1547369113" sldId="674"/>
            <ac:picMk id="11" creationId="{EFDF046D-277F-C792-4E1C-891001A1F6FD}"/>
          </ac:picMkLst>
        </pc:picChg>
        <pc:picChg chg="add mod">
          <ac:chgData name="Miguel Cuadrat-Grzybowski" userId="4288747e-cc8b-45c8-b90f-583997f1a9d5" providerId="ADAL" clId="{B32A2570-C738-4C5A-867B-71FEC0F5B4EB}" dt="2026-04-22T07:14:07.039" v="14080" actId="14100"/>
          <ac:picMkLst>
            <pc:docMk/>
            <pc:sldMk cId="1547369113" sldId="674"/>
            <ac:picMk id="9219" creationId="{AB941D5C-D2A8-A69D-D8E6-693E5CFA1421}"/>
          </ac:picMkLst>
        </pc:picChg>
        <pc:picChg chg="add mod">
          <ac:chgData name="Miguel Cuadrat-Grzybowski" userId="4288747e-cc8b-45c8-b90f-583997f1a9d5" providerId="ADAL" clId="{B32A2570-C738-4C5A-867B-71FEC0F5B4EB}" dt="2026-04-22T07:14:09.791" v="14081" actId="14100"/>
          <ac:picMkLst>
            <pc:docMk/>
            <pc:sldMk cId="1547369113" sldId="674"/>
            <ac:picMk id="9221" creationId="{5129ACDB-747F-18F8-ABA1-507EDDC235A2}"/>
          </ac:picMkLst>
        </pc:picChg>
        <pc:extLst>
          <p:ext xmlns:p="http://schemas.openxmlformats.org/presentationml/2006/main" uri="{D6D511B9-2390-475A-947B-AFAB55BFBCF1}">
            <pc226:cmChg xmlns:pc226="http://schemas.microsoft.com/office/powerpoint/2022/06/main/command" chg="mod">
              <pc226:chgData name="Miguel Cuadrat-Grzybowski" userId="4288747e-cc8b-45c8-b90f-583997f1a9d5" providerId="ADAL" clId="{B32A2570-C738-4C5A-867B-71FEC0F5B4EB}" dt="2026-04-30T14:49:12.744" v="14924"/>
              <pc2:cmMkLst xmlns:pc2="http://schemas.microsoft.com/office/powerpoint/2019/9/main/command">
                <pc:docMk/>
                <pc:sldMk cId="1547369113" sldId="674"/>
                <pc2:cmMk id="{7536F036-B4DB-D34F-98DB-37882DEE79EF}"/>
              </pc2:cmMkLst>
            </pc226:cmChg>
          </p:ext>
        </pc:extLst>
      </pc:sldChg>
      <pc:sldChg chg="addSp delSp modSp new mod ord modShow">
        <pc:chgData name="Miguel Cuadrat-Grzybowski" userId="4288747e-cc8b-45c8-b90f-583997f1a9d5" providerId="ADAL" clId="{B32A2570-C738-4C5A-867B-71FEC0F5B4EB}" dt="2026-04-22T11:30:23.968" v="14851" actId="1076"/>
        <pc:sldMkLst>
          <pc:docMk/>
          <pc:sldMk cId="580248748" sldId="675"/>
        </pc:sldMkLst>
        <pc:spChg chg="add del mod">
          <ac:chgData name="Miguel Cuadrat-Grzybowski" userId="4288747e-cc8b-45c8-b90f-583997f1a9d5" providerId="ADAL" clId="{B32A2570-C738-4C5A-867B-71FEC0F5B4EB}" dt="2026-04-21T14:46:58.699" v="13153" actId="21"/>
          <ac:spMkLst>
            <pc:docMk/>
            <pc:sldMk cId="580248748" sldId="675"/>
            <ac:spMk id="2" creationId="{47D8DC86-7061-6032-1DCE-1BAD54645C93}"/>
          </ac:spMkLst>
        </pc:spChg>
        <pc:spChg chg="mod">
          <ac:chgData name="Miguel Cuadrat-Grzybowski" userId="4288747e-cc8b-45c8-b90f-583997f1a9d5" providerId="ADAL" clId="{B32A2570-C738-4C5A-867B-71FEC0F5B4EB}" dt="2026-04-22T11:30:16.305" v="14850"/>
          <ac:spMkLst>
            <pc:docMk/>
            <pc:sldMk cId="580248748" sldId="675"/>
            <ac:spMk id="12" creationId="{81E8F1C6-3482-08C6-DA76-2A9087E87748}"/>
          </ac:spMkLst>
        </pc:spChg>
        <pc:spChg chg="mod">
          <ac:chgData name="Miguel Cuadrat-Grzybowski" userId="4288747e-cc8b-45c8-b90f-583997f1a9d5" providerId="ADAL" clId="{B32A2570-C738-4C5A-867B-71FEC0F5B4EB}" dt="2026-04-22T11:30:16.305" v="14850"/>
          <ac:spMkLst>
            <pc:docMk/>
            <pc:sldMk cId="580248748" sldId="675"/>
            <ac:spMk id="14" creationId="{C958A429-A220-7EE5-FCC3-92FB8FFFED1E}"/>
          </ac:spMkLst>
        </pc:spChg>
        <pc:spChg chg="add mod">
          <ac:chgData name="Miguel Cuadrat-Grzybowski" userId="4288747e-cc8b-45c8-b90f-583997f1a9d5" providerId="ADAL" clId="{B32A2570-C738-4C5A-867B-71FEC0F5B4EB}" dt="2026-04-21T07:51:01.286" v="5816" actId="403"/>
          <ac:spMkLst>
            <pc:docMk/>
            <pc:sldMk cId="580248748" sldId="675"/>
            <ac:spMk id="30" creationId="{E6F0AAEE-962E-B300-9904-1E7C820E1824}"/>
          </ac:spMkLst>
        </pc:spChg>
        <pc:spChg chg="add mod">
          <ac:chgData name="Miguel Cuadrat-Grzybowski" userId="4288747e-cc8b-45c8-b90f-583997f1a9d5" providerId="ADAL" clId="{B32A2570-C738-4C5A-867B-71FEC0F5B4EB}" dt="2026-04-22T11:30:23.968" v="14851" actId="1076"/>
          <ac:spMkLst>
            <pc:docMk/>
            <pc:sldMk cId="580248748" sldId="675"/>
            <ac:spMk id="2073" creationId="{33D05386-B4F5-CE53-BAC9-8349D5107288}"/>
          </ac:spMkLst>
        </pc:spChg>
        <pc:spChg chg="add mod">
          <ac:chgData name="Miguel Cuadrat-Grzybowski" userId="4288747e-cc8b-45c8-b90f-583997f1a9d5" providerId="ADAL" clId="{B32A2570-C738-4C5A-867B-71FEC0F5B4EB}" dt="2026-04-22T11:30:23.968" v="14851" actId="1076"/>
          <ac:spMkLst>
            <pc:docMk/>
            <pc:sldMk cId="580248748" sldId="675"/>
            <ac:spMk id="2075" creationId="{ED715AF1-AE5B-F4C6-1557-6B9C52D8FA8C}"/>
          </ac:spMkLst>
        </pc:spChg>
        <pc:spChg chg="add mod">
          <ac:chgData name="Miguel Cuadrat-Grzybowski" userId="4288747e-cc8b-45c8-b90f-583997f1a9d5" providerId="ADAL" clId="{B32A2570-C738-4C5A-867B-71FEC0F5B4EB}" dt="2026-04-22T11:30:23.968" v="14851" actId="1076"/>
          <ac:spMkLst>
            <pc:docMk/>
            <pc:sldMk cId="580248748" sldId="675"/>
            <ac:spMk id="2077" creationId="{E20EC6E5-9F71-5209-B235-E36BE89DB045}"/>
          </ac:spMkLst>
        </pc:spChg>
        <pc:grpChg chg="add mod">
          <ac:chgData name="Miguel Cuadrat-Grzybowski" userId="4288747e-cc8b-45c8-b90f-583997f1a9d5" providerId="ADAL" clId="{B32A2570-C738-4C5A-867B-71FEC0F5B4EB}" dt="2026-04-22T11:30:16.305" v="14850"/>
          <ac:grpSpMkLst>
            <pc:docMk/>
            <pc:sldMk cId="580248748" sldId="675"/>
            <ac:grpSpMk id="11" creationId="{5948C4C1-EA77-ABF0-8005-2856EE0A444D}"/>
          </ac:grpSpMkLst>
        </pc:grpChg>
        <pc:grpChg chg="mod">
          <ac:chgData name="Miguel Cuadrat-Grzybowski" userId="4288747e-cc8b-45c8-b90f-583997f1a9d5" providerId="ADAL" clId="{B32A2570-C738-4C5A-867B-71FEC0F5B4EB}" dt="2026-04-22T11:30:16.305" v="14850"/>
          <ac:grpSpMkLst>
            <pc:docMk/>
            <pc:sldMk cId="580248748" sldId="675"/>
            <ac:grpSpMk id="13" creationId="{5AAEBD6A-A73B-AF55-3C16-5640E5834E43}"/>
          </ac:grpSpMkLst>
        </pc:grpChg>
        <pc:picChg chg="mod">
          <ac:chgData name="Miguel Cuadrat-Grzybowski" userId="4288747e-cc8b-45c8-b90f-583997f1a9d5" providerId="ADAL" clId="{B32A2570-C738-4C5A-867B-71FEC0F5B4EB}" dt="2026-04-22T11:30:16.305" v="14850"/>
          <ac:picMkLst>
            <pc:docMk/>
            <pc:sldMk cId="580248748" sldId="675"/>
            <ac:picMk id="15" creationId="{D5866758-F9D5-017A-EE96-4E4840B2A8E5}"/>
          </ac:picMkLst>
        </pc:picChg>
      </pc:sldChg>
      <pc:sldChg chg="addSp delSp modSp add mod">
        <pc:chgData name="Miguel Cuadrat-Grzybowski" userId="4288747e-cc8b-45c8-b90f-583997f1a9d5" providerId="ADAL" clId="{B32A2570-C738-4C5A-867B-71FEC0F5B4EB}" dt="2026-04-22T11:07:40.132" v="14831" actId="478"/>
        <pc:sldMkLst>
          <pc:docMk/>
          <pc:sldMk cId="2375500481" sldId="676"/>
        </pc:sldMkLst>
        <pc:spChg chg="mod">
          <ac:chgData name="Miguel Cuadrat-Grzybowski" userId="4288747e-cc8b-45c8-b90f-583997f1a9d5" providerId="ADAL" clId="{B32A2570-C738-4C5A-867B-71FEC0F5B4EB}" dt="2026-04-21T13:39:42.987" v="11186" actId="20577"/>
          <ac:spMkLst>
            <pc:docMk/>
            <pc:sldMk cId="2375500481" sldId="676"/>
            <ac:spMk id="2" creationId="{CF529E73-8EB2-59AA-7FA8-1C06C16512E2}"/>
          </ac:spMkLst>
        </pc:spChg>
        <pc:spChg chg="add mod">
          <ac:chgData name="Miguel Cuadrat-Grzybowski" userId="4288747e-cc8b-45c8-b90f-583997f1a9d5" providerId="ADAL" clId="{B32A2570-C738-4C5A-867B-71FEC0F5B4EB}" dt="2026-04-21T13:38:39.964" v="11154" actId="1076"/>
          <ac:spMkLst>
            <pc:docMk/>
            <pc:sldMk cId="2375500481" sldId="676"/>
            <ac:spMk id="3" creationId="{FF80A0AE-9779-4B3B-AAFA-0E59637B51A3}"/>
          </ac:spMkLst>
        </pc:spChg>
        <pc:spChg chg="mod">
          <ac:chgData name="Miguel Cuadrat-Grzybowski" userId="4288747e-cc8b-45c8-b90f-583997f1a9d5" providerId="ADAL" clId="{B32A2570-C738-4C5A-867B-71FEC0F5B4EB}" dt="2026-04-21T13:14:09.039" v="10951" actId="14100"/>
          <ac:spMkLst>
            <pc:docMk/>
            <pc:sldMk cId="2375500481" sldId="676"/>
            <ac:spMk id="8" creationId="{3D4F8188-9221-879C-A815-6B2E4019F7EC}"/>
          </ac:spMkLst>
        </pc:spChg>
        <pc:spChg chg="mod">
          <ac:chgData name="Miguel Cuadrat-Grzybowski" userId="4288747e-cc8b-45c8-b90f-583997f1a9d5" providerId="ADAL" clId="{B32A2570-C738-4C5A-867B-71FEC0F5B4EB}" dt="2026-04-21T13:14:12.955" v="10952" actId="403"/>
          <ac:spMkLst>
            <pc:docMk/>
            <pc:sldMk cId="2375500481" sldId="676"/>
            <ac:spMk id="12" creationId="{945D777E-0CF4-DE64-5601-129AC97B499E}"/>
          </ac:spMkLst>
        </pc:spChg>
        <pc:spChg chg="mod">
          <ac:chgData name="Miguel Cuadrat-Grzybowski" userId="4288747e-cc8b-45c8-b90f-583997f1a9d5" providerId="ADAL" clId="{B32A2570-C738-4C5A-867B-71FEC0F5B4EB}" dt="2026-04-21T13:38:42.254" v="11155" actId="1076"/>
          <ac:spMkLst>
            <pc:docMk/>
            <pc:sldMk cId="2375500481" sldId="676"/>
            <ac:spMk id="15" creationId="{F0FE189D-D7E6-54C3-C414-5EB269B36B0C}"/>
          </ac:spMkLst>
        </pc:spChg>
        <pc:spChg chg="add mod ord">
          <ac:chgData name="Miguel Cuadrat-Grzybowski" userId="4288747e-cc8b-45c8-b90f-583997f1a9d5" providerId="ADAL" clId="{B32A2570-C738-4C5A-867B-71FEC0F5B4EB}" dt="2026-04-22T11:06:02.679" v="14821" actId="1076"/>
          <ac:spMkLst>
            <pc:docMk/>
            <pc:sldMk cId="2375500481" sldId="676"/>
            <ac:spMk id="22" creationId="{2C310D06-2A72-6FD4-A55C-253491760882}"/>
          </ac:spMkLst>
        </pc:spChg>
        <pc:spChg chg="add mod ord topLvl">
          <ac:chgData name="Miguel Cuadrat-Grzybowski" userId="4288747e-cc8b-45c8-b90f-583997f1a9d5" providerId="ADAL" clId="{B32A2570-C738-4C5A-867B-71FEC0F5B4EB}" dt="2026-04-22T11:01:41.268" v="14744" actId="164"/>
          <ac:spMkLst>
            <pc:docMk/>
            <pc:sldMk cId="2375500481" sldId="676"/>
            <ac:spMk id="25" creationId="{754361C8-BB9D-982C-1594-A73E64704AB5}"/>
          </ac:spMkLst>
        </pc:spChg>
        <pc:spChg chg="add mod ord">
          <ac:chgData name="Miguel Cuadrat-Grzybowski" userId="4288747e-cc8b-45c8-b90f-583997f1a9d5" providerId="ADAL" clId="{B32A2570-C738-4C5A-867B-71FEC0F5B4EB}" dt="2026-04-22T11:06:55.412" v="14827" actId="164"/>
          <ac:spMkLst>
            <pc:docMk/>
            <pc:sldMk cId="2375500481" sldId="676"/>
            <ac:spMk id="41" creationId="{1D409E91-CFD5-971A-FA94-65414BBD8F7B}"/>
          </ac:spMkLst>
        </pc:spChg>
        <pc:spChg chg="add mod ord">
          <ac:chgData name="Miguel Cuadrat-Grzybowski" userId="4288747e-cc8b-45c8-b90f-583997f1a9d5" providerId="ADAL" clId="{B32A2570-C738-4C5A-867B-71FEC0F5B4EB}" dt="2026-04-22T11:06:48.290" v="14826" actId="164"/>
          <ac:spMkLst>
            <pc:docMk/>
            <pc:sldMk cId="2375500481" sldId="676"/>
            <ac:spMk id="42" creationId="{3040CF99-E689-9E68-E0F5-9CFFA6584524}"/>
          </ac:spMkLst>
        </pc:spChg>
        <pc:grpChg chg="add mod">
          <ac:chgData name="Miguel Cuadrat-Grzybowski" userId="4288747e-cc8b-45c8-b90f-583997f1a9d5" providerId="ADAL" clId="{B32A2570-C738-4C5A-867B-71FEC0F5B4EB}" dt="2026-04-22T11:06:48.290" v="14826" actId="164"/>
          <ac:grpSpMkLst>
            <pc:docMk/>
            <pc:sldMk cId="2375500481" sldId="676"/>
            <ac:grpSpMk id="28" creationId="{A0C58D93-C2FF-4925-BCBC-6D8D80BB558F}"/>
          </ac:grpSpMkLst>
        </pc:grpChg>
        <pc:grpChg chg="add mod">
          <ac:chgData name="Miguel Cuadrat-Grzybowski" userId="4288747e-cc8b-45c8-b90f-583997f1a9d5" providerId="ADAL" clId="{B32A2570-C738-4C5A-867B-71FEC0F5B4EB}" dt="2026-04-22T11:06:55.412" v="14827" actId="164"/>
          <ac:grpSpMkLst>
            <pc:docMk/>
            <pc:sldMk cId="2375500481" sldId="676"/>
            <ac:grpSpMk id="35" creationId="{155820FC-1286-2983-1D28-CFCE9268DDF9}"/>
          </ac:grpSpMkLst>
        </pc:grpChg>
        <pc:grpChg chg="add mod">
          <ac:chgData name="Miguel Cuadrat-Grzybowski" userId="4288747e-cc8b-45c8-b90f-583997f1a9d5" providerId="ADAL" clId="{B32A2570-C738-4C5A-867B-71FEC0F5B4EB}" dt="2026-04-22T11:06:48.290" v="14826" actId="164"/>
          <ac:grpSpMkLst>
            <pc:docMk/>
            <pc:sldMk cId="2375500481" sldId="676"/>
            <ac:grpSpMk id="43" creationId="{37314844-1121-9823-C0DF-F929A11CDE02}"/>
          </ac:grpSpMkLst>
        </pc:grpChg>
        <pc:grpChg chg="add mod">
          <ac:chgData name="Miguel Cuadrat-Grzybowski" userId="4288747e-cc8b-45c8-b90f-583997f1a9d5" providerId="ADAL" clId="{B32A2570-C738-4C5A-867B-71FEC0F5B4EB}" dt="2026-04-22T11:06:59.537" v="14828" actId="1076"/>
          <ac:grpSpMkLst>
            <pc:docMk/>
            <pc:sldMk cId="2375500481" sldId="676"/>
            <ac:grpSpMk id="44" creationId="{5E7A6ACD-1E6B-F205-4E2B-0CBA289C472D}"/>
          </ac:grpSpMkLst>
        </pc:grpChg>
        <pc:picChg chg="add mod modCrop">
          <ac:chgData name="Miguel Cuadrat-Grzybowski" userId="4288747e-cc8b-45c8-b90f-583997f1a9d5" providerId="ADAL" clId="{B32A2570-C738-4C5A-867B-71FEC0F5B4EB}" dt="2026-04-22T11:06:26.983" v="14822" actId="1076"/>
          <ac:picMkLst>
            <pc:docMk/>
            <pc:sldMk cId="2375500481" sldId="676"/>
            <ac:picMk id="27" creationId="{C74E3076-B9E3-5C48-AAB0-8A1DEB3EF66D}"/>
          </ac:picMkLst>
        </pc:picChg>
        <pc:picChg chg="add mod modCrop">
          <ac:chgData name="Miguel Cuadrat-Grzybowski" userId="4288747e-cc8b-45c8-b90f-583997f1a9d5" providerId="ADAL" clId="{B32A2570-C738-4C5A-867B-71FEC0F5B4EB}" dt="2026-04-22T11:01:41.268" v="14744" actId="164"/>
          <ac:picMkLst>
            <pc:docMk/>
            <pc:sldMk cId="2375500481" sldId="676"/>
            <ac:picMk id="34" creationId="{8622AC19-0A06-D637-737B-4EF93D9EEA99}"/>
          </ac:picMkLst>
        </pc:picChg>
      </pc:sldChg>
      <pc:sldChg chg="addSp delSp modSp add mod ord modShow">
        <pc:chgData name="Miguel Cuadrat-Grzybowski" userId="4288747e-cc8b-45c8-b90f-583997f1a9d5" providerId="ADAL" clId="{B32A2570-C738-4C5A-867B-71FEC0F5B4EB}" dt="2026-04-22T07:32:04.713" v="14350" actId="1076"/>
        <pc:sldMkLst>
          <pc:docMk/>
          <pc:sldMk cId="1914703224" sldId="677"/>
        </pc:sldMkLst>
        <pc:spChg chg="add mod">
          <ac:chgData name="Miguel Cuadrat-Grzybowski" userId="4288747e-cc8b-45c8-b90f-583997f1a9d5" providerId="ADAL" clId="{B32A2570-C738-4C5A-867B-71FEC0F5B4EB}" dt="2026-04-21T14:45:56.718" v="13061" actId="20577"/>
          <ac:spMkLst>
            <pc:docMk/>
            <pc:sldMk cId="1914703224" sldId="677"/>
            <ac:spMk id="8" creationId="{D3A5787F-35B1-F7EF-BF25-1FAFCCBE4627}"/>
          </ac:spMkLst>
        </pc:spChg>
        <pc:spChg chg="add mod">
          <ac:chgData name="Miguel Cuadrat-Grzybowski" userId="4288747e-cc8b-45c8-b90f-583997f1a9d5" providerId="ADAL" clId="{B32A2570-C738-4C5A-867B-71FEC0F5B4EB}" dt="2026-04-21T14:44:32.675" v="13004" actId="14100"/>
          <ac:spMkLst>
            <pc:docMk/>
            <pc:sldMk cId="1914703224" sldId="677"/>
            <ac:spMk id="14" creationId="{D68479F7-0CAE-7CE3-7F56-BC72FB16489B}"/>
          </ac:spMkLst>
        </pc:spChg>
        <pc:spChg chg="add mod">
          <ac:chgData name="Miguel Cuadrat-Grzybowski" userId="4288747e-cc8b-45c8-b90f-583997f1a9d5" providerId="ADAL" clId="{B32A2570-C738-4C5A-867B-71FEC0F5B4EB}" dt="2026-04-21T12:59:31.934" v="10860" actId="20577"/>
          <ac:spMkLst>
            <pc:docMk/>
            <pc:sldMk cId="1914703224" sldId="677"/>
            <ac:spMk id="15" creationId="{0B3D4FF8-4DD3-C70D-933C-30664EEA1B4C}"/>
          </ac:spMkLst>
        </pc:spChg>
        <pc:spChg chg="add mod">
          <ac:chgData name="Miguel Cuadrat-Grzybowski" userId="4288747e-cc8b-45c8-b90f-583997f1a9d5" providerId="ADAL" clId="{B32A2570-C738-4C5A-867B-71FEC0F5B4EB}" dt="2026-04-21T13:08:11.498" v="10862" actId="208"/>
          <ac:spMkLst>
            <pc:docMk/>
            <pc:sldMk cId="1914703224" sldId="677"/>
            <ac:spMk id="18" creationId="{AD7AC29D-8526-C256-AC92-10AC18364692}"/>
          </ac:spMkLst>
        </pc:spChg>
        <pc:spChg chg="add mod">
          <ac:chgData name="Miguel Cuadrat-Grzybowski" userId="4288747e-cc8b-45c8-b90f-583997f1a9d5" providerId="ADAL" clId="{B32A2570-C738-4C5A-867B-71FEC0F5B4EB}" dt="2026-04-21T13:08:22.615" v="10866" actId="1076"/>
          <ac:spMkLst>
            <pc:docMk/>
            <pc:sldMk cId="1914703224" sldId="677"/>
            <ac:spMk id="22" creationId="{A7FF39D2-AD36-14EB-4003-3B2744FD7B46}"/>
          </ac:spMkLst>
        </pc:spChg>
        <pc:spChg chg="add mod">
          <ac:chgData name="Miguel Cuadrat-Grzybowski" userId="4288747e-cc8b-45c8-b90f-583997f1a9d5" providerId="ADAL" clId="{B32A2570-C738-4C5A-867B-71FEC0F5B4EB}" dt="2026-04-22T07:32:04.713" v="14350" actId="1076"/>
          <ac:spMkLst>
            <pc:docMk/>
            <pc:sldMk cId="1914703224" sldId="677"/>
            <ac:spMk id="27" creationId="{4C078979-3A64-4E78-C8DC-C499D641E34C}"/>
          </ac:spMkLst>
        </pc:spChg>
        <pc:picChg chg="add mod modCrop">
          <ac:chgData name="Miguel Cuadrat-Grzybowski" userId="4288747e-cc8b-45c8-b90f-583997f1a9d5" providerId="ADAL" clId="{B32A2570-C738-4C5A-867B-71FEC0F5B4EB}" dt="2026-04-22T07:22:42.357" v="14124" actId="14100"/>
          <ac:picMkLst>
            <pc:docMk/>
            <pc:sldMk cId="1914703224" sldId="677"/>
            <ac:picMk id="26" creationId="{02F7A2E4-2329-8E81-5965-9760056CB484}"/>
          </ac:picMkLst>
        </pc:picChg>
      </pc:sldChg>
      <pc:sldChg chg="addSp modSp add modAnim">
        <pc:chgData name="Miguel Cuadrat-Grzybowski" userId="4288747e-cc8b-45c8-b90f-583997f1a9d5" providerId="ADAL" clId="{B32A2570-C738-4C5A-867B-71FEC0F5B4EB}" dt="2026-05-03T20:24:56.247" v="15339"/>
        <pc:sldMkLst>
          <pc:docMk/>
          <pc:sldMk cId="2770197604" sldId="678"/>
        </pc:sldMkLst>
        <pc:spChg chg="mod">
          <ac:chgData name="Miguel Cuadrat-Grzybowski" userId="4288747e-cc8b-45c8-b90f-583997f1a9d5" providerId="ADAL" clId="{B32A2570-C738-4C5A-867B-71FEC0F5B4EB}" dt="2026-05-03T20:24:19.621" v="15333" actId="164"/>
          <ac:spMkLst>
            <pc:docMk/>
            <pc:sldMk cId="2770197604" sldId="678"/>
            <ac:spMk id="10" creationId="{8797B74E-C0DB-00B6-BE2F-3DF006A1C6C6}"/>
          </ac:spMkLst>
        </pc:spChg>
        <pc:spChg chg="mod">
          <ac:chgData name="Miguel Cuadrat-Grzybowski" userId="4288747e-cc8b-45c8-b90f-583997f1a9d5" providerId="ADAL" clId="{B32A2570-C738-4C5A-867B-71FEC0F5B4EB}" dt="2026-05-03T20:23:23.163" v="15328" actId="164"/>
          <ac:spMkLst>
            <pc:docMk/>
            <pc:sldMk cId="2770197604" sldId="678"/>
            <ac:spMk id="12" creationId="{77E5C1C6-8472-A1F8-435F-6112AFAA403F}"/>
          </ac:spMkLst>
        </pc:spChg>
        <pc:spChg chg="mod">
          <ac:chgData name="Miguel Cuadrat-Grzybowski" userId="4288747e-cc8b-45c8-b90f-583997f1a9d5" providerId="ADAL" clId="{B32A2570-C738-4C5A-867B-71FEC0F5B4EB}" dt="2026-05-03T20:23:23.163" v="15328" actId="164"/>
          <ac:spMkLst>
            <pc:docMk/>
            <pc:sldMk cId="2770197604" sldId="678"/>
            <ac:spMk id="20" creationId="{EB02F96B-BB11-16BB-D645-82F2C5E690E8}"/>
          </ac:spMkLst>
        </pc:spChg>
        <pc:spChg chg="mod">
          <ac:chgData name="Miguel Cuadrat-Grzybowski" userId="4288747e-cc8b-45c8-b90f-583997f1a9d5" providerId="ADAL" clId="{B32A2570-C738-4C5A-867B-71FEC0F5B4EB}" dt="2026-05-03T20:23:34.700" v="15329" actId="164"/>
          <ac:spMkLst>
            <pc:docMk/>
            <pc:sldMk cId="2770197604" sldId="678"/>
            <ac:spMk id="21" creationId="{13E4CC12-F4F1-F1A3-BE9F-85C70415BF8E}"/>
          </ac:spMkLst>
        </pc:spChg>
        <pc:spChg chg="mod">
          <ac:chgData name="Miguel Cuadrat-Grzybowski" userId="4288747e-cc8b-45c8-b90f-583997f1a9d5" providerId="ADAL" clId="{B32A2570-C738-4C5A-867B-71FEC0F5B4EB}" dt="2026-05-03T20:24:19.621" v="15333" actId="164"/>
          <ac:spMkLst>
            <pc:docMk/>
            <pc:sldMk cId="2770197604" sldId="678"/>
            <ac:spMk id="25" creationId="{DBB68110-2FAD-1628-AC81-4C4EFA2EA983}"/>
          </ac:spMkLst>
        </pc:spChg>
        <pc:spChg chg="mod">
          <ac:chgData name="Miguel Cuadrat-Grzybowski" userId="4288747e-cc8b-45c8-b90f-583997f1a9d5" providerId="ADAL" clId="{B32A2570-C738-4C5A-867B-71FEC0F5B4EB}" dt="2026-05-03T20:24:19.621" v="15333" actId="164"/>
          <ac:spMkLst>
            <pc:docMk/>
            <pc:sldMk cId="2770197604" sldId="678"/>
            <ac:spMk id="26" creationId="{E0C05EC9-BDD4-6CC2-CE06-B28E3E9E9409}"/>
          </ac:spMkLst>
        </pc:spChg>
        <pc:grpChg chg="add mod">
          <ac:chgData name="Miguel Cuadrat-Grzybowski" userId="4288747e-cc8b-45c8-b90f-583997f1a9d5" providerId="ADAL" clId="{B32A2570-C738-4C5A-867B-71FEC0F5B4EB}" dt="2026-05-03T20:23:34.700" v="15329" actId="164"/>
          <ac:grpSpMkLst>
            <pc:docMk/>
            <pc:sldMk cId="2770197604" sldId="678"/>
            <ac:grpSpMk id="4" creationId="{9B2389CF-15F5-2BA1-3E09-D93CCF8615AD}"/>
          </ac:grpSpMkLst>
        </pc:grpChg>
        <pc:grpChg chg="add mod">
          <ac:chgData name="Miguel Cuadrat-Grzybowski" userId="4288747e-cc8b-45c8-b90f-583997f1a9d5" providerId="ADAL" clId="{B32A2570-C738-4C5A-867B-71FEC0F5B4EB}" dt="2026-05-03T20:23:34.700" v="15329" actId="164"/>
          <ac:grpSpMkLst>
            <pc:docMk/>
            <pc:sldMk cId="2770197604" sldId="678"/>
            <ac:grpSpMk id="5" creationId="{BE8BA0D5-6D6E-EA76-0EDE-2451F309E2AB}"/>
          </ac:grpSpMkLst>
        </pc:grpChg>
        <pc:grpChg chg="add mod">
          <ac:chgData name="Miguel Cuadrat-Grzybowski" userId="4288747e-cc8b-45c8-b90f-583997f1a9d5" providerId="ADAL" clId="{B32A2570-C738-4C5A-867B-71FEC0F5B4EB}" dt="2026-05-03T20:24:19.621" v="15333" actId="164"/>
          <ac:grpSpMkLst>
            <pc:docMk/>
            <pc:sldMk cId="2770197604" sldId="678"/>
            <ac:grpSpMk id="6" creationId="{B525ABDB-8DEC-C9D8-82F2-BADB50B91293}"/>
          </ac:grpSpMkLst>
        </pc:grpChg>
      </pc:sldChg>
      <pc:sldChg chg="addSp delSp modSp new mod">
        <pc:chgData name="Miguel Cuadrat-Grzybowski" userId="4288747e-cc8b-45c8-b90f-583997f1a9d5" providerId="ADAL" clId="{B32A2570-C738-4C5A-867B-71FEC0F5B4EB}" dt="2026-05-03T20:28:20.102" v="15362" actId="20577"/>
        <pc:sldMkLst>
          <pc:docMk/>
          <pc:sldMk cId="2130916032" sldId="679"/>
        </pc:sldMkLst>
        <pc:spChg chg="mod">
          <ac:chgData name="Miguel Cuadrat-Grzybowski" userId="4288747e-cc8b-45c8-b90f-583997f1a9d5" providerId="ADAL" clId="{B32A2570-C738-4C5A-867B-71FEC0F5B4EB}" dt="2026-04-21T08:03:15.116" v="5878"/>
          <ac:spMkLst>
            <pc:docMk/>
            <pc:sldMk cId="2130916032" sldId="679"/>
            <ac:spMk id="2" creationId="{ACB5D624-7AB4-AE07-A329-24337ADF7AB1}"/>
          </ac:spMkLst>
        </pc:spChg>
        <pc:spChg chg="add mod">
          <ac:chgData name="Miguel Cuadrat-Grzybowski" userId="4288747e-cc8b-45c8-b90f-583997f1a9d5" providerId="ADAL" clId="{B32A2570-C738-4C5A-867B-71FEC0F5B4EB}" dt="2026-05-03T20:28:20.102" v="15362" actId="20577"/>
          <ac:spMkLst>
            <pc:docMk/>
            <pc:sldMk cId="2130916032" sldId="679"/>
            <ac:spMk id="5" creationId="{49665B28-476C-59F7-66C4-0989512B9310}"/>
          </ac:spMkLst>
        </pc:spChg>
        <pc:picChg chg="add mod">
          <ac:chgData name="Miguel Cuadrat-Grzybowski" userId="4288747e-cc8b-45c8-b90f-583997f1a9d5" providerId="ADAL" clId="{B32A2570-C738-4C5A-867B-71FEC0F5B4EB}" dt="2026-04-22T07:33:01.663" v="14372" actId="1038"/>
          <ac:picMkLst>
            <pc:docMk/>
            <pc:sldMk cId="2130916032" sldId="679"/>
            <ac:picMk id="3" creationId="{36757C3F-B4A3-BA6D-9993-04A8983A71CC}"/>
          </ac:picMkLst>
        </pc:picChg>
        <pc:picChg chg="mod topLvl">
          <ac:chgData name="Miguel Cuadrat-Grzybowski" userId="4288747e-cc8b-45c8-b90f-583997f1a9d5" providerId="ADAL" clId="{B32A2570-C738-4C5A-867B-71FEC0F5B4EB}" dt="2026-04-22T07:33:01.663" v="14372" actId="1038"/>
          <ac:picMkLst>
            <pc:docMk/>
            <pc:sldMk cId="2130916032" sldId="679"/>
            <ac:picMk id="6" creationId="{221A8EF9-35EE-FBDC-746E-19B33686C31E}"/>
          </ac:picMkLst>
        </pc:picChg>
      </pc:sldChg>
      <pc:sldChg chg="delSp modSp add mod ord modShow">
        <pc:chgData name="Miguel Cuadrat-Grzybowski" userId="4288747e-cc8b-45c8-b90f-583997f1a9d5" providerId="ADAL" clId="{B32A2570-C738-4C5A-867B-71FEC0F5B4EB}" dt="2026-04-21T15:12:01.061" v="13744"/>
        <pc:sldMkLst>
          <pc:docMk/>
          <pc:sldMk cId="3640867902" sldId="680"/>
        </pc:sldMkLst>
        <pc:spChg chg="mod">
          <ac:chgData name="Miguel Cuadrat-Grzybowski" userId="4288747e-cc8b-45c8-b90f-583997f1a9d5" providerId="ADAL" clId="{B32A2570-C738-4C5A-867B-71FEC0F5B4EB}" dt="2026-04-21T15:11:48.595" v="13742" actId="403"/>
          <ac:spMkLst>
            <pc:docMk/>
            <pc:sldMk cId="3640867902" sldId="680"/>
            <ac:spMk id="16" creationId="{9E5D8361-1764-3970-9B0D-598351222407}"/>
          </ac:spMkLst>
        </pc:spChg>
      </pc:sldChg>
      <pc:sldChg chg="addSp delSp modSp new mod ord modShow">
        <pc:chgData name="Miguel Cuadrat-Grzybowski" userId="4288747e-cc8b-45c8-b90f-583997f1a9d5" providerId="ADAL" clId="{B32A2570-C738-4C5A-867B-71FEC0F5B4EB}" dt="2026-04-22T11:30:11.037" v="14848"/>
        <pc:sldMkLst>
          <pc:docMk/>
          <pc:sldMk cId="534732723" sldId="682"/>
        </pc:sldMkLst>
        <pc:spChg chg="add mod">
          <ac:chgData name="Miguel Cuadrat-Grzybowski" userId="4288747e-cc8b-45c8-b90f-583997f1a9d5" providerId="ADAL" clId="{B32A2570-C738-4C5A-867B-71FEC0F5B4EB}" dt="2026-04-22T07:25:30.972" v="14219" actId="1076"/>
          <ac:spMkLst>
            <pc:docMk/>
            <pc:sldMk cId="534732723" sldId="682"/>
            <ac:spMk id="3" creationId="{2B5BDA6E-B676-5A29-FCE9-AD41907BF8FF}"/>
          </ac:spMkLst>
        </pc:spChg>
        <pc:spChg chg="add mod">
          <ac:chgData name="Miguel Cuadrat-Grzybowski" userId="4288747e-cc8b-45c8-b90f-583997f1a9d5" providerId="ADAL" clId="{B32A2570-C738-4C5A-867B-71FEC0F5B4EB}" dt="2026-04-22T07:25:30.972" v="14219" actId="1076"/>
          <ac:spMkLst>
            <pc:docMk/>
            <pc:sldMk cId="534732723" sldId="682"/>
            <ac:spMk id="4" creationId="{4BDEFC3E-B518-067B-2B8E-CC67C5CF3584}"/>
          </ac:spMkLst>
        </pc:spChg>
        <pc:spChg chg="add mod">
          <ac:chgData name="Miguel Cuadrat-Grzybowski" userId="4288747e-cc8b-45c8-b90f-583997f1a9d5" providerId="ADAL" clId="{B32A2570-C738-4C5A-867B-71FEC0F5B4EB}" dt="2026-04-22T07:25:30.972" v="14219" actId="1076"/>
          <ac:spMkLst>
            <pc:docMk/>
            <pc:sldMk cId="534732723" sldId="682"/>
            <ac:spMk id="5" creationId="{BDC45F56-283A-1170-EF5B-B6F6E843BF5A}"/>
          </ac:spMkLst>
        </pc:spChg>
        <pc:spChg chg="add mod">
          <ac:chgData name="Miguel Cuadrat-Grzybowski" userId="4288747e-cc8b-45c8-b90f-583997f1a9d5" providerId="ADAL" clId="{B32A2570-C738-4C5A-867B-71FEC0F5B4EB}" dt="2026-04-21T14:47:09.811" v="13160" actId="20577"/>
          <ac:spMkLst>
            <pc:docMk/>
            <pc:sldMk cId="534732723" sldId="682"/>
            <ac:spMk id="9" creationId="{ABCE059F-AAC6-3ABB-03A6-B2C4CEB1FCF8}"/>
          </ac:spMkLst>
        </pc:spChg>
        <pc:spChg chg="mod">
          <ac:chgData name="Miguel Cuadrat-Grzybowski" userId="4288747e-cc8b-45c8-b90f-583997f1a9d5" providerId="ADAL" clId="{B32A2570-C738-4C5A-867B-71FEC0F5B4EB}" dt="2026-04-22T11:30:11.037" v="14848"/>
          <ac:spMkLst>
            <pc:docMk/>
            <pc:sldMk cId="534732723" sldId="682"/>
            <ac:spMk id="11" creationId="{52A6F78F-049B-1248-E5DA-6BDC15DFD457}"/>
          </ac:spMkLst>
        </pc:spChg>
        <pc:spChg chg="mod">
          <ac:chgData name="Miguel Cuadrat-Grzybowski" userId="4288747e-cc8b-45c8-b90f-583997f1a9d5" providerId="ADAL" clId="{B32A2570-C738-4C5A-867B-71FEC0F5B4EB}" dt="2026-04-22T11:30:11.037" v="14848"/>
          <ac:spMkLst>
            <pc:docMk/>
            <pc:sldMk cId="534732723" sldId="682"/>
            <ac:spMk id="13" creationId="{E2894D57-F597-B24E-1B0B-72CB318E4C90}"/>
          </ac:spMkLst>
        </pc:spChg>
        <pc:grpChg chg="add mod">
          <ac:chgData name="Miguel Cuadrat-Grzybowski" userId="4288747e-cc8b-45c8-b90f-583997f1a9d5" providerId="ADAL" clId="{B32A2570-C738-4C5A-867B-71FEC0F5B4EB}" dt="2026-04-22T11:30:11.037" v="14848"/>
          <ac:grpSpMkLst>
            <pc:docMk/>
            <pc:sldMk cId="534732723" sldId="682"/>
            <ac:grpSpMk id="10" creationId="{07532D1F-219E-F2CD-68B0-E9847BB3E790}"/>
          </ac:grpSpMkLst>
        </pc:grpChg>
        <pc:grpChg chg="mod">
          <ac:chgData name="Miguel Cuadrat-Grzybowski" userId="4288747e-cc8b-45c8-b90f-583997f1a9d5" providerId="ADAL" clId="{B32A2570-C738-4C5A-867B-71FEC0F5B4EB}" dt="2026-04-22T11:30:11.037" v="14848"/>
          <ac:grpSpMkLst>
            <pc:docMk/>
            <pc:sldMk cId="534732723" sldId="682"/>
            <ac:grpSpMk id="12" creationId="{983A2159-A522-9478-DD49-8B0C56FF9C5B}"/>
          </ac:grpSpMkLst>
        </pc:grpChg>
        <pc:picChg chg="mod">
          <ac:chgData name="Miguel Cuadrat-Grzybowski" userId="4288747e-cc8b-45c8-b90f-583997f1a9d5" providerId="ADAL" clId="{B32A2570-C738-4C5A-867B-71FEC0F5B4EB}" dt="2026-04-22T11:30:11.037" v="14848"/>
          <ac:picMkLst>
            <pc:docMk/>
            <pc:sldMk cId="534732723" sldId="682"/>
            <ac:picMk id="14" creationId="{3AEAEF63-6253-21C6-3C24-1089C0198716}"/>
          </ac:picMkLst>
        </pc:picChg>
      </pc:sldChg>
      <pc:sldChg chg="addSp delSp modSp add mod ord modShow modCm">
        <pc:chgData name="Miguel Cuadrat-Grzybowski" userId="4288747e-cc8b-45c8-b90f-583997f1a9d5" providerId="ADAL" clId="{B32A2570-C738-4C5A-867B-71FEC0F5B4EB}" dt="2026-04-30T15:14:26.561" v="15304" actId="1076"/>
        <pc:sldMkLst>
          <pc:docMk/>
          <pc:sldMk cId="2887992379" sldId="683"/>
        </pc:sldMkLst>
        <pc:spChg chg="mod">
          <ac:chgData name="Miguel Cuadrat-Grzybowski" userId="4288747e-cc8b-45c8-b90f-583997f1a9d5" providerId="ADAL" clId="{B32A2570-C738-4C5A-867B-71FEC0F5B4EB}" dt="2026-04-30T15:11:47.502" v="15279" actId="20577"/>
          <ac:spMkLst>
            <pc:docMk/>
            <pc:sldMk cId="2887992379" sldId="683"/>
            <ac:spMk id="2" creationId="{88B98FAE-D30A-BB36-D1D3-6987E08408CF}"/>
          </ac:spMkLst>
        </pc:spChg>
        <pc:spChg chg="add mod ord">
          <ac:chgData name="Miguel Cuadrat-Grzybowski" userId="4288747e-cc8b-45c8-b90f-583997f1a9d5" providerId="ADAL" clId="{B32A2570-C738-4C5A-867B-71FEC0F5B4EB}" dt="2026-04-30T15:12:17.508" v="15282" actId="1076"/>
          <ac:spMkLst>
            <pc:docMk/>
            <pc:sldMk cId="2887992379" sldId="683"/>
            <ac:spMk id="3" creationId="{0CB4D4A0-B081-4B8B-A5BD-B37E37FA330C}"/>
          </ac:spMkLst>
        </pc:spChg>
        <pc:spChg chg="add mod ord">
          <ac:chgData name="Miguel Cuadrat-Grzybowski" userId="4288747e-cc8b-45c8-b90f-583997f1a9d5" providerId="ADAL" clId="{B32A2570-C738-4C5A-867B-71FEC0F5B4EB}" dt="2026-04-30T15:13:45.438" v="15299" actId="1035"/>
          <ac:spMkLst>
            <pc:docMk/>
            <pc:sldMk cId="2887992379" sldId="683"/>
            <ac:spMk id="4" creationId="{FCF98D20-4E39-2677-EFD1-EC2A4C5382FF}"/>
          </ac:spMkLst>
        </pc:spChg>
        <pc:spChg chg="add mod">
          <ac:chgData name="Miguel Cuadrat-Grzybowski" userId="4288747e-cc8b-45c8-b90f-583997f1a9d5" providerId="ADAL" clId="{B32A2570-C738-4C5A-867B-71FEC0F5B4EB}" dt="2026-04-30T15:14:26.561" v="15304" actId="1076"/>
          <ac:spMkLst>
            <pc:docMk/>
            <pc:sldMk cId="2887992379" sldId="683"/>
            <ac:spMk id="5" creationId="{4D4AF723-FF87-086F-33BA-545DA22E31BF}"/>
          </ac:spMkLst>
        </pc:spChg>
        <pc:spChg chg="add mod ord">
          <ac:chgData name="Miguel Cuadrat-Grzybowski" userId="4288747e-cc8b-45c8-b90f-583997f1a9d5" providerId="ADAL" clId="{B32A2570-C738-4C5A-867B-71FEC0F5B4EB}" dt="2026-04-30T15:14:26.561" v="15304" actId="1076"/>
          <ac:spMkLst>
            <pc:docMk/>
            <pc:sldMk cId="2887992379" sldId="683"/>
            <ac:spMk id="6" creationId="{67F7C33D-9D0D-608E-B776-3165A153379A}"/>
          </ac:spMkLst>
        </pc:spChg>
        <pc:spChg chg="mod">
          <ac:chgData name="Miguel Cuadrat-Grzybowski" userId="4288747e-cc8b-45c8-b90f-583997f1a9d5" providerId="ADAL" clId="{B32A2570-C738-4C5A-867B-71FEC0F5B4EB}" dt="2026-04-21T15:09:26.120" v="13665" actId="20577"/>
          <ac:spMkLst>
            <pc:docMk/>
            <pc:sldMk cId="2887992379" sldId="683"/>
            <ac:spMk id="8" creationId="{9E438498-6AB4-442F-E5FF-5B5FEE2A4A9E}"/>
          </ac:spMkLst>
        </pc:spChg>
        <pc:spChg chg="add mod ord">
          <ac:chgData name="Miguel Cuadrat-Grzybowski" userId="4288747e-cc8b-45c8-b90f-583997f1a9d5" providerId="ADAL" clId="{B32A2570-C738-4C5A-867B-71FEC0F5B4EB}" dt="2026-04-30T15:14:26.561" v="15304" actId="1076"/>
          <ac:spMkLst>
            <pc:docMk/>
            <pc:sldMk cId="2887992379" sldId="683"/>
            <ac:spMk id="9" creationId="{15434D3E-6D67-6D0A-BB01-3ECD48EA393A}"/>
          </ac:spMkLst>
        </pc:spChg>
        <pc:spChg chg="add mod">
          <ac:chgData name="Miguel Cuadrat-Grzybowski" userId="4288747e-cc8b-45c8-b90f-583997f1a9d5" providerId="ADAL" clId="{B32A2570-C738-4C5A-867B-71FEC0F5B4EB}" dt="2026-04-30T15:14:26.561" v="15304" actId="1076"/>
          <ac:spMkLst>
            <pc:docMk/>
            <pc:sldMk cId="2887992379" sldId="683"/>
            <ac:spMk id="10" creationId="{FD565B1F-5E3C-2EF7-3689-EB749D02DBA3}"/>
          </ac:spMkLst>
        </pc:spChg>
        <pc:spChg chg="add mod ord">
          <ac:chgData name="Miguel Cuadrat-Grzybowski" userId="4288747e-cc8b-45c8-b90f-583997f1a9d5" providerId="ADAL" clId="{B32A2570-C738-4C5A-867B-71FEC0F5B4EB}" dt="2026-04-30T15:13:48.246" v="15301" actId="1035"/>
          <ac:spMkLst>
            <pc:docMk/>
            <pc:sldMk cId="2887992379" sldId="683"/>
            <ac:spMk id="11" creationId="{B8403D86-07E5-6D65-CCD3-972FE4BCF92B}"/>
          </ac:spMkLst>
        </pc:spChg>
        <pc:spChg chg="add mod ord">
          <ac:chgData name="Miguel Cuadrat-Grzybowski" userId="4288747e-cc8b-45c8-b90f-583997f1a9d5" providerId="ADAL" clId="{B32A2570-C738-4C5A-867B-71FEC0F5B4EB}" dt="2026-04-30T15:14:26.561" v="15304" actId="1076"/>
          <ac:spMkLst>
            <pc:docMk/>
            <pc:sldMk cId="2887992379" sldId="683"/>
            <ac:spMk id="13" creationId="{2E22B62F-390E-ADE0-4AEE-40D25604F387}"/>
          </ac:spMkLst>
        </pc:spChg>
        <pc:spChg chg="add mod ord">
          <ac:chgData name="Miguel Cuadrat-Grzybowski" userId="4288747e-cc8b-45c8-b90f-583997f1a9d5" providerId="ADAL" clId="{B32A2570-C738-4C5A-867B-71FEC0F5B4EB}" dt="2026-04-30T15:14:26.561" v="15304" actId="1076"/>
          <ac:spMkLst>
            <pc:docMk/>
            <pc:sldMk cId="2887992379" sldId="683"/>
            <ac:spMk id="16" creationId="{2258960C-28A0-90C9-BE5D-8884F08FF47E}"/>
          </ac:spMkLst>
        </pc:spChg>
        <pc:spChg chg="add mod ord">
          <ac:chgData name="Miguel Cuadrat-Grzybowski" userId="4288747e-cc8b-45c8-b90f-583997f1a9d5" providerId="ADAL" clId="{B32A2570-C738-4C5A-867B-71FEC0F5B4EB}" dt="2026-04-30T15:14:26.561" v="15304" actId="1076"/>
          <ac:spMkLst>
            <pc:docMk/>
            <pc:sldMk cId="2887992379" sldId="683"/>
            <ac:spMk id="19" creationId="{541B414D-BA8C-9122-E28B-BD83DCC2677A}"/>
          </ac:spMkLst>
        </pc:spChg>
        <pc:spChg chg="add mod">
          <ac:chgData name="Miguel Cuadrat-Grzybowski" userId="4288747e-cc8b-45c8-b90f-583997f1a9d5" providerId="ADAL" clId="{B32A2570-C738-4C5A-867B-71FEC0F5B4EB}" dt="2026-04-30T15:14:26.561" v="15304" actId="1076"/>
          <ac:spMkLst>
            <pc:docMk/>
            <pc:sldMk cId="2887992379" sldId="683"/>
            <ac:spMk id="20" creationId="{FCC03BAA-E235-2142-E54C-EFB5B79C9897}"/>
          </ac:spMkLst>
        </pc:spChg>
        <pc:extLst>
          <p:ext xmlns:p="http://schemas.openxmlformats.org/presentationml/2006/main" uri="{D6D511B9-2390-475A-947B-AFAB55BFBCF1}">
            <pc226:cmChg xmlns:pc226="http://schemas.microsoft.com/office/powerpoint/2022/06/main/command" chg="mod">
              <pc226:chgData name="Miguel Cuadrat-Grzybowski" userId="4288747e-cc8b-45c8-b90f-583997f1a9d5" providerId="ADAL" clId="{B32A2570-C738-4C5A-867B-71FEC0F5B4EB}" dt="2026-04-30T14:51:21.007" v="15006" actId="20577"/>
              <pc2:cmMkLst xmlns:pc2="http://schemas.microsoft.com/office/powerpoint/2019/9/main/command">
                <pc:docMk/>
                <pc:sldMk cId="2887992379" sldId="683"/>
                <pc2:cmMk id="{F12C73DA-A19C-184B-8C5B-847999B7C616}"/>
              </pc2:cmMkLst>
            </pc226:cmChg>
          </p:ext>
        </pc:extLst>
      </pc:sldChg>
      <pc:sldChg chg="addSp delSp modSp add mod">
        <pc:chgData name="Miguel Cuadrat-Grzybowski" userId="4288747e-cc8b-45c8-b90f-583997f1a9d5" providerId="ADAL" clId="{B32A2570-C738-4C5A-867B-71FEC0F5B4EB}" dt="2026-04-22T07:32:13.030" v="14353" actId="1076"/>
        <pc:sldMkLst>
          <pc:docMk/>
          <pc:sldMk cId="984540300" sldId="685"/>
        </pc:sldMkLst>
        <pc:spChg chg="add mod">
          <ac:chgData name="Miguel Cuadrat-Grzybowski" userId="4288747e-cc8b-45c8-b90f-583997f1a9d5" providerId="ADAL" clId="{B32A2570-C738-4C5A-867B-71FEC0F5B4EB}" dt="2026-04-21T14:08:51.314" v="11822" actId="1076"/>
          <ac:spMkLst>
            <pc:docMk/>
            <pc:sldMk cId="984540300" sldId="685"/>
            <ac:spMk id="4" creationId="{6A5828CB-3CFD-75AF-9CA5-5DC210503AC1}"/>
          </ac:spMkLst>
        </pc:spChg>
        <pc:spChg chg="add mod">
          <ac:chgData name="Miguel Cuadrat-Grzybowski" userId="4288747e-cc8b-45c8-b90f-583997f1a9d5" providerId="ADAL" clId="{B32A2570-C738-4C5A-867B-71FEC0F5B4EB}" dt="2026-04-21T14:08:51.314" v="11822" actId="1076"/>
          <ac:spMkLst>
            <pc:docMk/>
            <pc:sldMk cId="984540300" sldId="685"/>
            <ac:spMk id="6" creationId="{3C69BD1B-9FC5-F485-9E7B-C6599EBAA443}"/>
          </ac:spMkLst>
        </pc:spChg>
        <pc:spChg chg="add mod">
          <ac:chgData name="Miguel Cuadrat-Grzybowski" userId="4288747e-cc8b-45c8-b90f-583997f1a9d5" providerId="ADAL" clId="{B32A2570-C738-4C5A-867B-71FEC0F5B4EB}" dt="2026-04-21T14:08:51.314" v="11822" actId="1076"/>
          <ac:spMkLst>
            <pc:docMk/>
            <pc:sldMk cId="984540300" sldId="685"/>
            <ac:spMk id="7" creationId="{D9865930-F43C-CAC3-E2FE-C477571C6F6D}"/>
          </ac:spMkLst>
        </pc:spChg>
        <pc:spChg chg="mod">
          <ac:chgData name="Miguel Cuadrat-Grzybowski" userId="4288747e-cc8b-45c8-b90f-583997f1a9d5" providerId="ADAL" clId="{B32A2570-C738-4C5A-867B-71FEC0F5B4EB}" dt="2026-04-21T14:45:48.260" v="13042" actId="20577"/>
          <ac:spMkLst>
            <pc:docMk/>
            <pc:sldMk cId="984540300" sldId="685"/>
            <ac:spMk id="8" creationId="{05C40911-4FC7-4A7E-51D5-65D138408EA7}"/>
          </ac:spMkLst>
        </pc:spChg>
        <pc:spChg chg="add mod">
          <ac:chgData name="Miguel Cuadrat-Grzybowski" userId="4288747e-cc8b-45c8-b90f-583997f1a9d5" providerId="ADAL" clId="{B32A2570-C738-4C5A-867B-71FEC0F5B4EB}" dt="2026-04-21T14:08:51.314" v="11822" actId="1076"/>
          <ac:spMkLst>
            <pc:docMk/>
            <pc:sldMk cId="984540300" sldId="685"/>
            <ac:spMk id="9" creationId="{A184AC04-A14A-AA34-5A48-32C740441BE1}"/>
          </ac:spMkLst>
        </pc:spChg>
        <pc:spChg chg="mod">
          <ac:chgData name="Miguel Cuadrat-Grzybowski" userId="4288747e-cc8b-45c8-b90f-583997f1a9d5" providerId="ADAL" clId="{B32A2570-C738-4C5A-867B-71FEC0F5B4EB}" dt="2026-04-21T14:08:51.314" v="11822" actId="1076"/>
          <ac:spMkLst>
            <pc:docMk/>
            <pc:sldMk cId="984540300" sldId="685"/>
            <ac:spMk id="12" creationId="{3CA62A5B-4BE4-1C0B-4E35-95479BAE9EBD}"/>
          </ac:spMkLst>
        </pc:spChg>
        <pc:spChg chg="add mod">
          <ac:chgData name="Miguel Cuadrat-Grzybowski" userId="4288747e-cc8b-45c8-b90f-583997f1a9d5" providerId="ADAL" clId="{B32A2570-C738-4C5A-867B-71FEC0F5B4EB}" dt="2026-04-21T14:45:15.774" v="13013" actId="1076"/>
          <ac:spMkLst>
            <pc:docMk/>
            <pc:sldMk cId="984540300" sldId="685"/>
            <ac:spMk id="16" creationId="{5F46F283-D45A-4859-9651-6BE5B6A7115D}"/>
          </ac:spMkLst>
        </pc:spChg>
        <pc:spChg chg="add mod">
          <ac:chgData name="Miguel Cuadrat-Grzybowski" userId="4288747e-cc8b-45c8-b90f-583997f1a9d5" providerId="ADAL" clId="{B32A2570-C738-4C5A-867B-71FEC0F5B4EB}" dt="2026-04-21T14:45:15.774" v="13013" actId="1076"/>
          <ac:spMkLst>
            <pc:docMk/>
            <pc:sldMk cId="984540300" sldId="685"/>
            <ac:spMk id="17" creationId="{2E9D72C8-98B0-2C54-0598-3ADD51C37975}"/>
          </ac:spMkLst>
        </pc:spChg>
        <pc:spChg chg="add mod">
          <ac:chgData name="Miguel Cuadrat-Grzybowski" userId="4288747e-cc8b-45c8-b90f-583997f1a9d5" providerId="ADAL" clId="{B32A2570-C738-4C5A-867B-71FEC0F5B4EB}" dt="2026-04-21T14:45:15.774" v="13013" actId="1076"/>
          <ac:spMkLst>
            <pc:docMk/>
            <pc:sldMk cId="984540300" sldId="685"/>
            <ac:spMk id="19" creationId="{9D97101F-EB03-9521-BCA8-D6177DE5167D}"/>
          </ac:spMkLst>
        </pc:spChg>
        <pc:spChg chg="add mod">
          <ac:chgData name="Miguel Cuadrat-Grzybowski" userId="4288747e-cc8b-45c8-b90f-583997f1a9d5" providerId="ADAL" clId="{B32A2570-C738-4C5A-867B-71FEC0F5B4EB}" dt="2026-04-21T14:45:15.774" v="13013" actId="1076"/>
          <ac:spMkLst>
            <pc:docMk/>
            <pc:sldMk cId="984540300" sldId="685"/>
            <ac:spMk id="20" creationId="{B331AB07-35BA-45C3-5D05-CD2F9FAB64B3}"/>
          </ac:spMkLst>
        </pc:spChg>
        <pc:spChg chg="add mod">
          <ac:chgData name="Miguel Cuadrat-Grzybowski" userId="4288747e-cc8b-45c8-b90f-583997f1a9d5" providerId="ADAL" clId="{B32A2570-C738-4C5A-867B-71FEC0F5B4EB}" dt="2026-04-22T07:32:13.030" v="14353" actId="1076"/>
          <ac:spMkLst>
            <pc:docMk/>
            <pc:sldMk cId="984540300" sldId="685"/>
            <ac:spMk id="23" creationId="{3A40A075-71B7-CEE1-6487-5466EEADBB98}"/>
          </ac:spMkLst>
        </pc:spChg>
        <pc:picChg chg="add mod">
          <ac:chgData name="Miguel Cuadrat-Grzybowski" userId="4288747e-cc8b-45c8-b90f-583997f1a9d5" providerId="ADAL" clId="{B32A2570-C738-4C5A-867B-71FEC0F5B4EB}" dt="2026-04-21T14:45:15.774" v="13013" actId="1076"/>
          <ac:picMkLst>
            <pc:docMk/>
            <pc:sldMk cId="984540300" sldId="685"/>
            <ac:picMk id="13" creationId="{F317D508-B1E0-765C-A32F-3B1417713FCA}"/>
          </ac:picMkLst>
        </pc:picChg>
        <pc:picChg chg="add mod modCrop">
          <ac:chgData name="Miguel Cuadrat-Grzybowski" userId="4288747e-cc8b-45c8-b90f-583997f1a9d5" providerId="ADAL" clId="{B32A2570-C738-4C5A-867B-71FEC0F5B4EB}" dt="2026-04-21T14:45:36.679" v="13019" actId="1076"/>
          <ac:picMkLst>
            <pc:docMk/>
            <pc:sldMk cId="984540300" sldId="685"/>
            <ac:picMk id="21" creationId="{8808129C-D374-7D13-723C-18BC6696DDCD}"/>
          </ac:picMkLst>
        </pc:picChg>
      </pc:sldChg>
      <pc:sldChg chg="addSp delSp modSp add mod ord modShow">
        <pc:chgData name="Miguel Cuadrat-Grzybowski" userId="4288747e-cc8b-45c8-b90f-583997f1a9d5" providerId="ADAL" clId="{B32A2570-C738-4C5A-867B-71FEC0F5B4EB}" dt="2026-04-30T15:17:24.125" v="15326" actId="166"/>
        <pc:sldMkLst>
          <pc:docMk/>
          <pc:sldMk cId="716253501" sldId="687"/>
        </pc:sldMkLst>
        <pc:spChg chg="add mod">
          <ac:chgData name="Miguel Cuadrat-Grzybowski" userId="4288747e-cc8b-45c8-b90f-583997f1a9d5" providerId="ADAL" clId="{B32A2570-C738-4C5A-867B-71FEC0F5B4EB}" dt="2026-04-30T15:02:42.272" v="15126" actId="1036"/>
          <ac:spMkLst>
            <pc:docMk/>
            <pc:sldMk cId="716253501" sldId="687"/>
            <ac:spMk id="2" creationId="{1BACB421-452A-CC9F-4913-2CAD39C9D864}"/>
          </ac:spMkLst>
        </pc:spChg>
        <pc:spChg chg="add mod">
          <ac:chgData name="Miguel Cuadrat-Grzybowski" userId="4288747e-cc8b-45c8-b90f-583997f1a9d5" providerId="ADAL" clId="{B32A2570-C738-4C5A-867B-71FEC0F5B4EB}" dt="2026-04-30T15:02:42.272" v="15126" actId="1036"/>
          <ac:spMkLst>
            <pc:docMk/>
            <pc:sldMk cId="716253501" sldId="687"/>
            <ac:spMk id="3" creationId="{CDB6D698-1F02-8E82-2E28-AB883A869F9E}"/>
          </ac:spMkLst>
        </pc:spChg>
        <pc:spChg chg="add mod">
          <ac:chgData name="Miguel Cuadrat-Grzybowski" userId="4288747e-cc8b-45c8-b90f-583997f1a9d5" providerId="ADAL" clId="{B32A2570-C738-4C5A-867B-71FEC0F5B4EB}" dt="2026-04-22T07:20:42.260" v="14122" actId="20577"/>
          <ac:spMkLst>
            <pc:docMk/>
            <pc:sldMk cId="716253501" sldId="687"/>
            <ac:spMk id="5" creationId="{28E1FC73-FC5C-39D0-F893-DA3853893DD8}"/>
          </ac:spMkLst>
        </pc:spChg>
        <pc:spChg chg="add mod">
          <ac:chgData name="Miguel Cuadrat-Grzybowski" userId="4288747e-cc8b-45c8-b90f-583997f1a9d5" providerId="ADAL" clId="{B32A2570-C738-4C5A-867B-71FEC0F5B4EB}" dt="2026-04-30T15:02:42.272" v="15126" actId="1036"/>
          <ac:spMkLst>
            <pc:docMk/>
            <pc:sldMk cId="716253501" sldId="687"/>
            <ac:spMk id="6" creationId="{325CC29F-70B4-34C3-BDF6-E79540C22F76}"/>
          </ac:spMkLst>
        </pc:spChg>
        <pc:spChg chg="add mod">
          <ac:chgData name="Miguel Cuadrat-Grzybowski" userId="4288747e-cc8b-45c8-b90f-583997f1a9d5" providerId="ADAL" clId="{B32A2570-C738-4C5A-867B-71FEC0F5B4EB}" dt="2026-04-30T15:03:05.427" v="15130" actId="1076"/>
          <ac:spMkLst>
            <pc:docMk/>
            <pc:sldMk cId="716253501" sldId="687"/>
            <ac:spMk id="7" creationId="{645D4367-10F2-06C4-4836-25B76E70BD92}"/>
          </ac:spMkLst>
        </pc:spChg>
        <pc:spChg chg="mod">
          <ac:chgData name="Miguel Cuadrat-Grzybowski" userId="4288747e-cc8b-45c8-b90f-583997f1a9d5" providerId="ADAL" clId="{B32A2570-C738-4C5A-867B-71FEC0F5B4EB}" dt="2026-04-21T14:09:50.695" v="11897" actId="20577"/>
          <ac:spMkLst>
            <pc:docMk/>
            <pc:sldMk cId="716253501" sldId="687"/>
            <ac:spMk id="8" creationId="{BE54D9BC-6A7B-8F25-7E13-6760CD901D10}"/>
          </ac:spMkLst>
        </pc:spChg>
        <pc:spChg chg="add mod">
          <ac:chgData name="Miguel Cuadrat-Grzybowski" userId="4288747e-cc8b-45c8-b90f-583997f1a9d5" providerId="ADAL" clId="{B32A2570-C738-4C5A-867B-71FEC0F5B4EB}" dt="2026-04-30T15:02:42.272" v="15126" actId="1036"/>
          <ac:spMkLst>
            <pc:docMk/>
            <pc:sldMk cId="716253501" sldId="687"/>
            <ac:spMk id="9" creationId="{EA4ABEB4-1591-C8A0-01D6-B9C10EED34DE}"/>
          </ac:spMkLst>
        </pc:spChg>
        <pc:spChg chg="add mod ord">
          <ac:chgData name="Miguel Cuadrat-Grzybowski" userId="4288747e-cc8b-45c8-b90f-583997f1a9d5" providerId="ADAL" clId="{B32A2570-C738-4C5A-867B-71FEC0F5B4EB}" dt="2026-04-30T15:17:24.125" v="15326" actId="166"/>
          <ac:spMkLst>
            <pc:docMk/>
            <pc:sldMk cId="716253501" sldId="687"/>
            <ac:spMk id="11" creationId="{499BBED8-9F96-4C10-2BC5-DA724C05E9A5}"/>
          </ac:spMkLst>
        </pc:spChg>
        <pc:spChg chg="add mod">
          <ac:chgData name="Miguel Cuadrat-Grzybowski" userId="4288747e-cc8b-45c8-b90f-583997f1a9d5" providerId="ADAL" clId="{B32A2570-C738-4C5A-867B-71FEC0F5B4EB}" dt="2026-04-30T15:02:42.272" v="15126" actId="1036"/>
          <ac:spMkLst>
            <pc:docMk/>
            <pc:sldMk cId="716253501" sldId="687"/>
            <ac:spMk id="12" creationId="{0F327324-93E5-C818-7A6C-4FD8815244C8}"/>
          </ac:spMkLst>
        </pc:spChg>
        <pc:spChg chg="add mod">
          <ac:chgData name="Miguel Cuadrat-Grzybowski" userId="4288747e-cc8b-45c8-b90f-583997f1a9d5" providerId="ADAL" clId="{B32A2570-C738-4C5A-867B-71FEC0F5B4EB}" dt="2026-04-30T15:02:59.443" v="15129" actId="1076"/>
          <ac:spMkLst>
            <pc:docMk/>
            <pc:sldMk cId="716253501" sldId="687"/>
            <ac:spMk id="13" creationId="{44A7E0BD-3490-9BB6-95C4-AD3F1295C34E}"/>
          </ac:spMkLst>
        </pc:spChg>
        <pc:spChg chg="add mod">
          <ac:chgData name="Miguel Cuadrat-Grzybowski" userId="4288747e-cc8b-45c8-b90f-583997f1a9d5" providerId="ADAL" clId="{B32A2570-C738-4C5A-867B-71FEC0F5B4EB}" dt="2026-04-22T07:19:39.205" v="14107" actId="164"/>
          <ac:spMkLst>
            <pc:docMk/>
            <pc:sldMk cId="716253501" sldId="687"/>
            <ac:spMk id="14" creationId="{10375608-ABAA-F297-15A2-E29B15006C51}"/>
          </ac:spMkLst>
        </pc:spChg>
        <pc:spChg chg="add mod">
          <ac:chgData name="Miguel Cuadrat-Grzybowski" userId="4288747e-cc8b-45c8-b90f-583997f1a9d5" providerId="ADAL" clId="{B32A2570-C738-4C5A-867B-71FEC0F5B4EB}" dt="2026-04-30T15:02:55.443" v="15128" actId="1076"/>
          <ac:spMkLst>
            <pc:docMk/>
            <pc:sldMk cId="716253501" sldId="687"/>
            <ac:spMk id="15" creationId="{3AA5674A-BCEF-3A00-63A7-D1015DF078ED}"/>
          </ac:spMkLst>
        </pc:spChg>
        <pc:spChg chg="add mod">
          <ac:chgData name="Miguel Cuadrat-Grzybowski" userId="4288747e-cc8b-45c8-b90f-583997f1a9d5" providerId="ADAL" clId="{B32A2570-C738-4C5A-867B-71FEC0F5B4EB}" dt="2026-04-30T15:03:19.391" v="15132" actId="208"/>
          <ac:spMkLst>
            <pc:docMk/>
            <pc:sldMk cId="716253501" sldId="687"/>
            <ac:spMk id="16" creationId="{3BFB35C9-97A3-C01C-E1BD-21D9E6CD66B6}"/>
          </ac:spMkLst>
        </pc:spChg>
        <pc:spChg chg="add mod">
          <ac:chgData name="Miguel Cuadrat-Grzybowski" userId="4288747e-cc8b-45c8-b90f-583997f1a9d5" providerId="ADAL" clId="{B32A2570-C738-4C5A-867B-71FEC0F5B4EB}" dt="2026-04-30T15:03:32.146" v="15138" actId="1076"/>
          <ac:spMkLst>
            <pc:docMk/>
            <pc:sldMk cId="716253501" sldId="687"/>
            <ac:spMk id="17" creationId="{70BD9847-02B7-275C-7666-A2AD939173BE}"/>
          </ac:spMkLst>
        </pc:spChg>
        <pc:grpChg chg="add mod">
          <ac:chgData name="Miguel Cuadrat-Grzybowski" userId="4288747e-cc8b-45c8-b90f-583997f1a9d5" providerId="ADAL" clId="{B32A2570-C738-4C5A-867B-71FEC0F5B4EB}" dt="2026-04-30T15:00:59.515" v="15117" actId="1076"/>
          <ac:grpSpMkLst>
            <pc:docMk/>
            <pc:sldMk cId="716253501" sldId="687"/>
            <ac:grpSpMk id="21" creationId="{9D7548F8-FB82-3DB3-B8CA-424B1BCBA50C}"/>
          </ac:grpSpMkLst>
        </pc:grpChg>
        <pc:picChg chg="mod modCrop">
          <ac:chgData name="Miguel Cuadrat-Grzybowski" userId="4288747e-cc8b-45c8-b90f-583997f1a9d5" providerId="ADAL" clId="{B32A2570-C738-4C5A-867B-71FEC0F5B4EB}" dt="2026-04-22T07:19:47.863" v="14110" actId="14100"/>
          <ac:picMkLst>
            <pc:docMk/>
            <pc:sldMk cId="716253501" sldId="687"/>
            <ac:picMk id="10" creationId="{47583136-4556-A2BB-17D2-934F9E30C98C}"/>
          </ac:picMkLst>
        </pc:picChg>
      </pc:sldChg>
      <pc:sldChg chg="addSp delSp modSp add mod ord">
        <pc:chgData name="Miguel Cuadrat-Grzybowski" userId="4288747e-cc8b-45c8-b90f-583997f1a9d5" providerId="ADAL" clId="{B32A2570-C738-4C5A-867B-71FEC0F5B4EB}" dt="2026-04-22T07:25:15.521" v="14218" actId="20577"/>
        <pc:sldMkLst>
          <pc:docMk/>
          <pc:sldMk cId="765147989" sldId="688"/>
        </pc:sldMkLst>
        <pc:spChg chg="mod">
          <ac:chgData name="Miguel Cuadrat-Grzybowski" userId="4288747e-cc8b-45c8-b90f-583997f1a9d5" providerId="ADAL" clId="{B32A2570-C738-4C5A-867B-71FEC0F5B4EB}" dt="2026-04-21T14:23:44.176" v="12286" actId="20577"/>
          <ac:spMkLst>
            <pc:docMk/>
            <pc:sldMk cId="765147989" sldId="688"/>
            <ac:spMk id="6" creationId="{92655958-3796-45C6-E818-F6F6D75ED5C5}"/>
          </ac:spMkLst>
        </pc:spChg>
        <pc:spChg chg="mod">
          <ac:chgData name="Miguel Cuadrat-Grzybowski" userId="4288747e-cc8b-45c8-b90f-583997f1a9d5" providerId="ADAL" clId="{B32A2570-C738-4C5A-867B-71FEC0F5B4EB}" dt="2026-04-21T14:24:07.475" v="12293" actId="404"/>
          <ac:spMkLst>
            <pc:docMk/>
            <pc:sldMk cId="765147989" sldId="688"/>
            <ac:spMk id="7" creationId="{FF93CFB9-9F85-523F-5D39-A7551E58D219}"/>
          </ac:spMkLst>
        </pc:spChg>
        <pc:spChg chg="mod">
          <ac:chgData name="Miguel Cuadrat-Grzybowski" userId="4288747e-cc8b-45c8-b90f-583997f1a9d5" providerId="ADAL" clId="{B32A2570-C738-4C5A-867B-71FEC0F5B4EB}" dt="2026-04-21T14:24:15.100" v="12295" actId="1076"/>
          <ac:spMkLst>
            <pc:docMk/>
            <pc:sldMk cId="765147989" sldId="688"/>
            <ac:spMk id="8" creationId="{D3CF4C68-21BA-4A66-CA9D-B131FAD29870}"/>
          </ac:spMkLst>
        </pc:spChg>
        <pc:spChg chg="mod">
          <ac:chgData name="Miguel Cuadrat-Grzybowski" userId="4288747e-cc8b-45c8-b90f-583997f1a9d5" providerId="ADAL" clId="{B32A2570-C738-4C5A-867B-71FEC0F5B4EB}" dt="2026-04-21T14:24:07.475" v="12293" actId="404"/>
          <ac:spMkLst>
            <pc:docMk/>
            <pc:sldMk cId="765147989" sldId="688"/>
            <ac:spMk id="9" creationId="{74ECF9E9-8252-0A87-94E3-3E405388CF2F}"/>
          </ac:spMkLst>
        </pc:spChg>
        <pc:spChg chg="mod">
          <ac:chgData name="Miguel Cuadrat-Grzybowski" userId="4288747e-cc8b-45c8-b90f-583997f1a9d5" providerId="ADAL" clId="{B32A2570-C738-4C5A-867B-71FEC0F5B4EB}" dt="2026-04-21T14:24:07.475" v="12293" actId="404"/>
          <ac:spMkLst>
            <pc:docMk/>
            <pc:sldMk cId="765147989" sldId="688"/>
            <ac:spMk id="12" creationId="{7E355161-1F0A-48D8-0A47-13D023BD22D7}"/>
          </ac:spMkLst>
        </pc:spChg>
        <pc:spChg chg="mod">
          <ac:chgData name="Miguel Cuadrat-Grzybowski" userId="4288747e-cc8b-45c8-b90f-583997f1a9d5" providerId="ADAL" clId="{B32A2570-C738-4C5A-867B-71FEC0F5B4EB}" dt="2026-04-21T14:24:12.408" v="12294" actId="1076"/>
          <ac:spMkLst>
            <pc:docMk/>
            <pc:sldMk cId="765147989" sldId="688"/>
            <ac:spMk id="13" creationId="{F59F1212-CF75-74F4-C930-A8BC9B23875B}"/>
          </ac:spMkLst>
        </pc:spChg>
        <pc:spChg chg="add mod">
          <ac:chgData name="Miguel Cuadrat-Grzybowski" userId="4288747e-cc8b-45c8-b90f-583997f1a9d5" providerId="ADAL" clId="{B32A2570-C738-4C5A-867B-71FEC0F5B4EB}" dt="2026-04-22T07:25:15.521" v="14218" actId="20577"/>
          <ac:spMkLst>
            <pc:docMk/>
            <pc:sldMk cId="765147989" sldId="688"/>
            <ac:spMk id="14" creationId="{88FACC37-8982-5C92-9425-440354AE6A3A}"/>
          </ac:spMkLst>
        </pc:spChg>
        <pc:grpChg chg="add mod">
          <ac:chgData name="Miguel Cuadrat-Grzybowski" userId="4288747e-cc8b-45c8-b90f-583997f1a9d5" providerId="ADAL" clId="{B32A2570-C738-4C5A-867B-71FEC0F5B4EB}" dt="2026-04-21T14:24:20.388" v="12297" actId="1076"/>
          <ac:grpSpMkLst>
            <pc:docMk/>
            <pc:sldMk cId="765147989" sldId="688"/>
            <ac:grpSpMk id="2" creationId="{FC4B6EC3-3CFA-4027-CB73-4EAF24994BCC}"/>
          </ac:grpSpMkLst>
        </pc:grpChg>
        <pc:picChg chg="mod">
          <ac:chgData name="Miguel Cuadrat-Grzybowski" userId="4288747e-cc8b-45c8-b90f-583997f1a9d5" providerId="ADAL" clId="{B32A2570-C738-4C5A-867B-71FEC0F5B4EB}" dt="2026-04-21T14:23:48.493" v="12288"/>
          <ac:picMkLst>
            <pc:docMk/>
            <pc:sldMk cId="765147989" sldId="688"/>
            <ac:picMk id="3" creationId="{6A6143C7-79F1-F6FB-F042-890099528CA5}"/>
          </ac:picMkLst>
        </pc:picChg>
        <pc:picChg chg="mod">
          <ac:chgData name="Miguel Cuadrat-Grzybowski" userId="4288747e-cc8b-45c8-b90f-583997f1a9d5" providerId="ADAL" clId="{B32A2570-C738-4C5A-867B-71FEC0F5B4EB}" dt="2026-04-21T14:23:48.493" v="12288"/>
          <ac:picMkLst>
            <pc:docMk/>
            <pc:sldMk cId="765147989" sldId="688"/>
            <ac:picMk id="4" creationId="{DF36FB83-C9F3-DDDF-A924-FD4AAA81A5E8}"/>
          </ac:picMkLst>
        </pc:picChg>
        <pc:picChg chg="mod">
          <ac:chgData name="Miguel Cuadrat-Grzybowski" userId="4288747e-cc8b-45c8-b90f-583997f1a9d5" providerId="ADAL" clId="{B32A2570-C738-4C5A-867B-71FEC0F5B4EB}" dt="2026-04-21T14:23:48.493" v="12288"/>
          <ac:picMkLst>
            <pc:docMk/>
            <pc:sldMk cId="765147989" sldId="688"/>
            <ac:picMk id="5" creationId="{BFC60080-B9F0-4BE9-4E26-6C4AA1336088}"/>
          </ac:picMkLst>
        </pc:picChg>
      </pc:sldChg>
      <pc:sldChg chg="addSp delSp modSp add mod ord">
        <pc:chgData name="Miguel Cuadrat-Grzybowski" userId="4288747e-cc8b-45c8-b90f-583997f1a9d5" providerId="ADAL" clId="{B32A2570-C738-4C5A-867B-71FEC0F5B4EB}" dt="2026-04-22T07:24:54.976" v="14165" actId="20577"/>
        <pc:sldMkLst>
          <pc:docMk/>
          <pc:sldMk cId="4056396790" sldId="689"/>
        </pc:sldMkLst>
        <pc:spChg chg="add mod">
          <ac:chgData name="Miguel Cuadrat-Grzybowski" userId="4288747e-cc8b-45c8-b90f-583997f1a9d5" providerId="ADAL" clId="{B32A2570-C738-4C5A-867B-71FEC0F5B4EB}" dt="2026-04-22T07:24:54.976" v="14165" actId="20577"/>
          <ac:spMkLst>
            <pc:docMk/>
            <pc:sldMk cId="4056396790" sldId="689"/>
            <ac:spMk id="4" creationId="{310202AF-63D7-2853-EB42-5EE22716D216}"/>
          </ac:spMkLst>
        </pc:spChg>
        <pc:spChg chg="mod">
          <ac:chgData name="Miguel Cuadrat-Grzybowski" userId="4288747e-cc8b-45c8-b90f-583997f1a9d5" providerId="ADAL" clId="{B32A2570-C738-4C5A-867B-71FEC0F5B4EB}" dt="2026-04-21T14:28:01.953" v="12487" actId="20577"/>
          <ac:spMkLst>
            <pc:docMk/>
            <pc:sldMk cId="4056396790" sldId="689"/>
            <ac:spMk id="6" creationId="{591F484F-5BBE-2F44-2D39-D5F446DD948D}"/>
          </ac:spMkLst>
        </pc:spChg>
        <pc:picChg chg="add mod">
          <ac:chgData name="Miguel Cuadrat-Grzybowski" userId="4288747e-cc8b-45c8-b90f-583997f1a9d5" providerId="ADAL" clId="{B32A2570-C738-4C5A-867B-71FEC0F5B4EB}" dt="2026-04-21T14:28:18.019" v="12493" actId="1076"/>
          <ac:picMkLst>
            <pc:docMk/>
            <pc:sldMk cId="4056396790" sldId="689"/>
            <ac:picMk id="3" creationId="{BD00D017-D421-5E77-F845-CA89E49ECE38}"/>
          </ac:picMkLst>
        </pc:picChg>
      </pc:sldChg>
      <pc:sldChg chg="addSp delSp modSp add mod">
        <pc:chgData name="Miguel Cuadrat-Grzybowski" userId="4288747e-cc8b-45c8-b90f-583997f1a9d5" providerId="ADAL" clId="{B32A2570-C738-4C5A-867B-71FEC0F5B4EB}" dt="2026-04-30T15:07:36.514" v="15168" actId="1076"/>
        <pc:sldMkLst>
          <pc:docMk/>
          <pc:sldMk cId="2180479775" sldId="690"/>
        </pc:sldMkLst>
        <pc:spChg chg="mod">
          <ac:chgData name="Miguel Cuadrat-Grzybowski" userId="4288747e-cc8b-45c8-b90f-583997f1a9d5" providerId="ADAL" clId="{B32A2570-C738-4C5A-867B-71FEC0F5B4EB}" dt="2026-04-21T14:30:41.465" v="12539" actId="20577"/>
          <ac:spMkLst>
            <pc:docMk/>
            <pc:sldMk cId="2180479775" sldId="690"/>
            <ac:spMk id="2" creationId="{6B7D213B-950E-5F40-DE86-DEF155C90462}"/>
          </ac:spMkLst>
        </pc:spChg>
        <pc:spChg chg="add mod">
          <ac:chgData name="Miguel Cuadrat-Grzybowski" userId="4288747e-cc8b-45c8-b90f-583997f1a9d5" providerId="ADAL" clId="{B32A2570-C738-4C5A-867B-71FEC0F5B4EB}" dt="2026-04-21T15:03:10.907" v="13555" actId="1582"/>
          <ac:spMkLst>
            <pc:docMk/>
            <pc:sldMk cId="2180479775" sldId="690"/>
            <ac:spMk id="37" creationId="{45B067C2-1920-D487-5DDA-59B1B36DDC7E}"/>
          </ac:spMkLst>
        </pc:spChg>
        <pc:spChg chg="add mod">
          <ac:chgData name="Miguel Cuadrat-Grzybowski" userId="4288747e-cc8b-45c8-b90f-583997f1a9d5" providerId="ADAL" clId="{B32A2570-C738-4C5A-867B-71FEC0F5B4EB}" dt="2026-04-21T15:04:29.574" v="13565" actId="14100"/>
          <ac:spMkLst>
            <pc:docMk/>
            <pc:sldMk cId="2180479775" sldId="690"/>
            <ac:spMk id="38" creationId="{EC8442F5-AD19-D077-4289-C65F0F24B04B}"/>
          </ac:spMkLst>
        </pc:spChg>
        <pc:picChg chg="add mod ord">
          <ac:chgData name="Miguel Cuadrat-Grzybowski" userId="4288747e-cc8b-45c8-b90f-583997f1a9d5" providerId="ADAL" clId="{B32A2570-C738-4C5A-867B-71FEC0F5B4EB}" dt="2026-04-30T15:07:30.418" v="15166" actId="1076"/>
          <ac:picMkLst>
            <pc:docMk/>
            <pc:sldMk cId="2180479775" sldId="690"/>
            <ac:picMk id="6" creationId="{F5421992-098F-5EF2-D417-840FBC0C28C0}"/>
          </ac:picMkLst>
        </pc:picChg>
        <pc:picChg chg="add mod ord">
          <ac:chgData name="Miguel Cuadrat-Grzybowski" userId="4288747e-cc8b-45c8-b90f-583997f1a9d5" providerId="ADAL" clId="{B32A2570-C738-4C5A-867B-71FEC0F5B4EB}" dt="2026-04-30T15:07:36.514" v="15168" actId="1076"/>
          <ac:picMkLst>
            <pc:docMk/>
            <pc:sldMk cId="2180479775" sldId="690"/>
            <ac:picMk id="7" creationId="{3E28C355-643E-FB3B-7D27-53BE51D6BA28}"/>
          </ac:picMkLst>
        </pc:picChg>
        <pc:picChg chg="add mod ord">
          <ac:chgData name="Miguel Cuadrat-Grzybowski" userId="4288747e-cc8b-45c8-b90f-583997f1a9d5" providerId="ADAL" clId="{B32A2570-C738-4C5A-867B-71FEC0F5B4EB}" dt="2026-04-30T15:07:33.296" v="15167" actId="1076"/>
          <ac:picMkLst>
            <pc:docMk/>
            <pc:sldMk cId="2180479775" sldId="690"/>
            <ac:picMk id="8" creationId="{BDE669C0-0E64-062B-F225-04320CCB03E0}"/>
          </ac:picMkLst>
        </pc:picChg>
        <pc:picChg chg="add mod modCrop">
          <ac:chgData name="Miguel Cuadrat-Grzybowski" userId="4288747e-cc8b-45c8-b90f-583997f1a9d5" providerId="ADAL" clId="{B32A2570-C738-4C5A-867B-71FEC0F5B4EB}" dt="2026-04-21T14:32:38.424" v="12563" actId="1076"/>
          <ac:picMkLst>
            <pc:docMk/>
            <pc:sldMk cId="2180479775" sldId="690"/>
            <ac:picMk id="17" creationId="{529448B8-BD8B-32FD-9799-276E5F475297}"/>
          </ac:picMkLst>
        </pc:picChg>
        <pc:picChg chg="add mod">
          <ac:chgData name="Miguel Cuadrat-Grzybowski" userId="4288747e-cc8b-45c8-b90f-583997f1a9d5" providerId="ADAL" clId="{B32A2570-C738-4C5A-867B-71FEC0F5B4EB}" dt="2026-04-21T15:03:29.177" v="13557" actId="2085"/>
          <ac:picMkLst>
            <pc:docMk/>
            <pc:sldMk cId="2180479775" sldId="690"/>
            <ac:picMk id="30" creationId="{6B58093A-96C3-382C-4D5B-F290B322402C}"/>
          </ac:picMkLst>
        </pc:picChg>
        <pc:picChg chg="add mod">
          <ac:chgData name="Miguel Cuadrat-Grzybowski" userId="4288747e-cc8b-45c8-b90f-583997f1a9d5" providerId="ADAL" clId="{B32A2570-C738-4C5A-867B-71FEC0F5B4EB}" dt="2026-04-22T11:13:54.174" v="14843" actId="1076"/>
          <ac:picMkLst>
            <pc:docMk/>
            <pc:sldMk cId="2180479775" sldId="690"/>
            <ac:picMk id="41" creationId="{EF6C162E-08C0-7F20-ABB1-28D556C56ABC}"/>
          </ac:picMkLst>
        </pc:picChg>
        <pc:cxnChg chg="add mod">
          <ac:chgData name="Miguel Cuadrat-Grzybowski" userId="4288747e-cc8b-45c8-b90f-583997f1a9d5" providerId="ADAL" clId="{B32A2570-C738-4C5A-867B-71FEC0F5B4EB}" dt="2026-04-30T15:07:30.418" v="15166" actId="1076"/>
          <ac:cxnSpMkLst>
            <pc:docMk/>
            <pc:sldMk cId="2180479775" sldId="690"/>
            <ac:cxnSpMk id="20" creationId="{5B4A4365-AF47-750B-1D5A-55ADBCFDC20F}"/>
          </ac:cxnSpMkLst>
        </pc:cxnChg>
        <pc:cxnChg chg="add mod">
          <ac:chgData name="Miguel Cuadrat-Grzybowski" userId="4288747e-cc8b-45c8-b90f-583997f1a9d5" providerId="ADAL" clId="{B32A2570-C738-4C5A-867B-71FEC0F5B4EB}" dt="2026-04-30T15:07:33.296" v="15167" actId="1076"/>
          <ac:cxnSpMkLst>
            <pc:docMk/>
            <pc:sldMk cId="2180479775" sldId="690"/>
            <ac:cxnSpMk id="21" creationId="{EC5F370E-BF09-41C5-0D0C-9ED27B5A91F5}"/>
          </ac:cxnSpMkLst>
        </pc:cxnChg>
        <pc:cxnChg chg="add mod">
          <ac:chgData name="Miguel Cuadrat-Grzybowski" userId="4288747e-cc8b-45c8-b90f-583997f1a9d5" providerId="ADAL" clId="{B32A2570-C738-4C5A-867B-71FEC0F5B4EB}" dt="2026-04-30T15:07:36.514" v="15168" actId="1076"/>
          <ac:cxnSpMkLst>
            <pc:docMk/>
            <pc:sldMk cId="2180479775" sldId="690"/>
            <ac:cxnSpMk id="24" creationId="{305C974A-1D05-ED33-F58C-F7D5067DE24F}"/>
          </ac:cxnSpMkLst>
        </pc:cxnChg>
      </pc:sldChg>
      <pc:sldChg chg="addSp delSp modSp add mod">
        <pc:chgData name="Miguel Cuadrat-Grzybowski" userId="4288747e-cc8b-45c8-b90f-583997f1a9d5" providerId="ADAL" clId="{B32A2570-C738-4C5A-867B-71FEC0F5B4EB}" dt="2026-04-22T11:31:14.753" v="14853" actId="113"/>
        <pc:sldMkLst>
          <pc:docMk/>
          <pc:sldMk cId="361158317" sldId="691"/>
        </pc:sldMkLst>
        <pc:spChg chg="add mod">
          <ac:chgData name="Miguel Cuadrat-Grzybowski" userId="4288747e-cc8b-45c8-b90f-583997f1a9d5" providerId="ADAL" clId="{B32A2570-C738-4C5A-867B-71FEC0F5B4EB}" dt="2026-04-22T11:31:14.753" v="14853" actId="113"/>
          <ac:spMkLst>
            <pc:docMk/>
            <pc:sldMk cId="361158317" sldId="691"/>
            <ac:spMk id="2" creationId="{1E42FCC4-377F-3369-0DE2-FB95AD5AA981}"/>
          </ac:spMkLst>
        </pc:spChg>
        <pc:spChg chg="add mod">
          <ac:chgData name="Miguel Cuadrat-Grzybowski" userId="4288747e-cc8b-45c8-b90f-583997f1a9d5" providerId="ADAL" clId="{B32A2570-C738-4C5A-867B-71FEC0F5B4EB}" dt="2026-04-21T14:42:34.647" v="12975" actId="207"/>
          <ac:spMkLst>
            <pc:docMk/>
            <pc:sldMk cId="361158317" sldId="691"/>
            <ac:spMk id="4" creationId="{A207C32A-BF38-4386-0AC2-A332EE20EAF2}"/>
          </ac:spMkLst>
        </pc:spChg>
        <pc:spChg chg="add mod">
          <ac:chgData name="Miguel Cuadrat-Grzybowski" userId="4288747e-cc8b-45c8-b90f-583997f1a9d5" providerId="ADAL" clId="{B32A2570-C738-4C5A-867B-71FEC0F5B4EB}" dt="2026-04-21T14:42:46.081" v="12977" actId="1076"/>
          <ac:spMkLst>
            <pc:docMk/>
            <pc:sldMk cId="361158317" sldId="691"/>
            <ac:spMk id="6" creationId="{81C28E01-C1B8-ECF3-9855-FB1AB5D5D86D}"/>
          </ac:spMkLst>
        </pc:spChg>
        <pc:spChg chg="mod">
          <ac:chgData name="Miguel Cuadrat-Grzybowski" userId="4288747e-cc8b-45c8-b90f-583997f1a9d5" providerId="ADAL" clId="{B32A2570-C738-4C5A-867B-71FEC0F5B4EB}" dt="2026-04-21T14:46:05.272" v="13080" actId="20577"/>
          <ac:spMkLst>
            <pc:docMk/>
            <pc:sldMk cId="361158317" sldId="691"/>
            <ac:spMk id="8" creationId="{963E1D54-28A0-A03A-2F75-96A7281BDEDD}"/>
          </ac:spMkLst>
        </pc:spChg>
        <pc:spChg chg="add mod">
          <ac:chgData name="Miguel Cuadrat-Grzybowski" userId="4288747e-cc8b-45c8-b90f-583997f1a9d5" providerId="ADAL" clId="{B32A2570-C738-4C5A-867B-71FEC0F5B4EB}" dt="2026-04-22T07:31:58.862" v="14349" actId="14100"/>
          <ac:spMkLst>
            <pc:docMk/>
            <pc:sldMk cId="361158317" sldId="691"/>
            <ac:spMk id="10" creationId="{8177F47A-572B-836E-D124-8A86B12AECFB}"/>
          </ac:spMkLst>
        </pc:spChg>
        <pc:spChg chg="mod">
          <ac:chgData name="Miguel Cuadrat-Grzybowski" userId="4288747e-cc8b-45c8-b90f-583997f1a9d5" providerId="ADAL" clId="{B32A2570-C738-4C5A-867B-71FEC0F5B4EB}" dt="2026-04-21T14:42:46.081" v="12977" actId="1076"/>
          <ac:spMkLst>
            <pc:docMk/>
            <pc:sldMk cId="361158317" sldId="691"/>
            <ac:spMk id="14" creationId="{E1B8D0B7-F204-BB98-F043-555FCC41CF93}"/>
          </ac:spMkLst>
        </pc:spChg>
        <pc:picChg chg="add mod modCrop">
          <ac:chgData name="Miguel Cuadrat-Grzybowski" userId="4288747e-cc8b-45c8-b90f-583997f1a9d5" providerId="ADAL" clId="{B32A2570-C738-4C5A-867B-71FEC0F5B4EB}" dt="2026-04-21T14:43:37.317" v="12991" actId="1076"/>
          <ac:picMkLst>
            <pc:docMk/>
            <pc:sldMk cId="361158317" sldId="691"/>
            <ac:picMk id="9" creationId="{FD8AD948-8B3A-0596-1173-078421C86D07}"/>
          </ac:picMkLst>
        </pc:picChg>
      </pc:sldChg>
      <pc:sldMasterChg chg="delSldLayout">
        <pc:chgData name="Miguel Cuadrat-Grzybowski" userId="4288747e-cc8b-45c8-b90f-583997f1a9d5" providerId="ADAL" clId="{B32A2570-C738-4C5A-867B-71FEC0F5B4EB}" dt="2026-04-21T07:47:55.812" v="5753" actId="47"/>
        <pc:sldMasterMkLst>
          <pc:docMk/>
          <pc:sldMasterMk cId="0" sldId="214748364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43" name="Shape 3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3144" name="Shape 31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5429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4025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93967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46587-3018-1DD1-B80D-16684EBF0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64DB7-EEC0-01A5-68E1-ED2AE99F4980}"/>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D822362D-9449-823D-AEBF-E4B7F96598A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40816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D2D94-7A24-1950-FA2B-495F91AED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51884A-30C6-73D7-73F7-E7DBF9F60857}"/>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2E1E16CA-0171-83A7-30FD-255885C731E6}"/>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3162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4401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187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9265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54935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AD519-5117-4524-DD8A-F22BF1607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9FF702-2852-7985-FB6A-9C028E5FCB57}"/>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02526E8-1F29-7817-6784-59941D7F7118}"/>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9705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pptsolutions.nl/"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elpagina + Beeld">
    <p:spTree>
      <p:nvGrpSpPr>
        <p:cNvPr id="1" name=""/>
        <p:cNvGrpSpPr/>
        <p:nvPr/>
      </p:nvGrpSpPr>
      <p:grpSpPr>
        <a:xfrm>
          <a:off x="0" y="0"/>
          <a:ext cx="0" cy="0"/>
          <a:chOff x="0" y="0"/>
          <a:chExt cx="0" cy="0"/>
        </a:xfrm>
      </p:grpSpPr>
      <p:grpSp>
        <p:nvGrpSpPr>
          <p:cNvPr id="249" name="Group 4"/>
          <p:cNvGrpSpPr/>
          <p:nvPr/>
        </p:nvGrpSpPr>
        <p:grpSpPr>
          <a:xfrm>
            <a:off x="698501" y="5884314"/>
            <a:ext cx="1454912" cy="577167"/>
            <a:chOff x="0" y="0"/>
            <a:chExt cx="1454911" cy="577165"/>
          </a:xfrm>
        </p:grpSpPr>
        <p:sp>
          <p:nvSpPr>
            <p:cNvPr id="2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50" name="Rechthoek 6"/>
          <p:cNvSpPr/>
          <p:nvPr/>
        </p:nvSpPr>
        <p:spPr>
          <a:xfrm>
            <a:off x="-12032" y="-1"/>
            <a:ext cx="12204032" cy="6858001"/>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251" name="Tekstvak 4"/>
          <p:cNvSpPr txBox="1"/>
          <p:nvPr/>
        </p:nvSpPr>
        <p:spPr>
          <a:xfrm>
            <a:off x="34969" y="-662297"/>
            <a:ext cx="121005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err="1">
                <a:solidFill>
                  <a:schemeClr val="tx1"/>
                </a:solidFill>
              </a:rPr>
              <a:t>Titelpagina</a:t>
            </a:r>
            <a:r>
              <a:rPr>
                <a:solidFill>
                  <a:schemeClr val="tx1"/>
                </a:solidFill>
              </a:rPr>
              <a:t> + </a:t>
            </a:r>
            <a:r>
              <a:rPr err="1">
                <a:solidFill>
                  <a:schemeClr val="tx1"/>
                </a:solidFill>
              </a:rPr>
              <a:t>Beeld</a:t>
            </a:r>
            <a:endParaRPr>
              <a:solidFill>
                <a:schemeClr val="tx1"/>
              </a:solidFill>
            </a:endParaRPr>
          </a:p>
        </p:txBody>
      </p:sp>
      <p:sp>
        <p:nvSpPr>
          <p:cNvPr id="252" name="Tijdelijke aanduiding voor afbeelding 16"/>
          <p:cNvSpPr>
            <a:spLocks noGrp="1"/>
          </p:cNvSpPr>
          <p:nvPr>
            <p:ph type="pic" idx="21"/>
          </p:nvPr>
        </p:nvSpPr>
        <p:spPr>
          <a:xfrm>
            <a:off x="4852465" y="0"/>
            <a:ext cx="7339534" cy="6858000"/>
          </a:xfrm>
          <a:prstGeom prst="rect">
            <a:avLst/>
          </a:prstGeom>
        </p:spPr>
        <p:txBody>
          <a:bodyPr lIns="91439" tIns="45719" rIns="91439" bIns="45719"/>
          <a:lstStyle/>
          <a:p>
            <a:r>
              <a:rPr lang="en-US"/>
              <a:t>Click icon to add picture</a:t>
            </a:r>
            <a:endParaRPr/>
          </a:p>
        </p:txBody>
      </p:sp>
      <p:sp>
        <p:nvSpPr>
          <p:cNvPr id="253" name="Body Level One…"/>
          <p:cNvSpPr txBox="1">
            <a:spLocks noGrp="1"/>
          </p:cNvSpPr>
          <p:nvPr>
            <p:ph type="body" sz="quarter" idx="1" hasCustomPrompt="1"/>
          </p:nvPr>
        </p:nvSpPr>
        <p:spPr>
          <a:xfrm>
            <a:off x="698500" y="4883660"/>
            <a:ext cx="3729203" cy="248473"/>
          </a:xfrm>
          <a:prstGeom prst="rect">
            <a:avLst/>
          </a:prstGeom>
        </p:spPr>
        <p:txBody>
          <a:bodyPr anchor="ctr">
            <a:normAutofit/>
          </a:bodyPr>
          <a:lstStyle>
            <a:lvl1pPr marL="0" indent="0">
              <a:buClrTx/>
              <a:buSzTx/>
              <a:buNone/>
              <a:defRPr b="1">
                <a:solidFill>
                  <a:srgbClr val="FFFFFF"/>
                </a:solidFill>
              </a:defRPr>
            </a:lvl1pPr>
            <a:lvl2pPr marL="0" indent="457200">
              <a:buClrTx/>
              <a:buSzTx/>
              <a:buNone/>
              <a:defRPr b="1">
                <a:solidFill>
                  <a:srgbClr val="FFFFFF"/>
                </a:solidFill>
              </a:defRPr>
            </a:lvl2pPr>
            <a:lvl3pPr indent="914400">
              <a:buClrTx/>
              <a:buFontTx/>
              <a:defRPr b="1">
                <a:solidFill>
                  <a:srgbClr val="FFFFFF"/>
                </a:solidFill>
              </a:defRPr>
            </a:lvl3pPr>
            <a:lvl4pPr indent="1371600">
              <a:buClrTx/>
              <a:buFontTx/>
              <a:defRPr b="1">
                <a:solidFill>
                  <a:srgbClr val="FFFFFF"/>
                </a:solidFill>
              </a:defRPr>
            </a:lvl4pPr>
            <a:lvl5pPr marL="0" indent="1828800">
              <a:buClrTx/>
              <a:buSzTx/>
              <a:buFontTx/>
              <a:buNone/>
              <a:defRPr b="1">
                <a:solidFill>
                  <a:srgbClr val="FFFFFF"/>
                </a:solidFill>
              </a:defRPr>
            </a:lvl5pPr>
          </a:lstStyle>
          <a:p>
            <a:r>
              <a:t>Naam van de spreker of datum</a:t>
            </a:r>
          </a:p>
          <a:p>
            <a:pPr lvl="1"/>
            <a:endParaRPr/>
          </a:p>
          <a:p>
            <a:pPr lvl="2"/>
            <a:endParaRPr/>
          </a:p>
          <a:p>
            <a:pPr lvl="3"/>
            <a:endParaRPr/>
          </a:p>
          <a:p>
            <a:pPr lvl="4"/>
            <a:endParaRPr/>
          </a:p>
        </p:txBody>
      </p:sp>
      <p:sp>
        <p:nvSpPr>
          <p:cNvPr id="254" name="Tijdelijke aanduiding voor tekst 20"/>
          <p:cNvSpPr>
            <a:spLocks noGrp="1"/>
          </p:cNvSpPr>
          <p:nvPr>
            <p:ph type="body" sz="quarter" idx="22" hasCustomPrompt="1"/>
          </p:nvPr>
        </p:nvSpPr>
        <p:spPr>
          <a:xfrm>
            <a:off x="698499" y="1712684"/>
            <a:ext cx="3729206" cy="2925403"/>
          </a:xfrm>
          <a:prstGeom prst="rect">
            <a:avLst/>
          </a:prstGeom>
        </p:spPr>
        <p:txBody>
          <a:bodyPr anchor="b">
            <a:normAutofit/>
          </a:bodyPr>
          <a:lstStyle>
            <a:lvl1pPr marL="0" indent="0" defTabSz="914400">
              <a:lnSpc>
                <a:spcPct val="100000"/>
              </a:lnSpc>
              <a:spcBef>
                <a:spcPts val="500"/>
              </a:spcBef>
              <a:buClrTx/>
              <a:buSzTx/>
              <a:buNone/>
              <a:defRPr sz="3800">
                <a:solidFill>
                  <a:srgbClr val="FFFFFF"/>
                </a:solidFill>
                <a:latin typeface="Roboto Slab Regular Regular"/>
                <a:ea typeface="Roboto Slab Regular Regular"/>
                <a:cs typeface="Roboto Slab Regular Regular"/>
                <a:sym typeface="Roboto Slab Regular Regular"/>
              </a:defRPr>
            </a:lvl1pPr>
          </a:lstStyle>
          <a:p>
            <a:r>
              <a:t>Plaats hier de titel van de presentatie</a:t>
            </a:r>
          </a:p>
        </p:txBody>
      </p:sp>
      <p:sp>
        <p:nvSpPr>
          <p:cNvPr id="255" name="Tijdelijke aanduiding voor tekst 17"/>
          <p:cNvSpPr>
            <a:spLocks noGrp="1"/>
          </p:cNvSpPr>
          <p:nvPr>
            <p:ph type="body" sz="quarter" idx="23" hasCustomPrompt="1"/>
          </p:nvPr>
        </p:nvSpPr>
        <p:spPr>
          <a:xfrm>
            <a:off x="698500" y="5377708"/>
            <a:ext cx="1454400" cy="7201"/>
          </a:xfrm>
          <a:prstGeom prst="rect">
            <a:avLst/>
          </a:prstGeom>
          <a:solidFill>
            <a:srgbClr val="FFFFFF"/>
          </a:solidFill>
        </p:spPr>
        <p:txBody>
          <a:bodyPr>
            <a:normAutofit/>
          </a:bodyPr>
          <a:lstStyle>
            <a:lvl1pPr marL="0" indent="0" defTabSz="287655">
              <a:spcBef>
                <a:spcPts val="400"/>
              </a:spcBef>
              <a:buClrTx/>
              <a:buSzTx/>
              <a:buNone/>
              <a:defRPr sz="640"/>
            </a:lvl1pPr>
          </a:lstStyle>
          <a:p>
            <a:r>
              <a:t>  </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6" name="Graphic 65">
            <a:extLst>
              <a:ext uri="{FF2B5EF4-FFF2-40B4-BE49-F238E27FC236}">
                <a16:creationId xmlns:a16="http://schemas.microsoft.com/office/drawing/2014/main" id="{C8B2F066-9B7C-C54F-9CB0-80B54583A62D}"/>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4800" y="5846400"/>
            <a:ext cx="1461599" cy="1033080"/>
          </a:xfrm>
          <a:prstGeom prst="rect">
            <a:avLst/>
          </a:prstGeom>
        </p:spPr>
      </p:pic>
      <p:grpSp>
        <p:nvGrpSpPr>
          <p:cNvPr id="2" name="Group 1">
            <a:extLst>
              <a:ext uri="{FF2B5EF4-FFF2-40B4-BE49-F238E27FC236}">
                <a16:creationId xmlns:a16="http://schemas.microsoft.com/office/drawing/2014/main" id="{02B50CF1-612F-C060-EC9D-11D21B0A1799}"/>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80A00FF6-CF2E-9C2A-6E47-7461846707D2}"/>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 name="Groep 8">
              <a:extLst>
                <a:ext uri="{FF2B5EF4-FFF2-40B4-BE49-F238E27FC236}">
                  <a16:creationId xmlns:a16="http://schemas.microsoft.com/office/drawing/2014/main" id="{CA02188D-4998-43CD-0076-543F61F91DDA}"/>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09096AD9-435A-A381-1168-043019B3F567}"/>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29">
                <a:extLst>
                  <a:ext uri="{FF2B5EF4-FFF2-40B4-BE49-F238E27FC236}">
                    <a16:creationId xmlns:a16="http://schemas.microsoft.com/office/drawing/2014/main" id="{B31B3BAC-DFAD-C18F-11F6-C34B0F6F428C}"/>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0">
                <a:extLst>
                  <a:ext uri="{FF2B5EF4-FFF2-40B4-BE49-F238E27FC236}">
                    <a16:creationId xmlns:a16="http://schemas.microsoft.com/office/drawing/2014/main" id="{C97615D2-672A-6E37-99F7-D29DF5BBA43C}"/>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1">
                <a:extLst>
                  <a:ext uri="{FF2B5EF4-FFF2-40B4-BE49-F238E27FC236}">
                    <a16:creationId xmlns:a16="http://schemas.microsoft.com/office/drawing/2014/main" id="{1F726D08-0AE0-3061-1A51-78B17F760023}"/>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2">
                <a:extLst>
                  <a:ext uri="{FF2B5EF4-FFF2-40B4-BE49-F238E27FC236}">
                    <a16:creationId xmlns:a16="http://schemas.microsoft.com/office/drawing/2014/main" id="{A4E94B4F-C11D-FAA6-B761-279933488E6A}"/>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3">
                <a:extLst>
                  <a:ext uri="{FF2B5EF4-FFF2-40B4-BE49-F238E27FC236}">
                    <a16:creationId xmlns:a16="http://schemas.microsoft.com/office/drawing/2014/main" id="{793567C8-7817-1917-669B-26910BF117D6}"/>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4">
                <a:extLst>
                  <a:ext uri="{FF2B5EF4-FFF2-40B4-BE49-F238E27FC236}">
                    <a16:creationId xmlns:a16="http://schemas.microsoft.com/office/drawing/2014/main" id="{68CFE164-AEC4-F225-A3AB-85E2458E8D2F}"/>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7">
                <a:extLst>
                  <a:ext uri="{FF2B5EF4-FFF2-40B4-BE49-F238E27FC236}">
                    <a16:creationId xmlns:a16="http://schemas.microsoft.com/office/drawing/2014/main" id="{FF94B61B-9672-7610-94A4-D4279C9A0BD0}"/>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8">
                <a:extLst>
                  <a:ext uri="{FF2B5EF4-FFF2-40B4-BE49-F238E27FC236}">
                    <a16:creationId xmlns:a16="http://schemas.microsoft.com/office/drawing/2014/main" id="{6AB3DC84-942B-F659-2230-5CFCA289482E}"/>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9">
                <a:extLst>
                  <a:ext uri="{FF2B5EF4-FFF2-40B4-BE49-F238E27FC236}">
                    <a16:creationId xmlns:a16="http://schemas.microsoft.com/office/drawing/2014/main" id="{B776954E-D2BD-79BD-A366-E25416C20758}"/>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98C886C4-644E-A055-5CF9-86E9D30D1D9B}"/>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Vlam Volledig">
    <p:spTree>
      <p:nvGrpSpPr>
        <p:cNvPr id="1" name=""/>
        <p:cNvGrpSpPr/>
        <p:nvPr/>
      </p:nvGrpSpPr>
      <p:grpSpPr>
        <a:xfrm>
          <a:off x="0" y="0"/>
          <a:ext cx="0" cy="0"/>
          <a:chOff x="0" y="0"/>
          <a:chExt cx="0" cy="0"/>
        </a:xfrm>
      </p:grpSpPr>
      <p:grpSp>
        <p:nvGrpSpPr>
          <p:cNvPr id="2733" name="Group 4"/>
          <p:cNvGrpSpPr/>
          <p:nvPr/>
        </p:nvGrpSpPr>
        <p:grpSpPr>
          <a:xfrm>
            <a:off x="698501" y="5884314"/>
            <a:ext cx="1454912" cy="577167"/>
            <a:chOff x="0" y="0"/>
            <a:chExt cx="1454911" cy="577165"/>
          </a:xfrm>
        </p:grpSpPr>
        <p:sp>
          <p:nvSpPr>
            <p:cNvPr id="2725"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726"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7"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8"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9"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730"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31"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32"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734" name="Body Level One…"/>
          <p:cNvSpPr txBox="1">
            <a:spLocks noGrp="1"/>
          </p:cNvSpPr>
          <p:nvPr>
            <p:ph type="body" sz="half" idx="1" hasCustomPrompt="1"/>
          </p:nvPr>
        </p:nvSpPr>
        <p:spPr>
          <a:xfrm>
            <a:off x="3832304" y="949720"/>
            <a:ext cx="4841798" cy="4746093"/>
          </a:xfrm>
          <a:prstGeom prst="rect">
            <a:avLst/>
          </a:prstGeom>
          <a:solidFill>
            <a:srgbClr val="00A6D6"/>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2735" name="Tekstvak 6"/>
          <p:cNvSpPr txBox="1"/>
          <p:nvPr/>
        </p:nvSpPr>
        <p:spPr>
          <a:xfrm>
            <a:off x="34969" y="-662297"/>
            <a:ext cx="12100562"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err="1">
                <a:solidFill>
                  <a:schemeClr val="tx1"/>
                </a:solidFill>
              </a:rPr>
              <a:t>Vlam</a:t>
            </a:r>
            <a:r>
              <a:rPr>
                <a:solidFill>
                  <a:schemeClr val="tx1"/>
                </a:solidFill>
              </a:rPr>
              <a:t> </a:t>
            </a:r>
            <a:r>
              <a:rPr err="1">
                <a:solidFill>
                  <a:schemeClr val="tx1"/>
                </a:solidFill>
              </a:rPr>
              <a:t>Volledig</a:t>
            </a:r>
            <a:endParaRPr>
              <a:solidFill>
                <a:schemeClr val="tx1"/>
              </a:solidFill>
            </a:endParaRPr>
          </a:p>
        </p:txBody>
      </p:sp>
      <p:sp>
        <p:nvSpPr>
          <p:cNvPr id="2849"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grpSp>
        <p:nvGrpSpPr>
          <p:cNvPr id="2862" name="Groep 188"/>
          <p:cNvGrpSpPr/>
          <p:nvPr/>
        </p:nvGrpSpPr>
        <p:grpSpPr>
          <a:xfrm>
            <a:off x="411290" y="390843"/>
            <a:ext cx="2591201" cy="1583830"/>
            <a:chOff x="0" y="0"/>
            <a:chExt cx="2591200" cy="1583828"/>
          </a:xfrm>
        </p:grpSpPr>
        <p:sp>
          <p:nvSpPr>
            <p:cNvPr id="2850" name="Rechthoek 191"/>
            <p:cNvSpPr/>
            <p:nvPr/>
          </p:nvSpPr>
          <p:spPr>
            <a:xfrm>
              <a:off x="0" y="-1"/>
              <a:ext cx="2591201" cy="1583830"/>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853" name="Rechthoek 192"/>
            <p:cNvGrpSpPr/>
            <p:nvPr/>
          </p:nvGrpSpPr>
          <p:grpSpPr>
            <a:xfrm>
              <a:off x="98270" y="102557"/>
              <a:ext cx="2412001" cy="252001"/>
              <a:chOff x="0" y="0"/>
              <a:chExt cx="2412000" cy="252000"/>
            </a:xfrm>
          </p:grpSpPr>
          <p:sp>
            <p:nvSpPr>
              <p:cNvPr id="2851" name="Rectangle"/>
              <p:cNvSpPr/>
              <p:nvPr/>
            </p:nvSpPr>
            <p:spPr>
              <a:xfrm>
                <a:off x="-1" y="-1"/>
                <a:ext cx="2412002"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852" name="Vlam gebruiken"/>
              <p:cNvSpPr txBox="1"/>
              <p:nvPr/>
            </p:nvSpPr>
            <p:spPr>
              <a:xfrm>
                <a:off x="107999" y="18050"/>
                <a:ext cx="2304002" cy="2159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Vlam gebruiken</a:t>
                </a:r>
              </a:p>
            </p:txBody>
          </p:sp>
        </p:grpSp>
        <p:grpSp>
          <p:nvGrpSpPr>
            <p:cNvPr id="2856" name="Ovaal 193"/>
            <p:cNvGrpSpPr/>
            <p:nvPr/>
          </p:nvGrpSpPr>
          <p:grpSpPr>
            <a:xfrm>
              <a:off x="98269" y="498484"/>
              <a:ext cx="260915" cy="269241"/>
              <a:chOff x="0" y="0"/>
              <a:chExt cx="260914" cy="269240"/>
            </a:xfrm>
          </p:grpSpPr>
          <p:sp>
            <p:nvSpPr>
              <p:cNvPr id="285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55" name="1"/>
              <p:cNvSpPr txBox="1"/>
              <p:nvPr/>
            </p:nvSpPr>
            <p:spPr>
              <a:xfrm>
                <a:off x="83930" y="0"/>
                <a:ext cx="93055" cy="2692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857" name="Rechthoek 194"/>
            <p:cNvSpPr txBox="1"/>
            <p:nvPr/>
          </p:nvSpPr>
          <p:spPr>
            <a:xfrm>
              <a:off x="463951" y="503263"/>
              <a:ext cx="2067635" cy="3302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Selecteer de vlam. Klik rechter-muisknop en kies </a:t>
              </a:r>
              <a:r>
                <a:rPr b="1"/>
                <a:t>‘Kopiëren’</a:t>
              </a:r>
              <a:r>
                <a:t>. </a:t>
              </a:r>
            </a:p>
          </p:txBody>
        </p:sp>
        <p:grpSp>
          <p:nvGrpSpPr>
            <p:cNvPr id="2860" name="Ovaal 195"/>
            <p:cNvGrpSpPr/>
            <p:nvPr/>
          </p:nvGrpSpPr>
          <p:grpSpPr>
            <a:xfrm>
              <a:off x="98269" y="934809"/>
              <a:ext cx="260915" cy="269241"/>
              <a:chOff x="0" y="0"/>
              <a:chExt cx="260914" cy="269240"/>
            </a:xfrm>
          </p:grpSpPr>
          <p:sp>
            <p:nvSpPr>
              <p:cNvPr id="285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59" name="2"/>
              <p:cNvSpPr txBox="1"/>
              <p:nvPr/>
            </p:nvSpPr>
            <p:spPr>
              <a:xfrm>
                <a:off x="83930" y="0"/>
                <a:ext cx="93055" cy="2692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861" name="Rechthoek 196"/>
            <p:cNvSpPr txBox="1"/>
            <p:nvPr/>
          </p:nvSpPr>
          <p:spPr>
            <a:xfrm>
              <a:off x="463951" y="939589"/>
              <a:ext cx="2067635" cy="4953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a:defRPr sz="1100">
                  <a:solidFill>
                    <a:srgbClr val="211F26"/>
                  </a:solidFill>
                  <a:latin typeface="+mj-lt"/>
                  <a:ea typeface="+mj-ea"/>
                  <a:cs typeface="+mj-cs"/>
                  <a:sym typeface="Calibri"/>
                </a:defRPr>
              </a:lvl1pPr>
            </a:lstStyle>
            <a:p>
              <a:r>
                <a:t>Plak deze op de gewenste slide. Klik rechtermuisknop om de vlam een opvulkleur te geven.</a:t>
              </a:r>
            </a:p>
          </p:txBody>
        </p:sp>
      </p:grpSp>
      <p:grpSp>
        <p:nvGrpSpPr>
          <p:cNvPr id="2" name="Group 1">
            <a:extLst>
              <a:ext uri="{FF2B5EF4-FFF2-40B4-BE49-F238E27FC236}">
                <a16:creationId xmlns:a16="http://schemas.microsoft.com/office/drawing/2014/main" id="{ED984F7B-E29B-FAB8-7604-98947FE1747E}"/>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C1D9EF6E-2201-58BB-F48E-DB77A38AC4FA}"/>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 name="Groep 8">
              <a:extLst>
                <a:ext uri="{FF2B5EF4-FFF2-40B4-BE49-F238E27FC236}">
                  <a16:creationId xmlns:a16="http://schemas.microsoft.com/office/drawing/2014/main" id="{51D6878F-962E-7B85-2734-CB6DFCA5C556}"/>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24D991C7-E7FC-1101-A057-F0FE1FFB6798}"/>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29">
                <a:extLst>
                  <a:ext uri="{FF2B5EF4-FFF2-40B4-BE49-F238E27FC236}">
                    <a16:creationId xmlns:a16="http://schemas.microsoft.com/office/drawing/2014/main" id="{D555B84A-E2BD-B53F-A1AD-59596C2F92B3}"/>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0">
                <a:extLst>
                  <a:ext uri="{FF2B5EF4-FFF2-40B4-BE49-F238E27FC236}">
                    <a16:creationId xmlns:a16="http://schemas.microsoft.com/office/drawing/2014/main" id="{1DCB3993-33DB-65D1-A206-8F66A3CC6535}"/>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1">
                <a:extLst>
                  <a:ext uri="{FF2B5EF4-FFF2-40B4-BE49-F238E27FC236}">
                    <a16:creationId xmlns:a16="http://schemas.microsoft.com/office/drawing/2014/main" id="{2B038062-FC79-870C-024C-BF4E18736A48}"/>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2">
                <a:extLst>
                  <a:ext uri="{FF2B5EF4-FFF2-40B4-BE49-F238E27FC236}">
                    <a16:creationId xmlns:a16="http://schemas.microsoft.com/office/drawing/2014/main" id="{81E54AC3-A29E-A82D-23BA-C29873B893E7}"/>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3">
                <a:extLst>
                  <a:ext uri="{FF2B5EF4-FFF2-40B4-BE49-F238E27FC236}">
                    <a16:creationId xmlns:a16="http://schemas.microsoft.com/office/drawing/2014/main" id="{3D589313-A01B-E37B-F3FC-81498B4D3F83}"/>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4">
                <a:extLst>
                  <a:ext uri="{FF2B5EF4-FFF2-40B4-BE49-F238E27FC236}">
                    <a16:creationId xmlns:a16="http://schemas.microsoft.com/office/drawing/2014/main" id="{9AADE2F5-4E71-8844-009A-BA2BC9FDC2B7}"/>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7">
                <a:extLst>
                  <a:ext uri="{FF2B5EF4-FFF2-40B4-BE49-F238E27FC236}">
                    <a16:creationId xmlns:a16="http://schemas.microsoft.com/office/drawing/2014/main" id="{3E64C5FA-2548-CBA5-4667-90D3E9884A3C}"/>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8">
                <a:extLst>
                  <a:ext uri="{FF2B5EF4-FFF2-40B4-BE49-F238E27FC236}">
                    <a16:creationId xmlns:a16="http://schemas.microsoft.com/office/drawing/2014/main" id="{54E17D86-4CDE-128F-3570-C2CBB04DF93A}"/>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9">
                <a:extLst>
                  <a:ext uri="{FF2B5EF4-FFF2-40B4-BE49-F238E27FC236}">
                    <a16:creationId xmlns:a16="http://schemas.microsoft.com/office/drawing/2014/main" id="{8760D94C-BCEF-EF37-6D92-AD17E00D70C0}"/>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AB362044-982F-F9C9-E8F1-5FED3E9759C0}"/>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FEEDBACK">
    <p:spTree>
      <p:nvGrpSpPr>
        <p:cNvPr id="1" name=""/>
        <p:cNvGrpSpPr/>
        <p:nvPr/>
      </p:nvGrpSpPr>
      <p:grpSpPr>
        <a:xfrm>
          <a:off x="0" y="0"/>
          <a:ext cx="0" cy="0"/>
          <a:chOff x="0" y="0"/>
          <a:chExt cx="0" cy="0"/>
        </a:xfrm>
      </p:grpSpPr>
      <p:sp>
        <p:nvSpPr>
          <p:cNvPr id="2869" name="Rechthoek 92"/>
          <p:cNvSpPr/>
          <p:nvPr/>
        </p:nvSpPr>
        <p:spPr>
          <a:xfrm>
            <a:off x="7321053" y="-1"/>
            <a:ext cx="4879988" cy="6858001"/>
          </a:xfrm>
          <a:prstGeom prst="rect">
            <a:avLst/>
          </a:prstGeom>
          <a:blipFill>
            <a:blip r:embed="rId2"/>
          </a:blipFill>
          <a:ln w="12700">
            <a:miter lim="400000"/>
          </a:ln>
        </p:spPr>
        <p:txBody>
          <a:bodyPr lIns="45719" rIns="45719" anchor="ctr"/>
          <a:lstStyle/>
          <a:p>
            <a:pPr algn="ctr">
              <a:lnSpc>
                <a:spcPct val="90000"/>
              </a:lnSpc>
              <a:spcBef>
                <a:spcPts val="600"/>
              </a:spcBef>
              <a:defRPr sz="1600" b="1" cap="all">
                <a:solidFill>
                  <a:srgbClr val="FFFFFF"/>
                </a:solidFill>
                <a:latin typeface="Segoe UI"/>
                <a:ea typeface="Segoe UI"/>
                <a:cs typeface="Segoe UI"/>
                <a:sym typeface="Segoe UI"/>
              </a:defRPr>
            </a:pPr>
            <a:endParaRPr/>
          </a:p>
        </p:txBody>
      </p:sp>
      <p:sp>
        <p:nvSpPr>
          <p:cNvPr id="2870" name="Rechthoek 106"/>
          <p:cNvSpPr/>
          <p:nvPr/>
        </p:nvSpPr>
        <p:spPr>
          <a:xfrm>
            <a:off x="8038137" y="5412432"/>
            <a:ext cx="4128041" cy="438315"/>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1" name="Rechthoek 102"/>
          <p:cNvSpPr/>
          <p:nvPr/>
        </p:nvSpPr>
        <p:spPr>
          <a:xfrm>
            <a:off x="8741151" y="2659585"/>
            <a:ext cx="3459891" cy="272286"/>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2" name="Rechthoek 103"/>
          <p:cNvSpPr/>
          <p:nvPr/>
        </p:nvSpPr>
        <p:spPr>
          <a:xfrm>
            <a:off x="8741151" y="3160240"/>
            <a:ext cx="3459891" cy="463757"/>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3" name="Rechthoek 104"/>
          <p:cNvSpPr/>
          <p:nvPr/>
        </p:nvSpPr>
        <p:spPr>
          <a:xfrm>
            <a:off x="8741151" y="3751522"/>
            <a:ext cx="3459891" cy="791392"/>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4" name="Rechthoek 105"/>
          <p:cNvSpPr/>
          <p:nvPr/>
        </p:nvSpPr>
        <p:spPr>
          <a:xfrm>
            <a:off x="8325443" y="4645007"/>
            <a:ext cx="3854983" cy="446505"/>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5" name="Rechthoek 89"/>
          <p:cNvSpPr/>
          <p:nvPr/>
        </p:nvSpPr>
        <p:spPr>
          <a:xfrm>
            <a:off x="0" y="-1"/>
            <a:ext cx="4149241" cy="6858001"/>
          </a:xfrm>
          <a:prstGeom prst="rect">
            <a:avLst/>
          </a:prstGeom>
          <a:solidFill>
            <a:srgbClr val="FFFFFF"/>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6" name="Rechte verbindingslijn 99"/>
          <p:cNvSpPr/>
          <p:nvPr/>
        </p:nvSpPr>
        <p:spPr>
          <a:xfrm flipH="1">
            <a:off x="1359443" y="2690467"/>
            <a:ext cx="1" cy="2721964"/>
          </a:xfrm>
          <a:prstGeom prst="line">
            <a:avLst/>
          </a:prstGeom>
          <a:ln w="12700">
            <a:solidFill>
              <a:srgbClr val="9D9FA1"/>
            </a:solidFill>
            <a:miter/>
          </a:ln>
        </p:spPr>
        <p:txBody>
          <a:bodyPr lIns="45719" rIns="45719"/>
          <a:lstStyle/>
          <a:p>
            <a:endParaRPr/>
          </a:p>
        </p:txBody>
      </p:sp>
      <p:sp>
        <p:nvSpPr>
          <p:cNvPr id="2877" name="Vrije vorm: vorm 88"/>
          <p:cNvSpPr/>
          <p:nvPr/>
        </p:nvSpPr>
        <p:spPr>
          <a:xfrm>
            <a:off x="4176200" y="0"/>
            <a:ext cx="4755097" cy="68669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72" y="0"/>
                </a:lnTo>
                <a:lnTo>
                  <a:pt x="18610" y="457"/>
                </a:lnTo>
                <a:cubicBezTo>
                  <a:pt x="20526" y="3211"/>
                  <a:pt x="21600" y="6299"/>
                  <a:pt x="21600" y="9560"/>
                </a:cubicBezTo>
                <a:cubicBezTo>
                  <a:pt x="21600" y="13909"/>
                  <a:pt x="19691" y="17949"/>
                  <a:pt x="16421" y="21300"/>
                </a:cubicBezTo>
                <a:lnTo>
                  <a:pt x="16113" y="21600"/>
                </a:lnTo>
                <a:lnTo>
                  <a:pt x="0" y="21600"/>
                </a:lnTo>
                <a:close/>
              </a:path>
            </a:pathLst>
          </a:custGeom>
          <a:solidFill>
            <a:srgbClr val="FFFFFF"/>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8" name="Rechthoek 10"/>
          <p:cNvSpPr txBox="1"/>
          <p:nvPr/>
        </p:nvSpPr>
        <p:spPr>
          <a:xfrm>
            <a:off x="1221297" y="1693324"/>
            <a:ext cx="10776777" cy="7747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lvl="3" indent="0">
              <a:lnSpc>
                <a:spcPct val="90000"/>
              </a:lnSpc>
              <a:spcBef>
                <a:spcPts val="600"/>
              </a:spcBef>
              <a:defRPr sz="1600" b="1">
                <a:solidFill>
                  <a:srgbClr val="211F26"/>
                </a:solidFill>
                <a:latin typeface="Segoe UI"/>
                <a:ea typeface="Segoe UI"/>
                <a:cs typeface="Segoe UI"/>
                <a:sym typeface="Segoe UI"/>
              </a:defRPr>
            </a:pPr>
            <a:r>
              <a:t>bij PPT Solutions communiceren we feedback d.m.v. Opmerkingen.</a:t>
            </a:r>
            <a:endParaRPr>
              <a:latin typeface="+mj-lt"/>
              <a:ea typeface="+mj-ea"/>
              <a:cs typeface="+mj-cs"/>
              <a:sym typeface="Calibri"/>
            </a:endParaRPr>
          </a:p>
          <a:p>
            <a:pPr lvl="3" indent="0">
              <a:lnSpc>
                <a:spcPct val="90000"/>
              </a:lnSpc>
              <a:spcBef>
                <a:spcPts val="600"/>
              </a:spcBef>
              <a:defRPr sz="1400">
                <a:solidFill>
                  <a:srgbClr val="211F26"/>
                </a:solidFill>
                <a:latin typeface="Segoe UI"/>
                <a:ea typeface="Segoe UI"/>
                <a:cs typeface="Segoe UI"/>
                <a:sym typeface="Segoe UI"/>
              </a:defRPr>
            </a:pPr>
            <a:r>
              <a:t>Wanneer je feedback hebt die betrekking heeft op een dia in de presentatie, </a:t>
            </a:r>
            <a:br/>
            <a:r>
              <a:t>ga naar de desbetreffende dia en volg hieronder de volgende stappen:</a:t>
            </a:r>
          </a:p>
        </p:txBody>
      </p:sp>
      <p:sp>
        <p:nvSpPr>
          <p:cNvPr id="2879" name="Titel 1"/>
          <p:cNvSpPr txBox="1"/>
          <p:nvPr/>
        </p:nvSpPr>
        <p:spPr>
          <a:xfrm>
            <a:off x="1221297" y="1214469"/>
            <a:ext cx="5624672" cy="508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nSpc>
                <a:spcPct val="80000"/>
              </a:lnSpc>
              <a:defRPr sz="3000" b="1" cap="all">
                <a:solidFill>
                  <a:srgbClr val="211F26"/>
                </a:solidFill>
                <a:latin typeface="Segoe UI"/>
                <a:ea typeface="Segoe UI"/>
                <a:cs typeface="Segoe UI"/>
                <a:sym typeface="Segoe UI"/>
              </a:defRPr>
            </a:lvl1pPr>
          </a:lstStyle>
          <a:p>
            <a:r>
              <a:t>Beste klant,</a:t>
            </a:r>
          </a:p>
        </p:txBody>
      </p:sp>
      <p:grpSp>
        <p:nvGrpSpPr>
          <p:cNvPr id="2883" name="P"/>
          <p:cNvGrpSpPr/>
          <p:nvPr/>
        </p:nvGrpSpPr>
        <p:grpSpPr>
          <a:xfrm>
            <a:off x="970648" y="720000"/>
            <a:ext cx="360002" cy="360000"/>
            <a:chOff x="0" y="0"/>
            <a:chExt cx="360000" cy="359999"/>
          </a:xfrm>
        </p:grpSpPr>
        <p:sp>
          <p:nvSpPr>
            <p:cNvPr id="2880" name="Rechthoekige driehoek 5"/>
            <p:cNvSpPr/>
            <p:nvPr/>
          </p:nvSpPr>
          <p:spPr>
            <a:xfrm rot="5400000">
              <a:off x="-1234" y="118765"/>
              <a:ext cx="242469" cy="240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2881" name="Rechthoek 6"/>
            <p:cNvSpPr/>
            <p:nvPr/>
          </p:nvSpPr>
          <p:spPr>
            <a:xfrm>
              <a:off x="-1" y="0"/>
              <a:ext cx="240001" cy="242469"/>
            </a:xfrm>
            <a:prstGeom prst="rect">
              <a:avLst/>
            </a:pr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2882" name="Ovaal 7"/>
            <p:cNvSpPr/>
            <p:nvPr/>
          </p:nvSpPr>
          <p:spPr>
            <a:xfrm>
              <a:off x="120000" y="0"/>
              <a:ext cx="240001" cy="242469"/>
            </a:xfrm>
            <a:prstGeom prst="ellipse">
              <a:avLst/>
            </a:pr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grpSp>
      <p:sp>
        <p:nvSpPr>
          <p:cNvPr id="2884" name="Tekstvak 12"/>
          <p:cNvSpPr txBox="1"/>
          <p:nvPr/>
        </p:nvSpPr>
        <p:spPr>
          <a:xfrm>
            <a:off x="1679126" y="2659587"/>
            <a:ext cx="6699255" cy="241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defRPr sz="1400">
                <a:solidFill>
                  <a:srgbClr val="211F26"/>
                </a:solidFill>
                <a:latin typeface="Segoe UI"/>
                <a:ea typeface="Segoe UI"/>
                <a:cs typeface="Segoe UI"/>
                <a:sym typeface="Segoe UI"/>
              </a:defRPr>
            </a:pPr>
            <a:r>
              <a:t>Ga naar de tab </a:t>
            </a:r>
            <a:r>
              <a:rPr sz="1200" b="1" cap="all"/>
              <a:t>‘Invoegen’</a:t>
            </a:r>
          </a:p>
        </p:txBody>
      </p:sp>
      <p:sp>
        <p:nvSpPr>
          <p:cNvPr id="2885" name="Tekstvak 13"/>
          <p:cNvSpPr txBox="1"/>
          <p:nvPr/>
        </p:nvSpPr>
        <p:spPr>
          <a:xfrm>
            <a:off x="1679126" y="3160240"/>
            <a:ext cx="6699255" cy="241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defRPr sz="1400">
                <a:solidFill>
                  <a:srgbClr val="211F26"/>
                </a:solidFill>
                <a:latin typeface="Segoe UI"/>
                <a:ea typeface="Segoe UI"/>
                <a:cs typeface="Segoe UI"/>
                <a:sym typeface="Segoe UI"/>
              </a:defRPr>
            </a:pPr>
            <a:r>
              <a:t>Klik op de knop </a:t>
            </a:r>
            <a:r>
              <a:rPr sz="1200" b="1" cap="all"/>
              <a:t>‘Opmerking’</a:t>
            </a:r>
          </a:p>
        </p:txBody>
      </p:sp>
      <p:sp>
        <p:nvSpPr>
          <p:cNvPr id="2886" name="Tekstvak 14"/>
          <p:cNvSpPr txBox="1"/>
          <p:nvPr/>
        </p:nvSpPr>
        <p:spPr>
          <a:xfrm>
            <a:off x="1679126" y="3751522"/>
            <a:ext cx="6025982" cy="685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defRPr sz="1400">
                <a:solidFill>
                  <a:srgbClr val="211F26"/>
                </a:solidFill>
                <a:latin typeface="Segoe UI"/>
                <a:ea typeface="Segoe UI"/>
                <a:cs typeface="Segoe UI"/>
                <a:sym typeface="Segoe UI"/>
              </a:defRPr>
            </a:pPr>
            <a:r>
              <a:t>Er verschijnt een klein spreekwolkje op de dia, het venster om opmerkingen te plaatsten opent automatisch aan de zijkant van je scherm. </a:t>
            </a:r>
            <a:br/>
            <a:r>
              <a:rPr sz="1200" b="1" cap="all"/>
              <a:t>Typ hier de feedback in.</a:t>
            </a:r>
          </a:p>
        </p:txBody>
      </p:sp>
      <p:sp>
        <p:nvSpPr>
          <p:cNvPr id="2887" name="Tekstvak 15"/>
          <p:cNvSpPr txBox="1"/>
          <p:nvPr/>
        </p:nvSpPr>
        <p:spPr>
          <a:xfrm>
            <a:off x="1679127" y="4645726"/>
            <a:ext cx="6221331" cy="7239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defRPr sz="1400">
                <a:solidFill>
                  <a:srgbClr val="211F26"/>
                </a:solidFill>
                <a:latin typeface="Segoe UI"/>
                <a:ea typeface="Segoe UI"/>
                <a:cs typeface="Segoe UI"/>
                <a:sym typeface="Segoe UI"/>
              </a:defRPr>
            </a:pPr>
            <a:r>
              <a:t>Wanneer je dit gedaan hebt, kun je het spreekwolkje op de juiste plaats</a:t>
            </a:r>
            <a:br/>
            <a:r>
              <a:t>op de dia slepen. Zo is het voor ons duidelijk op welk deel van de content je feedback betrekking heeft.</a:t>
            </a:r>
          </a:p>
        </p:txBody>
      </p:sp>
      <p:grpSp>
        <p:nvGrpSpPr>
          <p:cNvPr id="2893" name="Groep 16"/>
          <p:cNvGrpSpPr/>
          <p:nvPr/>
        </p:nvGrpSpPr>
        <p:grpSpPr>
          <a:xfrm>
            <a:off x="9274991" y="2569899"/>
            <a:ext cx="1840409" cy="421641"/>
            <a:chOff x="0" y="0"/>
            <a:chExt cx="1840407" cy="421640"/>
          </a:xfrm>
        </p:grpSpPr>
        <p:sp>
          <p:nvSpPr>
            <p:cNvPr id="2888" name="Rechthoek 17"/>
            <p:cNvSpPr/>
            <p:nvPr/>
          </p:nvSpPr>
          <p:spPr>
            <a:xfrm>
              <a:off x="0" y="82197"/>
              <a:ext cx="1840408" cy="26653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89" name="Rechthoek 18"/>
            <p:cNvSpPr/>
            <p:nvPr/>
          </p:nvSpPr>
          <p:spPr>
            <a:xfrm>
              <a:off x="484664" y="78387"/>
              <a:ext cx="709558" cy="271849"/>
            </a:xfrm>
            <a:prstGeom prst="rect">
              <a:avLst/>
            </a:prstGeom>
            <a:solidFill>
              <a:srgbClr val="FFFFFF"/>
            </a:solidFill>
            <a:ln w="12700" cap="flat">
              <a:solidFill>
                <a:srgbClr val="211F26"/>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90" name="Tekstvak 19"/>
            <p:cNvSpPr txBox="1"/>
            <p:nvPr/>
          </p:nvSpPr>
          <p:spPr>
            <a:xfrm>
              <a:off x="71543" y="0"/>
              <a:ext cx="344641" cy="4216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sz="900">
                  <a:latin typeface="Open Sans"/>
                  <a:ea typeface="Open Sans"/>
                  <a:cs typeface="Open Sans"/>
                  <a:sym typeface="Open Sans"/>
                </a:defRPr>
              </a:lvl1pPr>
            </a:lstStyle>
            <a:p>
              <a:r>
                <a:t>Start</a:t>
              </a:r>
            </a:p>
          </p:txBody>
        </p:sp>
        <p:sp>
          <p:nvSpPr>
            <p:cNvPr id="2891" name="Tekstvak 20"/>
            <p:cNvSpPr txBox="1"/>
            <p:nvPr/>
          </p:nvSpPr>
          <p:spPr>
            <a:xfrm>
              <a:off x="1248870" y="82549"/>
              <a:ext cx="553379" cy="2565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sz="900">
                  <a:latin typeface="Open Sans"/>
                  <a:ea typeface="Open Sans"/>
                  <a:cs typeface="Open Sans"/>
                  <a:sym typeface="Open Sans"/>
                </a:defRPr>
              </a:lvl1pPr>
            </a:lstStyle>
            <a:p>
              <a:r>
                <a:t>Tekenen</a:t>
              </a:r>
            </a:p>
          </p:txBody>
        </p:sp>
        <p:sp>
          <p:nvSpPr>
            <p:cNvPr id="2892" name="Tekstvak 21"/>
            <p:cNvSpPr txBox="1"/>
            <p:nvPr/>
          </p:nvSpPr>
          <p:spPr>
            <a:xfrm>
              <a:off x="524528" y="82549"/>
              <a:ext cx="617861" cy="2565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sz="900">
                  <a:solidFill>
                    <a:srgbClr val="D1847A"/>
                  </a:solidFill>
                  <a:latin typeface="Open Sans"/>
                  <a:ea typeface="Open Sans"/>
                  <a:cs typeface="Open Sans"/>
                  <a:sym typeface="Open Sans"/>
                </a:defRPr>
              </a:lvl1pPr>
            </a:lstStyle>
            <a:p>
              <a:r>
                <a:t>Invoegen</a:t>
              </a:r>
            </a:p>
          </p:txBody>
        </p:sp>
      </p:grpSp>
      <p:grpSp>
        <p:nvGrpSpPr>
          <p:cNvPr id="2899" name="Groep 22"/>
          <p:cNvGrpSpPr/>
          <p:nvPr/>
        </p:nvGrpSpPr>
        <p:grpSpPr>
          <a:xfrm>
            <a:off x="9361181" y="3160240"/>
            <a:ext cx="553856" cy="453374"/>
            <a:chOff x="0" y="0"/>
            <a:chExt cx="553855" cy="453373"/>
          </a:xfrm>
        </p:grpSpPr>
        <p:sp>
          <p:nvSpPr>
            <p:cNvPr id="2894" name="Rechthoek 23"/>
            <p:cNvSpPr/>
            <p:nvPr/>
          </p:nvSpPr>
          <p:spPr>
            <a:xfrm>
              <a:off x="12740" y="0"/>
              <a:ext cx="528374" cy="45337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897" name="Groep 24"/>
            <p:cNvGrpSpPr/>
            <p:nvPr/>
          </p:nvGrpSpPr>
          <p:grpSpPr>
            <a:xfrm>
              <a:off x="140594" y="28208"/>
              <a:ext cx="219953" cy="204635"/>
              <a:chOff x="0" y="0"/>
              <a:chExt cx="219951" cy="204633"/>
            </a:xfrm>
          </p:grpSpPr>
          <p:sp>
            <p:nvSpPr>
              <p:cNvPr id="2895" name="Tekstballon: rechthoek met afgeronde hoeken 26"/>
              <p:cNvSpPr/>
              <p:nvPr/>
            </p:nvSpPr>
            <p:spPr>
              <a:xfrm>
                <a:off x="35063" y="34430"/>
                <a:ext cx="184889" cy="17020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1270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96" name="Plusteken 27"/>
              <p:cNvSpPr/>
              <p:nvPr/>
            </p:nvSpPr>
            <p:spPr>
              <a:xfrm>
                <a:off x="0" y="0"/>
                <a:ext cx="86030" cy="86030"/>
              </a:xfrm>
              <a:custGeom>
                <a:avLst/>
                <a:gdLst/>
                <a:ahLst/>
                <a:cxnLst>
                  <a:cxn ang="0">
                    <a:pos x="wd2" y="hd2"/>
                  </a:cxn>
                  <a:cxn ang="5400000">
                    <a:pos x="wd2" y="hd2"/>
                  </a:cxn>
                  <a:cxn ang="10800000">
                    <a:pos x="wd2" y="hd2"/>
                  </a:cxn>
                  <a:cxn ang="16200000">
                    <a:pos x="wd2" y="hd2"/>
                  </a:cxn>
                </a:cxnLst>
                <a:rect l="0" t="0" r="r" b="b"/>
                <a:pathLst>
                  <a:path w="21600" h="21600" extrusionOk="0">
                    <a:moveTo>
                      <a:pt x="0" y="6239"/>
                    </a:moveTo>
                    <a:lnTo>
                      <a:pt x="6239" y="6239"/>
                    </a:lnTo>
                    <a:lnTo>
                      <a:pt x="6239" y="0"/>
                    </a:lnTo>
                    <a:lnTo>
                      <a:pt x="15361" y="0"/>
                    </a:lnTo>
                    <a:lnTo>
                      <a:pt x="15361" y="6239"/>
                    </a:lnTo>
                    <a:lnTo>
                      <a:pt x="21600" y="6239"/>
                    </a:lnTo>
                    <a:lnTo>
                      <a:pt x="21600" y="15361"/>
                    </a:lnTo>
                    <a:lnTo>
                      <a:pt x="15361" y="15361"/>
                    </a:lnTo>
                    <a:lnTo>
                      <a:pt x="15361" y="21600"/>
                    </a:lnTo>
                    <a:lnTo>
                      <a:pt x="6239" y="21600"/>
                    </a:lnTo>
                    <a:lnTo>
                      <a:pt x="6239" y="15361"/>
                    </a:lnTo>
                    <a:lnTo>
                      <a:pt x="0" y="15361"/>
                    </a:lnTo>
                    <a:close/>
                  </a:path>
                </a:pathLst>
              </a:custGeom>
              <a:solidFill>
                <a:srgbClr val="6EA693"/>
              </a:solidFill>
              <a:ln w="6350" cap="flat">
                <a:solidFill>
                  <a:srgbClr val="FFFFFF"/>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sp>
          <p:nvSpPr>
            <p:cNvPr id="2898" name="Tekstvak 25"/>
            <p:cNvSpPr txBox="1"/>
            <p:nvPr/>
          </p:nvSpPr>
          <p:spPr>
            <a:xfrm>
              <a:off x="0" y="234928"/>
              <a:ext cx="553856" cy="16514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sz="600"/>
              </a:lvl1pPr>
            </a:lstStyle>
            <a:p>
              <a:r>
                <a:t>Opmerking</a:t>
              </a:r>
            </a:p>
          </p:txBody>
        </p:sp>
      </p:grpSp>
      <p:grpSp>
        <p:nvGrpSpPr>
          <p:cNvPr id="2930" name="Groep 28"/>
          <p:cNvGrpSpPr/>
          <p:nvPr/>
        </p:nvGrpSpPr>
        <p:grpSpPr>
          <a:xfrm>
            <a:off x="9372346" y="3728974"/>
            <a:ext cx="2287461" cy="814480"/>
            <a:chOff x="0" y="0"/>
            <a:chExt cx="2287460" cy="814479"/>
          </a:xfrm>
        </p:grpSpPr>
        <p:sp>
          <p:nvSpPr>
            <p:cNvPr id="2900" name="Rechthoek 29"/>
            <p:cNvSpPr/>
            <p:nvPr/>
          </p:nvSpPr>
          <p:spPr>
            <a:xfrm>
              <a:off x="5160" y="22548"/>
              <a:ext cx="2282301" cy="791932"/>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1" name="Tekstvak 30"/>
            <p:cNvSpPr txBox="1"/>
            <p:nvPr/>
          </p:nvSpPr>
          <p:spPr>
            <a:xfrm>
              <a:off x="0" y="0"/>
              <a:ext cx="865483" cy="2565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sz="900">
                  <a:solidFill>
                    <a:srgbClr val="D1847A"/>
                  </a:solidFill>
                  <a:latin typeface="Open Sans"/>
                  <a:ea typeface="Open Sans"/>
                  <a:cs typeface="Open Sans"/>
                  <a:sym typeface="Open Sans"/>
                </a:defRPr>
              </a:lvl1pPr>
            </a:lstStyle>
            <a:p>
              <a:r>
                <a:t>Opmerkingen</a:t>
              </a:r>
            </a:p>
          </p:txBody>
        </p:sp>
        <p:grpSp>
          <p:nvGrpSpPr>
            <p:cNvPr id="2907" name="Groep 31"/>
            <p:cNvGrpSpPr/>
            <p:nvPr/>
          </p:nvGrpSpPr>
          <p:grpSpPr>
            <a:xfrm>
              <a:off x="165981" y="239848"/>
              <a:ext cx="449084" cy="127001"/>
              <a:chOff x="0" y="0"/>
              <a:chExt cx="449083" cy="127000"/>
            </a:xfrm>
          </p:grpSpPr>
          <p:sp>
            <p:nvSpPr>
              <p:cNvPr id="2902" name="Rechthoek 50"/>
              <p:cNvSpPr/>
              <p:nvPr/>
            </p:nvSpPr>
            <p:spPr>
              <a:xfrm>
                <a:off x="0" y="9195"/>
                <a:ext cx="427529" cy="111143"/>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3" name="Tekstvak 51"/>
              <p:cNvSpPr txBox="1"/>
              <p:nvPr/>
            </p:nvSpPr>
            <p:spPr>
              <a:xfrm>
                <a:off x="151130" y="0"/>
                <a:ext cx="297954" cy="12700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defRPr sz="500">
                    <a:latin typeface="Open Sans"/>
                    <a:ea typeface="Open Sans"/>
                    <a:cs typeface="Open Sans"/>
                    <a:sym typeface="Open Sans"/>
                  </a:defRPr>
                </a:lvl1pPr>
              </a:lstStyle>
              <a:p>
                <a:r>
                  <a:t>Nieuwe</a:t>
                </a:r>
              </a:p>
            </p:txBody>
          </p:sp>
          <p:grpSp>
            <p:nvGrpSpPr>
              <p:cNvPr id="2906" name="Groep 52"/>
              <p:cNvGrpSpPr/>
              <p:nvPr/>
            </p:nvGrpSpPr>
            <p:grpSpPr>
              <a:xfrm>
                <a:off x="37639" y="18858"/>
                <a:ext cx="89526" cy="70087"/>
                <a:chOff x="0" y="0"/>
                <a:chExt cx="89524" cy="70085"/>
              </a:xfrm>
            </p:grpSpPr>
            <p:sp>
              <p:nvSpPr>
                <p:cNvPr id="2904" name="Tekstballon: rechthoek met afgeronde hoeken 53"/>
                <p:cNvSpPr/>
                <p:nvPr/>
              </p:nvSpPr>
              <p:spPr>
                <a:xfrm>
                  <a:off x="14271" y="11792"/>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5" name="Plusteken 54"/>
                <p:cNvSpPr/>
                <p:nvPr/>
              </p:nvSpPr>
              <p:spPr>
                <a:xfrm>
                  <a:off x="0" y="0"/>
                  <a:ext cx="35016" cy="29466"/>
                </a:xfrm>
                <a:custGeom>
                  <a:avLst/>
                  <a:gdLst/>
                  <a:ahLst/>
                  <a:cxnLst>
                    <a:cxn ang="0">
                      <a:pos x="wd2" y="hd2"/>
                    </a:cxn>
                    <a:cxn ang="5400000">
                      <a:pos x="wd2" y="hd2"/>
                    </a:cxn>
                    <a:cxn ang="10800000">
                      <a:pos x="wd2" y="hd2"/>
                    </a:cxn>
                    <a:cxn ang="16200000">
                      <a:pos x="wd2" y="hd2"/>
                    </a:cxn>
                  </a:cxnLst>
                  <a:rect l="0" t="0" r="r" b="b"/>
                  <a:pathLst>
                    <a:path w="21600" h="21600" extrusionOk="0">
                      <a:moveTo>
                        <a:pt x="0" y="6238"/>
                      </a:moveTo>
                      <a:lnTo>
                        <a:pt x="6961" y="6238"/>
                      </a:lnTo>
                      <a:lnTo>
                        <a:pt x="6961" y="0"/>
                      </a:lnTo>
                      <a:lnTo>
                        <a:pt x="14639" y="0"/>
                      </a:lnTo>
                      <a:lnTo>
                        <a:pt x="14639" y="6238"/>
                      </a:lnTo>
                      <a:lnTo>
                        <a:pt x="21600" y="6238"/>
                      </a:lnTo>
                      <a:lnTo>
                        <a:pt x="21600" y="15362"/>
                      </a:lnTo>
                      <a:lnTo>
                        <a:pt x="14639" y="15362"/>
                      </a:lnTo>
                      <a:lnTo>
                        <a:pt x="14639" y="21600"/>
                      </a:lnTo>
                      <a:lnTo>
                        <a:pt x="6961" y="21600"/>
                      </a:lnTo>
                      <a:lnTo>
                        <a:pt x="6961" y="15362"/>
                      </a:lnTo>
                      <a:lnTo>
                        <a:pt x="0" y="15362"/>
                      </a:lnTo>
                      <a:close/>
                    </a:path>
                  </a:pathLst>
                </a:custGeom>
                <a:solidFill>
                  <a:srgbClr val="6EA693"/>
                </a:solidFill>
                <a:ln w="6350" cap="flat">
                  <a:solidFill>
                    <a:srgbClr val="FFFFFF"/>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13" name="Groep 32"/>
            <p:cNvGrpSpPr/>
            <p:nvPr/>
          </p:nvGrpSpPr>
          <p:grpSpPr>
            <a:xfrm>
              <a:off x="1826854" y="249044"/>
              <a:ext cx="126764" cy="111143"/>
              <a:chOff x="0" y="0"/>
              <a:chExt cx="126762" cy="111142"/>
            </a:xfrm>
          </p:grpSpPr>
          <p:sp>
            <p:nvSpPr>
              <p:cNvPr id="2908" name="Rechthoek 45"/>
              <p:cNvSpPr/>
              <p:nvPr/>
            </p:nvSpPr>
            <p:spPr>
              <a:xfrm>
                <a:off x="0" y="-1"/>
                <a:ext cx="126763" cy="11114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9" name="Tekstballon: rechthoek met afgeronde hoeken 46"/>
              <p:cNvSpPr/>
              <p:nvPr/>
            </p:nvSpPr>
            <p:spPr>
              <a:xfrm>
                <a:off x="30236" y="30230"/>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12" name="Groep 47"/>
              <p:cNvGrpSpPr/>
              <p:nvPr/>
            </p:nvGrpSpPr>
            <p:grpSpPr>
              <a:xfrm>
                <a:off x="11611" y="18008"/>
                <a:ext cx="44189" cy="30765"/>
                <a:chOff x="0" y="0"/>
                <a:chExt cx="44187" cy="30764"/>
              </a:xfrm>
            </p:grpSpPr>
            <p:sp>
              <p:nvSpPr>
                <p:cNvPr id="2910" name="Rechthoek 48"/>
                <p:cNvSpPr/>
                <p:nvPr/>
              </p:nvSpPr>
              <p:spPr>
                <a:xfrm>
                  <a:off x="14087" y="9032"/>
                  <a:ext cx="30101" cy="12701"/>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1" name="Pijl: punthaak 49"/>
                <p:cNvSpPr/>
                <p:nvPr/>
              </p:nvSpPr>
              <p:spPr>
                <a:xfrm rot="10800000">
                  <a:off x="0" y="-1"/>
                  <a:ext cx="33237" cy="30766"/>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19" name="Groep 33"/>
            <p:cNvGrpSpPr/>
            <p:nvPr/>
          </p:nvGrpSpPr>
          <p:grpSpPr>
            <a:xfrm>
              <a:off x="2012848" y="249044"/>
              <a:ext cx="126764" cy="111143"/>
              <a:chOff x="0" y="0"/>
              <a:chExt cx="126762" cy="111142"/>
            </a:xfrm>
          </p:grpSpPr>
          <p:sp>
            <p:nvSpPr>
              <p:cNvPr id="2914" name="Rechthoek 40"/>
              <p:cNvSpPr/>
              <p:nvPr/>
            </p:nvSpPr>
            <p:spPr>
              <a:xfrm>
                <a:off x="0" y="-1"/>
                <a:ext cx="126763" cy="11114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5" name="Tekstballon: rechthoek met afgeronde hoeken 41"/>
              <p:cNvSpPr/>
              <p:nvPr/>
            </p:nvSpPr>
            <p:spPr>
              <a:xfrm>
                <a:off x="30236" y="30230"/>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18" name="Groep 42"/>
              <p:cNvGrpSpPr/>
              <p:nvPr/>
            </p:nvGrpSpPr>
            <p:grpSpPr>
              <a:xfrm>
                <a:off x="25516" y="18008"/>
                <a:ext cx="44188" cy="30765"/>
                <a:chOff x="0" y="0"/>
                <a:chExt cx="44187" cy="30764"/>
              </a:xfrm>
            </p:grpSpPr>
            <p:sp>
              <p:nvSpPr>
                <p:cNvPr id="2916" name="Rechthoek 43"/>
                <p:cNvSpPr/>
                <p:nvPr/>
              </p:nvSpPr>
              <p:spPr>
                <a:xfrm flipH="1">
                  <a:off x="-1" y="9032"/>
                  <a:ext cx="30102" cy="12701"/>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7" name="Pijl: punthaak 44"/>
                <p:cNvSpPr/>
                <p:nvPr/>
              </p:nvSpPr>
              <p:spPr>
                <a:xfrm rot="10800000" flipH="1">
                  <a:off x="10950" y="0"/>
                  <a:ext cx="33238" cy="30765"/>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sp>
          <p:nvSpPr>
            <p:cNvPr id="2920" name="Rechthoek 34"/>
            <p:cNvSpPr/>
            <p:nvPr/>
          </p:nvSpPr>
          <p:spPr>
            <a:xfrm>
              <a:off x="60547" y="414785"/>
              <a:ext cx="2100569" cy="349031"/>
            </a:xfrm>
            <a:prstGeom prst="rect">
              <a:avLst/>
            </a:prstGeom>
            <a:solidFill>
              <a:srgbClr val="F0F0F0"/>
            </a:solidFill>
            <a:ln w="6350" cap="flat">
              <a:solidFill>
                <a:srgbClr val="D1847A"/>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23" name="Rechthoek 35"/>
            <p:cNvGrpSpPr/>
            <p:nvPr/>
          </p:nvGrpSpPr>
          <p:grpSpPr>
            <a:xfrm>
              <a:off x="301539" y="553380"/>
              <a:ext cx="1783108" cy="140238"/>
              <a:chOff x="0" y="0"/>
              <a:chExt cx="1783107" cy="140237"/>
            </a:xfrm>
          </p:grpSpPr>
          <p:sp>
            <p:nvSpPr>
              <p:cNvPr id="2921" name="Rectangle"/>
              <p:cNvSpPr/>
              <p:nvPr/>
            </p:nvSpPr>
            <p:spPr>
              <a:xfrm>
                <a:off x="-1" y="-1"/>
                <a:ext cx="1783109" cy="140239"/>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t">
                <a:noAutofit/>
              </a:bodyPr>
              <a:lstStyle/>
              <a:p>
                <a:pPr>
                  <a:defRPr>
                    <a:solidFill>
                      <a:srgbClr val="FFFFFF"/>
                    </a:solidFill>
                    <a:latin typeface="+mj-lt"/>
                    <a:ea typeface="+mj-ea"/>
                    <a:cs typeface="+mj-cs"/>
                    <a:sym typeface="Calibri"/>
                  </a:defRPr>
                </a:pPr>
                <a:endParaRPr/>
              </a:p>
            </p:txBody>
          </p:sp>
          <p:sp>
            <p:nvSpPr>
              <p:cNvPr id="2922" name="&lt;typ hier uw opmerking&gt;"/>
              <p:cNvSpPr txBox="1"/>
              <p:nvPr/>
            </p:nvSpPr>
            <p:spPr>
              <a:xfrm>
                <a:off x="3174" y="3174"/>
                <a:ext cx="1776759" cy="1270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8000" tIns="18000" rIns="18000" bIns="18000" numCol="1" anchor="t">
                <a:spAutoFit/>
              </a:bodyPr>
              <a:lstStyle>
                <a:lvl1pPr>
                  <a:defRPr sz="400">
                    <a:latin typeface="Open Sans"/>
                    <a:ea typeface="Open Sans"/>
                    <a:cs typeface="Open Sans"/>
                    <a:sym typeface="Open Sans"/>
                  </a:defRPr>
                </a:lvl1pPr>
              </a:lstStyle>
              <a:p>
                <a:r>
                  <a:t>&lt;typ hier uw opmerking&gt;</a:t>
                </a:r>
              </a:p>
            </p:txBody>
          </p:sp>
        </p:grpSp>
        <p:sp>
          <p:nvSpPr>
            <p:cNvPr id="2924" name="Rechthoekige driehoek 36"/>
            <p:cNvSpPr/>
            <p:nvPr/>
          </p:nvSpPr>
          <p:spPr>
            <a:xfrm flipH="1">
              <a:off x="98404" y="458184"/>
              <a:ext cx="33237" cy="279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0000"/>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25" name="Tekstvak 37"/>
            <p:cNvSpPr txBox="1"/>
            <p:nvPr/>
          </p:nvSpPr>
          <p:spPr>
            <a:xfrm>
              <a:off x="161044" y="415924"/>
              <a:ext cx="451237" cy="1270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defRPr sz="400">
                  <a:latin typeface="Open Sans Bold"/>
                  <a:ea typeface="Open Sans Bold"/>
                  <a:cs typeface="Open Sans Bold"/>
                  <a:sym typeface="Open Sans Bold"/>
                </a:defRPr>
              </a:lvl1pPr>
            </a:lstStyle>
            <a:p>
              <a:r>
                <a:t>Gebruiker 01</a:t>
              </a:r>
            </a:p>
          </p:txBody>
        </p:sp>
        <p:sp>
          <p:nvSpPr>
            <p:cNvPr id="2926" name="Tekstvak 38"/>
            <p:cNvSpPr txBox="1"/>
            <p:nvPr/>
          </p:nvSpPr>
          <p:spPr>
            <a:xfrm>
              <a:off x="571194" y="412999"/>
              <a:ext cx="873024" cy="1270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defRPr sz="500">
                  <a:latin typeface="Open Sans"/>
                  <a:ea typeface="Open Sans"/>
                  <a:cs typeface="Open Sans"/>
                  <a:sym typeface="Open Sans"/>
                </a:defRPr>
              </a:lvl1pPr>
            </a:lstStyle>
            <a:p>
              <a:r>
                <a:t>Een paar seconden geleden</a:t>
              </a:r>
            </a:p>
          </p:txBody>
        </p:sp>
        <p:grpSp>
          <p:nvGrpSpPr>
            <p:cNvPr id="2929" name="Ovaal 39"/>
            <p:cNvGrpSpPr/>
            <p:nvPr/>
          </p:nvGrpSpPr>
          <p:grpSpPr>
            <a:xfrm>
              <a:off x="131640" y="528165"/>
              <a:ext cx="142283" cy="132365"/>
              <a:chOff x="0" y="0"/>
              <a:chExt cx="142281" cy="132364"/>
            </a:xfrm>
          </p:grpSpPr>
          <p:sp>
            <p:nvSpPr>
              <p:cNvPr id="2927" name="Oval"/>
              <p:cNvSpPr/>
              <p:nvPr/>
            </p:nvSpPr>
            <p:spPr>
              <a:xfrm>
                <a:off x="0" y="12636"/>
                <a:ext cx="142282" cy="119729"/>
              </a:xfrm>
              <a:prstGeom prst="ellipse">
                <a:avLst/>
              </a:prstGeom>
              <a:solidFill>
                <a:srgbClr val="D4D4D4"/>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Calibri"/>
                  </a:defRPr>
                </a:pPr>
                <a:endParaRPr/>
              </a:p>
            </p:txBody>
          </p:sp>
          <p:sp>
            <p:nvSpPr>
              <p:cNvPr id="2928" name="AA"/>
              <p:cNvSpPr txBox="1"/>
              <p:nvPr/>
            </p:nvSpPr>
            <p:spPr>
              <a:xfrm>
                <a:off x="7640" y="0"/>
                <a:ext cx="127001" cy="1270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ctr">
                <a:spAutoFit/>
              </a:bodyPr>
              <a:lstStyle>
                <a:lvl1pPr algn="ctr">
                  <a:defRPr sz="500">
                    <a:solidFill>
                      <a:srgbClr val="8C8F92"/>
                    </a:solidFill>
                    <a:latin typeface="Open Sans"/>
                    <a:ea typeface="Open Sans"/>
                    <a:cs typeface="Open Sans"/>
                    <a:sym typeface="Open Sans"/>
                  </a:defRPr>
                </a:lvl1pPr>
              </a:lstStyle>
              <a:p>
                <a:r>
                  <a:t>AA</a:t>
                </a:r>
              </a:p>
            </p:txBody>
          </p:sp>
        </p:grpSp>
      </p:grpSp>
      <p:grpSp>
        <p:nvGrpSpPr>
          <p:cNvPr id="2933" name="Groep 56"/>
          <p:cNvGrpSpPr/>
          <p:nvPr/>
        </p:nvGrpSpPr>
        <p:grpSpPr>
          <a:xfrm>
            <a:off x="9240708" y="4645724"/>
            <a:ext cx="471726" cy="441795"/>
            <a:chOff x="0" y="0"/>
            <a:chExt cx="471724" cy="441794"/>
          </a:xfrm>
        </p:grpSpPr>
        <p:sp>
          <p:nvSpPr>
            <p:cNvPr id="2931" name="Rechthoek 57"/>
            <p:cNvSpPr/>
            <p:nvPr/>
          </p:nvSpPr>
          <p:spPr>
            <a:xfrm>
              <a:off x="0" y="-1"/>
              <a:ext cx="471725" cy="441796"/>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32" name="Tekstballon: rechthoek met afgeronde hoeken 58"/>
            <p:cNvSpPr/>
            <p:nvPr/>
          </p:nvSpPr>
          <p:spPr>
            <a:xfrm>
              <a:off x="111808" y="121131"/>
              <a:ext cx="246459" cy="226883"/>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9128"/>
                  </a:lnTo>
                  <a:close/>
                </a:path>
              </a:pathLst>
            </a:custGeom>
            <a:solidFill>
              <a:srgbClr val="FFCDB2"/>
            </a:solidFill>
            <a:ln w="12700" cap="flat">
              <a:solidFill>
                <a:srgbClr val="D97068"/>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sp>
        <p:nvSpPr>
          <p:cNvPr id="2934" name="Tekstvak 61"/>
          <p:cNvSpPr txBox="1"/>
          <p:nvPr/>
        </p:nvSpPr>
        <p:spPr>
          <a:xfrm>
            <a:off x="1679128" y="5412430"/>
            <a:ext cx="5761552" cy="965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1400">
                <a:solidFill>
                  <a:srgbClr val="211F26"/>
                </a:solidFill>
                <a:latin typeface="Segoe UI"/>
                <a:ea typeface="Segoe UI"/>
                <a:cs typeface="Segoe UI"/>
                <a:sym typeface="Segoe UI"/>
              </a:defRPr>
            </a:lvl1pPr>
          </a:lstStyle>
          <a:p>
            <a:r>
              <a:t>Wanneer het venster voor opmerkingen is geopend zijn in de rechter bovenhoek twee knopjes zichtbaar. Met het linker knopje verplaats je je naar de vorige opmerking in de presentatie en met het rechter knopje verplaats je je naar de volgende opmerking.</a:t>
            </a:r>
          </a:p>
        </p:txBody>
      </p:sp>
      <p:grpSp>
        <p:nvGrpSpPr>
          <p:cNvPr id="2937" name="Ovaal 62"/>
          <p:cNvGrpSpPr/>
          <p:nvPr/>
        </p:nvGrpSpPr>
        <p:grpSpPr>
          <a:xfrm>
            <a:off x="8282534" y="5412430"/>
            <a:ext cx="288033" cy="288033"/>
            <a:chOff x="0" y="0"/>
            <a:chExt cx="288032" cy="288032"/>
          </a:xfrm>
        </p:grpSpPr>
        <p:sp>
          <p:nvSpPr>
            <p:cNvPr id="2935"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2936" name="5"/>
            <p:cNvSpPr txBox="1"/>
            <p:nvPr/>
          </p:nvSpPr>
          <p:spPr>
            <a:xfrm>
              <a:off x="42180" y="55116"/>
              <a:ext cx="203672"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5</a:t>
              </a:r>
            </a:p>
          </p:txBody>
        </p:sp>
      </p:grpSp>
      <p:grpSp>
        <p:nvGrpSpPr>
          <p:cNvPr id="2943" name="Groep 72"/>
          <p:cNvGrpSpPr/>
          <p:nvPr/>
        </p:nvGrpSpPr>
        <p:grpSpPr>
          <a:xfrm>
            <a:off x="8987356" y="5412430"/>
            <a:ext cx="412275" cy="429569"/>
            <a:chOff x="0" y="0"/>
            <a:chExt cx="412274" cy="429568"/>
          </a:xfrm>
        </p:grpSpPr>
        <p:sp>
          <p:nvSpPr>
            <p:cNvPr id="2938" name="Rechthoek 79"/>
            <p:cNvSpPr/>
            <p:nvPr/>
          </p:nvSpPr>
          <p:spPr>
            <a:xfrm>
              <a:off x="-1" y="-1"/>
              <a:ext cx="412276" cy="42957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39" name="Tekstballon: rechthoek met afgeronde hoeken 80"/>
            <p:cNvSpPr/>
            <p:nvPr/>
          </p:nvSpPr>
          <p:spPr>
            <a:xfrm>
              <a:off x="98340" y="116842"/>
              <a:ext cx="244749" cy="225305"/>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42" name="Groep 81"/>
            <p:cNvGrpSpPr/>
            <p:nvPr/>
          </p:nvGrpSpPr>
          <p:grpSpPr>
            <a:xfrm>
              <a:off x="37765" y="69602"/>
              <a:ext cx="143713" cy="118906"/>
              <a:chOff x="0" y="0"/>
              <a:chExt cx="143711" cy="118905"/>
            </a:xfrm>
          </p:grpSpPr>
          <p:sp>
            <p:nvSpPr>
              <p:cNvPr id="2940" name="Rechthoek 82"/>
              <p:cNvSpPr/>
              <p:nvPr/>
            </p:nvSpPr>
            <p:spPr>
              <a:xfrm>
                <a:off x="45816" y="35229"/>
                <a:ext cx="97896" cy="48446"/>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1" name="Pijl: punthaak 83"/>
              <p:cNvSpPr/>
              <p:nvPr/>
            </p:nvSpPr>
            <p:spPr>
              <a:xfrm rot="10800000">
                <a:off x="-1" y="-1"/>
                <a:ext cx="108096" cy="118907"/>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49" name="Groep 73"/>
          <p:cNvGrpSpPr/>
          <p:nvPr/>
        </p:nvGrpSpPr>
        <p:grpSpPr>
          <a:xfrm>
            <a:off x="9516068" y="5412430"/>
            <a:ext cx="412275" cy="429569"/>
            <a:chOff x="0" y="0"/>
            <a:chExt cx="412274" cy="429568"/>
          </a:xfrm>
        </p:grpSpPr>
        <p:sp>
          <p:nvSpPr>
            <p:cNvPr id="2944" name="Rechthoek 74"/>
            <p:cNvSpPr/>
            <p:nvPr/>
          </p:nvSpPr>
          <p:spPr>
            <a:xfrm>
              <a:off x="-1" y="-1"/>
              <a:ext cx="412276" cy="42957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5" name="Tekstballon: rechthoek met afgeronde hoeken 75"/>
            <p:cNvSpPr/>
            <p:nvPr/>
          </p:nvSpPr>
          <p:spPr>
            <a:xfrm>
              <a:off x="98340" y="116842"/>
              <a:ext cx="244749" cy="225305"/>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48" name="Groep 76"/>
            <p:cNvGrpSpPr/>
            <p:nvPr/>
          </p:nvGrpSpPr>
          <p:grpSpPr>
            <a:xfrm>
              <a:off x="82988" y="69602"/>
              <a:ext cx="143712" cy="118906"/>
              <a:chOff x="0" y="0"/>
              <a:chExt cx="143711" cy="118905"/>
            </a:xfrm>
          </p:grpSpPr>
          <p:sp>
            <p:nvSpPr>
              <p:cNvPr id="2946" name="Rechthoek 77"/>
              <p:cNvSpPr/>
              <p:nvPr/>
            </p:nvSpPr>
            <p:spPr>
              <a:xfrm flipH="1">
                <a:off x="0" y="35229"/>
                <a:ext cx="97895" cy="48446"/>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7" name="Pijl: punthaak 78"/>
              <p:cNvSpPr/>
              <p:nvPr/>
            </p:nvSpPr>
            <p:spPr>
              <a:xfrm rot="10800000" flipH="1">
                <a:off x="35616" y="0"/>
                <a:ext cx="108096" cy="118906"/>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52" name="Ovaal 84"/>
          <p:cNvGrpSpPr/>
          <p:nvPr/>
        </p:nvGrpSpPr>
        <p:grpSpPr>
          <a:xfrm>
            <a:off x="8762911" y="2648286"/>
            <a:ext cx="288033" cy="288033"/>
            <a:chOff x="0" y="0"/>
            <a:chExt cx="288032" cy="288032"/>
          </a:xfrm>
        </p:grpSpPr>
        <p:sp>
          <p:nvSpPr>
            <p:cNvPr id="2950"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1" name="1"/>
            <p:cNvSpPr txBox="1"/>
            <p:nvPr/>
          </p:nvSpPr>
          <p:spPr>
            <a:xfrm>
              <a:off x="42180" y="55116"/>
              <a:ext cx="203672"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1</a:t>
              </a:r>
            </a:p>
          </p:txBody>
        </p:sp>
      </p:grpSp>
      <p:grpSp>
        <p:nvGrpSpPr>
          <p:cNvPr id="2955" name="Ovaal 85"/>
          <p:cNvGrpSpPr/>
          <p:nvPr/>
        </p:nvGrpSpPr>
        <p:grpSpPr>
          <a:xfrm>
            <a:off x="8741151" y="3751522"/>
            <a:ext cx="288033" cy="288033"/>
            <a:chOff x="0" y="0"/>
            <a:chExt cx="288032" cy="288032"/>
          </a:xfrm>
        </p:grpSpPr>
        <p:sp>
          <p:nvSpPr>
            <p:cNvPr id="2953"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4" name="3"/>
            <p:cNvSpPr txBox="1"/>
            <p:nvPr/>
          </p:nvSpPr>
          <p:spPr>
            <a:xfrm>
              <a:off x="42180" y="55116"/>
              <a:ext cx="203672"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3</a:t>
              </a:r>
            </a:p>
          </p:txBody>
        </p:sp>
      </p:grpSp>
      <p:grpSp>
        <p:nvGrpSpPr>
          <p:cNvPr id="2958" name="Ovaal 86"/>
          <p:cNvGrpSpPr/>
          <p:nvPr/>
        </p:nvGrpSpPr>
        <p:grpSpPr>
          <a:xfrm>
            <a:off x="8571520" y="4645726"/>
            <a:ext cx="288033" cy="288033"/>
            <a:chOff x="0" y="0"/>
            <a:chExt cx="288032" cy="288032"/>
          </a:xfrm>
        </p:grpSpPr>
        <p:sp>
          <p:nvSpPr>
            <p:cNvPr id="2956"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7" name="4"/>
            <p:cNvSpPr txBox="1"/>
            <p:nvPr/>
          </p:nvSpPr>
          <p:spPr>
            <a:xfrm>
              <a:off x="42180" y="55116"/>
              <a:ext cx="203672"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4</a:t>
              </a:r>
            </a:p>
          </p:txBody>
        </p:sp>
      </p:grpSp>
      <p:grpSp>
        <p:nvGrpSpPr>
          <p:cNvPr id="2961" name="Ovaal 87"/>
          <p:cNvGrpSpPr/>
          <p:nvPr/>
        </p:nvGrpSpPr>
        <p:grpSpPr>
          <a:xfrm>
            <a:off x="8773859" y="3160240"/>
            <a:ext cx="288033" cy="288033"/>
            <a:chOff x="0" y="0"/>
            <a:chExt cx="288032" cy="288032"/>
          </a:xfrm>
        </p:grpSpPr>
        <p:sp>
          <p:nvSpPr>
            <p:cNvPr id="2959"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0" name="2"/>
            <p:cNvSpPr txBox="1"/>
            <p:nvPr/>
          </p:nvSpPr>
          <p:spPr>
            <a:xfrm>
              <a:off x="42180" y="55116"/>
              <a:ext cx="203672"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2</a:t>
              </a:r>
            </a:p>
          </p:txBody>
        </p:sp>
      </p:grpSp>
      <p:grpSp>
        <p:nvGrpSpPr>
          <p:cNvPr id="2964" name="Ovaal 93"/>
          <p:cNvGrpSpPr/>
          <p:nvPr/>
        </p:nvGrpSpPr>
        <p:grpSpPr>
          <a:xfrm>
            <a:off x="1215428" y="5412430"/>
            <a:ext cx="288033" cy="288033"/>
            <a:chOff x="0" y="0"/>
            <a:chExt cx="288032" cy="288032"/>
          </a:xfrm>
        </p:grpSpPr>
        <p:sp>
          <p:nvSpPr>
            <p:cNvPr id="2962"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2963" name="5"/>
            <p:cNvSpPr txBox="1"/>
            <p:nvPr/>
          </p:nvSpPr>
          <p:spPr>
            <a:xfrm>
              <a:off x="42180" y="55116"/>
              <a:ext cx="203672"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5</a:t>
              </a:r>
            </a:p>
          </p:txBody>
        </p:sp>
      </p:grpSp>
      <p:grpSp>
        <p:nvGrpSpPr>
          <p:cNvPr id="2967" name="Ovaal 94"/>
          <p:cNvGrpSpPr/>
          <p:nvPr/>
        </p:nvGrpSpPr>
        <p:grpSpPr>
          <a:xfrm>
            <a:off x="1215428" y="2648286"/>
            <a:ext cx="288033" cy="288033"/>
            <a:chOff x="0" y="0"/>
            <a:chExt cx="288032" cy="288032"/>
          </a:xfrm>
        </p:grpSpPr>
        <p:sp>
          <p:nvSpPr>
            <p:cNvPr id="2965"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6" name="1"/>
            <p:cNvSpPr txBox="1"/>
            <p:nvPr/>
          </p:nvSpPr>
          <p:spPr>
            <a:xfrm>
              <a:off x="42180" y="55116"/>
              <a:ext cx="203672"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1</a:t>
              </a:r>
            </a:p>
          </p:txBody>
        </p:sp>
      </p:grpSp>
      <p:grpSp>
        <p:nvGrpSpPr>
          <p:cNvPr id="2970" name="Ovaal 95"/>
          <p:cNvGrpSpPr/>
          <p:nvPr/>
        </p:nvGrpSpPr>
        <p:grpSpPr>
          <a:xfrm>
            <a:off x="1215428" y="3751522"/>
            <a:ext cx="288033" cy="288033"/>
            <a:chOff x="0" y="0"/>
            <a:chExt cx="288032" cy="288032"/>
          </a:xfrm>
        </p:grpSpPr>
        <p:sp>
          <p:nvSpPr>
            <p:cNvPr id="2968"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9" name="3"/>
            <p:cNvSpPr txBox="1"/>
            <p:nvPr/>
          </p:nvSpPr>
          <p:spPr>
            <a:xfrm>
              <a:off x="42180" y="55116"/>
              <a:ext cx="203672"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3</a:t>
              </a:r>
            </a:p>
          </p:txBody>
        </p:sp>
      </p:grpSp>
      <p:grpSp>
        <p:nvGrpSpPr>
          <p:cNvPr id="2973" name="Ovaal 96"/>
          <p:cNvGrpSpPr/>
          <p:nvPr/>
        </p:nvGrpSpPr>
        <p:grpSpPr>
          <a:xfrm>
            <a:off x="1215428" y="4645726"/>
            <a:ext cx="288033" cy="288033"/>
            <a:chOff x="0" y="0"/>
            <a:chExt cx="288032" cy="288032"/>
          </a:xfrm>
        </p:grpSpPr>
        <p:sp>
          <p:nvSpPr>
            <p:cNvPr id="2971"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72" name="4"/>
            <p:cNvSpPr txBox="1"/>
            <p:nvPr/>
          </p:nvSpPr>
          <p:spPr>
            <a:xfrm>
              <a:off x="42180" y="55116"/>
              <a:ext cx="203672"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4</a:t>
              </a:r>
            </a:p>
          </p:txBody>
        </p:sp>
      </p:grpSp>
      <p:grpSp>
        <p:nvGrpSpPr>
          <p:cNvPr id="2976" name="Ovaal 97"/>
          <p:cNvGrpSpPr/>
          <p:nvPr/>
        </p:nvGrpSpPr>
        <p:grpSpPr>
          <a:xfrm>
            <a:off x="1215428" y="3160240"/>
            <a:ext cx="288033" cy="288033"/>
            <a:chOff x="0" y="0"/>
            <a:chExt cx="288032" cy="288032"/>
          </a:xfrm>
        </p:grpSpPr>
        <p:sp>
          <p:nvSpPr>
            <p:cNvPr id="2974"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75" name="2"/>
            <p:cNvSpPr txBox="1"/>
            <p:nvPr/>
          </p:nvSpPr>
          <p:spPr>
            <a:xfrm>
              <a:off x="42180" y="55116"/>
              <a:ext cx="203672"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2</a:t>
              </a:r>
            </a:p>
          </p:txBody>
        </p:sp>
      </p:grpSp>
      <p:sp>
        <p:nvSpPr>
          <p:cNvPr id="2977" name="HYPERLINK (WEBSITE)">
            <a:hlinkClick r:id="rId3"/>
          </p:cNvPr>
          <p:cNvSpPr/>
          <p:nvPr/>
        </p:nvSpPr>
        <p:spPr>
          <a:xfrm>
            <a:off x="-1" y="0"/>
            <a:ext cx="1330651" cy="1100697"/>
          </a:xfrm>
          <a:prstGeom prst="rect">
            <a:avLst/>
          </a:prstGeom>
          <a:solidFill>
            <a:srgbClr val="4472C4">
              <a:alpha val="0"/>
            </a:srgbClr>
          </a:solidFill>
          <a:ln w="12700">
            <a:miter lim="400000"/>
          </a:ln>
        </p:spPr>
        <p:txBody>
          <a:bodyPr lIns="45719" rIns="45719" anchor="ctr"/>
          <a:lstStyle/>
          <a:p>
            <a:pPr>
              <a:defRPr sz="1000" b="1">
                <a:solidFill>
                  <a:srgbClr val="211F26"/>
                </a:solidFill>
                <a:latin typeface="+mj-lt"/>
                <a:ea typeface="+mj-ea"/>
                <a:cs typeface="+mj-cs"/>
                <a:sym typeface="Calibri"/>
              </a:defRPr>
            </a:pPr>
            <a:endParaRPr/>
          </a:p>
        </p:txBody>
      </p:sp>
      <p:sp>
        <p:nvSpPr>
          <p:cNvPr id="2978"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a:extLst>
              <a:ext uri="{FF2B5EF4-FFF2-40B4-BE49-F238E27FC236}">
                <a16:creationId xmlns:a16="http://schemas.microsoft.com/office/drawing/2014/main" id="{974638DB-4D75-C52F-D973-00F96BB5AE79}"/>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F188DEEB-462A-400B-945C-B119D6BC4A0E}"/>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 name="Groep 8">
              <a:extLst>
                <a:ext uri="{FF2B5EF4-FFF2-40B4-BE49-F238E27FC236}">
                  <a16:creationId xmlns:a16="http://schemas.microsoft.com/office/drawing/2014/main" id="{E214E2D8-00F5-BD41-8254-E9EB286CD83D}"/>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7B540A62-6CD7-5CEE-8565-0F67CC63ACFF}"/>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29">
                <a:extLst>
                  <a:ext uri="{FF2B5EF4-FFF2-40B4-BE49-F238E27FC236}">
                    <a16:creationId xmlns:a16="http://schemas.microsoft.com/office/drawing/2014/main" id="{1270AD90-1557-FAB5-E8ED-84B759A023F4}"/>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0">
                <a:extLst>
                  <a:ext uri="{FF2B5EF4-FFF2-40B4-BE49-F238E27FC236}">
                    <a16:creationId xmlns:a16="http://schemas.microsoft.com/office/drawing/2014/main" id="{514718B0-3208-21D2-4289-01F3C7F153EA}"/>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1">
                <a:extLst>
                  <a:ext uri="{FF2B5EF4-FFF2-40B4-BE49-F238E27FC236}">
                    <a16:creationId xmlns:a16="http://schemas.microsoft.com/office/drawing/2014/main" id="{16992BD4-7A57-DD79-482B-A05929A6FBBA}"/>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2">
                <a:extLst>
                  <a:ext uri="{FF2B5EF4-FFF2-40B4-BE49-F238E27FC236}">
                    <a16:creationId xmlns:a16="http://schemas.microsoft.com/office/drawing/2014/main" id="{B4FDA908-D7CD-C61E-F351-7BA991D1A422}"/>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3">
                <a:extLst>
                  <a:ext uri="{FF2B5EF4-FFF2-40B4-BE49-F238E27FC236}">
                    <a16:creationId xmlns:a16="http://schemas.microsoft.com/office/drawing/2014/main" id="{866AE231-A45A-A3CD-CC92-8908740CA5F7}"/>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4">
                <a:extLst>
                  <a:ext uri="{FF2B5EF4-FFF2-40B4-BE49-F238E27FC236}">
                    <a16:creationId xmlns:a16="http://schemas.microsoft.com/office/drawing/2014/main" id="{FCAEB9C1-439A-C549-4DA8-5B696827114F}"/>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7">
                <a:extLst>
                  <a:ext uri="{FF2B5EF4-FFF2-40B4-BE49-F238E27FC236}">
                    <a16:creationId xmlns:a16="http://schemas.microsoft.com/office/drawing/2014/main" id="{C4BB8C6C-91CE-CD13-2382-8619C236B0EA}"/>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8">
                <a:extLst>
                  <a:ext uri="{FF2B5EF4-FFF2-40B4-BE49-F238E27FC236}">
                    <a16:creationId xmlns:a16="http://schemas.microsoft.com/office/drawing/2014/main" id="{14717A4D-CC49-1EF2-2640-5AFFE205E437}"/>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9">
                <a:extLst>
                  <a:ext uri="{FF2B5EF4-FFF2-40B4-BE49-F238E27FC236}">
                    <a16:creationId xmlns:a16="http://schemas.microsoft.com/office/drawing/2014/main" id="{6B34BE69-F28A-3F8A-347A-67DC745E64D2}"/>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3A0419C0-78F6-5BC9-BC95-9B67A80ED705}"/>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Alleen titel">
    <p:spTree>
      <p:nvGrpSpPr>
        <p:cNvPr id="1" name=""/>
        <p:cNvGrpSpPr/>
        <p:nvPr/>
      </p:nvGrpSpPr>
      <p:grpSpPr>
        <a:xfrm>
          <a:off x="0" y="0"/>
          <a:ext cx="0" cy="0"/>
          <a:chOff x="0" y="0"/>
          <a:chExt cx="0" cy="0"/>
        </a:xfrm>
      </p:grpSpPr>
      <p:grpSp>
        <p:nvGrpSpPr>
          <p:cNvPr id="319" name="Group 4"/>
          <p:cNvGrpSpPr/>
          <p:nvPr/>
        </p:nvGrpSpPr>
        <p:grpSpPr>
          <a:xfrm>
            <a:off x="698501" y="5884314"/>
            <a:ext cx="1454912" cy="577167"/>
            <a:chOff x="0" y="0"/>
            <a:chExt cx="1454911" cy="577165"/>
          </a:xfrm>
        </p:grpSpPr>
        <p:sp>
          <p:nvSpPr>
            <p:cNvPr id="31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1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31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320" name="Plaats hier je titel"/>
          <p:cNvSpPr txBox="1">
            <a:spLocks noGrp="1"/>
          </p:cNvSpPr>
          <p:nvPr>
            <p:ph type="title" hasCustomPrompt="1"/>
          </p:nvPr>
        </p:nvSpPr>
        <p:spPr>
          <a:xfrm>
            <a:off x="698500" y="741499"/>
            <a:ext cx="10775071" cy="490401"/>
          </a:xfrm>
          <a:prstGeom prst="rect">
            <a:avLst/>
          </a:prstGeom>
        </p:spPr>
        <p:txBody>
          <a:bodyPr>
            <a:normAutofit/>
          </a:bodyPr>
          <a:lstStyle/>
          <a:p>
            <a:r>
              <a:t>Plaats hier je titel</a:t>
            </a:r>
          </a:p>
        </p:txBody>
      </p:sp>
      <p:sp>
        <p:nvSpPr>
          <p:cNvPr id="321"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sp>
        <p:nvSpPr>
          <p:cNvPr id="322" name="Tekstvak 4"/>
          <p:cNvSpPr txBox="1"/>
          <p:nvPr/>
        </p:nvSpPr>
        <p:spPr>
          <a:xfrm>
            <a:off x="34969" y="-662297"/>
            <a:ext cx="1210056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err="1">
                <a:solidFill>
                  <a:schemeClr val="tx1"/>
                </a:solidFill>
              </a:rPr>
              <a:t>Alleen</a:t>
            </a:r>
            <a:r>
              <a:rPr>
                <a:solidFill>
                  <a:schemeClr val="tx1"/>
                </a:solidFill>
              </a:rPr>
              <a:t> </a:t>
            </a:r>
            <a:r>
              <a:rPr err="1">
                <a:solidFill>
                  <a:schemeClr val="tx1"/>
                </a:solidFill>
              </a:rPr>
              <a:t>titel</a:t>
            </a:r>
            <a:endParaRPr>
              <a:solidFill>
                <a:schemeClr val="tx1"/>
              </a:solidFill>
            </a:endParaRPr>
          </a:p>
        </p:txBody>
      </p:sp>
      <p:grpSp>
        <p:nvGrpSpPr>
          <p:cNvPr id="2" name="Group 1">
            <a:extLst>
              <a:ext uri="{FF2B5EF4-FFF2-40B4-BE49-F238E27FC236}">
                <a16:creationId xmlns:a16="http://schemas.microsoft.com/office/drawing/2014/main" id="{0054E7C0-9350-90E0-F151-558E86C53381}"/>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83E98F15-C91A-1263-DA52-3DC5443B692E}"/>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4" name="Groep 8">
              <a:extLst>
                <a:ext uri="{FF2B5EF4-FFF2-40B4-BE49-F238E27FC236}">
                  <a16:creationId xmlns:a16="http://schemas.microsoft.com/office/drawing/2014/main" id="{8B19F899-4677-10F5-1C00-01C15C8AD1EC}"/>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58E6F438-02C2-0D7C-739F-607A172E3FFE}"/>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29">
                <a:extLst>
                  <a:ext uri="{FF2B5EF4-FFF2-40B4-BE49-F238E27FC236}">
                    <a16:creationId xmlns:a16="http://schemas.microsoft.com/office/drawing/2014/main" id="{AE4868A2-EEAD-692C-2E66-BBA1A199D06F}"/>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0">
                <a:extLst>
                  <a:ext uri="{FF2B5EF4-FFF2-40B4-BE49-F238E27FC236}">
                    <a16:creationId xmlns:a16="http://schemas.microsoft.com/office/drawing/2014/main" id="{B4AAD0CB-B038-2F3A-B9E0-EB2EF9D120EF}"/>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1">
                <a:extLst>
                  <a:ext uri="{FF2B5EF4-FFF2-40B4-BE49-F238E27FC236}">
                    <a16:creationId xmlns:a16="http://schemas.microsoft.com/office/drawing/2014/main" id="{2BAFE4A7-DC05-0430-5A1B-F0389E257CFE}"/>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2">
                <a:extLst>
                  <a:ext uri="{FF2B5EF4-FFF2-40B4-BE49-F238E27FC236}">
                    <a16:creationId xmlns:a16="http://schemas.microsoft.com/office/drawing/2014/main" id="{8D63D877-D292-BB54-B563-E77DB6886F01}"/>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3">
                <a:extLst>
                  <a:ext uri="{FF2B5EF4-FFF2-40B4-BE49-F238E27FC236}">
                    <a16:creationId xmlns:a16="http://schemas.microsoft.com/office/drawing/2014/main" id="{437DBAF1-34D3-491C-918D-BB7B7FCACFF7}"/>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4">
                <a:extLst>
                  <a:ext uri="{FF2B5EF4-FFF2-40B4-BE49-F238E27FC236}">
                    <a16:creationId xmlns:a16="http://schemas.microsoft.com/office/drawing/2014/main" id="{A8D9D3F1-1E1C-D9AA-DE16-65EDBB669E27}"/>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7">
                <a:extLst>
                  <a:ext uri="{FF2B5EF4-FFF2-40B4-BE49-F238E27FC236}">
                    <a16:creationId xmlns:a16="http://schemas.microsoft.com/office/drawing/2014/main" id="{61DF3162-491D-115D-770D-3F4A27644146}"/>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8">
                <a:extLst>
                  <a:ext uri="{FF2B5EF4-FFF2-40B4-BE49-F238E27FC236}">
                    <a16:creationId xmlns:a16="http://schemas.microsoft.com/office/drawing/2014/main" id="{3EFDD170-A78E-0147-9C3E-6BCF611E0C0E}"/>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9">
                <a:extLst>
                  <a:ext uri="{FF2B5EF4-FFF2-40B4-BE49-F238E27FC236}">
                    <a16:creationId xmlns:a16="http://schemas.microsoft.com/office/drawing/2014/main" id="{087CE1CE-D31A-0D62-57FA-F6A471D55363}"/>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C96B1008-5B63-C5DB-A39E-FC97CAE7BC61}"/>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extLst>
      <p:ext uri="{BB962C8B-B14F-4D97-AF65-F5344CB8AC3E}">
        <p14:creationId xmlns:p14="http://schemas.microsoft.com/office/powerpoint/2010/main" val="2399358549"/>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4" name="Group 4"/>
          <p:cNvGrpSpPr/>
          <p:nvPr/>
        </p:nvGrpSpPr>
        <p:grpSpPr>
          <a:xfrm>
            <a:off x="698501" y="5884314"/>
            <a:ext cx="1454912" cy="577167"/>
            <a:chOff x="0" y="0"/>
            <a:chExt cx="1454911" cy="577165"/>
          </a:xfrm>
        </p:grpSpPr>
        <p:sp>
          <p:nvSpPr>
            <p:cNvPr id="36"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7"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8"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9"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0"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41"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2"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3"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45" name="Rechthoek 6"/>
          <p:cNvSpPr/>
          <p:nvPr/>
        </p:nvSpPr>
        <p:spPr>
          <a:xfrm>
            <a:off x="161518" y="119267"/>
            <a:ext cx="11868965" cy="640828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46" name="Tekstvak 4"/>
          <p:cNvSpPr txBox="1"/>
          <p:nvPr/>
        </p:nvSpPr>
        <p:spPr>
          <a:xfrm>
            <a:off x="34969" y="-662297"/>
            <a:ext cx="12100562"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a:solidFill>
                  <a:schemeClr val="tx1"/>
                </a:solidFill>
              </a:rPr>
              <a:t>Logo (</a:t>
            </a:r>
            <a:r>
              <a:rPr err="1">
                <a:solidFill>
                  <a:schemeClr val="tx1"/>
                </a:solidFill>
              </a:rPr>
              <a:t>Animatie</a:t>
            </a:r>
            <a:r>
              <a:rPr>
                <a:solidFill>
                  <a:schemeClr val="tx1"/>
                </a:solidFill>
              </a:rPr>
              <a:t>)</a:t>
            </a:r>
          </a:p>
        </p:txBody>
      </p:sp>
      <p:sp>
        <p:nvSpPr>
          <p:cNvPr id="60" name="Freeform 5"/>
          <p:cNvSpPr/>
          <p:nvPr/>
        </p:nvSpPr>
        <p:spPr>
          <a:xfrm>
            <a:off x="4543471" y="3282713"/>
            <a:ext cx="950757" cy="1038005"/>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8"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8" y="21600"/>
                  <a:pt x="10800" y="21600"/>
                </a:cubicBezTo>
                <a:cubicBezTo>
                  <a:pt x="5062" y="21600"/>
                  <a:pt x="0" y="19096"/>
                  <a:pt x="0" y="13461"/>
                </a:cubicBezTo>
                <a:cubicBezTo>
                  <a:pt x="0" y="0"/>
                  <a:pt x="0" y="0"/>
                  <a:pt x="0" y="0"/>
                </a:cubicBezTo>
                <a:cubicBezTo>
                  <a:pt x="6412" y="0"/>
                  <a:pt x="6412" y="0"/>
                  <a:pt x="6412" y="0"/>
                </a:cubicBezTo>
                <a:cubicBezTo>
                  <a:pt x="6412" y="13148"/>
                  <a:pt x="6412" y="13148"/>
                  <a:pt x="6412" y="13148"/>
                </a:cubicBezTo>
                <a:cubicBezTo>
                  <a:pt x="6412" y="15652"/>
                  <a:pt x="7762" y="17530"/>
                  <a:pt x="10800" y="17530"/>
                </a:cubicBezTo>
                <a:close/>
              </a:path>
            </a:pathLst>
          </a:custGeom>
          <a:solidFill>
            <a:schemeClr val="accent1"/>
          </a:solidFill>
          <a:ln w="12700">
            <a:miter lim="400000"/>
          </a:ln>
        </p:spPr>
        <p:txBody>
          <a:bodyPr lIns="45719" rIns="45719"/>
          <a:lstStyle/>
          <a:p>
            <a:endParaRPr/>
          </a:p>
        </p:txBody>
      </p:sp>
      <p:sp>
        <p:nvSpPr>
          <p:cNvPr id="61" name="Freeform 6"/>
          <p:cNvSpPr/>
          <p:nvPr/>
        </p:nvSpPr>
        <p:spPr>
          <a:xfrm>
            <a:off x="3518892" y="3282713"/>
            <a:ext cx="892593" cy="1008923"/>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a:miter lim="400000"/>
          </a:ln>
        </p:spPr>
        <p:txBody>
          <a:bodyPr lIns="45719" rIns="45719"/>
          <a:lstStyle/>
          <a:p>
            <a:endParaRPr/>
          </a:p>
        </p:txBody>
      </p:sp>
      <p:sp>
        <p:nvSpPr>
          <p:cNvPr id="62" name="Freeform 7"/>
          <p:cNvSpPr/>
          <p:nvPr/>
        </p:nvSpPr>
        <p:spPr>
          <a:xfrm>
            <a:off x="3790419" y="2276031"/>
            <a:ext cx="943961" cy="946283"/>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a:miter lim="400000"/>
          </a:ln>
        </p:spPr>
        <p:txBody>
          <a:bodyPr lIns="45719" rIns="45719"/>
          <a:lstStyle/>
          <a:p>
            <a:endParaRPr/>
          </a:p>
        </p:txBody>
      </p:sp>
      <p:sp>
        <p:nvSpPr>
          <p:cNvPr id="63" name="Freeform 8"/>
          <p:cNvSpPr/>
          <p:nvPr/>
        </p:nvSpPr>
        <p:spPr>
          <a:xfrm>
            <a:off x="6713432" y="3569060"/>
            <a:ext cx="624144" cy="751658"/>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a:miter lim="400000"/>
          </a:ln>
        </p:spPr>
        <p:txBody>
          <a:bodyPr lIns="45719" rIns="45719"/>
          <a:lstStyle/>
          <a:p>
            <a:endParaRPr/>
          </a:p>
        </p:txBody>
      </p:sp>
      <p:sp>
        <p:nvSpPr>
          <p:cNvPr id="64" name="Rectangle 9"/>
          <p:cNvSpPr/>
          <p:nvPr/>
        </p:nvSpPr>
        <p:spPr>
          <a:xfrm>
            <a:off x="7500883" y="3282713"/>
            <a:ext cx="118566" cy="1008922"/>
          </a:xfrm>
          <a:prstGeom prst="rect">
            <a:avLst/>
          </a:prstGeom>
          <a:solidFill>
            <a:srgbClr val="000000"/>
          </a:solidFill>
          <a:ln w="12700">
            <a:miter lim="400000"/>
          </a:ln>
        </p:spPr>
        <p:txBody>
          <a:bodyPr lIns="45719" rIns="45719"/>
          <a:lstStyle/>
          <a:p>
            <a:endParaRPr/>
          </a:p>
        </p:txBody>
      </p:sp>
      <p:sp>
        <p:nvSpPr>
          <p:cNvPr id="65" name="Freeform 10"/>
          <p:cNvSpPr/>
          <p:nvPr/>
        </p:nvSpPr>
        <p:spPr>
          <a:xfrm>
            <a:off x="7767094" y="3269291"/>
            <a:ext cx="447416" cy="102234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a:miter lim="400000"/>
          </a:ln>
        </p:spPr>
        <p:txBody>
          <a:bodyPr lIns="45719" rIns="45719"/>
          <a:lstStyle/>
          <a:p>
            <a:endParaRPr/>
          </a:p>
        </p:txBody>
      </p:sp>
      <p:sp>
        <p:nvSpPr>
          <p:cNvPr id="66" name="Freeform 11"/>
          <p:cNvSpPr/>
          <p:nvPr/>
        </p:nvSpPr>
        <p:spPr>
          <a:xfrm>
            <a:off x="8272673" y="3403515"/>
            <a:ext cx="400437" cy="917202"/>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a:miter lim="400000"/>
          </a:ln>
        </p:spPr>
        <p:txBody>
          <a:bodyPr lIns="45719" rIns="45719"/>
          <a:lstStyle/>
          <a:p>
            <a:endParaRPr/>
          </a:p>
        </p:txBody>
      </p:sp>
      <p:sp>
        <p:nvSpPr>
          <p:cNvPr id="67" name="Freeform 12"/>
          <p:cNvSpPr/>
          <p:nvPr/>
        </p:nvSpPr>
        <p:spPr>
          <a:xfrm>
            <a:off x="5776098" y="3282713"/>
            <a:ext cx="803111" cy="10089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a:miter lim="400000"/>
          </a:ln>
        </p:spPr>
        <p:txBody>
          <a:bodyPr lIns="45719" rIns="45719"/>
          <a:lstStyle/>
          <a:p>
            <a:endParaRPr/>
          </a:p>
        </p:txBody>
      </p:sp>
      <p:sp>
        <p:nvSpPr>
          <p:cNvPr id="68"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p>
            <a:r>
              <a:t>Title Text</a:t>
            </a:r>
          </a:p>
        </p:txBody>
      </p:sp>
      <p:sp>
        <p:nvSpPr>
          <p:cNvPr id="69"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xfrm>
            <a:off x="5892800" y="6172200"/>
            <a:ext cx="2844800" cy="368301"/>
          </a:xfrm>
          <a:prstGeom prst="rect">
            <a:avLst/>
          </a:prstGeom>
          <a:ln w="12700">
            <a:miter lim="400000"/>
          </a:ln>
        </p:spPr>
        <p:txBody>
          <a:bodyPr wrap="none" lIns="0" tIns="0" rIns="0" bIns="0" anchor="ctr">
            <a:spAutoFit/>
          </a:bodyPr>
          <a:lstStyle>
            <a:lvl1pPr algn="r">
              <a:defRPr sz="1200">
                <a:solidFill>
                  <a:srgbClr val="A6A6A6"/>
                </a:solidFill>
              </a:defRPr>
            </a:lvl1pPr>
          </a:lstStyle>
          <a:p>
            <a:fld id="{86CB4B4D-7CA3-9044-876B-883B54F8677D}" type="slidenum">
              <a:t>‹#›</a:t>
            </a:fld>
            <a:endParaRPr/>
          </a:p>
        </p:txBody>
      </p:sp>
      <p:grpSp>
        <p:nvGrpSpPr>
          <p:cNvPr id="3" name="Group 2">
            <a:extLst>
              <a:ext uri="{FF2B5EF4-FFF2-40B4-BE49-F238E27FC236}">
                <a16:creationId xmlns:a16="http://schemas.microsoft.com/office/drawing/2014/main" id="{308F687C-E692-08A1-9C97-39567F4D57D1}"/>
              </a:ext>
            </a:extLst>
          </p:cNvPr>
          <p:cNvGrpSpPr/>
          <p:nvPr userDrawn="1"/>
        </p:nvGrpSpPr>
        <p:grpSpPr>
          <a:xfrm>
            <a:off x="2982510" y="-1286712"/>
            <a:ext cx="6858001" cy="592943"/>
            <a:chOff x="2982510" y="-1286712"/>
            <a:chExt cx="6858001" cy="592943"/>
          </a:xfrm>
        </p:grpSpPr>
        <p:sp>
          <p:nvSpPr>
            <p:cNvPr id="23" name="Rechthoek 36"/>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34" name="Groep 8"/>
            <p:cNvGrpSpPr/>
            <p:nvPr/>
          </p:nvGrpSpPr>
          <p:grpSpPr>
            <a:xfrm>
              <a:off x="2982511" y="-1286711"/>
              <a:ext cx="6226976" cy="211382"/>
              <a:chOff x="0" y="0"/>
              <a:chExt cx="6226974" cy="211380"/>
            </a:xfrm>
          </p:grpSpPr>
          <p:sp>
            <p:nvSpPr>
              <p:cNvPr id="24" name="Rechthoek 6"/>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29"/>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0"/>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 name="Rechthoek 31"/>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 name="Rechthoek 32"/>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9" name="Rechthoek 33"/>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 name="Rechthoek 34"/>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 name="Rechthoek 37"/>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2" name="Rechthoek 38"/>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3" name="Rechthoek 39"/>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2" name="Rechthoek 39">
              <a:extLst>
                <a:ext uri="{FF2B5EF4-FFF2-40B4-BE49-F238E27FC236}">
                  <a16:creationId xmlns:a16="http://schemas.microsoft.com/office/drawing/2014/main" id="{94BEEFB9-F383-6B51-AA5C-196B967278A0}"/>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cSld>
  <p:clrMap bg1="lt1" tx1="dk1" bg2="lt2" tx2="dk2" accent1="accent1" accent2="accent2" accent3="accent3" accent4="accent4" accent5="accent5" accent6="accent6" hlink="hlink" folHlink="folHlink"/>
  <p:sldLayoutIdLst>
    <p:sldLayoutId id="2147483652" r:id="rId1"/>
    <p:sldLayoutId id="2147483668" r:id="rId2"/>
    <p:sldLayoutId id="2147483669" r:id="rId3"/>
    <p:sldLayoutId id="2147483670" r:id="rId4"/>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eaLnBrk="1" latinLnBrk="0" hangingPunct="1">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p:titleStyle>
    <p:body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grace-cube.lr.tudelft.nl/" TargetMode="External"/><Relationship Id="rId2" Type="http://schemas.openxmlformats.org/officeDocument/2006/relationships/hyperlink" Target="https://doi.org/10.4121/4fc748e8-01c7-4f06-87da-653937b078f7.v4" TargetMode="Externa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hyperlink" Target="mailto:M.Cuadrat-Grzybowski-1@tudelft.nl"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hyperlink" Target="https://doi.org/10.1029/2023WR036764" TargetMode="External"/><Relationship Id="rId3" Type="http://schemas.openxmlformats.org/officeDocument/2006/relationships/hyperlink" Target="https://doi.org/10.1029/2021JB022081" TargetMode="External"/><Relationship Id="rId7" Type="http://schemas.openxmlformats.org/officeDocument/2006/relationships/hyperlink" Target="https://doi.org/10.1007/s00190-024-01832-7" TargetMode="External"/><Relationship Id="rId2" Type="http://schemas.openxmlformats.org/officeDocument/2006/relationships/hyperlink" Target="https://doi.org/10.5880/GFZ.1.3.2023.002" TargetMode="External"/><Relationship Id="rId1" Type="http://schemas.openxmlformats.org/officeDocument/2006/relationships/slideLayout" Target="../slideLayouts/slideLayout4.xml"/><Relationship Id="rId6" Type="http://schemas.openxmlformats.org/officeDocument/2006/relationships/hyperlink" Target="https://doi.org/10.1029/2023JB026908" TargetMode="External"/><Relationship Id="rId5" Type="http://schemas.openxmlformats.org/officeDocument/2006/relationships/hyperlink" Target="https://doi.org/10.1029/2020JB020923" TargetMode="External"/><Relationship Id="rId4" Type="http://schemas.openxmlformats.org/officeDocument/2006/relationships/hyperlink" Target="http://doi.org/10.4121/4fc748e8-01c7-4f06-87da-653937b078f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0.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hyperlink" Target="https://doi.org/10.1029/2020JB02092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hyperlink" Target="https://doi.org/10.5067/GRGSM-20C06"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hyperlink" Target="https://doi.org/10.1029/2023WR036764" TargetMode="External"/><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doi.org/10.1029/2023JB026908" TargetMode="External"/><Relationship Id="rId5" Type="http://schemas.openxmlformats.org/officeDocument/2006/relationships/image" Target="../media/image15.png"/><Relationship Id="rId4" Type="http://schemas.openxmlformats.org/officeDocument/2006/relationships/hyperlink" Target="https://doi.org/10.1029/2021JB02208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0.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2" name="Ondertitel 23"/>
          <p:cNvSpPr txBox="1">
            <a:spLocks noGrp="1"/>
          </p:cNvSpPr>
          <p:nvPr>
            <p:ph type="body" sz="quarter" idx="1"/>
          </p:nvPr>
        </p:nvSpPr>
        <p:spPr>
          <a:xfrm>
            <a:off x="692827" y="4814998"/>
            <a:ext cx="4932000" cy="941059"/>
          </a:xfrm>
          <a:prstGeom prst="rect">
            <a:avLst/>
          </a:prstGeom>
        </p:spPr>
        <p:txBody>
          <a:bodyPr>
            <a:normAutofit fontScale="77500" lnSpcReduction="20000"/>
          </a:bodyPr>
          <a:lstStyle/>
          <a:p>
            <a:r>
              <a:rPr lang="pl-PL" sz="2500" b="0" dirty="0"/>
              <a:t>M. Cuadrat-Grzybowski</a:t>
            </a:r>
            <a:r>
              <a:rPr lang="en-US" sz="2500" b="0" dirty="0"/>
              <a:t> </a:t>
            </a:r>
          </a:p>
          <a:p>
            <a:r>
              <a:rPr lang="en-US" sz="2500" b="0" dirty="0"/>
              <a:t>Joao Teixeira da Encarnacao</a:t>
            </a:r>
          </a:p>
          <a:p>
            <a:r>
              <a:rPr lang="en-GB" sz="2500" b="0" dirty="0"/>
              <a:t>Pieter N. A. M. Visser</a:t>
            </a:r>
          </a:p>
        </p:txBody>
      </p:sp>
      <p:sp>
        <p:nvSpPr>
          <p:cNvPr id="3153" name="Tijdelijke aanduiding voor tekst 18"/>
          <p:cNvSpPr>
            <a:spLocks noGrp="1"/>
          </p:cNvSpPr>
          <p:nvPr>
            <p:ph type="body" idx="22"/>
          </p:nvPr>
        </p:nvSpPr>
        <p:spPr>
          <a:xfrm>
            <a:off x="692827" y="852917"/>
            <a:ext cx="4932000" cy="36117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lang="en-US" sz="4000" dirty="0"/>
              <a:t>A New Gridded L2(B) Uncertainty Product for GRACE(-FO) Mass Change Studies</a:t>
            </a:r>
          </a:p>
        </p:txBody>
      </p:sp>
      <p:sp>
        <p:nvSpPr>
          <p:cNvPr id="3154" name="Tijdelijke aanduiding voor tekst 42"/>
          <p:cNvSpPr>
            <a:spLocks noGrp="1"/>
          </p:cNvSpPr>
          <p:nvPr>
            <p:ph type="body" idx="23"/>
          </p:nvPr>
        </p:nvSpPr>
        <p:spPr>
          <a:xfrm>
            <a:off x="692827" y="5753327"/>
            <a:ext cx="4212000" cy="7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r>
              <a:rPr dirty="0"/>
              <a:t> </a:t>
            </a:r>
          </a:p>
        </p:txBody>
      </p:sp>
      <p:pic>
        <p:nvPicPr>
          <p:cNvPr id="4" name="Picture 4" descr="IAG - International Association of Geodesy">
            <a:extLst>
              <a:ext uri="{FF2B5EF4-FFF2-40B4-BE49-F238E27FC236}">
                <a16:creationId xmlns:a16="http://schemas.microsoft.com/office/drawing/2014/main" id="{45DAAC46-3397-9A67-6C17-8CEE776067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8154" y="5930331"/>
            <a:ext cx="456852" cy="4671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81109F-2C52-C6F7-09F2-062F9AB17028}"/>
              </a:ext>
            </a:extLst>
          </p:cNvPr>
          <p:cNvSpPr txBox="1"/>
          <p:nvPr/>
        </p:nvSpPr>
        <p:spPr>
          <a:xfrm>
            <a:off x="5318444" y="5847597"/>
            <a:ext cx="1854781" cy="900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fontAlgn="base">
              <a:spcAft>
                <a:spcPts val="1050"/>
              </a:spcAft>
              <a:buNone/>
            </a:pPr>
            <a:r>
              <a:rPr lang="en-US" sz="1050" i="0" dirty="0">
                <a:solidFill>
                  <a:schemeClr val="bg1"/>
                </a:solidFill>
                <a:effectLst/>
                <a:latin typeface="open sans" panose="020B0606030504020204" pitchFamily="34" charset="0"/>
              </a:rPr>
              <a:t>JWG C10. Tailored Parameterization Strategies for Climate Applications of Satellite Gravimetry</a:t>
            </a:r>
          </a:p>
        </p:txBody>
      </p:sp>
      <p:pic>
        <p:nvPicPr>
          <p:cNvPr id="3" name="Picture 2">
            <a:extLst>
              <a:ext uri="{FF2B5EF4-FFF2-40B4-BE49-F238E27FC236}">
                <a16:creationId xmlns:a16="http://schemas.microsoft.com/office/drawing/2014/main" id="{B9197DA3-231B-7799-BDA8-832A2D0B8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5164" y="5870874"/>
            <a:ext cx="905147" cy="731919"/>
          </a:xfrm>
          <a:prstGeom prst="rect">
            <a:avLst/>
          </a:prstGeom>
        </p:spPr>
      </p:pic>
      <p:pic>
        <p:nvPicPr>
          <p:cNvPr id="8" name="Picture 7">
            <a:extLst>
              <a:ext uri="{FF2B5EF4-FFF2-40B4-BE49-F238E27FC236}">
                <a16:creationId xmlns:a16="http://schemas.microsoft.com/office/drawing/2014/main" id="{2D7C1564-3BFD-BB29-4D9E-B0ED471B75B7}"/>
              </a:ext>
            </a:extLst>
          </p:cNvPr>
          <p:cNvPicPr>
            <a:picLocks noChangeAspect="1"/>
          </p:cNvPicPr>
          <p:nvPr/>
        </p:nvPicPr>
        <p:blipFill>
          <a:blip r:embed="rId5"/>
          <a:srcRect l="6912" t="23051" r="6362" b="23501"/>
          <a:stretch>
            <a:fillRect/>
          </a:stretch>
        </p:blipFill>
        <p:spPr>
          <a:xfrm>
            <a:off x="2268622" y="5919269"/>
            <a:ext cx="1270795" cy="587377"/>
          </a:xfrm>
          <a:prstGeom prst="rect">
            <a:avLst/>
          </a:prstGeom>
        </p:spPr>
      </p:pic>
      <p:grpSp>
        <p:nvGrpSpPr>
          <p:cNvPr id="11" name="Group 10">
            <a:extLst>
              <a:ext uri="{FF2B5EF4-FFF2-40B4-BE49-F238E27FC236}">
                <a16:creationId xmlns:a16="http://schemas.microsoft.com/office/drawing/2014/main" id="{95ED80EF-1399-9D49-B66E-2B847130DCE3}"/>
              </a:ext>
            </a:extLst>
          </p:cNvPr>
          <p:cNvGrpSpPr/>
          <p:nvPr/>
        </p:nvGrpSpPr>
        <p:grpSpPr>
          <a:xfrm>
            <a:off x="6096000" y="432160"/>
            <a:ext cx="5517103" cy="4197567"/>
            <a:chOff x="7573822" y="741499"/>
            <a:chExt cx="4322878" cy="3175448"/>
          </a:xfrm>
        </p:grpSpPr>
        <p:pic>
          <p:nvPicPr>
            <p:cNvPr id="12" name="Picture 11">
              <a:extLst>
                <a:ext uri="{FF2B5EF4-FFF2-40B4-BE49-F238E27FC236}">
                  <a16:creationId xmlns:a16="http://schemas.microsoft.com/office/drawing/2014/main" id="{2B13AB9E-A445-145A-1E54-ED3D76A7BB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3822" y="741499"/>
              <a:ext cx="4322878" cy="3175448"/>
            </a:xfrm>
            <a:prstGeom prst="rect">
              <a:avLst/>
            </a:prstGeom>
          </p:spPr>
        </p:pic>
        <p:pic>
          <p:nvPicPr>
            <p:cNvPr id="13" name="Picture 12">
              <a:extLst>
                <a:ext uri="{FF2B5EF4-FFF2-40B4-BE49-F238E27FC236}">
                  <a16:creationId xmlns:a16="http://schemas.microsoft.com/office/drawing/2014/main" id="{DB4E1CBD-8F78-941A-D75C-F812D58E5F86}"/>
                </a:ext>
              </a:extLst>
            </p:cNvPr>
            <p:cNvPicPr>
              <a:picLocks noChangeAspect="1"/>
            </p:cNvPicPr>
            <p:nvPr/>
          </p:nvPicPr>
          <p:blipFill>
            <a:blip r:embed="rId7"/>
            <a:stretch>
              <a:fillRect/>
            </a:stretch>
          </p:blipFill>
          <p:spPr>
            <a:xfrm>
              <a:off x="11043180" y="815967"/>
              <a:ext cx="514422" cy="528638"/>
            </a:xfrm>
            <a:prstGeom prst="rect">
              <a:avLst/>
            </a:prstGeom>
          </p:spPr>
        </p:pic>
      </p:grpSp>
      <p:sp>
        <p:nvSpPr>
          <p:cNvPr id="24" name="TextBox 23">
            <a:extLst>
              <a:ext uri="{FF2B5EF4-FFF2-40B4-BE49-F238E27FC236}">
                <a16:creationId xmlns:a16="http://schemas.microsoft.com/office/drawing/2014/main" id="{3A1D2995-78EE-A857-3DD2-1F2C1B69AC69}"/>
              </a:ext>
            </a:extLst>
          </p:cNvPr>
          <p:cNvSpPr txBox="1"/>
          <p:nvPr/>
        </p:nvSpPr>
        <p:spPr>
          <a:xfrm>
            <a:off x="10473592" y="6538498"/>
            <a:ext cx="109537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a:ea typeface="Arial"/>
                <a:cs typeface="Arial"/>
                <a:sym typeface="Arial"/>
              </a:rPr>
              <a:t>SCAN ME!</a:t>
            </a:r>
          </a:p>
        </p:txBody>
      </p:sp>
      <p:pic>
        <p:nvPicPr>
          <p:cNvPr id="26" name="Picture 25">
            <a:extLst>
              <a:ext uri="{FF2B5EF4-FFF2-40B4-BE49-F238E27FC236}">
                <a16:creationId xmlns:a16="http://schemas.microsoft.com/office/drawing/2014/main" id="{E55BE37B-1BD4-3360-EDB2-0A5E9831B5A1}"/>
              </a:ext>
            </a:extLst>
          </p:cNvPr>
          <p:cNvPicPr>
            <a:picLocks noChangeAspect="1"/>
          </p:cNvPicPr>
          <p:nvPr/>
        </p:nvPicPr>
        <p:blipFill>
          <a:blip r:embed="rId8">
            <a:extLst>
              <a:ext uri="{28A0092B-C50C-407E-A947-70E740481C1C}">
                <a14:useLocalDpi xmlns:a14="http://schemas.microsoft.com/office/drawing/2010/main" val="0"/>
              </a:ext>
            </a:extLst>
          </a:blip>
          <a:srcRect l="5873" t="5944" r="6009" b="5766"/>
          <a:stretch>
            <a:fillRect/>
          </a:stretch>
        </p:blipFill>
        <p:spPr>
          <a:xfrm>
            <a:off x="10473593" y="5457092"/>
            <a:ext cx="1095375" cy="109754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6EEAA-7310-8420-0166-CE2CAEF0C8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529E73-8EB2-59AA-7FA8-1C06C16512E2}"/>
              </a:ext>
            </a:extLst>
          </p:cNvPr>
          <p:cNvSpPr>
            <a:spLocks noGrp="1"/>
          </p:cNvSpPr>
          <p:nvPr>
            <p:ph type="title"/>
          </p:nvPr>
        </p:nvSpPr>
        <p:spPr/>
        <p:txBody>
          <a:bodyPr/>
          <a:lstStyle/>
          <a:p>
            <a:r>
              <a:rPr lang="en-US" dirty="0"/>
              <a:t>Data Availability &amp; Access</a:t>
            </a:r>
          </a:p>
        </p:txBody>
      </p:sp>
      <p:sp>
        <p:nvSpPr>
          <p:cNvPr id="8" name="TextBox 7">
            <a:extLst>
              <a:ext uri="{FF2B5EF4-FFF2-40B4-BE49-F238E27FC236}">
                <a16:creationId xmlns:a16="http://schemas.microsoft.com/office/drawing/2014/main" id="{3D4F8188-9221-879C-A815-6B2E4019F7EC}"/>
              </a:ext>
            </a:extLst>
          </p:cNvPr>
          <p:cNvSpPr txBox="1"/>
          <p:nvPr/>
        </p:nvSpPr>
        <p:spPr>
          <a:xfrm>
            <a:off x="698500" y="1964239"/>
            <a:ext cx="38989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2"/>
              </a:rPr>
              <a:t>https://doi.org/10.4121/4fc748e8-01c7-4f06-87da-653937b078f7.v4</a:t>
            </a:r>
            <a:r>
              <a:rPr lang="en-US" dirty="0"/>
              <a:t> </a:t>
            </a:r>
          </a:p>
        </p:txBody>
      </p:sp>
      <p:sp>
        <p:nvSpPr>
          <p:cNvPr id="12" name="TextBox 11">
            <a:extLst>
              <a:ext uri="{FF2B5EF4-FFF2-40B4-BE49-F238E27FC236}">
                <a16:creationId xmlns:a16="http://schemas.microsoft.com/office/drawing/2014/main" id="{945D777E-0CF4-DE64-5601-129AC97B499E}"/>
              </a:ext>
            </a:extLst>
          </p:cNvPr>
          <p:cNvSpPr txBox="1"/>
          <p:nvPr/>
        </p:nvSpPr>
        <p:spPr>
          <a:xfrm>
            <a:off x="698500" y="1594907"/>
            <a:ext cx="609600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t>Available at the 4TU Repository:</a:t>
            </a:r>
          </a:p>
        </p:txBody>
      </p:sp>
      <p:sp>
        <p:nvSpPr>
          <p:cNvPr id="15" name="TextBox 14">
            <a:extLst>
              <a:ext uri="{FF2B5EF4-FFF2-40B4-BE49-F238E27FC236}">
                <a16:creationId xmlns:a16="http://schemas.microsoft.com/office/drawing/2014/main" id="{F0FE189D-D7E6-54C3-C414-5EB269B36B0C}"/>
              </a:ext>
            </a:extLst>
          </p:cNvPr>
          <p:cNvSpPr txBox="1"/>
          <p:nvPr/>
        </p:nvSpPr>
        <p:spPr>
          <a:xfrm>
            <a:off x="698500" y="4155098"/>
            <a:ext cx="60960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t>Also available at the TUDelft GRACE-Cube Portal:</a:t>
            </a:r>
          </a:p>
          <a:p>
            <a:r>
              <a:rPr lang="en-US" sz="2000" dirty="0">
                <a:hlinkClick r:id="rId3"/>
              </a:rPr>
              <a:t>https://grace-cube.lr.tudelft.nl/</a:t>
            </a:r>
            <a:r>
              <a:rPr lang="en-US" sz="2000" dirty="0"/>
              <a:t>   </a:t>
            </a:r>
          </a:p>
        </p:txBody>
      </p:sp>
      <p:sp>
        <p:nvSpPr>
          <p:cNvPr id="3" name="TextBox 2">
            <a:extLst>
              <a:ext uri="{FF2B5EF4-FFF2-40B4-BE49-F238E27FC236}">
                <a16:creationId xmlns:a16="http://schemas.microsoft.com/office/drawing/2014/main" id="{FF80A0AE-9779-4B3B-AAFA-0E59637B51A3}"/>
              </a:ext>
            </a:extLst>
          </p:cNvPr>
          <p:cNvSpPr txBox="1"/>
          <p:nvPr/>
        </p:nvSpPr>
        <p:spPr>
          <a:xfrm>
            <a:off x="698500" y="4970705"/>
            <a:ext cx="609600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t>NetCDF4 files directly downloadable.</a:t>
            </a:r>
          </a:p>
          <a:p>
            <a:r>
              <a:rPr lang="en-US" sz="1600" b="1" dirty="0"/>
              <a:t>Simple Python Scripts also available for direct use.</a:t>
            </a:r>
          </a:p>
        </p:txBody>
      </p:sp>
      <p:grpSp>
        <p:nvGrpSpPr>
          <p:cNvPr id="43" name="Group 42">
            <a:extLst>
              <a:ext uri="{FF2B5EF4-FFF2-40B4-BE49-F238E27FC236}">
                <a16:creationId xmlns:a16="http://schemas.microsoft.com/office/drawing/2014/main" id="{37314844-1121-9823-C0DF-F929A11CDE02}"/>
              </a:ext>
            </a:extLst>
          </p:cNvPr>
          <p:cNvGrpSpPr/>
          <p:nvPr/>
        </p:nvGrpSpPr>
        <p:grpSpPr>
          <a:xfrm>
            <a:off x="7722583" y="3991968"/>
            <a:ext cx="2611940" cy="2331727"/>
            <a:chOff x="7722583" y="3991968"/>
            <a:chExt cx="2611940" cy="2331727"/>
          </a:xfrm>
        </p:grpSpPr>
        <p:sp>
          <p:nvSpPr>
            <p:cNvPr id="42" name="Rectangle: Rounded Corners 41">
              <a:extLst>
                <a:ext uri="{FF2B5EF4-FFF2-40B4-BE49-F238E27FC236}">
                  <a16:creationId xmlns:a16="http://schemas.microsoft.com/office/drawing/2014/main" id="{3040CF99-E689-9E68-E0F5-9CFFA6584524}"/>
                </a:ext>
              </a:extLst>
            </p:cNvPr>
            <p:cNvSpPr/>
            <p:nvPr/>
          </p:nvSpPr>
          <p:spPr>
            <a:xfrm>
              <a:off x="7722583" y="3991968"/>
              <a:ext cx="2611940" cy="2331727"/>
            </a:xfrm>
            <a:prstGeom prst="roundRect">
              <a:avLst/>
            </a:prstGeom>
            <a:solidFill>
              <a:srgbClr val="FFFFFF"/>
            </a:solidFill>
            <a:ln w="571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nvGrpSpPr>
            <p:cNvPr id="28" name="Group 27">
              <a:extLst>
                <a:ext uri="{FF2B5EF4-FFF2-40B4-BE49-F238E27FC236}">
                  <a16:creationId xmlns:a16="http://schemas.microsoft.com/office/drawing/2014/main" id="{A0C58D93-C2FF-4925-BCBC-6D8D80BB558F}"/>
                </a:ext>
              </a:extLst>
            </p:cNvPr>
            <p:cNvGrpSpPr/>
            <p:nvPr/>
          </p:nvGrpSpPr>
          <p:grpSpPr>
            <a:xfrm>
              <a:off x="7880639" y="4036101"/>
              <a:ext cx="2305746" cy="2287594"/>
              <a:chOff x="7104259" y="3780392"/>
              <a:chExt cx="2305746" cy="2287594"/>
            </a:xfrm>
          </p:grpSpPr>
          <p:pic>
            <p:nvPicPr>
              <p:cNvPr id="27" name="Picture 26">
                <a:extLst>
                  <a:ext uri="{FF2B5EF4-FFF2-40B4-BE49-F238E27FC236}">
                    <a16:creationId xmlns:a16="http://schemas.microsoft.com/office/drawing/2014/main" id="{C74E3076-B9E3-5C48-AAB0-8A1DEB3EF66D}"/>
                  </a:ext>
                </a:extLst>
              </p:cNvPr>
              <p:cNvPicPr>
                <a:picLocks noChangeAspect="1"/>
              </p:cNvPicPr>
              <p:nvPr/>
            </p:nvPicPr>
            <p:blipFill>
              <a:blip r:embed="rId4">
                <a:extLst>
                  <a:ext uri="{28A0092B-C50C-407E-A947-70E740481C1C}">
                    <a14:useLocalDpi xmlns:a14="http://schemas.microsoft.com/office/drawing/2010/main" val="0"/>
                  </a:ext>
                </a:extLst>
              </a:blip>
              <a:srcRect l="7520" t="6443" r="7094" b="7919"/>
              <a:stretch>
                <a:fillRect/>
              </a:stretch>
            </p:blipFill>
            <p:spPr>
              <a:xfrm>
                <a:off x="7261648" y="3780392"/>
                <a:ext cx="1990968" cy="1996860"/>
              </a:xfrm>
              <a:prstGeom prst="rect">
                <a:avLst/>
              </a:prstGeom>
            </p:spPr>
          </p:pic>
          <p:sp>
            <p:nvSpPr>
              <p:cNvPr id="22" name="TextBox 21">
                <a:extLst>
                  <a:ext uri="{FF2B5EF4-FFF2-40B4-BE49-F238E27FC236}">
                    <a16:creationId xmlns:a16="http://schemas.microsoft.com/office/drawing/2014/main" id="{2C310D06-2A72-6FD4-A55C-253491760882}"/>
                  </a:ext>
                </a:extLst>
              </p:cNvPr>
              <p:cNvSpPr txBox="1"/>
              <p:nvPr/>
            </p:nvSpPr>
            <p:spPr>
              <a:xfrm>
                <a:off x="7104259" y="5698656"/>
                <a:ext cx="230574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Arial"/>
                    <a:ea typeface="Arial"/>
                    <a:cs typeface="Arial"/>
                    <a:sym typeface="Arial"/>
                  </a:rPr>
                  <a:t>TUD GRACE-Cube</a:t>
                </a:r>
              </a:p>
            </p:txBody>
          </p:sp>
        </p:grpSp>
      </p:grpSp>
      <p:grpSp>
        <p:nvGrpSpPr>
          <p:cNvPr id="44" name="Group 43">
            <a:extLst>
              <a:ext uri="{FF2B5EF4-FFF2-40B4-BE49-F238E27FC236}">
                <a16:creationId xmlns:a16="http://schemas.microsoft.com/office/drawing/2014/main" id="{5E7A6ACD-1E6B-F205-4E2B-0CBA289C472D}"/>
              </a:ext>
            </a:extLst>
          </p:cNvPr>
          <p:cNvGrpSpPr/>
          <p:nvPr/>
        </p:nvGrpSpPr>
        <p:grpSpPr>
          <a:xfrm>
            <a:off x="7722583" y="629098"/>
            <a:ext cx="2611940" cy="2331727"/>
            <a:chOff x="6527177" y="136656"/>
            <a:chExt cx="2611940" cy="2331727"/>
          </a:xfrm>
        </p:grpSpPr>
        <p:sp>
          <p:nvSpPr>
            <p:cNvPr id="41" name="Rectangle: Rounded Corners 40">
              <a:extLst>
                <a:ext uri="{FF2B5EF4-FFF2-40B4-BE49-F238E27FC236}">
                  <a16:creationId xmlns:a16="http://schemas.microsoft.com/office/drawing/2014/main" id="{1D409E91-CFD5-971A-FA94-65414BBD8F7B}"/>
                </a:ext>
              </a:extLst>
            </p:cNvPr>
            <p:cNvSpPr/>
            <p:nvPr/>
          </p:nvSpPr>
          <p:spPr>
            <a:xfrm>
              <a:off x="6527177" y="136656"/>
              <a:ext cx="2611940" cy="2331727"/>
            </a:xfrm>
            <a:prstGeom prst="roundRect">
              <a:avLst/>
            </a:prstGeom>
            <a:solidFill>
              <a:srgbClr val="FFFFFF"/>
            </a:solidFill>
            <a:ln w="571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nvGrpSpPr>
            <p:cNvPr id="35" name="Group 34">
              <a:extLst>
                <a:ext uri="{FF2B5EF4-FFF2-40B4-BE49-F238E27FC236}">
                  <a16:creationId xmlns:a16="http://schemas.microsoft.com/office/drawing/2014/main" id="{155820FC-1286-2983-1D28-CFCE9268DDF9}"/>
                </a:ext>
              </a:extLst>
            </p:cNvPr>
            <p:cNvGrpSpPr/>
            <p:nvPr/>
          </p:nvGrpSpPr>
          <p:grpSpPr>
            <a:xfrm>
              <a:off x="6696826" y="203551"/>
              <a:ext cx="2331727" cy="2226705"/>
              <a:chOff x="7044610" y="811064"/>
              <a:chExt cx="2331727" cy="2226705"/>
            </a:xfrm>
          </p:grpSpPr>
          <p:sp>
            <p:nvSpPr>
              <p:cNvPr id="25" name="TextBox 24">
                <a:extLst>
                  <a:ext uri="{FF2B5EF4-FFF2-40B4-BE49-F238E27FC236}">
                    <a16:creationId xmlns:a16="http://schemas.microsoft.com/office/drawing/2014/main" id="{754361C8-BB9D-982C-1594-A73E64704AB5}"/>
                  </a:ext>
                </a:extLst>
              </p:cNvPr>
              <p:cNvSpPr txBox="1"/>
              <p:nvPr/>
            </p:nvSpPr>
            <p:spPr>
              <a:xfrm>
                <a:off x="7044610" y="2668439"/>
                <a:ext cx="233172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tx1"/>
                    </a:solidFill>
                    <a:effectLst/>
                    <a:uFillTx/>
                    <a:latin typeface="Arial"/>
                    <a:ea typeface="Arial"/>
                    <a:cs typeface="Arial"/>
                    <a:sym typeface="Arial"/>
                  </a:rPr>
                  <a:t>TUD-L2B-EWH_UNC</a:t>
                </a:r>
              </a:p>
            </p:txBody>
          </p:sp>
          <p:pic>
            <p:nvPicPr>
              <p:cNvPr id="34" name="Picture 33">
                <a:extLst>
                  <a:ext uri="{FF2B5EF4-FFF2-40B4-BE49-F238E27FC236}">
                    <a16:creationId xmlns:a16="http://schemas.microsoft.com/office/drawing/2014/main" id="{8622AC19-0A06-D637-737B-4EF93D9EEA99}"/>
                  </a:ext>
                </a:extLst>
              </p:cNvPr>
              <p:cNvPicPr>
                <a:picLocks noChangeAspect="1"/>
              </p:cNvPicPr>
              <p:nvPr/>
            </p:nvPicPr>
            <p:blipFill>
              <a:blip r:embed="rId5">
                <a:extLst>
                  <a:ext uri="{28A0092B-C50C-407E-A947-70E740481C1C}">
                    <a14:useLocalDpi xmlns:a14="http://schemas.microsoft.com/office/drawing/2010/main" val="0"/>
                  </a:ext>
                </a:extLst>
              </a:blip>
              <a:srcRect l="6666" t="6388" r="6666" b="6528"/>
              <a:stretch>
                <a:fillRect/>
              </a:stretch>
            </p:blipFill>
            <p:spPr>
              <a:xfrm>
                <a:off x="7286229" y="811064"/>
                <a:ext cx="1848488" cy="1857375"/>
              </a:xfrm>
              <a:prstGeom prst="rect">
                <a:avLst/>
              </a:prstGeom>
            </p:spPr>
          </p:pic>
        </p:grpSp>
      </p:grpSp>
    </p:spTree>
    <p:extLst>
      <p:ext uri="{BB962C8B-B14F-4D97-AF65-F5344CB8AC3E}">
        <p14:creationId xmlns:p14="http://schemas.microsoft.com/office/powerpoint/2010/main" val="237550048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0947C35B-3D50-641F-629B-D5271E96F3BE}"/>
              </a:ext>
            </a:extLst>
          </p:cNvPr>
          <p:cNvSpPr/>
          <p:nvPr/>
        </p:nvSpPr>
        <p:spPr>
          <a:xfrm>
            <a:off x="640442" y="5809896"/>
            <a:ext cx="7690757" cy="910218"/>
          </a:xfrm>
          <a:prstGeom prst="roundRect">
            <a:avLst/>
          </a:prstGeom>
          <a:solidFill>
            <a:srgbClr val="FFFFFF"/>
          </a:solidFill>
          <a:ln w="571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Title 1">
            <a:extLst>
              <a:ext uri="{FF2B5EF4-FFF2-40B4-BE49-F238E27FC236}">
                <a16:creationId xmlns:a16="http://schemas.microsoft.com/office/drawing/2014/main" id="{8DA05C4E-218F-A4D3-915C-F31057F57F32}"/>
              </a:ext>
            </a:extLst>
          </p:cNvPr>
          <p:cNvSpPr>
            <a:spLocks noGrp="1"/>
          </p:cNvSpPr>
          <p:nvPr>
            <p:ph type="title"/>
          </p:nvPr>
        </p:nvSpPr>
        <p:spPr/>
        <p:txBody>
          <a:bodyPr/>
          <a:lstStyle/>
          <a:p>
            <a:r>
              <a:rPr lang="en-GB" dirty="0"/>
              <a:t>Summary</a:t>
            </a:r>
          </a:p>
        </p:txBody>
      </p:sp>
      <p:sp>
        <p:nvSpPr>
          <p:cNvPr id="3" name="TextBox 2">
            <a:extLst>
              <a:ext uri="{FF2B5EF4-FFF2-40B4-BE49-F238E27FC236}">
                <a16:creationId xmlns:a16="http://schemas.microsoft.com/office/drawing/2014/main" id="{35E3F1F3-D697-A40A-F3FA-2145448E3943}"/>
              </a:ext>
            </a:extLst>
          </p:cNvPr>
          <p:cNvSpPr txBox="1"/>
          <p:nvPr/>
        </p:nvSpPr>
        <p:spPr>
          <a:xfrm>
            <a:off x="698500" y="1598064"/>
            <a:ext cx="6718300" cy="29238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1" indent="0"/>
            <a:r>
              <a:rPr lang="en-US" sz="2400" b="1" dirty="0"/>
              <a:t>TUD-L2B-EWH_UNC-GRACE</a:t>
            </a:r>
            <a:endParaRPr lang="en-US" sz="2400" dirty="0">
              <a:latin typeface="Arial" panose="020B0604020202020204" pitchFamily="34" charset="0"/>
              <a:cs typeface="Arial" panose="020B0604020202020204" pitchFamily="34" charset="0"/>
            </a:endParaRPr>
          </a:p>
          <a:p>
            <a:pPr lvl="1" indent="0"/>
            <a:endParaRPr lang="en-US" sz="2000" dirty="0">
              <a:latin typeface="Arial" panose="020B0604020202020204" pitchFamily="34" charset="0"/>
              <a:cs typeface="Arial" panose="020B0604020202020204" pitchFamily="34" charset="0"/>
              <a:sym typeface="Wingdings" panose="05000000000000000000" pitchFamily="2" charset="2"/>
            </a:endParaRPr>
          </a:p>
          <a:p>
            <a:pPr lvl="1" indent="0"/>
            <a:r>
              <a:rPr lang="en-US" sz="2000" dirty="0">
                <a:latin typeface="Arial" panose="020B0604020202020204" pitchFamily="34" charset="0"/>
                <a:cs typeface="Arial" panose="020B0604020202020204" pitchFamily="34" charset="0"/>
                <a:sym typeface="Wingdings" panose="05000000000000000000" pitchFamily="2" charset="2"/>
              </a:rPr>
              <a:t>Ready-to-use global Level-2B EWH gridded uncertainty product</a:t>
            </a:r>
          </a:p>
          <a:p>
            <a:pPr lvl="1" indent="0"/>
            <a:endParaRPr lang="en-US" sz="2000" dirty="0">
              <a:latin typeface="Arial" panose="020B0604020202020204" pitchFamily="34" charset="0"/>
              <a:cs typeface="Arial" panose="020B0604020202020204" pitchFamily="34" charset="0"/>
              <a:sym typeface="Wingdings" panose="05000000000000000000" pitchFamily="2" charset="2"/>
            </a:endParaRPr>
          </a:p>
          <a:p>
            <a:pPr lvl="1" indent="0"/>
            <a:r>
              <a:rPr lang="en-US" sz="2000" dirty="0">
                <a:latin typeface="Arial" panose="020B0604020202020204" pitchFamily="34" charset="0"/>
                <a:cs typeface="Arial" panose="020B0604020202020204" pitchFamily="34" charset="0"/>
                <a:sym typeface="Wingdings" panose="05000000000000000000" pitchFamily="2" charset="2"/>
              </a:rPr>
              <a:t>Separates pre- and (post-)processing uncertainty sources</a:t>
            </a:r>
          </a:p>
          <a:p>
            <a:pPr lvl="1" indent="0"/>
            <a:endParaRPr lang="en-US" sz="2000" dirty="0">
              <a:latin typeface="Arial" panose="020B0604020202020204" pitchFamily="34" charset="0"/>
              <a:cs typeface="Arial" panose="020B0604020202020204" pitchFamily="34" charset="0"/>
              <a:sym typeface="Wingdings" panose="05000000000000000000" pitchFamily="2" charset="2"/>
            </a:endParaRPr>
          </a:p>
          <a:p>
            <a:pPr lvl="1" indent="0"/>
            <a:r>
              <a:rPr lang="en-US" sz="2000" dirty="0">
                <a:latin typeface="Arial" panose="020B0604020202020204" pitchFamily="34" charset="0"/>
                <a:cs typeface="Arial" panose="020B0604020202020204" pitchFamily="34" charset="0"/>
                <a:sym typeface="Wingdings" panose="05000000000000000000" pitchFamily="2" charset="2"/>
              </a:rPr>
              <a:t>User-friendly multi-layer structure for many geophysical applications</a:t>
            </a:r>
          </a:p>
        </p:txBody>
      </p:sp>
      <p:sp>
        <p:nvSpPr>
          <p:cNvPr id="5" name="TextBox 4">
            <a:extLst>
              <a:ext uri="{FF2B5EF4-FFF2-40B4-BE49-F238E27FC236}">
                <a16:creationId xmlns:a16="http://schemas.microsoft.com/office/drawing/2014/main" id="{EF38050D-28E2-D4CD-F604-697C4B454CF0}"/>
              </a:ext>
            </a:extLst>
          </p:cNvPr>
          <p:cNvSpPr txBox="1"/>
          <p:nvPr/>
        </p:nvSpPr>
        <p:spPr>
          <a:xfrm>
            <a:off x="698500" y="5868643"/>
            <a:ext cx="7240814" cy="7540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1" dirty="0"/>
              <a:t>Contact</a:t>
            </a:r>
            <a:endParaRPr lang="en-US" sz="2400" dirty="0">
              <a:sym typeface="Wingdings" panose="05000000000000000000" pitchFamily="2" charset="2"/>
            </a:endParaRPr>
          </a:p>
          <a:p>
            <a:r>
              <a:rPr lang="en-US" sz="1900" dirty="0"/>
              <a:t>Michal Cuadrat-Grzybowski: </a:t>
            </a:r>
            <a:r>
              <a:rPr lang="en-US" sz="1900" dirty="0">
                <a:hlinkClick r:id="rId3"/>
              </a:rPr>
              <a:t>M.Cuadrat-Grzybowski-1@tudelft.nl</a:t>
            </a:r>
            <a:r>
              <a:rPr lang="en-US" sz="1900" dirty="0"/>
              <a:t> </a:t>
            </a:r>
          </a:p>
        </p:txBody>
      </p:sp>
      <p:sp>
        <p:nvSpPr>
          <p:cNvPr id="17" name="TextBox 16">
            <a:extLst>
              <a:ext uri="{FF2B5EF4-FFF2-40B4-BE49-F238E27FC236}">
                <a16:creationId xmlns:a16="http://schemas.microsoft.com/office/drawing/2014/main" id="{346A1956-9DAA-57BB-0F28-C34F7765A5CA}"/>
              </a:ext>
            </a:extLst>
          </p:cNvPr>
          <p:cNvSpPr txBox="1"/>
          <p:nvPr/>
        </p:nvSpPr>
        <p:spPr>
          <a:xfrm>
            <a:off x="698500" y="4791407"/>
            <a:ext cx="400412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indent="0"/>
            <a:r>
              <a:rPr lang="en-US" dirty="0"/>
              <a:t>Data product paper submitted to </a:t>
            </a:r>
          </a:p>
          <a:p>
            <a:pPr lvl="1" indent="0"/>
            <a:r>
              <a:rPr lang="en-US" i="1" dirty="0"/>
              <a:t>Earth System Science Data (ESSD)</a:t>
            </a:r>
            <a:endParaRPr lang="en-US" dirty="0"/>
          </a:p>
        </p:txBody>
      </p:sp>
      <p:grpSp>
        <p:nvGrpSpPr>
          <p:cNvPr id="26" name="Group 25">
            <a:extLst>
              <a:ext uri="{FF2B5EF4-FFF2-40B4-BE49-F238E27FC236}">
                <a16:creationId xmlns:a16="http://schemas.microsoft.com/office/drawing/2014/main" id="{B6B577EB-51C9-8F2E-6306-30689F4043C1}"/>
              </a:ext>
            </a:extLst>
          </p:cNvPr>
          <p:cNvGrpSpPr/>
          <p:nvPr/>
        </p:nvGrpSpPr>
        <p:grpSpPr>
          <a:xfrm>
            <a:off x="9816221" y="4762765"/>
            <a:ext cx="1657350" cy="1957349"/>
            <a:chOff x="9934575" y="190278"/>
            <a:chExt cx="1657350" cy="1957349"/>
          </a:xfrm>
        </p:grpSpPr>
        <p:sp>
          <p:nvSpPr>
            <p:cNvPr id="25" name="Rectangle: Rounded Corners 24">
              <a:extLst>
                <a:ext uri="{FF2B5EF4-FFF2-40B4-BE49-F238E27FC236}">
                  <a16:creationId xmlns:a16="http://schemas.microsoft.com/office/drawing/2014/main" id="{82E8B1B5-6C0D-1AD3-0582-9C169A40BC96}"/>
                </a:ext>
              </a:extLst>
            </p:cNvPr>
            <p:cNvSpPr/>
            <p:nvPr/>
          </p:nvSpPr>
          <p:spPr>
            <a:xfrm>
              <a:off x="9934575" y="190278"/>
              <a:ext cx="1657350" cy="1957349"/>
            </a:xfrm>
            <a:prstGeom prst="roundRect">
              <a:avLst/>
            </a:prstGeom>
            <a:solidFill>
              <a:srgbClr val="FFFFFF"/>
            </a:solidFill>
            <a:ln w="571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nvGrpSpPr>
            <p:cNvPr id="24" name="Group 23">
              <a:extLst>
                <a:ext uri="{FF2B5EF4-FFF2-40B4-BE49-F238E27FC236}">
                  <a16:creationId xmlns:a16="http://schemas.microsoft.com/office/drawing/2014/main" id="{AC43493B-DA93-1BA6-39DB-73AF70841424}"/>
                </a:ext>
              </a:extLst>
            </p:cNvPr>
            <p:cNvGrpSpPr/>
            <p:nvPr/>
          </p:nvGrpSpPr>
          <p:grpSpPr>
            <a:xfrm>
              <a:off x="10032684" y="316173"/>
              <a:ext cx="1460816" cy="1831454"/>
              <a:chOff x="10560443" y="134357"/>
              <a:chExt cx="1460816" cy="1831454"/>
            </a:xfrm>
          </p:grpSpPr>
          <p:sp>
            <p:nvSpPr>
              <p:cNvPr id="22" name="TextBox 21">
                <a:extLst>
                  <a:ext uri="{FF2B5EF4-FFF2-40B4-BE49-F238E27FC236}">
                    <a16:creationId xmlns:a16="http://schemas.microsoft.com/office/drawing/2014/main" id="{9DCFA42D-8FB5-1D5B-F2B8-D8F8144C409A}"/>
                  </a:ext>
                </a:extLst>
              </p:cNvPr>
              <p:cNvSpPr txBox="1"/>
              <p:nvPr/>
            </p:nvSpPr>
            <p:spPr>
              <a:xfrm>
                <a:off x="10651803" y="1596481"/>
                <a:ext cx="12780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tx1"/>
                    </a:solidFill>
                    <a:effectLst/>
                    <a:uFillTx/>
                    <a:latin typeface="Arial"/>
                    <a:ea typeface="Arial"/>
                    <a:cs typeface="Arial"/>
                    <a:sym typeface="Arial"/>
                  </a:rPr>
                  <a:t>SCAN ME!</a:t>
                </a:r>
              </a:p>
            </p:txBody>
          </p:sp>
          <p:pic>
            <p:nvPicPr>
              <p:cNvPr id="23" name="Picture 22">
                <a:extLst>
                  <a:ext uri="{FF2B5EF4-FFF2-40B4-BE49-F238E27FC236}">
                    <a16:creationId xmlns:a16="http://schemas.microsoft.com/office/drawing/2014/main" id="{80AABD19-129B-A77D-19BB-50B07909A264}"/>
                  </a:ext>
                </a:extLst>
              </p:cNvPr>
              <p:cNvPicPr>
                <a:picLocks noChangeAspect="1"/>
              </p:cNvPicPr>
              <p:nvPr/>
            </p:nvPicPr>
            <p:blipFill>
              <a:blip r:embed="rId4">
                <a:extLst>
                  <a:ext uri="{28A0092B-C50C-407E-A947-70E740481C1C}">
                    <a14:useLocalDpi xmlns:a14="http://schemas.microsoft.com/office/drawing/2010/main" val="0"/>
                  </a:ext>
                </a:extLst>
              </a:blip>
              <a:srcRect l="5873" t="5944" r="6009" b="5766"/>
              <a:stretch>
                <a:fillRect/>
              </a:stretch>
            </p:blipFill>
            <p:spPr>
              <a:xfrm>
                <a:off x="10560443" y="134357"/>
                <a:ext cx="1460816" cy="1463707"/>
              </a:xfrm>
              <a:prstGeom prst="rect">
                <a:avLst/>
              </a:prstGeom>
            </p:spPr>
          </p:pic>
        </p:grpSp>
      </p:grpSp>
    </p:spTree>
    <p:extLst>
      <p:ext uri="{BB962C8B-B14F-4D97-AF65-F5344CB8AC3E}">
        <p14:creationId xmlns:p14="http://schemas.microsoft.com/office/powerpoint/2010/main" val="151608719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EC871-BF7E-7A77-B0D4-26BF9C16C68D}"/>
              </a:ext>
            </a:extLst>
          </p:cNvPr>
          <p:cNvSpPr>
            <a:spLocks noGrp="1"/>
          </p:cNvSpPr>
          <p:nvPr>
            <p:ph type="title"/>
          </p:nvPr>
        </p:nvSpPr>
        <p:spPr/>
        <p:txBody>
          <a:bodyPr/>
          <a:lstStyle/>
          <a:p>
            <a:r>
              <a:rPr lang="en-US" dirty="0"/>
              <a:t>References</a:t>
            </a:r>
          </a:p>
        </p:txBody>
      </p:sp>
      <p:sp>
        <p:nvSpPr>
          <p:cNvPr id="11" name="TextBox 10">
            <a:extLst>
              <a:ext uri="{FF2B5EF4-FFF2-40B4-BE49-F238E27FC236}">
                <a16:creationId xmlns:a16="http://schemas.microsoft.com/office/drawing/2014/main" id="{E6869C73-89AD-525C-92A3-D8D6FEE27E1A}"/>
              </a:ext>
            </a:extLst>
          </p:cNvPr>
          <p:cNvSpPr txBox="1"/>
          <p:nvPr/>
        </p:nvSpPr>
        <p:spPr>
          <a:xfrm>
            <a:off x="698500" y="1322675"/>
            <a:ext cx="11493500" cy="46628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100" dirty="0"/>
              <a:t>Bagge, M., Klemann, V., Dill, R., &amp; </a:t>
            </a:r>
            <a:r>
              <a:rPr lang="en-US" sz="1100" dirty="0" err="1"/>
              <a:t>Dobslaw</a:t>
            </a:r>
            <a:r>
              <a:rPr lang="en-US" sz="1100" dirty="0"/>
              <a:t>, H. (2023).</a:t>
            </a:r>
          </a:p>
          <a:p>
            <a:r>
              <a:rPr lang="en-US" sz="1100" dirty="0"/>
              <a:t>Present-day gravity changes from GIA ensemble simulations. GFZ Data Services. </a:t>
            </a:r>
            <a:r>
              <a:rPr lang="en-US" sz="1100" dirty="0">
                <a:hlinkClick r:id="rId2"/>
              </a:rPr>
              <a:t>https://doi.org/10.5880/GFZ.1.3.2023.002</a:t>
            </a:r>
            <a:r>
              <a:rPr lang="en-US" sz="1100" dirty="0"/>
              <a:t> </a:t>
            </a:r>
          </a:p>
          <a:p>
            <a:endParaRPr lang="en-US" sz="1100" dirty="0"/>
          </a:p>
          <a:p>
            <a:r>
              <a:rPr lang="en-US" sz="1100" dirty="0" err="1">
                <a:solidFill>
                  <a:srgbClr val="1C1D1E"/>
                </a:solidFill>
                <a:latin typeface="Arial" panose="020B0604020202020204" pitchFamily="34" charset="0"/>
                <a:cs typeface="Arial" panose="020B0604020202020204" pitchFamily="34" charset="0"/>
              </a:rPr>
              <a:t>Boergens</a:t>
            </a:r>
            <a:r>
              <a:rPr lang="en-US" sz="1100" dirty="0">
                <a:solidFill>
                  <a:srgbClr val="1C1D1E"/>
                </a:solidFill>
                <a:latin typeface="Arial" panose="020B0604020202020204" pitchFamily="34" charset="0"/>
                <a:cs typeface="Arial" panose="020B0604020202020204" pitchFamily="34" charset="0"/>
              </a:rPr>
              <a:t>, E., Kvas, A., Eicker, A., </a:t>
            </a:r>
            <a:r>
              <a:rPr lang="en-US" sz="1100" dirty="0" err="1">
                <a:solidFill>
                  <a:srgbClr val="1C1D1E"/>
                </a:solidFill>
                <a:latin typeface="Arial" panose="020B0604020202020204" pitchFamily="34" charset="0"/>
                <a:cs typeface="Arial" panose="020B0604020202020204" pitchFamily="34" charset="0"/>
              </a:rPr>
              <a:t>Dobslaw</a:t>
            </a:r>
            <a:r>
              <a:rPr lang="en-US" sz="1100" dirty="0">
                <a:solidFill>
                  <a:srgbClr val="1C1D1E"/>
                </a:solidFill>
                <a:latin typeface="Arial" panose="020B0604020202020204" pitchFamily="34" charset="0"/>
                <a:cs typeface="Arial" panose="020B0604020202020204" pitchFamily="34" charset="0"/>
              </a:rPr>
              <a:t>, H., </a:t>
            </a:r>
            <a:r>
              <a:rPr lang="en-US" sz="1100" dirty="0" err="1">
                <a:solidFill>
                  <a:srgbClr val="1C1D1E"/>
                </a:solidFill>
                <a:latin typeface="Arial" panose="020B0604020202020204" pitchFamily="34" charset="0"/>
                <a:cs typeface="Arial" panose="020B0604020202020204" pitchFamily="34" charset="0"/>
              </a:rPr>
              <a:t>Schawohl</a:t>
            </a:r>
            <a:r>
              <a:rPr lang="en-US" sz="1100" dirty="0">
                <a:solidFill>
                  <a:srgbClr val="1C1D1E"/>
                </a:solidFill>
                <a:latin typeface="Arial" panose="020B0604020202020204" pitchFamily="34" charset="0"/>
                <a:cs typeface="Arial" panose="020B0604020202020204" pitchFamily="34" charset="0"/>
              </a:rPr>
              <a:t>, L., Dahle, C., et al. (2022). Uncertainties of GRACE-based terrestrial water storage anomalies for arbitrary averaging regions. Journal of Geophysical Research: Solid Earth, 127, e2021JB022081. </a:t>
            </a:r>
            <a:r>
              <a:rPr lang="en-US" sz="1100" b="1" dirty="0">
                <a:solidFill>
                  <a:srgbClr val="123D80"/>
                </a:solidFill>
                <a:latin typeface="Arial" panose="020B0604020202020204" pitchFamily="34" charset="0"/>
                <a:cs typeface="Arial" panose="020B0604020202020204" pitchFamily="34" charset="0"/>
                <a:hlinkClick r:id="rId3"/>
              </a:rPr>
              <a:t>https://doi.org/10.1029/2021JB022081</a:t>
            </a:r>
            <a:endParaRPr lang="en-US" sz="1100" dirty="0">
              <a:latin typeface="Arial" panose="020B0604020202020204" pitchFamily="34" charset="0"/>
              <a:cs typeface="Arial" panose="020B0604020202020204" pitchFamily="34" charset="0"/>
            </a:endParaRPr>
          </a:p>
          <a:p>
            <a:endParaRPr lang="en-US" sz="1100" dirty="0"/>
          </a:p>
          <a:p>
            <a:r>
              <a:rPr lang="en-US" sz="1100" dirty="0"/>
              <a:t>Cuadrat-Grzybowski, M., Teixeira da </a:t>
            </a:r>
            <a:r>
              <a:rPr lang="en-US" sz="1100" dirty="0" err="1"/>
              <a:t>da</a:t>
            </a:r>
            <a:r>
              <a:rPr lang="en-US" sz="1100" dirty="0"/>
              <a:t> Encarnacao, J.G., Visser, P.N.A.M. (2026).</a:t>
            </a:r>
          </a:p>
          <a:p>
            <a:r>
              <a:rPr lang="en-US" sz="1100" dirty="0"/>
              <a:t>TUD-L2B-EWH_UNC-GRACE: A Global Level‑2B GRACE(-FO) EWH Uncertainty Product. (</a:t>
            </a:r>
            <a:r>
              <a:rPr lang="en-US" sz="1100" b="1" dirty="0"/>
              <a:t>submitted to </a:t>
            </a:r>
            <a:r>
              <a:rPr lang="en-US" sz="1100" b="1" i="1" dirty="0"/>
              <a:t>ESSD </a:t>
            </a:r>
            <a:r>
              <a:rPr lang="en-US" sz="1100" b="1" dirty="0"/>
              <a:t>for review</a:t>
            </a:r>
            <a:r>
              <a:rPr lang="en-US" sz="1100" dirty="0"/>
              <a:t>).</a:t>
            </a:r>
          </a:p>
          <a:p>
            <a:endParaRPr lang="en-US" sz="1100" dirty="0"/>
          </a:p>
          <a:p>
            <a:r>
              <a:rPr lang="en-US" sz="1100" dirty="0"/>
              <a:t>Cuadrat-Grzybowski, M., and Teixeira da Encarnação, J. G. (2026).</a:t>
            </a:r>
          </a:p>
          <a:p>
            <a:r>
              <a:rPr lang="en-US" sz="1100" dirty="0"/>
              <a:t>TUD-L2B-EWH_UNC-GRACEv4: Global 0.5°x0.5° monthly equivalent water height user-friendly dataset with comprehensive uncertainty decomposition (ensemble solution uncertainty, AOD1B uncertainty, DDK leakage error, low-degree coefficient treatment, and GIA ensemble error) 4TU.ResearchData. DOI: </a:t>
            </a:r>
            <a:r>
              <a:rPr lang="en-US" sz="1100" dirty="0">
                <a:hlinkClick r:id="rId4"/>
              </a:rPr>
              <a:t>http://doi.org/10.4121/4fc748e8-01c7-4f06-87da-653937b078f7</a:t>
            </a:r>
            <a:r>
              <a:rPr lang="en-US" sz="1100" dirty="0"/>
              <a:t> </a:t>
            </a:r>
          </a:p>
          <a:p>
            <a:endParaRPr lang="en-US" sz="1100" dirty="0"/>
          </a:p>
          <a:p>
            <a:r>
              <a:rPr lang="en-US" sz="1100" dirty="0" err="1"/>
              <a:t>Dobslaw</a:t>
            </a:r>
            <a:r>
              <a:rPr lang="en-US" sz="1100" dirty="0"/>
              <a:t>, H., Dill, R., Bagge, M., Klemann, V., </a:t>
            </a:r>
            <a:r>
              <a:rPr lang="en-US" sz="1100" dirty="0" err="1"/>
              <a:t>Boergens</a:t>
            </a:r>
            <a:r>
              <a:rPr lang="en-US" sz="1100" dirty="0"/>
              <a:t>, E., Thomas, M., et al. (2020):</a:t>
            </a:r>
          </a:p>
          <a:p>
            <a:r>
              <a:rPr lang="en-US" sz="1100" dirty="0"/>
              <a:t>Gravitationally consistent mean </a:t>
            </a:r>
            <a:r>
              <a:rPr lang="en-US" sz="1100" dirty="0" err="1"/>
              <a:t>barystatic</a:t>
            </a:r>
            <a:r>
              <a:rPr lang="en-US" sz="1100" dirty="0"/>
              <a:t> sea level rise from leakage-corrected monthly GRACE data. Journal of Geophysical Research: Solid Earth, 125, e2020JB020923. </a:t>
            </a:r>
            <a:r>
              <a:rPr lang="en-US" sz="1100" dirty="0">
                <a:hlinkClick r:id="rId5"/>
              </a:rPr>
              <a:t>https://doi.org/10.1029/2020JB020923</a:t>
            </a:r>
            <a:r>
              <a:rPr lang="en-US" sz="1100" dirty="0"/>
              <a:t> </a:t>
            </a:r>
          </a:p>
          <a:p>
            <a:endParaRPr lang="en-US" sz="1100" dirty="0"/>
          </a:p>
          <a:p>
            <a:r>
              <a:rPr lang="en-US" sz="1100" dirty="0"/>
              <a:t>Gao, S., Hao, W., Fan, Y., Li, F., &amp; Wang, J. (2023). A multi-source GRACE fusion solution via uncertainty quantification of GRACE-Derived Terrestrial Water Storage (TWS) change. Journal of Geophysical Research: Solid Earth, 128, e2023JB026908. </a:t>
            </a:r>
            <a:r>
              <a:rPr lang="en-US" sz="1100" dirty="0">
                <a:hlinkClick r:id="rId6"/>
              </a:rPr>
              <a:t>https://doi.org/10.1029/2023JB026908</a:t>
            </a:r>
            <a:r>
              <a:rPr lang="en-US" sz="1100" dirty="0"/>
              <a:t> </a:t>
            </a:r>
          </a:p>
          <a:p>
            <a:endParaRPr lang="en-US" sz="1100" dirty="0"/>
          </a:p>
          <a:p>
            <a:r>
              <a:rPr lang="en-US" sz="1100" dirty="0" err="1"/>
              <a:t>Shihora</a:t>
            </a:r>
            <a:r>
              <a:rPr lang="en-US" sz="1100" dirty="0"/>
              <a:t>, L., Liu, Z., </a:t>
            </a:r>
            <a:r>
              <a:rPr lang="en-US" sz="1100" dirty="0" err="1"/>
              <a:t>Balidakis</a:t>
            </a:r>
            <a:r>
              <a:rPr lang="en-US" sz="1100" dirty="0"/>
              <a:t>, K., et al. (2024).</a:t>
            </a:r>
          </a:p>
          <a:p>
            <a:r>
              <a:rPr lang="en-US" sz="1100" dirty="0"/>
              <a:t>Accounting for residual errors in atmosphere–ocean background models. Journal of Geodesy, 98, 27. </a:t>
            </a:r>
            <a:r>
              <a:rPr lang="en-US" sz="1100" dirty="0">
                <a:hlinkClick r:id="rId7"/>
              </a:rPr>
              <a:t>https://doi.org/10.1007/s00190-024-01832-7</a:t>
            </a:r>
            <a:r>
              <a:rPr lang="en-US" sz="1100" dirty="0"/>
              <a:t> </a:t>
            </a:r>
          </a:p>
          <a:p>
            <a:endParaRPr lang="en-US" sz="1100" dirty="0"/>
          </a:p>
          <a:p>
            <a:r>
              <a:rPr lang="en-US" sz="1100" dirty="0"/>
              <a:t>Yang, F., </a:t>
            </a:r>
            <a:r>
              <a:rPr lang="en-US" sz="1100" dirty="0" err="1"/>
              <a:t>Forootan</a:t>
            </a:r>
            <a:r>
              <a:rPr lang="en-US" sz="1100" dirty="0"/>
              <a:t>, E., Liu, S., &amp; Schumacher, M. (2024). A Monte Carlo propagation of the full variance-covariance of GRACE-like level-2 data with applications in hydrological data assimilation and sea-level budget studies. Water Resources Research, 60, e2023WR036764. </a:t>
            </a:r>
            <a:r>
              <a:rPr lang="en-US" sz="1100" dirty="0">
                <a:hlinkClick r:id="rId8"/>
              </a:rPr>
              <a:t>https://doi.org/10.1029/2023WR036764</a:t>
            </a:r>
            <a:r>
              <a:rPr lang="en-US" sz="1100" dirty="0"/>
              <a:t> </a:t>
            </a:r>
          </a:p>
        </p:txBody>
      </p:sp>
    </p:spTree>
    <p:extLst>
      <p:ext uri="{BB962C8B-B14F-4D97-AF65-F5344CB8AC3E}">
        <p14:creationId xmlns:p14="http://schemas.microsoft.com/office/powerpoint/2010/main" val="361564449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82599B-8C47-40CD-240E-185036EF396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E5D8361-1764-3970-9B0D-598351222407}"/>
                  </a:ext>
                </a:extLst>
              </p:cNvPr>
              <p:cNvSpPr txBox="1"/>
              <p:nvPr/>
            </p:nvSpPr>
            <p:spPr>
              <a:xfrm>
                <a:off x="698500" y="1506220"/>
                <a:ext cx="11000014" cy="44676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buAutoNum type="arabicPeriod"/>
                </a:pPr>
                <a:r>
                  <a:rPr lang="en-GB" sz="2400" dirty="0">
                    <a:latin typeface="Arial" panose="020B0604020202020204" pitchFamily="34" charset="0"/>
                    <a:cs typeface="Arial" panose="020B0604020202020204" pitchFamily="34" charset="0"/>
                    <a:sym typeface="Wingdings" panose="05000000000000000000" pitchFamily="2" charset="2"/>
                  </a:rPr>
                  <a:t>Replace low degree coefficients (</a:t>
                </a:r>
                <a14:m>
                  <m:oMath xmlns:m="http://schemas.openxmlformats.org/officeDocument/2006/math">
                    <m:sSub>
                      <m:sSubPr>
                        <m:ctrlPr>
                          <a:rPr lang="en-US" sz="2400" i="1">
                            <a:latin typeface="Cambria Math" panose="02040503050406030204" pitchFamily="18" charset="0"/>
                            <a:sym typeface="Wingdings" panose="05000000000000000000" pitchFamily="2" charset="2"/>
                          </a:rPr>
                        </m:ctrlPr>
                      </m:sSubPr>
                      <m:e>
                        <m:acc>
                          <m:accPr>
                            <m:chr m:val="̅"/>
                            <m:ctrlPr>
                              <a:rPr lang="en-US" sz="2400" i="1">
                                <a:latin typeface="Cambria Math" panose="02040503050406030204" pitchFamily="18" charset="0"/>
                                <a:sym typeface="Wingdings" panose="05000000000000000000" pitchFamily="2" charset="2"/>
                              </a:rPr>
                            </m:ctrlPr>
                          </m:accPr>
                          <m:e>
                            <m:r>
                              <a:rPr lang="en-US" sz="2400" i="1">
                                <a:latin typeface="Cambria Math" panose="02040503050406030204" pitchFamily="18" charset="0"/>
                                <a:sym typeface="Wingdings" panose="05000000000000000000" pitchFamily="2" charset="2"/>
                              </a:rPr>
                              <m:t>𝐶</m:t>
                            </m:r>
                          </m:e>
                        </m:acc>
                      </m:e>
                      <m:sub>
                        <m:r>
                          <a:rPr lang="en-US" sz="2400" i="1">
                            <a:latin typeface="Cambria Math" panose="02040503050406030204" pitchFamily="18" charset="0"/>
                            <a:sym typeface="Wingdings" panose="05000000000000000000" pitchFamily="2" charset="2"/>
                          </a:rPr>
                          <m:t>2,0</m:t>
                        </m:r>
                      </m:sub>
                    </m:sSub>
                    <m:r>
                      <a:rPr lang="en-US" sz="2400" i="1">
                        <a:latin typeface="Cambria Math" panose="02040503050406030204" pitchFamily="18" charset="0"/>
                        <a:sym typeface="Wingdings" panose="05000000000000000000" pitchFamily="2" charset="2"/>
                      </a:rPr>
                      <m:t>,</m:t>
                    </m:r>
                    <m:sSub>
                      <m:sSubPr>
                        <m:ctrlPr>
                          <a:rPr lang="en-US" sz="2400" i="1">
                            <a:latin typeface="Cambria Math" panose="02040503050406030204" pitchFamily="18" charset="0"/>
                            <a:sym typeface="Wingdings" panose="05000000000000000000" pitchFamily="2" charset="2"/>
                          </a:rPr>
                        </m:ctrlPr>
                      </m:sSubPr>
                      <m:e>
                        <m:acc>
                          <m:accPr>
                            <m:chr m:val="̅"/>
                            <m:ctrlPr>
                              <a:rPr lang="en-US" sz="2400" i="1">
                                <a:latin typeface="Cambria Math" panose="02040503050406030204" pitchFamily="18" charset="0"/>
                                <a:sym typeface="Wingdings" panose="05000000000000000000" pitchFamily="2" charset="2"/>
                              </a:rPr>
                            </m:ctrlPr>
                          </m:accPr>
                          <m:e>
                            <m:r>
                              <a:rPr lang="en-US" sz="2400" i="1">
                                <a:latin typeface="Cambria Math" panose="02040503050406030204" pitchFamily="18" charset="0"/>
                                <a:sym typeface="Wingdings" panose="05000000000000000000" pitchFamily="2" charset="2"/>
                              </a:rPr>
                              <m:t>𝐶</m:t>
                            </m:r>
                          </m:e>
                        </m:acc>
                      </m:e>
                      <m:sub>
                        <m:r>
                          <a:rPr lang="en-US" sz="2400" i="1">
                            <a:latin typeface="Cambria Math" panose="02040503050406030204" pitchFamily="18" charset="0"/>
                            <a:sym typeface="Wingdings" panose="05000000000000000000" pitchFamily="2" charset="2"/>
                          </a:rPr>
                          <m:t>3,0</m:t>
                        </m:r>
                      </m:sub>
                    </m:sSub>
                  </m:oMath>
                </a14:m>
                <a:r>
                  <a:rPr lang="en-GB" sz="2400" dirty="0">
                    <a:latin typeface="Arial" panose="020B0604020202020204" pitchFamily="34" charset="0"/>
                    <a:cs typeface="Arial" panose="020B0604020202020204" pitchFamily="34" charset="0"/>
                    <a:sym typeface="Wingdings" panose="05000000000000000000" pitchFamily="2" charset="2"/>
                  </a:rPr>
                  <a:t>) using Satellite Laser Ranging (SLR).</a:t>
                </a:r>
              </a:p>
              <a:p>
                <a:pPr marL="342900" indent="-342900">
                  <a:buAutoNum type="arabicPeriod"/>
                </a:pPr>
                <a:r>
                  <a:rPr lang="en-GB" sz="2400" dirty="0">
                    <a:latin typeface="Arial" panose="020B0604020202020204" pitchFamily="34" charset="0"/>
                    <a:cs typeface="Arial" panose="020B0604020202020204" pitchFamily="34" charset="0"/>
                    <a:sym typeface="Wingdings" panose="05000000000000000000" pitchFamily="2" charset="2"/>
                  </a:rPr>
                  <a:t>Include degree-1 coefficients related to the motion of the Earth’s </a:t>
                </a:r>
                <a:r>
                  <a:rPr lang="en-GB" sz="2400" dirty="0" err="1">
                    <a:latin typeface="Arial" panose="020B0604020202020204" pitchFamily="34" charset="0"/>
                    <a:cs typeface="Arial" panose="020B0604020202020204" pitchFamily="34" charset="0"/>
                    <a:sym typeface="Wingdings" panose="05000000000000000000" pitchFamily="2" charset="2"/>
                  </a:rPr>
                  <a:t>geocenter</a:t>
                </a:r>
                <a:r>
                  <a:rPr lang="en-GB" sz="2400" dirty="0">
                    <a:latin typeface="Arial" panose="020B0604020202020204" pitchFamily="34" charset="0"/>
                    <a:cs typeface="Arial" panose="020B0604020202020204" pitchFamily="34" charset="0"/>
                    <a:sym typeface="Wingdings" panose="05000000000000000000" pitchFamily="2" charset="2"/>
                  </a:rPr>
                  <a:t>.</a:t>
                </a:r>
              </a:p>
              <a:p>
                <a:pPr marL="342900" indent="-342900">
                  <a:buAutoNum type="arabicPeriod"/>
                </a:pPr>
                <a:r>
                  <a:rPr lang="en-GB" sz="2400" dirty="0">
                    <a:latin typeface="Arial" panose="020B0604020202020204" pitchFamily="34" charset="0"/>
                    <a:cs typeface="Arial" panose="020B0604020202020204" pitchFamily="34" charset="0"/>
                    <a:sym typeface="Wingdings" panose="05000000000000000000" pitchFamily="2" charset="2"/>
                  </a:rPr>
                  <a:t>Remove Glacial Isostatic Adjustment (GIA) trend signal.</a:t>
                </a:r>
              </a:p>
              <a:p>
                <a:pPr marL="342900" indent="-342900">
                  <a:buFontTx/>
                  <a:buAutoNum type="arabicPeriod"/>
                </a:pPr>
                <a:r>
                  <a:rPr lang="en-GB" sz="2400" dirty="0">
                    <a:latin typeface="Arial" panose="020B0604020202020204" pitchFamily="34" charset="0"/>
                    <a:cs typeface="Arial" panose="020B0604020202020204" pitchFamily="34" charset="0"/>
                    <a:sym typeface="Wingdings" panose="05000000000000000000" pitchFamily="2" charset="2"/>
                  </a:rPr>
                  <a:t>Subtract long-term mean signal (e.g. static gravity field).</a:t>
                </a:r>
              </a:p>
              <a:p>
                <a:pPr marL="342900" marR="0" indent="-342900" algn="l" defTabSz="914400" rtl="0" fontAlgn="auto" latinLnBrk="0" hangingPunct="0">
                  <a:lnSpc>
                    <a:spcPct val="100000"/>
                  </a:lnSpc>
                  <a:spcBef>
                    <a:spcPts val="0"/>
                  </a:spcBef>
                  <a:spcAft>
                    <a:spcPts val="0"/>
                  </a:spcAft>
                  <a:buClrTx/>
                  <a:buSzTx/>
                  <a:buAutoNum type="arabicPeriod"/>
                  <a:tabLst/>
                </a:pPr>
                <a:r>
                  <a:rPr lang="en-GB" sz="2400" dirty="0">
                    <a:latin typeface="Arial" panose="020B0604020202020204" pitchFamily="34" charset="0"/>
                    <a:cs typeface="Arial" panose="020B0604020202020204" pitchFamily="34" charset="0"/>
                    <a:sym typeface="Wingdings" panose="05000000000000000000" pitchFamily="2" charset="2"/>
                  </a:rPr>
                  <a:t>Apply filter to reduce high-frequency noise (e.g. Gaussian, DDK, VDDK, …).</a:t>
                </a:r>
              </a:p>
              <a:p>
                <a:pPr marL="342900" marR="0" indent="-342900" algn="l" defTabSz="914400" rtl="0" fontAlgn="auto" latinLnBrk="0" hangingPunct="0">
                  <a:lnSpc>
                    <a:spcPct val="100000"/>
                  </a:lnSpc>
                  <a:spcBef>
                    <a:spcPts val="0"/>
                  </a:spcBef>
                  <a:spcAft>
                    <a:spcPts val="0"/>
                  </a:spcAft>
                  <a:buClrTx/>
                  <a:buSzTx/>
                  <a:buAutoNum type="arabicPeriod"/>
                  <a:tabLst/>
                </a:pPr>
                <a:r>
                  <a:rPr lang="en-GB" sz="2400" dirty="0">
                    <a:latin typeface="Arial" panose="020B0604020202020204" pitchFamily="34" charset="0"/>
                    <a:cs typeface="Arial" panose="020B0604020202020204" pitchFamily="34" charset="0"/>
                    <a:sym typeface="Wingdings" panose="05000000000000000000" pitchFamily="2" charset="2"/>
                  </a:rPr>
                  <a:t>Remove aliasing tides (i.e. </a:t>
                </a:r>
                <a14:m>
                  <m:oMath xmlns:m="http://schemas.openxmlformats.org/officeDocument/2006/math">
                    <m:sSub>
                      <m:sSubPr>
                        <m:ctrlPr>
                          <a:rPr lang="en-US" sz="2400" b="0" i="1" smtClean="0">
                            <a:latin typeface="Cambria Math" panose="02040503050406030204" pitchFamily="18" charset="0"/>
                            <a:cs typeface="Arial" panose="020B0604020202020204" pitchFamily="34" charset="0"/>
                            <a:sym typeface="Wingdings" panose="05000000000000000000" pitchFamily="2" charset="2"/>
                          </a:rPr>
                        </m:ctrlPr>
                      </m:sSubPr>
                      <m:e>
                        <m:r>
                          <a:rPr lang="en-US" sz="2400" b="0" i="1" smtClean="0">
                            <a:latin typeface="Cambria Math" panose="02040503050406030204" pitchFamily="18" charset="0"/>
                            <a:cs typeface="Arial" panose="020B0604020202020204" pitchFamily="34" charset="0"/>
                            <a:sym typeface="Wingdings" panose="05000000000000000000" pitchFamily="2" charset="2"/>
                          </a:rPr>
                          <m:t>𝑆</m:t>
                        </m:r>
                      </m:e>
                      <m:sub>
                        <m:r>
                          <a:rPr lang="en-US" sz="2400" b="0" i="1" smtClean="0">
                            <a:latin typeface="Cambria Math" panose="02040503050406030204" pitchFamily="18" charset="0"/>
                            <a:cs typeface="Arial" panose="020B0604020202020204" pitchFamily="34" charset="0"/>
                            <a:sym typeface="Wingdings" panose="05000000000000000000" pitchFamily="2" charset="2"/>
                          </a:rPr>
                          <m:t>2</m:t>
                        </m:r>
                      </m:sub>
                    </m:sSub>
                    <m:r>
                      <a:rPr lang="en-US" sz="2400" b="0" i="1" smtClean="0">
                        <a:latin typeface="Cambria Math" panose="02040503050406030204" pitchFamily="18" charset="0"/>
                        <a:cs typeface="Arial" panose="020B0604020202020204" pitchFamily="34" charset="0"/>
                        <a:sym typeface="Wingdings" panose="05000000000000000000" pitchFamily="2" charset="2"/>
                      </a:rPr>
                      <m:t>, </m:t>
                    </m:r>
                    <m:sSub>
                      <m:sSubPr>
                        <m:ctrlPr>
                          <a:rPr lang="en-US" sz="2400" b="0" i="1" smtClean="0">
                            <a:latin typeface="Cambria Math" panose="02040503050406030204" pitchFamily="18" charset="0"/>
                            <a:cs typeface="Arial" panose="020B0604020202020204" pitchFamily="34" charset="0"/>
                            <a:sym typeface="Wingdings" panose="05000000000000000000" pitchFamily="2" charset="2"/>
                          </a:rPr>
                        </m:ctrlPr>
                      </m:sSubPr>
                      <m:e>
                        <m:r>
                          <a:rPr lang="en-US" sz="2400" b="0" i="1" smtClean="0">
                            <a:latin typeface="Cambria Math" panose="02040503050406030204" pitchFamily="18" charset="0"/>
                            <a:cs typeface="Arial" panose="020B0604020202020204" pitchFamily="34" charset="0"/>
                            <a:sym typeface="Wingdings" panose="05000000000000000000" pitchFamily="2" charset="2"/>
                          </a:rPr>
                          <m:t>𝑃</m:t>
                        </m:r>
                      </m:e>
                      <m:sub>
                        <m:r>
                          <a:rPr lang="en-US" sz="2400" b="0" i="1" smtClean="0">
                            <a:latin typeface="Cambria Math" panose="02040503050406030204" pitchFamily="18" charset="0"/>
                            <a:cs typeface="Arial" panose="020B0604020202020204" pitchFamily="34" charset="0"/>
                            <a:sym typeface="Wingdings" panose="05000000000000000000" pitchFamily="2" charset="2"/>
                          </a:rPr>
                          <m:t>1</m:t>
                        </m:r>
                      </m:sub>
                    </m:sSub>
                    <m:r>
                      <a:rPr lang="en-US" sz="2400" b="0" i="1" smtClean="0">
                        <a:latin typeface="Cambria Math" panose="02040503050406030204" pitchFamily="18" charset="0"/>
                        <a:cs typeface="Arial" panose="020B0604020202020204" pitchFamily="34" charset="0"/>
                        <a:sym typeface="Wingdings" panose="05000000000000000000" pitchFamily="2" charset="2"/>
                      </a:rPr>
                      <m:t>, </m:t>
                    </m:r>
                    <m:sSub>
                      <m:sSubPr>
                        <m:ctrlPr>
                          <a:rPr lang="en-US" sz="2400" b="0" i="1" smtClean="0">
                            <a:latin typeface="Cambria Math" panose="02040503050406030204" pitchFamily="18" charset="0"/>
                            <a:cs typeface="Arial" panose="020B0604020202020204" pitchFamily="34" charset="0"/>
                            <a:sym typeface="Wingdings" panose="05000000000000000000" pitchFamily="2" charset="2"/>
                          </a:rPr>
                        </m:ctrlPr>
                      </m:sSubPr>
                      <m:e>
                        <m:r>
                          <a:rPr lang="en-US" sz="2400" b="0" i="1" smtClean="0">
                            <a:latin typeface="Cambria Math" panose="02040503050406030204" pitchFamily="18" charset="0"/>
                            <a:cs typeface="Arial" panose="020B0604020202020204" pitchFamily="34" charset="0"/>
                            <a:sym typeface="Wingdings" panose="05000000000000000000" pitchFamily="2" charset="2"/>
                          </a:rPr>
                          <m:t>𝑆</m:t>
                        </m:r>
                      </m:e>
                      <m:sub>
                        <m:r>
                          <a:rPr lang="en-US" sz="2400" b="0" i="1" smtClean="0">
                            <a:latin typeface="Cambria Math" panose="02040503050406030204" pitchFamily="18" charset="0"/>
                            <a:cs typeface="Arial" panose="020B0604020202020204" pitchFamily="34" charset="0"/>
                            <a:sym typeface="Wingdings" panose="05000000000000000000" pitchFamily="2" charset="2"/>
                          </a:rPr>
                          <m:t>1</m:t>
                        </m:r>
                      </m:sub>
                    </m:sSub>
                    <m:r>
                      <a:rPr lang="en-US" sz="2400" b="0" i="1" smtClean="0">
                        <a:latin typeface="Cambria Math" panose="02040503050406030204" pitchFamily="18" charset="0"/>
                        <a:cs typeface="Arial" panose="020B0604020202020204" pitchFamily="34" charset="0"/>
                        <a:sym typeface="Wingdings" panose="05000000000000000000" pitchFamily="2" charset="2"/>
                      </a:rPr>
                      <m:t>,</m:t>
                    </m:r>
                  </m:oMath>
                </a14:m>
                <a:r>
                  <a:rPr lang="en-GB" sz="2400" dirty="0">
                    <a:latin typeface="Arial" panose="020B0604020202020204" pitchFamily="34" charset="0"/>
                    <a:cs typeface="Arial" panose="020B0604020202020204" pitchFamily="34" charset="0"/>
                    <a:sym typeface="Wingdings" panose="05000000000000000000" pitchFamily="2" charset="2"/>
                  </a:rPr>
                  <a:t> and </a:t>
                </a:r>
                <a14:m>
                  <m:oMath xmlns:m="http://schemas.openxmlformats.org/officeDocument/2006/math">
                    <m:sSub>
                      <m:sSubPr>
                        <m:ctrlPr>
                          <a:rPr lang="en-US" sz="2400" b="0" i="1" smtClean="0">
                            <a:latin typeface="Cambria Math" panose="02040503050406030204" pitchFamily="18" charset="0"/>
                            <a:cs typeface="Arial" panose="020B0604020202020204" pitchFamily="34" charset="0"/>
                            <a:sym typeface="Wingdings" panose="05000000000000000000" pitchFamily="2" charset="2"/>
                          </a:rPr>
                        </m:ctrlPr>
                      </m:sSubPr>
                      <m:e>
                        <m:r>
                          <a:rPr lang="en-US" sz="2400" b="0" i="1" smtClean="0">
                            <a:latin typeface="Cambria Math" panose="02040503050406030204" pitchFamily="18" charset="0"/>
                            <a:cs typeface="Arial" panose="020B0604020202020204" pitchFamily="34" charset="0"/>
                            <a:sym typeface="Wingdings" panose="05000000000000000000" pitchFamily="2" charset="2"/>
                          </a:rPr>
                          <m:t>𝐾</m:t>
                        </m:r>
                      </m:e>
                      <m:sub>
                        <m:r>
                          <a:rPr lang="en-US" sz="2400" b="0" i="1" smtClean="0">
                            <a:latin typeface="Cambria Math" panose="02040503050406030204" pitchFamily="18" charset="0"/>
                            <a:cs typeface="Arial" panose="020B0604020202020204" pitchFamily="34" charset="0"/>
                            <a:sym typeface="Wingdings" panose="05000000000000000000" pitchFamily="2" charset="2"/>
                          </a:rPr>
                          <m:t>1</m:t>
                        </m:r>
                      </m:sub>
                    </m:sSub>
                  </m:oMath>
                </a14:m>
                <a:r>
                  <a:rPr lang="en-GB" sz="2400" dirty="0">
                    <a:latin typeface="Arial" panose="020B0604020202020204" pitchFamily="34" charset="0"/>
                    <a:cs typeface="Arial" panose="020B0604020202020204" pitchFamily="34" charset="0"/>
                    <a:sym typeface="Wingdings" panose="05000000000000000000" pitchFamily="2" charset="2"/>
                  </a:rPr>
                  <a:t>).</a:t>
                </a:r>
              </a:p>
              <a:p>
                <a:pPr marL="342900" indent="-342900">
                  <a:buAutoNum type="arabicPeriod"/>
                </a:pPr>
                <a:r>
                  <a:rPr lang="en-GB" sz="2400" dirty="0">
                    <a:latin typeface="Arial" panose="020B0604020202020204" pitchFamily="34" charset="0"/>
                    <a:cs typeface="Arial" panose="020B0604020202020204" pitchFamily="34" charset="0"/>
                    <a:sym typeface="Wingdings" panose="05000000000000000000" pitchFamily="2" charset="2"/>
                  </a:rPr>
                  <a:t>Perform SH Synthesis, i.e. from </a:t>
                </a:r>
                <a14:m>
                  <m:oMath xmlns:m="http://schemas.openxmlformats.org/officeDocument/2006/math">
                    <m:r>
                      <m:rPr>
                        <m:sty m:val="p"/>
                      </m:rPr>
                      <a:rPr lang="en-US" sz="2400" b="0" i="0" smtClean="0">
                        <a:latin typeface="Cambria Math" panose="02040503050406030204" pitchFamily="18" charset="0"/>
                        <a:sym typeface="Wingdings" panose="05000000000000000000" pitchFamily="2" charset="2"/>
                      </a:rPr>
                      <m:t>Δ</m:t>
                    </m:r>
                    <m:sSub>
                      <m:sSubPr>
                        <m:ctrlPr>
                          <a:rPr lang="en-US" sz="2400" b="0" i="1" smtClean="0">
                            <a:latin typeface="Cambria Math" panose="02040503050406030204" pitchFamily="18" charset="0"/>
                            <a:sym typeface="Wingdings" panose="05000000000000000000" pitchFamily="2" charset="2"/>
                          </a:rPr>
                        </m:ctrlPr>
                      </m:sSubPr>
                      <m:e>
                        <m:acc>
                          <m:accPr>
                            <m:chr m:val="̅"/>
                            <m:ctrlPr>
                              <a:rPr lang="en-US" sz="2400" b="0" i="1" smtClean="0">
                                <a:latin typeface="Cambria Math" panose="02040503050406030204" pitchFamily="18" charset="0"/>
                                <a:sym typeface="Wingdings" panose="05000000000000000000" pitchFamily="2" charset="2"/>
                              </a:rPr>
                            </m:ctrlPr>
                          </m:accPr>
                          <m:e>
                            <m:r>
                              <a:rPr lang="en-US" sz="2400" b="0" i="1" smtClean="0">
                                <a:latin typeface="Cambria Math" panose="02040503050406030204" pitchFamily="18" charset="0"/>
                                <a:sym typeface="Wingdings" panose="05000000000000000000" pitchFamily="2" charset="2"/>
                              </a:rPr>
                              <m:t>𝐶</m:t>
                            </m:r>
                          </m:e>
                        </m:acc>
                      </m:e>
                      <m:sub>
                        <m:r>
                          <a:rPr lang="en-US" sz="2400" b="0" i="1" smtClean="0">
                            <a:latin typeface="Cambria Math" panose="02040503050406030204" pitchFamily="18" charset="0"/>
                            <a:sym typeface="Wingdings" panose="05000000000000000000" pitchFamily="2" charset="2"/>
                          </a:rPr>
                          <m:t>𝑙</m:t>
                        </m:r>
                        <m:r>
                          <a:rPr lang="en-US" sz="2400" b="0" i="1" smtClean="0">
                            <a:latin typeface="Cambria Math" panose="02040503050406030204" pitchFamily="18" charset="0"/>
                            <a:sym typeface="Wingdings" panose="05000000000000000000" pitchFamily="2" charset="2"/>
                          </a:rPr>
                          <m:t>,</m:t>
                        </m:r>
                        <m:r>
                          <a:rPr lang="en-US" sz="2400" b="0" i="1" smtClean="0">
                            <a:latin typeface="Cambria Math" panose="02040503050406030204" pitchFamily="18" charset="0"/>
                            <a:sym typeface="Wingdings" panose="05000000000000000000" pitchFamily="2" charset="2"/>
                          </a:rPr>
                          <m:t>𝑚</m:t>
                        </m:r>
                      </m:sub>
                    </m:sSub>
                    <m:r>
                      <a:rPr lang="en-US" sz="2400" b="0" i="1" smtClean="0">
                        <a:latin typeface="Cambria Math" panose="02040503050406030204" pitchFamily="18" charset="0"/>
                        <a:sym typeface="Wingdings" panose="05000000000000000000" pitchFamily="2" charset="2"/>
                      </a:rPr>
                      <m:t>, </m:t>
                    </m:r>
                    <m:r>
                      <m:rPr>
                        <m:sty m:val="p"/>
                      </m:rPr>
                      <a:rPr lang="en-US" sz="2400">
                        <a:latin typeface="Cambria Math" panose="02040503050406030204" pitchFamily="18" charset="0"/>
                        <a:sym typeface="Wingdings" panose="05000000000000000000" pitchFamily="2" charset="2"/>
                      </a:rPr>
                      <m:t>Δ</m:t>
                    </m:r>
                    <m:sSub>
                      <m:sSubPr>
                        <m:ctrlPr>
                          <a:rPr lang="en-US" sz="2400" i="1">
                            <a:latin typeface="Cambria Math" panose="02040503050406030204" pitchFamily="18" charset="0"/>
                            <a:sym typeface="Wingdings" panose="05000000000000000000" pitchFamily="2" charset="2"/>
                          </a:rPr>
                        </m:ctrlPr>
                      </m:sSubPr>
                      <m:e>
                        <m:acc>
                          <m:accPr>
                            <m:chr m:val="̅"/>
                            <m:ctrlPr>
                              <a:rPr lang="en-US" sz="2400" i="1">
                                <a:latin typeface="Cambria Math" panose="02040503050406030204" pitchFamily="18" charset="0"/>
                                <a:sym typeface="Wingdings" panose="05000000000000000000" pitchFamily="2" charset="2"/>
                              </a:rPr>
                            </m:ctrlPr>
                          </m:accPr>
                          <m:e>
                            <m:r>
                              <a:rPr lang="en-US" sz="2400" b="0" i="1" smtClean="0">
                                <a:latin typeface="Cambria Math" panose="02040503050406030204" pitchFamily="18" charset="0"/>
                                <a:sym typeface="Wingdings" panose="05000000000000000000" pitchFamily="2" charset="2"/>
                              </a:rPr>
                              <m:t>𝑆</m:t>
                            </m:r>
                          </m:e>
                        </m:acc>
                      </m:e>
                      <m:sub>
                        <m:r>
                          <a:rPr lang="en-US" sz="2400" i="1">
                            <a:latin typeface="Cambria Math" panose="02040503050406030204" pitchFamily="18" charset="0"/>
                            <a:sym typeface="Wingdings" panose="05000000000000000000" pitchFamily="2" charset="2"/>
                          </a:rPr>
                          <m:t>𝑙</m:t>
                        </m:r>
                        <m:r>
                          <a:rPr lang="en-US" sz="2400" i="1">
                            <a:latin typeface="Cambria Math" panose="02040503050406030204" pitchFamily="18" charset="0"/>
                            <a:sym typeface="Wingdings" panose="05000000000000000000" pitchFamily="2" charset="2"/>
                          </a:rPr>
                          <m:t>,</m:t>
                        </m:r>
                        <m:r>
                          <a:rPr lang="en-US" sz="2400" i="1">
                            <a:latin typeface="Cambria Math" panose="02040503050406030204" pitchFamily="18" charset="0"/>
                            <a:sym typeface="Wingdings" panose="05000000000000000000" pitchFamily="2" charset="2"/>
                          </a:rPr>
                          <m:t>𝑚</m:t>
                        </m:r>
                      </m:sub>
                    </m:sSub>
                  </m:oMath>
                </a14:m>
                <a:r>
                  <a:rPr lang="en-GB" sz="2400" dirty="0">
                    <a:latin typeface="Arial" panose="020B0604020202020204" pitchFamily="34" charset="0"/>
                    <a:cs typeface="Arial" panose="020B0604020202020204" pitchFamily="34" charset="0"/>
                    <a:sym typeface="Wingdings" panose="05000000000000000000" pitchFamily="2" charset="2"/>
                  </a:rPr>
                  <a:t> to any gravity functional grid (such as):</a:t>
                </a:r>
              </a:p>
              <a:p>
                <a:r>
                  <a:rPr lang="en-GB" sz="2400" dirty="0">
                    <a:latin typeface="Arial" panose="020B0604020202020204" pitchFamily="34" charset="0"/>
                    <a:cs typeface="Arial" panose="020B0604020202020204" pitchFamily="34" charset="0"/>
                    <a:sym typeface="Wingdings" panose="05000000000000000000" pitchFamily="2" charset="2"/>
                  </a:rPr>
                  <a:t>	</a:t>
                </a:r>
                <a:r>
                  <a:rPr lang="en-GB" sz="2400" dirty="0" err="1">
                    <a:latin typeface="Arial" panose="020B0604020202020204" pitchFamily="34" charset="0"/>
                    <a:cs typeface="Arial" panose="020B0604020202020204" pitchFamily="34" charset="0"/>
                    <a:sym typeface="Wingdings" panose="05000000000000000000" pitchFamily="2" charset="2"/>
                  </a:rPr>
                  <a:t>i</a:t>
                </a:r>
                <a:r>
                  <a:rPr lang="en-GB" sz="2400" dirty="0">
                    <a:latin typeface="Arial" panose="020B0604020202020204" pitchFamily="34" charset="0"/>
                    <a:cs typeface="Arial" panose="020B0604020202020204" pitchFamily="34" charset="0"/>
                    <a:sym typeface="Wingdings" panose="05000000000000000000" pitchFamily="2" charset="2"/>
                  </a:rPr>
                  <a:t>. </a:t>
                </a:r>
                <a:r>
                  <a:rPr lang="en-GB" sz="2400" b="1" dirty="0">
                    <a:latin typeface="Arial" panose="020B0604020202020204" pitchFamily="34" charset="0"/>
                    <a:cs typeface="Arial" panose="020B0604020202020204" pitchFamily="34" charset="0"/>
                    <a:sym typeface="Wingdings" panose="05000000000000000000" pitchFamily="2" charset="2"/>
                  </a:rPr>
                  <a:t>Equivalent Water Height</a:t>
                </a:r>
                <a:r>
                  <a:rPr lang="en-GB" sz="2400" dirty="0">
                    <a:latin typeface="Arial" panose="020B0604020202020204" pitchFamily="34" charset="0"/>
                    <a:cs typeface="Arial" panose="020B0604020202020204" pitchFamily="34" charset="0"/>
                    <a:sym typeface="Wingdings" panose="05000000000000000000" pitchFamily="2" charset="2"/>
                  </a:rPr>
                  <a:t> (EWH).</a:t>
                </a:r>
              </a:p>
              <a:p>
                <a:r>
                  <a:rPr lang="en-GB" sz="2400" dirty="0">
                    <a:latin typeface="Arial" panose="020B0604020202020204" pitchFamily="34" charset="0"/>
                    <a:cs typeface="Arial" panose="020B0604020202020204" pitchFamily="34" charset="0"/>
                    <a:sym typeface="Wingdings" panose="05000000000000000000" pitchFamily="2" charset="2"/>
                  </a:rPr>
                  <a:t>	ii. Geoid, Line-of-sight Gravity Differences (LGDs), gravity anomaly, …</a:t>
                </a:r>
              </a:p>
              <a:p>
                <a:endParaRPr lang="en-GB" sz="1700" dirty="0">
                  <a:sym typeface="Wingdings" panose="05000000000000000000" pitchFamily="2" charset="2"/>
                </a:endParaRPr>
              </a:p>
            </p:txBody>
          </p:sp>
        </mc:Choice>
        <mc:Fallback xmlns="">
          <p:sp>
            <p:nvSpPr>
              <p:cNvPr id="16" name="TextBox 15">
                <a:extLst>
                  <a:ext uri="{FF2B5EF4-FFF2-40B4-BE49-F238E27FC236}">
                    <a16:creationId xmlns:a16="http://schemas.microsoft.com/office/drawing/2014/main" id="{9E5D8361-1764-3970-9B0D-598351222407}"/>
                  </a:ext>
                </a:extLst>
              </p:cNvPr>
              <p:cNvSpPr txBox="1">
                <a:spLocks noRot="1" noChangeAspect="1" noMove="1" noResize="1" noEditPoints="1" noAdjustHandles="1" noChangeArrowheads="1" noChangeShapeType="1" noTextEdit="1"/>
              </p:cNvSpPr>
              <p:nvPr/>
            </p:nvSpPr>
            <p:spPr>
              <a:xfrm>
                <a:off x="698500" y="1506220"/>
                <a:ext cx="11000014" cy="4467633"/>
              </a:xfrm>
              <a:prstGeom prst="rect">
                <a:avLst/>
              </a:prstGeom>
              <a:blipFill>
                <a:blip r:embed="rId3"/>
                <a:stretch>
                  <a:fillRect l="-776" t="-955"/>
                </a:stretch>
              </a:blipFill>
              <a:ln w="12700" cap="flat">
                <a:noFill/>
                <a:miter lim="400000"/>
              </a:ln>
              <a:effectLst/>
            </p:spPr>
            <p:txBody>
              <a:bodyPr/>
              <a:lstStyle/>
              <a:p>
                <a:r>
                  <a:rPr lang="en-US">
                    <a:noFill/>
                  </a:rPr>
                  <a:t> </a:t>
                </a:r>
              </a:p>
            </p:txBody>
          </p:sp>
        </mc:Fallback>
      </mc:AlternateContent>
      <p:sp>
        <p:nvSpPr>
          <p:cNvPr id="15" name="Title 1">
            <a:extLst>
              <a:ext uri="{FF2B5EF4-FFF2-40B4-BE49-F238E27FC236}">
                <a16:creationId xmlns:a16="http://schemas.microsoft.com/office/drawing/2014/main" id="{0703CCCF-3F0F-2019-29FE-4D0A64EFA9A4}"/>
              </a:ext>
            </a:extLst>
          </p:cNvPr>
          <p:cNvSpPr>
            <a:spLocks noGrp="1"/>
          </p:cNvSpPr>
          <p:nvPr>
            <p:ph type="title"/>
          </p:nvPr>
        </p:nvSpPr>
        <p:spPr>
          <a:xfrm>
            <a:off x="698500" y="741499"/>
            <a:ext cx="10775071" cy="490401"/>
          </a:xfrm>
        </p:spPr>
        <p:txBody>
          <a:bodyPr/>
          <a:lstStyle/>
          <a:p>
            <a:r>
              <a:rPr lang="en-GB" dirty="0"/>
              <a:t>Typical processing steps</a:t>
            </a:r>
          </a:p>
        </p:txBody>
      </p:sp>
    </p:spTree>
    <p:extLst>
      <p:ext uri="{BB962C8B-B14F-4D97-AF65-F5344CB8AC3E}">
        <p14:creationId xmlns:p14="http://schemas.microsoft.com/office/powerpoint/2010/main" val="36408679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258A06-E95B-E1F0-4D12-931C2F9B9D3B}"/>
              </a:ext>
            </a:extLst>
          </p:cNvPr>
          <p:cNvSpPr>
            <a:spLocks noGrp="1"/>
          </p:cNvSpPr>
          <p:nvPr>
            <p:ph type="title"/>
          </p:nvPr>
        </p:nvSpPr>
        <p:spPr/>
        <p:txBody>
          <a:bodyPr/>
          <a:lstStyle/>
          <a:p>
            <a:r>
              <a:rPr lang="en-US" dirty="0"/>
              <a:t>Why EWH?</a:t>
            </a:r>
          </a:p>
        </p:txBody>
      </p:sp>
      <p:pic>
        <p:nvPicPr>
          <p:cNvPr id="10" name="Picture 9">
            <a:extLst>
              <a:ext uri="{FF2B5EF4-FFF2-40B4-BE49-F238E27FC236}">
                <a16:creationId xmlns:a16="http://schemas.microsoft.com/office/drawing/2014/main" id="{66DC6B2F-B367-21B9-F327-9AE2CF07AB94}"/>
              </a:ext>
            </a:extLst>
          </p:cNvPr>
          <p:cNvPicPr>
            <a:picLocks noChangeAspect="1"/>
          </p:cNvPicPr>
          <p:nvPr/>
        </p:nvPicPr>
        <p:blipFill>
          <a:blip r:embed="rId2"/>
          <a:stretch>
            <a:fillRect/>
          </a:stretch>
        </p:blipFill>
        <p:spPr>
          <a:xfrm>
            <a:off x="2471231" y="1690466"/>
            <a:ext cx="7249537" cy="590632"/>
          </a:xfrm>
          <a:prstGeom prst="rect">
            <a:avLst/>
          </a:prstGeom>
          <a:ln w="28575">
            <a:solidFill>
              <a:srgbClr val="00A6D6"/>
            </a:solidFill>
          </a:ln>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8EC53F1-FAF4-F50A-0419-3420AADD4E4E}"/>
                  </a:ext>
                </a:extLst>
              </p:cNvPr>
              <p:cNvSpPr txBox="1"/>
              <p:nvPr/>
            </p:nvSpPr>
            <p:spPr>
              <a:xfrm>
                <a:off x="588771" y="3285789"/>
                <a:ext cx="3027752" cy="10070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r>
                        <a:rPr kumimoji="0" lang="en-US" sz="2000" b="0" i="1" u="none" strike="noStrike" cap="none" spc="0" normalizeH="0" baseline="0" smtClean="0">
                          <a:ln>
                            <a:noFill/>
                          </a:ln>
                          <a:solidFill>
                            <a:srgbClr val="000000"/>
                          </a:solidFill>
                          <a:effectLst/>
                          <a:uFillTx/>
                          <a:latin typeface="Cambria Math" panose="02040503050406030204" pitchFamily="18" charset="0"/>
                          <a:ea typeface="Arial"/>
                          <a:cs typeface="Arial"/>
                          <a:sym typeface="Arial"/>
                        </a:rPr>
                        <m:t>𝛿</m:t>
                      </m:r>
                      <m:r>
                        <a:rPr kumimoji="0" lang="en-US" sz="2000" b="0" i="1" u="none" strike="noStrike" cap="none" spc="0" normalizeH="0" baseline="0" smtClean="0">
                          <a:ln>
                            <a:noFill/>
                          </a:ln>
                          <a:solidFill>
                            <a:srgbClr val="000000"/>
                          </a:solidFill>
                          <a:effectLst/>
                          <a:uFillTx/>
                          <a:latin typeface="Cambria Math" panose="02040503050406030204" pitchFamily="18" charset="0"/>
                          <a:ea typeface="Arial"/>
                          <a:cs typeface="Arial"/>
                          <a:sym typeface="Arial"/>
                        </a:rPr>
                        <m:t>𝑝</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𝜆</m:t>
                              </m:r>
                            </m:e>
                            <m:sub>
                              <m:r>
                                <a:rPr lang="en-US" sz="2000" i="1">
                                  <a:latin typeface="Cambria Math" panose="02040503050406030204" pitchFamily="18" charset="0"/>
                                </a:rPr>
                                <m:t>𝑖</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𝑗</m:t>
                              </m:r>
                            </m:sub>
                          </m:sSub>
                        </m:e>
                      </m:d>
                      <m:r>
                        <a:rPr kumimoji="0" lang="en-US" sz="2000" b="0" i="1" u="none" strike="noStrike" cap="none" spc="0" normalizeH="0" baseline="0" smtClean="0">
                          <a:ln>
                            <a:noFill/>
                          </a:ln>
                          <a:solidFill>
                            <a:srgbClr val="000000"/>
                          </a:solidFill>
                          <a:effectLst/>
                          <a:uFillTx/>
                          <a:latin typeface="Cambria Math" panose="02040503050406030204" pitchFamily="18" charset="0"/>
                          <a:ea typeface="Arial"/>
                          <a:cs typeface="Arial"/>
                          <a:sym typeface="Arial"/>
                        </a:rPr>
                        <m:t>=</m:t>
                      </m:r>
                      <m:sSub>
                        <m:sSubPr>
                          <m:ctrlPr>
                            <a:rPr kumimoji="0" lang="en-US" sz="2000" b="0" i="1" u="none" strike="noStrike" cap="none" spc="0" normalizeH="0" baseline="0" smtClean="0">
                              <a:ln>
                                <a:noFill/>
                              </a:ln>
                              <a:solidFill>
                                <a:srgbClr val="000000"/>
                              </a:solidFill>
                              <a:effectLst/>
                              <a:uFillTx/>
                              <a:latin typeface="Cambria Math" panose="02040503050406030204" pitchFamily="18" charset="0"/>
                              <a:ea typeface="Arial"/>
                              <a:cs typeface="Arial"/>
                              <a:sym typeface="Arial"/>
                            </a:rPr>
                          </m:ctrlPr>
                        </m:sSubPr>
                        <m:e>
                          <m:r>
                            <a:rPr kumimoji="0" lang="en-US" sz="2000" b="0" i="1" u="none" strike="noStrike" cap="none" spc="0" normalizeH="0" baseline="0" smtClean="0">
                              <a:ln>
                                <a:noFill/>
                              </a:ln>
                              <a:solidFill>
                                <a:srgbClr val="000000"/>
                              </a:solidFill>
                              <a:effectLst/>
                              <a:uFillTx/>
                              <a:latin typeface="Cambria Math" panose="02040503050406030204" pitchFamily="18" charset="0"/>
                              <a:ea typeface="Arial"/>
                              <a:cs typeface="Arial"/>
                              <a:sym typeface="Arial"/>
                            </a:rPr>
                            <m:t>𝜌</m:t>
                          </m:r>
                        </m:e>
                        <m:sub>
                          <m:r>
                            <a:rPr kumimoji="0" lang="en-US" sz="2000" b="0" i="1" u="none" strike="noStrike" cap="none" spc="0" normalizeH="0" baseline="0" smtClean="0">
                              <a:ln>
                                <a:noFill/>
                              </a:ln>
                              <a:solidFill>
                                <a:srgbClr val="000000"/>
                              </a:solidFill>
                              <a:effectLst/>
                              <a:uFillTx/>
                              <a:latin typeface="Cambria Math" panose="02040503050406030204" pitchFamily="18" charset="0"/>
                              <a:ea typeface="Arial"/>
                              <a:cs typeface="Arial"/>
                              <a:sym typeface="Arial"/>
                            </a:rPr>
                            <m:t>𝑤</m:t>
                          </m:r>
                        </m:sub>
                      </m:sSub>
                      <m:r>
                        <a:rPr kumimoji="0" lang="en-US" sz="2000" b="0" i="1" u="none" strike="noStrike" cap="none" spc="0" normalizeH="0" baseline="0" smtClean="0">
                          <a:ln>
                            <a:noFill/>
                          </a:ln>
                          <a:solidFill>
                            <a:srgbClr val="000000"/>
                          </a:solidFill>
                          <a:effectLst/>
                          <a:uFillTx/>
                          <a:latin typeface="Cambria Math" panose="02040503050406030204" pitchFamily="18" charset="0"/>
                          <a:ea typeface="Arial"/>
                          <a:cs typeface="Arial"/>
                          <a:sym typeface="Arial"/>
                        </a:rPr>
                        <m:t>𝑔</m:t>
                      </m:r>
                      <m:r>
                        <a:rPr kumimoji="0" lang="en-US" sz="2000" b="0" i="1" u="none" strike="noStrike" cap="none" spc="0" normalizeH="0" baseline="0" smtClean="0">
                          <a:ln>
                            <a:noFill/>
                          </a:ln>
                          <a:solidFill>
                            <a:srgbClr val="000000"/>
                          </a:solidFill>
                          <a:effectLst/>
                          <a:uFillTx/>
                          <a:latin typeface="Cambria Math" panose="02040503050406030204" pitchFamily="18" charset="0"/>
                          <a:ea typeface="Arial"/>
                          <a:cs typeface="Arial"/>
                          <a:sym typeface="Arial"/>
                        </a:rPr>
                        <m:t>𝛿</m:t>
                      </m:r>
                      <m:r>
                        <a:rPr kumimoji="0" lang="en-US" sz="2000" b="0" i="1" u="none" strike="noStrike" cap="none" spc="0" normalizeH="0" baseline="0" smtClean="0">
                          <a:ln>
                            <a:noFill/>
                          </a:ln>
                          <a:solidFill>
                            <a:srgbClr val="000000"/>
                          </a:solidFill>
                          <a:effectLst/>
                          <a:uFillTx/>
                          <a:latin typeface="Cambria Math" panose="02040503050406030204" pitchFamily="18" charset="0"/>
                          <a:ea typeface="Arial"/>
                          <a:cs typeface="Arial"/>
                          <a:sym typeface="Arial"/>
                        </a:rPr>
                        <m:t>h</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𝜆</m:t>
                              </m:r>
                            </m:e>
                            <m:sub>
                              <m:r>
                                <a:rPr lang="en-US" sz="2000" i="1">
                                  <a:latin typeface="Cambria Math" panose="02040503050406030204" pitchFamily="18" charset="0"/>
                                </a:rPr>
                                <m:t>𝑖</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𝑗</m:t>
                              </m:r>
                            </m:sub>
                          </m:sSub>
                        </m:e>
                      </m:d>
                    </m:oMath>
                  </m:oMathPara>
                </a14:m>
                <a:endParaRPr kumimoji="0" lang="en-US" sz="2000" b="0" i="0" u="none" strike="noStrike" cap="none" spc="0" normalizeH="0" baseline="0" dirty="0">
                  <a:ln>
                    <a:noFill/>
                  </a:ln>
                  <a:solidFill>
                    <a:srgbClr val="000000"/>
                  </a:solidFill>
                  <a:effectLst/>
                  <a:uFillTx/>
                  <a:ea typeface="Arial"/>
                  <a:cs typeface="Arial"/>
                  <a:sym typeface="Aria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ea typeface="Arial"/>
                  <a:cs typeface="Arial"/>
                  <a:sym typeface="Arial"/>
                </a:endParaRPr>
              </a:p>
              <a:p>
                <a14:m>
                  <m:oMath xmlns:m="http://schemas.openxmlformats.org/officeDocument/2006/math">
                    <m:r>
                      <a:rPr lang="en-US" sz="2000" b="0" i="1" smtClean="0">
                        <a:latin typeface="Cambria Math" panose="02040503050406030204" pitchFamily="18" charset="0"/>
                      </a:rPr>
                      <m:t>𝛿</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m:rPr>
                            <m:sty m:val="p"/>
                          </m:rPr>
                          <a:rPr lang="en-US" sz="2000" b="0" i="0" smtClean="0">
                            <a:latin typeface="Cambria Math" panose="02040503050406030204" pitchFamily="18" charset="0"/>
                          </a:rPr>
                          <m:t>OBP</m:t>
                        </m:r>
                      </m:sub>
                    </m:sSub>
                    <m:r>
                      <a:rPr lang="en-US" sz="2000" i="1">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𝛿</m:t>
                    </m:r>
                    <m:r>
                      <a:rPr lang="en-US" sz="2000" i="1">
                        <a:latin typeface="Cambria Math" panose="02040503050406030204" pitchFamily="18" charset="0"/>
                      </a:rPr>
                      <m:t>𝑝</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i="1">
                                <a:latin typeface="Cambria Math" panose="02040503050406030204" pitchFamily="18" charset="0"/>
                              </a:rPr>
                              <m:t>𝛿</m:t>
                            </m:r>
                            <m:r>
                              <a:rPr lang="en-US" sz="2000" i="1">
                                <a:latin typeface="Cambria Math" panose="02040503050406030204" pitchFamily="18" charset="0"/>
                              </a:rPr>
                              <m:t>𝑝</m:t>
                            </m:r>
                          </m:e>
                        </m:acc>
                      </m:e>
                      <m:sub>
                        <m:r>
                          <m:rPr>
                            <m:sty m:val="p"/>
                          </m:rPr>
                          <a:rPr lang="en-US" sz="2000" b="0" i="0" smtClean="0">
                            <a:latin typeface="Cambria Math" panose="02040503050406030204" pitchFamily="18" charset="0"/>
                          </a:rPr>
                          <m:t>ocean</m:t>
                        </m:r>
                      </m:sub>
                    </m:sSub>
                  </m:oMath>
                </a14:m>
                <a:endParaRPr kumimoji="0" lang="en-US" sz="2000" b="0" i="0" u="none" strike="noStrike" cap="none" spc="0" normalizeH="0" baseline="0" dirty="0">
                  <a:ln>
                    <a:noFill/>
                  </a:ln>
                  <a:solidFill>
                    <a:srgbClr val="000000"/>
                  </a:solidFill>
                  <a:effectLst/>
                  <a:uFillTx/>
                  <a:ea typeface="Arial"/>
                  <a:cs typeface="Arial"/>
                  <a:sym typeface="Arial"/>
                </a:endParaRPr>
              </a:p>
            </p:txBody>
          </p:sp>
        </mc:Choice>
        <mc:Fallback xmlns="">
          <p:sp>
            <p:nvSpPr>
              <p:cNvPr id="11" name="TextBox 10">
                <a:extLst>
                  <a:ext uri="{FF2B5EF4-FFF2-40B4-BE49-F238E27FC236}">
                    <a16:creationId xmlns:a16="http://schemas.microsoft.com/office/drawing/2014/main" id="{58EC53F1-FAF4-F50A-0419-3420AADD4E4E}"/>
                  </a:ext>
                </a:extLst>
              </p:cNvPr>
              <p:cNvSpPr txBox="1">
                <a:spLocks noRot="1" noChangeAspect="1" noMove="1" noResize="1" noEditPoints="1" noAdjustHandles="1" noChangeArrowheads="1" noChangeShapeType="1" noTextEdit="1"/>
              </p:cNvSpPr>
              <p:nvPr/>
            </p:nvSpPr>
            <p:spPr>
              <a:xfrm>
                <a:off x="588771" y="3285789"/>
                <a:ext cx="3027752" cy="1007007"/>
              </a:xfrm>
              <a:prstGeom prst="rect">
                <a:avLst/>
              </a:prstGeom>
              <a:blipFill>
                <a:blip r:embed="rId3"/>
                <a:stretch>
                  <a:fillRect l="-3024" b="-7879"/>
                </a:stretch>
              </a:blipFill>
              <a:ln w="12700" cap="flat">
                <a:noFill/>
                <a:miter lim="400000"/>
              </a:ln>
              <a:effectLst/>
            </p:spPr>
            <p:txBody>
              <a:bodyPr/>
              <a:lstStyle/>
              <a:p>
                <a:r>
                  <a:rPr lang="en-US">
                    <a:noFill/>
                  </a:rPr>
                  <a:t> </a:t>
                </a:r>
              </a:p>
            </p:txBody>
          </p:sp>
        </mc:Fallback>
      </mc:AlternateContent>
      <p:sp>
        <p:nvSpPr>
          <p:cNvPr id="15" name="TextBox 14">
            <a:extLst>
              <a:ext uri="{FF2B5EF4-FFF2-40B4-BE49-F238E27FC236}">
                <a16:creationId xmlns:a16="http://schemas.microsoft.com/office/drawing/2014/main" id="{1C343ACF-F8E9-AE4E-E9C0-5E7443362711}"/>
              </a:ext>
            </a:extLst>
          </p:cNvPr>
          <p:cNvSpPr txBox="1"/>
          <p:nvPr/>
        </p:nvSpPr>
        <p:spPr>
          <a:xfrm>
            <a:off x="588771" y="2970804"/>
            <a:ext cx="2733121" cy="307777"/>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ea typeface="Arial"/>
                <a:cs typeface="Arial"/>
                <a:sym typeface="Arial"/>
              </a:rPr>
              <a:t>Ocean Bottom Pressure</a:t>
            </a:r>
          </a:p>
        </p:txBody>
      </p:sp>
      <p:sp>
        <p:nvSpPr>
          <p:cNvPr id="18" name="TextBox 17">
            <a:extLst>
              <a:ext uri="{FF2B5EF4-FFF2-40B4-BE49-F238E27FC236}">
                <a16:creationId xmlns:a16="http://schemas.microsoft.com/office/drawing/2014/main" id="{63DA45C0-1269-ECD7-F34F-3E1323F27DB8}"/>
              </a:ext>
            </a:extLst>
          </p:cNvPr>
          <p:cNvSpPr txBox="1"/>
          <p:nvPr/>
        </p:nvSpPr>
        <p:spPr>
          <a:xfrm>
            <a:off x="8077707" y="2978012"/>
            <a:ext cx="1853071" cy="307777"/>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ea typeface="Arial"/>
                <a:cs typeface="Arial"/>
                <a:sym typeface="Arial"/>
              </a:rPr>
              <a:t>Mass anomalies</a:t>
            </a:r>
          </a:p>
        </p:txBody>
      </p:sp>
      <p:cxnSp>
        <p:nvCxnSpPr>
          <p:cNvPr id="22" name="Straight Arrow Connector 21">
            <a:extLst>
              <a:ext uri="{FF2B5EF4-FFF2-40B4-BE49-F238E27FC236}">
                <a16:creationId xmlns:a16="http://schemas.microsoft.com/office/drawing/2014/main" id="{B0FCD3F1-7751-ECA3-B4A3-FCBF0A00A79E}"/>
              </a:ext>
            </a:extLst>
          </p:cNvPr>
          <p:cNvCxnSpPr>
            <a:stCxn id="10" idx="2"/>
            <a:endCxn id="15" idx="0"/>
          </p:cNvCxnSpPr>
          <p:nvPr/>
        </p:nvCxnSpPr>
        <p:spPr>
          <a:xfrm flipH="1">
            <a:off x="1955332" y="2281098"/>
            <a:ext cx="4140668" cy="689706"/>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3" name="Straight Arrow Connector 22">
            <a:extLst>
              <a:ext uri="{FF2B5EF4-FFF2-40B4-BE49-F238E27FC236}">
                <a16:creationId xmlns:a16="http://schemas.microsoft.com/office/drawing/2014/main" id="{87905D7B-EF2A-20DF-8036-BDCB21A2998F}"/>
              </a:ext>
            </a:extLst>
          </p:cNvPr>
          <p:cNvCxnSpPr>
            <a:cxnSpLocks/>
            <a:stCxn id="10" idx="2"/>
            <a:endCxn id="18" idx="0"/>
          </p:cNvCxnSpPr>
          <p:nvPr/>
        </p:nvCxnSpPr>
        <p:spPr>
          <a:xfrm>
            <a:off x="6096000" y="2281098"/>
            <a:ext cx="2908243" cy="696914"/>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7" name="TextBox 26">
            <a:extLst>
              <a:ext uri="{FF2B5EF4-FFF2-40B4-BE49-F238E27FC236}">
                <a16:creationId xmlns:a16="http://schemas.microsoft.com/office/drawing/2014/main" id="{2002A27C-88C5-331B-CFBC-9F31CCA09AD7}"/>
              </a:ext>
            </a:extLst>
          </p:cNvPr>
          <p:cNvSpPr txBox="1"/>
          <p:nvPr/>
        </p:nvSpPr>
        <p:spPr>
          <a:xfrm>
            <a:off x="588771" y="4574540"/>
            <a:ext cx="453186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Arial"/>
                <a:ea typeface="Arial"/>
                <a:cs typeface="Arial"/>
                <a:sym typeface="Wingdings" panose="05000000000000000000" pitchFamily="2" charset="2"/>
              </a:rPr>
              <a:t> Ocean studies</a:t>
            </a:r>
            <a:endParaRPr kumimoji="0" lang="en-US" sz="2000" b="0" i="0" u="none" strike="noStrike" cap="none" spc="0" normalizeH="0" baseline="0" dirty="0">
              <a:ln>
                <a:noFill/>
              </a:ln>
              <a:solidFill>
                <a:srgbClr val="000000"/>
              </a:solidFill>
              <a:effectLst/>
              <a:uFillTx/>
              <a:latin typeface="Arial"/>
              <a:ea typeface="Arial"/>
              <a:cs typeface="Arial"/>
              <a:sym typeface="Arial"/>
            </a:endParaRPr>
          </a:p>
        </p:txBody>
      </p:sp>
      <p:sp>
        <p:nvSpPr>
          <p:cNvPr id="28" name="TextBox 27">
            <a:extLst>
              <a:ext uri="{FF2B5EF4-FFF2-40B4-BE49-F238E27FC236}">
                <a16:creationId xmlns:a16="http://schemas.microsoft.com/office/drawing/2014/main" id="{E62D6DAB-AD86-B851-A09F-F113CF0D1DDE}"/>
              </a:ext>
            </a:extLst>
          </p:cNvPr>
          <p:cNvSpPr txBox="1"/>
          <p:nvPr/>
        </p:nvSpPr>
        <p:spPr>
          <a:xfrm>
            <a:off x="7664843" y="4576140"/>
            <a:ext cx="453186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Arial"/>
                <a:ea typeface="Arial"/>
                <a:cs typeface="Arial"/>
                <a:sym typeface="Wingdings" panose="05000000000000000000" pitchFamily="2" charset="2"/>
              </a:rPr>
              <a:t> Glaciology and hydrology studies</a:t>
            </a:r>
            <a:endParaRPr kumimoji="0" lang="en-US" sz="2000" b="0" i="0" u="none" strike="noStrike" cap="none" spc="0" normalizeH="0" baseline="0" dirty="0">
              <a:ln>
                <a:noFill/>
              </a:ln>
              <a:solidFill>
                <a:srgbClr val="000000"/>
              </a:solidFill>
              <a:effectLst/>
              <a:uFillTx/>
              <a:latin typeface="Arial"/>
              <a:ea typeface="Arial"/>
              <a:cs typeface="Arial"/>
              <a:sym typeface="Arial"/>
            </a:endParaRPr>
          </a:p>
        </p:txBody>
      </p:sp>
      <p:pic>
        <p:nvPicPr>
          <p:cNvPr id="30" name="Picture 29">
            <a:extLst>
              <a:ext uri="{FF2B5EF4-FFF2-40B4-BE49-F238E27FC236}">
                <a16:creationId xmlns:a16="http://schemas.microsoft.com/office/drawing/2014/main" id="{520BC0BA-38AB-EE4E-CD2B-8A757592DB2B}"/>
              </a:ext>
            </a:extLst>
          </p:cNvPr>
          <p:cNvPicPr>
            <a:picLocks noChangeAspect="1"/>
          </p:cNvPicPr>
          <p:nvPr/>
        </p:nvPicPr>
        <p:blipFill>
          <a:blip r:embed="rId4"/>
          <a:stretch>
            <a:fillRect/>
          </a:stretch>
        </p:blipFill>
        <p:spPr>
          <a:xfrm>
            <a:off x="8077707" y="3303294"/>
            <a:ext cx="2991106" cy="736616"/>
          </a:xfrm>
          <a:prstGeom prst="rect">
            <a:avLst/>
          </a:prstGeom>
        </p:spPr>
      </p:pic>
      <p:sp>
        <p:nvSpPr>
          <p:cNvPr id="32" name="TextBox 31">
            <a:extLst>
              <a:ext uri="{FF2B5EF4-FFF2-40B4-BE49-F238E27FC236}">
                <a16:creationId xmlns:a16="http://schemas.microsoft.com/office/drawing/2014/main" id="{00D1D842-15BB-6BB7-8B7F-2BC9639E784C}"/>
              </a:ext>
            </a:extLst>
          </p:cNvPr>
          <p:cNvSpPr txBox="1"/>
          <p:nvPr/>
        </p:nvSpPr>
        <p:spPr>
          <a:xfrm>
            <a:off x="3814634" y="5338800"/>
            <a:ext cx="4775427" cy="830997"/>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t>EWH is a proxy variable for many geophysical applications!</a:t>
            </a:r>
          </a:p>
        </p:txBody>
      </p:sp>
      <p:sp>
        <p:nvSpPr>
          <p:cNvPr id="33" name="TextBox 32">
            <a:extLst>
              <a:ext uri="{FF2B5EF4-FFF2-40B4-BE49-F238E27FC236}">
                <a16:creationId xmlns:a16="http://schemas.microsoft.com/office/drawing/2014/main" id="{A144868E-97EC-38CD-DC16-DD095DB4FDA9}"/>
              </a:ext>
            </a:extLst>
          </p:cNvPr>
          <p:cNvSpPr txBox="1"/>
          <p:nvPr/>
        </p:nvSpPr>
        <p:spPr>
          <a:xfrm>
            <a:off x="4939888" y="2998413"/>
            <a:ext cx="2292294" cy="307777"/>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ea typeface="Arial"/>
                <a:cs typeface="Arial"/>
                <a:sym typeface="Arial"/>
              </a:rPr>
              <a:t>Total Water Storage</a:t>
            </a:r>
          </a:p>
        </p:txBody>
      </p:sp>
      <p:cxnSp>
        <p:nvCxnSpPr>
          <p:cNvPr id="34" name="Straight Arrow Connector 33">
            <a:extLst>
              <a:ext uri="{FF2B5EF4-FFF2-40B4-BE49-F238E27FC236}">
                <a16:creationId xmlns:a16="http://schemas.microsoft.com/office/drawing/2014/main" id="{3EE1EC84-321C-2167-B200-45625C648DBB}"/>
              </a:ext>
            </a:extLst>
          </p:cNvPr>
          <p:cNvCxnSpPr>
            <a:cxnSpLocks/>
            <a:stCxn id="10" idx="2"/>
            <a:endCxn id="33" idx="0"/>
          </p:cNvCxnSpPr>
          <p:nvPr/>
        </p:nvCxnSpPr>
        <p:spPr>
          <a:xfrm flipH="1">
            <a:off x="6086035" y="2281098"/>
            <a:ext cx="9965" cy="717315"/>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39" name="TextBox 38">
            <a:extLst>
              <a:ext uri="{FF2B5EF4-FFF2-40B4-BE49-F238E27FC236}">
                <a16:creationId xmlns:a16="http://schemas.microsoft.com/office/drawing/2014/main" id="{9DD766C4-BB39-79B6-7183-38D548339C78}"/>
              </a:ext>
            </a:extLst>
          </p:cNvPr>
          <p:cNvSpPr txBox="1"/>
          <p:nvPr/>
        </p:nvSpPr>
        <p:spPr>
          <a:xfrm>
            <a:off x="4279573" y="4609592"/>
            <a:ext cx="453186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Arial"/>
                <a:ea typeface="Arial"/>
                <a:cs typeface="Arial"/>
                <a:sym typeface="Wingdings" panose="05000000000000000000" pitchFamily="2" charset="2"/>
              </a:rPr>
              <a:t> Hydrology studies</a:t>
            </a:r>
            <a:endParaRPr kumimoji="0" lang="en-US" sz="20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74123137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BE29D5-1114-5D36-7F79-81E71DE0E9D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5C40911-4FC7-4A7E-51D5-65D138408EA7}"/>
              </a:ext>
            </a:extLst>
          </p:cNvPr>
          <p:cNvSpPr>
            <a:spLocks noGrp="1"/>
          </p:cNvSpPr>
          <p:nvPr>
            <p:ph type="title"/>
          </p:nvPr>
        </p:nvSpPr>
        <p:spPr>
          <a:xfrm>
            <a:off x="698500" y="741499"/>
            <a:ext cx="10775071" cy="490401"/>
          </a:xfrm>
        </p:spPr>
        <p:txBody>
          <a:bodyPr/>
          <a:lstStyle/>
          <a:p>
            <a:r>
              <a:rPr lang="en-US" dirty="0"/>
              <a:t>Further details (1)</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CA62A5B-4BE4-1C0B-4E35-95479BAE9EBD}"/>
                  </a:ext>
                </a:extLst>
              </p:cNvPr>
              <p:cNvSpPr txBox="1"/>
              <p:nvPr/>
            </p:nvSpPr>
            <p:spPr>
              <a:xfrm>
                <a:off x="698500" y="1851790"/>
                <a:ext cx="2413000" cy="403124"/>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kumimoji="0" lang="en-US" sz="2400" b="0" u="none" strike="noStrike" cap="none" spc="0" normalizeH="0" baseline="0" dirty="0">
                    <a:ln>
                      <a:noFill/>
                    </a:ln>
                    <a:solidFill>
                      <a:srgbClr val="000000"/>
                    </a:solidFill>
                    <a:effectLst/>
                    <a:uFillTx/>
                    <a:sym typeface="Arial"/>
                  </a:rPr>
                  <a:t> </a:t>
                </a:r>
                <a14:m>
                  <m:oMath xmlns:m="http://schemas.openxmlformats.org/officeDocument/2006/math">
                    <m:acc>
                      <m:accPr>
                        <m:chr m:val="̅"/>
                        <m:ctrlPr>
                          <a:rPr kumimoji="0" lang="en-US" sz="2400" b="0" i="1" u="none" strike="noStrike" cap="none" spc="0" normalizeH="0" baseline="0" smtClean="0">
                            <a:ln>
                              <a:noFill/>
                            </a:ln>
                            <a:solidFill>
                              <a:srgbClr val="000000"/>
                            </a:solidFill>
                            <a:effectLst/>
                            <a:uFillTx/>
                            <a:latin typeface="Cambria Math" panose="02040503050406030204" pitchFamily="18" charset="0"/>
                            <a:sym typeface="Arial"/>
                          </a:rPr>
                        </m:ctrlPr>
                      </m:accPr>
                      <m:e>
                        <m:r>
                          <a:rPr kumimoji="0" lang="en-US" sz="2400" b="0" i="1" u="none" strike="noStrike" cap="none" spc="0" normalizeH="0" baseline="0" smtClean="0">
                            <a:ln>
                              <a:noFill/>
                            </a:ln>
                            <a:solidFill>
                              <a:srgbClr val="000000"/>
                            </a:solidFill>
                            <a:effectLst/>
                            <a:uFillTx/>
                            <a:latin typeface="Cambria Math" panose="02040503050406030204" pitchFamily="18" charset="0"/>
                            <a:sym typeface="Arial"/>
                          </a:rPr>
                          <m:t>𝛿</m:t>
                        </m:r>
                        <m:r>
                          <a:rPr kumimoji="0" lang="en-US" sz="2400" b="0" i="1" u="none" strike="noStrike" cap="none" spc="0" normalizeH="0" baseline="0" smtClean="0">
                            <a:ln>
                              <a:noFill/>
                            </a:ln>
                            <a:solidFill>
                              <a:srgbClr val="000000"/>
                            </a:solidFill>
                            <a:effectLst/>
                            <a:uFillTx/>
                            <a:latin typeface="Cambria Math" panose="02040503050406030204" pitchFamily="18" charset="0"/>
                            <a:sym typeface="Arial"/>
                          </a:rPr>
                          <m:t>h</m:t>
                        </m:r>
                      </m:e>
                    </m:acc>
                    <m:r>
                      <a:rPr kumimoji="0" lang="en-US" sz="2400" b="0" i="1" u="none" strike="noStrike" cap="none" spc="0" normalizeH="0" baseline="0" smtClean="0">
                        <a:ln>
                          <a:noFill/>
                        </a:ln>
                        <a:solidFill>
                          <a:srgbClr val="000000"/>
                        </a:solidFill>
                        <a:effectLst/>
                        <a:uFillTx/>
                        <a:latin typeface="Cambria Math" panose="02040503050406030204" pitchFamily="18" charset="0"/>
                        <a:sym typeface="Arial"/>
                      </a:rPr>
                      <m:t>=</m:t>
                    </m:r>
                    <m:nary>
                      <m:naryPr>
                        <m:chr m:val="∑"/>
                        <m:supHide m:val="on"/>
                        <m:ctrlPr>
                          <a:rPr kumimoji="0" lang="en-US" sz="2400" b="0" i="1" u="none" strike="noStrike" cap="none" spc="0" normalizeH="0" baseline="0" smtClean="0">
                            <a:ln>
                              <a:noFill/>
                            </a:ln>
                            <a:solidFill>
                              <a:srgbClr val="000000"/>
                            </a:solidFill>
                            <a:effectLst/>
                            <a:uFillTx/>
                            <a:latin typeface="Cambria Math" panose="02040503050406030204" pitchFamily="18" charset="0"/>
                            <a:sym typeface="Arial"/>
                          </a:rPr>
                        </m:ctrlPr>
                      </m:naryPr>
                      <m:sub>
                        <m:r>
                          <a:rPr kumimoji="0" lang="en-US" sz="2400" b="0" i="1" u="none" strike="noStrike" cap="none" spc="0" normalizeH="0" baseline="0" smtClean="0">
                            <a:ln>
                              <a:noFill/>
                            </a:ln>
                            <a:solidFill>
                              <a:srgbClr val="000000"/>
                            </a:solidFill>
                            <a:effectLst/>
                            <a:uFillTx/>
                            <a:latin typeface="Cambria Math" panose="02040503050406030204" pitchFamily="18" charset="0"/>
                            <a:sym typeface="Arial"/>
                          </a:rPr>
                          <m:t>𝑖</m:t>
                        </m:r>
                      </m:sub>
                      <m:sup/>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𝑛</m:t>
                            </m:r>
                            <m:r>
                              <a:rPr lang="en-US" sz="2400" i="1">
                                <a:latin typeface="Cambria Math" panose="02040503050406030204" pitchFamily="18" charset="0"/>
                              </a:rPr>
                              <m:t>,</m:t>
                            </m:r>
                            <m:r>
                              <a:rPr lang="en-US" sz="2400" i="1">
                                <a:latin typeface="Cambria Math" panose="02040503050406030204" pitchFamily="18" charset="0"/>
                              </a:rPr>
                              <m:t>𝑖</m:t>
                            </m:r>
                          </m:sub>
                        </m:sSub>
                        <m:r>
                          <a:rPr kumimoji="0" lang="en-US" sz="2400" b="0" i="1" u="none" strike="noStrike" cap="none" spc="0" normalizeH="0" baseline="0" smtClean="0">
                            <a:ln>
                              <a:noFill/>
                            </a:ln>
                            <a:solidFill>
                              <a:srgbClr val="000000"/>
                            </a:solidFill>
                            <a:effectLst/>
                            <a:uFillTx/>
                            <a:latin typeface="Cambria Math" panose="02040503050406030204" pitchFamily="18" charset="0"/>
                            <a:sym typeface="Arial"/>
                          </a:rPr>
                          <m:t>𝛿</m:t>
                        </m:r>
                        <m:sSub>
                          <m:sSubPr>
                            <m:ctrlPr>
                              <a:rPr kumimoji="0" lang="en-US" sz="2400" b="0" i="1" u="none" strike="noStrike" cap="none" spc="0" normalizeH="0" baseline="0" smtClean="0">
                                <a:ln>
                                  <a:noFill/>
                                </a:ln>
                                <a:solidFill>
                                  <a:srgbClr val="000000"/>
                                </a:solidFill>
                                <a:effectLst/>
                                <a:uFillTx/>
                                <a:latin typeface="Cambria Math" panose="02040503050406030204" pitchFamily="18" charset="0"/>
                                <a:sym typeface="Arial"/>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𝑖</m:t>
                            </m:r>
                          </m:sub>
                        </m:sSub>
                      </m:e>
                    </m:nary>
                  </m:oMath>
                </a14:m>
                <a:endParaRPr kumimoji="0" lang="en-US" sz="2400" b="0" i="1" u="none" strike="noStrike" cap="none" spc="0" normalizeH="0" baseline="0" dirty="0">
                  <a:ln>
                    <a:noFill/>
                  </a:ln>
                  <a:solidFill>
                    <a:srgbClr val="000000"/>
                  </a:solidFill>
                  <a:effectLst/>
                  <a:uFillTx/>
                  <a:latin typeface="Cambria Math" panose="02040503050406030204" pitchFamily="18" charset="0"/>
                  <a:sym typeface="Arial"/>
                </a:endParaRPr>
              </a:p>
            </p:txBody>
          </p:sp>
        </mc:Choice>
        <mc:Fallback xmlns="">
          <p:sp>
            <p:nvSpPr>
              <p:cNvPr id="12" name="TextBox 11">
                <a:extLst>
                  <a:ext uri="{FF2B5EF4-FFF2-40B4-BE49-F238E27FC236}">
                    <a16:creationId xmlns:a16="http://schemas.microsoft.com/office/drawing/2014/main" id="{3CA62A5B-4BE4-1C0B-4E35-95479BAE9EBD}"/>
                  </a:ext>
                </a:extLst>
              </p:cNvPr>
              <p:cNvSpPr txBox="1">
                <a:spLocks noRot="1" noChangeAspect="1" noMove="1" noResize="1" noEditPoints="1" noAdjustHandles="1" noChangeArrowheads="1" noChangeShapeType="1" noTextEdit="1"/>
              </p:cNvSpPr>
              <p:nvPr/>
            </p:nvSpPr>
            <p:spPr>
              <a:xfrm>
                <a:off x="698500" y="1851790"/>
                <a:ext cx="2413000" cy="403124"/>
              </a:xfrm>
              <a:prstGeom prst="rect">
                <a:avLst/>
              </a:prstGeom>
              <a:blipFill>
                <a:blip r:embed="rId2"/>
                <a:stretch>
                  <a:fillRect/>
                </a:stretch>
              </a:blipFill>
              <a:ln w="12700" cap="flat">
                <a:solidFill>
                  <a:srgbClr val="00A6D6"/>
                </a:solid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A5828CB-3CFD-75AF-9CA5-5DC210503AC1}"/>
                  </a:ext>
                </a:extLst>
              </p:cNvPr>
              <p:cNvSpPr txBox="1"/>
              <p:nvPr/>
            </p:nvSpPr>
            <p:spPr>
              <a:xfrm>
                <a:off x="698500" y="2264005"/>
                <a:ext cx="4914900" cy="839269"/>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rPr>
                          </m:ctrlPr>
                        </m:sSubSupPr>
                        <m:e>
                          <m:r>
                            <a:rPr lang="en-US" sz="2000" i="1">
                              <a:latin typeface="Cambria Math" panose="02040503050406030204" pitchFamily="18" charset="0"/>
                            </a:rPr>
                            <m:t>𝜎</m:t>
                          </m:r>
                        </m:e>
                        <m:sub>
                          <m:r>
                            <a:rPr lang="en-US" sz="2000" i="1">
                              <a:latin typeface="Cambria Math" panose="02040503050406030204" pitchFamily="18" charset="0"/>
                            </a:rPr>
                            <m:t>𝛿</m:t>
                          </m:r>
                          <m:r>
                            <a:rPr lang="en-US" sz="2000" i="1">
                              <a:latin typeface="Cambria Math" panose="02040503050406030204" pitchFamily="18" charset="0"/>
                            </a:rPr>
                            <m:t>h</m:t>
                          </m:r>
                          <m:r>
                            <a:rPr lang="en-US" sz="2000" b="0" i="1" smtClean="0">
                              <a:latin typeface="Cambria Math" panose="02040503050406030204" pitchFamily="18" charset="0"/>
                            </a:rPr>
                            <m:t>, </m:t>
                          </m:r>
                          <m:r>
                            <m:rPr>
                              <m:sty m:val="p"/>
                            </m:rPr>
                            <a:rPr lang="en-US" sz="2000" b="0" i="0" smtClean="0">
                              <a:latin typeface="Cambria Math" panose="02040503050406030204" pitchFamily="18" charset="0"/>
                            </a:rPr>
                            <m:t>sols</m:t>
                          </m:r>
                        </m:sub>
                        <m:sup>
                          <m:r>
                            <a:rPr lang="en-US" sz="2000" i="1">
                              <a:latin typeface="Cambria Math" panose="02040503050406030204" pitchFamily="18" charset="0"/>
                            </a:rPr>
                            <m:t>2</m:t>
                          </m:r>
                        </m:sup>
                      </m:sSub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1−</m:t>
                          </m:r>
                          <m:nary>
                            <m:naryPr>
                              <m:chr m:val="∑"/>
                              <m:supHide m:val="on"/>
                              <m:ctrlPr>
                                <a:rPr lang="en-US" sz="2000" b="0" i="1" smtClean="0">
                                  <a:latin typeface="Cambria Math" panose="02040503050406030204" pitchFamily="18" charset="0"/>
                                </a:rPr>
                              </m:ctrlPr>
                            </m:naryPr>
                            <m:sub>
                              <m:r>
                                <a:rPr lang="en-US" sz="2000" b="0" i="1" smtClean="0">
                                  <a:latin typeface="Cambria Math" panose="02040503050406030204" pitchFamily="18" charset="0"/>
                                </a:rPr>
                                <m:t>𝑖</m:t>
                              </m:r>
                            </m:sub>
                            <m:sup/>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𝑤</m:t>
                                  </m:r>
                                </m:e>
                                <m:sub>
                                  <m:r>
                                    <a:rPr lang="en-US" sz="2000" b="0" i="1" smtClean="0">
                                      <a:latin typeface="Cambria Math" panose="02040503050406030204" pitchFamily="18" charset="0"/>
                                    </a:rPr>
                                    <m:t>𝑛</m:t>
                                  </m:r>
                                  <m:r>
                                    <a:rPr lang="en-US" sz="2000" b="0" i="1" smtClean="0">
                                      <a:latin typeface="Cambria Math" panose="02040503050406030204" pitchFamily="18" charset="0"/>
                                    </a:rPr>
                                    <m:t>,</m:t>
                                  </m:r>
                                  <m:r>
                                    <a:rPr lang="en-US" sz="2000" b="0" i="1" smtClean="0">
                                      <a:latin typeface="Cambria Math" panose="02040503050406030204" pitchFamily="18" charset="0"/>
                                    </a:rPr>
                                    <m:t>𝑖</m:t>
                                  </m:r>
                                </m:sub>
                                <m:sup>
                                  <m:r>
                                    <a:rPr lang="en-US" sz="2000" b="0" i="1" smtClean="0">
                                      <a:latin typeface="Cambria Math" panose="02040503050406030204" pitchFamily="18" charset="0"/>
                                    </a:rPr>
                                    <m:t>2</m:t>
                                  </m:r>
                                </m:sup>
                              </m:sSubSup>
                              <m:r>
                                <a:rPr lang="en-US" sz="2000" b="0" i="1" smtClean="0">
                                  <a:latin typeface="Cambria Math" panose="02040503050406030204" pitchFamily="18" charset="0"/>
                                </a:rPr>
                                <m:t> </m:t>
                              </m:r>
                            </m:e>
                          </m:nary>
                        </m:den>
                      </m:f>
                      <m:nary>
                        <m:naryPr>
                          <m:chr m:val="∑"/>
                          <m:supHide m:val="on"/>
                          <m:ctrlPr>
                            <a:rPr lang="en-US" sz="2000" b="0" i="1" smtClean="0">
                              <a:latin typeface="Cambria Math" panose="02040503050406030204" pitchFamily="18" charset="0"/>
                            </a:rPr>
                          </m:ctrlPr>
                        </m:naryPr>
                        <m:sub>
                          <m:r>
                            <a:rPr lang="en-US" sz="2000" b="0" i="1" smtClean="0">
                              <a:latin typeface="Cambria Math" panose="02040503050406030204" pitchFamily="18" charset="0"/>
                            </a:rPr>
                            <m:t>𝑖</m:t>
                          </m:r>
                        </m:sub>
                        <m:sup/>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𝑤</m:t>
                              </m:r>
                            </m:e>
                            <m:sub>
                              <m:r>
                                <a:rPr lang="en-US" sz="2000" b="0" i="1" smtClean="0">
                                  <a:latin typeface="Cambria Math" panose="02040503050406030204" pitchFamily="18" charset="0"/>
                                </a:rPr>
                                <m:t>𝑛</m:t>
                              </m:r>
                              <m:r>
                                <a:rPr lang="en-US" sz="2000" b="0" i="1" smtClean="0">
                                  <a:latin typeface="Cambria Math" panose="02040503050406030204" pitchFamily="18" charset="0"/>
                                </a:rPr>
                                <m:t>,</m:t>
                              </m:r>
                              <m:r>
                                <a:rPr lang="en-US" sz="2000" b="0" i="1" smtClean="0">
                                  <a:latin typeface="Cambria Math" panose="02040503050406030204" pitchFamily="18" charset="0"/>
                                </a:rPr>
                                <m:t>𝑖</m:t>
                              </m:r>
                            </m:sub>
                          </m:sSub>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i="1">
                                      <a:latin typeface="Cambria Math" panose="02040503050406030204" pitchFamily="18" charset="0"/>
                                    </a:rPr>
                                    <m:t>𝛿</m:t>
                                  </m:r>
                                  <m:sSub>
                                    <m:sSubPr>
                                      <m:ctrlPr>
                                        <a:rPr lang="en-US" sz="2000" i="1">
                                          <a:latin typeface="Cambria Math" panose="02040503050406030204" pitchFamily="18" charset="0"/>
                                        </a:rPr>
                                      </m:ctrlPr>
                                    </m:sSubPr>
                                    <m:e>
                                      <m:r>
                                        <a:rPr lang="en-US" sz="2000" i="1">
                                          <a:latin typeface="Cambria Math" panose="02040503050406030204" pitchFamily="18" charset="0"/>
                                        </a:rPr>
                                        <m:t>h</m:t>
                                      </m:r>
                                    </m:e>
                                    <m:sub>
                                      <m:r>
                                        <a:rPr lang="en-US" sz="2000" i="1">
                                          <a:latin typeface="Cambria Math" panose="02040503050406030204" pitchFamily="18" charset="0"/>
                                        </a:rPr>
                                        <m:t>𝑛</m:t>
                                      </m:r>
                                      <m:r>
                                        <a:rPr lang="en-US" sz="2000" i="1">
                                          <a:latin typeface="Cambria Math" panose="02040503050406030204" pitchFamily="18" charset="0"/>
                                        </a:rPr>
                                        <m:t>,</m:t>
                                      </m:r>
                                      <m:r>
                                        <a:rPr lang="en-US" sz="2000" i="1">
                                          <a:latin typeface="Cambria Math" panose="02040503050406030204" pitchFamily="18" charset="0"/>
                                        </a:rPr>
                                        <m:t>𝑖</m:t>
                                      </m:r>
                                    </m:sub>
                                  </m:sSub>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rPr>
                                        <m:t>𝛿</m:t>
                                      </m:r>
                                      <m:r>
                                        <a:rPr lang="en-US" sz="2000" i="1">
                                          <a:latin typeface="Cambria Math" panose="02040503050406030204" pitchFamily="18" charset="0"/>
                                        </a:rPr>
                                        <m:t>h</m:t>
                                      </m:r>
                                    </m:e>
                                  </m:acc>
                                </m:e>
                              </m:d>
                            </m:e>
                            <m:sup>
                              <m:r>
                                <a:rPr lang="en-US" sz="2000" b="0" i="1" smtClean="0">
                                  <a:latin typeface="Cambria Math" panose="02040503050406030204" pitchFamily="18" charset="0"/>
                                </a:rPr>
                                <m:t>2</m:t>
                              </m:r>
                            </m:sup>
                          </m:sSup>
                        </m:e>
                      </m:nary>
                    </m:oMath>
                  </m:oMathPara>
                </a14:m>
                <a:endParaRPr lang="en-US" sz="2000" dirty="0"/>
              </a:p>
            </p:txBody>
          </p:sp>
        </mc:Choice>
        <mc:Fallback xmlns="">
          <p:sp>
            <p:nvSpPr>
              <p:cNvPr id="4" name="TextBox 3">
                <a:extLst>
                  <a:ext uri="{FF2B5EF4-FFF2-40B4-BE49-F238E27FC236}">
                    <a16:creationId xmlns:a16="http://schemas.microsoft.com/office/drawing/2014/main" id="{6A5828CB-3CFD-75AF-9CA5-5DC210503AC1}"/>
                  </a:ext>
                </a:extLst>
              </p:cNvPr>
              <p:cNvSpPr txBox="1">
                <a:spLocks noRot="1" noChangeAspect="1" noMove="1" noResize="1" noEditPoints="1" noAdjustHandles="1" noChangeArrowheads="1" noChangeShapeType="1" noTextEdit="1"/>
              </p:cNvSpPr>
              <p:nvPr/>
            </p:nvSpPr>
            <p:spPr>
              <a:xfrm>
                <a:off x="698500" y="2264005"/>
                <a:ext cx="4914900" cy="839269"/>
              </a:xfrm>
              <a:prstGeom prst="rect">
                <a:avLst/>
              </a:prstGeom>
              <a:blipFill>
                <a:blip r:embed="rId3"/>
                <a:stretch>
                  <a:fillRect/>
                </a:stretch>
              </a:blipFill>
              <a:ln w="12700" cap="flat">
                <a:solidFill>
                  <a:srgbClr val="00A6D6"/>
                </a:solid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C69BD1B-9FC5-F485-9E7B-C6599EBAA443}"/>
                  </a:ext>
                </a:extLst>
              </p:cNvPr>
              <p:cNvSpPr txBox="1"/>
              <p:nvPr/>
            </p:nvSpPr>
            <p:spPr>
              <a:xfrm>
                <a:off x="698500" y="3951635"/>
                <a:ext cx="1981200" cy="730393"/>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𝑤</m:t>
                          </m:r>
                        </m:e>
                        <m:sub>
                          <m:r>
                            <a:rPr lang="en-US" sz="1800" i="1">
                              <a:latin typeface="Cambria Math" panose="02040503050406030204" pitchFamily="18" charset="0"/>
                            </a:rPr>
                            <m:t>𝑛</m:t>
                          </m:r>
                          <m:r>
                            <a:rPr lang="en-US" sz="1800" i="1">
                              <a:latin typeface="Cambria Math" panose="02040503050406030204" pitchFamily="18" charset="0"/>
                            </a:rPr>
                            <m:t>,</m:t>
                          </m:r>
                          <m:r>
                            <a:rPr lang="en-US" sz="1800" i="1">
                              <a:latin typeface="Cambria Math" panose="02040503050406030204" pitchFamily="18" charset="0"/>
                            </a:rPr>
                            <m:t>𝑖</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i="1">
                              <a:latin typeface="Cambria Math" panose="02040503050406030204" pitchFamily="18" charset="0"/>
                            </a:rPr>
                            <m:t>1/</m:t>
                          </m:r>
                          <m:r>
                            <a:rPr lang="en-US" i="1">
                              <a:latin typeface="Cambria Math" panose="02040503050406030204" pitchFamily="18" charset="0"/>
                            </a:rPr>
                            <m:t>𝑅𝑀</m:t>
                          </m:r>
                          <m:sSubSup>
                            <m:sSubSupPr>
                              <m:ctrlPr>
                                <a:rPr lang="en-US" i="1">
                                  <a:latin typeface="Cambria Math" panose="02040503050406030204" pitchFamily="18" charset="0"/>
                                </a:rPr>
                              </m:ctrlPr>
                            </m:sSubSupPr>
                            <m:e>
                              <m:r>
                                <a:rPr lang="en-US" i="1">
                                  <a:latin typeface="Cambria Math" panose="02040503050406030204" pitchFamily="18" charset="0"/>
                                </a:rPr>
                                <m:t>𝑆</m:t>
                              </m:r>
                            </m:e>
                            <m:sub>
                              <m:r>
                                <a:rPr lang="en-US" i="1">
                                  <a:latin typeface="Cambria Math" panose="02040503050406030204" pitchFamily="18" charset="0"/>
                                </a:rPr>
                                <m:t>𝑖</m:t>
                              </m:r>
                            </m:sub>
                            <m:sup>
                              <m:r>
                                <a:rPr lang="en-US" i="1">
                                  <a:latin typeface="Cambria Math" panose="02040503050406030204" pitchFamily="18" charset="0"/>
                                </a:rPr>
                                <m:t>2</m:t>
                              </m:r>
                            </m:sup>
                          </m:sSubSup>
                        </m:num>
                        <m:den>
                          <m:nary>
                            <m:naryPr>
                              <m:chr m:val="∑"/>
                              <m:supHide m:val="on"/>
                              <m:ctrlPr>
                                <a:rPr lang="en-US" sz="1800" b="0" i="1" smtClean="0">
                                  <a:latin typeface="Cambria Math" panose="02040503050406030204" pitchFamily="18" charset="0"/>
                                </a:rPr>
                              </m:ctrlPr>
                            </m:naryPr>
                            <m:sub>
                              <m:r>
                                <a:rPr lang="en-US" sz="1800" b="0" i="1" smtClean="0">
                                  <a:latin typeface="Cambria Math" panose="02040503050406030204" pitchFamily="18" charset="0"/>
                                </a:rPr>
                                <m:t>𝑖</m:t>
                              </m:r>
                            </m:sub>
                            <m:sup/>
                            <m:e>
                              <m:r>
                                <a:rPr lang="en-US" sz="1800" b="0" i="1" smtClean="0">
                                  <a:latin typeface="Cambria Math" panose="02040503050406030204" pitchFamily="18" charset="0"/>
                                </a:rPr>
                                <m:t>1/</m:t>
                              </m:r>
                              <m:r>
                                <a:rPr lang="en-US" sz="1800" b="0" i="1" smtClean="0">
                                  <a:latin typeface="Cambria Math" panose="02040503050406030204" pitchFamily="18" charset="0"/>
                                </a:rPr>
                                <m:t>𝑅𝑀</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𝑆</m:t>
                                  </m:r>
                                </m:e>
                                <m:sub>
                                  <m:r>
                                    <a:rPr lang="en-US" sz="1800" b="0" i="1" smtClean="0">
                                      <a:latin typeface="Cambria Math" panose="02040503050406030204" pitchFamily="18" charset="0"/>
                                    </a:rPr>
                                    <m:t>𝑖</m:t>
                                  </m:r>
                                </m:sub>
                                <m:sup>
                                  <m:r>
                                    <a:rPr lang="en-US" sz="1800" b="0" i="1" smtClean="0">
                                      <a:latin typeface="Cambria Math" panose="02040503050406030204" pitchFamily="18" charset="0"/>
                                    </a:rPr>
                                    <m:t>2</m:t>
                                  </m:r>
                                </m:sup>
                              </m:sSubSup>
                            </m:e>
                          </m:nary>
                        </m:den>
                      </m:f>
                    </m:oMath>
                  </m:oMathPara>
                </a14:m>
                <a:endParaRPr lang="en-US" dirty="0"/>
              </a:p>
            </p:txBody>
          </p:sp>
        </mc:Choice>
        <mc:Fallback xmlns="">
          <p:sp>
            <p:nvSpPr>
              <p:cNvPr id="6" name="TextBox 5">
                <a:extLst>
                  <a:ext uri="{FF2B5EF4-FFF2-40B4-BE49-F238E27FC236}">
                    <a16:creationId xmlns:a16="http://schemas.microsoft.com/office/drawing/2014/main" id="{3C69BD1B-9FC5-F485-9E7B-C6599EBAA443}"/>
                  </a:ext>
                </a:extLst>
              </p:cNvPr>
              <p:cNvSpPr txBox="1">
                <a:spLocks noRot="1" noChangeAspect="1" noMove="1" noResize="1" noEditPoints="1" noAdjustHandles="1" noChangeArrowheads="1" noChangeShapeType="1" noTextEdit="1"/>
              </p:cNvSpPr>
              <p:nvPr/>
            </p:nvSpPr>
            <p:spPr>
              <a:xfrm>
                <a:off x="698500" y="3951635"/>
                <a:ext cx="1981200" cy="730393"/>
              </a:xfrm>
              <a:prstGeom prst="rect">
                <a:avLst/>
              </a:prstGeom>
              <a:blipFill>
                <a:blip r:embed="rId4"/>
                <a:stretch>
                  <a:fillRect/>
                </a:stretch>
              </a:blipFill>
              <a:ln w="12700" cap="flat">
                <a:solidFill>
                  <a:srgbClr val="00A6D6"/>
                </a:solidFill>
                <a:miter lim="400000"/>
              </a:ln>
              <a:effectLst/>
            </p:spPr>
            <p:txBody>
              <a:bodyPr/>
              <a:lstStyle/>
              <a:p>
                <a:r>
                  <a:rPr lang="en-US">
                    <a:noFill/>
                  </a:rPr>
                  <a:t> </a:t>
                </a:r>
              </a:p>
            </p:txBody>
          </p:sp>
        </mc:Fallback>
      </mc:AlternateContent>
      <p:sp>
        <p:nvSpPr>
          <p:cNvPr id="7" name="TextBox 6">
            <a:extLst>
              <a:ext uri="{FF2B5EF4-FFF2-40B4-BE49-F238E27FC236}">
                <a16:creationId xmlns:a16="http://schemas.microsoft.com/office/drawing/2014/main" id="{D9865930-F43C-CAC3-E2FE-C477571C6F6D}"/>
              </a:ext>
            </a:extLst>
          </p:cNvPr>
          <p:cNvSpPr txBox="1"/>
          <p:nvPr/>
        </p:nvSpPr>
        <p:spPr>
          <a:xfrm>
            <a:off x="698500" y="1426058"/>
            <a:ext cx="471170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Arial"/>
                <a:ea typeface="Arial"/>
                <a:cs typeface="Arial"/>
                <a:sym typeface="Arial"/>
              </a:rPr>
              <a:t>Weighted ensemble solution statistics</a:t>
            </a:r>
          </a:p>
        </p:txBody>
      </p:sp>
      <p:sp>
        <p:nvSpPr>
          <p:cNvPr id="9" name="TextBox 8">
            <a:extLst>
              <a:ext uri="{FF2B5EF4-FFF2-40B4-BE49-F238E27FC236}">
                <a16:creationId xmlns:a16="http://schemas.microsoft.com/office/drawing/2014/main" id="{A184AC04-A14A-AA34-5A48-32C740441BE1}"/>
              </a:ext>
            </a:extLst>
          </p:cNvPr>
          <p:cNvSpPr txBox="1"/>
          <p:nvPr/>
        </p:nvSpPr>
        <p:spPr>
          <a:xfrm>
            <a:off x="698500" y="3305306"/>
            <a:ext cx="500379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Arial"/>
                <a:ea typeface="Arial"/>
                <a:cs typeface="Arial"/>
                <a:sym typeface="Arial"/>
              </a:rPr>
              <a:t>Weight based on open ocean RMS of residuals w.r.t COST-G RL02.1</a:t>
            </a:r>
          </a:p>
        </p:txBody>
      </p:sp>
      <p:pic>
        <p:nvPicPr>
          <p:cNvPr id="13" name="Picture 12">
            <a:extLst>
              <a:ext uri="{FF2B5EF4-FFF2-40B4-BE49-F238E27FC236}">
                <a16:creationId xmlns:a16="http://schemas.microsoft.com/office/drawing/2014/main" id="{F317D508-B1E0-765C-A32F-3B1417713FCA}"/>
              </a:ext>
            </a:extLst>
          </p:cNvPr>
          <p:cNvPicPr>
            <a:picLocks noChangeAspect="1"/>
          </p:cNvPicPr>
          <p:nvPr/>
        </p:nvPicPr>
        <p:blipFill>
          <a:blip r:embed="rId5"/>
          <a:stretch>
            <a:fillRect/>
          </a:stretch>
        </p:blipFill>
        <p:spPr>
          <a:xfrm>
            <a:off x="6096000" y="3819682"/>
            <a:ext cx="6096000" cy="3032369"/>
          </a:xfrm>
          <a:prstGeom prst="rect">
            <a:avLst/>
          </a:prstGeom>
        </p:spPr>
      </p:pic>
      <p:sp>
        <p:nvSpPr>
          <p:cNvPr id="16" name="Rectangle 15">
            <a:extLst>
              <a:ext uri="{FF2B5EF4-FFF2-40B4-BE49-F238E27FC236}">
                <a16:creationId xmlns:a16="http://schemas.microsoft.com/office/drawing/2014/main" id="{5F46F283-D45A-4859-9651-6BE5B6A7115D}"/>
              </a:ext>
            </a:extLst>
          </p:cNvPr>
          <p:cNvSpPr/>
          <p:nvPr/>
        </p:nvSpPr>
        <p:spPr>
          <a:xfrm>
            <a:off x="6184898" y="4114169"/>
            <a:ext cx="5886970" cy="112876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a:extLst>
              <a:ext uri="{FF2B5EF4-FFF2-40B4-BE49-F238E27FC236}">
                <a16:creationId xmlns:a16="http://schemas.microsoft.com/office/drawing/2014/main" id="{2E9D72C8-98B0-2C54-0598-3ADD51C37975}"/>
              </a:ext>
            </a:extLst>
          </p:cNvPr>
          <p:cNvSpPr/>
          <p:nvPr/>
        </p:nvSpPr>
        <p:spPr>
          <a:xfrm>
            <a:off x="6190368" y="6118294"/>
            <a:ext cx="5881499" cy="48354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9" name="Rectangle 18">
            <a:extLst>
              <a:ext uri="{FF2B5EF4-FFF2-40B4-BE49-F238E27FC236}">
                <a16:creationId xmlns:a16="http://schemas.microsoft.com/office/drawing/2014/main" id="{9D97101F-EB03-9521-BCA8-D6177DE5167D}"/>
              </a:ext>
            </a:extLst>
          </p:cNvPr>
          <p:cNvSpPr/>
          <p:nvPr/>
        </p:nvSpPr>
        <p:spPr>
          <a:xfrm>
            <a:off x="6184898" y="3467389"/>
            <a:ext cx="4191000" cy="30607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0" name="TextBox 19">
            <a:extLst>
              <a:ext uri="{FF2B5EF4-FFF2-40B4-BE49-F238E27FC236}">
                <a16:creationId xmlns:a16="http://schemas.microsoft.com/office/drawing/2014/main" id="{B331AB07-35BA-45C3-5D05-CD2F9FAB64B3}"/>
              </a:ext>
            </a:extLst>
          </p:cNvPr>
          <p:cNvSpPr txBox="1"/>
          <p:nvPr/>
        </p:nvSpPr>
        <p:spPr>
          <a:xfrm>
            <a:off x="6184898" y="3450352"/>
            <a:ext cx="500379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Selected solutions for combined product</a:t>
            </a:r>
            <a:endParaRPr kumimoji="0" lang="en-US" b="0" i="0" u="none" strike="noStrike" cap="none" spc="0" normalizeH="0" baseline="0" dirty="0">
              <a:ln>
                <a:noFill/>
              </a:ln>
              <a:solidFill>
                <a:srgbClr val="000000"/>
              </a:solidFill>
              <a:effectLst/>
              <a:uFillTx/>
              <a:latin typeface="Arial"/>
              <a:ea typeface="Arial"/>
              <a:cs typeface="Arial"/>
              <a:sym typeface="Arial"/>
            </a:endParaRPr>
          </a:p>
        </p:txBody>
      </p:sp>
      <p:pic>
        <p:nvPicPr>
          <p:cNvPr id="21" name="Picture 20">
            <a:extLst>
              <a:ext uri="{FF2B5EF4-FFF2-40B4-BE49-F238E27FC236}">
                <a16:creationId xmlns:a16="http://schemas.microsoft.com/office/drawing/2014/main" id="{8808129C-D374-7D13-723C-18BC6696DDCD}"/>
              </a:ext>
            </a:extLst>
          </p:cNvPr>
          <p:cNvPicPr>
            <a:picLocks noChangeAspect="1"/>
          </p:cNvPicPr>
          <p:nvPr/>
        </p:nvPicPr>
        <p:blipFill>
          <a:blip r:embed="rId6">
            <a:extLst>
              <a:ext uri="{28A0092B-C50C-407E-A947-70E740481C1C}">
                <a14:useLocalDpi xmlns:a14="http://schemas.microsoft.com/office/drawing/2010/main" val="0"/>
              </a:ext>
            </a:extLst>
          </a:blip>
          <a:srcRect l="21574" r="21852" b="75710"/>
          <a:stretch>
            <a:fillRect/>
          </a:stretch>
        </p:blipFill>
        <p:spPr>
          <a:xfrm>
            <a:off x="5702298" y="163952"/>
            <a:ext cx="6434282" cy="1611508"/>
          </a:xfrm>
          <a:prstGeom prst="rect">
            <a:avLst/>
          </a:prstGeom>
          <a:ln>
            <a:solidFill>
              <a:srgbClr val="00A6D6"/>
            </a:solidFill>
          </a:ln>
        </p:spPr>
      </p:pic>
      <p:sp>
        <p:nvSpPr>
          <p:cNvPr id="23" name="TextBox 22">
            <a:extLst>
              <a:ext uri="{FF2B5EF4-FFF2-40B4-BE49-F238E27FC236}">
                <a16:creationId xmlns:a16="http://schemas.microsoft.com/office/drawing/2014/main" id="{3A40A075-71B7-CEE1-6487-5466EEADBB98}"/>
              </a:ext>
            </a:extLst>
          </p:cNvPr>
          <p:cNvSpPr txBox="1"/>
          <p:nvPr/>
        </p:nvSpPr>
        <p:spPr>
          <a:xfrm>
            <a:off x="10575485" y="1821683"/>
            <a:ext cx="15610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Filter: DDK3</a:t>
            </a:r>
          </a:p>
        </p:txBody>
      </p:sp>
    </p:spTree>
    <p:extLst>
      <p:ext uri="{BB962C8B-B14F-4D97-AF65-F5344CB8AC3E}">
        <p14:creationId xmlns:p14="http://schemas.microsoft.com/office/powerpoint/2010/main" val="98454030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6D66763-E977-736C-45F5-9212F481C53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3A5787F-35B1-F7EF-BF25-1FAFCCBE4627}"/>
              </a:ext>
            </a:extLst>
          </p:cNvPr>
          <p:cNvSpPr>
            <a:spLocks noGrp="1"/>
          </p:cNvSpPr>
          <p:nvPr>
            <p:ph type="title"/>
          </p:nvPr>
        </p:nvSpPr>
        <p:spPr>
          <a:xfrm>
            <a:off x="698500" y="741499"/>
            <a:ext cx="10775071" cy="490401"/>
          </a:xfrm>
        </p:spPr>
        <p:txBody>
          <a:bodyPr/>
          <a:lstStyle/>
          <a:p>
            <a:r>
              <a:rPr lang="en-US" dirty="0"/>
              <a:t>Further details (2)</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68479F7-0CAE-7CE3-7F56-BC72FB16489B}"/>
                  </a:ext>
                </a:extLst>
              </p:cNvPr>
              <p:cNvSpPr txBox="1"/>
              <p:nvPr/>
            </p:nvSpPr>
            <p:spPr>
              <a:xfrm>
                <a:off x="698500" y="1667599"/>
                <a:ext cx="6083300" cy="706219"/>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1800" b="0" u="none" strike="noStrike" cap="none" spc="0" normalizeH="0" baseline="0" dirty="0">
                    <a:ln>
                      <a:noFill/>
                    </a:ln>
                    <a:solidFill>
                      <a:srgbClr val="000000"/>
                    </a:solidFill>
                    <a:effectLst/>
                    <a:uFillTx/>
                    <a:cs typeface="Arial"/>
                    <a:sym typeface="Arial"/>
                  </a:rPr>
                  <a:t> </a:t>
                </a:r>
                <a14:m>
                  <m:oMath xmlns:m="http://schemas.openxmlformats.org/officeDocument/2006/math">
                    <m:sSup>
                      <m:sSupPr>
                        <m:ctrlP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ctrlPr>
                      </m:sSupPr>
                      <m:e>
                        <m:acc>
                          <m:accPr>
                            <m:chr m:val="̅"/>
                            <m:ctrlP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ctrlPr>
                          </m:accPr>
                          <m:e>
                            <m: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t>𝛿</m:t>
                            </m:r>
                            <m: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t>h</m:t>
                            </m:r>
                          </m:e>
                        </m:acc>
                      </m:e>
                      <m:sup>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cs typeface="Arial"/>
                            <a:sym typeface="Arial"/>
                          </a:rPr>
                          <m:t>corr</m:t>
                        </m:r>
                      </m:sup>
                    </m:sSup>
                    <m: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t>=</m:t>
                    </m:r>
                    <m:acc>
                      <m:accPr>
                        <m:chr m:val="̅"/>
                        <m:ctrlPr>
                          <a:rPr lang="en-US" i="1">
                            <a:latin typeface="Cambria Math" panose="02040503050406030204" pitchFamily="18" charset="0"/>
                          </a:rPr>
                        </m:ctrlPr>
                      </m:accPr>
                      <m:e>
                        <m:r>
                          <a:rPr lang="en-US" i="1">
                            <a:latin typeface="Cambria Math" panose="02040503050406030204" pitchFamily="18" charset="0"/>
                          </a:rPr>
                          <m:t>𝛿</m:t>
                        </m:r>
                        <m:r>
                          <a:rPr lang="en-US" i="1">
                            <a:latin typeface="Cambria Math" panose="02040503050406030204" pitchFamily="18" charset="0"/>
                          </a:rPr>
                          <m:t>h</m:t>
                        </m:r>
                      </m:e>
                    </m:ac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𝛿</m:t>
                        </m:r>
                        <m:r>
                          <a:rPr lang="en-US" i="1">
                            <a:latin typeface="Cambria Math" panose="02040503050406030204" pitchFamily="18" charset="0"/>
                          </a:rPr>
                          <m:t>h</m:t>
                        </m:r>
                      </m:e>
                      <m:sub>
                        <m:r>
                          <m:rPr>
                            <m:sty m:val="p"/>
                          </m:rPr>
                          <a:rPr lang="en-US">
                            <a:latin typeface="Cambria Math" panose="02040503050406030204" pitchFamily="18" charset="0"/>
                          </a:rPr>
                          <m:t>geo</m:t>
                        </m:r>
                      </m:sub>
                    </m:sSub>
                  </m:oMath>
                </a14:m>
                <a:endParaRPr lang="en-US" i="1" dirty="0">
                  <a:latin typeface="Cambria Math" panose="02040503050406030204" pitchFamily="18" charset="0"/>
                </a:endParaRPr>
              </a:p>
              <a:p>
                <a:r>
                  <a:rPr lang="en-US" b="0" dirty="0"/>
                  <a:t> 	</a:t>
                </a:r>
                <a14:m>
                  <m:oMath xmlns:m="http://schemas.openxmlformats.org/officeDocument/2006/math">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𝛿</m:t>
                        </m:r>
                        <m:acc>
                          <m:accPr>
                            <m:chr m:val="̇"/>
                            <m:ctrlPr>
                              <a:rPr lang="en-US" i="1">
                                <a:latin typeface="Cambria Math" panose="02040503050406030204" pitchFamily="18" charset="0"/>
                              </a:rPr>
                            </m:ctrlPr>
                          </m:accPr>
                          <m:e>
                            <m:r>
                              <a:rPr lang="en-US" i="1">
                                <a:latin typeface="Cambria Math" panose="02040503050406030204" pitchFamily="18" charset="0"/>
                              </a:rPr>
                              <m:t>h</m:t>
                            </m:r>
                          </m:e>
                        </m:acc>
                      </m:e>
                      <m:sub>
                        <m:r>
                          <m:rPr>
                            <m:sty m:val="p"/>
                          </m:rPr>
                          <a:rPr lang="en-US">
                            <a:latin typeface="Cambria Math" panose="02040503050406030204" pitchFamily="18" charset="0"/>
                          </a:rPr>
                          <m:t>GIA</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m:rPr>
                                <m:sty m:val="p"/>
                              </m:rPr>
                              <a:rPr lang="en-US" b="0" i="0" smtClean="0">
                                <a:latin typeface="Cambria Math" panose="02040503050406030204" pitchFamily="18" charset="0"/>
                              </a:rPr>
                              <m:t>ref</m:t>
                            </m:r>
                          </m:sub>
                        </m:sSub>
                      </m:e>
                    </m:d>
                    <m:r>
                      <a:rPr lang="en-US" b="0" i="1" smtClean="0">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𝑘</m:t>
                        </m:r>
                      </m:sub>
                      <m:sup/>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𝑘</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𝑘</m:t>
                                    </m:r>
                                  </m:sub>
                                </m:sSub>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m:t>
                                    </m:r>
                                  </m:sup>
                                </m:sSup>
                              </m:e>
                            </m:d>
                          </m:e>
                        </m:fun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𝑘</m:t>
                            </m:r>
                          </m:sub>
                        </m:sSub>
                        <m:r>
                          <a:rPr lang="en-US" i="1">
                            <a:latin typeface="Cambria Math" panose="02040503050406030204" pitchFamily="18" charset="0"/>
                          </a:rPr>
                          <m:t> </m:t>
                        </m:r>
                        <m:r>
                          <m:rPr>
                            <m:sty m:val="p"/>
                          </m:rPr>
                          <a:rPr lang="en-US">
                            <a:latin typeface="Cambria Math" panose="02040503050406030204" pitchFamily="18" charset="0"/>
                          </a:rPr>
                          <m:t>cos</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𝑘</m:t>
                            </m:r>
                          </m:sub>
                        </m:sSub>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m:t>
                            </m:r>
                          </m:sup>
                        </m:sSup>
                        <m:r>
                          <a:rPr lang="en-US" i="1">
                            <a:latin typeface="Cambria Math" panose="02040503050406030204" pitchFamily="18" charset="0"/>
                          </a:rPr>
                          <m:t>)</m:t>
                        </m:r>
                      </m:e>
                    </m:nary>
                  </m:oMath>
                </a14:m>
                <a:endParaRPr lang="en-US" dirty="0"/>
              </a:p>
            </p:txBody>
          </p:sp>
        </mc:Choice>
        <mc:Fallback xmlns="">
          <p:sp>
            <p:nvSpPr>
              <p:cNvPr id="14" name="TextBox 13">
                <a:extLst>
                  <a:ext uri="{FF2B5EF4-FFF2-40B4-BE49-F238E27FC236}">
                    <a16:creationId xmlns:a16="http://schemas.microsoft.com/office/drawing/2014/main" id="{D68479F7-0CAE-7CE3-7F56-BC72FB16489B}"/>
                  </a:ext>
                </a:extLst>
              </p:cNvPr>
              <p:cNvSpPr txBox="1">
                <a:spLocks noRot="1" noChangeAspect="1" noMove="1" noResize="1" noEditPoints="1" noAdjustHandles="1" noChangeArrowheads="1" noChangeShapeType="1" noTextEdit="1"/>
              </p:cNvSpPr>
              <p:nvPr/>
            </p:nvSpPr>
            <p:spPr>
              <a:xfrm>
                <a:off x="698500" y="1667599"/>
                <a:ext cx="6083300" cy="706219"/>
              </a:xfrm>
              <a:prstGeom prst="rect">
                <a:avLst/>
              </a:prstGeom>
              <a:blipFill>
                <a:blip r:embed="rId2"/>
                <a:stretch>
                  <a:fillRect t="-13675" b="-96581"/>
                </a:stretch>
              </a:blipFill>
              <a:ln w="12700" cap="flat">
                <a:solidFill>
                  <a:srgbClr val="00A6D6"/>
                </a:solid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B3D4FF8-4DD3-C70D-933C-30664EEA1B4C}"/>
                  </a:ext>
                </a:extLst>
              </p:cNvPr>
              <p:cNvSpPr txBox="1"/>
              <p:nvPr/>
            </p:nvSpPr>
            <p:spPr>
              <a:xfrm>
                <a:off x="698500" y="2503539"/>
                <a:ext cx="3517900" cy="1607812"/>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sSup>
                        <m:sSupPr>
                          <m:ctrlP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ctrlPr>
                        </m:sSupPr>
                        <m:e>
                          <m:acc>
                            <m:accPr>
                              <m:chr m:val="̅"/>
                              <m:ctrlP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ctrlPr>
                            </m:accPr>
                            <m:e>
                              <m: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t>𝛿</m:t>
                              </m:r>
                              <m: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t>h</m:t>
                              </m:r>
                            </m:e>
                          </m:acc>
                        </m:e>
                        <m:sup>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cs typeface="Arial"/>
                              <a:sym typeface="Arial"/>
                            </a:rPr>
                            <m:t>clim</m:t>
                          </m:r>
                        </m:sup>
                      </m:sSup>
                      <m: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t>=</m:t>
                      </m:r>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m:t>
                          </m:r>
                        </m:sup>
                      </m:sSup>
                      <m:r>
                        <a:rPr lang="en-US" b="0" i="1" smtClean="0">
                          <a:latin typeface="Cambria Math" panose="02040503050406030204" pitchFamily="18" charset="0"/>
                        </a:rPr>
                        <m:t>+0.5 </m:t>
                      </m:r>
                      <m:r>
                        <a:rPr lang="en-US" b="0" i="1" smtClean="0">
                          <a:latin typeface="Cambria Math" panose="02040503050406030204" pitchFamily="18" charset="0"/>
                        </a:rPr>
                        <m:t>𝐶</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 </m:t>
                      </m:r>
                      <m:r>
                        <m:rPr>
                          <m:sty m:val="p"/>
                        </m:rPr>
                        <a:rPr lang="en-US" b="0" i="0" smtClean="0">
                          <a:latin typeface="Cambria Math" panose="02040503050406030204" pitchFamily="18" charset="0"/>
                        </a:rPr>
                        <m:t>sin</m:t>
                      </m:r>
                      <m:d>
                        <m:dPr>
                          <m:ctrlPr>
                            <a:rPr lang="en-US" b="0" i="1" smtClean="0">
                              <a:latin typeface="Cambria Math" panose="02040503050406030204" pitchFamily="18" charset="0"/>
                            </a:rPr>
                          </m:ctrlPr>
                        </m:dPr>
                        <m:e>
                          <m:r>
                            <a:rPr lang="en-US" b="0" i="1" smtClean="0">
                              <a:latin typeface="Cambria Math" panose="02040503050406030204" pitchFamily="18" charset="0"/>
                            </a:rPr>
                            <m:t>𝜔</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 </m:t>
                      </m:r>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n-US" b="0" i="1" smtClean="0">
                          <a:latin typeface="Cambria Math" panose="02040503050406030204" pitchFamily="18" charset="0"/>
                        </a:rPr>
                        <m:t>𝜔</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m:t>
                          </m:r>
                        </m:sup>
                      </m:sSup>
                      <m:r>
                        <a:rPr lang="en-US" b="0" i="1" smtClean="0">
                          <a:latin typeface="Cambria Math" panose="02040503050406030204" pitchFamily="18" charset="0"/>
                        </a:rPr>
                        <m:t>)</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𝐹</m:t>
                      </m:r>
                      <m:r>
                        <a:rPr lang="en-US" i="1">
                          <a:latin typeface="Cambria Math" panose="02040503050406030204" pitchFamily="18" charset="0"/>
                        </a:rPr>
                        <m:t> </m:t>
                      </m:r>
                      <m:r>
                        <m:rPr>
                          <m:sty m:val="p"/>
                        </m:rPr>
                        <a:rPr lang="en-US">
                          <a:latin typeface="Cambria Math" panose="02040503050406030204" pitchFamily="18" charset="0"/>
                        </a:rPr>
                        <m:t>sin</m:t>
                      </m:r>
                      <m:d>
                        <m:dPr>
                          <m:ctrlPr>
                            <a:rPr lang="en-US" i="1">
                              <a:latin typeface="Cambria Math" panose="02040503050406030204" pitchFamily="18" charset="0"/>
                            </a:rPr>
                          </m:ctrlPr>
                        </m:dPr>
                        <m:e>
                          <m:r>
                            <a:rPr lang="en-US" b="0" i="1" smtClean="0">
                              <a:latin typeface="Cambria Math" panose="02040503050406030204" pitchFamily="18" charset="0"/>
                            </a:rPr>
                            <m:t>2</m:t>
                          </m:r>
                          <m:r>
                            <a:rPr lang="en-US" i="1">
                              <a:latin typeface="Cambria Math" panose="02040503050406030204" pitchFamily="18" charset="0"/>
                            </a:rPr>
                            <m:t>𝜔</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m:t>
                              </m:r>
                            </m:sup>
                          </m:sSup>
                        </m:e>
                      </m:d>
                      <m:r>
                        <a:rPr lang="en-US" i="1">
                          <a:latin typeface="Cambria Math" panose="02040503050406030204" pitchFamily="18" charset="0"/>
                        </a:rPr>
                        <m:t>+</m:t>
                      </m:r>
                      <m:r>
                        <a:rPr lang="en-US" b="0" i="1" smtClean="0">
                          <a:latin typeface="Cambria Math" panose="02040503050406030204" pitchFamily="18" charset="0"/>
                        </a:rPr>
                        <m:t>𝐺</m:t>
                      </m:r>
                      <m:r>
                        <a:rPr lang="en-US" i="1">
                          <a:latin typeface="Cambria Math" panose="02040503050406030204" pitchFamily="18" charset="0"/>
                        </a:rPr>
                        <m:t> </m:t>
                      </m:r>
                      <m:r>
                        <m:rPr>
                          <m:sty m:val="p"/>
                        </m:rPr>
                        <a:rPr lang="en-US">
                          <a:latin typeface="Cambria Math" panose="02040503050406030204" pitchFamily="18" charset="0"/>
                        </a:rPr>
                        <m:t>cos</m:t>
                      </m:r>
                      <m:r>
                        <a:rPr lang="en-US" i="1">
                          <a:latin typeface="Cambria Math" panose="02040503050406030204" pitchFamily="18" charset="0"/>
                        </a:rPr>
                        <m:t>⁡(</m:t>
                      </m:r>
                      <m:r>
                        <a:rPr lang="en-US" b="0" i="1" smtClean="0">
                          <a:latin typeface="Cambria Math" panose="02040503050406030204" pitchFamily="18" charset="0"/>
                        </a:rPr>
                        <m:t>2</m:t>
                      </m:r>
                      <m:r>
                        <a:rPr lang="en-US" i="1">
                          <a:latin typeface="Cambria Math" panose="02040503050406030204" pitchFamily="18" charset="0"/>
                        </a:rPr>
                        <m:t>𝜔</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m:t>
                          </m:r>
                        </m:sup>
                      </m:sSup>
                      <m:r>
                        <a:rPr lang="en-US" i="1">
                          <a:latin typeface="Cambria Math" panose="02040503050406030204" pitchFamily="18" charset="0"/>
                        </a:rPr>
                        <m:t>)</m:t>
                      </m:r>
                    </m:oMath>
                  </m:oMathPara>
                </a14:m>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𝑘</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𝑘</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𝑘</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m:t>
                                      </m:r>
                                    </m:sup>
                                  </m:sSup>
                                </m:e>
                              </m:d>
                            </m:e>
                          </m:fun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𝑘</m:t>
                              </m:r>
                            </m:sub>
                          </m:sSub>
                          <m:r>
                            <a:rPr lang="en-US" b="0" i="1" smtClean="0">
                              <a:latin typeface="Cambria Math" panose="02040503050406030204" pitchFamily="18" charset="0"/>
                            </a:rPr>
                            <m:t> </m:t>
                          </m:r>
                          <m:r>
                            <m:rPr>
                              <m:sty m:val="p"/>
                            </m:rPr>
                            <a:rPr lang="en-US" b="0" i="0" smtClean="0">
                              <a:latin typeface="Cambria Math" panose="02040503050406030204" pitchFamily="18" charset="0"/>
                            </a:rPr>
                            <m:t>cos</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𝑘</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m:t>
                              </m:r>
                            </m:sup>
                          </m:sSup>
                          <m:r>
                            <a:rPr lang="en-US" b="0" i="1" smtClean="0">
                              <a:latin typeface="Cambria Math" panose="02040503050406030204" pitchFamily="18" charset="0"/>
                            </a:rPr>
                            <m:t>)</m:t>
                          </m:r>
                        </m:e>
                      </m:nary>
                    </m:oMath>
                  </m:oMathPara>
                </a14:m>
                <a:endParaRPr lang="en-US" b="0" dirty="0">
                  <a:latin typeface="Cambria Math" panose="02040503050406030204" pitchFamily="18" charset="0"/>
                </a:endParaRPr>
              </a:p>
            </p:txBody>
          </p:sp>
        </mc:Choice>
        <mc:Fallback xmlns="">
          <p:sp>
            <p:nvSpPr>
              <p:cNvPr id="15" name="TextBox 14">
                <a:extLst>
                  <a:ext uri="{FF2B5EF4-FFF2-40B4-BE49-F238E27FC236}">
                    <a16:creationId xmlns:a16="http://schemas.microsoft.com/office/drawing/2014/main" id="{0B3D4FF8-4DD3-C70D-933C-30664EEA1B4C}"/>
                  </a:ext>
                </a:extLst>
              </p:cNvPr>
              <p:cNvSpPr txBox="1">
                <a:spLocks noRot="1" noChangeAspect="1" noMove="1" noResize="1" noEditPoints="1" noAdjustHandles="1" noChangeArrowheads="1" noChangeShapeType="1" noTextEdit="1"/>
              </p:cNvSpPr>
              <p:nvPr/>
            </p:nvSpPr>
            <p:spPr>
              <a:xfrm>
                <a:off x="698500" y="2503539"/>
                <a:ext cx="3517900" cy="1607812"/>
              </a:xfrm>
              <a:prstGeom prst="rect">
                <a:avLst/>
              </a:prstGeom>
              <a:blipFill>
                <a:blip r:embed="rId3"/>
                <a:stretch>
                  <a:fillRect/>
                </a:stretch>
              </a:blipFill>
              <a:ln w="12700" cap="flat">
                <a:solidFill>
                  <a:srgbClr val="00A6D6"/>
                </a:solid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D7AC29D-8526-C256-AC92-10AC18364692}"/>
                  </a:ext>
                </a:extLst>
              </p:cNvPr>
              <p:cNvSpPr txBox="1"/>
              <p:nvPr/>
            </p:nvSpPr>
            <p:spPr>
              <a:xfrm>
                <a:off x="698500" y="4350592"/>
                <a:ext cx="3299783" cy="688778"/>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SLR contribution:</a:t>
                </a:r>
              </a:p>
              <a:p>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𝛿</m:t>
                        </m:r>
                        <m:r>
                          <a:rPr lang="en-US" i="1">
                            <a:latin typeface="Cambria Math" panose="02040503050406030204" pitchFamily="18" charset="0"/>
                          </a:rPr>
                          <m:t>h</m:t>
                        </m:r>
                      </m:e>
                    </m:acc>
                    <m:r>
                      <a:rPr lang="en-US" b="0" i="1" smtClean="0">
                        <a:latin typeface="Cambria Math" panose="02040503050406030204" pitchFamily="18" charset="0"/>
                      </a:rPr>
                      <m:t>−</m:t>
                    </m:r>
                  </m:oMath>
                </a14:m>
                <a:r>
                  <a:rPr lang="en-US" dirty="0"/>
                  <a:t> </a:t>
                </a:r>
                <a14:m>
                  <m:oMath xmlns:m="http://schemas.openxmlformats.org/officeDocument/2006/math">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𝛿</m:t>
                            </m:r>
                            <m:r>
                              <a:rPr lang="en-US" i="1">
                                <a:latin typeface="Cambria Math" panose="02040503050406030204" pitchFamily="18" charset="0"/>
                              </a:rPr>
                              <m:t>h</m:t>
                            </m:r>
                          </m:e>
                        </m:acc>
                      </m:e>
                      <m:sup>
                        <m:r>
                          <m:rPr>
                            <m:sty m:val="p"/>
                          </m:rPr>
                          <a:rPr lang="en-US">
                            <a:latin typeface="Cambria Math" panose="02040503050406030204" pitchFamily="18" charset="0"/>
                          </a:rPr>
                          <m:t>GRACE</m:t>
                        </m:r>
                      </m:sup>
                    </m:sSup>
                    <m:r>
                      <a:rPr lang="en-US" b="0" i="1" smtClean="0">
                        <a:latin typeface="Cambria Math" panose="02040503050406030204" pitchFamily="18" charset="0"/>
                      </a:rPr>
                      <m:t>=</m:t>
                    </m:r>
                    <m:r>
                      <a:rPr lang="en-US" b="0" i="1" smtClean="0">
                        <a:latin typeface="Cambria Math" panose="02040503050406030204" pitchFamily="18" charset="0"/>
                      </a:rPr>
                      <m:t>𝛿</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h</m:t>
                        </m:r>
                      </m:e>
                      <m:sub>
                        <m:r>
                          <a:rPr lang="en-US" b="0" i="1" smtClean="0">
                            <a:latin typeface="Cambria Math" panose="02040503050406030204" pitchFamily="18" charset="0"/>
                          </a:rPr>
                          <m:t>2,0</m:t>
                        </m:r>
                      </m:sub>
                      <m:sup>
                        <m:r>
                          <m:rPr>
                            <m:sty m:val="p"/>
                          </m:rPr>
                          <a:rPr lang="en-US" b="0" i="0" smtClean="0">
                            <a:latin typeface="Cambria Math" panose="02040503050406030204" pitchFamily="18" charset="0"/>
                          </a:rPr>
                          <m:t>SLR</m:t>
                        </m:r>
                      </m:sup>
                    </m:sSubSup>
                    <m:r>
                      <a:rPr lang="en-US" b="0" i="1" smtClean="0">
                        <a:latin typeface="Cambria Math" panose="02040503050406030204" pitchFamily="18" charset="0"/>
                      </a:rPr>
                      <m:t>+</m:t>
                    </m:r>
                    <m:r>
                      <a:rPr lang="en-US" i="1">
                        <a:latin typeface="Cambria Math" panose="02040503050406030204" pitchFamily="18" charset="0"/>
                      </a:rPr>
                      <m:t>𝛿</m:t>
                    </m:r>
                    <m:sSubSup>
                      <m:sSubSupPr>
                        <m:ctrlPr>
                          <a:rPr lang="en-US" i="1">
                            <a:latin typeface="Cambria Math" panose="02040503050406030204" pitchFamily="18" charset="0"/>
                          </a:rPr>
                        </m:ctrlPr>
                      </m:sSubSupPr>
                      <m:e>
                        <m:r>
                          <a:rPr lang="en-US" i="1">
                            <a:latin typeface="Cambria Math" panose="02040503050406030204" pitchFamily="18" charset="0"/>
                          </a:rPr>
                          <m:t>h</m:t>
                        </m:r>
                      </m:e>
                      <m:sub>
                        <m:r>
                          <a:rPr lang="en-US" b="0" i="1" smtClean="0">
                            <a:latin typeface="Cambria Math" panose="02040503050406030204" pitchFamily="18" charset="0"/>
                          </a:rPr>
                          <m:t>3</m:t>
                        </m:r>
                        <m:r>
                          <a:rPr lang="en-US" i="1">
                            <a:latin typeface="Cambria Math" panose="02040503050406030204" pitchFamily="18" charset="0"/>
                          </a:rPr>
                          <m:t>,0</m:t>
                        </m:r>
                      </m:sub>
                      <m:sup>
                        <m:r>
                          <m:rPr>
                            <m:sty m:val="p"/>
                          </m:rPr>
                          <a:rPr lang="en-US" i="0">
                            <a:latin typeface="Cambria Math" panose="02040503050406030204" pitchFamily="18" charset="0"/>
                          </a:rPr>
                          <m:t>SLR</m:t>
                        </m:r>
                      </m:sup>
                    </m:sSubSup>
                  </m:oMath>
                </a14:m>
                <a:endParaRPr lang="en-US" dirty="0"/>
              </a:p>
            </p:txBody>
          </p:sp>
        </mc:Choice>
        <mc:Fallback xmlns="">
          <p:sp>
            <p:nvSpPr>
              <p:cNvPr id="18" name="TextBox 17">
                <a:extLst>
                  <a:ext uri="{FF2B5EF4-FFF2-40B4-BE49-F238E27FC236}">
                    <a16:creationId xmlns:a16="http://schemas.microsoft.com/office/drawing/2014/main" id="{AD7AC29D-8526-C256-AC92-10AC18364692}"/>
                  </a:ext>
                </a:extLst>
              </p:cNvPr>
              <p:cNvSpPr txBox="1">
                <a:spLocks noRot="1" noChangeAspect="1" noMove="1" noResize="1" noEditPoints="1" noAdjustHandles="1" noChangeArrowheads="1" noChangeShapeType="1" noTextEdit="1"/>
              </p:cNvSpPr>
              <p:nvPr/>
            </p:nvSpPr>
            <p:spPr>
              <a:xfrm>
                <a:off x="698500" y="4350592"/>
                <a:ext cx="3299783" cy="688778"/>
              </a:xfrm>
              <a:prstGeom prst="rect">
                <a:avLst/>
              </a:prstGeom>
              <a:blipFill>
                <a:blip r:embed="rId4"/>
                <a:stretch>
                  <a:fillRect l="-1473" t="-4348"/>
                </a:stretch>
              </a:blipFill>
              <a:ln w="12700" cap="flat">
                <a:solidFill>
                  <a:srgbClr val="00A6D6"/>
                </a:solid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7FF39D2-AD36-14EB-4003-3B2744FD7B46}"/>
                  </a:ext>
                </a:extLst>
              </p:cNvPr>
              <p:cNvSpPr txBox="1"/>
              <p:nvPr/>
            </p:nvSpPr>
            <p:spPr>
              <a:xfrm>
                <a:off x="698500" y="5177011"/>
                <a:ext cx="1683657" cy="646331"/>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m:rPr>
                            <m:sty m:val="p"/>
                          </m:rPr>
                          <a:rPr lang="en-US">
                            <a:latin typeface="Cambria Math" panose="02040503050406030204" pitchFamily="18" charset="0"/>
                          </a:rPr>
                          <m:t>ref</m:t>
                        </m:r>
                      </m:sub>
                    </m:sSub>
                  </m:oMath>
                </a14:m>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m:rPr>
                              <m:sty m:val="p"/>
                            </m:rPr>
                            <a:rPr lang="en-US">
                              <a:latin typeface="Cambria Math" panose="02040503050406030204" pitchFamily="18" charset="0"/>
                            </a:rPr>
                            <m:t>ref</m:t>
                          </m:r>
                        </m:sub>
                      </m:sSub>
                      <m:r>
                        <a:rPr lang="en-US" b="0" i="1" smtClean="0">
                          <a:latin typeface="Cambria Math" panose="02040503050406030204" pitchFamily="18" charset="0"/>
                        </a:rPr>
                        <m:t>=2008.0</m:t>
                      </m:r>
                    </m:oMath>
                  </m:oMathPara>
                </a14:m>
                <a:endParaRPr lang="en-US" dirty="0"/>
              </a:p>
            </p:txBody>
          </p:sp>
        </mc:Choice>
        <mc:Fallback xmlns="">
          <p:sp>
            <p:nvSpPr>
              <p:cNvPr id="22" name="TextBox 21">
                <a:extLst>
                  <a:ext uri="{FF2B5EF4-FFF2-40B4-BE49-F238E27FC236}">
                    <a16:creationId xmlns:a16="http://schemas.microsoft.com/office/drawing/2014/main" id="{A7FF39D2-AD36-14EB-4003-3B2744FD7B46}"/>
                  </a:ext>
                </a:extLst>
              </p:cNvPr>
              <p:cNvSpPr txBox="1">
                <a:spLocks noRot="1" noChangeAspect="1" noMove="1" noResize="1" noEditPoints="1" noAdjustHandles="1" noChangeArrowheads="1" noChangeShapeType="1" noTextEdit="1"/>
              </p:cNvSpPr>
              <p:nvPr/>
            </p:nvSpPr>
            <p:spPr>
              <a:xfrm>
                <a:off x="698500" y="5177011"/>
                <a:ext cx="1683657" cy="646331"/>
              </a:xfrm>
              <a:prstGeom prst="rect">
                <a:avLst/>
              </a:prstGeom>
              <a:blipFill>
                <a:blip r:embed="rId5"/>
                <a:stretch>
                  <a:fillRect/>
                </a:stretch>
              </a:blipFill>
              <a:ln w="12700" cap="flat">
                <a:solidFill>
                  <a:srgbClr val="00A6D6"/>
                </a:solidFill>
                <a:miter lim="400000"/>
              </a:ln>
              <a:effectLst/>
            </p:spPr>
            <p:txBody>
              <a:bodyPr/>
              <a:lstStyle/>
              <a:p>
                <a:r>
                  <a:rPr lang="en-US">
                    <a:noFill/>
                  </a:rPr>
                  <a:t> </a:t>
                </a:r>
              </a:p>
            </p:txBody>
          </p:sp>
        </mc:Fallback>
      </mc:AlternateContent>
      <p:pic>
        <p:nvPicPr>
          <p:cNvPr id="26" name="Picture 25">
            <a:extLst>
              <a:ext uri="{FF2B5EF4-FFF2-40B4-BE49-F238E27FC236}">
                <a16:creationId xmlns:a16="http://schemas.microsoft.com/office/drawing/2014/main" id="{02F7A2E4-2329-8E81-5965-9760056CB484}"/>
              </a:ext>
            </a:extLst>
          </p:cNvPr>
          <p:cNvPicPr>
            <a:picLocks noChangeAspect="1"/>
          </p:cNvPicPr>
          <p:nvPr/>
        </p:nvPicPr>
        <p:blipFill>
          <a:blip r:embed="rId6">
            <a:extLst>
              <a:ext uri="{28A0092B-C50C-407E-A947-70E740481C1C}">
                <a14:useLocalDpi xmlns:a14="http://schemas.microsoft.com/office/drawing/2010/main" val="0"/>
              </a:ext>
            </a:extLst>
          </a:blip>
          <a:srcRect l="21574" r="21852" b="24988"/>
          <a:stretch>
            <a:fillRect/>
          </a:stretch>
        </p:blipFill>
        <p:spPr>
          <a:xfrm>
            <a:off x="6908576" y="191907"/>
            <a:ext cx="5067524" cy="3919443"/>
          </a:xfrm>
          <a:prstGeom prst="rect">
            <a:avLst/>
          </a:prstGeom>
          <a:ln>
            <a:solidFill>
              <a:srgbClr val="00A6D6"/>
            </a:solidFill>
          </a:ln>
        </p:spPr>
      </p:pic>
      <p:sp>
        <p:nvSpPr>
          <p:cNvPr id="27" name="TextBox 26">
            <a:extLst>
              <a:ext uri="{FF2B5EF4-FFF2-40B4-BE49-F238E27FC236}">
                <a16:creationId xmlns:a16="http://schemas.microsoft.com/office/drawing/2014/main" id="{4C078979-3A64-4E78-C8DC-C499D641E34C}"/>
              </a:ext>
            </a:extLst>
          </p:cNvPr>
          <p:cNvSpPr txBox="1"/>
          <p:nvPr/>
        </p:nvSpPr>
        <p:spPr>
          <a:xfrm>
            <a:off x="10578876" y="4165927"/>
            <a:ext cx="139722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Filter: DDK3</a:t>
            </a:r>
          </a:p>
        </p:txBody>
      </p:sp>
    </p:spTree>
    <p:extLst>
      <p:ext uri="{BB962C8B-B14F-4D97-AF65-F5344CB8AC3E}">
        <p14:creationId xmlns:p14="http://schemas.microsoft.com/office/powerpoint/2010/main" val="191470322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152771-C4C6-93C4-8D5C-CD86BD1E012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63E1D54-28A0-A03A-2F75-96A7281BDEDD}"/>
              </a:ext>
            </a:extLst>
          </p:cNvPr>
          <p:cNvSpPr>
            <a:spLocks noGrp="1"/>
          </p:cNvSpPr>
          <p:nvPr>
            <p:ph type="title"/>
          </p:nvPr>
        </p:nvSpPr>
        <p:spPr>
          <a:xfrm>
            <a:off x="698500" y="741499"/>
            <a:ext cx="10775071" cy="490401"/>
          </a:xfrm>
        </p:spPr>
        <p:txBody>
          <a:bodyPr/>
          <a:lstStyle/>
          <a:p>
            <a:r>
              <a:rPr lang="en-US" dirty="0"/>
              <a:t>Further details (3)</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1B8D0B7-F204-BB98-F043-555FCC41CF93}"/>
                  </a:ext>
                </a:extLst>
              </p:cNvPr>
              <p:cNvSpPr txBox="1"/>
              <p:nvPr/>
            </p:nvSpPr>
            <p:spPr>
              <a:xfrm>
                <a:off x="6076070" y="3953166"/>
                <a:ext cx="4820005" cy="562655"/>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acc>
                            <m:accPr>
                              <m:chr m:val="̅"/>
                              <m:ctrlPr>
                                <a:rPr lang="en-US" sz="2800" i="1" smtClean="0">
                                  <a:latin typeface="Cambria Math" panose="02040503050406030204" pitchFamily="18" charset="0"/>
                                </a:rPr>
                              </m:ctrlPr>
                            </m:accPr>
                            <m:e>
                              <m:r>
                                <a:rPr lang="en-US" sz="2800" i="1">
                                  <a:latin typeface="Cambria Math" panose="02040503050406030204" pitchFamily="18" charset="0"/>
                                </a:rPr>
                                <m:t>𝛿</m:t>
                              </m:r>
                              <m:r>
                                <a:rPr lang="en-US" sz="2800" i="1">
                                  <a:latin typeface="Cambria Math" panose="02040503050406030204" pitchFamily="18" charset="0"/>
                                </a:rPr>
                                <m:t>h</m:t>
                              </m:r>
                            </m:e>
                          </m:acc>
                        </m:e>
                        <m:sub>
                          <m:r>
                            <m:rPr>
                              <m:sty m:val="p"/>
                            </m:rPr>
                            <a:rPr lang="en-US" sz="2800" b="0" i="0" smtClean="0">
                              <a:latin typeface="Cambria Math" panose="02040503050406030204" pitchFamily="18" charset="0"/>
                            </a:rPr>
                            <m:t>leak</m:t>
                          </m:r>
                          <m:r>
                            <a:rPr lang="en-US" sz="2800" b="0" i="1" smtClean="0">
                              <a:latin typeface="Cambria Math" panose="02040503050406030204" pitchFamily="18" charset="0"/>
                            </a:rPr>
                            <m:t>,</m:t>
                          </m:r>
                          <m:r>
                            <a:rPr lang="en-US" sz="2800" b="0" i="1" smtClean="0">
                              <a:latin typeface="Cambria Math" panose="02040503050406030204" pitchFamily="18" charset="0"/>
                            </a:rPr>
                            <m:t>𝑛</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𝑐</m:t>
                          </m:r>
                        </m:e>
                        <m:sub>
                          <m:r>
                            <a:rPr lang="en-US" sz="2800" b="0" i="1" smtClean="0">
                              <a:latin typeface="Cambria Math" panose="02040503050406030204" pitchFamily="18" charset="0"/>
                            </a:rPr>
                            <m:t>𝑛</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𝛿</m:t>
                              </m:r>
                              <m:r>
                                <a:rPr lang="en-US" sz="2800" i="1">
                                  <a:latin typeface="Cambria Math" panose="02040503050406030204" pitchFamily="18" charset="0"/>
                                </a:rPr>
                                <m:t>h</m:t>
                              </m:r>
                            </m:e>
                          </m:acc>
                        </m:e>
                        <m:sub>
                          <m:r>
                            <a:rPr lang="en-US" sz="2800" i="1">
                              <a:latin typeface="Cambria Math" panose="02040503050406030204" pitchFamily="18" charset="0"/>
                            </a:rPr>
                            <m:t>𝑛</m:t>
                          </m:r>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𝛿</m:t>
                              </m:r>
                              <m:r>
                                <a:rPr lang="en-US" sz="2800" i="1">
                                  <a:latin typeface="Cambria Math" panose="02040503050406030204" pitchFamily="18" charset="0"/>
                                </a:rPr>
                                <m:t>h</m:t>
                              </m:r>
                            </m:e>
                          </m:acc>
                        </m:e>
                        <m:sub>
                          <m:r>
                            <a:rPr lang="en-US" sz="2800" i="1">
                              <a:latin typeface="Cambria Math" panose="02040503050406030204" pitchFamily="18" charset="0"/>
                            </a:rPr>
                            <m:t>𝑛</m:t>
                          </m:r>
                          <m:r>
                            <a:rPr lang="en-US" sz="2800" b="0" i="1" smtClean="0">
                              <a:latin typeface="Cambria Math" panose="02040503050406030204" pitchFamily="18" charset="0"/>
                            </a:rPr>
                            <m:t>−1</m:t>
                          </m:r>
                        </m:sub>
                      </m:sSub>
                      <m:r>
                        <a:rPr lang="en-US" sz="2800" b="0" i="1" smtClean="0">
                          <a:latin typeface="Cambria Math" panose="02040503050406030204" pitchFamily="18" charset="0"/>
                        </a:rPr>
                        <m:t>)</m:t>
                      </m:r>
                    </m:oMath>
                  </m:oMathPara>
                </a14:m>
                <a:endParaRPr lang="en-US" sz="2800" dirty="0"/>
              </a:p>
            </p:txBody>
          </p:sp>
        </mc:Choice>
        <mc:Fallback xmlns="">
          <p:sp>
            <p:nvSpPr>
              <p:cNvPr id="14" name="TextBox 13">
                <a:extLst>
                  <a:ext uri="{FF2B5EF4-FFF2-40B4-BE49-F238E27FC236}">
                    <a16:creationId xmlns:a16="http://schemas.microsoft.com/office/drawing/2014/main" id="{E1B8D0B7-F204-BB98-F043-555FCC41CF93}"/>
                  </a:ext>
                </a:extLst>
              </p:cNvPr>
              <p:cNvSpPr txBox="1">
                <a:spLocks noRot="1" noChangeAspect="1" noMove="1" noResize="1" noEditPoints="1" noAdjustHandles="1" noChangeArrowheads="1" noChangeShapeType="1" noTextEdit="1"/>
              </p:cNvSpPr>
              <p:nvPr/>
            </p:nvSpPr>
            <p:spPr>
              <a:xfrm>
                <a:off x="6076070" y="3953166"/>
                <a:ext cx="4820005" cy="562655"/>
              </a:xfrm>
              <a:prstGeom prst="rect">
                <a:avLst/>
              </a:prstGeom>
              <a:blipFill>
                <a:blip r:embed="rId2"/>
                <a:stretch>
                  <a:fillRect/>
                </a:stretch>
              </a:blipFill>
              <a:ln w="12700" cap="flat">
                <a:solidFill>
                  <a:srgbClr val="00A6D6"/>
                </a:solid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E42FCC4-377F-3369-0DE2-FB95AD5AA981}"/>
                  </a:ext>
                </a:extLst>
              </p:cNvPr>
              <p:cNvSpPr txBox="1"/>
              <p:nvPr/>
            </p:nvSpPr>
            <p:spPr>
              <a:xfrm>
                <a:off x="698500" y="1999494"/>
                <a:ext cx="4432300" cy="3139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For DDK</a:t>
                </a:r>
                <a14:m>
                  <m:oMath xmlns:m="http://schemas.openxmlformats.org/officeDocument/2006/math">
                    <m:r>
                      <a:rPr kumimoji="0" lang="en-US" sz="1800" b="1" i="1" u="none" strike="noStrike" cap="none" spc="0" normalizeH="0" baseline="0" dirty="0" smtClean="0">
                        <a:ln>
                          <a:noFill/>
                        </a:ln>
                        <a:solidFill>
                          <a:srgbClr val="000000"/>
                        </a:solidFill>
                        <a:effectLst/>
                        <a:uFillTx/>
                        <a:latin typeface="Cambria Math" panose="02040503050406030204" pitchFamily="18" charset="0"/>
                        <a:ea typeface="Arial"/>
                        <a:cs typeface="Arial"/>
                        <a:sym typeface="Arial"/>
                      </a:rPr>
                      <m:t>𝒏</m:t>
                    </m:r>
                  </m:oMath>
                </a14:m>
                <a:r>
                  <a:rPr kumimoji="0" lang="en-US" sz="1800" b="0" i="0" u="none" strike="noStrike" cap="none" spc="0" normalizeH="0" baseline="0" dirty="0">
                    <a:ln>
                      <a:noFill/>
                    </a:ln>
                    <a:solidFill>
                      <a:srgbClr val="000000"/>
                    </a:solidFill>
                    <a:effectLst/>
                    <a:uFillTx/>
                    <a:latin typeface="Arial"/>
                    <a:ea typeface="Arial"/>
                    <a:cs typeface="Arial"/>
                    <a:sym typeface="Arial"/>
                  </a:rPr>
                  <a:t> filtered EWH solution:</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à"/>
                  <a:tabLst/>
                </a:pPr>
                <a:r>
                  <a:rPr lang="en-US" dirty="0"/>
                  <a:t>Leakage correction is estimated using the DDK pair-difference method by </a:t>
                </a:r>
                <a:r>
                  <a:rPr lang="en-US" dirty="0" err="1"/>
                  <a:t>Dobslaw</a:t>
                </a:r>
                <a:r>
                  <a:rPr lang="en-US" dirty="0"/>
                  <a:t>, H. et al (2020).</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à"/>
                  <a:tabLst/>
                </a:pPr>
                <a:endParaRPr lang="en-US" dirty="0"/>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à"/>
                  <a:tabLst/>
                </a:pPr>
                <a:r>
                  <a:rPr kumimoji="0" lang="en-US" sz="1800" b="0" i="0" u="none" strike="noStrike" cap="none" spc="0" normalizeH="0" baseline="0" dirty="0">
                    <a:ln>
                      <a:noFill/>
                    </a:ln>
                    <a:solidFill>
                      <a:srgbClr val="000000"/>
                    </a:solidFill>
                    <a:effectLst/>
                    <a:uFillTx/>
                    <a:latin typeface="Arial"/>
                    <a:ea typeface="Arial"/>
                    <a:cs typeface="Arial"/>
                    <a:sym typeface="Arial"/>
                  </a:rPr>
                  <a:t>The uncertainty </a:t>
                </a:r>
                <a:r>
                  <a:rPr lang="en-US" dirty="0"/>
                  <a:t>is propagated through the weighted ensemble statistics.</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à"/>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R="0" algn="l" defTabSz="914400" rtl="0" fontAlgn="auto" latinLnBrk="0" hangingPunct="0">
                  <a:lnSpc>
                    <a:spcPct val="100000"/>
                  </a:lnSpc>
                  <a:spcBef>
                    <a:spcPts val="0"/>
                  </a:spcBef>
                  <a:spcAft>
                    <a:spcPts val="0"/>
                  </a:spcAft>
                  <a:buClrTx/>
                  <a:buSzTx/>
                  <a:tabLst/>
                </a:pPr>
                <a:r>
                  <a:rPr lang="en-US" dirty="0">
                    <a:sym typeface="Wingdings" panose="05000000000000000000" pitchFamily="2" charset="2"/>
                  </a:rPr>
                  <a:t></a:t>
                </a:r>
                <a:r>
                  <a:rPr lang="en-US" dirty="0"/>
                  <a:t> Significant magnitude of both leakage and uncertainty!</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mc:Choice>
        <mc:Fallback xmlns="">
          <p:sp>
            <p:nvSpPr>
              <p:cNvPr id="2" name="TextBox 1">
                <a:extLst>
                  <a:ext uri="{FF2B5EF4-FFF2-40B4-BE49-F238E27FC236}">
                    <a16:creationId xmlns:a16="http://schemas.microsoft.com/office/drawing/2014/main" id="{1E42FCC4-377F-3369-0DE2-FB95AD5AA981}"/>
                  </a:ext>
                </a:extLst>
              </p:cNvPr>
              <p:cNvSpPr txBox="1">
                <a:spLocks noRot="1" noChangeAspect="1" noMove="1" noResize="1" noEditPoints="1" noAdjustHandles="1" noChangeArrowheads="1" noChangeShapeType="1" noTextEdit="1"/>
              </p:cNvSpPr>
              <p:nvPr/>
            </p:nvSpPr>
            <p:spPr>
              <a:xfrm>
                <a:off x="698500" y="1999494"/>
                <a:ext cx="4432300" cy="3139319"/>
              </a:xfrm>
              <a:prstGeom prst="rect">
                <a:avLst/>
              </a:prstGeom>
              <a:blipFill>
                <a:blip r:embed="rId3"/>
                <a:stretch>
                  <a:fillRect l="-2201" t="-971" b="-2136"/>
                </a:stretch>
              </a:blipFill>
              <a:ln w="12700" cap="flat">
                <a:noFill/>
                <a:miter lim="400000"/>
              </a:ln>
              <a:effectLst/>
            </p:spPr>
            <p:txBody>
              <a:bodyPr/>
              <a:lstStyle/>
              <a:p>
                <a:r>
                  <a:rPr lang="en-US">
                    <a:noFill/>
                  </a:rPr>
                  <a:t> </a:t>
                </a:r>
              </a:p>
            </p:txBody>
          </p:sp>
        </mc:Fallback>
      </mc:AlternateContent>
      <p:sp>
        <p:nvSpPr>
          <p:cNvPr id="4" name="TextBox 3">
            <a:extLst>
              <a:ext uri="{FF2B5EF4-FFF2-40B4-BE49-F238E27FC236}">
                <a16:creationId xmlns:a16="http://schemas.microsoft.com/office/drawing/2014/main" id="{A207C32A-BF38-4386-0AC2-A332EE20EAF2}"/>
              </a:ext>
            </a:extLst>
          </p:cNvPr>
          <p:cNvSpPr txBox="1"/>
          <p:nvPr/>
        </p:nvSpPr>
        <p:spPr>
          <a:xfrm>
            <a:off x="698500" y="5701002"/>
            <a:ext cx="6134100" cy="83099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dirty="0" err="1"/>
              <a:t>Dobslaw</a:t>
            </a:r>
            <a:r>
              <a:rPr lang="en-US" sz="1200" dirty="0"/>
              <a:t>, H., Dill, R., Bagge, M., Klemann, V., </a:t>
            </a:r>
            <a:r>
              <a:rPr lang="en-US" sz="1200" dirty="0" err="1"/>
              <a:t>Boergens</a:t>
            </a:r>
            <a:r>
              <a:rPr lang="en-US" sz="1200" dirty="0"/>
              <a:t>, E., Thomas, M., et al. (2020):</a:t>
            </a:r>
          </a:p>
          <a:p>
            <a:r>
              <a:rPr lang="en-US" sz="1200" dirty="0"/>
              <a:t>Gravitationally consistent mean </a:t>
            </a:r>
            <a:r>
              <a:rPr lang="en-US" sz="1200" dirty="0" err="1"/>
              <a:t>barystatic</a:t>
            </a:r>
            <a:r>
              <a:rPr lang="en-US" sz="1200" dirty="0"/>
              <a:t> sea level rise from leakage-corrected monthly GRACE data. Journal of Geophysical Research: Solid Earth, 125, e2020JB020923.</a:t>
            </a:r>
          </a:p>
          <a:p>
            <a:r>
              <a:rPr lang="en-US" sz="1200" dirty="0">
                <a:hlinkClick r:id="rId4"/>
              </a:rPr>
              <a:t>https://doi.org/10.1029/2020JB020923</a:t>
            </a:r>
            <a:r>
              <a:rPr lang="en-US" sz="1200" dirty="0"/>
              <a:t> </a:t>
            </a:r>
          </a:p>
        </p:txBody>
      </p:sp>
      <p:sp>
        <p:nvSpPr>
          <p:cNvPr id="6" name="TextBox 5">
            <a:extLst>
              <a:ext uri="{FF2B5EF4-FFF2-40B4-BE49-F238E27FC236}">
                <a16:creationId xmlns:a16="http://schemas.microsoft.com/office/drawing/2014/main" id="{81C28E01-C1B8-ECF3-9855-FB1AB5D5D86D}"/>
              </a:ext>
            </a:extLst>
          </p:cNvPr>
          <p:cNvSpPr txBox="1"/>
          <p:nvPr/>
        </p:nvSpPr>
        <p:spPr>
          <a:xfrm>
            <a:off x="6086035" y="4645483"/>
            <a:ext cx="5905500" cy="523220"/>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buNone/>
            </a:pPr>
            <a:r>
              <a:rPr lang="en-US" sz="1400" b="0" i="0" dirty="0">
                <a:solidFill>
                  <a:srgbClr val="000000"/>
                </a:solidFill>
                <a:effectLst/>
                <a:latin typeface="Courier New" panose="02070309020205020404" pitchFamily="49" charset="0"/>
              </a:rPr>
              <a:t>n             DDK7   DDK6   DDK5   DDK4   DDK3   DDK2</a:t>
            </a:r>
          </a:p>
          <a:p>
            <a:pPr algn="l">
              <a:buNone/>
            </a:pPr>
            <a:r>
              <a:rPr lang="en-US" sz="1400" b="0" i="0" dirty="0">
                <a:solidFill>
                  <a:srgbClr val="000000"/>
                </a:solidFill>
                <a:effectLst/>
                <a:latin typeface="Courier New" panose="02070309020205020404" pitchFamily="49" charset="0"/>
              </a:rPr>
              <a:t>Scale factor  4.4    4.5    4.0    4.5    3.9    2.9</a:t>
            </a:r>
          </a:p>
        </p:txBody>
      </p:sp>
      <p:pic>
        <p:nvPicPr>
          <p:cNvPr id="9" name="Picture 8">
            <a:extLst>
              <a:ext uri="{FF2B5EF4-FFF2-40B4-BE49-F238E27FC236}">
                <a16:creationId xmlns:a16="http://schemas.microsoft.com/office/drawing/2014/main" id="{FD8AD948-8B3A-0596-1173-078421C86D07}"/>
              </a:ext>
            </a:extLst>
          </p:cNvPr>
          <p:cNvPicPr>
            <a:picLocks noChangeAspect="1"/>
          </p:cNvPicPr>
          <p:nvPr/>
        </p:nvPicPr>
        <p:blipFill>
          <a:blip r:embed="rId5">
            <a:extLst>
              <a:ext uri="{28A0092B-C50C-407E-A947-70E740481C1C}">
                <a14:useLocalDpi xmlns:a14="http://schemas.microsoft.com/office/drawing/2010/main" val="0"/>
              </a:ext>
            </a:extLst>
          </a:blip>
          <a:srcRect l="21574" t="74870" r="21852"/>
          <a:stretch>
            <a:fillRect/>
          </a:stretch>
        </p:blipFill>
        <p:spPr>
          <a:xfrm>
            <a:off x="5095025" y="415275"/>
            <a:ext cx="6851181" cy="1775252"/>
          </a:xfrm>
          <a:prstGeom prst="rect">
            <a:avLst/>
          </a:prstGeom>
          <a:ln>
            <a:solidFill>
              <a:srgbClr val="00A6D6"/>
            </a:solidFill>
          </a:ln>
        </p:spPr>
      </p:pic>
      <p:sp>
        <p:nvSpPr>
          <p:cNvPr id="10" name="TextBox 9">
            <a:extLst>
              <a:ext uri="{FF2B5EF4-FFF2-40B4-BE49-F238E27FC236}">
                <a16:creationId xmlns:a16="http://schemas.microsoft.com/office/drawing/2014/main" id="{8177F47A-572B-836E-D124-8A86B12AECFB}"/>
              </a:ext>
            </a:extLst>
          </p:cNvPr>
          <p:cNvSpPr txBox="1"/>
          <p:nvPr/>
        </p:nvSpPr>
        <p:spPr>
          <a:xfrm>
            <a:off x="10575485" y="2171693"/>
            <a:ext cx="137072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Filter: DDK3</a:t>
            </a:r>
          </a:p>
        </p:txBody>
      </p:sp>
    </p:spTree>
    <p:extLst>
      <p:ext uri="{BB962C8B-B14F-4D97-AF65-F5344CB8AC3E}">
        <p14:creationId xmlns:p14="http://schemas.microsoft.com/office/powerpoint/2010/main" val="36115831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189775-9895-1512-77C1-426B9E4F3F5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2655958-3796-45C6-E818-F6F6D75ED5C5}"/>
              </a:ext>
            </a:extLst>
          </p:cNvPr>
          <p:cNvSpPr>
            <a:spLocks noGrp="1"/>
          </p:cNvSpPr>
          <p:nvPr>
            <p:ph type="title"/>
          </p:nvPr>
        </p:nvSpPr>
        <p:spPr/>
        <p:txBody>
          <a:bodyPr/>
          <a:lstStyle/>
          <a:p>
            <a:r>
              <a:rPr lang="en-US" dirty="0"/>
              <a:t>Aliasing tide amplitudes</a:t>
            </a:r>
          </a:p>
        </p:txBody>
      </p:sp>
      <p:grpSp>
        <p:nvGrpSpPr>
          <p:cNvPr id="2" name="Group 1">
            <a:extLst>
              <a:ext uri="{FF2B5EF4-FFF2-40B4-BE49-F238E27FC236}">
                <a16:creationId xmlns:a16="http://schemas.microsoft.com/office/drawing/2014/main" id="{FC4B6EC3-3CFA-4027-CB73-4EAF24994BCC}"/>
              </a:ext>
            </a:extLst>
          </p:cNvPr>
          <p:cNvGrpSpPr/>
          <p:nvPr/>
        </p:nvGrpSpPr>
        <p:grpSpPr>
          <a:xfrm>
            <a:off x="3238500" y="1549399"/>
            <a:ext cx="6091079" cy="4838701"/>
            <a:chOff x="586024" y="-1828887"/>
            <a:chExt cx="10940655" cy="8686887"/>
          </a:xfrm>
        </p:grpSpPr>
        <p:pic>
          <p:nvPicPr>
            <p:cNvPr id="3" name="Picture 2">
              <a:extLst>
                <a:ext uri="{FF2B5EF4-FFF2-40B4-BE49-F238E27FC236}">
                  <a16:creationId xmlns:a16="http://schemas.microsoft.com/office/drawing/2014/main" id="{6A6143C7-79F1-F6FB-F042-890099528CA5}"/>
                </a:ext>
              </a:extLst>
            </p:cNvPr>
            <p:cNvPicPr>
              <a:picLocks noChangeAspect="1"/>
            </p:cNvPicPr>
            <p:nvPr/>
          </p:nvPicPr>
          <p:blipFill>
            <a:blip r:embed="rId2"/>
            <a:stretch>
              <a:fillRect/>
            </a:stretch>
          </p:blipFill>
          <p:spPr>
            <a:xfrm>
              <a:off x="606502" y="-1701800"/>
              <a:ext cx="10861359" cy="8559800"/>
            </a:xfrm>
            <a:prstGeom prst="rect">
              <a:avLst/>
            </a:prstGeom>
          </p:spPr>
        </p:pic>
        <p:pic>
          <p:nvPicPr>
            <p:cNvPr id="4" name="Picture 3">
              <a:extLst>
                <a:ext uri="{FF2B5EF4-FFF2-40B4-BE49-F238E27FC236}">
                  <a16:creationId xmlns:a16="http://schemas.microsoft.com/office/drawing/2014/main" id="{DF36FB83-C9F3-DDDF-A924-FD4AAA81A5E8}"/>
                </a:ext>
              </a:extLst>
            </p:cNvPr>
            <p:cNvPicPr>
              <a:picLocks noChangeAspect="1"/>
            </p:cNvPicPr>
            <p:nvPr/>
          </p:nvPicPr>
          <p:blipFill>
            <a:blip r:embed="rId3">
              <a:extLst>
                <a:ext uri="{28A0092B-C50C-407E-A947-70E740481C1C}">
                  <a14:useLocalDpi xmlns:a14="http://schemas.microsoft.com/office/drawing/2010/main" val="0"/>
                </a:ext>
              </a:extLst>
            </a:blip>
            <a:srcRect t="7222" b="8148"/>
            <a:stretch>
              <a:fillRect/>
            </a:stretch>
          </p:blipFill>
          <p:spPr>
            <a:xfrm>
              <a:off x="665321" y="-1676400"/>
              <a:ext cx="10861358" cy="5803900"/>
            </a:xfrm>
            <a:prstGeom prst="rect">
              <a:avLst/>
            </a:prstGeom>
          </p:spPr>
        </p:pic>
        <p:pic>
          <p:nvPicPr>
            <p:cNvPr id="5" name="Picture 4">
              <a:extLst>
                <a:ext uri="{FF2B5EF4-FFF2-40B4-BE49-F238E27FC236}">
                  <a16:creationId xmlns:a16="http://schemas.microsoft.com/office/drawing/2014/main" id="{BFC60080-B9F0-4BE9-4E26-6C4AA1336088}"/>
                </a:ext>
              </a:extLst>
            </p:cNvPr>
            <p:cNvPicPr>
              <a:picLocks noChangeAspect="1"/>
            </p:cNvPicPr>
            <p:nvPr/>
          </p:nvPicPr>
          <p:blipFill>
            <a:blip r:embed="rId4">
              <a:extLst>
                <a:ext uri="{28A0092B-C50C-407E-A947-70E740481C1C}">
                  <a14:useLocalDpi xmlns:a14="http://schemas.microsoft.com/office/drawing/2010/main" val="0"/>
                </a:ext>
              </a:extLst>
            </a:blip>
            <a:srcRect l="2194" t="12500" r="5043" b="14583"/>
            <a:stretch>
              <a:fillRect/>
            </a:stretch>
          </p:blipFill>
          <p:spPr>
            <a:xfrm>
              <a:off x="3278029" y="4191000"/>
              <a:ext cx="5372100" cy="2667000"/>
            </a:xfrm>
            <a:prstGeom prst="rect">
              <a:avLst/>
            </a:prstGeom>
          </p:spPr>
        </p:pic>
        <p:sp>
          <p:nvSpPr>
            <p:cNvPr id="7" name="TextBox 6">
              <a:extLst>
                <a:ext uri="{FF2B5EF4-FFF2-40B4-BE49-F238E27FC236}">
                  <a16:creationId xmlns:a16="http://schemas.microsoft.com/office/drawing/2014/main" id="{FF93CFB9-9F85-523F-5D39-A7551E58D219}"/>
                </a:ext>
              </a:extLst>
            </p:cNvPr>
            <p:cNvSpPr txBox="1"/>
            <p:nvPr/>
          </p:nvSpPr>
          <p:spPr>
            <a:xfrm>
              <a:off x="586024" y="-1828885"/>
              <a:ext cx="1202388" cy="828824"/>
            </a:xfrm>
            <a:prstGeom prst="rect">
              <a:avLst/>
            </a:prstGeom>
            <a:noFill/>
          </p:spPr>
          <p:txBody>
            <a:bodyPr wrap="square" rtlCol="0">
              <a:spAutoFit/>
            </a:bodyPr>
            <a:lstStyle/>
            <a:p>
              <a:r>
                <a:rPr lang="en-US" sz="2400" dirty="0"/>
                <a:t>a)</a:t>
              </a:r>
            </a:p>
          </p:txBody>
        </p:sp>
        <p:sp>
          <p:nvSpPr>
            <p:cNvPr id="8" name="TextBox 7">
              <a:extLst>
                <a:ext uri="{FF2B5EF4-FFF2-40B4-BE49-F238E27FC236}">
                  <a16:creationId xmlns:a16="http://schemas.microsoft.com/office/drawing/2014/main" id="{D3CF4C68-21BA-4A66-CA9D-B131FAD29870}"/>
                </a:ext>
              </a:extLst>
            </p:cNvPr>
            <p:cNvSpPr txBox="1"/>
            <p:nvPr/>
          </p:nvSpPr>
          <p:spPr>
            <a:xfrm>
              <a:off x="6026942" y="-1828887"/>
              <a:ext cx="1202388" cy="828824"/>
            </a:xfrm>
            <a:prstGeom prst="rect">
              <a:avLst/>
            </a:prstGeom>
            <a:noFill/>
          </p:spPr>
          <p:txBody>
            <a:bodyPr wrap="square" rtlCol="0">
              <a:spAutoFit/>
            </a:bodyPr>
            <a:lstStyle/>
            <a:p>
              <a:r>
                <a:rPr lang="en-US" sz="2400" dirty="0"/>
                <a:t>b)</a:t>
              </a:r>
            </a:p>
          </p:txBody>
        </p:sp>
        <p:sp>
          <p:nvSpPr>
            <p:cNvPr id="9" name="TextBox 8">
              <a:extLst>
                <a:ext uri="{FF2B5EF4-FFF2-40B4-BE49-F238E27FC236}">
                  <a16:creationId xmlns:a16="http://schemas.microsoft.com/office/drawing/2014/main" id="{74ECF9E9-8252-0A87-94E3-3E405388CF2F}"/>
                </a:ext>
              </a:extLst>
            </p:cNvPr>
            <p:cNvSpPr txBox="1"/>
            <p:nvPr/>
          </p:nvSpPr>
          <p:spPr>
            <a:xfrm>
              <a:off x="606502" y="1187407"/>
              <a:ext cx="1202388" cy="828824"/>
            </a:xfrm>
            <a:prstGeom prst="rect">
              <a:avLst/>
            </a:prstGeom>
            <a:noFill/>
          </p:spPr>
          <p:txBody>
            <a:bodyPr wrap="square" rtlCol="0">
              <a:spAutoFit/>
            </a:bodyPr>
            <a:lstStyle/>
            <a:p>
              <a:r>
                <a:rPr lang="en-US" sz="2400" dirty="0"/>
                <a:t>c)</a:t>
              </a:r>
            </a:p>
          </p:txBody>
        </p:sp>
        <p:sp>
          <p:nvSpPr>
            <p:cNvPr id="12" name="TextBox 11">
              <a:extLst>
                <a:ext uri="{FF2B5EF4-FFF2-40B4-BE49-F238E27FC236}">
                  <a16:creationId xmlns:a16="http://schemas.microsoft.com/office/drawing/2014/main" id="{7E355161-1F0A-48D8-0A47-13D023BD22D7}"/>
                </a:ext>
              </a:extLst>
            </p:cNvPr>
            <p:cNvSpPr txBox="1"/>
            <p:nvPr/>
          </p:nvSpPr>
          <p:spPr>
            <a:xfrm>
              <a:off x="6167279" y="1187407"/>
              <a:ext cx="1202388" cy="828824"/>
            </a:xfrm>
            <a:prstGeom prst="rect">
              <a:avLst/>
            </a:prstGeom>
            <a:noFill/>
          </p:spPr>
          <p:txBody>
            <a:bodyPr wrap="square" rtlCol="0">
              <a:spAutoFit/>
            </a:bodyPr>
            <a:lstStyle/>
            <a:p>
              <a:r>
                <a:rPr lang="en-US" sz="2400" dirty="0"/>
                <a:t>d)</a:t>
              </a:r>
            </a:p>
          </p:txBody>
        </p:sp>
        <p:sp>
          <p:nvSpPr>
            <p:cNvPr id="13" name="TextBox 12">
              <a:extLst>
                <a:ext uri="{FF2B5EF4-FFF2-40B4-BE49-F238E27FC236}">
                  <a16:creationId xmlns:a16="http://schemas.microsoft.com/office/drawing/2014/main" id="{F59F1212-CF75-74F4-C930-A8BC9B23875B}"/>
                </a:ext>
              </a:extLst>
            </p:cNvPr>
            <p:cNvSpPr txBox="1"/>
            <p:nvPr/>
          </p:nvSpPr>
          <p:spPr>
            <a:xfrm>
              <a:off x="2676835" y="4191000"/>
              <a:ext cx="1202388" cy="828824"/>
            </a:xfrm>
            <a:prstGeom prst="rect">
              <a:avLst/>
            </a:prstGeom>
            <a:noFill/>
          </p:spPr>
          <p:txBody>
            <a:bodyPr wrap="square" rtlCol="0">
              <a:spAutoFit/>
            </a:bodyPr>
            <a:lstStyle/>
            <a:p>
              <a:r>
                <a:rPr lang="en-US" sz="2400" dirty="0"/>
                <a:t>e)</a:t>
              </a:r>
            </a:p>
          </p:txBody>
        </p:sp>
      </p:grpSp>
      <p:sp>
        <p:nvSpPr>
          <p:cNvPr id="14" name="TextBox 13">
            <a:extLst>
              <a:ext uri="{FF2B5EF4-FFF2-40B4-BE49-F238E27FC236}">
                <a16:creationId xmlns:a16="http://schemas.microsoft.com/office/drawing/2014/main" id="{88FACC37-8982-5C92-9425-440354AE6A3A}"/>
              </a:ext>
            </a:extLst>
          </p:cNvPr>
          <p:cNvSpPr txBox="1"/>
          <p:nvPr/>
        </p:nvSpPr>
        <p:spPr>
          <a:xfrm>
            <a:off x="9639300" y="1371282"/>
            <a:ext cx="223520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Tidal aliasing climatological fit with DDK3.</a:t>
            </a:r>
          </a:p>
        </p:txBody>
      </p:sp>
    </p:spTree>
    <p:extLst>
      <p:ext uri="{BB962C8B-B14F-4D97-AF65-F5344CB8AC3E}">
        <p14:creationId xmlns:p14="http://schemas.microsoft.com/office/powerpoint/2010/main" val="76514798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561CAFA-D948-0C4B-E51F-22AAF9BD355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91F484F-5BBE-2F44-2D39-D5F446DD948D}"/>
              </a:ext>
            </a:extLst>
          </p:cNvPr>
          <p:cNvSpPr>
            <a:spLocks noGrp="1"/>
          </p:cNvSpPr>
          <p:nvPr>
            <p:ph type="title"/>
          </p:nvPr>
        </p:nvSpPr>
        <p:spPr/>
        <p:txBody>
          <a:bodyPr/>
          <a:lstStyle/>
          <a:p>
            <a:r>
              <a:rPr lang="en-US" dirty="0"/>
              <a:t>Climatological fit for leakage</a:t>
            </a:r>
          </a:p>
        </p:txBody>
      </p:sp>
      <p:pic>
        <p:nvPicPr>
          <p:cNvPr id="3" name="Picture 2">
            <a:extLst>
              <a:ext uri="{FF2B5EF4-FFF2-40B4-BE49-F238E27FC236}">
                <a16:creationId xmlns:a16="http://schemas.microsoft.com/office/drawing/2014/main" id="{BD00D017-D421-5E77-F845-CA89E49ECE38}"/>
              </a:ext>
            </a:extLst>
          </p:cNvPr>
          <p:cNvPicPr>
            <a:picLocks noChangeAspect="1"/>
          </p:cNvPicPr>
          <p:nvPr/>
        </p:nvPicPr>
        <p:blipFill>
          <a:blip r:embed="rId2"/>
          <a:stretch>
            <a:fillRect/>
          </a:stretch>
        </p:blipFill>
        <p:spPr>
          <a:xfrm>
            <a:off x="698500" y="1371282"/>
            <a:ext cx="8789552" cy="5199801"/>
          </a:xfrm>
          <a:prstGeom prst="rect">
            <a:avLst/>
          </a:prstGeom>
          <a:ln>
            <a:solidFill>
              <a:srgbClr val="00A6D6"/>
            </a:solidFill>
          </a:ln>
        </p:spPr>
      </p:pic>
      <p:sp>
        <p:nvSpPr>
          <p:cNvPr id="4" name="TextBox 3">
            <a:extLst>
              <a:ext uri="{FF2B5EF4-FFF2-40B4-BE49-F238E27FC236}">
                <a16:creationId xmlns:a16="http://schemas.microsoft.com/office/drawing/2014/main" id="{310202AF-63D7-2853-EB42-5EE22716D216}"/>
              </a:ext>
            </a:extLst>
          </p:cNvPr>
          <p:cNvSpPr txBox="1"/>
          <p:nvPr/>
        </p:nvSpPr>
        <p:spPr>
          <a:xfrm>
            <a:off x="9639300" y="1371282"/>
            <a:ext cx="223520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Leakage climatological fit for DDK3.</a:t>
            </a:r>
          </a:p>
        </p:txBody>
      </p:sp>
    </p:spTree>
    <p:extLst>
      <p:ext uri="{BB962C8B-B14F-4D97-AF65-F5344CB8AC3E}">
        <p14:creationId xmlns:p14="http://schemas.microsoft.com/office/powerpoint/2010/main" val="405639679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C9E70-DD78-058E-D786-6C0254A8785D}"/>
              </a:ext>
            </a:extLst>
          </p:cNvPr>
          <p:cNvSpPr>
            <a:spLocks noGrp="1"/>
          </p:cNvSpPr>
          <p:nvPr>
            <p:ph type="title"/>
          </p:nvPr>
        </p:nvSpPr>
        <p:spPr/>
        <p:txBody>
          <a:bodyPr/>
          <a:lstStyle/>
          <a:p>
            <a:r>
              <a:rPr lang="en-GB" dirty="0"/>
              <a:t>Introduction</a:t>
            </a:r>
          </a:p>
        </p:txBody>
      </p:sp>
      <p:sp>
        <p:nvSpPr>
          <p:cNvPr id="3" name="TextBox 2">
            <a:extLst>
              <a:ext uri="{FF2B5EF4-FFF2-40B4-BE49-F238E27FC236}">
                <a16:creationId xmlns:a16="http://schemas.microsoft.com/office/drawing/2014/main" id="{38B7A8B3-2D9A-95C2-9D80-0D95DEB5FC57}"/>
              </a:ext>
            </a:extLst>
          </p:cNvPr>
          <p:cNvSpPr txBox="1"/>
          <p:nvPr/>
        </p:nvSpPr>
        <p:spPr>
          <a:xfrm>
            <a:off x="698500" y="1528343"/>
            <a:ext cx="10397674" cy="4308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b="1" dirty="0"/>
              <a:t>Focus of this work</a:t>
            </a:r>
          </a:p>
          <a:p>
            <a:endParaRPr lang="en-US" sz="2400" b="1" dirty="0"/>
          </a:p>
          <a:p>
            <a:pPr marL="285750" indent="-285750">
              <a:buFont typeface="Arial" panose="020B0604020202020204" pitchFamily="34" charset="0"/>
              <a:buChar char="•"/>
            </a:pPr>
            <a:r>
              <a:rPr lang="en-US" sz="2000" dirty="0"/>
              <a:t>What are the </a:t>
            </a:r>
            <a:r>
              <a:rPr lang="en-US" sz="2000" b="1" dirty="0"/>
              <a:t>uncertainties in monthly GRACE Level-2A/B products?</a:t>
            </a:r>
            <a:r>
              <a:rPr lang="en-US" sz="2000" dirty="0"/>
              <a:t> </a:t>
            </a:r>
          </a:p>
          <a:p>
            <a:pPr marL="285750" indent="-285750">
              <a:buFont typeface="Arial" panose="020B0604020202020204" pitchFamily="34" charset="0"/>
              <a:buChar char="•"/>
            </a:pPr>
            <a:r>
              <a:rPr lang="en-US" sz="2000" dirty="0"/>
              <a:t>Development of </a:t>
            </a:r>
            <a:r>
              <a:rPr lang="en-US" sz="2000" b="1" dirty="0"/>
              <a:t>TUD-L2B-EWH_UNC-GRACE</a:t>
            </a:r>
            <a:r>
              <a:rPr lang="en-US" sz="2000" dirty="0"/>
              <a:t> </a:t>
            </a:r>
          </a:p>
          <a:p>
            <a:endParaRPr lang="en-US" dirty="0"/>
          </a:p>
          <a:p>
            <a:r>
              <a:rPr lang="en-US" sz="2400" b="1" dirty="0"/>
              <a:t>Presentation Outlook</a:t>
            </a:r>
          </a:p>
          <a:p>
            <a:endParaRPr lang="en-US" sz="2400" b="1" dirty="0"/>
          </a:p>
          <a:p>
            <a:pPr marL="285750" indent="-285750">
              <a:buFont typeface="Arial" panose="020B0604020202020204" pitchFamily="34" charset="0"/>
              <a:buChar char="•"/>
            </a:pPr>
            <a:r>
              <a:rPr lang="en-US" sz="2000" dirty="0"/>
              <a:t>GRACE(-FO) level data </a:t>
            </a:r>
          </a:p>
          <a:p>
            <a:pPr marL="285750" indent="-285750">
              <a:buFont typeface="Arial" panose="020B0604020202020204" pitchFamily="34" charset="0"/>
              <a:buChar char="•"/>
            </a:pPr>
            <a:r>
              <a:rPr lang="en-US" sz="2000" dirty="0"/>
              <a:t>Problem Statement</a:t>
            </a:r>
          </a:p>
          <a:p>
            <a:pPr marL="285750" indent="-285750">
              <a:buFont typeface="Arial" panose="020B0604020202020204" pitchFamily="34" charset="0"/>
              <a:buChar char="•"/>
            </a:pPr>
            <a:r>
              <a:rPr lang="en-US" sz="2000" dirty="0"/>
              <a:t>Methodology</a:t>
            </a:r>
          </a:p>
          <a:p>
            <a:pPr marL="285750" indent="-285750">
              <a:buFont typeface="Arial" panose="020B0604020202020204" pitchFamily="34" charset="0"/>
              <a:buChar char="•"/>
            </a:pPr>
            <a:r>
              <a:rPr lang="en-US" sz="2000" dirty="0"/>
              <a:t>Product structure</a:t>
            </a:r>
          </a:p>
          <a:p>
            <a:pPr marL="285750" indent="-285750">
              <a:buFont typeface="Arial" panose="020B0604020202020204" pitchFamily="34" charset="0"/>
              <a:buChar char="•"/>
            </a:pPr>
            <a:r>
              <a:rPr lang="en-US" sz="2000" dirty="0"/>
              <a:t>Example of Application</a:t>
            </a:r>
          </a:p>
          <a:p>
            <a:pPr marL="285750" indent="-285750">
              <a:buFont typeface="Arial" panose="020B0604020202020204" pitchFamily="34" charset="0"/>
              <a:buChar char="•"/>
            </a:pPr>
            <a:r>
              <a:rPr lang="en-US" sz="2000" dirty="0"/>
              <a:t>Data access &amp; availability</a:t>
            </a:r>
          </a:p>
        </p:txBody>
      </p:sp>
    </p:spTree>
    <p:extLst>
      <p:ext uri="{BB962C8B-B14F-4D97-AF65-F5344CB8AC3E}">
        <p14:creationId xmlns:p14="http://schemas.microsoft.com/office/powerpoint/2010/main" val="193391394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DC86-7061-6032-1DCE-1BAD54645C93}"/>
              </a:ext>
            </a:extLst>
          </p:cNvPr>
          <p:cNvSpPr>
            <a:spLocks noGrp="1"/>
          </p:cNvSpPr>
          <p:nvPr>
            <p:ph type="title"/>
          </p:nvPr>
        </p:nvSpPr>
        <p:spPr/>
        <p:txBody>
          <a:bodyPr/>
          <a:lstStyle/>
          <a:p>
            <a:r>
              <a:rPr lang="en-US" dirty="0"/>
              <a:t>Product details</a:t>
            </a:r>
          </a:p>
        </p:txBody>
      </p:sp>
      <p:sp>
        <p:nvSpPr>
          <p:cNvPr id="30" name="TextBox 29">
            <a:extLst>
              <a:ext uri="{FF2B5EF4-FFF2-40B4-BE49-F238E27FC236}">
                <a16:creationId xmlns:a16="http://schemas.microsoft.com/office/drawing/2014/main" id="{E6F0AAEE-962E-B300-9904-1E7C820E1824}"/>
              </a:ext>
            </a:extLst>
          </p:cNvPr>
          <p:cNvSpPr txBox="1"/>
          <p:nvPr/>
        </p:nvSpPr>
        <p:spPr>
          <a:xfrm>
            <a:off x="698500" y="1559257"/>
            <a:ext cx="6997700"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1" dirty="0"/>
              <a:t>TUD-L2B-EWH_UNC-GRACE</a:t>
            </a:r>
            <a:endParaRPr lang="en-US" sz="20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Gridded Equivalent Water Height (EWH) Product</a:t>
            </a:r>
          </a:p>
          <a:p>
            <a:endParaRPr lang="en-US" sz="1700" dirty="0">
              <a:latin typeface="Arial" panose="020B0604020202020204" pitchFamily="34" charset="0"/>
              <a:cs typeface="Arial" panose="020B0604020202020204" pitchFamily="34" charset="0"/>
            </a:endParaRPr>
          </a:p>
          <a:p>
            <a:pPr lvl="1" indent="0"/>
            <a:endParaRPr lang="en-US" sz="1700" dirty="0">
              <a:latin typeface="Arial" panose="020B0604020202020204" pitchFamily="34" charset="0"/>
              <a:cs typeface="Arial" panose="020B0604020202020204" pitchFamily="34" charset="0"/>
              <a:sym typeface="Wingdings" panose="05000000000000000000" pitchFamily="2" charset="2"/>
            </a:endParaRPr>
          </a:p>
          <a:p>
            <a:pPr lvl="1" indent="0"/>
            <a:endParaRPr lang="en-US" sz="1700" dirty="0">
              <a:latin typeface="Arial" panose="020B0604020202020204" pitchFamily="34" charset="0"/>
              <a:cs typeface="Arial" panose="020B0604020202020204" pitchFamily="34" charset="0"/>
              <a:sym typeface="Wingdings" panose="05000000000000000000" pitchFamily="2" charset="2"/>
            </a:endParaRPr>
          </a:p>
        </p:txBody>
      </p:sp>
      <mc:AlternateContent xmlns:mc="http://schemas.openxmlformats.org/markup-compatibility/2006" xmlns:a14="http://schemas.microsoft.com/office/drawing/2010/main">
        <mc:Choice Requires="a14">
          <p:sp>
            <p:nvSpPr>
              <p:cNvPr id="2073" name="TextBox 2072">
                <a:extLst>
                  <a:ext uri="{FF2B5EF4-FFF2-40B4-BE49-F238E27FC236}">
                    <a16:creationId xmlns:a16="http://schemas.microsoft.com/office/drawing/2014/main" id="{33D05386-B4F5-CE53-BAC9-8349D5107288}"/>
                  </a:ext>
                </a:extLst>
              </p:cNvPr>
              <p:cNvSpPr txBox="1"/>
              <p:nvPr/>
            </p:nvSpPr>
            <p:spPr>
              <a:xfrm>
                <a:off x="3536852" y="2391494"/>
                <a:ext cx="4708965" cy="2308324"/>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rial" panose="020B0604020202020204" pitchFamily="34" charset="0"/>
                    <a:cs typeface="Arial" panose="020B0604020202020204" pitchFamily="34" charset="0"/>
                  </a:rPr>
                  <a:t>Spatial coverage:</a:t>
                </a:r>
              </a:p>
              <a:p>
                <a:pPr lvl="1" indent="0"/>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anose="05000000000000000000" pitchFamily="2" charset="2"/>
                  </a:rPr>
                  <a:t> Latitudes: -89.5</a:t>
                </a:r>
                <a:r>
                  <a:rPr lang="en-US" dirty="0"/>
                  <a:t> </a:t>
                </a:r>
                <a14:m>
                  <m:oMath xmlns:m="http://schemas.openxmlformats.org/officeDocument/2006/math">
                    <m:r>
                      <a:rPr lang="en-US" i="1">
                        <a:latin typeface="Cambria Math" panose="02040503050406030204" pitchFamily="18" charset="0"/>
                      </a:rPr>
                      <m:t>°</m:t>
                    </m:r>
                  </m:oMath>
                </a14:m>
                <a:r>
                  <a:rPr lang="en-US" dirty="0">
                    <a:latin typeface="Arial" panose="020B0604020202020204" pitchFamily="34" charset="0"/>
                    <a:cs typeface="Arial" panose="020B0604020202020204" pitchFamily="34" charset="0"/>
                    <a:sym typeface="Wingdings" panose="05000000000000000000" pitchFamily="2" charset="2"/>
                  </a:rPr>
                  <a:t>, 89.5</a:t>
                </a:r>
                <a:r>
                  <a:rPr lang="en-US" dirty="0"/>
                  <a:t> </a:t>
                </a:r>
                <a14:m>
                  <m:oMath xmlns:m="http://schemas.openxmlformats.org/officeDocument/2006/math">
                    <m:r>
                      <a:rPr lang="en-US" i="1">
                        <a:latin typeface="Cambria Math" panose="02040503050406030204" pitchFamily="18" charset="0"/>
                      </a:rPr>
                      <m:t>°</m:t>
                    </m:r>
                  </m:oMath>
                </a14:m>
                <a:endParaRPr lang="en-US" dirty="0">
                  <a:latin typeface="Arial" panose="020B0604020202020204" pitchFamily="34" charset="0"/>
                  <a:cs typeface="Arial" panose="020B0604020202020204" pitchFamily="34" charset="0"/>
                  <a:sym typeface="Wingdings" panose="05000000000000000000" pitchFamily="2" charset="2"/>
                </a:endParaRPr>
              </a:p>
              <a:p>
                <a:pPr lvl="1" indent="0"/>
                <a:r>
                  <a:rPr lang="en-US" dirty="0">
                    <a:latin typeface="Arial" panose="020B0604020202020204" pitchFamily="34" charset="0"/>
                    <a:cs typeface="Arial" panose="020B0604020202020204" pitchFamily="34" charset="0"/>
                    <a:sym typeface="Wingdings" panose="05000000000000000000" pitchFamily="2" charset="2"/>
                  </a:rPr>
                  <a:t>	 Longitudes: -179.5</a:t>
                </a:r>
                <a:r>
                  <a:rPr lang="en-US" dirty="0"/>
                  <a:t> </a:t>
                </a:r>
                <a14:m>
                  <m:oMath xmlns:m="http://schemas.openxmlformats.org/officeDocument/2006/math">
                    <m:r>
                      <a:rPr lang="en-US" i="1">
                        <a:latin typeface="Cambria Math" panose="02040503050406030204" pitchFamily="18" charset="0"/>
                      </a:rPr>
                      <m:t>°</m:t>
                    </m:r>
                  </m:oMath>
                </a14:m>
                <a:r>
                  <a:rPr lang="en-US" dirty="0">
                    <a:latin typeface="Arial" panose="020B0604020202020204" pitchFamily="34" charset="0"/>
                    <a:cs typeface="Arial" panose="020B0604020202020204" pitchFamily="34" charset="0"/>
                    <a:sym typeface="Wingdings" panose="05000000000000000000" pitchFamily="2" charset="2"/>
                  </a:rPr>
                  <a:t>, 179.5 </a:t>
                </a:r>
                <a14:m>
                  <m:oMath xmlns:m="http://schemas.openxmlformats.org/officeDocument/2006/math">
                    <m:r>
                      <a:rPr lang="en-US" i="1">
                        <a:latin typeface="Cambria Math" panose="02040503050406030204" pitchFamily="18" charset="0"/>
                      </a:rPr>
                      <m:t>°</m:t>
                    </m:r>
                  </m:oMath>
                </a14:m>
                <a:endParaRPr lang="en-US" i="1" dirty="0">
                  <a:latin typeface="Arial" panose="020B0604020202020204" pitchFamily="34" charset="0"/>
                  <a:cs typeface="Arial" panose="020B0604020202020204" pitchFamily="34" charset="0"/>
                </a:endParaRPr>
              </a:p>
              <a:p>
                <a:pPr lvl="1" indent="0"/>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anose="05000000000000000000" pitchFamily="2" charset="2"/>
                  </a:rPr>
                  <a:t> </a:t>
                </a:r>
                <a:r>
                  <a:rPr lang="en-US" dirty="0">
                    <a:latin typeface="Arial" panose="020B0604020202020204" pitchFamily="34" charset="0"/>
                    <a:cs typeface="Arial" panose="020B0604020202020204" pitchFamily="34" charset="0"/>
                  </a:rPr>
                  <a:t>Grid resolution: 0.5</a:t>
                </a:r>
                <a14:m>
                  <m:oMath xmlns:m="http://schemas.openxmlformats.org/officeDocument/2006/math">
                    <m:r>
                      <a:rPr lang="en-US" b="0" i="1" smtClean="0">
                        <a:latin typeface="Cambria Math" panose="02040503050406030204" pitchFamily="18" charset="0"/>
                      </a:rPr>
                      <m:t>°</m:t>
                    </m:r>
                  </m:oMath>
                </a14:m>
                <a:r>
                  <a:rPr lang="en-US" dirty="0">
                    <a:latin typeface="Arial" panose="020B0604020202020204" pitchFamily="34" charset="0"/>
                    <a:cs typeface="Arial" panose="020B0604020202020204" pitchFamily="34" charset="0"/>
                  </a:rPr>
                  <a:t>x 0.5</a:t>
                </a:r>
                <a14:m>
                  <m:oMath xmlns:m="http://schemas.openxmlformats.org/officeDocument/2006/math">
                    <m:r>
                      <a:rPr lang="en-US" i="1">
                        <a:latin typeface="Cambria Math" panose="02040503050406030204" pitchFamily="18" charset="0"/>
                      </a:rPr>
                      <m:t>°</m:t>
                    </m:r>
                  </m:oMath>
                </a14:m>
                <a:endParaRPr lang="en-US" dirty="0">
                  <a:latin typeface="Arial" panose="020B0604020202020204" pitchFamily="34" charset="0"/>
                  <a:cs typeface="Arial" panose="020B0604020202020204" pitchFamily="34" charset="0"/>
                </a:endParaRPr>
              </a:p>
              <a:p>
                <a:pPr lvl="1" indent="0"/>
                <a:endParaRPr lang="en-US" dirty="0">
                  <a:latin typeface="Arial" panose="020B0604020202020204" pitchFamily="34" charset="0"/>
                  <a:cs typeface="Arial" panose="020B0604020202020204" pitchFamily="34" charset="0"/>
                </a:endParaRPr>
              </a:p>
              <a:p>
                <a:pPr lvl="1" indent="0"/>
                <a:r>
                  <a:rPr lang="en-US" dirty="0">
                    <a:latin typeface="Arial" panose="020B0604020202020204" pitchFamily="34" charset="0"/>
                    <a:cs typeface="Arial" panose="020B0604020202020204" pitchFamily="34" charset="0"/>
                  </a:rPr>
                  <a:t>Temporal coverage:</a:t>
                </a:r>
              </a:p>
              <a:p>
                <a:pPr lvl="1" indent="0"/>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anose="05000000000000000000" pitchFamily="2" charset="2"/>
                  </a:rPr>
                  <a:t> April 2002 – December 2020.</a:t>
                </a:r>
              </a:p>
              <a:p>
                <a:pPr lvl="1" indent="0"/>
                <a:r>
                  <a:rPr lang="en-US" dirty="0">
                    <a:latin typeface="Arial" panose="020B0604020202020204" pitchFamily="34" charset="0"/>
                    <a:cs typeface="Arial" panose="020B0604020202020204" pitchFamily="34" charset="0"/>
                    <a:sym typeface="Wingdings" panose="05000000000000000000" pitchFamily="2" charset="2"/>
                  </a:rPr>
                  <a:t>	 Monthly resolution.</a:t>
                </a:r>
              </a:p>
            </p:txBody>
          </p:sp>
        </mc:Choice>
        <mc:Fallback xmlns="">
          <p:sp>
            <p:nvSpPr>
              <p:cNvPr id="2073" name="TextBox 2072">
                <a:extLst>
                  <a:ext uri="{FF2B5EF4-FFF2-40B4-BE49-F238E27FC236}">
                    <a16:creationId xmlns:a16="http://schemas.microsoft.com/office/drawing/2014/main" id="{33D05386-B4F5-CE53-BAC9-8349D5107288}"/>
                  </a:ext>
                </a:extLst>
              </p:cNvPr>
              <p:cNvSpPr txBox="1">
                <a:spLocks noRot="1" noChangeAspect="1" noMove="1" noResize="1" noEditPoints="1" noAdjustHandles="1" noChangeArrowheads="1" noChangeShapeType="1" noTextEdit="1"/>
              </p:cNvSpPr>
              <p:nvPr/>
            </p:nvSpPr>
            <p:spPr>
              <a:xfrm>
                <a:off x="3536852" y="2391494"/>
                <a:ext cx="4708965" cy="2308324"/>
              </a:xfrm>
              <a:prstGeom prst="rect">
                <a:avLst/>
              </a:prstGeom>
              <a:blipFill>
                <a:blip r:embed="rId3"/>
                <a:stretch>
                  <a:fillRect l="-903" t="-1050" b="-2887"/>
                </a:stretch>
              </a:blipFill>
              <a:ln w="12700" cap="flat">
                <a:solidFill>
                  <a:srgbClr val="00A6D6"/>
                </a:solidFill>
                <a:miter lim="400000"/>
              </a:ln>
              <a:effectLst/>
            </p:spPr>
            <p:txBody>
              <a:bodyPr/>
              <a:lstStyle/>
              <a:p>
                <a:r>
                  <a:rPr lang="en-US">
                    <a:noFill/>
                  </a:rPr>
                  <a:t> </a:t>
                </a:r>
              </a:p>
            </p:txBody>
          </p:sp>
        </mc:Fallback>
      </mc:AlternateContent>
      <p:sp>
        <p:nvSpPr>
          <p:cNvPr id="2075" name="TextBox 2074">
            <a:extLst>
              <a:ext uri="{FF2B5EF4-FFF2-40B4-BE49-F238E27FC236}">
                <a16:creationId xmlns:a16="http://schemas.microsoft.com/office/drawing/2014/main" id="{ED715AF1-AE5B-F4C6-1557-6B9C52D8FA8C}"/>
              </a:ext>
            </a:extLst>
          </p:cNvPr>
          <p:cNvSpPr txBox="1"/>
          <p:nvPr/>
        </p:nvSpPr>
        <p:spPr>
          <a:xfrm>
            <a:off x="698500" y="2391494"/>
            <a:ext cx="2601742" cy="2308324"/>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pPr lvl="1" indent="0"/>
            <a:r>
              <a:rPr lang="en-US" sz="1800" dirty="0">
                <a:latin typeface="Arial" panose="020B0604020202020204" pitchFamily="34" charset="0"/>
                <a:cs typeface="Arial" panose="020B0604020202020204" pitchFamily="34" charset="0"/>
              </a:rPr>
              <a:t>File format: </a:t>
            </a:r>
          </a:p>
          <a:p>
            <a:pPr lvl="1" indent="0"/>
            <a:r>
              <a:rPr lang="en-US" sz="1800" dirty="0">
                <a:latin typeface="Arial" panose="020B0604020202020204" pitchFamily="34" charset="0"/>
                <a:cs typeface="Arial" panose="020B0604020202020204" pitchFamily="34" charset="0"/>
              </a:rPr>
              <a:t>NetCDF4</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nc</a:t>
            </a:r>
            <a:r>
              <a:rPr lang="en-US"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lvl="1" indent="0"/>
            <a:endParaRPr lang="en-US" sz="1800" dirty="0">
              <a:latin typeface="Arial" panose="020B0604020202020204" pitchFamily="34" charset="0"/>
              <a:cs typeface="Arial" panose="020B0604020202020204" pitchFamily="34" charset="0"/>
            </a:endParaRPr>
          </a:p>
          <a:p>
            <a:pPr lvl="1" indent="0"/>
            <a:r>
              <a:rPr lang="en-US" dirty="0">
                <a:latin typeface="Arial" panose="020B0604020202020204" pitchFamily="34" charset="0"/>
                <a:cs typeface="Arial" panose="020B0604020202020204" pitchFamily="34" charset="0"/>
                <a:sym typeface="Wingdings" panose="05000000000000000000" pitchFamily="2" charset="2"/>
              </a:rPr>
              <a:t>Dimensions: </a:t>
            </a:r>
          </a:p>
          <a:p>
            <a:pPr lvl="1" indent="0"/>
            <a:r>
              <a:rPr lang="en-US" dirty="0">
                <a:latin typeface="Arial" panose="020B0604020202020204" pitchFamily="34" charset="0"/>
                <a:cs typeface="Arial" panose="020B0604020202020204" pitchFamily="34" charset="0"/>
                <a:sym typeface="Wingdings" panose="05000000000000000000" pitchFamily="2" charset="2"/>
              </a:rPr>
              <a:t>time, latitude, longitude.</a:t>
            </a:r>
          </a:p>
          <a:p>
            <a:pPr lvl="1" indent="0"/>
            <a:endParaRPr lang="en-US" sz="1800" dirty="0">
              <a:latin typeface="Arial" panose="020B0604020202020204" pitchFamily="34" charset="0"/>
              <a:cs typeface="Arial" panose="020B0604020202020204" pitchFamily="34" charset="0"/>
              <a:sym typeface="Wingdings" panose="05000000000000000000" pitchFamily="2" charset="2"/>
            </a:endParaRPr>
          </a:p>
          <a:p>
            <a:pPr lvl="1" indent="0"/>
            <a:r>
              <a:rPr lang="en-US" sz="1800" dirty="0">
                <a:latin typeface="Arial" panose="020B0604020202020204" pitchFamily="34" charset="0"/>
                <a:cs typeface="Arial" panose="020B0604020202020204" pitchFamily="34" charset="0"/>
                <a:sym typeface="Wingdings" panose="05000000000000000000" pitchFamily="2" charset="2"/>
              </a:rPr>
              <a:t>Variable units: </a:t>
            </a:r>
          </a:p>
          <a:p>
            <a:pPr lvl="1" indent="0"/>
            <a:r>
              <a:rPr lang="en-US" sz="1800" dirty="0">
                <a:latin typeface="Arial" panose="020B0604020202020204" pitchFamily="34" charset="0"/>
                <a:cs typeface="Arial" panose="020B0604020202020204" pitchFamily="34" charset="0"/>
                <a:sym typeface="Wingdings" panose="05000000000000000000" pitchFamily="2" charset="2"/>
              </a:rPr>
              <a:t>cm EWH.</a:t>
            </a:r>
          </a:p>
        </p:txBody>
      </p:sp>
      <p:sp>
        <p:nvSpPr>
          <p:cNvPr id="2077" name="TextBox 2076">
            <a:extLst>
              <a:ext uri="{FF2B5EF4-FFF2-40B4-BE49-F238E27FC236}">
                <a16:creationId xmlns:a16="http://schemas.microsoft.com/office/drawing/2014/main" id="{E20EC6E5-9F71-5209-B235-E36BE89DB045}"/>
              </a:ext>
            </a:extLst>
          </p:cNvPr>
          <p:cNvSpPr txBox="1"/>
          <p:nvPr/>
        </p:nvSpPr>
        <p:spPr>
          <a:xfrm>
            <a:off x="8346720" y="2391494"/>
            <a:ext cx="3691122" cy="2308324"/>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pPr lvl="1" indent="0"/>
            <a:r>
              <a:rPr lang="en-US" dirty="0">
                <a:latin typeface="Arial" panose="020B0604020202020204" pitchFamily="34" charset="0"/>
                <a:cs typeface="Arial" panose="020B0604020202020204" pitchFamily="34" charset="0"/>
                <a:sym typeface="Wingdings" panose="05000000000000000000" pitchFamily="2" charset="2"/>
              </a:rPr>
              <a:t>Multi-layered product:</a:t>
            </a:r>
          </a:p>
          <a:p>
            <a:pPr lvl="1" indent="0"/>
            <a:r>
              <a:rPr lang="en-US" dirty="0">
                <a:latin typeface="Arial" panose="020B0604020202020204" pitchFamily="34" charset="0"/>
                <a:cs typeface="Arial" panose="020B0604020202020204" pitchFamily="34" charset="0"/>
                <a:sym typeface="Wingdings" panose="05000000000000000000" pitchFamily="2" charset="2"/>
              </a:rPr>
              <a:t>	 weighted mean,</a:t>
            </a:r>
          </a:p>
          <a:p>
            <a:pPr lvl="1" indent="0"/>
            <a:r>
              <a:rPr lang="en-US" dirty="0">
                <a:latin typeface="Arial" panose="020B0604020202020204" pitchFamily="34" charset="0"/>
                <a:cs typeface="Arial" panose="020B0604020202020204" pitchFamily="34" charset="0"/>
                <a:sym typeface="Wingdings" panose="05000000000000000000" pitchFamily="2" charset="2"/>
              </a:rPr>
              <a:t>	 weighted std,</a:t>
            </a:r>
          </a:p>
          <a:p>
            <a:pPr lvl="4" indent="0"/>
            <a:r>
              <a:rPr lang="en-US" dirty="0">
                <a:latin typeface="Arial" panose="020B0604020202020204" pitchFamily="34" charset="0"/>
                <a:cs typeface="Arial" panose="020B0604020202020204" pitchFamily="34" charset="0"/>
                <a:sym typeface="Wingdings" panose="05000000000000000000" pitchFamily="2" charset="2"/>
              </a:rPr>
              <a:t>	 Degree-1,</a:t>
            </a:r>
          </a:p>
          <a:p>
            <a:pPr lvl="4" indent="0"/>
            <a:r>
              <a:rPr lang="en-US" dirty="0">
                <a:latin typeface="Arial" panose="020B0604020202020204" pitchFamily="34" charset="0"/>
                <a:cs typeface="Arial" panose="020B0604020202020204" pitchFamily="34" charset="0"/>
                <a:sym typeface="Wingdings" panose="05000000000000000000" pitchFamily="2" charset="2"/>
              </a:rPr>
              <a:t>	 GIA trend,</a:t>
            </a:r>
          </a:p>
          <a:p>
            <a:pPr lvl="4" indent="0"/>
            <a:r>
              <a:rPr lang="en-US" dirty="0">
                <a:latin typeface="Arial" panose="020B0604020202020204" pitchFamily="34" charset="0"/>
                <a:cs typeface="Arial" panose="020B0604020202020204" pitchFamily="34" charset="0"/>
                <a:sym typeface="Wingdings" panose="05000000000000000000" pitchFamily="2" charset="2"/>
              </a:rPr>
              <a:t>	 Leakage (</a:t>
            </a:r>
            <a:r>
              <a:rPr lang="en-US" dirty="0" err="1">
                <a:latin typeface="Arial" panose="020B0604020202020204" pitchFamily="34" charset="0"/>
                <a:cs typeface="Arial" panose="020B0604020202020204" pitchFamily="34" charset="0"/>
                <a:sym typeface="Wingdings" panose="05000000000000000000" pitchFamily="2" charset="2"/>
              </a:rPr>
              <a:t>mean+std</a:t>
            </a:r>
            <a:r>
              <a:rPr lang="en-US" dirty="0">
                <a:latin typeface="Arial" panose="020B0604020202020204" pitchFamily="34" charset="0"/>
                <a:cs typeface="Arial" panose="020B0604020202020204" pitchFamily="34" charset="0"/>
                <a:sym typeface="Wingdings" panose="05000000000000000000" pitchFamily="2" charset="2"/>
              </a:rPr>
              <a:t>),</a:t>
            </a:r>
          </a:p>
          <a:p>
            <a:pPr lvl="4" indent="0"/>
            <a:r>
              <a:rPr lang="en-US" dirty="0">
                <a:latin typeface="Arial" panose="020B0604020202020204" pitchFamily="34" charset="0"/>
                <a:cs typeface="Arial" panose="020B0604020202020204" pitchFamily="34" charset="0"/>
                <a:sym typeface="Wingdings" panose="05000000000000000000" pitchFamily="2" charset="2"/>
              </a:rPr>
              <a:t>	 Tidal aliasing.</a:t>
            </a:r>
          </a:p>
          <a:p>
            <a:pPr lvl="4" indent="0"/>
            <a:endParaRPr lang="en-US" dirty="0">
              <a:latin typeface="Arial" panose="020B0604020202020204" pitchFamily="34" charset="0"/>
              <a:cs typeface="Arial" panose="020B0604020202020204" pitchFamily="34" charset="0"/>
              <a:sym typeface="Wingdings" panose="05000000000000000000" pitchFamily="2" charset="2"/>
            </a:endParaRPr>
          </a:p>
        </p:txBody>
      </p:sp>
      <p:grpSp>
        <p:nvGrpSpPr>
          <p:cNvPr id="11" name="Group 10">
            <a:extLst>
              <a:ext uri="{FF2B5EF4-FFF2-40B4-BE49-F238E27FC236}">
                <a16:creationId xmlns:a16="http://schemas.microsoft.com/office/drawing/2014/main" id="{5948C4C1-EA77-ABF0-8005-2856EE0A444D}"/>
              </a:ext>
            </a:extLst>
          </p:cNvPr>
          <p:cNvGrpSpPr/>
          <p:nvPr/>
        </p:nvGrpSpPr>
        <p:grpSpPr>
          <a:xfrm>
            <a:off x="9816221" y="4762765"/>
            <a:ext cx="1657350" cy="1957349"/>
            <a:chOff x="9934575" y="190278"/>
            <a:chExt cx="1657350" cy="1957349"/>
          </a:xfrm>
        </p:grpSpPr>
        <p:sp>
          <p:nvSpPr>
            <p:cNvPr id="12" name="Rectangle: Rounded Corners 11">
              <a:extLst>
                <a:ext uri="{FF2B5EF4-FFF2-40B4-BE49-F238E27FC236}">
                  <a16:creationId xmlns:a16="http://schemas.microsoft.com/office/drawing/2014/main" id="{81E8F1C6-3482-08C6-DA76-2A9087E87748}"/>
                </a:ext>
              </a:extLst>
            </p:cNvPr>
            <p:cNvSpPr/>
            <p:nvPr/>
          </p:nvSpPr>
          <p:spPr>
            <a:xfrm>
              <a:off x="9934575" y="190278"/>
              <a:ext cx="1657350" cy="1957349"/>
            </a:xfrm>
            <a:prstGeom prst="roundRect">
              <a:avLst/>
            </a:prstGeom>
            <a:solidFill>
              <a:srgbClr val="FFFFFF"/>
            </a:solidFill>
            <a:ln w="571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nvGrpSpPr>
            <p:cNvPr id="13" name="Group 12">
              <a:extLst>
                <a:ext uri="{FF2B5EF4-FFF2-40B4-BE49-F238E27FC236}">
                  <a16:creationId xmlns:a16="http://schemas.microsoft.com/office/drawing/2014/main" id="{5AAEBD6A-A73B-AF55-3C16-5640E5834E43}"/>
                </a:ext>
              </a:extLst>
            </p:cNvPr>
            <p:cNvGrpSpPr/>
            <p:nvPr/>
          </p:nvGrpSpPr>
          <p:grpSpPr>
            <a:xfrm>
              <a:off x="10032684" y="316173"/>
              <a:ext cx="1460816" cy="1831454"/>
              <a:chOff x="10560443" y="134357"/>
              <a:chExt cx="1460816" cy="1831454"/>
            </a:xfrm>
          </p:grpSpPr>
          <p:sp>
            <p:nvSpPr>
              <p:cNvPr id="14" name="TextBox 13">
                <a:extLst>
                  <a:ext uri="{FF2B5EF4-FFF2-40B4-BE49-F238E27FC236}">
                    <a16:creationId xmlns:a16="http://schemas.microsoft.com/office/drawing/2014/main" id="{C958A429-A220-7EE5-FCC3-92FB8FFFED1E}"/>
                  </a:ext>
                </a:extLst>
              </p:cNvPr>
              <p:cNvSpPr txBox="1"/>
              <p:nvPr/>
            </p:nvSpPr>
            <p:spPr>
              <a:xfrm>
                <a:off x="10651803" y="1596481"/>
                <a:ext cx="12780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tx1"/>
                    </a:solidFill>
                    <a:effectLst/>
                    <a:uFillTx/>
                    <a:latin typeface="Arial"/>
                    <a:ea typeface="Arial"/>
                    <a:cs typeface="Arial"/>
                    <a:sym typeface="Arial"/>
                  </a:rPr>
                  <a:t>SCAN ME!</a:t>
                </a:r>
              </a:p>
            </p:txBody>
          </p:sp>
          <p:pic>
            <p:nvPicPr>
              <p:cNvPr id="15" name="Picture 14">
                <a:extLst>
                  <a:ext uri="{FF2B5EF4-FFF2-40B4-BE49-F238E27FC236}">
                    <a16:creationId xmlns:a16="http://schemas.microsoft.com/office/drawing/2014/main" id="{D5866758-F9D5-017A-EE96-4E4840B2A8E5}"/>
                  </a:ext>
                </a:extLst>
              </p:cNvPr>
              <p:cNvPicPr>
                <a:picLocks noChangeAspect="1"/>
              </p:cNvPicPr>
              <p:nvPr/>
            </p:nvPicPr>
            <p:blipFill>
              <a:blip r:embed="rId4">
                <a:extLst>
                  <a:ext uri="{28A0092B-C50C-407E-A947-70E740481C1C}">
                    <a14:useLocalDpi xmlns:a14="http://schemas.microsoft.com/office/drawing/2010/main" val="0"/>
                  </a:ext>
                </a:extLst>
              </a:blip>
              <a:srcRect l="5873" t="5944" r="6009" b="5766"/>
              <a:stretch>
                <a:fillRect/>
              </a:stretch>
            </p:blipFill>
            <p:spPr>
              <a:xfrm>
                <a:off x="10560443" y="134357"/>
                <a:ext cx="1460816" cy="1463707"/>
              </a:xfrm>
              <a:prstGeom prst="rect">
                <a:avLst/>
              </a:prstGeom>
            </p:spPr>
          </p:pic>
        </p:grpSp>
      </p:grpSp>
    </p:spTree>
    <p:extLst>
      <p:ext uri="{BB962C8B-B14F-4D97-AF65-F5344CB8AC3E}">
        <p14:creationId xmlns:p14="http://schemas.microsoft.com/office/powerpoint/2010/main" val="58024874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5BDA6E-B676-5A29-FCE9-AD41907BF8FF}"/>
              </a:ext>
            </a:extLst>
          </p:cNvPr>
          <p:cNvSpPr txBox="1"/>
          <p:nvPr/>
        </p:nvSpPr>
        <p:spPr>
          <a:xfrm>
            <a:off x="698500" y="1413230"/>
            <a:ext cx="4572000" cy="2616101"/>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en-US" sz="2000" b="1" dirty="0">
                <a:solidFill>
                  <a:schemeClr val="tx1"/>
                </a:solidFill>
                <a:latin typeface="Arial" panose="020B0604020202020204" pitchFamily="34" charset="0"/>
              </a:rPr>
              <a:t>TUD-L2B-EWH_UNC</a:t>
            </a:r>
            <a:endParaRPr lang="en-US" sz="1400" b="1" i="0" dirty="0">
              <a:solidFill>
                <a:srgbClr val="000000"/>
              </a:solidFill>
              <a:effectLst/>
              <a:latin typeface="Arial" panose="020B0604020202020204" pitchFamily="34" charset="0"/>
            </a:endParaRPr>
          </a:p>
          <a:p>
            <a:pPr algn="l">
              <a:buFont typeface="+mj-lt"/>
              <a:buAutoNum type="arabicPeriod"/>
            </a:pPr>
            <a:r>
              <a:rPr lang="en-US" sz="1200" b="1" dirty="0">
                <a:latin typeface="Arial" panose="020B0604020202020204" pitchFamily="34" charset="0"/>
              </a:rPr>
              <a:t> </a:t>
            </a:r>
            <a:r>
              <a:rPr lang="en-US" sz="1200" b="1" i="0" dirty="0" err="1">
                <a:solidFill>
                  <a:srgbClr val="000000"/>
                </a:solidFill>
                <a:effectLst/>
                <a:latin typeface="Arial" panose="020B0604020202020204" pitchFamily="34" charset="0"/>
              </a:rPr>
              <a:t>ewh_mean</a:t>
            </a:r>
            <a:r>
              <a:rPr lang="en-US" sz="1200" b="1" i="0" dirty="0">
                <a:solidFill>
                  <a:srgbClr val="000000"/>
                </a:solidFill>
                <a:effectLst/>
                <a:latin typeface="Arial" panose="020B0604020202020204" pitchFamily="34" charset="0"/>
              </a:rPr>
              <a:t> – weighted mean EWH solution.</a:t>
            </a:r>
          </a:p>
          <a:p>
            <a:pPr algn="l">
              <a:buFont typeface="+mj-lt"/>
              <a:buAutoNum type="arabicPeriod"/>
            </a:pPr>
            <a:r>
              <a:rPr lang="en-US" sz="1200" b="1" i="0" dirty="0">
                <a:solidFill>
                  <a:srgbClr val="000000"/>
                </a:solidFill>
                <a:effectLst/>
                <a:latin typeface="Arial" panose="020B0604020202020204" pitchFamily="34" charset="0"/>
              </a:rPr>
              <a:t> </a:t>
            </a:r>
            <a:r>
              <a:rPr lang="en-US" sz="1200" b="1" i="0" dirty="0" err="1">
                <a:solidFill>
                  <a:srgbClr val="000000"/>
                </a:solidFill>
                <a:effectLst/>
                <a:latin typeface="Arial" panose="020B0604020202020204" pitchFamily="34" charset="0"/>
              </a:rPr>
              <a:t>ewh_mean_corr</a:t>
            </a:r>
            <a:r>
              <a:rPr lang="en-US" sz="1200" b="1" i="0" dirty="0">
                <a:solidFill>
                  <a:srgbClr val="000000"/>
                </a:solidFill>
                <a:effectLst/>
                <a:latin typeface="Arial" panose="020B0604020202020204" pitchFamily="34" charset="0"/>
              </a:rPr>
              <a:t> –fully corrected EWH.</a:t>
            </a:r>
          </a:p>
          <a:p>
            <a:pPr algn="l">
              <a:buFont typeface="+mj-lt"/>
              <a:buAutoNum type="arabicPeriod"/>
            </a:pPr>
            <a:r>
              <a:rPr lang="en-US" sz="1200" i="0" dirty="0">
                <a:solidFill>
                  <a:srgbClr val="000000"/>
                </a:solidFill>
                <a:effectLst/>
                <a:latin typeface="Arial" panose="020B0604020202020204" pitchFamily="34" charset="0"/>
              </a:rPr>
              <a:t> ewh_degree1 –degree 1 EWH component.</a:t>
            </a:r>
          </a:p>
          <a:p>
            <a:pPr algn="l">
              <a:buFont typeface="+mj-lt"/>
              <a:buAutoNum type="arabicPeriod"/>
            </a:pPr>
            <a:r>
              <a:rPr lang="en-US" sz="1200" i="0" dirty="0">
                <a:solidFill>
                  <a:srgbClr val="000000"/>
                </a:solidFill>
                <a:effectLst/>
                <a:latin typeface="Arial" panose="020B0604020202020204" pitchFamily="34" charset="0"/>
              </a:rPr>
              <a:t> ewh_unc_degree1 –</a:t>
            </a:r>
            <a:r>
              <a:rPr lang="en-US" sz="1200" dirty="0">
                <a:latin typeface="Arial" panose="020B0604020202020204" pitchFamily="34" charset="0"/>
              </a:rPr>
              <a:t> degree-1 uncertainty.</a:t>
            </a:r>
            <a:endParaRPr lang="en-US" sz="1200" i="0" dirty="0">
              <a:solidFill>
                <a:srgbClr val="000000"/>
              </a:solidFill>
              <a:effectLst/>
              <a:latin typeface="Arial" panose="020B0604020202020204" pitchFamily="34" charset="0"/>
            </a:endParaRPr>
          </a:p>
          <a:p>
            <a:pPr algn="l">
              <a:buFont typeface="+mj-lt"/>
              <a:buAutoNum type="arabicPeriod"/>
            </a:pPr>
            <a:r>
              <a:rPr lang="en-US" sz="1200" b="1" i="0" dirty="0">
                <a:solidFill>
                  <a:srgbClr val="000000"/>
                </a:solidFill>
                <a:effectLst/>
                <a:latin typeface="Arial" panose="020B0604020202020204" pitchFamily="34" charset="0"/>
              </a:rPr>
              <a:t> </a:t>
            </a:r>
            <a:r>
              <a:rPr lang="en-US" sz="1200" b="1" i="0" dirty="0" err="1">
                <a:solidFill>
                  <a:srgbClr val="000000"/>
                </a:solidFill>
                <a:effectLst/>
                <a:latin typeface="Arial" panose="020B0604020202020204" pitchFamily="34" charset="0"/>
              </a:rPr>
              <a:t>ewh_unc_sols</a:t>
            </a:r>
            <a:r>
              <a:rPr lang="en-US" sz="1200" b="1" i="0" dirty="0">
                <a:solidFill>
                  <a:srgbClr val="000000"/>
                </a:solidFill>
                <a:effectLst/>
                <a:latin typeface="Arial" panose="020B0604020202020204" pitchFamily="34" charset="0"/>
              </a:rPr>
              <a:t> – inter-solution uncertainty. </a:t>
            </a:r>
          </a:p>
          <a:p>
            <a:pPr>
              <a:buFont typeface="+mj-lt"/>
              <a:buAutoNum type="arabicPeriod"/>
            </a:pPr>
            <a:r>
              <a:rPr lang="en-US" sz="1200" i="0" dirty="0">
                <a:solidFill>
                  <a:srgbClr val="000000"/>
                </a:solidFill>
                <a:effectLst/>
                <a:latin typeface="Arial" panose="020B0604020202020204" pitchFamily="34" charset="0"/>
              </a:rPr>
              <a:t> ewh_unc_degree20 – C_20 propagated uncertainty</a:t>
            </a:r>
            <a:r>
              <a:rPr lang="en-US" sz="1200" dirty="0">
                <a:latin typeface="Arial" panose="020B0604020202020204" pitchFamily="34" charset="0"/>
              </a:rPr>
              <a:t>.</a:t>
            </a:r>
          </a:p>
          <a:p>
            <a:pPr>
              <a:buFont typeface="+mj-lt"/>
              <a:buAutoNum type="arabicPeriod"/>
            </a:pPr>
            <a:r>
              <a:rPr lang="en-US" sz="1200" i="0" dirty="0">
                <a:solidFill>
                  <a:srgbClr val="000000"/>
                </a:solidFill>
                <a:effectLst/>
                <a:latin typeface="Arial" panose="020B0604020202020204" pitchFamily="34" charset="0"/>
              </a:rPr>
              <a:t> ewh_unc_degree30 – C_30 propagated uncertainty</a:t>
            </a:r>
            <a:r>
              <a:rPr lang="en-US" sz="1200" dirty="0">
                <a:latin typeface="Arial" panose="020B0604020202020204" pitchFamily="34" charset="0"/>
              </a:rPr>
              <a:t>.</a:t>
            </a:r>
          </a:p>
          <a:p>
            <a:pPr algn="l">
              <a:buFont typeface="+mj-lt"/>
              <a:buAutoNum type="arabicPeriod"/>
            </a:pPr>
            <a:r>
              <a:rPr lang="en-US" sz="1200" b="1" i="0" dirty="0">
                <a:solidFill>
                  <a:srgbClr val="000000"/>
                </a:solidFill>
                <a:effectLst/>
                <a:latin typeface="Arial" panose="020B0604020202020204" pitchFamily="34" charset="0"/>
              </a:rPr>
              <a:t> ewh_unc_aod1b</a:t>
            </a:r>
            <a:r>
              <a:rPr lang="en-US" sz="1200" b="0" i="0" dirty="0">
                <a:solidFill>
                  <a:srgbClr val="000000"/>
                </a:solidFill>
                <a:effectLst/>
                <a:latin typeface="Arial" panose="020B0604020202020204" pitchFamily="34" charset="0"/>
              </a:rPr>
              <a:t> </a:t>
            </a:r>
            <a:r>
              <a:rPr lang="en-US" sz="1200" b="1" i="0" dirty="0">
                <a:solidFill>
                  <a:srgbClr val="000000"/>
                </a:solidFill>
                <a:effectLst/>
                <a:latin typeface="Arial" panose="020B0604020202020204" pitchFamily="34" charset="0"/>
              </a:rPr>
              <a:t>– AOD1B background model uncertainty. </a:t>
            </a:r>
          </a:p>
          <a:p>
            <a:pPr algn="l">
              <a:buFont typeface="+mj-lt"/>
              <a:buAutoNum type="arabicPeriod"/>
            </a:pPr>
            <a:r>
              <a:rPr lang="en-US" sz="1200" i="0" dirty="0">
                <a:solidFill>
                  <a:srgbClr val="000000"/>
                </a:solidFill>
                <a:effectLst/>
                <a:latin typeface="Arial" panose="020B0604020202020204" pitchFamily="34" charset="0"/>
              </a:rPr>
              <a:t> </a:t>
            </a:r>
            <a:r>
              <a:rPr lang="en-US" sz="1200" i="0" dirty="0" err="1">
                <a:solidFill>
                  <a:srgbClr val="000000"/>
                </a:solidFill>
                <a:effectLst/>
                <a:latin typeface="Arial" panose="020B0604020202020204" pitchFamily="34" charset="0"/>
              </a:rPr>
              <a:t>ewh_mean_leakage</a:t>
            </a:r>
            <a:r>
              <a:rPr lang="en-US" sz="1200" i="0" dirty="0">
                <a:solidFill>
                  <a:srgbClr val="000000"/>
                </a:solidFill>
                <a:effectLst/>
                <a:latin typeface="Arial" panose="020B0604020202020204" pitchFamily="34" charset="0"/>
              </a:rPr>
              <a:t> – estimated mean leakage due to filtering</a:t>
            </a:r>
          </a:p>
          <a:p>
            <a:pPr algn="l">
              <a:buFont typeface="+mj-lt"/>
              <a:buAutoNum type="arabicPeriod"/>
            </a:pPr>
            <a:r>
              <a:rPr lang="en-US" sz="1200" i="0" dirty="0">
                <a:solidFill>
                  <a:srgbClr val="000000"/>
                </a:solidFill>
                <a:effectLst/>
                <a:latin typeface="Arial" panose="020B0604020202020204" pitchFamily="34" charset="0"/>
              </a:rPr>
              <a:t> </a:t>
            </a:r>
            <a:r>
              <a:rPr lang="en-US" sz="1200" i="0" dirty="0" err="1">
                <a:solidFill>
                  <a:srgbClr val="000000"/>
                </a:solidFill>
                <a:effectLst/>
                <a:latin typeface="Arial" panose="020B0604020202020204" pitchFamily="34" charset="0"/>
              </a:rPr>
              <a:t>ewh_unc_leakage</a:t>
            </a:r>
            <a:r>
              <a:rPr lang="en-US" sz="1200" i="0" dirty="0">
                <a:solidFill>
                  <a:srgbClr val="000000"/>
                </a:solidFill>
                <a:effectLst/>
                <a:latin typeface="Arial" panose="020B0604020202020204" pitchFamily="34" charset="0"/>
              </a:rPr>
              <a:t> – uncertainty of the leakage estimate. </a:t>
            </a:r>
          </a:p>
          <a:p>
            <a:pPr algn="l">
              <a:buFont typeface="+mj-lt"/>
              <a:buAutoNum type="arabicPeriod"/>
            </a:pPr>
            <a:r>
              <a:rPr lang="en-US" sz="1200" b="1" i="0" dirty="0">
                <a:solidFill>
                  <a:srgbClr val="000000"/>
                </a:solidFill>
                <a:effectLst/>
                <a:latin typeface="Arial" panose="020B0604020202020204" pitchFamily="34" charset="0"/>
              </a:rPr>
              <a:t> </a:t>
            </a:r>
            <a:r>
              <a:rPr lang="en-US" sz="1200" b="1" i="0" dirty="0" err="1">
                <a:solidFill>
                  <a:srgbClr val="000000"/>
                </a:solidFill>
                <a:effectLst/>
                <a:latin typeface="Arial" panose="020B0604020202020204" pitchFamily="34" charset="0"/>
              </a:rPr>
              <a:t>ewh_gia_mean</a:t>
            </a:r>
            <a:r>
              <a:rPr lang="en-US" sz="1200" b="1" i="0" dirty="0">
                <a:solidFill>
                  <a:srgbClr val="000000"/>
                </a:solidFill>
                <a:effectLst/>
                <a:latin typeface="Arial" panose="020B0604020202020204" pitchFamily="34" charset="0"/>
              </a:rPr>
              <a:t> – ensemble mean of GIA trend [cm/year]</a:t>
            </a:r>
            <a:endParaRPr lang="en-US" sz="1200" b="1" dirty="0">
              <a:latin typeface="Arial" panose="020B0604020202020204" pitchFamily="34" charset="0"/>
            </a:endParaRPr>
          </a:p>
          <a:p>
            <a:pPr algn="l">
              <a:buFont typeface="+mj-lt"/>
              <a:buAutoNum type="arabicPeriod"/>
            </a:pPr>
            <a:r>
              <a:rPr lang="en-US" sz="1200" b="1" i="0" dirty="0">
                <a:solidFill>
                  <a:srgbClr val="000000"/>
                </a:solidFill>
                <a:effectLst/>
                <a:latin typeface="Arial" panose="020B0604020202020204" pitchFamily="34" charset="0"/>
              </a:rPr>
              <a:t> </a:t>
            </a:r>
            <a:r>
              <a:rPr lang="en-US" sz="1200" b="1" i="0" dirty="0" err="1">
                <a:solidFill>
                  <a:srgbClr val="000000"/>
                </a:solidFill>
                <a:effectLst/>
                <a:latin typeface="Arial" panose="020B0604020202020204" pitchFamily="34" charset="0"/>
              </a:rPr>
              <a:t>ewh_gia_unc</a:t>
            </a:r>
            <a:r>
              <a:rPr lang="en-US" sz="1200" b="1" i="0" dirty="0">
                <a:solidFill>
                  <a:srgbClr val="000000"/>
                </a:solidFill>
                <a:effectLst/>
                <a:latin typeface="Arial" panose="020B0604020202020204" pitchFamily="34" charset="0"/>
              </a:rPr>
              <a:t> – uncertainty on the GIA trend [cm/year]. </a:t>
            </a:r>
          </a:p>
        </p:txBody>
      </p:sp>
      <p:sp>
        <p:nvSpPr>
          <p:cNvPr id="4" name="TextBox 3">
            <a:extLst>
              <a:ext uri="{FF2B5EF4-FFF2-40B4-BE49-F238E27FC236}">
                <a16:creationId xmlns:a16="http://schemas.microsoft.com/office/drawing/2014/main" id="{4BDEFC3E-B518-067B-2B8E-CC67C5CF3584}"/>
              </a:ext>
            </a:extLst>
          </p:cNvPr>
          <p:cNvSpPr txBox="1"/>
          <p:nvPr/>
        </p:nvSpPr>
        <p:spPr>
          <a:xfrm>
            <a:off x="698500" y="4213203"/>
            <a:ext cx="4572000" cy="954107"/>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en-US" sz="2000" b="1" dirty="0">
                <a:solidFill>
                  <a:schemeClr val="tx1"/>
                </a:solidFill>
                <a:latin typeface="Arial" panose="020B0604020202020204" pitchFamily="34" charset="0"/>
              </a:rPr>
              <a:t>TUD-L2B-EWH_UNC_noSLR</a:t>
            </a:r>
            <a:endParaRPr lang="en-US" sz="1400" b="1" i="0" dirty="0">
              <a:solidFill>
                <a:srgbClr val="000000"/>
              </a:solidFill>
              <a:effectLst/>
              <a:latin typeface="Arial" panose="020B0604020202020204" pitchFamily="34" charset="0"/>
            </a:endParaRPr>
          </a:p>
          <a:p>
            <a:pPr algn="l">
              <a:buFont typeface="+mj-lt"/>
              <a:buAutoNum type="arabicPeriod"/>
            </a:pPr>
            <a:r>
              <a:rPr lang="en-US" sz="1200" dirty="0">
                <a:latin typeface="Arial" panose="020B0604020202020204" pitchFamily="34" charset="0"/>
              </a:rPr>
              <a:t> </a:t>
            </a:r>
            <a:r>
              <a:rPr lang="en-US" sz="1200" i="0" dirty="0" err="1">
                <a:solidFill>
                  <a:srgbClr val="000000"/>
                </a:solidFill>
                <a:effectLst/>
                <a:latin typeface="Arial" panose="020B0604020202020204" pitchFamily="34" charset="0"/>
              </a:rPr>
              <a:t>ewh_mean</a:t>
            </a:r>
            <a:r>
              <a:rPr lang="en-US" sz="1200" i="0" dirty="0">
                <a:solidFill>
                  <a:srgbClr val="000000"/>
                </a:solidFill>
                <a:effectLst/>
                <a:latin typeface="Arial" panose="020B0604020202020204" pitchFamily="34" charset="0"/>
              </a:rPr>
              <a:t> – weighted mean EWH solution.</a:t>
            </a:r>
          </a:p>
          <a:p>
            <a:pPr algn="l">
              <a:buFont typeface="+mj-lt"/>
              <a:buAutoNum type="arabicPeriod"/>
            </a:pPr>
            <a:r>
              <a:rPr lang="en-US" sz="1200" i="0" dirty="0">
                <a:solidFill>
                  <a:srgbClr val="000000"/>
                </a:solidFill>
                <a:effectLst/>
                <a:latin typeface="Arial" panose="020B0604020202020204" pitchFamily="34" charset="0"/>
              </a:rPr>
              <a:t> </a:t>
            </a:r>
            <a:r>
              <a:rPr lang="en-US" sz="1200" i="0" dirty="0" err="1">
                <a:solidFill>
                  <a:srgbClr val="000000"/>
                </a:solidFill>
                <a:effectLst/>
                <a:latin typeface="Arial" panose="020B0604020202020204" pitchFamily="34" charset="0"/>
              </a:rPr>
              <a:t>ewh_unc_sols</a:t>
            </a:r>
            <a:r>
              <a:rPr lang="en-US" sz="1200" i="0" dirty="0">
                <a:solidFill>
                  <a:srgbClr val="000000"/>
                </a:solidFill>
                <a:effectLst/>
                <a:latin typeface="Arial" panose="020B0604020202020204" pitchFamily="34" charset="0"/>
              </a:rPr>
              <a:t> – inter-solution uncertainty. </a:t>
            </a:r>
          </a:p>
          <a:p>
            <a:pPr>
              <a:buFont typeface="+mj-lt"/>
              <a:buAutoNum type="arabicPeriod"/>
            </a:pPr>
            <a:r>
              <a:rPr lang="en-US" sz="1200" i="0" dirty="0">
                <a:solidFill>
                  <a:srgbClr val="000000"/>
                </a:solidFill>
                <a:effectLst/>
                <a:latin typeface="Arial" panose="020B0604020202020204" pitchFamily="34" charset="0"/>
              </a:rPr>
              <a:t> weights: normalized, time-dependent ensemble weights.</a:t>
            </a:r>
            <a:endParaRPr lang="en-US" sz="1200" b="1" i="0" dirty="0">
              <a:solidFill>
                <a:srgbClr val="000000"/>
              </a:solidFill>
              <a:effectLst/>
              <a:latin typeface="Arial" panose="020B0604020202020204" pitchFamily="34" charset="0"/>
            </a:endParaRPr>
          </a:p>
        </p:txBody>
      </p:sp>
      <p:sp>
        <p:nvSpPr>
          <p:cNvPr id="5" name="TextBox 4">
            <a:extLst>
              <a:ext uri="{FF2B5EF4-FFF2-40B4-BE49-F238E27FC236}">
                <a16:creationId xmlns:a16="http://schemas.microsoft.com/office/drawing/2014/main" id="{BDC45F56-283A-1170-EF5B-B6F6E843BF5A}"/>
              </a:ext>
            </a:extLst>
          </p:cNvPr>
          <p:cNvSpPr txBox="1"/>
          <p:nvPr/>
        </p:nvSpPr>
        <p:spPr>
          <a:xfrm>
            <a:off x="5669671" y="1413230"/>
            <a:ext cx="4572000" cy="2985433"/>
          </a:xfrm>
          <a:prstGeom prst="rect">
            <a:avLst/>
          </a:prstGeom>
          <a:noFill/>
          <a:ln w="12700" cap="flat">
            <a:solidFill>
              <a:srgbClr val="00A6D6"/>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en-US" sz="2000" b="1" dirty="0">
                <a:solidFill>
                  <a:schemeClr val="tx1"/>
                </a:solidFill>
                <a:latin typeface="Arial" panose="020B0604020202020204" pitchFamily="34" charset="0"/>
              </a:rPr>
              <a:t>TUD-L2B-EWH_CLIM(_CORR)</a:t>
            </a:r>
            <a:endParaRPr lang="en-US" sz="1400" b="1" i="0" dirty="0">
              <a:solidFill>
                <a:srgbClr val="000000"/>
              </a:solidFill>
              <a:effectLst/>
              <a:latin typeface="Arial" panose="020B0604020202020204" pitchFamily="34" charset="0"/>
            </a:endParaRPr>
          </a:p>
          <a:p>
            <a:pPr>
              <a:buFont typeface="+mj-lt"/>
              <a:buAutoNum type="arabicPeriod"/>
            </a:pPr>
            <a:r>
              <a:rPr lang="en-US" sz="1200" b="1" dirty="0">
                <a:latin typeface="Arial" panose="020B0604020202020204" pitchFamily="34" charset="0"/>
              </a:rPr>
              <a:t> </a:t>
            </a:r>
            <a:r>
              <a:rPr lang="en-US" sz="1200" b="1" i="0" dirty="0" err="1">
                <a:solidFill>
                  <a:srgbClr val="000000"/>
                </a:solidFill>
                <a:effectLst/>
                <a:latin typeface="Arial" panose="020B0604020202020204" pitchFamily="34" charset="0"/>
              </a:rPr>
              <a:t>ewh_mean</a:t>
            </a:r>
            <a:r>
              <a:rPr lang="en-US" sz="1200" b="1" dirty="0" err="1">
                <a:latin typeface="Arial" panose="020B0604020202020204" pitchFamily="34" charset="0"/>
              </a:rPr>
              <a:t>_beta</a:t>
            </a:r>
            <a:r>
              <a:rPr lang="en-US" sz="1200" b="1" dirty="0">
                <a:latin typeface="Arial" panose="020B0604020202020204" pitchFamily="34" charset="0"/>
              </a:rPr>
              <a:t> - </a:t>
            </a:r>
            <a:r>
              <a:rPr lang="en-US" sz="1200" dirty="0">
                <a:latin typeface="Arial" panose="020B0604020202020204" pitchFamily="34" charset="0"/>
              </a:rPr>
              <a:t>gridded climatological regression coefficients with dimensions (</a:t>
            </a:r>
            <a:r>
              <a:rPr lang="en-US" sz="1200" dirty="0" err="1">
                <a:latin typeface="Arial" panose="020B0604020202020204" pitchFamily="34" charset="0"/>
              </a:rPr>
              <a:t>lat</a:t>
            </a:r>
            <a:r>
              <a:rPr lang="en-US" sz="1200" dirty="0">
                <a:latin typeface="Arial" panose="020B0604020202020204" pitchFamily="34" charset="0"/>
              </a:rPr>
              <a:t>, </a:t>
            </a:r>
            <a:r>
              <a:rPr lang="en-US" sz="1200" dirty="0" err="1">
                <a:latin typeface="Arial" panose="020B0604020202020204" pitchFamily="34" charset="0"/>
              </a:rPr>
              <a:t>lon</a:t>
            </a:r>
            <a:r>
              <a:rPr lang="en-US" sz="1200" dirty="0">
                <a:latin typeface="Arial" panose="020B0604020202020204" pitchFamily="34" charset="0"/>
              </a:rPr>
              <a:t>, </a:t>
            </a:r>
            <a:r>
              <a:rPr lang="en-US" sz="1200" dirty="0" err="1">
                <a:latin typeface="Arial" panose="020B0604020202020204" pitchFamily="34" charset="0"/>
              </a:rPr>
              <a:t>coeff</a:t>
            </a:r>
            <a:r>
              <a:rPr lang="en-US" sz="1200" dirty="0">
                <a:latin typeface="Arial" panose="020B0604020202020204" pitchFamily="34" charset="0"/>
              </a:rPr>
              <a:t>)</a:t>
            </a:r>
          </a:p>
          <a:p>
            <a:pPr>
              <a:buFont typeface="+mj-lt"/>
              <a:buAutoNum type="arabicPeriod"/>
            </a:pPr>
            <a:r>
              <a:rPr lang="en-US" sz="1200" b="1" i="0" dirty="0">
                <a:solidFill>
                  <a:srgbClr val="000000"/>
                </a:solidFill>
                <a:effectLst/>
                <a:latin typeface="Arial" panose="020B0604020202020204" pitchFamily="34" charset="0"/>
              </a:rPr>
              <a:t> </a:t>
            </a:r>
            <a:r>
              <a:rPr lang="en-US" sz="1200" b="1" i="0" dirty="0" err="1">
                <a:solidFill>
                  <a:srgbClr val="000000"/>
                </a:solidFill>
                <a:effectLst/>
                <a:latin typeface="Arial" panose="020B0604020202020204" pitchFamily="34" charset="0"/>
              </a:rPr>
              <a:t>ewh</a:t>
            </a:r>
            <a:r>
              <a:rPr lang="en-US" sz="1200" b="1" dirty="0" err="1">
                <a:latin typeface="Arial" panose="020B0604020202020204" pitchFamily="34" charset="0"/>
              </a:rPr>
              <a:t>_mean_beta_std</a:t>
            </a:r>
            <a:r>
              <a:rPr lang="en-US" sz="1200" b="1" dirty="0">
                <a:latin typeface="Arial" panose="020B0604020202020204" pitchFamily="34" charset="0"/>
              </a:rPr>
              <a:t> </a:t>
            </a:r>
            <a:r>
              <a:rPr lang="en-US" sz="1200" dirty="0">
                <a:latin typeface="Arial" panose="020B0604020202020204" pitchFamily="34" charset="0"/>
              </a:rPr>
              <a:t>(time, </a:t>
            </a:r>
            <a:r>
              <a:rPr lang="en-US" sz="1200" dirty="0" err="1">
                <a:latin typeface="Arial" panose="020B0604020202020204" pitchFamily="34" charset="0"/>
              </a:rPr>
              <a:t>lat</a:t>
            </a:r>
            <a:r>
              <a:rPr lang="en-US" sz="1200" dirty="0">
                <a:latin typeface="Arial" panose="020B0604020202020204" pitchFamily="34" charset="0"/>
              </a:rPr>
              <a:t>, </a:t>
            </a:r>
            <a:r>
              <a:rPr lang="en-US" sz="1200" dirty="0" err="1">
                <a:latin typeface="Arial" panose="020B0604020202020204" pitchFamily="34" charset="0"/>
              </a:rPr>
              <a:t>coeff</a:t>
            </a:r>
            <a:r>
              <a:rPr lang="en-US" sz="1200" dirty="0">
                <a:latin typeface="Arial" panose="020B0604020202020204" pitchFamily="34" charset="0"/>
              </a:rPr>
              <a:t>)</a:t>
            </a:r>
          </a:p>
          <a:p>
            <a:pPr>
              <a:buFont typeface="+mj-lt"/>
              <a:buAutoNum type="arabicPeriod"/>
            </a:pPr>
            <a:r>
              <a:rPr lang="en-US" sz="1200" b="1" i="0" dirty="0">
                <a:solidFill>
                  <a:srgbClr val="000000"/>
                </a:solidFill>
                <a:effectLst/>
                <a:latin typeface="Arial" panose="020B0604020202020204" pitchFamily="34" charset="0"/>
              </a:rPr>
              <a:t> </a:t>
            </a:r>
            <a:r>
              <a:rPr lang="en-US" sz="1200" b="1" i="0" dirty="0" err="1">
                <a:solidFill>
                  <a:srgbClr val="000000"/>
                </a:solidFill>
                <a:effectLst/>
                <a:latin typeface="Arial" panose="020B0604020202020204" pitchFamily="34" charset="0"/>
              </a:rPr>
              <a:t>ewh_mean_clim</a:t>
            </a:r>
            <a:r>
              <a:rPr lang="en-US" sz="1200" b="1" dirty="0">
                <a:latin typeface="Arial" panose="020B0604020202020204" pitchFamily="34" charset="0"/>
              </a:rPr>
              <a:t> </a:t>
            </a:r>
            <a:r>
              <a:rPr lang="en-US" sz="1200" dirty="0">
                <a:latin typeface="Arial" panose="020B0604020202020204" pitchFamily="34" charset="0"/>
              </a:rPr>
              <a:t>(time, </a:t>
            </a:r>
            <a:r>
              <a:rPr lang="en-US" sz="1200" dirty="0" err="1">
                <a:latin typeface="Arial" panose="020B0604020202020204" pitchFamily="34" charset="0"/>
              </a:rPr>
              <a:t>lat</a:t>
            </a:r>
            <a:r>
              <a:rPr lang="en-US" sz="1200" dirty="0">
                <a:latin typeface="Arial" panose="020B0604020202020204" pitchFamily="34" charset="0"/>
              </a:rPr>
              <a:t>, </a:t>
            </a:r>
            <a:r>
              <a:rPr lang="en-US" sz="1200" dirty="0" err="1">
                <a:latin typeface="Arial" panose="020B0604020202020204" pitchFamily="34" charset="0"/>
              </a:rPr>
              <a:t>lon</a:t>
            </a:r>
            <a:r>
              <a:rPr lang="en-US" sz="1200" dirty="0">
                <a:latin typeface="Arial" panose="020B0604020202020204" pitchFamily="34" charset="0"/>
              </a:rPr>
              <a:t>)</a:t>
            </a:r>
            <a:endParaRPr lang="en-US" sz="1200" i="0" dirty="0">
              <a:solidFill>
                <a:srgbClr val="000000"/>
              </a:solidFill>
              <a:effectLst/>
              <a:latin typeface="Arial" panose="020B0604020202020204" pitchFamily="34" charset="0"/>
            </a:endParaRPr>
          </a:p>
          <a:p>
            <a:pPr>
              <a:buFont typeface="+mj-lt"/>
              <a:buAutoNum type="arabicPeriod"/>
            </a:pPr>
            <a:r>
              <a:rPr lang="en-US" sz="1200" b="1" dirty="0">
                <a:latin typeface="Arial" panose="020B0604020202020204" pitchFamily="34" charset="0"/>
              </a:rPr>
              <a:t> </a:t>
            </a:r>
            <a:r>
              <a:rPr lang="en-US" sz="1200" b="1" dirty="0" err="1">
                <a:latin typeface="Arial" panose="020B0604020202020204" pitchFamily="34" charset="0"/>
              </a:rPr>
              <a:t>ewh_mean_tides</a:t>
            </a:r>
            <a:r>
              <a:rPr lang="en-US" sz="1200" b="1" dirty="0">
                <a:latin typeface="Arial" panose="020B0604020202020204" pitchFamily="34" charset="0"/>
              </a:rPr>
              <a:t> </a:t>
            </a:r>
            <a:r>
              <a:rPr lang="en-US" sz="1200" dirty="0">
                <a:latin typeface="Arial" panose="020B0604020202020204" pitchFamily="34" charset="0"/>
              </a:rPr>
              <a:t>(time, </a:t>
            </a:r>
            <a:r>
              <a:rPr lang="en-US" sz="1200" dirty="0" err="1">
                <a:latin typeface="Arial" panose="020B0604020202020204" pitchFamily="34" charset="0"/>
              </a:rPr>
              <a:t>lat</a:t>
            </a:r>
            <a:r>
              <a:rPr lang="en-US" sz="1200" dirty="0">
                <a:latin typeface="Arial" panose="020B0604020202020204" pitchFamily="34" charset="0"/>
              </a:rPr>
              <a:t>, </a:t>
            </a:r>
            <a:r>
              <a:rPr lang="en-US" sz="1200" dirty="0" err="1">
                <a:latin typeface="Arial" panose="020B0604020202020204" pitchFamily="34" charset="0"/>
              </a:rPr>
              <a:t>lon</a:t>
            </a:r>
            <a:r>
              <a:rPr lang="en-US" sz="1200" dirty="0">
                <a:latin typeface="Arial" panose="020B0604020202020204" pitchFamily="34" charset="0"/>
              </a:rPr>
              <a:t>)</a:t>
            </a:r>
          </a:p>
          <a:p>
            <a:pPr algn="l">
              <a:buFont typeface="+mj-lt"/>
              <a:buAutoNum type="arabicPeriod"/>
            </a:pPr>
            <a:r>
              <a:rPr lang="en-US" sz="1200" b="1" i="0" dirty="0">
                <a:solidFill>
                  <a:srgbClr val="000000"/>
                </a:solidFill>
                <a:effectLst/>
                <a:latin typeface="Arial" panose="020B0604020202020204" pitchFamily="34" charset="0"/>
              </a:rPr>
              <a:t> residuals </a:t>
            </a:r>
            <a:r>
              <a:rPr lang="en-US" sz="1200" i="0" dirty="0">
                <a:solidFill>
                  <a:srgbClr val="000000"/>
                </a:solidFill>
                <a:effectLst/>
                <a:latin typeface="Arial" panose="020B0604020202020204" pitchFamily="34" charset="0"/>
              </a:rPr>
              <a:t>(time, </a:t>
            </a:r>
            <a:r>
              <a:rPr lang="en-US" sz="1200" i="0" dirty="0" err="1">
                <a:solidFill>
                  <a:srgbClr val="000000"/>
                </a:solidFill>
                <a:effectLst/>
                <a:latin typeface="Arial" panose="020B0604020202020204" pitchFamily="34" charset="0"/>
              </a:rPr>
              <a:t>lat</a:t>
            </a:r>
            <a:r>
              <a:rPr lang="en-US" sz="1200" i="0" dirty="0">
                <a:solidFill>
                  <a:srgbClr val="000000"/>
                </a:solidFill>
                <a:effectLst/>
                <a:latin typeface="Arial" panose="020B0604020202020204" pitchFamily="34" charset="0"/>
              </a:rPr>
              <a:t>, </a:t>
            </a:r>
            <a:r>
              <a:rPr lang="en-US" sz="1200" i="0" dirty="0" err="1">
                <a:solidFill>
                  <a:srgbClr val="000000"/>
                </a:solidFill>
                <a:effectLst/>
                <a:latin typeface="Arial" panose="020B0604020202020204" pitchFamily="34" charset="0"/>
              </a:rPr>
              <a:t>lon</a:t>
            </a:r>
            <a:r>
              <a:rPr lang="en-US" sz="1200" i="0" dirty="0">
                <a:solidFill>
                  <a:srgbClr val="000000"/>
                </a:solidFill>
                <a:effectLst/>
                <a:latin typeface="Arial" panose="020B0604020202020204" pitchFamily="34" charset="0"/>
              </a:rPr>
              <a:t>): = </a:t>
            </a:r>
            <a:r>
              <a:rPr lang="en-US" sz="1200" i="0" dirty="0" err="1">
                <a:solidFill>
                  <a:srgbClr val="000000"/>
                </a:solidFill>
                <a:effectLst/>
                <a:latin typeface="Arial" panose="020B0604020202020204" pitchFamily="34" charset="0"/>
              </a:rPr>
              <a:t>ewh_mean</a:t>
            </a:r>
            <a:r>
              <a:rPr lang="en-US" sz="1200" i="0" dirty="0">
                <a:solidFill>
                  <a:srgbClr val="000000"/>
                </a:solidFill>
                <a:effectLst/>
                <a:latin typeface="Arial" panose="020B0604020202020204" pitchFamily="34" charset="0"/>
              </a:rPr>
              <a:t> – </a:t>
            </a:r>
            <a:r>
              <a:rPr lang="en-US" sz="1200" i="0" dirty="0" err="1">
                <a:solidFill>
                  <a:srgbClr val="000000"/>
                </a:solidFill>
                <a:effectLst/>
                <a:latin typeface="Arial" panose="020B0604020202020204" pitchFamily="34" charset="0"/>
              </a:rPr>
              <a:t>ewh_mean_clim</a:t>
            </a:r>
            <a:endParaRPr lang="en-US" sz="1200" i="0" dirty="0">
              <a:solidFill>
                <a:srgbClr val="000000"/>
              </a:solidFill>
              <a:effectLst/>
              <a:latin typeface="Arial" panose="020B0604020202020204" pitchFamily="34" charset="0"/>
            </a:endParaRPr>
          </a:p>
          <a:p>
            <a:pPr algn="l">
              <a:buFont typeface="+mj-lt"/>
              <a:buAutoNum type="arabicPeriod"/>
            </a:pPr>
            <a:endParaRPr lang="en-US" sz="1200" i="0" dirty="0">
              <a:solidFill>
                <a:srgbClr val="000000"/>
              </a:solidFill>
              <a:effectLst/>
              <a:latin typeface="Arial" panose="020B0604020202020204" pitchFamily="34" charset="0"/>
            </a:endParaRPr>
          </a:p>
          <a:p>
            <a:pPr algn="l"/>
            <a:r>
              <a:rPr lang="en-US" sz="1200" b="1" u="sng" dirty="0">
                <a:latin typeface="Arial" panose="020B0604020202020204" pitchFamily="34" charset="0"/>
              </a:rPr>
              <a:t>Dimension “</a:t>
            </a:r>
            <a:r>
              <a:rPr lang="en-US" sz="1200" b="1" u="sng" dirty="0" err="1">
                <a:latin typeface="Arial" panose="020B0604020202020204" pitchFamily="34" charset="0"/>
              </a:rPr>
              <a:t>coeff</a:t>
            </a:r>
            <a:r>
              <a:rPr lang="en-US" sz="1200" b="1" u="sng" dirty="0">
                <a:latin typeface="Arial" panose="020B0604020202020204" pitchFamily="34" charset="0"/>
              </a:rPr>
              <a:t>”:</a:t>
            </a:r>
          </a:p>
          <a:p>
            <a:r>
              <a:rPr lang="en-US" sz="1200" dirty="0">
                <a:latin typeface="Arial" panose="020B0604020202020204" pitchFamily="34" charset="0"/>
              </a:rPr>
              <a:t>-bias: constant offset term [cm],</a:t>
            </a:r>
          </a:p>
          <a:p>
            <a:r>
              <a:rPr lang="en-US" sz="1200" dirty="0">
                <a:latin typeface="Arial" panose="020B0604020202020204" pitchFamily="34" charset="0"/>
              </a:rPr>
              <a:t>-trend: linear trend coefficient [cm yr−1],</a:t>
            </a:r>
          </a:p>
          <a:p>
            <a:r>
              <a:rPr lang="en-US" sz="1200" dirty="0">
                <a:latin typeface="Arial" panose="020B0604020202020204" pitchFamily="34" charset="0"/>
              </a:rPr>
              <a:t>-acc: quadratic term [cm yr−2],</a:t>
            </a:r>
          </a:p>
          <a:p>
            <a:r>
              <a:rPr lang="en-US" sz="1200" dirty="0">
                <a:latin typeface="Arial" panose="020B0604020202020204" pitchFamily="34" charset="0"/>
              </a:rPr>
              <a:t>-</a:t>
            </a:r>
            <a:r>
              <a:rPr lang="en-US" sz="1200" dirty="0" err="1">
                <a:latin typeface="Arial" panose="020B0604020202020204" pitchFamily="34" charset="0"/>
              </a:rPr>
              <a:t>annual_cos</a:t>
            </a:r>
            <a:r>
              <a:rPr lang="en-US" sz="1200" dirty="0">
                <a:latin typeface="Arial" panose="020B0604020202020204" pitchFamily="34" charset="0"/>
              </a:rPr>
              <a:t>, </a:t>
            </a:r>
            <a:r>
              <a:rPr lang="en-US" sz="1200" dirty="0" err="1">
                <a:latin typeface="Arial" panose="020B0604020202020204" pitchFamily="34" charset="0"/>
              </a:rPr>
              <a:t>annual_sin</a:t>
            </a:r>
            <a:r>
              <a:rPr lang="en-US" sz="1200" dirty="0">
                <a:latin typeface="Arial" panose="020B0604020202020204" pitchFamily="34" charset="0"/>
              </a:rPr>
              <a:t>: annual harmonic terms [cm],</a:t>
            </a:r>
          </a:p>
          <a:p>
            <a:r>
              <a:rPr lang="en-US" sz="1200" dirty="0">
                <a:latin typeface="Arial" panose="020B0604020202020204" pitchFamily="34" charset="0"/>
              </a:rPr>
              <a:t>-</a:t>
            </a:r>
            <a:r>
              <a:rPr lang="en-US" sz="1200" dirty="0" err="1">
                <a:latin typeface="Arial" panose="020B0604020202020204" pitchFamily="34" charset="0"/>
              </a:rPr>
              <a:t>semiannual_cos</a:t>
            </a:r>
            <a:r>
              <a:rPr lang="en-US" sz="1200" dirty="0">
                <a:latin typeface="Arial" panose="020B0604020202020204" pitchFamily="34" charset="0"/>
              </a:rPr>
              <a:t>, </a:t>
            </a:r>
            <a:r>
              <a:rPr lang="en-US" sz="1200" dirty="0" err="1">
                <a:latin typeface="Arial" panose="020B0604020202020204" pitchFamily="34" charset="0"/>
              </a:rPr>
              <a:t>semiannual_sin</a:t>
            </a:r>
            <a:r>
              <a:rPr lang="en-US" sz="1200" dirty="0">
                <a:latin typeface="Arial" panose="020B0604020202020204" pitchFamily="34" charset="0"/>
              </a:rPr>
              <a:t>: semiannual terms [cm],</a:t>
            </a:r>
          </a:p>
          <a:p>
            <a:r>
              <a:rPr lang="en-US" sz="1200" dirty="0">
                <a:latin typeface="Arial" panose="020B0604020202020204" pitchFamily="34" charset="0"/>
              </a:rPr>
              <a:t>-{tide}_cos, {tide}_sin: tidal cosine and sine coefficients [cm]</a:t>
            </a:r>
            <a:endParaRPr lang="en-US" sz="1200" i="0" dirty="0">
              <a:solidFill>
                <a:srgbClr val="000000"/>
              </a:solidFill>
              <a:effectLst/>
              <a:latin typeface="Arial" panose="020B0604020202020204" pitchFamily="34" charset="0"/>
            </a:endParaRPr>
          </a:p>
        </p:txBody>
      </p:sp>
      <p:sp>
        <p:nvSpPr>
          <p:cNvPr id="9" name="Title 1">
            <a:extLst>
              <a:ext uri="{FF2B5EF4-FFF2-40B4-BE49-F238E27FC236}">
                <a16:creationId xmlns:a16="http://schemas.microsoft.com/office/drawing/2014/main" id="{ABCE059F-AAC6-3ABB-03A6-B2C4CEB1FCF8}"/>
              </a:ext>
            </a:extLst>
          </p:cNvPr>
          <p:cNvSpPr>
            <a:spLocks noGrp="1"/>
          </p:cNvSpPr>
          <p:nvPr>
            <p:ph type="title"/>
          </p:nvPr>
        </p:nvSpPr>
        <p:spPr>
          <a:xfrm>
            <a:off x="698500" y="741499"/>
            <a:ext cx="10775071" cy="490401"/>
          </a:xfrm>
        </p:spPr>
        <p:txBody>
          <a:bodyPr/>
          <a:lstStyle/>
          <a:p>
            <a:r>
              <a:rPr lang="en-US" dirty="0"/>
              <a:t>Product details (2)</a:t>
            </a:r>
          </a:p>
        </p:txBody>
      </p:sp>
      <p:grpSp>
        <p:nvGrpSpPr>
          <p:cNvPr id="10" name="Group 9">
            <a:extLst>
              <a:ext uri="{FF2B5EF4-FFF2-40B4-BE49-F238E27FC236}">
                <a16:creationId xmlns:a16="http://schemas.microsoft.com/office/drawing/2014/main" id="{07532D1F-219E-F2CD-68B0-E9847BB3E790}"/>
              </a:ext>
            </a:extLst>
          </p:cNvPr>
          <p:cNvGrpSpPr/>
          <p:nvPr/>
        </p:nvGrpSpPr>
        <p:grpSpPr>
          <a:xfrm>
            <a:off x="9816221" y="4762765"/>
            <a:ext cx="1657350" cy="1957349"/>
            <a:chOff x="9934575" y="190278"/>
            <a:chExt cx="1657350" cy="1957349"/>
          </a:xfrm>
        </p:grpSpPr>
        <p:sp>
          <p:nvSpPr>
            <p:cNvPr id="11" name="Rectangle: Rounded Corners 10">
              <a:extLst>
                <a:ext uri="{FF2B5EF4-FFF2-40B4-BE49-F238E27FC236}">
                  <a16:creationId xmlns:a16="http://schemas.microsoft.com/office/drawing/2014/main" id="{52A6F78F-049B-1248-E5DA-6BDC15DFD457}"/>
                </a:ext>
              </a:extLst>
            </p:cNvPr>
            <p:cNvSpPr/>
            <p:nvPr/>
          </p:nvSpPr>
          <p:spPr>
            <a:xfrm>
              <a:off x="9934575" y="190278"/>
              <a:ext cx="1657350" cy="1957349"/>
            </a:xfrm>
            <a:prstGeom prst="roundRect">
              <a:avLst/>
            </a:prstGeom>
            <a:solidFill>
              <a:srgbClr val="FFFFFF"/>
            </a:solidFill>
            <a:ln w="571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nvGrpSpPr>
            <p:cNvPr id="12" name="Group 11">
              <a:extLst>
                <a:ext uri="{FF2B5EF4-FFF2-40B4-BE49-F238E27FC236}">
                  <a16:creationId xmlns:a16="http://schemas.microsoft.com/office/drawing/2014/main" id="{983A2159-A522-9478-DD49-8B0C56FF9C5B}"/>
                </a:ext>
              </a:extLst>
            </p:cNvPr>
            <p:cNvGrpSpPr/>
            <p:nvPr/>
          </p:nvGrpSpPr>
          <p:grpSpPr>
            <a:xfrm>
              <a:off x="10032684" y="316173"/>
              <a:ext cx="1460816" cy="1831454"/>
              <a:chOff x="10560443" y="134357"/>
              <a:chExt cx="1460816" cy="1831454"/>
            </a:xfrm>
          </p:grpSpPr>
          <p:sp>
            <p:nvSpPr>
              <p:cNvPr id="13" name="TextBox 12">
                <a:extLst>
                  <a:ext uri="{FF2B5EF4-FFF2-40B4-BE49-F238E27FC236}">
                    <a16:creationId xmlns:a16="http://schemas.microsoft.com/office/drawing/2014/main" id="{E2894D57-F597-B24E-1B0B-72CB318E4C90}"/>
                  </a:ext>
                </a:extLst>
              </p:cNvPr>
              <p:cNvSpPr txBox="1"/>
              <p:nvPr/>
            </p:nvSpPr>
            <p:spPr>
              <a:xfrm>
                <a:off x="10651803" y="1596481"/>
                <a:ext cx="12780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tx1"/>
                    </a:solidFill>
                    <a:effectLst/>
                    <a:uFillTx/>
                    <a:latin typeface="Arial"/>
                    <a:ea typeface="Arial"/>
                    <a:cs typeface="Arial"/>
                    <a:sym typeface="Arial"/>
                  </a:rPr>
                  <a:t>SCAN ME!</a:t>
                </a:r>
              </a:p>
            </p:txBody>
          </p:sp>
          <p:pic>
            <p:nvPicPr>
              <p:cNvPr id="14" name="Picture 13">
                <a:extLst>
                  <a:ext uri="{FF2B5EF4-FFF2-40B4-BE49-F238E27FC236}">
                    <a16:creationId xmlns:a16="http://schemas.microsoft.com/office/drawing/2014/main" id="{3AEAEF63-6253-21C6-3C24-1089C0198716}"/>
                  </a:ext>
                </a:extLst>
              </p:cNvPr>
              <p:cNvPicPr>
                <a:picLocks noChangeAspect="1"/>
              </p:cNvPicPr>
              <p:nvPr/>
            </p:nvPicPr>
            <p:blipFill>
              <a:blip r:embed="rId2">
                <a:extLst>
                  <a:ext uri="{28A0092B-C50C-407E-A947-70E740481C1C}">
                    <a14:useLocalDpi xmlns:a14="http://schemas.microsoft.com/office/drawing/2010/main" val="0"/>
                  </a:ext>
                </a:extLst>
              </a:blip>
              <a:srcRect l="5873" t="5944" r="6009" b="5766"/>
              <a:stretch>
                <a:fillRect/>
              </a:stretch>
            </p:blipFill>
            <p:spPr>
              <a:xfrm>
                <a:off x="10560443" y="134357"/>
                <a:ext cx="1460816" cy="1463707"/>
              </a:xfrm>
              <a:prstGeom prst="rect">
                <a:avLst/>
              </a:prstGeom>
            </p:spPr>
          </p:pic>
        </p:grpSp>
      </p:grpSp>
    </p:spTree>
    <p:extLst>
      <p:ext uri="{BB962C8B-B14F-4D97-AF65-F5344CB8AC3E}">
        <p14:creationId xmlns:p14="http://schemas.microsoft.com/office/powerpoint/2010/main" val="53473272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03CAC-8E43-96F7-D904-E77DCFBF1698}"/>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30875203-1B99-B097-57C5-E1853E857991}"/>
              </a:ext>
            </a:extLst>
          </p:cNvPr>
          <p:cNvPicPr>
            <a:picLocks noChangeAspect="1"/>
          </p:cNvPicPr>
          <p:nvPr/>
        </p:nvPicPr>
        <p:blipFill>
          <a:blip r:embed="rId3"/>
          <a:stretch>
            <a:fillRect/>
          </a:stretch>
        </p:blipFill>
        <p:spPr>
          <a:xfrm>
            <a:off x="8591012" y="424362"/>
            <a:ext cx="3165583" cy="2967424"/>
          </a:xfrm>
          <a:prstGeom prst="rect">
            <a:avLst/>
          </a:prstGeom>
          <a:ln>
            <a:solidFill>
              <a:schemeClr val="accent1"/>
            </a:solidFill>
          </a:ln>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FD3422D-638B-CCBB-D284-7AA83CAE7B33}"/>
                  </a:ext>
                </a:extLst>
              </p:cNvPr>
              <p:cNvSpPr txBox="1"/>
              <p:nvPr/>
            </p:nvSpPr>
            <p:spPr>
              <a:xfrm>
                <a:off x="698500" y="1506220"/>
                <a:ext cx="7549388" cy="43741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900" b="1" dirty="0">
                    <a:sym typeface="Wingdings" panose="05000000000000000000" pitchFamily="2" charset="2"/>
                  </a:rPr>
                  <a:t>Level-1A/B Satellite orbit data.</a:t>
                </a:r>
              </a:p>
              <a:p>
                <a:pPr marR="0" algn="l" defTabSz="914400" rtl="0" fontAlgn="auto" latinLnBrk="0" hangingPunct="0">
                  <a:lnSpc>
                    <a:spcPct val="100000"/>
                  </a:lnSpc>
                  <a:spcBef>
                    <a:spcPts val="0"/>
                  </a:spcBef>
                  <a:spcAft>
                    <a:spcPts val="0"/>
                  </a:spcAft>
                  <a:buClrTx/>
                  <a:buSzTx/>
                  <a:tabLst/>
                </a:pPr>
                <a:r>
                  <a:rPr lang="en-GB" sz="1750" i="1" dirty="0">
                    <a:sym typeface="Wingdings" panose="05000000000000000000" pitchFamily="2" charset="2"/>
                  </a:rPr>
                  <a:t>KBR, GPS positions, attitude, and accelerometer (2 s, 5 s, 10 s, …). </a:t>
                </a:r>
              </a:p>
              <a:p>
                <a:pPr marR="0" algn="l" defTabSz="914400" rtl="0" fontAlgn="auto" latinLnBrk="0" hangingPunct="0">
                  <a:lnSpc>
                    <a:spcPct val="100000"/>
                  </a:lnSpc>
                  <a:spcBef>
                    <a:spcPts val="0"/>
                  </a:spcBef>
                  <a:spcAft>
                    <a:spcPts val="0"/>
                  </a:spcAft>
                  <a:buClrTx/>
                  <a:buSzTx/>
                  <a:tabLst/>
                </a:pPr>
                <a:endParaRPr lang="en-GB" sz="1900" b="1" dirty="0">
                  <a:sym typeface="Wingdings" panose="05000000000000000000" pitchFamily="2" charset="2"/>
                </a:endParaRPr>
              </a:p>
              <a:p>
                <a:pPr marR="0" algn="l" defTabSz="914400" rtl="0" fontAlgn="auto" latinLnBrk="0" hangingPunct="0">
                  <a:lnSpc>
                    <a:spcPct val="100000"/>
                  </a:lnSpc>
                  <a:spcBef>
                    <a:spcPts val="0"/>
                  </a:spcBef>
                  <a:spcAft>
                    <a:spcPts val="0"/>
                  </a:spcAft>
                  <a:buClrTx/>
                  <a:buSzTx/>
                  <a:tabLst/>
                </a:pPr>
                <a:r>
                  <a:rPr lang="en-GB" sz="1900" b="1" dirty="0">
                    <a:sym typeface="Wingdings" panose="05000000000000000000" pitchFamily="2" charset="2"/>
                  </a:rPr>
                  <a:t>Level-2 Spherical Harmonic Coefficients (SHC).</a:t>
                </a:r>
              </a:p>
              <a:p>
                <a:r>
                  <a:rPr lang="en-GB" sz="1750" i="1" dirty="0">
                    <a:sym typeface="Wingdings" panose="05000000000000000000" pitchFamily="2" charset="2"/>
                  </a:rPr>
                  <a:t>Monthly/daily/… sets of gravity field coefficients {</a:t>
                </a:r>
                <a14:m>
                  <m:oMath xmlns:m="http://schemas.openxmlformats.org/officeDocument/2006/math">
                    <m:sSub>
                      <m:sSubPr>
                        <m:ctrlPr>
                          <a:rPr lang="en-US" i="1">
                            <a:latin typeface="Cambria Math" panose="02040503050406030204" pitchFamily="18" charset="0"/>
                            <a:sym typeface="Wingdings" panose="05000000000000000000" pitchFamily="2" charset="2"/>
                          </a:rPr>
                        </m:ctrlPr>
                      </m:sSubPr>
                      <m:e>
                        <m:acc>
                          <m:accPr>
                            <m:chr m:val="̅"/>
                            <m:ctrlPr>
                              <a:rPr lang="en-US" i="1">
                                <a:latin typeface="Cambria Math" panose="02040503050406030204" pitchFamily="18" charset="0"/>
                                <a:sym typeface="Wingdings" panose="05000000000000000000" pitchFamily="2" charset="2"/>
                              </a:rPr>
                            </m:ctrlPr>
                          </m:accPr>
                          <m:e>
                            <m:r>
                              <a:rPr lang="en-US" i="1">
                                <a:latin typeface="Cambria Math" panose="02040503050406030204" pitchFamily="18" charset="0"/>
                                <a:sym typeface="Wingdings" panose="05000000000000000000" pitchFamily="2" charset="2"/>
                              </a:rPr>
                              <m:t>𝐶</m:t>
                            </m:r>
                          </m:e>
                        </m:acc>
                      </m:e>
                      <m:sub>
                        <m:r>
                          <a:rPr lang="en-US" i="1">
                            <a:latin typeface="Cambria Math" panose="02040503050406030204" pitchFamily="18" charset="0"/>
                            <a:sym typeface="Wingdings" panose="05000000000000000000" pitchFamily="2" charset="2"/>
                          </a:rPr>
                          <m:t>𝑙</m:t>
                        </m:r>
                        <m:r>
                          <a:rPr lang="en-US" i="1">
                            <a:latin typeface="Cambria Math" panose="02040503050406030204" pitchFamily="18" charset="0"/>
                            <a:sym typeface="Wingdings" panose="05000000000000000000" pitchFamily="2" charset="2"/>
                          </a:rPr>
                          <m:t>,</m:t>
                        </m:r>
                        <m:r>
                          <a:rPr lang="en-US" i="1">
                            <a:latin typeface="Cambria Math" panose="02040503050406030204" pitchFamily="18" charset="0"/>
                            <a:sym typeface="Wingdings" panose="05000000000000000000" pitchFamily="2" charset="2"/>
                          </a:rPr>
                          <m:t>𝑚</m:t>
                        </m:r>
                      </m:sub>
                    </m:sSub>
                    <m:r>
                      <a:rPr lang="en-US" i="1">
                        <a:latin typeface="Cambria Math" panose="02040503050406030204" pitchFamily="18" charset="0"/>
                        <a:sym typeface="Wingdings" panose="05000000000000000000" pitchFamily="2" charset="2"/>
                      </a:rPr>
                      <m:t>, </m:t>
                    </m:r>
                    <m:sSub>
                      <m:sSubPr>
                        <m:ctrlPr>
                          <a:rPr lang="en-US" i="1">
                            <a:latin typeface="Cambria Math" panose="02040503050406030204" pitchFamily="18" charset="0"/>
                            <a:sym typeface="Wingdings" panose="05000000000000000000" pitchFamily="2" charset="2"/>
                          </a:rPr>
                        </m:ctrlPr>
                      </m:sSubPr>
                      <m:e>
                        <m:acc>
                          <m:accPr>
                            <m:chr m:val="̅"/>
                            <m:ctrlPr>
                              <a:rPr lang="en-US" i="1">
                                <a:latin typeface="Cambria Math" panose="02040503050406030204" pitchFamily="18" charset="0"/>
                                <a:sym typeface="Wingdings" panose="05000000000000000000" pitchFamily="2" charset="2"/>
                              </a:rPr>
                            </m:ctrlPr>
                          </m:accPr>
                          <m:e>
                            <m:r>
                              <a:rPr lang="en-US" i="1">
                                <a:latin typeface="Cambria Math" panose="02040503050406030204" pitchFamily="18" charset="0"/>
                                <a:sym typeface="Wingdings" panose="05000000000000000000" pitchFamily="2" charset="2"/>
                              </a:rPr>
                              <m:t>𝑆</m:t>
                            </m:r>
                          </m:e>
                        </m:acc>
                      </m:e>
                      <m:sub>
                        <m:r>
                          <a:rPr lang="en-US" i="1">
                            <a:latin typeface="Cambria Math" panose="02040503050406030204" pitchFamily="18" charset="0"/>
                            <a:sym typeface="Wingdings" panose="05000000000000000000" pitchFamily="2" charset="2"/>
                          </a:rPr>
                          <m:t>𝑙</m:t>
                        </m:r>
                        <m:r>
                          <a:rPr lang="en-US" i="1">
                            <a:latin typeface="Cambria Math" panose="02040503050406030204" pitchFamily="18" charset="0"/>
                            <a:sym typeface="Wingdings" panose="05000000000000000000" pitchFamily="2" charset="2"/>
                          </a:rPr>
                          <m:t>,</m:t>
                        </m:r>
                        <m:r>
                          <a:rPr lang="en-US" i="1">
                            <a:latin typeface="Cambria Math" panose="02040503050406030204" pitchFamily="18" charset="0"/>
                            <a:sym typeface="Wingdings" panose="05000000000000000000" pitchFamily="2" charset="2"/>
                          </a:rPr>
                          <m:t>𝑚</m:t>
                        </m:r>
                      </m:sub>
                    </m:sSub>
                  </m:oMath>
                </a14:m>
                <a:r>
                  <a:rPr lang="en-GB" sz="1750" i="1" dirty="0">
                    <a:sym typeface="Wingdings" panose="05000000000000000000" pitchFamily="2" charset="2"/>
                  </a:rPr>
                  <a:t>}</a:t>
                </a:r>
              </a:p>
              <a:p>
                <a:pPr marR="0" algn="l" defTabSz="914400" rtl="0" fontAlgn="auto" latinLnBrk="0" hangingPunct="0">
                  <a:lnSpc>
                    <a:spcPct val="100000"/>
                  </a:lnSpc>
                  <a:spcBef>
                    <a:spcPts val="0"/>
                  </a:spcBef>
                  <a:spcAft>
                    <a:spcPts val="0"/>
                  </a:spcAft>
                  <a:buClrTx/>
                  <a:buSzTx/>
                  <a:tabLst/>
                </a:pPr>
                <a:r>
                  <a:rPr lang="en-GB" sz="1750" i="1" dirty="0">
                    <a:sym typeface="Wingdings" panose="05000000000000000000" pitchFamily="2" charset="2"/>
                  </a:rPr>
                  <a:t>up to max. degree/order (40, 60, 96, and 120).</a:t>
                </a:r>
              </a:p>
              <a:p>
                <a:endParaRPr lang="en-GB" sz="1700" dirty="0">
                  <a:sym typeface="Wingdings" panose="05000000000000000000" pitchFamily="2" charset="2"/>
                </a:endParaRPr>
              </a:p>
              <a:p>
                <a:r>
                  <a:rPr lang="en-GB" sz="1900" b="1" dirty="0">
                    <a:sym typeface="Wingdings" panose="05000000000000000000" pitchFamily="2" charset="2"/>
                  </a:rPr>
                  <a:t>Level-2A/B GRACE data product.</a:t>
                </a:r>
              </a:p>
              <a:p>
                <a:r>
                  <a:rPr lang="en-GB" sz="1600" i="1" dirty="0">
                    <a:sym typeface="Wingdings" panose="05000000000000000000" pitchFamily="2" charset="2"/>
                  </a:rPr>
                  <a:t>Monthly/daily sets of grids of gravity field representations.</a:t>
                </a:r>
              </a:p>
              <a:p>
                <a:r>
                  <a:rPr lang="en-GB" sz="1600" i="1" dirty="0">
                    <a:sym typeface="Wingdings" panose="05000000000000000000" pitchFamily="2" charset="2"/>
                  </a:rPr>
                  <a:t>Equivalent Water Height (EWH), Geoid, gravity anomaly, …</a:t>
                </a:r>
              </a:p>
              <a:p>
                <a:endParaRPr lang="en-GB" sz="1600" i="1" dirty="0">
                  <a:sym typeface="Wingdings" panose="05000000000000000000" pitchFamily="2" charset="2"/>
                </a:endParaRPr>
              </a:p>
              <a:p>
                <a:r>
                  <a:rPr lang="en-GB" sz="1900" b="1" dirty="0">
                    <a:sym typeface="Wingdings" panose="05000000000000000000" pitchFamily="2" charset="2"/>
                  </a:rPr>
                  <a:t>Level-3 GRACE data product.</a:t>
                </a:r>
                <a:endParaRPr lang="en-GB" sz="1900" i="1" dirty="0">
                  <a:sym typeface="Wingdings" panose="05000000000000000000" pitchFamily="2" charset="2"/>
                </a:endParaRPr>
              </a:p>
              <a:p>
                <a:r>
                  <a:rPr lang="en-GB" sz="1600" i="1" dirty="0">
                    <a:sym typeface="Wingdings" panose="05000000000000000000" pitchFamily="2" charset="2"/>
                  </a:rPr>
                  <a:t>Monthly/daily sets of grids of Total Water Storage (TWS in cm), Glacier ice melting mass (in Gt), Ocean Bottom Pressure (OBP, in Pa), …</a:t>
                </a:r>
              </a:p>
              <a:p>
                <a:endParaRPr lang="en-GB" sz="1600" i="1" dirty="0">
                  <a:sym typeface="Wingdings" panose="05000000000000000000" pitchFamily="2" charset="2"/>
                </a:endParaRPr>
              </a:p>
              <a:p>
                <a:r>
                  <a:rPr lang="en-GB" sz="1600" dirty="0">
                    <a:sym typeface="Wingdings" panose="05000000000000000000" pitchFamily="2" charset="2"/>
                  </a:rPr>
                  <a:t> Essential climatological variables for </a:t>
                </a:r>
                <a:r>
                  <a:rPr lang="en-US" sz="1600" dirty="0"/>
                  <a:t>hydrology / cryosphere / solid Earth.</a:t>
                </a:r>
                <a:endParaRPr lang="en-GB" sz="1600" dirty="0">
                  <a:sym typeface="Wingdings" panose="05000000000000000000" pitchFamily="2" charset="2"/>
                </a:endParaRPr>
              </a:p>
            </p:txBody>
          </p:sp>
        </mc:Choice>
        <mc:Fallback xmlns="">
          <p:sp>
            <p:nvSpPr>
              <p:cNvPr id="16" name="TextBox 15">
                <a:extLst>
                  <a:ext uri="{FF2B5EF4-FFF2-40B4-BE49-F238E27FC236}">
                    <a16:creationId xmlns:a16="http://schemas.microsoft.com/office/drawing/2014/main" id="{3FD3422D-638B-CCBB-D284-7AA83CAE7B33}"/>
                  </a:ext>
                </a:extLst>
              </p:cNvPr>
              <p:cNvSpPr txBox="1">
                <a:spLocks noRot="1" noChangeAspect="1" noMove="1" noResize="1" noEditPoints="1" noAdjustHandles="1" noChangeArrowheads="1" noChangeShapeType="1" noTextEdit="1"/>
              </p:cNvSpPr>
              <p:nvPr/>
            </p:nvSpPr>
            <p:spPr>
              <a:xfrm>
                <a:off x="698500" y="1506220"/>
                <a:ext cx="7549388" cy="4374146"/>
              </a:xfrm>
              <a:prstGeom prst="rect">
                <a:avLst/>
              </a:prstGeom>
              <a:blipFill>
                <a:blip r:embed="rId4"/>
                <a:stretch>
                  <a:fillRect l="-808" t="-836" b="-836"/>
                </a:stretch>
              </a:blipFill>
              <a:ln w="12700" cap="flat">
                <a:noFill/>
                <a:miter lim="400000"/>
              </a:ln>
              <a:effectLst/>
            </p:spPr>
            <p:txBody>
              <a:bodyPr/>
              <a:lstStyle/>
              <a:p>
                <a:r>
                  <a:rPr lang="en-US">
                    <a:noFill/>
                  </a:rPr>
                  <a:t> </a:t>
                </a:r>
              </a:p>
            </p:txBody>
          </p:sp>
        </mc:Fallback>
      </mc:AlternateContent>
      <p:sp>
        <p:nvSpPr>
          <p:cNvPr id="15" name="Title 1">
            <a:extLst>
              <a:ext uri="{FF2B5EF4-FFF2-40B4-BE49-F238E27FC236}">
                <a16:creationId xmlns:a16="http://schemas.microsoft.com/office/drawing/2014/main" id="{F213EDAA-EC59-85A1-80F8-DCE972AAD0E2}"/>
              </a:ext>
            </a:extLst>
          </p:cNvPr>
          <p:cNvSpPr>
            <a:spLocks noGrp="1"/>
          </p:cNvSpPr>
          <p:nvPr>
            <p:ph type="title"/>
          </p:nvPr>
        </p:nvSpPr>
        <p:spPr>
          <a:xfrm>
            <a:off x="698500" y="741499"/>
            <a:ext cx="10775071" cy="490401"/>
          </a:xfrm>
        </p:spPr>
        <p:txBody>
          <a:bodyPr/>
          <a:lstStyle/>
          <a:p>
            <a:r>
              <a:rPr lang="en-GB" dirty="0"/>
              <a:t>GRACE(-FO) Data</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BC5AB66-D27C-236C-BDAE-7ADDDAC511D1}"/>
                  </a:ext>
                </a:extLst>
              </p:cNvPr>
              <p:cNvSpPr txBox="1"/>
              <p:nvPr/>
            </p:nvSpPr>
            <p:spPr>
              <a:xfrm>
                <a:off x="10166514" y="1425637"/>
                <a:ext cx="454355" cy="277576"/>
              </a:xfrm>
              <a:prstGeom prst="rect">
                <a:avLst/>
              </a:prstGeom>
              <a:solidFill>
                <a:schemeClr val="bg1"/>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GB" b="0" i="1" u="none" strike="noStrike" cap="none" spc="0" normalizeH="0" baseline="0" smtClean="0">
                              <a:ln>
                                <a:noFill/>
                              </a:ln>
                              <a:solidFill>
                                <a:srgbClr val="000000"/>
                              </a:solidFill>
                              <a:effectLst/>
                              <a:uFillTx/>
                              <a:latin typeface="Cambria Math" panose="02040503050406030204" pitchFamily="18" charset="0"/>
                              <a:cs typeface="Arial"/>
                              <a:sym typeface="Arial"/>
                            </a:rPr>
                          </m:ctrlPr>
                        </m:sSubPr>
                        <m:e>
                          <m:acc>
                            <m:accPr>
                              <m:chr m:val="̅"/>
                              <m:ctrlPr>
                                <a:rPr kumimoji="0" lang="en-GB" b="0" i="1" u="none" strike="noStrike" cap="none" spc="0" normalizeH="0" baseline="0" smtClean="0">
                                  <a:ln>
                                    <a:noFill/>
                                  </a:ln>
                                  <a:solidFill>
                                    <a:srgbClr val="000000"/>
                                  </a:solidFill>
                                  <a:effectLst/>
                                  <a:uFillTx/>
                                  <a:latin typeface="Cambria Math" panose="02040503050406030204" pitchFamily="18" charset="0"/>
                                  <a:cs typeface="Arial"/>
                                  <a:sym typeface="Arial"/>
                                </a:rPr>
                              </m:ctrlPr>
                            </m:accPr>
                            <m:e>
                              <m:r>
                                <a:rPr kumimoji="0" lang="en-GB" b="0" i="1" u="none" strike="noStrike" cap="none" spc="0" normalizeH="0" baseline="0" smtClean="0">
                                  <a:ln>
                                    <a:noFill/>
                                  </a:ln>
                                  <a:solidFill>
                                    <a:srgbClr val="000000"/>
                                  </a:solidFill>
                                  <a:effectLst/>
                                  <a:uFillTx/>
                                  <a:latin typeface="Cambria Math" panose="02040503050406030204" pitchFamily="18" charset="0"/>
                                  <a:cs typeface="Arial"/>
                                  <a:sym typeface="Arial"/>
                                </a:rPr>
                                <m:t>𝑆</m:t>
                              </m:r>
                            </m:e>
                          </m:acc>
                        </m:e>
                        <m:sub>
                          <m:r>
                            <a:rPr kumimoji="0" lang="en-GB" b="0" i="1" u="none" strike="noStrike" cap="none" spc="0" normalizeH="0" baseline="0" smtClean="0">
                              <a:ln>
                                <a:noFill/>
                              </a:ln>
                              <a:solidFill>
                                <a:srgbClr val="000000"/>
                              </a:solidFill>
                              <a:effectLst/>
                              <a:uFillTx/>
                              <a:latin typeface="Cambria Math" panose="02040503050406030204" pitchFamily="18" charset="0"/>
                              <a:cs typeface="Arial"/>
                              <a:sym typeface="Arial"/>
                            </a:rPr>
                            <m:t>𝑛𝑚</m:t>
                          </m:r>
                        </m:sub>
                      </m:sSub>
                    </m:oMath>
                  </m:oMathPara>
                </a14:m>
                <a:endParaRPr kumimoji="0" lang="en-GB" b="0" i="0" u="none" strike="noStrike" cap="none" spc="0" normalizeH="0" baseline="0" dirty="0">
                  <a:ln>
                    <a:noFill/>
                  </a:ln>
                  <a:solidFill>
                    <a:srgbClr val="000000"/>
                  </a:solidFill>
                  <a:effectLst/>
                  <a:uFillTx/>
                  <a:cs typeface="Arial"/>
                  <a:sym typeface="Arial"/>
                </a:endParaRPr>
              </a:p>
            </p:txBody>
          </p:sp>
        </mc:Choice>
        <mc:Fallback xmlns="">
          <p:sp>
            <p:nvSpPr>
              <p:cNvPr id="3" name="TextBox 2">
                <a:extLst>
                  <a:ext uri="{FF2B5EF4-FFF2-40B4-BE49-F238E27FC236}">
                    <a16:creationId xmlns:a16="http://schemas.microsoft.com/office/drawing/2014/main" id="{0BC5AB66-D27C-236C-BDAE-7ADDDAC511D1}"/>
                  </a:ext>
                </a:extLst>
              </p:cNvPr>
              <p:cNvSpPr txBox="1">
                <a:spLocks noRot="1" noChangeAspect="1" noMove="1" noResize="1" noEditPoints="1" noAdjustHandles="1" noChangeArrowheads="1" noChangeShapeType="1" noTextEdit="1"/>
              </p:cNvSpPr>
              <p:nvPr/>
            </p:nvSpPr>
            <p:spPr>
              <a:xfrm>
                <a:off x="10166514" y="1425637"/>
                <a:ext cx="454355" cy="277576"/>
              </a:xfrm>
              <a:prstGeom prst="rect">
                <a:avLst/>
              </a:prstGeom>
              <a:blipFill>
                <a:blip r:embed="rId6"/>
                <a:stretch>
                  <a:fillRect l="-9211" r="-15789" b="-12766"/>
                </a:stretch>
              </a:blipFill>
              <a:ln w="12700" cap="flat">
                <a:solidFill>
                  <a:schemeClr val="accent1"/>
                </a:solid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7FED854-4B10-9F1D-7D88-1AAFA67BB538}"/>
                  </a:ext>
                </a:extLst>
              </p:cNvPr>
              <p:cNvSpPr txBox="1"/>
              <p:nvPr/>
            </p:nvSpPr>
            <p:spPr>
              <a:xfrm>
                <a:off x="9378578" y="1425637"/>
                <a:ext cx="466986" cy="277576"/>
              </a:xfrm>
              <a:prstGeom prst="rect">
                <a:avLst/>
              </a:prstGeom>
              <a:solidFill>
                <a:schemeClr val="bg1"/>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GB" b="0" i="1" u="none" strike="noStrike" cap="none" spc="0" normalizeH="0" baseline="0" smtClean="0">
                              <a:ln>
                                <a:noFill/>
                              </a:ln>
                              <a:solidFill>
                                <a:srgbClr val="000000"/>
                              </a:solidFill>
                              <a:effectLst/>
                              <a:uFillTx/>
                              <a:latin typeface="Cambria Math" panose="02040503050406030204" pitchFamily="18" charset="0"/>
                              <a:cs typeface="Arial"/>
                              <a:sym typeface="Arial"/>
                            </a:rPr>
                          </m:ctrlPr>
                        </m:sSubPr>
                        <m:e>
                          <m:acc>
                            <m:accPr>
                              <m:chr m:val="̅"/>
                              <m:ctrlPr>
                                <a:rPr kumimoji="0" lang="en-GB" b="0" i="1" u="none" strike="noStrike" cap="none" spc="0" normalizeH="0" baseline="0" smtClean="0">
                                  <a:ln>
                                    <a:noFill/>
                                  </a:ln>
                                  <a:solidFill>
                                    <a:srgbClr val="000000"/>
                                  </a:solidFill>
                                  <a:effectLst/>
                                  <a:uFillTx/>
                                  <a:latin typeface="Cambria Math" panose="02040503050406030204" pitchFamily="18" charset="0"/>
                                  <a:cs typeface="Arial"/>
                                  <a:sym typeface="Arial"/>
                                </a:rPr>
                              </m:ctrlPr>
                            </m:accPr>
                            <m:e>
                              <m:r>
                                <a:rPr kumimoji="0" lang="en-GB" b="0" i="1" u="none" strike="noStrike" cap="none" spc="0" normalizeH="0" baseline="0" smtClean="0">
                                  <a:ln>
                                    <a:noFill/>
                                  </a:ln>
                                  <a:solidFill>
                                    <a:srgbClr val="000000"/>
                                  </a:solidFill>
                                  <a:effectLst/>
                                  <a:uFillTx/>
                                  <a:latin typeface="Cambria Math" panose="02040503050406030204" pitchFamily="18" charset="0"/>
                                  <a:cs typeface="Arial"/>
                                  <a:sym typeface="Arial"/>
                                </a:rPr>
                                <m:t>𝐶</m:t>
                              </m:r>
                            </m:e>
                          </m:acc>
                        </m:e>
                        <m:sub>
                          <m:r>
                            <a:rPr kumimoji="0" lang="en-GB" b="0" i="1" u="none" strike="noStrike" cap="none" spc="0" normalizeH="0" baseline="0" smtClean="0">
                              <a:ln>
                                <a:noFill/>
                              </a:ln>
                              <a:solidFill>
                                <a:srgbClr val="000000"/>
                              </a:solidFill>
                              <a:effectLst/>
                              <a:uFillTx/>
                              <a:latin typeface="Cambria Math" panose="02040503050406030204" pitchFamily="18" charset="0"/>
                              <a:cs typeface="Arial"/>
                              <a:sym typeface="Arial"/>
                            </a:rPr>
                            <m:t>𝑛𝑚</m:t>
                          </m:r>
                        </m:sub>
                      </m:sSub>
                    </m:oMath>
                  </m:oMathPara>
                </a14:m>
                <a:endParaRPr kumimoji="0" lang="en-GB" b="0" i="0" u="none" strike="noStrike" cap="none" spc="0" normalizeH="0" baseline="0" dirty="0">
                  <a:ln>
                    <a:noFill/>
                  </a:ln>
                  <a:solidFill>
                    <a:srgbClr val="000000"/>
                  </a:solidFill>
                  <a:effectLst/>
                  <a:uFillTx/>
                  <a:cs typeface="Arial"/>
                  <a:sym typeface="Arial"/>
                </a:endParaRPr>
              </a:p>
            </p:txBody>
          </p:sp>
        </mc:Choice>
        <mc:Fallback xmlns="">
          <p:sp>
            <p:nvSpPr>
              <p:cNvPr id="4" name="TextBox 3">
                <a:extLst>
                  <a:ext uri="{FF2B5EF4-FFF2-40B4-BE49-F238E27FC236}">
                    <a16:creationId xmlns:a16="http://schemas.microsoft.com/office/drawing/2014/main" id="{27FED854-4B10-9F1D-7D88-1AAFA67BB538}"/>
                  </a:ext>
                </a:extLst>
              </p:cNvPr>
              <p:cNvSpPr txBox="1">
                <a:spLocks noRot="1" noChangeAspect="1" noMove="1" noResize="1" noEditPoints="1" noAdjustHandles="1" noChangeArrowheads="1" noChangeShapeType="1" noTextEdit="1"/>
              </p:cNvSpPr>
              <p:nvPr/>
            </p:nvSpPr>
            <p:spPr>
              <a:xfrm>
                <a:off x="9378578" y="1425637"/>
                <a:ext cx="466986" cy="277576"/>
              </a:xfrm>
              <a:prstGeom prst="rect">
                <a:avLst/>
              </a:prstGeom>
              <a:blipFill>
                <a:blip r:embed="rId7"/>
                <a:stretch>
                  <a:fillRect l="-7595" r="-15190" b="-12766"/>
                </a:stretch>
              </a:blipFill>
              <a:ln w="12700" cap="flat">
                <a:solidFill>
                  <a:schemeClr val="accent1"/>
                </a:solidFill>
                <a:miter lim="400000"/>
              </a:ln>
              <a:effectLst/>
            </p:spPr>
            <p:txBody>
              <a:bodyPr/>
              <a:lstStyle/>
              <a:p>
                <a:r>
                  <a:rPr lang="en-US">
                    <a:noFill/>
                  </a:rPr>
                  <a:t> </a:t>
                </a:r>
              </a:p>
            </p:txBody>
          </p:sp>
        </mc:Fallback>
      </mc:AlternateContent>
      <p:sp>
        <p:nvSpPr>
          <p:cNvPr id="12" name="TextBox 11">
            <a:extLst>
              <a:ext uri="{FF2B5EF4-FFF2-40B4-BE49-F238E27FC236}">
                <a16:creationId xmlns:a16="http://schemas.microsoft.com/office/drawing/2014/main" id="{BC71FA4E-9F53-09E8-E6E6-258EC4750471}"/>
              </a:ext>
            </a:extLst>
          </p:cNvPr>
          <p:cNvSpPr txBox="1"/>
          <p:nvPr/>
        </p:nvSpPr>
        <p:spPr>
          <a:xfrm>
            <a:off x="8581713" y="98183"/>
            <a:ext cx="3174882" cy="323165"/>
          </a:xfrm>
          <a:prstGeom prst="rect">
            <a:avLst/>
          </a:prstGeom>
          <a:solidFill>
            <a:schemeClr val="bg1"/>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500" dirty="0"/>
              <a:t>University Of Texas Center For Space Research (UTCSR). (2018). </a:t>
            </a:r>
            <a:r>
              <a:rPr lang="en-US" sz="500" i="1" dirty="0"/>
              <a:t>GRACE STATIC FIELD GEOPOTENTIAL COEFFICIENTS CSR RELEASE 6.0</a:t>
            </a:r>
            <a:r>
              <a:rPr lang="en-US" sz="500" dirty="0"/>
              <a:t> [Data set]. NASA Physical Oceanography Distributed Active Archive Center. </a:t>
            </a:r>
            <a:r>
              <a:rPr lang="en-US" sz="500" dirty="0">
                <a:hlinkClick r:id="rId8"/>
              </a:rPr>
              <a:t>https://doi.org/10.5067/GRGSM-20C06</a:t>
            </a:r>
            <a:r>
              <a:rPr lang="en-US" sz="500" dirty="0"/>
              <a:t>  Date Accessed: 2026-04-20 </a:t>
            </a:r>
            <a:endParaRPr lang="en-US" sz="500" b="1" cap="all" dirty="0"/>
          </a:p>
        </p:txBody>
      </p:sp>
      <p:sp>
        <p:nvSpPr>
          <p:cNvPr id="13" name="Arrow: Down 12">
            <a:extLst>
              <a:ext uri="{FF2B5EF4-FFF2-40B4-BE49-F238E27FC236}">
                <a16:creationId xmlns:a16="http://schemas.microsoft.com/office/drawing/2014/main" id="{3646CF62-F482-6178-615E-63BFD9544F09}"/>
              </a:ext>
            </a:extLst>
          </p:cNvPr>
          <p:cNvSpPr/>
          <p:nvPr/>
        </p:nvSpPr>
        <p:spPr>
          <a:xfrm>
            <a:off x="9917049" y="3417296"/>
            <a:ext cx="498929" cy="1262343"/>
          </a:xfrm>
          <a:prstGeom prst="downArrow">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6" name="TextBox 5">
            <a:extLst>
              <a:ext uri="{FF2B5EF4-FFF2-40B4-BE49-F238E27FC236}">
                <a16:creationId xmlns:a16="http://schemas.microsoft.com/office/drawing/2014/main" id="{96639682-8A2A-4F01-BAF0-BE04AE032BDF}"/>
              </a:ext>
            </a:extLst>
          </p:cNvPr>
          <p:cNvSpPr txBox="1"/>
          <p:nvPr/>
        </p:nvSpPr>
        <p:spPr>
          <a:xfrm>
            <a:off x="10847708" y="3053232"/>
            <a:ext cx="908887" cy="338554"/>
          </a:xfrm>
          <a:prstGeom prst="rect">
            <a:avLst/>
          </a:prstGeom>
          <a:solidFill>
            <a:schemeClr val="bg1"/>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600" b="1" dirty="0">
                <a:sym typeface="Wingdings" panose="05000000000000000000" pitchFamily="2" charset="2"/>
              </a:rPr>
              <a:t>Level-2</a:t>
            </a:r>
            <a:endParaRPr lang="en-US" sz="1600" dirty="0"/>
          </a:p>
        </p:txBody>
      </p:sp>
      <p:sp>
        <p:nvSpPr>
          <p:cNvPr id="7" name="Rectangle 6">
            <a:extLst>
              <a:ext uri="{FF2B5EF4-FFF2-40B4-BE49-F238E27FC236}">
                <a16:creationId xmlns:a16="http://schemas.microsoft.com/office/drawing/2014/main" id="{3DB4C80C-98AE-0D12-E36F-89B9296D6CE0}"/>
              </a:ext>
            </a:extLst>
          </p:cNvPr>
          <p:cNvSpPr/>
          <p:nvPr/>
        </p:nvSpPr>
        <p:spPr>
          <a:xfrm>
            <a:off x="707799" y="2317366"/>
            <a:ext cx="6744716" cy="2148840"/>
          </a:xfrm>
          <a:prstGeom prst="rect">
            <a:avLst/>
          </a:prstGeom>
          <a:noFill/>
          <a:ln w="28575" cap="flat" cmpd="sng" algn="ctr">
            <a:solidFill>
              <a:srgbClr val="00A6D6"/>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8" name="Picture 7">
            <a:extLst>
              <a:ext uri="{FF2B5EF4-FFF2-40B4-BE49-F238E27FC236}">
                <a16:creationId xmlns:a16="http://schemas.microsoft.com/office/drawing/2014/main" id="{C55E2173-1828-425A-B8AF-38A2E4C985AE}"/>
              </a:ext>
            </a:extLst>
          </p:cNvPr>
          <p:cNvPicPr>
            <a:picLocks noChangeAspect="1"/>
          </p:cNvPicPr>
          <p:nvPr/>
        </p:nvPicPr>
        <p:blipFill>
          <a:blip r:embed="rId9"/>
          <a:srcRect t="904"/>
          <a:stretch>
            <a:fillRect/>
          </a:stretch>
        </p:blipFill>
        <p:spPr>
          <a:xfrm>
            <a:off x="8184682" y="4716035"/>
            <a:ext cx="3985436" cy="2131079"/>
          </a:xfrm>
          <a:prstGeom prst="rect">
            <a:avLst/>
          </a:prstGeom>
        </p:spPr>
      </p:pic>
    </p:spTree>
    <p:extLst>
      <p:ext uri="{BB962C8B-B14F-4D97-AF65-F5344CB8AC3E}">
        <p14:creationId xmlns:p14="http://schemas.microsoft.com/office/powerpoint/2010/main" val="334431588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C54BE-5518-BC2E-5A18-124CBADDD2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5F2115F-3A11-A8C8-6986-39046A7E8A2E}"/>
              </a:ext>
            </a:extLst>
          </p:cNvPr>
          <p:cNvSpPr>
            <a:spLocks noChangeArrowheads="1"/>
          </p:cNvSpPr>
          <p:nvPr/>
        </p:nvSpPr>
        <p:spPr bwMode="auto">
          <a:xfrm>
            <a:off x="696913" y="5359535"/>
            <a:ext cx="7460116" cy="40011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tx1"/>
                </a:solidFill>
                <a:effectLst/>
                <a:latin typeface="Arial" panose="020B0604020202020204" pitchFamily="34" charset="0"/>
                <a:sym typeface="Wingdings" panose="05000000000000000000" pitchFamily="2" charset="2"/>
              </a:rPr>
              <a:t> </a:t>
            </a:r>
            <a:r>
              <a:rPr kumimoji="0" lang="en-US" altLang="en-US" sz="2000" b="0" i="0" u="none" strike="noStrike" cap="none" normalizeH="0" baseline="0" dirty="0">
                <a:ln>
                  <a:noFill/>
                </a:ln>
                <a:solidFill>
                  <a:schemeClr val="tx1"/>
                </a:solidFill>
                <a:effectLst/>
                <a:latin typeface="Arial" panose="020B0604020202020204" pitchFamily="34" charset="0"/>
              </a:rPr>
              <a:t>Need for </a:t>
            </a:r>
            <a:r>
              <a:rPr lang="en-US" altLang="en-US" sz="2000" dirty="0">
                <a:solidFill>
                  <a:schemeClr val="tx1"/>
                </a:solidFill>
                <a:latin typeface="Arial" panose="020B0604020202020204" pitchFamily="34" charset="0"/>
              </a:rPr>
              <a:t>transparent </a:t>
            </a:r>
            <a:r>
              <a:rPr kumimoji="0" lang="en-US" altLang="en-US" sz="2000" b="1" i="0" u="none" strike="noStrike" cap="none" normalizeH="0" baseline="0" dirty="0">
                <a:ln>
                  <a:noFill/>
                </a:ln>
                <a:solidFill>
                  <a:schemeClr val="tx1"/>
                </a:solidFill>
                <a:effectLst/>
                <a:latin typeface="Arial" panose="020B0604020202020204" pitchFamily="34" charset="0"/>
              </a:rPr>
              <a:t>spatiotemporal uncertainty fields</a:t>
            </a:r>
            <a:r>
              <a:rPr kumimoji="0" lang="en-US" altLang="en-US" sz="2000" b="0" i="0" u="none" strike="noStrike" cap="none" normalizeH="0" baseline="0" dirty="0">
                <a:ln>
                  <a:noFill/>
                </a:ln>
                <a:solidFill>
                  <a:schemeClr val="tx1"/>
                </a:solidFill>
                <a:effectLst/>
                <a:latin typeface="Arial" panose="020B0604020202020204" pitchFamily="34" charset="0"/>
              </a:rPr>
              <a:t> </a:t>
            </a:r>
          </a:p>
        </p:txBody>
      </p:sp>
      <p:sp>
        <p:nvSpPr>
          <p:cNvPr id="16" name="TextBox 15">
            <a:extLst>
              <a:ext uri="{FF2B5EF4-FFF2-40B4-BE49-F238E27FC236}">
                <a16:creationId xmlns:a16="http://schemas.microsoft.com/office/drawing/2014/main" id="{05DCF51D-DA99-6DF3-4A7A-AB7B32B68303}"/>
              </a:ext>
            </a:extLst>
          </p:cNvPr>
          <p:cNvSpPr txBox="1"/>
          <p:nvPr/>
        </p:nvSpPr>
        <p:spPr>
          <a:xfrm>
            <a:off x="696913" y="1498465"/>
            <a:ext cx="5681735" cy="38472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1" dirty="0"/>
              <a:t>Main Challenges</a:t>
            </a:r>
            <a:endParaRPr lang="en-US" sz="2000" dirty="0"/>
          </a:p>
          <a:p>
            <a:pPr marL="285750" lvl="0" indent="-285750" eaLnBrk="0" fontAlgn="base">
              <a:spcBef>
                <a:spcPct val="0"/>
              </a:spcBef>
              <a:spcAft>
                <a:spcPct val="0"/>
              </a:spcAft>
              <a:buFont typeface="Arial" panose="020B0604020202020204" pitchFamily="34" charset="0"/>
              <a:buChar char="•"/>
            </a:pPr>
            <a:r>
              <a:rPr lang="en-US" altLang="en-US" dirty="0">
                <a:solidFill>
                  <a:schemeClr val="tx1"/>
                </a:solidFill>
                <a:latin typeface="Arial" panose="020B0604020202020204" pitchFamily="34" charset="0"/>
              </a:rPr>
              <a:t>Uncertainty information is fragmented.</a:t>
            </a:r>
          </a:p>
          <a:p>
            <a:pPr marL="285750" lvl="0" indent="-285750" eaLnBrk="0" fontAlgn="base">
              <a:spcBef>
                <a:spcPct val="0"/>
              </a:spcBef>
              <a:spcAft>
                <a:spcPct val="0"/>
              </a:spcAft>
              <a:buFont typeface="Arial" panose="020B0604020202020204" pitchFamily="34" charset="0"/>
              <a:buChar char="•"/>
            </a:pPr>
            <a:r>
              <a:rPr lang="en-US" dirty="0"/>
              <a:t>Full propagation via L2 variance-covariance matrix</a:t>
            </a:r>
          </a:p>
          <a:p>
            <a:r>
              <a:rPr lang="en-US" dirty="0">
                <a:sym typeface="Wingdings" panose="05000000000000000000" pitchFamily="2" charset="2"/>
              </a:rPr>
              <a:t>	</a:t>
            </a:r>
            <a:r>
              <a:rPr lang="en-US" dirty="0"/>
              <a:t> impractical, incomplete, not provided.</a:t>
            </a:r>
          </a:p>
          <a:p>
            <a:pPr marL="285750" indent="-285750">
              <a:buFont typeface="Arial" panose="020B0604020202020204" pitchFamily="34" charset="0"/>
              <a:buChar char="•"/>
            </a:pPr>
            <a:r>
              <a:rPr lang="en-US" dirty="0"/>
              <a:t>Often treated empirically.</a:t>
            </a:r>
          </a:p>
          <a:p>
            <a:endParaRPr lang="en-GB" sz="2400" i="1" dirty="0">
              <a:sym typeface="Wingdings" panose="05000000000000000000" pitchFamily="2" charset="2"/>
            </a:endParaRPr>
          </a:p>
          <a:p>
            <a:r>
              <a:rPr lang="en-US" sz="2000" b="1" dirty="0"/>
              <a:t>Additional Challenges</a:t>
            </a:r>
            <a:endParaRPr lang="en-US" sz="2000" dirty="0"/>
          </a:p>
          <a:p>
            <a:pPr marL="285750" indent="-285750">
              <a:buFont typeface="Arial" panose="020B0604020202020204" pitchFamily="34" charset="0"/>
              <a:buChar char="•"/>
            </a:pPr>
            <a:r>
              <a:rPr lang="en-US" dirty="0"/>
              <a:t>Multiple data centre solutions (CSR, GFZ, JPL, …) </a:t>
            </a:r>
          </a:p>
          <a:p>
            <a:pPr marL="285750" indent="-285750">
              <a:buFont typeface="Arial" panose="020B0604020202020204" pitchFamily="34" charset="0"/>
              <a:buChar char="•"/>
            </a:pPr>
            <a:r>
              <a:rPr lang="en-US" dirty="0"/>
              <a:t>Multi-step processing chain from L2 </a:t>
            </a:r>
            <a:r>
              <a:rPr lang="en-US" dirty="0">
                <a:sym typeface="Wingdings" panose="05000000000000000000" pitchFamily="2" charset="2"/>
              </a:rPr>
              <a:t> L2A/B</a:t>
            </a:r>
            <a:r>
              <a:rPr lang="en-US" dirty="0"/>
              <a:t>: </a:t>
            </a:r>
          </a:p>
          <a:p>
            <a:pPr lvl="1"/>
            <a:r>
              <a:rPr lang="en-US" dirty="0"/>
              <a:t>Background models </a:t>
            </a:r>
            <a:endParaRPr lang="en-US" b="1" dirty="0"/>
          </a:p>
          <a:p>
            <a:pPr lvl="1"/>
            <a:r>
              <a:rPr lang="en-US" dirty="0"/>
              <a:t>Low-degree replacement (SLR) </a:t>
            </a:r>
          </a:p>
          <a:p>
            <a:pPr lvl="1"/>
            <a:r>
              <a:rPr lang="en-US" dirty="0"/>
              <a:t>GIA correction </a:t>
            </a:r>
          </a:p>
          <a:p>
            <a:pPr lvl="1"/>
            <a:r>
              <a:rPr lang="en-US" b="1" dirty="0"/>
              <a:t>…</a:t>
            </a:r>
          </a:p>
        </p:txBody>
      </p:sp>
      <p:sp>
        <p:nvSpPr>
          <p:cNvPr id="15" name="Title 1">
            <a:extLst>
              <a:ext uri="{FF2B5EF4-FFF2-40B4-BE49-F238E27FC236}">
                <a16:creationId xmlns:a16="http://schemas.microsoft.com/office/drawing/2014/main" id="{5D7DCD65-83D1-1B20-EA66-388512BD2980}"/>
              </a:ext>
            </a:extLst>
          </p:cNvPr>
          <p:cNvSpPr>
            <a:spLocks noGrp="1"/>
          </p:cNvSpPr>
          <p:nvPr>
            <p:ph type="title"/>
          </p:nvPr>
        </p:nvSpPr>
        <p:spPr>
          <a:xfrm>
            <a:off x="698500" y="741499"/>
            <a:ext cx="10775071" cy="490401"/>
          </a:xfrm>
        </p:spPr>
        <p:txBody>
          <a:bodyPr/>
          <a:lstStyle/>
          <a:p>
            <a:r>
              <a:rPr lang="en-GB" dirty="0"/>
              <a:t>Problem Statement</a:t>
            </a:r>
          </a:p>
        </p:txBody>
      </p:sp>
      <p:pic>
        <p:nvPicPr>
          <p:cNvPr id="9219" name="Picture 3" descr="Details are in the caption following the image">
            <a:extLst>
              <a:ext uri="{FF2B5EF4-FFF2-40B4-BE49-F238E27FC236}">
                <a16:creationId xmlns:a16="http://schemas.microsoft.com/office/drawing/2014/main" id="{AB941D5C-D2A8-A69D-D8E6-693E5CFA1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245" y="102608"/>
            <a:ext cx="3347726" cy="23166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083BBD-922C-1B11-8DA0-34734BDB0804}"/>
              </a:ext>
            </a:extLst>
          </p:cNvPr>
          <p:cNvSpPr txBox="1"/>
          <p:nvPr/>
        </p:nvSpPr>
        <p:spPr>
          <a:xfrm>
            <a:off x="6544563" y="2488146"/>
            <a:ext cx="1947945"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50" b="0" i="0" dirty="0" err="1">
                <a:solidFill>
                  <a:srgbClr val="1C1D1E"/>
                </a:solidFill>
                <a:effectLst/>
                <a:latin typeface="Open Sans" panose="020B0606030504020204" pitchFamily="34" charset="0"/>
                <a:hlinkClick r:id="rId4"/>
              </a:rPr>
              <a:t>Boergens</a:t>
            </a:r>
            <a:r>
              <a:rPr lang="en-US" sz="1050" b="0" i="0" dirty="0">
                <a:solidFill>
                  <a:srgbClr val="1C1D1E"/>
                </a:solidFill>
                <a:effectLst/>
                <a:latin typeface="Open Sans" panose="020B0606030504020204" pitchFamily="34" charset="0"/>
                <a:hlinkClick r:id="rId4"/>
              </a:rPr>
              <a:t>, E., et al. (2022).</a:t>
            </a:r>
            <a:endParaRPr lang="en-US" sz="1050" dirty="0"/>
          </a:p>
        </p:txBody>
      </p:sp>
      <p:pic>
        <p:nvPicPr>
          <p:cNvPr id="9221" name="Picture 5" descr="Details are in the caption following the image">
            <a:extLst>
              <a:ext uri="{FF2B5EF4-FFF2-40B4-BE49-F238E27FC236}">
                <a16:creationId xmlns:a16="http://schemas.microsoft.com/office/drawing/2014/main" id="{5129ACDB-747F-18F8-ABA1-507EDDC235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8886" y="102607"/>
            <a:ext cx="2403114" cy="26466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91B9BFC-6C72-3673-694B-5323EDE4E788}"/>
              </a:ext>
            </a:extLst>
          </p:cNvPr>
          <p:cNvSpPr txBox="1"/>
          <p:nvPr/>
        </p:nvSpPr>
        <p:spPr>
          <a:xfrm>
            <a:off x="9712060" y="2718045"/>
            <a:ext cx="1584181"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100" dirty="0">
                <a:hlinkClick r:id="rId6"/>
              </a:rPr>
              <a:t>Gao, S., et al. (2023). </a:t>
            </a:r>
            <a:endParaRPr lang="en-US" sz="1100" dirty="0"/>
          </a:p>
        </p:txBody>
      </p:sp>
      <p:pic>
        <p:nvPicPr>
          <p:cNvPr id="11" name="Picture 10">
            <a:extLst>
              <a:ext uri="{FF2B5EF4-FFF2-40B4-BE49-F238E27FC236}">
                <a16:creationId xmlns:a16="http://schemas.microsoft.com/office/drawing/2014/main" id="{EFDF046D-277F-C792-4E1C-891001A1F6FD}"/>
              </a:ext>
            </a:extLst>
          </p:cNvPr>
          <p:cNvPicPr>
            <a:picLocks noChangeAspect="1"/>
          </p:cNvPicPr>
          <p:nvPr/>
        </p:nvPicPr>
        <p:blipFill>
          <a:blip r:embed="rId7"/>
          <a:stretch>
            <a:fillRect/>
          </a:stretch>
        </p:blipFill>
        <p:spPr>
          <a:xfrm>
            <a:off x="7851964" y="3301246"/>
            <a:ext cx="3720189" cy="2360082"/>
          </a:xfrm>
          <a:prstGeom prst="rect">
            <a:avLst/>
          </a:prstGeom>
        </p:spPr>
      </p:pic>
      <p:sp>
        <p:nvSpPr>
          <p:cNvPr id="13" name="TextBox 12">
            <a:extLst>
              <a:ext uri="{FF2B5EF4-FFF2-40B4-BE49-F238E27FC236}">
                <a16:creationId xmlns:a16="http://schemas.microsoft.com/office/drawing/2014/main" id="{EA488091-EE72-F787-FEB6-9247917F0A82}"/>
              </a:ext>
            </a:extLst>
          </p:cNvPr>
          <p:cNvSpPr txBox="1"/>
          <p:nvPr/>
        </p:nvSpPr>
        <p:spPr>
          <a:xfrm>
            <a:off x="7851965" y="5733773"/>
            <a:ext cx="3720189"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50" dirty="0">
                <a:hlinkClick r:id="rId8"/>
              </a:rPr>
              <a:t>Yang, F., </a:t>
            </a:r>
            <a:r>
              <a:rPr lang="en-US" sz="1050" dirty="0" err="1">
                <a:hlinkClick r:id="rId8"/>
              </a:rPr>
              <a:t>Forootan</a:t>
            </a:r>
            <a:r>
              <a:rPr lang="en-US" sz="1050" dirty="0">
                <a:hlinkClick r:id="rId8"/>
              </a:rPr>
              <a:t>, E., Liu, S., &amp; Schumacher, M. (2024). </a:t>
            </a:r>
            <a:endParaRPr lang="en-US" sz="1050" dirty="0"/>
          </a:p>
        </p:txBody>
      </p:sp>
    </p:spTree>
    <p:extLst>
      <p:ext uri="{BB962C8B-B14F-4D97-AF65-F5344CB8AC3E}">
        <p14:creationId xmlns:p14="http://schemas.microsoft.com/office/powerpoint/2010/main" val="154736911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5D624-7AB4-AE07-A329-24337ADF7AB1}"/>
              </a:ext>
            </a:extLst>
          </p:cNvPr>
          <p:cNvSpPr>
            <a:spLocks noGrp="1"/>
          </p:cNvSpPr>
          <p:nvPr>
            <p:ph type="title"/>
          </p:nvPr>
        </p:nvSpPr>
        <p:spPr/>
        <p:txBody>
          <a:bodyPr/>
          <a:lstStyle/>
          <a:p>
            <a:r>
              <a:rPr lang="en-US" dirty="0"/>
              <a:t>What we propose</a:t>
            </a:r>
          </a:p>
        </p:txBody>
      </p:sp>
      <p:pic>
        <p:nvPicPr>
          <p:cNvPr id="3" name="Picture 2">
            <a:extLst>
              <a:ext uri="{FF2B5EF4-FFF2-40B4-BE49-F238E27FC236}">
                <a16:creationId xmlns:a16="http://schemas.microsoft.com/office/drawing/2014/main" id="{36757C3F-B4A3-BA6D-9993-04A8983A7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950" y="1141506"/>
            <a:ext cx="6228133" cy="4574987"/>
          </a:xfrm>
          <a:prstGeom prst="rect">
            <a:avLst/>
          </a:prstGeom>
        </p:spPr>
      </p:pic>
      <p:sp>
        <p:nvSpPr>
          <p:cNvPr id="5" name="TextBox 4">
            <a:extLst>
              <a:ext uri="{FF2B5EF4-FFF2-40B4-BE49-F238E27FC236}">
                <a16:creationId xmlns:a16="http://schemas.microsoft.com/office/drawing/2014/main" id="{49665B28-476C-59F7-66C4-0989512B9310}"/>
              </a:ext>
            </a:extLst>
          </p:cNvPr>
          <p:cNvSpPr txBox="1"/>
          <p:nvPr/>
        </p:nvSpPr>
        <p:spPr>
          <a:xfrm>
            <a:off x="698500" y="1631907"/>
            <a:ext cx="4971150" cy="42780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None/>
            </a:pPr>
            <a:r>
              <a:rPr lang="en-US" sz="2000" b="1" dirty="0"/>
              <a:t>TUD-L2B-EWH_UNC-GRACE</a:t>
            </a:r>
            <a:endParaRPr lang="en-US" sz="2000" dirty="0"/>
          </a:p>
          <a:p>
            <a:endParaRPr lang="en-US" dirty="0"/>
          </a:p>
          <a:p>
            <a:r>
              <a:rPr lang="en-US" dirty="0"/>
              <a:t>Global gridded Level-2A/B uncertainty product</a:t>
            </a:r>
          </a:p>
          <a:p>
            <a:r>
              <a:rPr lang="en-US" dirty="0"/>
              <a:t> </a:t>
            </a:r>
          </a:p>
          <a:p>
            <a:r>
              <a:rPr lang="en-US" dirty="0"/>
              <a:t>Equivalent Water Height (EWH) grids</a:t>
            </a:r>
          </a:p>
          <a:p>
            <a:pPr marL="285750" indent="-285750">
              <a:buFont typeface="Arial" panose="020B0604020202020204" pitchFamily="34" charset="0"/>
              <a:buChar char="•"/>
            </a:pPr>
            <a:r>
              <a:rPr lang="en-US" dirty="0"/>
              <a:t>ref. epoch: 2008.</a:t>
            </a:r>
          </a:p>
          <a:p>
            <a:pPr marL="285750" indent="-285750">
              <a:buFont typeface="Arial" panose="020B0604020202020204" pitchFamily="34" charset="0"/>
              <a:buChar char="•"/>
            </a:pPr>
            <a:r>
              <a:rPr lang="en-US" dirty="0"/>
              <a:t>Max. degree: 60.</a:t>
            </a:r>
          </a:p>
          <a:p>
            <a:endParaRPr lang="en-US" dirty="0"/>
          </a:p>
          <a:p>
            <a:r>
              <a:rPr lang="en-US" dirty="0"/>
              <a:t>Built from: </a:t>
            </a:r>
          </a:p>
          <a:p>
            <a:pPr marL="742950" lvl="1" indent="-285750">
              <a:buFont typeface="Arial" panose="020B0604020202020204" pitchFamily="34" charset="0"/>
              <a:buChar char="•"/>
            </a:pPr>
            <a:r>
              <a:rPr lang="en-US" dirty="0"/>
              <a:t>Ensemble of selected Level-2 solutions.</a:t>
            </a:r>
          </a:p>
          <a:p>
            <a:pPr marL="742950" lvl="1" indent="-285750">
              <a:buFont typeface="Arial" panose="020B0604020202020204" pitchFamily="34" charset="0"/>
              <a:buChar char="•"/>
            </a:pPr>
            <a:r>
              <a:rPr lang="en-US" dirty="0"/>
              <a:t>Model ensembles (56 GIA models).</a:t>
            </a:r>
          </a:p>
          <a:p>
            <a:pPr marL="742950" lvl="1" indent="-285750">
              <a:buFont typeface="Arial" panose="020B0604020202020204" pitchFamily="34" charset="0"/>
              <a:buChar char="•"/>
            </a:pPr>
            <a:r>
              <a:rPr lang="en-US" dirty="0"/>
              <a:t>Background model sensitivity (AOD1B).</a:t>
            </a:r>
          </a:p>
          <a:p>
            <a:pPr marL="742950" lvl="1" indent="-285750">
              <a:buFont typeface="Arial" panose="020B0604020202020204" pitchFamily="34" charset="0"/>
              <a:buChar char="•"/>
            </a:pPr>
            <a:r>
              <a:rPr lang="en-US" dirty="0"/>
              <a:t>Formal errors of low degrees.</a:t>
            </a:r>
          </a:p>
          <a:p>
            <a:pPr marL="742950" lvl="1" indent="-285750">
              <a:buFont typeface="Arial" panose="020B0604020202020204" pitchFamily="34" charset="0"/>
              <a:buChar char="•"/>
            </a:pPr>
            <a:r>
              <a:rPr lang="en-US"/>
              <a:t>DDK(2-7) filtered </a:t>
            </a:r>
            <a:r>
              <a:rPr lang="en-US" dirty="0"/>
              <a:t>versions.</a:t>
            </a:r>
          </a:p>
          <a:p>
            <a:pPr marL="742950" lvl="1" indent="-285750">
              <a:buFont typeface="Arial" panose="020B0604020202020204" pitchFamily="34" charset="0"/>
              <a:buChar char="•"/>
            </a:pPr>
            <a:endParaRPr lang="en-US" dirty="0"/>
          </a:p>
        </p:txBody>
      </p:sp>
      <p:pic>
        <p:nvPicPr>
          <p:cNvPr id="6" name="Picture 2">
            <a:extLst>
              <a:ext uri="{FF2B5EF4-FFF2-40B4-BE49-F238E27FC236}">
                <a16:creationId xmlns:a16="http://schemas.microsoft.com/office/drawing/2014/main" id="{221A8EF9-35EE-FBDC-746E-19B33686C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1635" y="1231900"/>
            <a:ext cx="671390" cy="671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160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6B09B85-1BF3-4087-CE20-3F3856F50552}"/>
              </a:ext>
            </a:extLst>
          </p:cNvPr>
          <p:cNvSpPr/>
          <p:nvPr/>
        </p:nvSpPr>
        <p:spPr>
          <a:xfrm>
            <a:off x="7519924" y="2512270"/>
            <a:ext cx="2666492" cy="646331"/>
          </a:xfrm>
          <a:prstGeom prst="rect">
            <a:avLst/>
          </a:prstGeom>
          <a:solidFill>
            <a:schemeClr val="accent3">
              <a:lumMod val="60000"/>
              <a:lumOff val="40000"/>
              <a:alpha val="50000"/>
            </a:schemeClr>
          </a:solidFill>
          <a:ln w="19050">
            <a:solidFill>
              <a:srgbClr val="FF0000"/>
            </a:solid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27" name="Rectangle 26">
            <a:extLst>
              <a:ext uri="{FF2B5EF4-FFF2-40B4-BE49-F238E27FC236}">
                <a16:creationId xmlns:a16="http://schemas.microsoft.com/office/drawing/2014/main" id="{226B53BD-B6D5-F11C-ECD0-9EC4CE0916FE}"/>
              </a:ext>
            </a:extLst>
          </p:cNvPr>
          <p:cNvSpPr/>
          <p:nvPr/>
        </p:nvSpPr>
        <p:spPr>
          <a:xfrm>
            <a:off x="7519924" y="4354184"/>
            <a:ext cx="2666492" cy="923329"/>
          </a:xfrm>
          <a:prstGeom prst="rect">
            <a:avLst/>
          </a:prstGeom>
          <a:solidFill>
            <a:srgbClr val="6F1D77">
              <a:alpha val="50000"/>
            </a:srgbClr>
          </a:solidFill>
          <a:ln w="19050">
            <a:solidFill>
              <a:srgbClr val="7030A0"/>
            </a:solid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30" name="Rectangle 29">
            <a:extLst>
              <a:ext uri="{FF2B5EF4-FFF2-40B4-BE49-F238E27FC236}">
                <a16:creationId xmlns:a16="http://schemas.microsoft.com/office/drawing/2014/main" id="{3D79B3B3-BB30-3212-8A8E-A879AE7B8BEE}"/>
              </a:ext>
            </a:extLst>
          </p:cNvPr>
          <p:cNvSpPr/>
          <p:nvPr/>
        </p:nvSpPr>
        <p:spPr>
          <a:xfrm>
            <a:off x="7519924" y="5564253"/>
            <a:ext cx="2666492" cy="923329"/>
          </a:xfrm>
          <a:prstGeom prst="rect">
            <a:avLst/>
          </a:prstGeom>
          <a:solidFill>
            <a:srgbClr val="92D050">
              <a:alpha val="50000"/>
            </a:srgbClr>
          </a:solidFill>
          <a:ln w="19050">
            <a:solidFill>
              <a:srgbClr val="00B050"/>
            </a:solid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3" name="TextBox 2">
            <a:extLst>
              <a:ext uri="{FF2B5EF4-FFF2-40B4-BE49-F238E27FC236}">
                <a16:creationId xmlns:a16="http://schemas.microsoft.com/office/drawing/2014/main" id="{D26AD5AB-DFEC-9101-B9F6-BDADAC5C3873}"/>
              </a:ext>
            </a:extLst>
          </p:cNvPr>
          <p:cNvSpPr txBox="1"/>
          <p:nvPr/>
        </p:nvSpPr>
        <p:spPr>
          <a:xfrm>
            <a:off x="698500" y="1648484"/>
            <a:ext cx="5346192" cy="489364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None/>
            </a:pPr>
            <a:r>
              <a:rPr lang="en-US" sz="2000" b="1" dirty="0"/>
              <a:t>“Pre-processing” uncertainties (L1B </a:t>
            </a:r>
            <a:r>
              <a:rPr lang="en-US" sz="2000" b="1" dirty="0">
                <a:sym typeface="Wingdings" panose="05000000000000000000" pitchFamily="2" charset="2"/>
              </a:rPr>
              <a:t> L2)</a:t>
            </a:r>
          </a:p>
          <a:p>
            <a:pPr>
              <a:buNone/>
            </a:pPr>
            <a:endParaRPr lang="en-US" b="1" dirty="0">
              <a:sym typeface="Wingdings" panose="05000000000000000000" pitchFamily="2" charset="2"/>
            </a:endParaRPr>
          </a:p>
          <a:p>
            <a:pPr marL="342900" indent="-342900">
              <a:buAutoNum type="arabicPeriod"/>
            </a:pPr>
            <a:r>
              <a:rPr lang="en-US" altLang="en-US" dirty="0">
                <a:solidFill>
                  <a:schemeClr val="tx1"/>
                </a:solidFill>
                <a:latin typeface="Arial" panose="020B0604020202020204" pitchFamily="34" charset="0"/>
              </a:rPr>
              <a:t>Background models:</a:t>
            </a:r>
          </a:p>
          <a:p>
            <a:pPr marL="285750" lvl="1" indent="-285750">
              <a:buFont typeface="Arial" panose="020B0604020202020204" pitchFamily="34" charset="0"/>
              <a:buChar char="•"/>
            </a:pPr>
            <a:r>
              <a:rPr lang="en-US" altLang="en-US" dirty="0">
                <a:solidFill>
                  <a:schemeClr val="tx1"/>
                </a:solidFill>
                <a:latin typeface="Arial" panose="020B0604020202020204" pitchFamily="34" charset="0"/>
              </a:rPr>
              <a:t> AOD1B</a:t>
            </a:r>
          </a:p>
          <a:p>
            <a:pPr marL="285750" lvl="3" indent="-285750">
              <a:buFont typeface="Arial" panose="020B0604020202020204" pitchFamily="34" charset="0"/>
              <a:buChar char="•"/>
            </a:pPr>
            <a:r>
              <a:rPr lang="en-US" altLang="en-US" dirty="0">
                <a:solidFill>
                  <a:schemeClr val="tx1"/>
                </a:solidFill>
                <a:latin typeface="Arial" panose="020B0604020202020204" pitchFamily="34" charset="0"/>
              </a:rPr>
              <a:t> Ocean tide model</a:t>
            </a:r>
          </a:p>
          <a:p>
            <a:pPr lvl="3" indent="0"/>
            <a:r>
              <a:rPr lang="en-US" altLang="en-US" dirty="0">
                <a:solidFill>
                  <a:schemeClr val="tx1"/>
                </a:solidFill>
                <a:latin typeface="Arial" panose="020B0604020202020204" pitchFamily="34" charset="0"/>
              </a:rPr>
              <a:t> </a:t>
            </a:r>
          </a:p>
          <a:p>
            <a:pPr marL="342900" indent="-342900">
              <a:buFontTx/>
              <a:buAutoNum type="arabicPeriod"/>
            </a:pPr>
            <a:r>
              <a:rPr lang="en-US" altLang="en-US" dirty="0">
                <a:solidFill>
                  <a:schemeClr val="tx1"/>
                </a:solidFill>
                <a:latin typeface="Arial" panose="020B0604020202020204" pitchFamily="34" charset="0"/>
              </a:rPr>
              <a:t>Parametrisation differences</a:t>
            </a:r>
          </a:p>
          <a:p>
            <a:endParaRPr lang="en-US" altLang="en-US" dirty="0">
              <a:solidFill>
                <a:schemeClr val="tx1"/>
              </a:solidFill>
              <a:latin typeface="Arial" panose="020B0604020202020204" pitchFamily="34" charset="0"/>
            </a:endParaRPr>
          </a:p>
          <a:p>
            <a:r>
              <a:rPr lang="en-US" sz="2000" b="1" dirty="0"/>
              <a:t>“Processing” uncertainties (L2 </a:t>
            </a:r>
            <a:r>
              <a:rPr lang="en-US" sz="2000" b="1" dirty="0">
                <a:sym typeface="Wingdings" panose="05000000000000000000" pitchFamily="2" charset="2"/>
              </a:rPr>
              <a:t> L2A/B)</a:t>
            </a:r>
          </a:p>
          <a:p>
            <a:endParaRPr lang="en-US" sz="2000" b="1" dirty="0">
              <a:sym typeface="Wingdings" panose="05000000000000000000" pitchFamily="2" charset="2"/>
            </a:endParaRPr>
          </a:p>
          <a:p>
            <a:pPr marL="342900" lvl="1" indent="-342900">
              <a:buAutoNum type="arabicPeriod"/>
            </a:pPr>
            <a:r>
              <a:rPr lang="en-US" dirty="0"/>
              <a:t>Replacement of low-degree coefficients </a:t>
            </a:r>
          </a:p>
          <a:p>
            <a:pPr marL="342900" lvl="1" indent="-342900">
              <a:buAutoNum type="arabicPeriod"/>
            </a:pPr>
            <a:endParaRPr lang="en-US" dirty="0"/>
          </a:p>
          <a:p>
            <a:pPr marL="342900" lvl="1" indent="-342900">
              <a:buAutoNum type="arabicPeriod"/>
            </a:pPr>
            <a:r>
              <a:rPr lang="en-US" dirty="0"/>
              <a:t>Inclusion of </a:t>
            </a:r>
            <a:r>
              <a:rPr lang="en-US" dirty="0" err="1"/>
              <a:t>geocenter</a:t>
            </a:r>
            <a:r>
              <a:rPr lang="en-US" dirty="0"/>
              <a:t> motion</a:t>
            </a:r>
          </a:p>
          <a:p>
            <a:pPr marL="342900" lvl="1" indent="-342900">
              <a:buAutoNum type="arabicPeriod"/>
            </a:pPr>
            <a:endParaRPr lang="en-US" dirty="0"/>
          </a:p>
          <a:p>
            <a:pPr marL="342900" lvl="1" indent="-342900">
              <a:buAutoNum type="arabicPeriod"/>
            </a:pPr>
            <a:r>
              <a:rPr lang="en-US" dirty="0"/>
              <a:t>Removal of GIA trend signal</a:t>
            </a:r>
          </a:p>
          <a:p>
            <a:pPr marL="342900" lvl="1" indent="-342900">
              <a:buAutoNum type="arabicPeriod"/>
            </a:pPr>
            <a:endParaRPr lang="en-US" dirty="0">
              <a:sym typeface="Wingdings" panose="05000000000000000000" pitchFamily="2" charset="2"/>
            </a:endParaRPr>
          </a:p>
          <a:p>
            <a:pPr marL="342900" lvl="1" indent="-342900">
              <a:buAutoNum type="arabicPeriod"/>
            </a:pPr>
            <a:r>
              <a:rPr lang="en-US" dirty="0">
                <a:sym typeface="Wingdings" panose="05000000000000000000" pitchFamily="2" charset="2"/>
              </a:rPr>
              <a:t>Effects of filtering = </a:t>
            </a:r>
            <a:r>
              <a:rPr lang="en-US" dirty="0"/>
              <a:t>leakage</a:t>
            </a:r>
          </a:p>
        </p:txBody>
      </p:sp>
      <p:sp>
        <p:nvSpPr>
          <p:cNvPr id="23" name="Rectangle 22">
            <a:extLst>
              <a:ext uri="{FF2B5EF4-FFF2-40B4-BE49-F238E27FC236}">
                <a16:creationId xmlns:a16="http://schemas.microsoft.com/office/drawing/2014/main" id="{F6147198-58F5-9C0D-CDE9-1BD42AAA707F}"/>
              </a:ext>
            </a:extLst>
          </p:cNvPr>
          <p:cNvSpPr/>
          <p:nvPr/>
        </p:nvSpPr>
        <p:spPr>
          <a:xfrm>
            <a:off x="1125220" y="2840432"/>
            <a:ext cx="4132580" cy="838691"/>
          </a:xfrm>
          <a:prstGeom prst="rect">
            <a:avLst/>
          </a:prstGeom>
          <a:solidFill>
            <a:schemeClr val="accent3">
              <a:lumMod val="60000"/>
              <a:lumOff val="40000"/>
              <a:alpha val="50000"/>
            </a:schemeClr>
          </a:solidFill>
          <a:ln w="19050">
            <a:solidFill>
              <a:srgbClr val="FF0000"/>
            </a:solid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28" name="Rectangle 27">
            <a:extLst>
              <a:ext uri="{FF2B5EF4-FFF2-40B4-BE49-F238E27FC236}">
                <a16:creationId xmlns:a16="http://schemas.microsoft.com/office/drawing/2014/main" id="{2CA29A0A-8E46-3898-2C6F-E5C842D91AAB}"/>
              </a:ext>
            </a:extLst>
          </p:cNvPr>
          <p:cNvSpPr/>
          <p:nvPr/>
        </p:nvSpPr>
        <p:spPr>
          <a:xfrm>
            <a:off x="1125220" y="5480675"/>
            <a:ext cx="4132580" cy="408061"/>
          </a:xfrm>
          <a:prstGeom prst="rect">
            <a:avLst/>
          </a:prstGeom>
          <a:solidFill>
            <a:srgbClr val="6F1D77">
              <a:alpha val="50000"/>
            </a:srgbClr>
          </a:solidFill>
          <a:ln w="19050">
            <a:solidFill>
              <a:srgbClr val="7030A0"/>
            </a:solid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31" name="Rectangle 30">
            <a:extLst>
              <a:ext uri="{FF2B5EF4-FFF2-40B4-BE49-F238E27FC236}">
                <a16:creationId xmlns:a16="http://schemas.microsoft.com/office/drawing/2014/main" id="{8E74B664-7928-065C-E8D2-DC9190C9A5E7}"/>
              </a:ext>
            </a:extLst>
          </p:cNvPr>
          <p:cNvSpPr/>
          <p:nvPr/>
        </p:nvSpPr>
        <p:spPr>
          <a:xfrm>
            <a:off x="1125220" y="6088771"/>
            <a:ext cx="4132580" cy="408061"/>
          </a:xfrm>
          <a:prstGeom prst="rect">
            <a:avLst/>
          </a:prstGeom>
          <a:solidFill>
            <a:srgbClr val="92D050">
              <a:alpha val="50000"/>
            </a:srgbClr>
          </a:solidFill>
          <a:ln w="19050">
            <a:solidFill>
              <a:srgbClr val="00B050"/>
            </a:solid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2" name="Title 1">
            <a:extLst>
              <a:ext uri="{FF2B5EF4-FFF2-40B4-BE49-F238E27FC236}">
                <a16:creationId xmlns:a16="http://schemas.microsoft.com/office/drawing/2014/main" id="{E261C4DC-5092-FA96-05EA-E57638A637BE}"/>
              </a:ext>
            </a:extLst>
          </p:cNvPr>
          <p:cNvSpPr>
            <a:spLocks noGrp="1"/>
          </p:cNvSpPr>
          <p:nvPr>
            <p:ph type="title"/>
          </p:nvPr>
        </p:nvSpPr>
        <p:spPr/>
        <p:txBody>
          <a:bodyPr/>
          <a:lstStyle/>
          <a:p>
            <a:r>
              <a:rPr lang="en-US" dirty="0"/>
              <a:t>Method – explicit separation</a:t>
            </a:r>
          </a:p>
        </p:txBody>
      </p:sp>
      <p:grpSp>
        <p:nvGrpSpPr>
          <p:cNvPr id="6" name="Group 5">
            <a:extLst>
              <a:ext uri="{FF2B5EF4-FFF2-40B4-BE49-F238E27FC236}">
                <a16:creationId xmlns:a16="http://schemas.microsoft.com/office/drawing/2014/main" id="{B525ABDB-8DEC-C9D8-82F2-BADB50B91293}"/>
              </a:ext>
            </a:extLst>
          </p:cNvPr>
          <p:cNvGrpSpPr/>
          <p:nvPr/>
        </p:nvGrpSpPr>
        <p:grpSpPr>
          <a:xfrm>
            <a:off x="1125220" y="3523312"/>
            <a:ext cx="9135618" cy="1893492"/>
            <a:chOff x="1125220" y="3523312"/>
            <a:chExt cx="9135618" cy="1893492"/>
          </a:xfrm>
        </p:grpSpPr>
        <p:sp>
          <p:nvSpPr>
            <p:cNvPr id="25" name="Rectangle 24">
              <a:extLst>
                <a:ext uri="{FF2B5EF4-FFF2-40B4-BE49-F238E27FC236}">
                  <a16:creationId xmlns:a16="http://schemas.microsoft.com/office/drawing/2014/main" id="{DBB68110-2FAD-1628-AC81-4C4EFA2EA983}"/>
                </a:ext>
              </a:extLst>
            </p:cNvPr>
            <p:cNvSpPr/>
            <p:nvPr/>
          </p:nvSpPr>
          <p:spPr>
            <a:xfrm>
              <a:off x="7519924" y="3523312"/>
              <a:ext cx="2666492" cy="505702"/>
            </a:xfrm>
            <a:prstGeom prst="rect">
              <a:avLst/>
            </a:prstGeom>
            <a:solidFill>
              <a:srgbClr val="FFC000">
                <a:alpha val="50000"/>
              </a:srgbClr>
            </a:solidFill>
            <a:ln w="19050">
              <a:solidFill>
                <a:srgbClr val="FFC000"/>
              </a:solid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26" name="Rectangle 25">
              <a:extLst>
                <a:ext uri="{FF2B5EF4-FFF2-40B4-BE49-F238E27FC236}">
                  <a16:creationId xmlns:a16="http://schemas.microsoft.com/office/drawing/2014/main" id="{E0C05EC9-BDD4-6CC2-CE06-B28E3E9E9409}"/>
                </a:ext>
              </a:extLst>
            </p:cNvPr>
            <p:cNvSpPr/>
            <p:nvPr/>
          </p:nvSpPr>
          <p:spPr>
            <a:xfrm>
              <a:off x="1125220" y="4457700"/>
              <a:ext cx="4132580" cy="959104"/>
            </a:xfrm>
            <a:prstGeom prst="rect">
              <a:avLst/>
            </a:prstGeom>
            <a:solidFill>
              <a:srgbClr val="FFC000">
                <a:alpha val="50000"/>
              </a:srgbClr>
            </a:solidFill>
            <a:ln w="19050">
              <a:solidFill>
                <a:srgbClr val="FFC000"/>
              </a:solid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0" name="TextBox 9">
              <a:extLst>
                <a:ext uri="{FF2B5EF4-FFF2-40B4-BE49-F238E27FC236}">
                  <a16:creationId xmlns:a16="http://schemas.microsoft.com/office/drawing/2014/main" id="{8797B74E-C0DB-00B6-BE2F-3DF006A1C6C6}"/>
                </a:ext>
              </a:extLst>
            </p:cNvPr>
            <p:cNvSpPr txBox="1"/>
            <p:nvPr/>
          </p:nvSpPr>
          <p:spPr>
            <a:xfrm>
              <a:off x="7519924" y="3571727"/>
              <a:ext cx="274091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indent="0"/>
              <a:r>
                <a:rPr lang="en-US" dirty="0"/>
                <a:t>Propagated formal errors</a:t>
              </a:r>
            </a:p>
          </p:txBody>
        </p:sp>
      </p:grpSp>
      <p:grpSp>
        <p:nvGrpSpPr>
          <p:cNvPr id="5" name="Group 4">
            <a:extLst>
              <a:ext uri="{FF2B5EF4-FFF2-40B4-BE49-F238E27FC236}">
                <a16:creationId xmlns:a16="http://schemas.microsoft.com/office/drawing/2014/main" id="{BE8BA0D5-6D6E-EA76-0EDE-2451F309E2AB}"/>
              </a:ext>
            </a:extLst>
          </p:cNvPr>
          <p:cNvGrpSpPr/>
          <p:nvPr/>
        </p:nvGrpSpPr>
        <p:grpSpPr>
          <a:xfrm>
            <a:off x="1125220" y="1331748"/>
            <a:ext cx="9135618" cy="1493749"/>
            <a:chOff x="1125220" y="1331748"/>
            <a:chExt cx="9135618" cy="1493749"/>
          </a:xfrm>
        </p:grpSpPr>
        <p:sp>
          <p:nvSpPr>
            <p:cNvPr id="21" name="Rectangle 20">
              <a:extLst>
                <a:ext uri="{FF2B5EF4-FFF2-40B4-BE49-F238E27FC236}">
                  <a16:creationId xmlns:a16="http://schemas.microsoft.com/office/drawing/2014/main" id="{13E4CC12-F4F1-F1A3-BE9F-85C70415BF8E}"/>
                </a:ext>
              </a:extLst>
            </p:cNvPr>
            <p:cNvSpPr/>
            <p:nvPr/>
          </p:nvSpPr>
          <p:spPr>
            <a:xfrm>
              <a:off x="1125220" y="2527511"/>
              <a:ext cx="4132580" cy="297986"/>
            </a:xfrm>
            <a:prstGeom prst="rect">
              <a:avLst/>
            </a:prstGeom>
            <a:solidFill>
              <a:schemeClr val="accent1">
                <a:alpha val="50000"/>
              </a:schemeClr>
            </a:solidFill>
            <a:ln w="19050">
              <a:solidFill>
                <a:srgbClr val="277BB7"/>
              </a:solid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nvGrpSpPr>
            <p:cNvPr id="4" name="Group 3">
              <a:extLst>
                <a:ext uri="{FF2B5EF4-FFF2-40B4-BE49-F238E27FC236}">
                  <a16:creationId xmlns:a16="http://schemas.microsoft.com/office/drawing/2014/main" id="{9B2389CF-15F5-2BA1-3E09-D93CCF8615AD}"/>
                </a:ext>
              </a:extLst>
            </p:cNvPr>
            <p:cNvGrpSpPr/>
            <p:nvPr/>
          </p:nvGrpSpPr>
          <p:grpSpPr>
            <a:xfrm>
              <a:off x="7519924" y="1331748"/>
              <a:ext cx="2740914" cy="646331"/>
              <a:chOff x="7519924" y="1331748"/>
              <a:chExt cx="2740914" cy="646331"/>
            </a:xfrm>
          </p:grpSpPr>
          <p:sp>
            <p:nvSpPr>
              <p:cNvPr id="20" name="Rectangle 19">
                <a:extLst>
                  <a:ext uri="{FF2B5EF4-FFF2-40B4-BE49-F238E27FC236}">
                    <a16:creationId xmlns:a16="http://schemas.microsoft.com/office/drawing/2014/main" id="{EB02F96B-BB11-16BB-D645-82F2C5E690E8}"/>
                  </a:ext>
                </a:extLst>
              </p:cNvPr>
              <p:cNvSpPr/>
              <p:nvPr/>
            </p:nvSpPr>
            <p:spPr>
              <a:xfrm>
                <a:off x="7519924" y="1331748"/>
                <a:ext cx="2666492" cy="646331"/>
              </a:xfrm>
              <a:prstGeom prst="rect">
                <a:avLst/>
              </a:prstGeom>
              <a:solidFill>
                <a:schemeClr val="accent1">
                  <a:alpha val="50000"/>
                </a:schemeClr>
              </a:solidFill>
              <a:ln w="19050">
                <a:solidFill>
                  <a:srgbClr val="277BB7"/>
                </a:solid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2" name="TextBox 11">
                <a:extLst>
                  <a:ext uri="{FF2B5EF4-FFF2-40B4-BE49-F238E27FC236}">
                    <a16:creationId xmlns:a16="http://schemas.microsoft.com/office/drawing/2014/main" id="{77E5C1C6-8472-A1F8-435F-6112AFAA403F}"/>
                  </a:ext>
                </a:extLst>
              </p:cNvPr>
              <p:cNvSpPr txBox="1"/>
              <p:nvPr/>
            </p:nvSpPr>
            <p:spPr>
              <a:xfrm>
                <a:off x="7519924" y="1331748"/>
                <a:ext cx="274091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en-US" dirty="0">
                    <a:solidFill>
                      <a:schemeClr val="tx1"/>
                    </a:solidFill>
                    <a:latin typeface="Arial" panose="020B0604020202020204" pitchFamily="34" charset="0"/>
                  </a:rPr>
                  <a:t>RMS of AOe07 residuals </a:t>
                </a:r>
                <a:r>
                  <a:rPr lang="en-US" dirty="0"/>
                  <a:t>(</a:t>
                </a:r>
                <a:r>
                  <a:rPr lang="en-US" dirty="0" err="1"/>
                  <a:t>Shihora</a:t>
                </a:r>
                <a:r>
                  <a:rPr lang="en-US" dirty="0"/>
                  <a:t> et al., 2024)</a:t>
                </a:r>
                <a:endParaRPr lang="en-US" altLang="en-US" dirty="0">
                  <a:solidFill>
                    <a:schemeClr val="tx1"/>
                  </a:solidFill>
                  <a:latin typeface="Arial" panose="020B0604020202020204" pitchFamily="34" charset="0"/>
                </a:endParaRPr>
              </a:p>
            </p:txBody>
          </p:sp>
        </p:grpSp>
      </p:grpSp>
      <p:sp>
        <p:nvSpPr>
          <p:cNvPr id="13" name="TextBox 12">
            <a:extLst>
              <a:ext uri="{FF2B5EF4-FFF2-40B4-BE49-F238E27FC236}">
                <a16:creationId xmlns:a16="http://schemas.microsoft.com/office/drawing/2014/main" id="{E190AF4B-9811-CA53-08F4-45756299A94F}"/>
              </a:ext>
            </a:extLst>
          </p:cNvPr>
          <p:cNvSpPr txBox="1"/>
          <p:nvPr/>
        </p:nvSpPr>
        <p:spPr>
          <a:xfrm>
            <a:off x="7519924" y="2509295"/>
            <a:ext cx="274091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en-US" dirty="0">
                <a:solidFill>
                  <a:schemeClr val="tx1"/>
                </a:solidFill>
                <a:latin typeface="Arial" panose="020B0604020202020204" pitchFamily="34" charset="0"/>
              </a:rPr>
              <a:t>Weighted Ensemble Statistics of L2 solutions</a:t>
            </a:r>
          </a:p>
        </p:txBody>
      </p:sp>
      <p:sp>
        <p:nvSpPr>
          <p:cNvPr id="15" name="TextBox 14">
            <a:extLst>
              <a:ext uri="{FF2B5EF4-FFF2-40B4-BE49-F238E27FC236}">
                <a16:creationId xmlns:a16="http://schemas.microsoft.com/office/drawing/2014/main" id="{39A1B99B-227B-E833-7973-B559A74537A7}"/>
              </a:ext>
            </a:extLst>
          </p:cNvPr>
          <p:cNvSpPr txBox="1"/>
          <p:nvPr/>
        </p:nvSpPr>
        <p:spPr>
          <a:xfrm>
            <a:off x="7519924" y="4357160"/>
            <a:ext cx="2740914"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indent="0"/>
            <a:r>
              <a:rPr lang="en-US" dirty="0"/>
              <a:t>Ensemble statistics of 56 known models </a:t>
            </a:r>
          </a:p>
          <a:p>
            <a:pPr lvl="1" indent="0"/>
            <a:r>
              <a:rPr lang="en-US" dirty="0"/>
              <a:t>(Bagge et al., 2023)</a:t>
            </a:r>
          </a:p>
        </p:txBody>
      </p:sp>
      <p:sp>
        <p:nvSpPr>
          <p:cNvPr id="17" name="TextBox 16">
            <a:extLst>
              <a:ext uri="{FF2B5EF4-FFF2-40B4-BE49-F238E27FC236}">
                <a16:creationId xmlns:a16="http://schemas.microsoft.com/office/drawing/2014/main" id="{63C49891-FE7B-3D2D-A4BE-364A6C49FE91}"/>
              </a:ext>
            </a:extLst>
          </p:cNvPr>
          <p:cNvSpPr txBox="1"/>
          <p:nvPr/>
        </p:nvSpPr>
        <p:spPr>
          <a:xfrm>
            <a:off x="7519924" y="5557246"/>
            <a:ext cx="2740914"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DDK pair-difference method </a:t>
            </a:r>
          </a:p>
          <a:p>
            <a:r>
              <a:rPr lang="en-US" dirty="0"/>
              <a:t>(</a:t>
            </a:r>
            <a:r>
              <a:rPr lang="en-US" dirty="0" err="1"/>
              <a:t>Dobslaw</a:t>
            </a:r>
            <a:r>
              <a:rPr lang="en-US" dirty="0"/>
              <a:t> et al., 2020)</a:t>
            </a:r>
          </a:p>
        </p:txBody>
      </p:sp>
      <p:sp>
        <p:nvSpPr>
          <p:cNvPr id="36" name="TextBox 35">
            <a:extLst>
              <a:ext uri="{FF2B5EF4-FFF2-40B4-BE49-F238E27FC236}">
                <a16:creationId xmlns:a16="http://schemas.microsoft.com/office/drawing/2014/main" id="{ECBE7F4E-763B-81EC-0D89-CCA06F3DFD94}"/>
              </a:ext>
            </a:extLst>
          </p:cNvPr>
          <p:cNvSpPr txBox="1"/>
          <p:nvPr/>
        </p:nvSpPr>
        <p:spPr>
          <a:xfrm>
            <a:off x="10186416" y="2509293"/>
            <a:ext cx="181508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dirty="0"/>
              <a:t>Weights based on open ocean RMS of residuals w.r.t. COST-G RL02.1</a:t>
            </a:r>
          </a:p>
        </p:txBody>
      </p:sp>
    </p:spTree>
    <p:extLst>
      <p:ext uri="{BB962C8B-B14F-4D97-AF65-F5344CB8AC3E}">
        <p14:creationId xmlns:p14="http://schemas.microsoft.com/office/powerpoint/2010/main" val="27701976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30" grpId="0" animBg="1"/>
      <p:bldP spid="23" grpId="0" animBg="1"/>
      <p:bldP spid="28" grpId="0" animBg="1"/>
      <p:bldP spid="31" grpId="0" animBg="1"/>
      <p:bldP spid="13" grpId="0"/>
      <p:bldP spid="15" grpId="0"/>
      <p:bldP spid="17"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36F47-CD1C-5B62-CC48-479B6F074AB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CB4D4A0-B081-4B8B-A5BD-B37E37FA330C}"/>
              </a:ext>
            </a:extLst>
          </p:cNvPr>
          <p:cNvSpPr/>
          <p:nvPr/>
        </p:nvSpPr>
        <p:spPr>
          <a:xfrm>
            <a:off x="787400" y="1345029"/>
            <a:ext cx="3478014" cy="64633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 name="Rectangle 3">
            <a:extLst>
              <a:ext uri="{FF2B5EF4-FFF2-40B4-BE49-F238E27FC236}">
                <a16:creationId xmlns:a16="http://schemas.microsoft.com/office/drawing/2014/main" id="{FCF98D20-4E39-2677-EFD1-EC2A4C5382FF}"/>
              </a:ext>
            </a:extLst>
          </p:cNvPr>
          <p:cNvSpPr/>
          <p:nvPr/>
        </p:nvSpPr>
        <p:spPr>
          <a:xfrm>
            <a:off x="787400" y="3006138"/>
            <a:ext cx="4191000" cy="646331"/>
          </a:xfrm>
          <a:prstGeom prst="rect">
            <a:avLst/>
          </a:prstGeom>
          <a:solidFill>
            <a:schemeClr val="bg1">
              <a:lumMod val="65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6" name="Rectangle 5">
            <a:extLst>
              <a:ext uri="{FF2B5EF4-FFF2-40B4-BE49-F238E27FC236}">
                <a16:creationId xmlns:a16="http://schemas.microsoft.com/office/drawing/2014/main" id="{67F7C33D-9D0D-608E-B776-3165A153379A}"/>
              </a:ext>
            </a:extLst>
          </p:cNvPr>
          <p:cNvSpPr/>
          <p:nvPr/>
        </p:nvSpPr>
        <p:spPr>
          <a:xfrm>
            <a:off x="6746435" y="4032729"/>
            <a:ext cx="1979661" cy="490401"/>
          </a:xfrm>
          <a:prstGeom prst="rect">
            <a:avLst/>
          </a:prstGeom>
          <a:solidFill>
            <a:schemeClr val="bg1">
              <a:lumMod val="65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10">
            <a:extLst>
              <a:ext uri="{FF2B5EF4-FFF2-40B4-BE49-F238E27FC236}">
                <a16:creationId xmlns:a16="http://schemas.microsoft.com/office/drawing/2014/main" id="{B8403D86-07E5-6D65-CCD3-972FE4BCF92B}"/>
              </a:ext>
            </a:extLst>
          </p:cNvPr>
          <p:cNvSpPr/>
          <p:nvPr/>
        </p:nvSpPr>
        <p:spPr>
          <a:xfrm>
            <a:off x="787400" y="2176876"/>
            <a:ext cx="4191000" cy="646331"/>
          </a:xfrm>
          <a:prstGeom prst="rect">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6" name="Rectangle 15">
            <a:extLst>
              <a:ext uri="{FF2B5EF4-FFF2-40B4-BE49-F238E27FC236}">
                <a16:creationId xmlns:a16="http://schemas.microsoft.com/office/drawing/2014/main" id="{2258960C-28A0-90C9-BE5D-8884F08FF47E}"/>
              </a:ext>
            </a:extLst>
          </p:cNvPr>
          <p:cNvSpPr/>
          <p:nvPr/>
        </p:nvSpPr>
        <p:spPr>
          <a:xfrm>
            <a:off x="6746435" y="3161659"/>
            <a:ext cx="3441975" cy="654213"/>
          </a:xfrm>
          <a:prstGeom prst="rect">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8" name="Title 1">
            <a:extLst>
              <a:ext uri="{FF2B5EF4-FFF2-40B4-BE49-F238E27FC236}">
                <a16:creationId xmlns:a16="http://schemas.microsoft.com/office/drawing/2014/main" id="{9E438498-6AB4-442F-E5FF-5B5FEE2A4A9E}"/>
              </a:ext>
            </a:extLst>
          </p:cNvPr>
          <p:cNvSpPr>
            <a:spLocks noGrp="1"/>
          </p:cNvSpPr>
          <p:nvPr>
            <p:ph type="title"/>
          </p:nvPr>
        </p:nvSpPr>
        <p:spPr>
          <a:xfrm>
            <a:off x="698500" y="741499"/>
            <a:ext cx="10775071" cy="490401"/>
          </a:xfrm>
        </p:spPr>
        <p:txBody>
          <a:bodyPr/>
          <a:lstStyle/>
          <a:p>
            <a:r>
              <a:rPr lang="en-US" dirty="0"/>
              <a:t>Product Structure </a:t>
            </a:r>
          </a:p>
        </p:txBody>
      </p:sp>
      <p:sp>
        <p:nvSpPr>
          <p:cNvPr id="2" name="Rectangle 1">
            <a:extLst>
              <a:ext uri="{FF2B5EF4-FFF2-40B4-BE49-F238E27FC236}">
                <a16:creationId xmlns:a16="http://schemas.microsoft.com/office/drawing/2014/main" id="{88B98FAE-D30A-BB36-D1D3-6987E08408CF}"/>
              </a:ext>
            </a:extLst>
          </p:cNvPr>
          <p:cNvSpPr>
            <a:spLocks noChangeArrowheads="1"/>
          </p:cNvSpPr>
          <p:nvPr/>
        </p:nvSpPr>
        <p:spPr bwMode="auto">
          <a:xfrm>
            <a:off x="698500" y="1298249"/>
            <a:ext cx="798830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a:spcBef>
                <a:spcPct val="0"/>
              </a:spcBef>
              <a:spcAft>
                <a:spcPct val="0"/>
              </a:spcAft>
            </a:pPr>
            <a:r>
              <a:rPr lang="en-US" altLang="en-US" dirty="0">
                <a:solidFill>
                  <a:schemeClr val="tx1"/>
                </a:solidFill>
                <a:latin typeface="Arial" panose="020B0604020202020204" pitchFamily="34" charset="0"/>
              </a:rPr>
              <a:t>Main signal and uncertainty fields</a:t>
            </a: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TUD-L2B-EWH_UNC-GRACE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altLang="en-US" dirty="0">
                <a:solidFill>
                  <a:schemeClr val="tx1"/>
                </a:solidFill>
                <a:latin typeface="Arial" panose="020B0604020202020204" pitchFamily="34" charset="0"/>
              </a:rPr>
              <a:t>S</a:t>
            </a:r>
            <a:r>
              <a:rPr kumimoji="0" lang="en-US" altLang="en-US" sz="1800" b="0" i="0" u="none" strike="noStrike" cap="none" normalizeH="0" baseline="0" dirty="0">
                <a:ln>
                  <a:noFill/>
                </a:ln>
                <a:solidFill>
                  <a:schemeClr val="tx1"/>
                </a:solidFill>
                <a:effectLst/>
                <a:latin typeface="Arial" panose="020B0604020202020204" pitchFamily="34" charset="0"/>
              </a:rPr>
              <a:t>ignal climatology and residuals</a:t>
            </a:r>
          </a:p>
          <a:p>
            <a:pPr lvl="0" eaLnBrk="0" fontAlgn="base">
              <a:spcBef>
                <a:spcPct val="0"/>
              </a:spcBef>
              <a:spcAft>
                <a:spcPct val="0"/>
              </a:spcAft>
            </a:pPr>
            <a:r>
              <a:rPr lang="en-US" altLang="en-US" b="1" dirty="0">
                <a:solidFill>
                  <a:schemeClr val="tx1"/>
                </a:solidFill>
                <a:latin typeface="Arial" panose="020B0604020202020204" pitchFamily="34" charset="0"/>
              </a:rPr>
              <a:t>TUD-L2B-EWH_CLIM(_CORR)-GRACE</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eaLnBrk="0" fontAlgn="base">
              <a:spcBef>
                <a:spcPct val="0"/>
              </a:spcBef>
              <a:spcAft>
                <a:spcPct val="0"/>
              </a:spcAft>
            </a:pPr>
            <a:r>
              <a:rPr lang="en-US" altLang="en-US" dirty="0">
                <a:solidFill>
                  <a:schemeClr val="tx1"/>
                </a:solidFill>
                <a:latin typeface="Arial" panose="020B0604020202020204" pitchFamily="34" charset="0"/>
              </a:rPr>
              <a:t>Signal and uncertainty without SLR</a:t>
            </a:r>
          </a:p>
          <a:p>
            <a:pPr eaLnBrk="0" fontAlgn="base">
              <a:spcBef>
                <a:spcPct val="0"/>
              </a:spcBef>
              <a:spcAft>
                <a:spcPct val="0"/>
              </a:spcAft>
            </a:pPr>
            <a:r>
              <a:rPr lang="en-US" altLang="en-US" b="1" dirty="0">
                <a:solidFill>
                  <a:schemeClr val="tx1"/>
                </a:solidFill>
                <a:latin typeface="Arial" panose="020B0604020202020204" pitchFamily="34" charset="0"/>
              </a:rPr>
              <a:t>TUD-L2B-EWH_UNC_noSLR-GRACE</a:t>
            </a:r>
            <a:r>
              <a:rPr lang="en-US" altLang="en-US" dirty="0">
                <a:solidFill>
                  <a:schemeClr val="tx1"/>
                </a:solidFill>
                <a:latin typeface="Arial" panose="020B0604020202020204" pitchFamily="34" charset="0"/>
              </a:rPr>
              <a:t> </a:t>
            </a:r>
          </a:p>
          <a:p>
            <a:pPr eaLnBrk="0" fontAlgn="base">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eaLnBrk="0" fontAlgn="base">
              <a:spcBef>
                <a:spcPct val="0"/>
              </a:spcBef>
              <a:spcAft>
                <a:spcPct val="0"/>
              </a:spcAft>
            </a:pPr>
            <a:r>
              <a:rPr lang="en-US" altLang="en-US" dirty="0">
                <a:solidFill>
                  <a:schemeClr val="tx1"/>
                </a:solidFill>
                <a:latin typeface="Arial" panose="020B0604020202020204" pitchFamily="34" charset="0"/>
              </a:rPr>
              <a:t>Leakage climatology and residuals </a:t>
            </a: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TUD-L2B-EWH_CLIM_LEAKAGE-GRACE </a:t>
            </a:r>
          </a:p>
          <a:p>
            <a:pPr marL="0" marR="0" lvl="0" indent="0" algn="l" defTabSz="914400" rtl="0" eaLnBrk="0" fontAlgn="base" latinLnBrk="0" hangingPunct="0">
              <a:lnSpc>
                <a:spcPct val="100000"/>
              </a:lnSpc>
              <a:spcBef>
                <a:spcPct val="0"/>
              </a:spcBef>
              <a:spcAft>
                <a:spcPct val="0"/>
              </a:spcAft>
              <a:buClrTx/>
              <a:buSzTx/>
              <a:tabLst/>
            </a:pPr>
            <a:endParaRPr lang="en-US" altLang="en-US"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Arial" panose="020B0604020202020204" pitchFamily="34" charset="0"/>
                <a:sym typeface="Wingdings" panose="05000000000000000000" pitchFamily="2" charset="2"/>
              </a:rPr>
              <a:t>Usability: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à"/>
              <a:tabLst/>
            </a:pPr>
            <a:r>
              <a:rPr lang="en-US" altLang="en-US" dirty="0">
                <a:solidFill>
                  <a:schemeClr val="tx1"/>
                </a:solidFill>
                <a:latin typeface="Arial" panose="020B0604020202020204" pitchFamily="34" charset="0"/>
              </a:rPr>
              <a:t>Effects of low degree replacement, filtering, tidal removal,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sym typeface="Wingdings" panose="05000000000000000000" pitchFamily="2" charset="2"/>
              </a:rPr>
              <a:t> Uncertainty grids </a:t>
            </a:r>
            <a:r>
              <a:rPr kumimoji="0" lang="en-US" altLang="en-US" sz="1800" b="0" i="0" u="none" strike="noStrike" cap="none" normalizeH="0" baseline="0" dirty="0">
                <a:ln>
                  <a:noFill/>
                </a:ln>
                <a:solidFill>
                  <a:schemeClr val="tx1"/>
                </a:solidFill>
                <a:effectLst/>
                <a:latin typeface="Arial" panose="020B0604020202020204" pitchFamily="34" charset="0"/>
              </a:rPr>
              <a:t>ready for assimilation/regression.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D4AF723-FF87-086F-33BA-545DA22E31BF}"/>
                  </a:ext>
                </a:extLst>
              </p:cNvPr>
              <p:cNvSpPr txBox="1"/>
              <p:nvPr/>
            </p:nvSpPr>
            <p:spPr>
              <a:xfrm>
                <a:off x="6746435" y="4113338"/>
                <a:ext cx="1940365" cy="4097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sSup>
                        <m:sSupPr>
                          <m:ctrlP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ctrlPr>
                        </m:sSupPr>
                        <m:e>
                          <m:acc>
                            <m:accPr>
                              <m:chr m:val="̅"/>
                              <m:ctrlP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ctrlPr>
                            </m:accPr>
                            <m:e>
                              <m: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t>𝛿</m:t>
                              </m:r>
                              <m: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t>h</m:t>
                              </m:r>
                            </m:e>
                          </m:acc>
                        </m:e>
                        <m:sup>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cs typeface="Arial"/>
                              <a:sym typeface="Arial"/>
                            </a:rPr>
                            <m:t>GRACE</m:t>
                          </m:r>
                        </m:sup>
                      </m:sSup>
                      <m: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t>,</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𝛿</m:t>
                          </m:r>
                          <m:r>
                            <a:rPr lang="en-US" i="1">
                              <a:latin typeface="Cambria Math" panose="02040503050406030204" pitchFamily="18" charset="0"/>
                            </a:rPr>
                            <m:t>h</m:t>
                          </m:r>
                          <m:r>
                            <a:rPr lang="en-US" i="1">
                              <a:latin typeface="Cambria Math" panose="02040503050406030204" pitchFamily="18" charset="0"/>
                            </a:rPr>
                            <m:t>, </m:t>
                          </m:r>
                          <m:r>
                            <m:rPr>
                              <m:sty m:val="p"/>
                            </m:rPr>
                            <a:rPr lang="en-US">
                              <a:latin typeface="Cambria Math" panose="02040503050406030204" pitchFamily="18" charset="0"/>
                            </a:rPr>
                            <m:t>sols</m:t>
                          </m:r>
                        </m:sub>
                        <m:sup>
                          <m:r>
                            <a:rPr lang="en-US" i="1">
                              <a:latin typeface="Cambria Math" panose="02040503050406030204" pitchFamily="18" charset="0"/>
                            </a:rPr>
                            <m:t>2</m:t>
                          </m:r>
                        </m:sup>
                      </m:sSubSup>
                    </m:oMath>
                  </m:oMathPara>
                </a14:m>
                <a:endParaRPr lang="en-US" dirty="0"/>
              </a:p>
            </p:txBody>
          </p:sp>
        </mc:Choice>
        <mc:Fallback xmlns="">
          <p:sp>
            <p:nvSpPr>
              <p:cNvPr id="5" name="TextBox 4">
                <a:extLst>
                  <a:ext uri="{FF2B5EF4-FFF2-40B4-BE49-F238E27FC236}">
                    <a16:creationId xmlns:a16="http://schemas.microsoft.com/office/drawing/2014/main" id="{4D4AF723-FF87-086F-33BA-545DA22E31BF}"/>
                  </a:ext>
                </a:extLst>
              </p:cNvPr>
              <p:cNvSpPr txBox="1">
                <a:spLocks noRot="1" noChangeAspect="1" noMove="1" noResize="1" noEditPoints="1" noAdjustHandles="1" noChangeArrowheads="1" noChangeShapeType="1" noTextEdit="1"/>
              </p:cNvSpPr>
              <p:nvPr/>
            </p:nvSpPr>
            <p:spPr>
              <a:xfrm>
                <a:off x="6746435" y="4113338"/>
                <a:ext cx="1940365" cy="409792"/>
              </a:xfrm>
              <a:prstGeom prst="rect">
                <a:avLst/>
              </a:prstGeom>
              <a:blipFill>
                <a:blip r:embed="rId2"/>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D565B1F-5E3C-2EF7-3689-EB749D02DBA3}"/>
                  </a:ext>
                </a:extLst>
              </p:cNvPr>
              <p:cNvSpPr txBox="1"/>
              <p:nvPr/>
            </p:nvSpPr>
            <p:spPr>
              <a:xfrm>
                <a:off x="6746435" y="3157230"/>
                <a:ext cx="3441975" cy="6586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1800" b="0" u="none" strike="noStrike" cap="none" spc="0" normalizeH="0" baseline="0" dirty="0">
                    <a:ln>
                      <a:noFill/>
                    </a:ln>
                    <a:solidFill>
                      <a:srgbClr val="000000"/>
                    </a:solidFill>
                    <a:effectLst/>
                    <a:uFillTx/>
                    <a:cs typeface="Arial"/>
                    <a:sym typeface="Arial"/>
                  </a:rPr>
                  <a:t> </a:t>
                </a:r>
                <a14:m>
                  <m:oMath xmlns:m="http://schemas.openxmlformats.org/officeDocument/2006/math">
                    <m:sSup>
                      <m:sSupPr>
                        <m:ctrlP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ctrlPr>
                      </m:sSupPr>
                      <m:e>
                        <m:acc>
                          <m:accPr>
                            <m:chr m:val="̅"/>
                            <m:ctrlP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ctrlPr>
                          </m:accPr>
                          <m:e>
                            <m: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t>𝛿</m:t>
                            </m:r>
                            <m: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t>h</m:t>
                            </m:r>
                          </m:e>
                        </m:acc>
                      </m:e>
                      <m:sup>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cs typeface="Arial"/>
                            <a:sym typeface="Arial"/>
                          </a:rPr>
                          <m:t>clim</m:t>
                        </m:r>
                      </m:sup>
                    </m:sSup>
                    <m:r>
                      <a:rPr kumimoji="0" lang="en-US" sz="1800" b="0" i="1" u="none" strike="noStrike" cap="none" spc="0" normalizeH="0" baseline="0" smtClean="0">
                        <a:ln>
                          <a:noFill/>
                        </a:ln>
                        <a:solidFill>
                          <a:srgbClr val="000000"/>
                        </a:solidFill>
                        <a:effectLst/>
                        <a:uFillTx/>
                        <a:latin typeface="Cambria Math" panose="02040503050406030204" pitchFamily="18" charset="0"/>
                        <a:cs typeface="Arial"/>
                        <a:sym typeface="Arial"/>
                      </a:rPr>
                      <m:t>,  </m:t>
                    </m:r>
                    <m:sSubSup>
                      <m:sSubSupPr>
                        <m:ctrlPr>
                          <a:rPr lang="en-US" b="0" i="1" smtClean="0">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𝛿</m:t>
                            </m:r>
                            <m:r>
                              <a:rPr lang="en-US" b="0" i="1" smtClean="0">
                                <a:latin typeface="Cambria Math" panose="02040503050406030204" pitchFamily="18" charset="0"/>
                              </a:rPr>
                              <m:t>h</m:t>
                            </m:r>
                          </m:e>
                        </m:acc>
                      </m:e>
                      <m:sub>
                        <m:r>
                          <m:rPr>
                            <m:sty m:val="p"/>
                          </m:rPr>
                          <a:rPr lang="en-US" b="0" i="0" smtClean="0">
                            <a:latin typeface="Cambria Math" panose="02040503050406030204" pitchFamily="18" charset="0"/>
                          </a:rPr>
                          <m:t>corr</m:t>
                        </m:r>
                      </m:sub>
                      <m:sup>
                        <m:r>
                          <m:rPr>
                            <m:sty m:val="p"/>
                          </m:rPr>
                          <a:rPr lang="en-US">
                            <a:latin typeface="Cambria Math" panose="02040503050406030204" pitchFamily="18" charset="0"/>
                          </a:rPr>
                          <m:t>clim</m:t>
                        </m:r>
                      </m:sup>
                    </m:sSubSup>
                  </m:oMath>
                </a14:m>
                <a:endParaRPr kumimoji="0" lang="en-US" sz="1800" b="0" i="1" u="none" strike="noStrike" cap="none" spc="0" normalizeH="0" baseline="0" dirty="0">
                  <a:ln>
                    <a:noFill/>
                  </a:ln>
                  <a:solidFill>
                    <a:srgbClr val="000000"/>
                  </a:solidFill>
                  <a:effectLst/>
                  <a:uFillTx/>
                  <a:latin typeface="Cambria Math" panose="02040503050406030204" pitchFamily="18" charset="0"/>
                  <a:cs typeface="Arial"/>
                  <a:sym typeface="Arial"/>
                </a:endParaRPr>
              </a:p>
              <a:p>
                <a:r>
                  <a:rPr lang="en-US" dirty="0"/>
                  <a:t> </a:t>
                </a:r>
                <a14:m>
                  <m:oMath xmlns:m="http://schemas.openxmlformats.org/officeDocument/2006/math">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residuals</m:t>
                    </m:r>
                    <m: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 </m:t>
                    </m:r>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regression</m:t>
                    </m:r>
                    <m: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 </m:t>
                    </m:r>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coefficients</m:t>
                    </m:r>
                  </m:oMath>
                </a14:m>
                <a:endParaRPr lang="en-US" dirty="0"/>
              </a:p>
            </p:txBody>
          </p:sp>
        </mc:Choice>
        <mc:Fallback xmlns="">
          <p:sp>
            <p:nvSpPr>
              <p:cNvPr id="10" name="TextBox 9">
                <a:extLst>
                  <a:ext uri="{FF2B5EF4-FFF2-40B4-BE49-F238E27FC236}">
                    <a16:creationId xmlns:a16="http://schemas.microsoft.com/office/drawing/2014/main" id="{FD565B1F-5E3C-2EF7-3689-EB749D02DBA3}"/>
                  </a:ext>
                </a:extLst>
              </p:cNvPr>
              <p:cNvSpPr txBox="1">
                <a:spLocks noRot="1" noChangeAspect="1" noMove="1" noResize="1" noEditPoints="1" noAdjustHandles="1" noChangeArrowheads="1" noChangeShapeType="1" noTextEdit="1"/>
              </p:cNvSpPr>
              <p:nvPr/>
            </p:nvSpPr>
            <p:spPr>
              <a:xfrm>
                <a:off x="6746435" y="3157230"/>
                <a:ext cx="3441975" cy="658642"/>
              </a:xfrm>
              <a:prstGeom prst="rect">
                <a:avLst/>
              </a:prstGeom>
              <a:blipFill>
                <a:blip r:embed="rId3"/>
                <a:stretch>
                  <a:fillRect b="-7407"/>
                </a:stretch>
              </a:blipFill>
              <a:ln w="12700" cap="flat">
                <a:noFill/>
                <a:miter lim="400000"/>
              </a:ln>
              <a:effectLst/>
            </p:spPr>
            <p:txBody>
              <a:bodyPr/>
              <a:lstStyle/>
              <a:p>
                <a:r>
                  <a:rPr lang="en-US">
                    <a:noFill/>
                  </a:rPr>
                  <a:t> </a:t>
                </a:r>
              </a:p>
            </p:txBody>
          </p:sp>
        </mc:Fallback>
      </mc:AlternateContent>
      <p:sp>
        <p:nvSpPr>
          <p:cNvPr id="20" name="Rectangle 19">
            <a:extLst>
              <a:ext uri="{FF2B5EF4-FFF2-40B4-BE49-F238E27FC236}">
                <a16:creationId xmlns:a16="http://schemas.microsoft.com/office/drawing/2014/main" id="{FCC03BAA-E235-2142-E54C-EFB5B79C9897}"/>
              </a:ext>
            </a:extLst>
          </p:cNvPr>
          <p:cNvSpPr/>
          <p:nvPr/>
        </p:nvSpPr>
        <p:spPr>
          <a:xfrm>
            <a:off x="6746435" y="983254"/>
            <a:ext cx="4421386" cy="194678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5434D3E-6D67-6D0A-BB01-3ECD48EA393A}"/>
                  </a:ext>
                </a:extLst>
              </p:cNvPr>
              <p:cNvSpPr txBox="1"/>
              <p:nvPr/>
            </p:nvSpPr>
            <p:spPr>
              <a:xfrm>
                <a:off x="6746435" y="1171838"/>
                <a:ext cx="2170706" cy="3359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kumimoji="0" lang="en-US" sz="2000" b="0" u="none" strike="noStrike" cap="none" spc="0" normalizeH="0" baseline="0" dirty="0">
                    <a:ln>
                      <a:noFill/>
                    </a:ln>
                    <a:solidFill>
                      <a:srgbClr val="000000"/>
                    </a:solidFill>
                    <a:effectLst/>
                    <a:uFillTx/>
                    <a:sym typeface="Arial"/>
                  </a:rPr>
                  <a:t> </a:t>
                </a:r>
                <a14:m>
                  <m:oMath xmlns:m="http://schemas.openxmlformats.org/officeDocument/2006/math">
                    <m:acc>
                      <m:accPr>
                        <m:chr m:val="̅"/>
                        <m:ctrlPr>
                          <a:rPr kumimoji="0" lang="en-US" sz="2000" b="0" i="1" u="none" strike="noStrike" cap="none" spc="0" normalizeH="0" baseline="0" smtClean="0">
                            <a:ln>
                              <a:noFill/>
                            </a:ln>
                            <a:solidFill>
                              <a:srgbClr val="000000"/>
                            </a:solidFill>
                            <a:effectLst/>
                            <a:uFillTx/>
                            <a:latin typeface="Cambria Math" panose="02040503050406030204" pitchFamily="18" charset="0"/>
                            <a:sym typeface="Arial"/>
                          </a:rPr>
                        </m:ctrlPr>
                      </m:accPr>
                      <m:e>
                        <m:r>
                          <a:rPr kumimoji="0" lang="en-US" sz="2000" b="0" i="1" u="none" strike="noStrike" cap="none" spc="0" normalizeH="0" baseline="0" smtClean="0">
                            <a:ln>
                              <a:noFill/>
                            </a:ln>
                            <a:solidFill>
                              <a:srgbClr val="000000"/>
                            </a:solidFill>
                            <a:effectLst/>
                            <a:uFillTx/>
                            <a:latin typeface="Cambria Math" panose="02040503050406030204" pitchFamily="18" charset="0"/>
                            <a:sym typeface="Arial"/>
                          </a:rPr>
                          <m:t>𝛿</m:t>
                        </m:r>
                        <m:r>
                          <a:rPr kumimoji="0" lang="en-US" sz="2000" b="0" i="1" u="none" strike="noStrike" cap="none" spc="0" normalizeH="0" baseline="0" smtClean="0">
                            <a:ln>
                              <a:noFill/>
                            </a:ln>
                            <a:solidFill>
                              <a:srgbClr val="000000"/>
                            </a:solidFill>
                            <a:effectLst/>
                            <a:uFillTx/>
                            <a:latin typeface="Cambria Math" panose="02040503050406030204" pitchFamily="18" charset="0"/>
                            <a:sym typeface="Arial"/>
                          </a:rPr>
                          <m:t>h</m:t>
                        </m:r>
                      </m:e>
                    </m:acc>
                    <m:r>
                      <a:rPr kumimoji="0" lang="en-US" sz="2000" b="0" i="1" u="none" strike="noStrike" cap="none" spc="0" normalizeH="0" baseline="0" smtClean="0">
                        <a:ln>
                          <a:noFill/>
                        </a:ln>
                        <a:solidFill>
                          <a:srgbClr val="000000"/>
                        </a:solidFill>
                        <a:effectLst/>
                        <a:uFillTx/>
                        <a:latin typeface="Cambria Math" panose="02040503050406030204" pitchFamily="18" charset="0"/>
                        <a:sym typeface="Arial"/>
                      </a:rPr>
                      <m:t>=</m:t>
                    </m:r>
                    <m:nary>
                      <m:naryPr>
                        <m:chr m:val="∑"/>
                        <m:supHide m:val="on"/>
                        <m:ctrlPr>
                          <a:rPr kumimoji="0" lang="en-US" sz="2000" b="0" i="1" u="none" strike="noStrike" cap="none" spc="0" normalizeH="0" baseline="0" smtClean="0">
                            <a:ln>
                              <a:noFill/>
                            </a:ln>
                            <a:solidFill>
                              <a:srgbClr val="000000"/>
                            </a:solidFill>
                            <a:effectLst/>
                            <a:uFillTx/>
                            <a:latin typeface="Cambria Math" panose="02040503050406030204" pitchFamily="18" charset="0"/>
                            <a:sym typeface="Arial"/>
                          </a:rPr>
                        </m:ctrlPr>
                      </m:naryPr>
                      <m:sub>
                        <m:r>
                          <a:rPr kumimoji="0" lang="en-US" sz="2000" b="0" i="1" u="none" strike="noStrike" cap="none" spc="0" normalizeH="0" baseline="0" smtClean="0">
                            <a:ln>
                              <a:noFill/>
                            </a:ln>
                            <a:solidFill>
                              <a:srgbClr val="000000"/>
                            </a:solidFill>
                            <a:effectLst/>
                            <a:uFillTx/>
                            <a:latin typeface="Cambria Math" panose="02040503050406030204" pitchFamily="18" charset="0"/>
                            <a:sym typeface="Arial"/>
                          </a:rPr>
                          <m:t>𝑖</m:t>
                        </m:r>
                      </m:sub>
                      <m:sup/>
                      <m:e>
                        <m:sSub>
                          <m:sSubPr>
                            <m:ctrlPr>
                              <a:rPr lang="en-US" sz="2000" i="1">
                                <a:latin typeface="Cambria Math" panose="02040503050406030204" pitchFamily="18" charset="0"/>
                              </a:rPr>
                            </m:ctrlPr>
                          </m:sSubPr>
                          <m:e>
                            <m:r>
                              <a:rPr lang="en-US" sz="2000" i="1">
                                <a:latin typeface="Cambria Math" panose="02040503050406030204" pitchFamily="18" charset="0"/>
                              </a:rPr>
                              <m:t>𝑤</m:t>
                            </m:r>
                          </m:e>
                          <m:sub>
                            <m:r>
                              <a:rPr lang="en-US" sz="2000" i="1">
                                <a:latin typeface="Cambria Math" panose="02040503050406030204" pitchFamily="18" charset="0"/>
                              </a:rPr>
                              <m:t>𝑛</m:t>
                            </m:r>
                            <m:r>
                              <a:rPr lang="en-US" sz="2000" i="1">
                                <a:latin typeface="Cambria Math" panose="02040503050406030204" pitchFamily="18" charset="0"/>
                              </a:rPr>
                              <m:t>,</m:t>
                            </m:r>
                            <m:r>
                              <a:rPr lang="en-US" sz="2000" i="1">
                                <a:latin typeface="Cambria Math" panose="02040503050406030204" pitchFamily="18" charset="0"/>
                              </a:rPr>
                              <m:t>𝑖</m:t>
                            </m:r>
                          </m:sub>
                        </m:sSub>
                        <m:r>
                          <a:rPr kumimoji="0" lang="en-US" sz="2000" b="0" i="1" u="none" strike="noStrike" cap="none" spc="0" normalizeH="0" baseline="0" smtClean="0">
                            <a:ln>
                              <a:noFill/>
                            </a:ln>
                            <a:solidFill>
                              <a:srgbClr val="000000"/>
                            </a:solidFill>
                            <a:effectLst/>
                            <a:uFillTx/>
                            <a:latin typeface="Cambria Math" panose="02040503050406030204" pitchFamily="18" charset="0"/>
                            <a:sym typeface="Arial"/>
                          </a:rPr>
                          <m:t>𝛿</m:t>
                        </m:r>
                        <m:sSub>
                          <m:sSubPr>
                            <m:ctrlPr>
                              <a:rPr kumimoji="0" lang="en-US" sz="2000" b="0" i="1" u="none" strike="noStrike" cap="none" spc="0" normalizeH="0" baseline="0" smtClean="0">
                                <a:ln>
                                  <a:noFill/>
                                </a:ln>
                                <a:solidFill>
                                  <a:srgbClr val="000000"/>
                                </a:solidFill>
                                <a:effectLst/>
                                <a:uFillTx/>
                                <a:latin typeface="Cambria Math" panose="02040503050406030204" pitchFamily="18" charset="0"/>
                                <a:sym typeface="Arial"/>
                              </a:rPr>
                            </m:ctrlPr>
                          </m:sSubPr>
                          <m:e>
                            <m:r>
                              <a:rPr lang="en-US" sz="2000" b="0" i="1" smtClean="0">
                                <a:latin typeface="Cambria Math" panose="02040503050406030204" pitchFamily="18" charset="0"/>
                              </a:rPr>
                              <m:t>h</m:t>
                            </m:r>
                          </m:e>
                          <m:sub>
                            <m:r>
                              <a:rPr lang="en-US" sz="2000" b="0" i="1" smtClean="0">
                                <a:latin typeface="Cambria Math" panose="02040503050406030204" pitchFamily="18" charset="0"/>
                              </a:rPr>
                              <m:t>𝑛</m:t>
                            </m:r>
                            <m:r>
                              <a:rPr lang="en-US" sz="2000" b="0" i="1" smtClean="0">
                                <a:latin typeface="Cambria Math" panose="02040503050406030204" pitchFamily="18" charset="0"/>
                              </a:rPr>
                              <m:t>,</m:t>
                            </m:r>
                            <m:r>
                              <a:rPr lang="en-US" sz="2000" b="0" i="1" smtClean="0">
                                <a:latin typeface="Cambria Math" panose="02040503050406030204" pitchFamily="18" charset="0"/>
                              </a:rPr>
                              <m:t>𝑖</m:t>
                            </m:r>
                          </m:sub>
                        </m:sSub>
                      </m:e>
                    </m:nary>
                  </m:oMath>
                </a14:m>
                <a:endParaRPr kumimoji="0" lang="en-US" sz="2000" b="0" i="1" u="none" strike="noStrike" cap="none" spc="0" normalizeH="0" baseline="0" dirty="0">
                  <a:ln>
                    <a:noFill/>
                  </a:ln>
                  <a:solidFill>
                    <a:srgbClr val="000000"/>
                  </a:solidFill>
                  <a:effectLst/>
                  <a:uFillTx/>
                  <a:latin typeface="Cambria Math" panose="02040503050406030204" pitchFamily="18" charset="0"/>
                  <a:sym typeface="Arial"/>
                </a:endParaRPr>
              </a:p>
            </p:txBody>
          </p:sp>
        </mc:Choice>
        <mc:Fallback xmlns="">
          <p:sp>
            <p:nvSpPr>
              <p:cNvPr id="9" name="TextBox 8">
                <a:extLst>
                  <a:ext uri="{FF2B5EF4-FFF2-40B4-BE49-F238E27FC236}">
                    <a16:creationId xmlns:a16="http://schemas.microsoft.com/office/drawing/2014/main" id="{15434D3E-6D67-6D0A-BB01-3ECD48EA393A}"/>
                  </a:ext>
                </a:extLst>
              </p:cNvPr>
              <p:cNvSpPr txBox="1">
                <a:spLocks noRot="1" noChangeAspect="1" noMove="1" noResize="1" noEditPoints="1" noAdjustHandles="1" noChangeArrowheads="1" noChangeShapeType="1" noTextEdit="1"/>
              </p:cNvSpPr>
              <p:nvPr/>
            </p:nvSpPr>
            <p:spPr>
              <a:xfrm>
                <a:off x="6746435" y="1171838"/>
                <a:ext cx="2170706" cy="335926"/>
              </a:xfrm>
              <a:prstGeom prst="rect">
                <a:avLst/>
              </a:prstGeom>
              <a:blipFill>
                <a:blip r:embed="rId4"/>
                <a:stretch>
                  <a:fillRect l="-1124" t="-154545" b="-23090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E22B62F-390E-ADE0-4AEE-40D25604F387}"/>
                  </a:ext>
                </a:extLst>
              </p:cNvPr>
              <p:cNvSpPr txBox="1"/>
              <p:nvPr/>
            </p:nvSpPr>
            <p:spPr>
              <a:xfrm>
                <a:off x="6746435" y="1560685"/>
                <a:ext cx="4421386" cy="764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left"/>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𝛿</m:t>
                          </m:r>
                          <m:r>
                            <a:rPr lang="en-US" i="1">
                              <a:latin typeface="Cambria Math" panose="02040503050406030204" pitchFamily="18" charset="0"/>
                            </a:rPr>
                            <m:t>h</m:t>
                          </m:r>
                          <m:r>
                            <a:rPr lang="en-US" b="0" i="1" smtClean="0">
                              <a:latin typeface="Cambria Math" panose="02040503050406030204" pitchFamily="18" charset="0"/>
                            </a:rPr>
                            <m:t>, </m:t>
                          </m:r>
                          <m:r>
                            <m:rPr>
                              <m:sty m:val="p"/>
                            </m:rPr>
                            <a:rPr lang="en-US" b="0" i="0" smtClean="0">
                              <a:latin typeface="Cambria Math" panose="02040503050406030204" pitchFamily="18" charset="0"/>
                            </a:rPr>
                            <m:t>sols</m:t>
                          </m:r>
                        </m:sub>
                        <m:sup>
                          <m:r>
                            <a:rPr lang="en-US" i="1">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 </m:t>
                              </m:r>
                            </m:e>
                          </m:nary>
                        </m:den>
                      </m:f>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𝑖</m:t>
                              </m:r>
                            </m:sub>
                          </m:sSub>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i="1">
                                      <a:latin typeface="Cambria Math" panose="02040503050406030204" pitchFamily="18" charset="0"/>
                                    </a:rPr>
                                    <m:t>𝛿</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𝑖</m:t>
                                      </m:r>
                                    </m:sub>
                                  </m:sSub>
                                  <m:r>
                                    <a:rPr lang="en-US" b="0" i="1" smtClean="0">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𝛿</m:t>
                                      </m:r>
                                      <m:r>
                                        <a:rPr lang="en-US" i="1">
                                          <a:latin typeface="Cambria Math" panose="02040503050406030204" pitchFamily="18" charset="0"/>
                                        </a:rPr>
                                        <m:t>h</m:t>
                                      </m:r>
                                    </m:e>
                                  </m:acc>
                                </m:e>
                              </m:d>
                            </m:e>
                            <m:sup>
                              <m:r>
                                <a:rPr lang="en-US" b="0" i="1" smtClean="0">
                                  <a:latin typeface="Cambria Math" panose="02040503050406030204" pitchFamily="18" charset="0"/>
                                </a:rPr>
                                <m:t>2</m:t>
                              </m:r>
                            </m:sup>
                          </m:sSup>
                        </m:e>
                      </m:nary>
                    </m:oMath>
                  </m:oMathPara>
                </a14:m>
                <a:endParaRPr lang="en-US" dirty="0"/>
              </a:p>
            </p:txBody>
          </p:sp>
        </mc:Choice>
        <mc:Fallback xmlns="">
          <p:sp>
            <p:nvSpPr>
              <p:cNvPr id="13" name="TextBox 12">
                <a:extLst>
                  <a:ext uri="{FF2B5EF4-FFF2-40B4-BE49-F238E27FC236}">
                    <a16:creationId xmlns:a16="http://schemas.microsoft.com/office/drawing/2014/main" id="{2E22B62F-390E-ADE0-4AEE-40D25604F387}"/>
                  </a:ext>
                </a:extLst>
              </p:cNvPr>
              <p:cNvSpPr txBox="1">
                <a:spLocks noRot="1" noChangeAspect="1" noMove="1" noResize="1" noEditPoints="1" noAdjustHandles="1" noChangeArrowheads="1" noChangeShapeType="1" noTextEdit="1"/>
              </p:cNvSpPr>
              <p:nvPr/>
            </p:nvSpPr>
            <p:spPr>
              <a:xfrm>
                <a:off x="6746435" y="1560685"/>
                <a:ext cx="4421386" cy="764568"/>
              </a:xfrm>
              <a:prstGeom prst="rect">
                <a:avLst/>
              </a:prstGeom>
              <a:blipFill>
                <a:blip r:embed="rId5"/>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41B414D-BA8C-9122-E28B-BD83DCC2677A}"/>
                  </a:ext>
                </a:extLst>
              </p:cNvPr>
              <p:cNvSpPr txBox="1"/>
              <p:nvPr/>
            </p:nvSpPr>
            <p:spPr>
              <a:xfrm>
                <a:off x="6746435" y="2283710"/>
                <a:ext cx="37084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left"/>
                    </m:oMathParaPr>
                    <m:oMath xmlns:m="http://schemas.openxmlformats.org/officeDocument/2006/math">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weighted</m:t>
                      </m:r>
                      <m: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 </m:t>
                      </m:r>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mean</m:t>
                      </m:r>
                      <m: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 </m:t>
                      </m:r>
                    </m:oMath>
                  </m:oMathPara>
                </a14:m>
                <a:endParaRPr kumimoji="0" lang="en-US" sz="1800" b="0" i="0" u="none" strike="noStrike" cap="none" spc="0" normalizeH="0" baseline="0" dirty="0">
                  <a:ln>
                    <a:noFill/>
                  </a:ln>
                  <a:solidFill>
                    <a:srgbClr val="000000"/>
                  </a:solidFill>
                  <a:effectLst/>
                  <a:uFillTx/>
                  <a:latin typeface="Cambria Math" panose="02040503050406030204" pitchFamily="18" charset="0"/>
                  <a:sym typeface="Arial"/>
                </a:endParaRPr>
              </a:p>
              <a:p>
                <a:pPr/>
                <a14:m>
                  <m:oMathPara xmlns:m="http://schemas.openxmlformats.org/officeDocument/2006/math">
                    <m:oMathParaPr>
                      <m:jc m:val="left"/>
                    </m:oMathParaPr>
                    <m:oMath xmlns:m="http://schemas.openxmlformats.org/officeDocument/2006/math">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and</m:t>
                      </m:r>
                      <m: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 </m:t>
                      </m:r>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standard</m:t>
                      </m:r>
                      <m: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 </m:t>
                      </m:r>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deviation</m:t>
                      </m:r>
                      <m: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 </m:t>
                      </m:r>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over</m:t>
                      </m:r>
                      <m: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 </m:t>
                      </m:r>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full</m:t>
                      </m:r>
                      <m: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 </m:t>
                      </m:r>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sym typeface="Arial"/>
                        </a:rPr>
                        <m:t>ensemble</m:t>
                      </m:r>
                    </m:oMath>
                  </m:oMathPara>
                </a14:m>
                <a:endParaRPr lang="en-US" dirty="0"/>
              </a:p>
            </p:txBody>
          </p:sp>
        </mc:Choice>
        <mc:Fallback xmlns="">
          <p:sp>
            <p:nvSpPr>
              <p:cNvPr id="19" name="TextBox 18">
                <a:extLst>
                  <a:ext uri="{FF2B5EF4-FFF2-40B4-BE49-F238E27FC236}">
                    <a16:creationId xmlns:a16="http://schemas.microsoft.com/office/drawing/2014/main" id="{541B414D-BA8C-9122-E28B-BD83DCC2677A}"/>
                  </a:ext>
                </a:extLst>
              </p:cNvPr>
              <p:cNvSpPr txBox="1">
                <a:spLocks noRot="1" noChangeAspect="1" noMove="1" noResize="1" noEditPoints="1" noAdjustHandles="1" noChangeArrowheads="1" noChangeShapeType="1" noTextEdit="1"/>
              </p:cNvSpPr>
              <p:nvPr/>
            </p:nvSpPr>
            <p:spPr>
              <a:xfrm>
                <a:off x="6746435" y="2283710"/>
                <a:ext cx="3708400" cy="646331"/>
              </a:xfrm>
              <a:prstGeom prst="rect">
                <a:avLst/>
              </a:prstGeom>
              <a:blipFill>
                <a:blip r:embed="rId6"/>
                <a:stretch>
                  <a:fillRect l="-493" r="-15789"/>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288799237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2CC02-47E4-CD3F-84F0-36DF0437830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E54D9BC-6A7B-8F25-7E13-6760CD901D10}"/>
              </a:ext>
            </a:extLst>
          </p:cNvPr>
          <p:cNvSpPr>
            <a:spLocks noGrp="1"/>
          </p:cNvSpPr>
          <p:nvPr>
            <p:ph type="title"/>
          </p:nvPr>
        </p:nvSpPr>
        <p:spPr>
          <a:xfrm>
            <a:off x="698500" y="741499"/>
            <a:ext cx="10775071" cy="490401"/>
          </a:xfrm>
        </p:spPr>
        <p:txBody>
          <a:bodyPr/>
          <a:lstStyle/>
          <a:p>
            <a:r>
              <a:rPr lang="en-US" dirty="0"/>
              <a:t>Validation of ensemble method</a:t>
            </a:r>
          </a:p>
        </p:txBody>
      </p:sp>
      <p:sp>
        <p:nvSpPr>
          <p:cNvPr id="5" name="TextBox 4">
            <a:extLst>
              <a:ext uri="{FF2B5EF4-FFF2-40B4-BE49-F238E27FC236}">
                <a16:creationId xmlns:a16="http://schemas.microsoft.com/office/drawing/2014/main" id="{28E1FC73-FC5C-39D0-F893-DA3853893DD8}"/>
              </a:ext>
            </a:extLst>
          </p:cNvPr>
          <p:cNvSpPr txBox="1"/>
          <p:nvPr/>
        </p:nvSpPr>
        <p:spPr>
          <a:xfrm>
            <a:off x="1230221" y="5535869"/>
            <a:ext cx="60960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sym typeface="Wingdings" panose="05000000000000000000" pitchFamily="2" charset="2"/>
              </a:rPr>
              <a:t> 1</a:t>
            </a:r>
            <a:r>
              <a:rPr lang="en-US" sz="2400" baseline="30000" dirty="0">
                <a:sym typeface="Wingdings" panose="05000000000000000000" pitchFamily="2" charset="2"/>
              </a:rPr>
              <a:t>st</a:t>
            </a:r>
            <a:r>
              <a:rPr lang="en-US" sz="2400" dirty="0">
                <a:sym typeface="Wingdings" panose="05000000000000000000" pitchFamily="2" charset="2"/>
              </a:rPr>
              <a:t>-2</a:t>
            </a:r>
            <a:r>
              <a:rPr lang="en-US" sz="2400" baseline="30000" dirty="0">
                <a:sym typeface="Wingdings" panose="05000000000000000000" pitchFamily="2" charset="2"/>
              </a:rPr>
              <a:t>nd</a:t>
            </a:r>
            <a:r>
              <a:rPr lang="en-US" sz="2400" dirty="0">
                <a:sym typeface="Wingdings" panose="05000000000000000000" pitchFamily="2" charset="2"/>
              </a:rPr>
              <a:t> lowest RMS metric!</a:t>
            </a:r>
            <a:endParaRPr lang="en-US" sz="2400" dirty="0"/>
          </a:p>
        </p:txBody>
      </p:sp>
      <p:grpSp>
        <p:nvGrpSpPr>
          <p:cNvPr id="21" name="Group 20">
            <a:extLst>
              <a:ext uri="{FF2B5EF4-FFF2-40B4-BE49-F238E27FC236}">
                <a16:creationId xmlns:a16="http://schemas.microsoft.com/office/drawing/2014/main" id="{9D7548F8-FB82-3DB3-B8CA-424B1BCBA50C}"/>
              </a:ext>
            </a:extLst>
          </p:cNvPr>
          <p:cNvGrpSpPr/>
          <p:nvPr/>
        </p:nvGrpSpPr>
        <p:grpSpPr>
          <a:xfrm>
            <a:off x="1039721" y="1397041"/>
            <a:ext cx="10601040" cy="4063918"/>
            <a:chOff x="698500" y="1397041"/>
            <a:chExt cx="10601040" cy="4063918"/>
          </a:xfrm>
        </p:grpSpPr>
        <p:pic>
          <p:nvPicPr>
            <p:cNvPr id="10" name="Picture 9">
              <a:extLst>
                <a:ext uri="{FF2B5EF4-FFF2-40B4-BE49-F238E27FC236}">
                  <a16:creationId xmlns:a16="http://schemas.microsoft.com/office/drawing/2014/main" id="{47583136-4556-A2BB-17D2-934F9E30C98C}"/>
                </a:ext>
              </a:extLst>
            </p:cNvPr>
            <p:cNvPicPr>
              <a:picLocks noChangeAspect="1"/>
            </p:cNvPicPr>
            <p:nvPr/>
          </p:nvPicPr>
          <p:blipFill>
            <a:blip r:embed="rId2"/>
            <a:srcRect t="7194"/>
            <a:stretch>
              <a:fillRect/>
            </a:stretch>
          </p:blipFill>
          <p:spPr>
            <a:xfrm>
              <a:off x="698500" y="1768475"/>
              <a:ext cx="10601040" cy="3692484"/>
            </a:xfrm>
            <a:prstGeom prst="rect">
              <a:avLst/>
            </a:prstGeom>
            <a:ln>
              <a:solidFill>
                <a:srgbClr val="00A6D6"/>
              </a:solidFill>
            </a:ln>
          </p:spPr>
        </p:pic>
        <p:sp>
          <p:nvSpPr>
            <p:cNvPr id="14" name="TextBox 13">
              <a:extLst>
                <a:ext uri="{FF2B5EF4-FFF2-40B4-BE49-F238E27FC236}">
                  <a16:creationId xmlns:a16="http://schemas.microsoft.com/office/drawing/2014/main" id="{10375608-ABAA-F297-15A2-E29B15006C51}"/>
                </a:ext>
              </a:extLst>
            </p:cNvPr>
            <p:cNvSpPr txBox="1"/>
            <p:nvPr/>
          </p:nvSpPr>
          <p:spPr>
            <a:xfrm>
              <a:off x="2539999" y="1397041"/>
              <a:ext cx="678180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t>Open ocean RMS of climatological residuals - Filter DDK3</a:t>
              </a:r>
            </a:p>
          </p:txBody>
        </p:sp>
      </p:grpSp>
      <p:sp>
        <p:nvSpPr>
          <p:cNvPr id="2" name="TextBox 1">
            <a:extLst>
              <a:ext uri="{FF2B5EF4-FFF2-40B4-BE49-F238E27FC236}">
                <a16:creationId xmlns:a16="http://schemas.microsoft.com/office/drawing/2014/main" id="{1BACB421-452A-CC9F-4913-2CAD39C9D864}"/>
              </a:ext>
            </a:extLst>
          </p:cNvPr>
          <p:cNvSpPr txBox="1"/>
          <p:nvPr/>
        </p:nvSpPr>
        <p:spPr>
          <a:xfrm>
            <a:off x="1502229" y="4965408"/>
            <a:ext cx="33745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1</a:t>
            </a:r>
          </a:p>
        </p:txBody>
      </p:sp>
      <p:sp>
        <p:nvSpPr>
          <p:cNvPr id="3" name="TextBox 2">
            <a:extLst>
              <a:ext uri="{FF2B5EF4-FFF2-40B4-BE49-F238E27FC236}">
                <a16:creationId xmlns:a16="http://schemas.microsoft.com/office/drawing/2014/main" id="{CDB6D698-1F02-8E82-2E28-AB883A869F9E}"/>
              </a:ext>
            </a:extLst>
          </p:cNvPr>
          <p:cNvSpPr txBox="1"/>
          <p:nvPr/>
        </p:nvSpPr>
        <p:spPr>
          <a:xfrm>
            <a:off x="1507673" y="4093847"/>
            <a:ext cx="33745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dirty="0">
                <a:latin typeface="Times New Roman" panose="02020603050405020304" pitchFamily="18" charset="0"/>
                <a:cs typeface="Times New Roman" panose="02020603050405020304" pitchFamily="18" charset="0"/>
              </a:rPr>
              <a:t>2</a:t>
            </a:r>
            <a:endParaRPr kumimoji="0" lang="en-US" sz="1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325CC29F-70B4-34C3-BDF6-E79540C22F76}"/>
              </a:ext>
            </a:extLst>
          </p:cNvPr>
          <p:cNvSpPr txBox="1"/>
          <p:nvPr/>
        </p:nvSpPr>
        <p:spPr>
          <a:xfrm>
            <a:off x="1507672" y="3537466"/>
            <a:ext cx="33745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dirty="0">
                <a:latin typeface="Times New Roman" panose="02020603050405020304" pitchFamily="18" charset="0"/>
                <a:cs typeface="Times New Roman" panose="02020603050405020304" pitchFamily="18" charset="0"/>
              </a:rPr>
              <a:t>3</a:t>
            </a:r>
            <a:endParaRPr kumimoji="0" lang="en-US" sz="1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645D4367-10F2-06C4-4836-25B76E70BD92}"/>
              </a:ext>
            </a:extLst>
          </p:cNvPr>
          <p:cNvSpPr txBox="1"/>
          <p:nvPr/>
        </p:nvSpPr>
        <p:spPr>
          <a:xfrm>
            <a:off x="1502228" y="3112817"/>
            <a:ext cx="33745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4</a:t>
            </a:r>
          </a:p>
        </p:txBody>
      </p:sp>
      <p:sp>
        <p:nvSpPr>
          <p:cNvPr id="9" name="TextBox 8">
            <a:extLst>
              <a:ext uri="{FF2B5EF4-FFF2-40B4-BE49-F238E27FC236}">
                <a16:creationId xmlns:a16="http://schemas.microsoft.com/office/drawing/2014/main" id="{EA4ABEB4-1591-C8A0-01D6-B9C10EED34DE}"/>
              </a:ext>
            </a:extLst>
          </p:cNvPr>
          <p:cNvSpPr txBox="1"/>
          <p:nvPr/>
        </p:nvSpPr>
        <p:spPr>
          <a:xfrm>
            <a:off x="1507670" y="2804284"/>
            <a:ext cx="33745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dirty="0">
                <a:latin typeface="Times New Roman" panose="02020603050405020304" pitchFamily="18" charset="0"/>
                <a:cs typeface="Times New Roman" panose="02020603050405020304" pitchFamily="18" charset="0"/>
              </a:rPr>
              <a:t>5</a:t>
            </a:r>
            <a:endParaRPr kumimoji="0" lang="en-US" sz="1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0F327324-93E5-C818-7A6C-4FD8815244C8}"/>
              </a:ext>
            </a:extLst>
          </p:cNvPr>
          <p:cNvSpPr txBox="1"/>
          <p:nvPr/>
        </p:nvSpPr>
        <p:spPr>
          <a:xfrm>
            <a:off x="1507667" y="2546790"/>
            <a:ext cx="33745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dirty="0">
                <a:latin typeface="Times New Roman" panose="02020603050405020304" pitchFamily="18" charset="0"/>
                <a:cs typeface="Times New Roman" panose="02020603050405020304" pitchFamily="18" charset="0"/>
              </a:rPr>
              <a:t>6</a:t>
            </a:r>
            <a:endParaRPr kumimoji="0" lang="en-US" sz="1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44A7E0BD-3490-9BB6-95C4-AD3F1295C34E}"/>
              </a:ext>
            </a:extLst>
          </p:cNvPr>
          <p:cNvSpPr txBox="1"/>
          <p:nvPr/>
        </p:nvSpPr>
        <p:spPr>
          <a:xfrm>
            <a:off x="1502229" y="2317923"/>
            <a:ext cx="33745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dirty="0">
                <a:latin typeface="Times New Roman" panose="02020603050405020304" pitchFamily="18" charset="0"/>
                <a:cs typeface="Times New Roman" panose="02020603050405020304" pitchFamily="18" charset="0"/>
              </a:rPr>
              <a:t>7</a:t>
            </a:r>
            <a:endParaRPr kumimoji="0" lang="en-US" sz="1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3AA5674A-BCEF-3A00-63A7-D1015DF078ED}"/>
              </a:ext>
            </a:extLst>
          </p:cNvPr>
          <p:cNvSpPr txBox="1"/>
          <p:nvPr/>
        </p:nvSpPr>
        <p:spPr>
          <a:xfrm>
            <a:off x="1507666" y="2122141"/>
            <a:ext cx="33745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dirty="0">
                <a:latin typeface="Times New Roman" panose="02020603050405020304" pitchFamily="18" charset="0"/>
                <a:cs typeface="Times New Roman" panose="02020603050405020304" pitchFamily="18" charset="0"/>
              </a:rPr>
              <a:t>8</a:t>
            </a:r>
            <a:endParaRPr kumimoji="0" lang="en-US" sz="1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16" name="Rectangle 15">
            <a:extLst>
              <a:ext uri="{FF2B5EF4-FFF2-40B4-BE49-F238E27FC236}">
                <a16:creationId xmlns:a16="http://schemas.microsoft.com/office/drawing/2014/main" id="{3BFB35C9-97A3-C01C-E1BD-21D9E6CD66B6}"/>
              </a:ext>
            </a:extLst>
          </p:cNvPr>
          <p:cNvSpPr/>
          <p:nvPr/>
        </p:nvSpPr>
        <p:spPr>
          <a:xfrm>
            <a:off x="1346200" y="1822450"/>
            <a:ext cx="337457" cy="235617"/>
          </a:xfrm>
          <a:prstGeom prst="rect">
            <a:avLst/>
          </a:prstGeom>
          <a:solidFill>
            <a:srgbClr val="FFFFFF"/>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TextBox 16">
            <a:extLst>
              <a:ext uri="{FF2B5EF4-FFF2-40B4-BE49-F238E27FC236}">
                <a16:creationId xmlns:a16="http://schemas.microsoft.com/office/drawing/2014/main" id="{70BD9847-02B7-275C-7666-A2AD939173BE}"/>
              </a:ext>
            </a:extLst>
          </p:cNvPr>
          <p:cNvSpPr txBox="1"/>
          <p:nvPr/>
        </p:nvSpPr>
        <p:spPr>
          <a:xfrm>
            <a:off x="1426933" y="1823373"/>
            <a:ext cx="33745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10</a:t>
            </a:r>
          </a:p>
        </p:txBody>
      </p:sp>
      <p:sp>
        <p:nvSpPr>
          <p:cNvPr id="11" name="TextBox 10">
            <a:extLst>
              <a:ext uri="{FF2B5EF4-FFF2-40B4-BE49-F238E27FC236}">
                <a16:creationId xmlns:a16="http://schemas.microsoft.com/office/drawing/2014/main" id="{499BBED8-9F96-4C10-2BC5-DA724C05E9A5}"/>
              </a:ext>
            </a:extLst>
          </p:cNvPr>
          <p:cNvSpPr txBox="1"/>
          <p:nvPr/>
        </p:nvSpPr>
        <p:spPr>
          <a:xfrm>
            <a:off x="1507666" y="1976852"/>
            <a:ext cx="33745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dirty="0">
                <a:latin typeface="Times New Roman" panose="02020603050405020304" pitchFamily="18" charset="0"/>
                <a:cs typeface="Times New Roman" panose="02020603050405020304" pitchFamily="18" charset="0"/>
              </a:rPr>
              <a:t>9</a:t>
            </a:r>
            <a:endParaRPr kumimoji="0" lang="en-US" sz="1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71625350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C2E66-E401-BB95-279C-481775B4E42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DE669C0-0E64-062B-F225-04320CCB0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866" y="0"/>
            <a:ext cx="6383134" cy="2176812"/>
          </a:xfrm>
          <a:prstGeom prst="rect">
            <a:avLst/>
          </a:prstGeom>
        </p:spPr>
      </p:pic>
      <p:pic>
        <p:nvPicPr>
          <p:cNvPr id="6" name="Picture 5">
            <a:extLst>
              <a:ext uri="{FF2B5EF4-FFF2-40B4-BE49-F238E27FC236}">
                <a16:creationId xmlns:a16="http://schemas.microsoft.com/office/drawing/2014/main" id="{F5421992-098F-5EF2-D417-840FBC0C2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381" y="4633832"/>
            <a:ext cx="6383131" cy="2176812"/>
          </a:xfrm>
          <a:prstGeom prst="rect">
            <a:avLst/>
          </a:prstGeom>
        </p:spPr>
      </p:pic>
      <p:pic>
        <p:nvPicPr>
          <p:cNvPr id="7" name="Picture 6">
            <a:extLst>
              <a:ext uri="{FF2B5EF4-FFF2-40B4-BE49-F238E27FC236}">
                <a16:creationId xmlns:a16="http://schemas.microsoft.com/office/drawing/2014/main" id="{3E28C355-643E-FB3B-7D27-53BE51D6B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8869" y="2303143"/>
            <a:ext cx="6383131" cy="2176812"/>
          </a:xfrm>
          <a:prstGeom prst="rect">
            <a:avLst/>
          </a:prstGeom>
        </p:spPr>
      </p:pic>
      <p:sp>
        <p:nvSpPr>
          <p:cNvPr id="2" name="Title 1">
            <a:extLst>
              <a:ext uri="{FF2B5EF4-FFF2-40B4-BE49-F238E27FC236}">
                <a16:creationId xmlns:a16="http://schemas.microsoft.com/office/drawing/2014/main" id="{6B7D213B-950E-5F40-DE86-DEF155C90462}"/>
              </a:ext>
            </a:extLst>
          </p:cNvPr>
          <p:cNvSpPr>
            <a:spLocks noGrp="1"/>
          </p:cNvSpPr>
          <p:nvPr>
            <p:ph type="title"/>
          </p:nvPr>
        </p:nvSpPr>
        <p:spPr/>
        <p:txBody>
          <a:bodyPr/>
          <a:lstStyle/>
          <a:p>
            <a:r>
              <a:rPr lang="en-US" dirty="0"/>
              <a:t>Applications</a:t>
            </a:r>
          </a:p>
        </p:txBody>
      </p:sp>
      <p:pic>
        <p:nvPicPr>
          <p:cNvPr id="17" name="Picture 16">
            <a:extLst>
              <a:ext uri="{FF2B5EF4-FFF2-40B4-BE49-F238E27FC236}">
                <a16:creationId xmlns:a16="http://schemas.microsoft.com/office/drawing/2014/main" id="{529448B8-BD8B-32FD-9799-276E5F475297}"/>
              </a:ext>
            </a:extLst>
          </p:cNvPr>
          <p:cNvPicPr>
            <a:picLocks noChangeAspect="1"/>
          </p:cNvPicPr>
          <p:nvPr/>
        </p:nvPicPr>
        <p:blipFill>
          <a:blip r:embed="rId6"/>
          <a:srcRect l="2339" t="3005" r="22630"/>
          <a:stretch>
            <a:fillRect/>
          </a:stretch>
        </p:blipFill>
        <p:spPr>
          <a:xfrm>
            <a:off x="698500" y="1845012"/>
            <a:ext cx="4478621" cy="2532977"/>
          </a:xfrm>
          <a:prstGeom prst="rect">
            <a:avLst/>
          </a:prstGeom>
        </p:spPr>
      </p:pic>
      <p:cxnSp>
        <p:nvCxnSpPr>
          <p:cNvPr id="20" name="Straight Arrow Connector 19">
            <a:extLst>
              <a:ext uri="{FF2B5EF4-FFF2-40B4-BE49-F238E27FC236}">
                <a16:creationId xmlns:a16="http://schemas.microsoft.com/office/drawing/2014/main" id="{5B4A4365-AF47-750B-1D5A-55ADBCFDC20F}"/>
              </a:ext>
            </a:extLst>
          </p:cNvPr>
          <p:cNvCxnSpPr>
            <a:cxnSpLocks/>
            <a:endCxn id="6" idx="1"/>
          </p:cNvCxnSpPr>
          <p:nvPr/>
        </p:nvCxnSpPr>
        <p:spPr>
          <a:xfrm>
            <a:off x="2233312" y="3159218"/>
            <a:ext cx="3599069" cy="2563020"/>
          </a:xfrm>
          <a:prstGeom prst="straightConnector1">
            <a:avLst/>
          </a:prstGeom>
          <a:noFill/>
          <a:ln w="28575"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EC5F370E-BF09-41C5-0D0C-9ED27B5A91F5}"/>
              </a:ext>
            </a:extLst>
          </p:cNvPr>
          <p:cNvCxnSpPr>
            <a:cxnSpLocks/>
            <a:endCxn id="8" idx="1"/>
          </p:cNvCxnSpPr>
          <p:nvPr/>
        </p:nvCxnSpPr>
        <p:spPr>
          <a:xfrm flipV="1">
            <a:off x="1944985" y="1088406"/>
            <a:ext cx="3863881" cy="1502395"/>
          </a:xfrm>
          <a:prstGeom prst="straightConnector1">
            <a:avLst/>
          </a:prstGeom>
          <a:noFill/>
          <a:ln w="28575"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a16="http://schemas.microsoft.com/office/drawing/2014/main" id="{305C974A-1D05-ED33-F58C-F7D5067DE24F}"/>
              </a:ext>
            </a:extLst>
          </p:cNvPr>
          <p:cNvCxnSpPr>
            <a:cxnSpLocks/>
            <a:endCxn id="7" idx="1"/>
          </p:cNvCxnSpPr>
          <p:nvPr/>
        </p:nvCxnSpPr>
        <p:spPr>
          <a:xfrm>
            <a:off x="3989685" y="2705749"/>
            <a:ext cx="1819184" cy="685800"/>
          </a:xfrm>
          <a:prstGeom prst="straightConnector1">
            <a:avLst/>
          </a:prstGeom>
          <a:noFill/>
          <a:ln w="28575"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30" name="Picture 29">
            <a:extLst>
              <a:ext uri="{FF2B5EF4-FFF2-40B4-BE49-F238E27FC236}">
                <a16:creationId xmlns:a16="http://schemas.microsoft.com/office/drawing/2014/main" id="{6B58093A-96C3-382C-4D5B-F290B322402C}"/>
              </a:ext>
            </a:extLst>
          </p:cNvPr>
          <p:cNvPicPr>
            <a:picLocks noChangeAspect="1"/>
          </p:cNvPicPr>
          <p:nvPr/>
        </p:nvPicPr>
        <p:blipFill>
          <a:blip r:embed="rId7"/>
          <a:stretch>
            <a:fillRect/>
          </a:stretch>
        </p:blipFill>
        <p:spPr>
          <a:xfrm>
            <a:off x="304799" y="4565475"/>
            <a:ext cx="5453895" cy="849009"/>
          </a:xfrm>
          <a:prstGeom prst="rect">
            <a:avLst/>
          </a:prstGeom>
          <a:ln w="3175">
            <a:noFill/>
          </a:ln>
        </p:spPr>
      </p:pic>
      <p:sp>
        <p:nvSpPr>
          <p:cNvPr id="37" name="Rectangle 36">
            <a:extLst>
              <a:ext uri="{FF2B5EF4-FFF2-40B4-BE49-F238E27FC236}">
                <a16:creationId xmlns:a16="http://schemas.microsoft.com/office/drawing/2014/main" id="{45B067C2-1920-D487-5DDA-59B1B36DDC7E}"/>
              </a:ext>
            </a:extLst>
          </p:cNvPr>
          <p:cNvSpPr/>
          <p:nvPr/>
        </p:nvSpPr>
        <p:spPr>
          <a:xfrm>
            <a:off x="4381499" y="4600551"/>
            <a:ext cx="1282701" cy="768047"/>
          </a:xfrm>
          <a:prstGeom prst="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38" name="Rectangle 37">
            <a:extLst>
              <a:ext uri="{FF2B5EF4-FFF2-40B4-BE49-F238E27FC236}">
                <a16:creationId xmlns:a16="http://schemas.microsoft.com/office/drawing/2014/main" id="{EC8442F5-AD19-D077-4289-C65F0F24B04B}"/>
              </a:ext>
            </a:extLst>
          </p:cNvPr>
          <p:cNvSpPr/>
          <p:nvPr/>
        </p:nvSpPr>
        <p:spPr>
          <a:xfrm>
            <a:off x="425450" y="4984574"/>
            <a:ext cx="5238750" cy="23353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41" name="Picture 40">
            <a:extLst>
              <a:ext uri="{FF2B5EF4-FFF2-40B4-BE49-F238E27FC236}">
                <a16:creationId xmlns:a16="http://schemas.microsoft.com/office/drawing/2014/main" id="{EF6C162E-08C0-7F20-ABB1-28D556C56ABC}"/>
              </a:ext>
            </a:extLst>
          </p:cNvPr>
          <p:cNvPicPr>
            <a:picLocks noChangeAspect="1"/>
          </p:cNvPicPr>
          <p:nvPr/>
        </p:nvPicPr>
        <p:blipFill>
          <a:blip r:embed="rId8"/>
          <a:stretch>
            <a:fillRect/>
          </a:stretch>
        </p:blipFill>
        <p:spPr>
          <a:xfrm>
            <a:off x="304799" y="2743200"/>
            <a:ext cx="1140947" cy="731638"/>
          </a:xfrm>
          <a:prstGeom prst="rect">
            <a:avLst/>
          </a:prstGeom>
        </p:spPr>
      </p:pic>
    </p:spTree>
    <p:extLst>
      <p:ext uri="{BB962C8B-B14F-4D97-AF65-F5344CB8AC3E}">
        <p14:creationId xmlns:p14="http://schemas.microsoft.com/office/powerpoint/2010/main" val="2180479775"/>
      </p:ext>
    </p:extLst>
  </p:cSld>
  <p:clrMapOvr>
    <a:masterClrMapping/>
  </p:clrMapOvr>
  <p:transition spd="med"/>
</p:sld>
</file>

<file path=ppt/theme/theme1.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Basic stramien Powerpoint (compact)" id="{A4594E41-FC70-45C1-AC3A-131FE841D67E}" vid="{9D4A310D-94BF-4CCD-8336-0701D5A41E3A}"/>
    </a:ext>
  </a:extLst>
</a:theme>
</file>

<file path=ppt/theme/theme2.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79911F33D0B34E9C33CED9E5BBEB80" ma:contentTypeVersion="15" ma:contentTypeDescription="Een nieuw document maken." ma:contentTypeScope="" ma:versionID="4be4d265588be9baf2126da71aa74879">
  <xsd:schema xmlns:xsd="http://www.w3.org/2001/XMLSchema" xmlns:xs="http://www.w3.org/2001/XMLSchema" xmlns:p="http://schemas.microsoft.com/office/2006/metadata/properties" xmlns:ns2="0c010dcb-f50f-473b-ba7e-b66aaf3a3c8c" xmlns:ns3="a97b8dbd-209a-479d-b2a7-d77d10315b6d" targetNamespace="http://schemas.microsoft.com/office/2006/metadata/properties" ma:root="true" ma:fieldsID="360e6505586e3b6beef7859ac5891312" ns2:_="" ns3:_="">
    <xsd:import namespace="0c010dcb-f50f-473b-ba7e-b66aaf3a3c8c"/>
    <xsd:import namespace="a97b8dbd-209a-479d-b2a7-d77d10315b6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LengthInSeconds" minOccurs="0"/>
                <xsd:element ref="ns3:MediaServiceDateTake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010dcb-f50f-473b-ba7e-b66aaf3a3c8c"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14" nillable="true" ma:displayName="Taxonomy Catch All Column" ma:hidden="true" ma:list="{ccfde757-a694-4ff5-98a5-f973271e4986}" ma:internalName="TaxCatchAll" ma:showField="CatchAllData" ma:web="0c010dcb-f50f-473b-ba7e-b66aaf3a3c8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97b8dbd-209a-479d-b2a7-d77d10315b6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0d2f2e1c-c095-4710-afda-8e7acdb0334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c010dcb-f50f-473b-ba7e-b66aaf3a3c8c">
      <UserInfo>
        <DisplayName>Giorgos Kontoes</DisplayName>
        <AccountId>732</AccountId>
        <AccountType/>
      </UserInfo>
      <UserInfo>
        <DisplayName>Storm de Kam</DisplayName>
        <AccountId>5007</AccountId>
        <AccountType/>
      </UserInfo>
      <UserInfo>
        <DisplayName>Anne Ploemen</DisplayName>
        <AccountId>6895</AccountId>
        <AccountType/>
      </UserInfo>
      <UserInfo>
        <DisplayName>Louise Nanninga</DisplayName>
        <AccountId>6896</AccountId>
        <AccountType/>
      </UserInfo>
      <UserInfo>
        <DisplayName>Tom Vreugdenhil</DisplayName>
        <AccountId>7011</AccountId>
        <AccountType/>
      </UserInfo>
      <UserInfo>
        <DisplayName>Elio Çinar San Segundo</DisplayName>
        <AccountId>7012</AccountId>
        <AccountType/>
      </UserInfo>
      <UserInfo>
        <DisplayName>Jelle Hilhorst</DisplayName>
        <AccountId>7013</AccountId>
        <AccountType/>
      </UserInfo>
      <UserInfo>
        <DisplayName>Pepijn van Kampen</DisplayName>
        <AccountId>7014</AccountId>
        <AccountType/>
      </UserInfo>
      <UserInfo>
        <DisplayName>Pornpawee Uliss</DisplayName>
        <AccountId>7015</AccountId>
        <AccountType/>
      </UserInfo>
      <UserInfo>
        <DisplayName>Lars Koolen</DisplayName>
        <AccountId>7421</AccountId>
        <AccountType/>
      </UserInfo>
      <UserInfo>
        <DisplayName>bart Wijnja</DisplayName>
        <AccountId>7422</AccountId>
        <AccountType/>
      </UserInfo>
    </SharedWithUsers>
    <TaxCatchAll xmlns="0c010dcb-f50f-473b-ba7e-b66aaf3a3c8c" xsi:nil="true"/>
    <lcf76f155ced4ddcb4097134ff3c332f xmlns="a97b8dbd-209a-479d-b2a7-d77d10315b6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57F544C-4EA6-42D2-B10E-804023A44CA0}">
  <ds:schemaRefs>
    <ds:schemaRef ds:uri="http://schemas.microsoft.com/sharepoint/v3/contenttype/forms"/>
  </ds:schemaRefs>
</ds:datastoreItem>
</file>

<file path=customXml/itemProps2.xml><?xml version="1.0" encoding="utf-8"?>
<ds:datastoreItem xmlns:ds="http://schemas.openxmlformats.org/officeDocument/2006/customXml" ds:itemID="{3054865C-D7D6-4FB0-9961-665938D53E47}">
  <ds:schemaRefs>
    <ds:schemaRef ds:uri="http://schemas.microsoft.com/office/2006/metadata/contentType"/>
    <ds:schemaRef ds:uri="http://schemas.microsoft.com/office/2006/metadata/properties/metaAttributes"/>
    <ds:schemaRef ds:uri="http://www.w3.org/2000/xmlns/"/>
    <ds:schemaRef ds:uri="http://www.w3.org/2001/XMLSchema"/>
    <ds:schemaRef ds:uri="0c010dcb-f50f-473b-ba7e-b66aaf3a3c8c"/>
    <ds:schemaRef ds:uri="a97b8dbd-209a-479d-b2a7-d77d10315b6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2EC280-D4BD-4A1A-ADA5-612003BA70F3}">
  <ds:schemaRefs>
    <ds:schemaRef ds:uri="http://schemas.microsoft.com/office/2006/metadata/properties"/>
    <ds:schemaRef ds:uri="http://www.w3.org/2000/xmlns/"/>
    <ds:schemaRef ds:uri="0c010dcb-f50f-473b-ba7e-b66aaf3a3c8c"/>
    <ds:schemaRef ds:uri="http://www.w3.org/2001/XMLSchema-instance"/>
    <ds:schemaRef ds:uri="a97b8dbd-209a-479d-b2a7-d77d10315b6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TU Delft</Template>
  <TotalTime>17769</TotalTime>
  <Words>2213</Words>
  <Application>Microsoft Office PowerPoint</Application>
  <PresentationFormat>Widescreen</PresentationFormat>
  <Paragraphs>306</Paragraphs>
  <Slides>21</Slides>
  <Notes>10</Notes>
  <HiddenSlides>9</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Cambria Math</vt:lpstr>
      <vt:lpstr>Courier New</vt:lpstr>
      <vt:lpstr>open sans</vt:lpstr>
      <vt:lpstr>open sans</vt:lpstr>
      <vt:lpstr>Roboto Slab Regular Regular</vt:lpstr>
      <vt:lpstr>Times New Roman</vt:lpstr>
      <vt:lpstr>Wingdings</vt:lpstr>
      <vt:lpstr>TU Delft</vt:lpstr>
      <vt:lpstr>PowerPoint Presentation</vt:lpstr>
      <vt:lpstr>Introduction</vt:lpstr>
      <vt:lpstr>GRACE(-FO) Data</vt:lpstr>
      <vt:lpstr>Problem Statement</vt:lpstr>
      <vt:lpstr>What we propose</vt:lpstr>
      <vt:lpstr>Method – explicit separation</vt:lpstr>
      <vt:lpstr>Product Structure </vt:lpstr>
      <vt:lpstr>Validation of ensemble method</vt:lpstr>
      <vt:lpstr>Applications</vt:lpstr>
      <vt:lpstr>Data Availability &amp; Access</vt:lpstr>
      <vt:lpstr>Summary</vt:lpstr>
      <vt:lpstr>References</vt:lpstr>
      <vt:lpstr>Typical processing steps</vt:lpstr>
      <vt:lpstr>Why EWH?</vt:lpstr>
      <vt:lpstr>Further details (1)</vt:lpstr>
      <vt:lpstr>Further details (2)</vt:lpstr>
      <vt:lpstr>Further details (3)</vt:lpstr>
      <vt:lpstr>Aliasing tide amplitudes</vt:lpstr>
      <vt:lpstr>Climatological fit for leakage</vt:lpstr>
      <vt:lpstr>Product details</vt:lpstr>
      <vt:lpstr>Product details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Saskia de Been</dc:creator>
  <cp:lastModifiedBy>Miguel Cuadrat-Grzybowski</cp:lastModifiedBy>
  <cp:revision>8</cp:revision>
  <dcterms:created xsi:type="dcterms:W3CDTF">2022-11-25T13:24:58Z</dcterms:created>
  <dcterms:modified xsi:type="dcterms:W3CDTF">2026-05-03T20:28:21Z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0x0101005B79911F33D0B34E9C33CED9E5BBEB80</vt:lpwstr>
  </property>
</Properties>
</file>