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81" r:id="rId2"/>
  </p:sldMasterIdLst>
  <p:notesMasterIdLst>
    <p:notesMasterId r:id="rId61"/>
  </p:notesMasterIdLst>
  <p:handoutMasterIdLst>
    <p:handoutMasterId r:id="rId62"/>
  </p:handoutMasterIdLst>
  <p:sldIdLst>
    <p:sldId id="274" r:id="rId3"/>
    <p:sldId id="2147375916" r:id="rId4"/>
    <p:sldId id="2147375917" r:id="rId5"/>
    <p:sldId id="2147375911" r:id="rId6"/>
    <p:sldId id="2147375920" r:id="rId7"/>
    <p:sldId id="2147375922" r:id="rId8"/>
    <p:sldId id="2147375923" r:id="rId9"/>
    <p:sldId id="2147375918" r:id="rId10"/>
    <p:sldId id="2147375927" r:id="rId11"/>
    <p:sldId id="2147375928" r:id="rId12"/>
    <p:sldId id="2147375929" r:id="rId13"/>
    <p:sldId id="2147375931" r:id="rId14"/>
    <p:sldId id="2147375932" r:id="rId15"/>
    <p:sldId id="2147375933" r:id="rId16"/>
    <p:sldId id="2147375934" r:id="rId17"/>
    <p:sldId id="2147375935" r:id="rId18"/>
    <p:sldId id="2147375936" r:id="rId19"/>
    <p:sldId id="2147375937" r:id="rId20"/>
    <p:sldId id="2147375938" r:id="rId21"/>
    <p:sldId id="2147375939" r:id="rId22"/>
    <p:sldId id="2147375924" r:id="rId23"/>
    <p:sldId id="2147375940" r:id="rId24"/>
    <p:sldId id="2147375941" r:id="rId25"/>
    <p:sldId id="2147375942" r:id="rId26"/>
    <p:sldId id="2147375943" r:id="rId27"/>
    <p:sldId id="2147375944" r:id="rId28"/>
    <p:sldId id="2147375945" r:id="rId29"/>
    <p:sldId id="2147375946" r:id="rId30"/>
    <p:sldId id="2147375947" r:id="rId31"/>
    <p:sldId id="2147375948" r:id="rId32"/>
    <p:sldId id="2147375949" r:id="rId33"/>
    <p:sldId id="2147375950" r:id="rId34"/>
    <p:sldId id="2147375951" r:id="rId35"/>
    <p:sldId id="2147375952" r:id="rId36"/>
    <p:sldId id="2147375925" r:id="rId37"/>
    <p:sldId id="2147375953" r:id="rId38"/>
    <p:sldId id="2147375954" r:id="rId39"/>
    <p:sldId id="2147375955" r:id="rId40"/>
    <p:sldId id="2147375957" r:id="rId41"/>
    <p:sldId id="2147375956" r:id="rId42"/>
    <p:sldId id="2147375926" r:id="rId43"/>
    <p:sldId id="2147375958" r:id="rId44"/>
    <p:sldId id="2147375959" r:id="rId45"/>
    <p:sldId id="2147375960" r:id="rId46"/>
    <p:sldId id="2147375961" r:id="rId47"/>
    <p:sldId id="2147375962" r:id="rId48"/>
    <p:sldId id="2147375963" r:id="rId49"/>
    <p:sldId id="2147375964" r:id="rId50"/>
    <p:sldId id="2147375967" r:id="rId51"/>
    <p:sldId id="2147375968" r:id="rId52"/>
    <p:sldId id="2147375969" r:id="rId53"/>
    <p:sldId id="2147375970" r:id="rId54"/>
    <p:sldId id="2147375971" r:id="rId55"/>
    <p:sldId id="2147375972" r:id="rId56"/>
    <p:sldId id="2147375973" r:id="rId57"/>
    <p:sldId id="2147375974" r:id="rId58"/>
    <p:sldId id="2147375930" r:id="rId59"/>
    <p:sldId id="2147375965" r:id="rId60"/>
  </p:sldIdLst>
  <p:sldSz cx="17340263" cy="9753600"/>
  <p:notesSz cx="6858000" cy="9144000"/>
  <p:defaultTextStyle>
    <a:defPPr>
      <a:defRPr lang="en-US"/>
    </a:defPPr>
    <a:lvl1pPr marL="0" algn="l" defTabSz="1300368" rtl="0" eaLnBrk="1" latinLnBrk="0" hangingPunct="1">
      <a:defRPr sz="2560" kern="1200">
        <a:solidFill>
          <a:schemeClr val="tx1"/>
        </a:solidFill>
        <a:latin typeface="+mn-lt"/>
        <a:ea typeface="+mn-ea"/>
        <a:cs typeface="+mn-cs"/>
      </a:defRPr>
    </a:lvl1pPr>
    <a:lvl2pPr marL="650184" algn="l" defTabSz="1300368" rtl="0" eaLnBrk="1" latinLnBrk="0" hangingPunct="1">
      <a:defRPr sz="2560" kern="1200">
        <a:solidFill>
          <a:schemeClr val="tx1"/>
        </a:solidFill>
        <a:latin typeface="+mn-lt"/>
        <a:ea typeface="+mn-ea"/>
        <a:cs typeface="+mn-cs"/>
      </a:defRPr>
    </a:lvl2pPr>
    <a:lvl3pPr marL="1300368" algn="l" defTabSz="1300368" rtl="0" eaLnBrk="1" latinLnBrk="0" hangingPunct="1">
      <a:defRPr sz="2560" kern="1200">
        <a:solidFill>
          <a:schemeClr val="tx1"/>
        </a:solidFill>
        <a:latin typeface="+mn-lt"/>
        <a:ea typeface="+mn-ea"/>
        <a:cs typeface="+mn-cs"/>
      </a:defRPr>
    </a:lvl3pPr>
    <a:lvl4pPr marL="1950552" algn="l" defTabSz="1300368" rtl="0" eaLnBrk="1" latinLnBrk="0" hangingPunct="1">
      <a:defRPr sz="2560" kern="1200">
        <a:solidFill>
          <a:schemeClr val="tx1"/>
        </a:solidFill>
        <a:latin typeface="+mn-lt"/>
        <a:ea typeface="+mn-ea"/>
        <a:cs typeface="+mn-cs"/>
      </a:defRPr>
    </a:lvl4pPr>
    <a:lvl5pPr marL="2600736" algn="l" defTabSz="1300368" rtl="0" eaLnBrk="1" latinLnBrk="0" hangingPunct="1">
      <a:defRPr sz="2560" kern="1200">
        <a:solidFill>
          <a:schemeClr val="tx1"/>
        </a:solidFill>
        <a:latin typeface="+mn-lt"/>
        <a:ea typeface="+mn-ea"/>
        <a:cs typeface="+mn-cs"/>
      </a:defRPr>
    </a:lvl5pPr>
    <a:lvl6pPr marL="3250921" algn="l" defTabSz="1300368" rtl="0" eaLnBrk="1" latinLnBrk="0" hangingPunct="1">
      <a:defRPr sz="2560" kern="1200">
        <a:solidFill>
          <a:schemeClr val="tx1"/>
        </a:solidFill>
        <a:latin typeface="+mn-lt"/>
        <a:ea typeface="+mn-ea"/>
        <a:cs typeface="+mn-cs"/>
      </a:defRPr>
    </a:lvl6pPr>
    <a:lvl7pPr marL="3901105" algn="l" defTabSz="1300368" rtl="0" eaLnBrk="1" latinLnBrk="0" hangingPunct="1">
      <a:defRPr sz="2560" kern="1200">
        <a:solidFill>
          <a:schemeClr val="tx1"/>
        </a:solidFill>
        <a:latin typeface="+mn-lt"/>
        <a:ea typeface="+mn-ea"/>
        <a:cs typeface="+mn-cs"/>
      </a:defRPr>
    </a:lvl7pPr>
    <a:lvl8pPr marL="4551289" algn="l" defTabSz="1300368" rtl="0" eaLnBrk="1" latinLnBrk="0" hangingPunct="1">
      <a:defRPr sz="2560" kern="1200">
        <a:solidFill>
          <a:schemeClr val="tx1"/>
        </a:solidFill>
        <a:latin typeface="+mn-lt"/>
        <a:ea typeface="+mn-ea"/>
        <a:cs typeface="+mn-cs"/>
      </a:defRPr>
    </a:lvl8pPr>
    <a:lvl9pPr marL="5201473" algn="l" defTabSz="1300368" rtl="0" eaLnBrk="1" latinLnBrk="0" hangingPunct="1">
      <a:defRPr sz="256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49" userDrawn="1">
          <p15:clr>
            <a:srgbClr val="A4A3A4"/>
          </p15:clr>
        </p15:guide>
        <p15:guide id="2" pos="546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00"/>
    <a:srgbClr val="1A1A99"/>
    <a:srgbClr val="72B582"/>
    <a:srgbClr val="6F67A7"/>
    <a:srgbClr val="751015"/>
    <a:srgbClr val="3D3411"/>
    <a:srgbClr val="CEA2A2"/>
    <a:srgbClr val="F6C700"/>
    <a:srgbClr val="000000"/>
    <a:srgbClr val="E5E3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74CCD5-9D61-4AFB-ABEA-9B71C3F42671}" v="79" dt="2026-05-05T07:36:32.9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81" autoAdjust="0"/>
    <p:restoredTop sz="94404" autoAdjust="0"/>
  </p:normalViewPr>
  <p:slideViewPr>
    <p:cSldViewPr snapToGrid="0" showGuides="1">
      <p:cViewPr varScale="1">
        <p:scale>
          <a:sx n="49" d="100"/>
          <a:sy n="49" d="100"/>
        </p:scale>
        <p:origin x="560" y="80"/>
      </p:cViewPr>
      <p:guideLst>
        <p:guide orient="horz" pos="3049"/>
        <p:guide pos="5462"/>
      </p:guideLst>
    </p:cSldViewPr>
  </p:slideViewPr>
  <p:notesTextViewPr>
    <p:cViewPr>
      <p:scale>
        <a:sx n="3" d="2"/>
        <a:sy n="3" d="2"/>
      </p:scale>
      <p:origin x="0" y="0"/>
    </p:cViewPr>
  </p:notesTextViewPr>
  <p:notesViewPr>
    <p:cSldViewPr snapToGrid="0" showGuides="1">
      <p:cViewPr varScale="1">
        <p:scale>
          <a:sx n="96" d="100"/>
          <a:sy n="96" d="100"/>
        </p:scale>
        <p:origin x="3642"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notesMaster" Target="notesMasters/notes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microsoft.com/office/2016/11/relationships/changesInfo" Target="changesInfos/changesInfo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wint Delbare" userId="3339327a-0d69-4815-8985-cd465e5e4cf1" providerId="ADAL" clId="{97054070-6B41-4C57-B969-CBF2AA1C0667}"/>
    <pc:docChg chg="undo redo custSel addSld delSld modSld sldOrd modMainMaster modNotesMaster modShowInfo">
      <pc:chgData name="Kwint Delbare" userId="3339327a-0d69-4815-8985-cd465e5e4cf1" providerId="ADAL" clId="{97054070-6B41-4C57-B969-CBF2AA1C0667}" dt="2026-05-05T07:36:37.657" v="12875" actId="14100"/>
      <pc:docMkLst>
        <pc:docMk/>
      </pc:docMkLst>
      <pc:sldChg chg="addSp modSp mod modAnim modNotes modNotesTx">
        <pc:chgData name="Kwint Delbare" userId="3339327a-0d69-4815-8985-cd465e5e4cf1" providerId="ADAL" clId="{97054070-6B41-4C57-B969-CBF2AA1C0667}" dt="2026-04-30T12:16:01.374" v="9257" actId="20577"/>
        <pc:sldMkLst>
          <pc:docMk/>
          <pc:sldMk cId="0" sldId="274"/>
        </pc:sldMkLst>
        <pc:spChg chg="mod">
          <ac:chgData name="Kwint Delbare" userId="3339327a-0d69-4815-8985-cd465e5e4cf1" providerId="ADAL" clId="{97054070-6B41-4C57-B969-CBF2AA1C0667}" dt="2026-04-13T13:59:52.848" v="17"/>
          <ac:spMkLst>
            <pc:docMk/>
            <pc:sldMk cId="0" sldId="274"/>
            <ac:spMk id="2" creationId="{B06A49EE-0921-4A0E-99D9-29F5A2AC6E1F}"/>
          </ac:spMkLst>
        </pc:spChg>
        <pc:spChg chg="add mod">
          <ac:chgData name="Kwint Delbare" userId="3339327a-0d69-4815-8985-cd465e5e4cf1" providerId="ADAL" clId="{97054070-6B41-4C57-B969-CBF2AA1C0667}" dt="2026-04-30T12:16:01.374" v="9257" actId="20577"/>
          <ac:spMkLst>
            <pc:docMk/>
            <pc:sldMk cId="0" sldId="274"/>
            <ac:spMk id="3" creationId="{D709AD1B-E645-B3A9-423C-60E595CEC079}"/>
          </ac:spMkLst>
        </pc:spChg>
        <pc:spChg chg="mod">
          <ac:chgData name="Kwint Delbare" userId="3339327a-0d69-4815-8985-cd465e5e4cf1" providerId="ADAL" clId="{97054070-6B41-4C57-B969-CBF2AA1C0667}" dt="2026-04-13T14:00:50.796" v="183" actId="20577"/>
          <ac:spMkLst>
            <pc:docMk/>
            <pc:sldMk cId="0" sldId="274"/>
            <ac:spMk id="4" creationId="{00000000-0000-0000-0000-000000000000}"/>
          </ac:spMkLst>
        </pc:spChg>
        <pc:spChg chg="mod">
          <ac:chgData name="Kwint Delbare" userId="3339327a-0d69-4815-8985-cd465e5e4cf1" providerId="ADAL" clId="{97054070-6B41-4C57-B969-CBF2AA1C0667}" dt="2026-04-13T13:59:52.848" v="17"/>
          <ac:spMkLst>
            <pc:docMk/>
            <pc:sldMk cId="0" sldId="274"/>
            <ac:spMk id="7" creationId="{00000000-0000-0000-0000-000000000000}"/>
          </ac:spMkLst>
        </pc:spChg>
        <pc:spChg chg="mod">
          <ac:chgData name="Kwint Delbare" userId="3339327a-0d69-4815-8985-cd465e5e4cf1" providerId="ADAL" clId="{97054070-6B41-4C57-B969-CBF2AA1C0667}" dt="2026-04-13T13:59:52.848" v="17"/>
          <ac:spMkLst>
            <pc:docMk/>
            <pc:sldMk cId="0" sldId="274"/>
            <ac:spMk id="8" creationId="{00000000-0000-0000-0000-000000000000}"/>
          </ac:spMkLst>
        </pc:spChg>
      </pc:sldChg>
      <pc:sldChg chg="modSp mod ord modAnim modNotes">
        <pc:chgData name="Kwint Delbare" userId="3339327a-0d69-4815-8985-cd465e5e4cf1" providerId="ADAL" clId="{97054070-6B41-4C57-B969-CBF2AA1C0667}" dt="2026-04-29T08:57:21.381" v="5348" actId="20577"/>
        <pc:sldMkLst>
          <pc:docMk/>
          <pc:sldMk cId="11047077" sldId="2147375911"/>
        </pc:sldMkLst>
        <pc:spChg chg="mod">
          <ac:chgData name="Kwint Delbare" userId="3339327a-0d69-4815-8985-cd465e5e4cf1" providerId="ADAL" clId="{97054070-6B41-4C57-B969-CBF2AA1C0667}" dt="2026-04-13T13:59:52.848" v="17"/>
          <ac:spMkLst>
            <pc:docMk/>
            <pc:sldMk cId="11047077" sldId="2147375911"/>
            <ac:spMk id="2" creationId="{6A9E4DCE-7F44-C343-812F-A80C23641DD5}"/>
          </ac:spMkLst>
        </pc:spChg>
        <pc:spChg chg="mod">
          <ac:chgData name="Kwint Delbare" userId="3339327a-0d69-4815-8985-cd465e5e4cf1" providerId="ADAL" clId="{97054070-6B41-4C57-B969-CBF2AA1C0667}" dt="2026-04-13T13:59:52.848" v="17"/>
          <ac:spMkLst>
            <pc:docMk/>
            <pc:sldMk cId="11047077" sldId="2147375911"/>
            <ac:spMk id="3" creationId="{E0E4D576-E2AC-4C44-8541-85CBFE4F80DE}"/>
          </ac:spMkLst>
        </pc:spChg>
        <pc:spChg chg="mod">
          <ac:chgData name="Kwint Delbare" userId="3339327a-0d69-4815-8985-cd465e5e4cf1" providerId="ADAL" clId="{97054070-6B41-4C57-B969-CBF2AA1C0667}" dt="2026-04-13T13:59:52.848" v="17"/>
          <ac:spMkLst>
            <pc:docMk/>
            <pc:sldMk cId="11047077" sldId="2147375911"/>
            <ac:spMk id="4" creationId="{67849C75-81DD-914E-AA4F-7A6D79BC5766}"/>
          </ac:spMkLst>
        </pc:spChg>
        <pc:spChg chg="mod">
          <ac:chgData name="Kwint Delbare" userId="3339327a-0d69-4815-8985-cd465e5e4cf1" providerId="ADAL" clId="{97054070-6B41-4C57-B969-CBF2AA1C0667}" dt="2026-04-13T13:59:52.848" v="17"/>
          <ac:spMkLst>
            <pc:docMk/>
            <pc:sldMk cId="11047077" sldId="2147375911"/>
            <ac:spMk id="5" creationId="{227908C9-A916-0A48-BD45-8ABE7FCEF313}"/>
          </ac:spMkLst>
        </pc:spChg>
        <pc:spChg chg="mod">
          <ac:chgData name="Kwint Delbare" userId="3339327a-0d69-4815-8985-cd465e5e4cf1" providerId="ADAL" clId="{97054070-6B41-4C57-B969-CBF2AA1C0667}" dt="2026-04-29T08:57:21.381" v="5348" actId="20577"/>
          <ac:spMkLst>
            <pc:docMk/>
            <pc:sldMk cId="11047077" sldId="2147375911"/>
            <ac:spMk id="43" creationId="{605EEE4C-C173-BB4E-889D-BD0B8A2D2975}"/>
          </ac:spMkLst>
        </pc:spChg>
        <pc:spChg chg="mod">
          <ac:chgData name="Kwint Delbare" userId="3339327a-0d69-4815-8985-cd465e5e4cf1" providerId="ADAL" clId="{97054070-6B41-4C57-B969-CBF2AA1C0667}" dt="2026-04-13T13:59:52.848" v="17"/>
          <ac:spMkLst>
            <pc:docMk/>
            <pc:sldMk cId="11047077" sldId="2147375911"/>
            <ac:spMk id="44" creationId="{0911D9EA-0A9A-7D4B-9550-4137162F96BF}"/>
          </ac:spMkLst>
        </pc:spChg>
        <pc:spChg chg="mod">
          <ac:chgData name="Kwint Delbare" userId="3339327a-0d69-4815-8985-cd465e5e4cf1" providerId="ADAL" clId="{97054070-6B41-4C57-B969-CBF2AA1C0667}" dt="2026-04-13T13:59:52.848" v="17"/>
          <ac:spMkLst>
            <pc:docMk/>
            <pc:sldMk cId="11047077" sldId="2147375911"/>
            <ac:spMk id="87049" creationId="{809C2951-2A6A-2E47-8684-7A6293CC04A9}"/>
          </ac:spMkLst>
        </pc:spChg>
        <pc:spChg chg="mod">
          <ac:chgData name="Kwint Delbare" userId="3339327a-0d69-4815-8985-cd465e5e4cf1" providerId="ADAL" clId="{97054070-6B41-4C57-B969-CBF2AA1C0667}" dt="2026-04-13T13:59:52.848" v="17"/>
          <ac:spMkLst>
            <pc:docMk/>
            <pc:sldMk cId="11047077" sldId="2147375911"/>
            <ac:spMk id="87050" creationId="{42D0B9DE-0970-6642-8635-97F4291853E9}"/>
          </ac:spMkLst>
        </pc:spChg>
        <pc:spChg chg="mod">
          <ac:chgData name="Kwint Delbare" userId="3339327a-0d69-4815-8985-cd465e5e4cf1" providerId="ADAL" clId="{97054070-6B41-4C57-B969-CBF2AA1C0667}" dt="2026-04-13T13:59:52.848" v="17"/>
          <ac:spMkLst>
            <pc:docMk/>
            <pc:sldMk cId="11047077" sldId="2147375911"/>
            <ac:spMk id="87051" creationId="{8B7ECE89-E263-B547-B1C6-F82EE35F5CD5}"/>
          </ac:spMkLst>
        </pc:spChg>
        <pc:spChg chg="mod">
          <ac:chgData name="Kwint Delbare" userId="3339327a-0d69-4815-8985-cd465e5e4cf1" providerId="ADAL" clId="{97054070-6B41-4C57-B969-CBF2AA1C0667}" dt="2026-04-13T13:59:52.848" v="17"/>
          <ac:spMkLst>
            <pc:docMk/>
            <pc:sldMk cId="11047077" sldId="2147375911"/>
            <ac:spMk id="87089" creationId="{3E52521C-F63D-C447-B07B-33D35A7AE53E}"/>
          </ac:spMkLst>
        </pc:spChg>
        <pc:grpChg chg="mod">
          <ac:chgData name="Kwint Delbare" userId="3339327a-0d69-4815-8985-cd465e5e4cf1" providerId="ADAL" clId="{97054070-6B41-4C57-B969-CBF2AA1C0667}" dt="2026-04-29T08:57:20.047" v="5347"/>
          <ac:grpSpMkLst>
            <pc:docMk/>
            <pc:sldMk cId="11047077" sldId="2147375911"/>
            <ac:grpSpMk id="34" creationId="{3AEE8717-D5DA-E61B-5630-773F38C7C1D9}"/>
          </ac:grpSpMkLst>
        </pc:grpChg>
        <pc:picChg chg="mod">
          <ac:chgData name="Kwint Delbare" userId="3339327a-0d69-4815-8985-cd465e5e4cf1" providerId="ADAL" clId="{97054070-6B41-4C57-B969-CBF2AA1C0667}" dt="2026-04-29T08:57:20.047" v="5347"/>
          <ac:picMkLst>
            <pc:docMk/>
            <pc:sldMk cId="11047077" sldId="2147375911"/>
            <ac:picMk id="33" creationId="{3368C966-1716-B578-7889-6BF45CE5D39F}"/>
          </ac:picMkLst>
        </pc:picChg>
      </pc:sldChg>
      <pc:sldChg chg="addSp delSp modSp new mod modClrScheme addAnim delAnim modAnim chgLayout modNotesTx">
        <pc:chgData name="Kwint Delbare" userId="3339327a-0d69-4815-8985-cd465e5e4cf1" providerId="ADAL" clId="{97054070-6B41-4C57-B969-CBF2AA1C0667}" dt="2026-04-29T09:43:20.925" v="8831" actId="20577"/>
        <pc:sldMkLst>
          <pc:docMk/>
          <pc:sldMk cId="689455573" sldId="2147375916"/>
        </pc:sldMkLst>
        <pc:spChg chg="add mod ord">
          <ac:chgData name="Kwint Delbare" userId="3339327a-0d69-4815-8985-cd465e5e4cf1" providerId="ADAL" clId="{97054070-6B41-4C57-B969-CBF2AA1C0667}" dt="2026-04-13T14:55:40.892" v="231" actId="20577"/>
          <ac:spMkLst>
            <pc:docMk/>
            <pc:sldMk cId="689455573" sldId="2147375916"/>
            <ac:spMk id="4" creationId="{72F5FE11-EE30-27B3-6C5D-B73721B59C50}"/>
          </ac:spMkLst>
        </pc:spChg>
        <pc:spChg chg="add mod ord">
          <ac:chgData name="Kwint Delbare" userId="3339327a-0d69-4815-8985-cd465e5e4cf1" providerId="ADAL" clId="{97054070-6B41-4C57-B969-CBF2AA1C0667}" dt="2026-04-14T09:32:41.931" v="959" actId="14100"/>
          <ac:spMkLst>
            <pc:docMk/>
            <pc:sldMk cId="689455573" sldId="2147375916"/>
            <ac:spMk id="17" creationId="{81FC9A47-2719-BE51-BC31-628ADD0A8F2B}"/>
          </ac:spMkLst>
        </pc:spChg>
        <pc:spChg chg="add mod ord">
          <ac:chgData name="Kwint Delbare" userId="3339327a-0d69-4815-8985-cd465e5e4cf1" providerId="ADAL" clId="{97054070-6B41-4C57-B969-CBF2AA1C0667}" dt="2026-04-13T15:16:24.114" v="375" actId="167"/>
          <ac:spMkLst>
            <pc:docMk/>
            <pc:sldMk cId="689455573" sldId="2147375916"/>
            <ac:spMk id="18" creationId="{408836C7-06B7-6E6F-F356-53115A326A7D}"/>
          </ac:spMkLst>
        </pc:spChg>
        <pc:spChg chg="add mod ord">
          <ac:chgData name="Kwint Delbare" userId="3339327a-0d69-4815-8985-cd465e5e4cf1" providerId="ADAL" clId="{97054070-6B41-4C57-B969-CBF2AA1C0667}" dt="2026-04-13T15:16:24.114" v="375" actId="167"/>
          <ac:spMkLst>
            <pc:docMk/>
            <pc:sldMk cId="689455573" sldId="2147375916"/>
            <ac:spMk id="19" creationId="{92E62F91-1D54-BAC5-BAF3-68247884E70F}"/>
          </ac:spMkLst>
        </pc:spChg>
        <pc:spChg chg="add mod ord">
          <ac:chgData name="Kwint Delbare" userId="3339327a-0d69-4815-8985-cd465e5e4cf1" providerId="ADAL" clId="{97054070-6B41-4C57-B969-CBF2AA1C0667}" dt="2026-04-13T15:16:24.114" v="375" actId="167"/>
          <ac:spMkLst>
            <pc:docMk/>
            <pc:sldMk cId="689455573" sldId="2147375916"/>
            <ac:spMk id="20" creationId="{A91F9E7D-021C-546C-F0FB-153D30CE0641}"/>
          </ac:spMkLst>
        </pc:spChg>
        <pc:spChg chg="add mod ord">
          <ac:chgData name="Kwint Delbare" userId="3339327a-0d69-4815-8985-cd465e5e4cf1" providerId="ADAL" clId="{97054070-6B41-4C57-B969-CBF2AA1C0667}" dt="2026-04-13T15:16:24.114" v="375" actId="167"/>
          <ac:spMkLst>
            <pc:docMk/>
            <pc:sldMk cId="689455573" sldId="2147375916"/>
            <ac:spMk id="21" creationId="{7D76021B-BCCD-7E58-5B2C-016A3F78A974}"/>
          </ac:spMkLst>
        </pc:spChg>
        <pc:spChg chg="add mod ord">
          <ac:chgData name="Kwint Delbare" userId="3339327a-0d69-4815-8985-cd465e5e4cf1" providerId="ADAL" clId="{97054070-6B41-4C57-B969-CBF2AA1C0667}" dt="2026-04-13T15:16:24.114" v="375" actId="167"/>
          <ac:spMkLst>
            <pc:docMk/>
            <pc:sldMk cId="689455573" sldId="2147375916"/>
            <ac:spMk id="22" creationId="{2D141BFC-48D5-8F3E-3EEC-67C7331C4567}"/>
          </ac:spMkLst>
        </pc:spChg>
        <pc:spChg chg="add mod">
          <ac:chgData name="Kwint Delbare" userId="3339327a-0d69-4815-8985-cd465e5e4cf1" providerId="ADAL" clId="{97054070-6B41-4C57-B969-CBF2AA1C0667}" dt="2026-04-13T15:20:05.291" v="423" actId="164"/>
          <ac:spMkLst>
            <pc:docMk/>
            <pc:sldMk cId="689455573" sldId="2147375916"/>
            <ac:spMk id="29" creationId="{E7E7B529-B6EB-5E28-8A2D-920C68D5A6E2}"/>
          </ac:spMkLst>
        </pc:spChg>
        <pc:spChg chg="add mod">
          <ac:chgData name="Kwint Delbare" userId="3339327a-0d69-4815-8985-cd465e5e4cf1" providerId="ADAL" clId="{97054070-6B41-4C57-B969-CBF2AA1C0667}" dt="2026-04-13T15:20:05.291" v="423" actId="164"/>
          <ac:spMkLst>
            <pc:docMk/>
            <pc:sldMk cId="689455573" sldId="2147375916"/>
            <ac:spMk id="30" creationId="{E9B511B3-98AB-DFBC-EB92-7D1B9BE8D4C9}"/>
          </ac:spMkLst>
        </pc:spChg>
        <pc:spChg chg="add mod">
          <ac:chgData name="Kwint Delbare" userId="3339327a-0d69-4815-8985-cd465e5e4cf1" providerId="ADAL" clId="{97054070-6B41-4C57-B969-CBF2AA1C0667}" dt="2026-04-13T15:24:50.272" v="454" actId="164"/>
          <ac:spMkLst>
            <pc:docMk/>
            <pc:sldMk cId="689455573" sldId="2147375916"/>
            <ac:spMk id="32" creationId="{EA9C45B8-4E9F-9084-A9AE-A97A98CD2B0D}"/>
          </ac:spMkLst>
        </pc:spChg>
        <pc:spChg chg="add mod">
          <ac:chgData name="Kwint Delbare" userId="3339327a-0d69-4815-8985-cd465e5e4cf1" providerId="ADAL" clId="{97054070-6B41-4C57-B969-CBF2AA1C0667}" dt="2026-04-13T15:24:50.272" v="454" actId="164"/>
          <ac:spMkLst>
            <pc:docMk/>
            <pc:sldMk cId="689455573" sldId="2147375916"/>
            <ac:spMk id="33" creationId="{AB3ABD56-E415-96EF-8667-B75F295FB5A2}"/>
          </ac:spMkLst>
        </pc:spChg>
        <pc:spChg chg="add mod">
          <ac:chgData name="Kwint Delbare" userId="3339327a-0d69-4815-8985-cd465e5e4cf1" providerId="ADAL" clId="{97054070-6B41-4C57-B969-CBF2AA1C0667}" dt="2026-04-13T15:24:50.272" v="454" actId="164"/>
          <ac:spMkLst>
            <pc:docMk/>
            <pc:sldMk cId="689455573" sldId="2147375916"/>
            <ac:spMk id="34" creationId="{612DD623-A99F-76EF-A83A-7B2729BD35A1}"/>
          </ac:spMkLst>
        </pc:spChg>
        <pc:spChg chg="add mod topLvl">
          <ac:chgData name="Kwint Delbare" userId="3339327a-0d69-4815-8985-cd465e5e4cf1" providerId="ADAL" clId="{97054070-6B41-4C57-B969-CBF2AA1C0667}" dt="2026-04-14T09:37:21.770" v="975" actId="164"/>
          <ac:spMkLst>
            <pc:docMk/>
            <pc:sldMk cId="689455573" sldId="2147375916"/>
            <ac:spMk id="51" creationId="{54087124-C051-D113-CFD8-91DFF72CD25A}"/>
          </ac:spMkLst>
        </pc:spChg>
        <pc:spChg chg="add mod topLvl">
          <ac:chgData name="Kwint Delbare" userId="3339327a-0d69-4815-8985-cd465e5e4cf1" providerId="ADAL" clId="{97054070-6B41-4C57-B969-CBF2AA1C0667}" dt="2026-04-14T09:37:25.801" v="976" actId="164"/>
          <ac:spMkLst>
            <pc:docMk/>
            <pc:sldMk cId="689455573" sldId="2147375916"/>
            <ac:spMk id="52" creationId="{5767E8D5-D172-AA17-3541-10153560C67A}"/>
          </ac:spMkLst>
        </pc:spChg>
        <pc:grpChg chg="add mod">
          <ac:chgData name="Kwint Delbare" userId="3339327a-0d69-4815-8985-cd465e5e4cf1" providerId="ADAL" clId="{97054070-6B41-4C57-B969-CBF2AA1C0667}" dt="2026-04-14T09:37:21.770" v="975" actId="164"/>
          <ac:grpSpMkLst>
            <pc:docMk/>
            <pc:sldMk cId="689455573" sldId="2147375916"/>
            <ac:grpSpMk id="9" creationId="{FFED2116-5513-5096-0929-D0F1DCDC455F}"/>
          </ac:grpSpMkLst>
        </pc:grpChg>
        <pc:grpChg chg="add mod">
          <ac:chgData name="Kwint Delbare" userId="3339327a-0d69-4815-8985-cd465e5e4cf1" providerId="ADAL" clId="{97054070-6B41-4C57-B969-CBF2AA1C0667}" dt="2026-04-14T09:37:25.801" v="976" actId="164"/>
          <ac:grpSpMkLst>
            <pc:docMk/>
            <pc:sldMk cId="689455573" sldId="2147375916"/>
            <ac:grpSpMk id="10" creationId="{234019D3-B633-E205-4A95-29A14D33B298}"/>
          </ac:grpSpMkLst>
        </pc:grpChg>
        <pc:grpChg chg="add mod">
          <ac:chgData name="Kwint Delbare" userId="3339327a-0d69-4815-8985-cd465e5e4cf1" providerId="ADAL" clId="{97054070-6B41-4C57-B969-CBF2AA1C0667}" dt="2026-04-14T15:19:39.266" v="4430" actId="1038"/>
          <ac:grpSpMkLst>
            <pc:docMk/>
            <pc:sldMk cId="689455573" sldId="2147375916"/>
            <ac:grpSpMk id="31" creationId="{8F80771C-1D95-7260-B18A-15B3BCBC599D}"/>
          </ac:grpSpMkLst>
        </pc:grpChg>
        <pc:grpChg chg="add mod">
          <ac:chgData name="Kwint Delbare" userId="3339327a-0d69-4815-8985-cd465e5e4cf1" providerId="ADAL" clId="{97054070-6B41-4C57-B969-CBF2AA1C0667}" dt="2026-04-13T15:25:30.732" v="506" actId="1035"/>
          <ac:grpSpMkLst>
            <pc:docMk/>
            <pc:sldMk cId="689455573" sldId="2147375916"/>
            <ac:grpSpMk id="42" creationId="{0BA232B0-8C5E-2F94-0EBA-08041A3DEA9E}"/>
          </ac:grpSpMkLst>
        </pc:grpChg>
        <pc:grpChg chg="add mod">
          <ac:chgData name="Kwint Delbare" userId="3339327a-0d69-4815-8985-cd465e5e4cf1" providerId="ADAL" clId="{97054070-6B41-4C57-B969-CBF2AA1C0667}" dt="2026-04-13T15:28:18.992" v="524" actId="164"/>
          <ac:grpSpMkLst>
            <pc:docMk/>
            <pc:sldMk cId="689455573" sldId="2147375916"/>
            <ac:grpSpMk id="44" creationId="{97C8B2BE-0728-8677-312A-7E368FE15FC8}"/>
          </ac:grpSpMkLst>
        </pc:grpChg>
        <pc:picChg chg="add mod">
          <ac:chgData name="Kwint Delbare" userId="3339327a-0d69-4815-8985-cd465e5e4cf1" providerId="ADAL" clId="{97054070-6B41-4C57-B969-CBF2AA1C0667}" dt="2026-04-14T09:37:21.770" v="975" actId="164"/>
          <ac:picMkLst>
            <pc:docMk/>
            <pc:sldMk cId="689455573" sldId="2147375916"/>
            <ac:picMk id="3" creationId="{95632D75-A2E5-F75B-DEDD-91F12EA7A67E}"/>
          </ac:picMkLst>
        </pc:picChg>
        <pc:picChg chg="add mod">
          <ac:chgData name="Kwint Delbare" userId="3339327a-0d69-4815-8985-cd465e5e4cf1" providerId="ADAL" clId="{97054070-6B41-4C57-B969-CBF2AA1C0667}" dt="2026-04-14T09:37:25.801" v="976" actId="164"/>
          <ac:picMkLst>
            <pc:docMk/>
            <pc:sldMk cId="689455573" sldId="2147375916"/>
            <ac:picMk id="7" creationId="{02C2531E-DCEA-C805-BF56-1F1F9D5B7612}"/>
          </ac:picMkLst>
        </pc:picChg>
        <pc:picChg chg="add mod modCrop">
          <ac:chgData name="Kwint Delbare" userId="3339327a-0d69-4815-8985-cd465e5e4cf1" providerId="ADAL" clId="{97054070-6B41-4C57-B969-CBF2AA1C0667}" dt="2026-04-14T15:19:39.266" v="4430" actId="1038"/>
          <ac:picMkLst>
            <pc:docMk/>
            <pc:sldMk cId="689455573" sldId="2147375916"/>
            <ac:picMk id="16" creationId="{C2581746-B041-AB6B-8DAB-9CE9298A10A1}"/>
          </ac:picMkLst>
        </pc:picChg>
        <pc:picChg chg="add mod">
          <ac:chgData name="Kwint Delbare" userId="3339327a-0d69-4815-8985-cd465e5e4cf1" providerId="ADAL" clId="{97054070-6B41-4C57-B969-CBF2AA1C0667}" dt="2026-04-13T15:28:18.992" v="524" actId="164"/>
          <ac:picMkLst>
            <pc:docMk/>
            <pc:sldMk cId="689455573" sldId="2147375916"/>
            <ac:picMk id="3074" creationId="{9FFA45F9-33A0-425B-03E0-1393FA9BAA9B}"/>
          </ac:picMkLst>
        </pc:picChg>
        <pc:picChg chg="add mod">
          <ac:chgData name="Kwint Delbare" userId="3339327a-0d69-4815-8985-cd465e5e4cf1" providerId="ADAL" clId="{97054070-6B41-4C57-B969-CBF2AA1C0667}" dt="2026-04-13T15:28:18.992" v="524" actId="164"/>
          <ac:picMkLst>
            <pc:docMk/>
            <pc:sldMk cId="689455573" sldId="2147375916"/>
            <ac:picMk id="3076" creationId="{7206CE24-D866-D807-F54A-F47401EAF26B}"/>
          </ac:picMkLst>
        </pc:picChg>
        <pc:cxnChg chg="add mod">
          <ac:chgData name="Kwint Delbare" userId="3339327a-0d69-4815-8985-cd465e5e4cf1" providerId="ADAL" clId="{97054070-6B41-4C57-B969-CBF2AA1C0667}" dt="2026-04-13T15:20:05.291" v="423" actId="164"/>
          <ac:cxnSpMkLst>
            <pc:docMk/>
            <pc:sldMk cId="689455573" sldId="2147375916"/>
            <ac:cxnSpMk id="24" creationId="{4EAF9618-2EEC-FCA3-0657-2347D8C70ECA}"/>
          </ac:cxnSpMkLst>
        </pc:cxnChg>
        <pc:cxnChg chg="add mod">
          <ac:chgData name="Kwint Delbare" userId="3339327a-0d69-4815-8985-cd465e5e4cf1" providerId="ADAL" clId="{97054070-6B41-4C57-B969-CBF2AA1C0667}" dt="2026-04-14T15:19:39.266" v="4430" actId="1038"/>
          <ac:cxnSpMkLst>
            <pc:docMk/>
            <pc:sldMk cId="689455573" sldId="2147375916"/>
            <ac:cxnSpMk id="25" creationId="{7299E415-26AF-EF38-A3D7-AF1E7AD2E95A}"/>
          </ac:cxnSpMkLst>
        </pc:cxnChg>
        <pc:cxnChg chg="add mod">
          <ac:chgData name="Kwint Delbare" userId="3339327a-0d69-4815-8985-cd465e5e4cf1" providerId="ADAL" clId="{97054070-6B41-4C57-B969-CBF2AA1C0667}" dt="2026-04-13T15:24:50.272" v="454" actId="164"/>
          <ac:cxnSpMkLst>
            <pc:docMk/>
            <pc:sldMk cId="689455573" sldId="2147375916"/>
            <ac:cxnSpMk id="36" creationId="{29BCAB47-74AE-5406-B875-72186ECC266A}"/>
          </ac:cxnSpMkLst>
        </pc:cxnChg>
        <pc:cxnChg chg="add mod">
          <ac:chgData name="Kwint Delbare" userId="3339327a-0d69-4815-8985-cd465e5e4cf1" providerId="ADAL" clId="{97054070-6B41-4C57-B969-CBF2AA1C0667}" dt="2026-04-14T15:18:52.853" v="4418" actId="14100"/>
          <ac:cxnSpMkLst>
            <pc:docMk/>
            <pc:sldMk cId="689455573" sldId="2147375916"/>
            <ac:cxnSpMk id="38" creationId="{CE0C21C7-20E2-E2F9-F436-FBD88E63B6E5}"/>
          </ac:cxnSpMkLst>
        </pc:cxnChg>
        <pc:cxnChg chg="add mod">
          <ac:chgData name="Kwint Delbare" userId="3339327a-0d69-4815-8985-cd465e5e4cf1" providerId="ADAL" clId="{97054070-6B41-4C57-B969-CBF2AA1C0667}" dt="2026-04-14T09:37:03.934" v="973" actId="1036"/>
          <ac:cxnSpMkLst>
            <pc:docMk/>
            <pc:sldMk cId="689455573" sldId="2147375916"/>
            <ac:cxnSpMk id="3073" creationId="{5D0F6781-3872-598E-A0C7-4FECA2ADA655}"/>
          </ac:cxnSpMkLst>
        </pc:cxnChg>
      </pc:sldChg>
      <pc:sldChg chg="addSp delSp modSp new mod modTransition addAnim delAnim modAnim modNotesTx">
        <pc:chgData name="Kwint Delbare" userId="3339327a-0d69-4815-8985-cd465e5e4cf1" providerId="ADAL" clId="{97054070-6B41-4C57-B969-CBF2AA1C0667}" dt="2026-05-05T07:36:22.458" v="12871"/>
        <pc:sldMkLst>
          <pc:docMk/>
          <pc:sldMk cId="4233188913" sldId="2147375917"/>
        </pc:sldMkLst>
        <pc:spChg chg="mod">
          <ac:chgData name="Kwint Delbare" userId="3339327a-0d69-4815-8985-cd465e5e4cf1" providerId="ADAL" clId="{97054070-6B41-4C57-B969-CBF2AA1C0667}" dt="2026-04-14T13:30:20.430" v="2868" actId="1076"/>
          <ac:spMkLst>
            <pc:docMk/>
            <pc:sldMk cId="4233188913" sldId="2147375917"/>
            <ac:spMk id="2" creationId="{87CA9507-F574-FEDD-47A9-88DA6CB1AC40}"/>
          </ac:spMkLst>
        </pc:spChg>
        <pc:spChg chg="add mod">
          <ac:chgData name="Kwint Delbare" userId="3339327a-0d69-4815-8985-cd465e5e4cf1" providerId="ADAL" clId="{97054070-6B41-4C57-B969-CBF2AA1C0667}" dt="2026-04-13T15:12:23.519" v="339" actId="165"/>
          <ac:spMkLst>
            <pc:docMk/>
            <pc:sldMk cId="4233188913" sldId="2147375917"/>
            <ac:spMk id="6" creationId="{CE66D23E-0939-D7AB-604C-9B2B9E0833FE}"/>
          </ac:spMkLst>
        </pc:spChg>
        <pc:spChg chg="add mod">
          <ac:chgData name="Kwint Delbare" userId="3339327a-0d69-4815-8985-cd465e5e4cf1" providerId="ADAL" clId="{97054070-6B41-4C57-B969-CBF2AA1C0667}" dt="2026-04-13T15:12:23.519" v="339" actId="165"/>
          <ac:spMkLst>
            <pc:docMk/>
            <pc:sldMk cId="4233188913" sldId="2147375917"/>
            <ac:spMk id="8" creationId="{CCE25D09-D5C8-C955-4026-D61221E82E71}"/>
          </ac:spMkLst>
        </pc:spChg>
        <pc:spChg chg="add mod topLvl">
          <ac:chgData name="Kwint Delbare" userId="3339327a-0d69-4815-8985-cd465e5e4cf1" providerId="ADAL" clId="{97054070-6B41-4C57-B969-CBF2AA1C0667}" dt="2026-04-13T15:12:23.519" v="339" actId="165"/>
          <ac:spMkLst>
            <pc:docMk/>
            <pc:sldMk cId="4233188913" sldId="2147375917"/>
            <ac:spMk id="10" creationId="{F8F08CF8-3E73-86BE-B8B1-4448B09E8254}"/>
          </ac:spMkLst>
        </pc:spChg>
        <pc:spChg chg="add mod">
          <ac:chgData name="Kwint Delbare" userId="3339327a-0d69-4815-8985-cd465e5e4cf1" providerId="ADAL" clId="{97054070-6B41-4C57-B969-CBF2AA1C0667}" dt="2026-04-13T15:08:01.948" v="301" actId="14100"/>
          <ac:spMkLst>
            <pc:docMk/>
            <pc:sldMk cId="4233188913" sldId="2147375917"/>
            <ac:spMk id="12" creationId="{08079942-83D3-C6E9-8A37-E6D78927B9FC}"/>
          </ac:spMkLst>
        </pc:spChg>
        <pc:spChg chg="add mod">
          <ac:chgData name="Kwint Delbare" userId="3339327a-0d69-4815-8985-cd465e5e4cf1" providerId="ADAL" clId="{97054070-6B41-4C57-B969-CBF2AA1C0667}" dt="2026-04-13T15:08:21.565" v="305" actId="1076"/>
          <ac:spMkLst>
            <pc:docMk/>
            <pc:sldMk cId="4233188913" sldId="2147375917"/>
            <ac:spMk id="14" creationId="{4D494F02-22F4-9D0A-A399-02BDC67DFE1C}"/>
          </ac:spMkLst>
        </pc:spChg>
        <pc:spChg chg="add mod">
          <ac:chgData name="Kwint Delbare" userId="3339327a-0d69-4815-8985-cd465e5e4cf1" providerId="ADAL" clId="{97054070-6B41-4C57-B969-CBF2AA1C0667}" dt="2026-04-13T15:08:28.587" v="308" actId="1076"/>
          <ac:spMkLst>
            <pc:docMk/>
            <pc:sldMk cId="4233188913" sldId="2147375917"/>
            <ac:spMk id="15" creationId="{970AAD5D-BFCA-5D08-F58D-5248D8B17784}"/>
          </ac:spMkLst>
        </pc:spChg>
        <pc:spChg chg="add mod">
          <ac:chgData name="Kwint Delbare" userId="3339327a-0d69-4815-8985-cd465e5e4cf1" providerId="ADAL" clId="{97054070-6B41-4C57-B969-CBF2AA1C0667}" dt="2026-04-14T08:51:47.133" v="627" actId="14100"/>
          <ac:spMkLst>
            <pc:docMk/>
            <pc:sldMk cId="4233188913" sldId="2147375917"/>
            <ac:spMk id="16" creationId="{AC7B5E4A-74F2-BC1B-C81F-10A9E4387322}"/>
          </ac:spMkLst>
        </pc:spChg>
        <pc:spChg chg="add mod">
          <ac:chgData name="Kwint Delbare" userId="3339327a-0d69-4815-8985-cd465e5e4cf1" providerId="ADAL" clId="{97054070-6B41-4C57-B969-CBF2AA1C0667}" dt="2026-04-14T08:51:50.689" v="628" actId="14100"/>
          <ac:spMkLst>
            <pc:docMk/>
            <pc:sldMk cId="4233188913" sldId="2147375917"/>
            <ac:spMk id="17" creationId="{13E5801D-4EE4-DC24-DB55-867B6D4BF691}"/>
          </ac:spMkLst>
        </pc:spChg>
        <pc:spChg chg="add mod ord">
          <ac:chgData name="Kwint Delbare" userId="3339327a-0d69-4815-8985-cd465e5e4cf1" providerId="ADAL" clId="{97054070-6B41-4C57-B969-CBF2AA1C0667}" dt="2026-04-13T15:15:33.106" v="369" actId="171"/>
          <ac:spMkLst>
            <pc:docMk/>
            <pc:sldMk cId="4233188913" sldId="2147375917"/>
            <ac:spMk id="19" creationId="{7C2962FD-1885-AA3D-5880-3214FE38CAF0}"/>
          </ac:spMkLst>
        </pc:spChg>
        <pc:spChg chg="add mod">
          <ac:chgData name="Kwint Delbare" userId="3339327a-0d69-4815-8985-cd465e5e4cf1" providerId="ADAL" clId="{97054070-6B41-4C57-B969-CBF2AA1C0667}" dt="2026-04-30T15:04:42.797" v="12479" actId="1036"/>
          <ac:spMkLst>
            <pc:docMk/>
            <pc:sldMk cId="4233188913" sldId="2147375917"/>
            <ac:spMk id="33" creationId="{F9C265A9-9AF8-E22A-4201-1654B263B71A}"/>
          </ac:spMkLst>
        </pc:spChg>
        <pc:spChg chg="add mod">
          <ac:chgData name="Kwint Delbare" userId="3339327a-0d69-4815-8985-cd465e5e4cf1" providerId="ADAL" clId="{97054070-6B41-4C57-B969-CBF2AA1C0667}" dt="2026-04-30T15:04:38.889" v="12466" actId="1035"/>
          <ac:spMkLst>
            <pc:docMk/>
            <pc:sldMk cId="4233188913" sldId="2147375917"/>
            <ac:spMk id="43" creationId="{B5688B33-84AE-88C2-F84C-BDB00C834897}"/>
          </ac:spMkLst>
        </pc:spChg>
        <pc:grpChg chg="add mod">
          <ac:chgData name="Kwint Delbare" userId="3339327a-0d69-4815-8985-cd465e5e4cf1" providerId="ADAL" clId="{97054070-6B41-4C57-B969-CBF2AA1C0667}" dt="2026-04-13T15:12:23.519" v="339" actId="165"/>
          <ac:grpSpMkLst>
            <pc:docMk/>
            <pc:sldMk cId="4233188913" sldId="2147375917"/>
            <ac:grpSpMk id="7" creationId="{3FAF872A-0597-3603-00EC-BF2E7559E429}"/>
          </ac:grpSpMkLst>
        </pc:grpChg>
        <pc:grpChg chg="add mod topLvl">
          <ac:chgData name="Kwint Delbare" userId="3339327a-0d69-4815-8985-cd465e5e4cf1" providerId="ADAL" clId="{97054070-6B41-4C57-B969-CBF2AA1C0667}" dt="2026-04-13T15:12:23.519" v="339" actId="165"/>
          <ac:grpSpMkLst>
            <pc:docMk/>
            <pc:sldMk cId="4233188913" sldId="2147375917"/>
            <ac:grpSpMk id="9" creationId="{A2DED1A4-A228-6893-885F-4F1B3B9EBA04}"/>
          </ac:grpSpMkLst>
        </pc:grpChg>
        <pc:grpChg chg="add del mod">
          <ac:chgData name="Kwint Delbare" userId="3339327a-0d69-4815-8985-cd465e5e4cf1" providerId="ADAL" clId="{97054070-6B41-4C57-B969-CBF2AA1C0667}" dt="2026-04-13T15:12:23.519" v="339" actId="165"/>
          <ac:grpSpMkLst>
            <pc:docMk/>
            <pc:sldMk cId="4233188913" sldId="2147375917"/>
            <ac:grpSpMk id="11" creationId="{0F3DFBBF-D0E5-60FB-1D36-824B1C40A690}"/>
          </ac:grpSpMkLst>
        </pc:grpChg>
        <pc:picChg chg="add mod">
          <ac:chgData name="Kwint Delbare" userId="3339327a-0d69-4815-8985-cd465e5e4cf1" providerId="ADAL" clId="{97054070-6B41-4C57-B969-CBF2AA1C0667}" dt="2026-04-30T15:04:16.739" v="12428" actId="1076"/>
          <ac:picMkLst>
            <pc:docMk/>
            <pc:sldMk cId="4233188913" sldId="2147375917"/>
            <ac:picMk id="3" creationId="{45AC56FC-574F-5C87-2983-D398577B6CF7}"/>
          </ac:picMkLst>
        </pc:picChg>
        <pc:picChg chg="add mod modCrop">
          <ac:chgData name="Kwint Delbare" userId="3339327a-0d69-4815-8985-cd465e5e4cf1" providerId="ADAL" clId="{97054070-6B41-4C57-B969-CBF2AA1C0667}" dt="2026-04-13T15:12:23.519" v="339" actId="165"/>
          <ac:picMkLst>
            <pc:docMk/>
            <pc:sldMk cId="4233188913" sldId="2147375917"/>
            <ac:picMk id="5" creationId="{E844FED7-C28C-47A0-80A8-21581439C479}"/>
          </ac:picMkLst>
        </pc:picChg>
        <pc:picChg chg="add mod">
          <ac:chgData name="Kwint Delbare" userId="3339327a-0d69-4815-8985-cd465e5e4cf1" providerId="ADAL" clId="{97054070-6B41-4C57-B969-CBF2AA1C0667}" dt="2026-05-05T07:36:11.708" v="12868" actId="1076"/>
          <ac:picMkLst>
            <pc:docMk/>
            <pc:sldMk cId="4233188913" sldId="2147375917"/>
            <ac:picMk id="13" creationId="{B5CD8C52-B8C8-112D-F70B-472F9F53B335}"/>
          </ac:picMkLst>
        </pc:picChg>
        <pc:picChg chg="add mod">
          <ac:chgData name="Kwint Delbare" userId="3339327a-0d69-4815-8985-cd465e5e4cf1" providerId="ADAL" clId="{97054070-6B41-4C57-B969-CBF2AA1C0667}" dt="2026-04-13T15:14:22.854" v="350" actId="1076"/>
          <ac:picMkLst>
            <pc:docMk/>
            <pc:sldMk cId="4233188913" sldId="2147375917"/>
            <ac:picMk id="18" creationId="{5E259531-4AA5-F698-0E9C-298A87BA4BA4}"/>
          </ac:picMkLst>
        </pc:picChg>
        <pc:picChg chg="add del mod">
          <ac:chgData name="Kwint Delbare" userId="3339327a-0d69-4815-8985-cd465e5e4cf1" providerId="ADAL" clId="{97054070-6B41-4C57-B969-CBF2AA1C0667}" dt="2026-05-05T07:35:36.589" v="12861" actId="478"/>
          <ac:picMkLst>
            <pc:docMk/>
            <pc:sldMk cId="4233188913" sldId="2147375917"/>
            <ac:picMk id="21" creationId="{DA173B6F-68D4-5895-2412-D8C870F7AC55}"/>
          </ac:picMkLst>
        </pc:picChg>
        <pc:cxnChg chg="add mod">
          <ac:chgData name="Kwint Delbare" userId="3339327a-0d69-4815-8985-cd465e5e4cf1" providerId="ADAL" clId="{97054070-6B41-4C57-B969-CBF2AA1C0667}" dt="2026-04-30T15:04:28.099" v="12429" actId="14100"/>
          <ac:cxnSpMkLst>
            <pc:docMk/>
            <pc:sldMk cId="4233188913" sldId="2147375917"/>
            <ac:cxnSpMk id="32" creationId="{504770A4-C385-97B9-F763-CD77631F4748}"/>
          </ac:cxnSpMkLst>
        </pc:cxnChg>
        <pc:cxnChg chg="add mod">
          <ac:chgData name="Kwint Delbare" userId="3339327a-0d69-4815-8985-cd465e5e4cf1" providerId="ADAL" clId="{97054070-6B41-4C57-B969-CBF2AA1C0667}" dt="2026-05-05T07:36:15.963" v="12869" actId="14100"/>
          <ac:cxnSpMkLst>
            <pc:docMk/>
            <pc:sldMk cId="4233188913" sldId="2147375917"/>
            <ac:cxnSpMk id="39" creationId="{B27ECB84-FE6D-9A17-2793-EE5969AE4363}"/>
          </ac:cxnSpMkLst>
        </pc:cxnChg>
      </pc:sldChg>
      <pc:sldChg chg="addSp delSp modSp new mod">
        <pc:chgData name="Kwint Delbare" userId="3339327a-0d69-4815-8985-cd465e5e4cf1" providerId="ADAL" clId="{97054070-6B41-4C57-B969-CBF2AA1C0667}" dt="2026-04-14T13:47:45.731" v="2971" actId="1076"/>
        <pc:sldMkLst>
          <pc:docMk/>
          <pc:sldMk cId="3934960475" sldId="2147375918"/>
        </pc:sldMkLst>
        <pc:spChg chg="mod">
          <ac:chgData name="Kwint Delbare" userId="3339327a-0d69-4815-8985-cd465e5e4cf1" providerId="ADAL" clId="{97054070-6B41-4C57-B969-CBF2AA1C0667}" dt="2026-04-14T08:31:39.284" v="609" actId="20577"/>
          <ac:spMkLst>
            <pc:docMk/>
            <pc:sldMk cId="3934960475" sldId="2147375918"/>
            <ac:spMk id="2" creationId="{1FC66F22-3DFC-81B7-BDA2-41E0A4E5D647}"/>
          </ac:spMkLst>
        </pc:spChg>
        <pc:spChg chg="add mod">
          <ac:chgData name="Kwint Delbare" userId="3339327a-0d69-4815-8985-cd465e5e4cf1" providerId="ADAL" clId="{97054070-6B41-4C57-B969-CBF2AA1C0667}" dt="2026-04-14T12:42:59.819" v="2522" actId="14100"/>
          <ac:spMkLst>
            <pc:docMk/>
            <pc:sldMk cId="3934960475" sldId="2147375918"/>
            <ac:spMk id="4" creationId="{293B808E-CAA6-0E41-E493-35B2FE35495A}"/>
          </ac:spMkLst>
        </pc:spChg>
        <pc:spChg chg="add mod">
          <ac:chgData name="Kwint Delbare" userId="3339327a-0d69-4815-8985-cd465e5e4cf1" providerId="ADAL" clId="{97054070-6B41-4C57-B969-CBF2AA1C0667}" dt="2026-04-14T12:42:54.667" v="2521" actId="1037"/>
          <ac:spMkLst>
            <pc:docMk/>
            <pc:sldMk cId="3934960475" sldId="2147375918"/>
            <ac:spMk id="5" creationId="{157C37FD-A430-BE28-0443-67579296FF9F}"/>
          </ac:spMkLst>
        </pc:spChg>
        <pc:spChg chg="add mod">
          <ac:chgData name="Kwint Delbare" userId="3339327a-0d69-4815-8985-cd465e5e4cf1" providerId="ADAL" clId="{97054070-6B41-4C57-B969-CBF2AA1C0667}" dt="2026-04-14T09:55:55.723" v="1385" actId="1076"/>
          <ac:spMkLst>
            <pc:docMk/>
            <pc:sldMk cId="3934960475" sldId="2147375918"/>
            <ac:spMk id="10" creationId="{4FD7B1ED-D450-6B88-420C-B4282A9B790B}"/>
          </ac:spMkLst>
        </pc:spChg>
        <pc:spChg chg="add mod">
          <ac:chgData name="Kwint Delbare" userId="3339327a-0d69-4815-8985-cd465e5e4cf1" providerId="ADAL" clId="{97054070-6B41-4C57-B969-CBF2AA1C0667}" dt="2026-04-14T12:59:41.651" v="2748" actId="20577"/>
          <ac:spMkLst>
            <pc:docMk/>
            <pc:sldMk cId="3934960475" sldId="2147375918"/>
            <ac:spMk id="19" creationId="{22F9D6BA-5B00-2088-9BEB-3E34944BA525}"/>
          </ac:spMkLst>
        </pc:spChg>
        <pc:spChg chg="add mod">
          <ac:chgData name="Kwint Delbare" userId="3339327a-0d69-4815-8985-cd465e5e4cf1" providerId="ADAL" clId="{97054070-6B41-4C57-B969-CBF2AA1C0667}" dt="2026-04-14T12:21:50.190" v="2168" actId="12"/>
          <ac:spMkLst>
            <pc:docMk/>
            <pc:sldMk cId="3934960475" sldId="2147375918"/>
            <ac:spMk id="20" creationId="{FDD13A92-A6C5-5EA5-DB0F-3AF1CC6A9989}"/>
          </ac:spMkLst>
        </pc:spChg>
        <pc:spChg chg="add mod">
          <ac:chgData name="Kwint Delbare" userId="3339327a-0d69-4815-8985-cd465e5e4cf1" providerId="ADAL" clId="{97054070-6B41-4C57-B969-CBF2AA1C0667}" dt="2026-04-14T12:21:58.524" v="2169" actId="12"/>
          <ac:spMkLst>
            <pc:docMk/>
            <pc:sldMk cId="3934960475" sldId="2147375918"/>
            <ac:spMk id="21" creationId="{CB5A1780-B45C-B2DF-BC54-830E6126157D}"/>
          </ac:spMkLst>
        </pc:spChg>
        <pc:spChg chg="add mod">
          <ac:chgData name="Kwint Delbare" userId="3339327a-0d69-4815-8985-cd465e5e4cf1" providerId="ADAL" clId="{97054070-6B41-4C57-B969-CBF2AA1C0667}" dt="2026-04-14T12:22:08.785" v="2170" actId="12"/>
          <ac:spMkLst>
            <pc:docMk/>
            <pc:sldMk cId="3934960475" sldId="2147375918"/>
            <ac:spMk id="22" creationId="{57091FF9-9920-A5E1-78C4-EF7401C50368}"/>
          </ac:spMkLst>
        </pc:spChg>
        <pc:spChg chg="add mod">
          <ac:chgData name="Kwint Delbare" userId="3339327a-0d69-4815-8985-cd465e5e4cf1" providerId="ADAL" clId="{97054070-6B41-4C57-B969-CBF2AA1C0667}" dt="2026-04-14T12:45:36.169" v="2716" actId="14100"/>
          <ac:spMkLst>
            <pc:docMk/>
            <pc:sldMk cId="3934960475" sldId="2147375918"/>
            <ac:spMk id="23" creationId="{7640DF2E-E64F-447C-91E7-5216210225A2}"/>
          </ac:spMkLst>
        </pc:spChg>
        <pc:spChg chg="add mod">
          <ac:chgData name="Kwint Delbare" userId="3339327a-0d69-4815-8985-cd465e5e4cf1" providerId="ADAL" clId="{97054070-6B41-4C57-B969-CBF2AA1C0667}" dt="2026-04-14T13:10:08.329" v="2799" actId="14100"/>
          <ac:spMkLst>
            <pc:docMk/>
            <pc:sldMk cId="3934960475" sldId="2147375918"/>
            <ac:spMk id="24" creationId="{B580EC5A-FB24-3062-1594-3CC9D3F04D2B}"/>
          </ac:spMkLst>
        </pc:spChg>
        <pc:spChg chg="add mod">
          <ac:chgData name="Kwint Delbare" userId="3339327a-0d69-4815-8985-cd465e5e4cf1" providerId="ADAL" clId="{97054070-6B41-4C57-B969-CBF2AA1C0667}" dt="2026-04-14T13:10:20.119" v="2801" actId="1076"/>
          <ac:spMkLst>
            <pc:docMk/>
            <pc:sldMk cId="3934960475" sldId="2147375918"/>
            <ac:spMk id="25" creationId="{561DB738-0E26-C87C-A929-34346694D3E8}"/>
          </ac:spMkLst>
        </pc:spChg>
        <pc:spChg chg="add mod">
          <ac:chgData name="Kwint Delbare" userId="3339327a-0d69-4815-8985-cd465e5e4cf1" providerId="ADAL" clId="{97054070-6B41-4C57-B969-CBF2AA1C0667}" dt="2026-04-14T13:30:59.402" v="2871"/>
          <ac:spMkLst>
            <pc:docMk/>
            <pc:sldMk cId="3934960475" sldId="2147375918"/>
            <ac:spMk id="26" creationId="{25F0B0D7-4A00-1297-44FF-9C6ED8D65BBE}"/>
          </ac:spMkLst>
        </pc:spChg>
        <pc:spChg chg="add mod">
          <ac:chgData name="Kwint Delbare" userId="3339327a-0d69-4815-8985-cd465e5e4cf1" providerId="ADAL" clId="{97054070-6B41-4C57-B969-CBF2AA1C0667}" dt="2026-04-14T13:34:06.455" v="2885" actId="14100"/>
          <ac:spMkLst>
            <pc:docMk/>
            <pc:sldMk cId="3934960475" sldId="2147375918"/>
            <ac:spMk id="27" creationId="{6A68B768-5AB3-BF72-D21C-3959D4D84A7C}"/>
          </ac:spMkLst>
        </pc:spChg>
        <pc:spChg chg="add mod">
          <ac:chgData name="Kwint Delbare" userId="3339327a-0d69-4815-8985-cd465e5e4cf1" providerId="ADAL" clId="{97054070-6B41-4C57-B969-CBF2AA1C0667}" dt="2026-04-14T13:35:28.095" v="2893" actId="14100"/>
          <ac:spMkLst>
            <pc:docMk/>
            <pc:sldMk cId="3934960475" sldId="2147375918"/>
            <ac:spMk id="28" creationId="{1128500B-244D-6626-D762-4F781A3B21D8}"/>
          </ac:spMkLst>
        </pc:spChg>
        <pc:spChg chg="add mod">
          <ac:chgData name="Kwint Delbare" userId="3339327a-0d69-4815-8985-cd465e5e4cf1" providerId="ADAL" clId="{97054070-6B41-4C57-B969-CBF2AA1C0667}" dt="2026-04-14T13:37:01.584" v="2903" actId="1076"/>
          <ac:spMkLst>
            <pc:docMk/>
            <pc:sldMk cId="3934960475" sldId="2147375918"/>
            <ac:spMk id="29" creationId="{3E1CA309-D420-5445-E64D-1D62DF3C5429}"/>
          </ac:spMkLst>
        </pc:spChg>
        <pc:spChg chg="add mod">
          <ac:chgData name="Kwint Delbare" userId="3339327a-0d69-4815-8985-cd465e5e4cf1" providerId="ADAL" clId="{97054070-6B41-4C57-B969-CBF2AA1C0667}" dt="2026-04-14T13:37:22.750" v="2906" actId="14100"/>
          <ac:spMkLst>
            <pc:docMk/>
            <pc:sldMk cId="3934960475" sldId="2147375918"/>
            <ac:spMk id="30" creationId="{00AB16FB-3AE0-FD8E-B02E-3FBD28B60155}"/>
          </ac:spMkLst>
        </pc:spChg>
        <pc:spChg chg="add mod">
          <ac:chgData name="Kwint Delbare" userId="3339327a-0d69-4815-8985-cd465e5e4cf1" providerId="ADAL" clId="{97054070-6B41-4C57-B969-CBF2AA1C0667}" dt="2026-04-14T13:38:34.289" v="2916" actId="14100"/>
          <ac:spMkLst>
            <pc:docMk/>
            <pc:sldMk cId="3934960475" sldId="2147375918"/>
            <ac:spMk id="31" creationId="{B747BE2C-D050-E353-9A64-210A4741A9A5}"/>
          </ac:spMkLst>
        </pc:spChg>
        <pc:spChg chg="add mod">
          <ac:chgData name="Kwint Delbare" userId="3339327a-0d69-4815-8985-cd465e5e4cf1" providerId="ADAL" clId="{97054070-6B41-4C57-B969-CBF2AA1C0667}" dt="2026-04-14T13:39:02.129" v="2919" actId="1076"/>
          <ac:spMkLst>
            <pc:docMk/>
            <pc:sldMk cId="3934960475" sldId="2147375918"/>
            <ac:spMk id="32" creationId="{80596210-DF9A-4AB1-D852-3410118D7ED6}"/>
          </ac:spMkLst>
        </pc:spChg>
        <pc:spChg chg="add mod">
          <ac:chgData name="Kwint Delbare" userId="3339327a-0d69-4815-8985-cd465e5e4cf1" providerId="ADAL" clId="{97054070-6B41-4C57-B969-CBF2AA1C0667}" dt="2026-04-14T13:40:35.142" v="2931" actId="14100"/>
          <ac:spMkLst>
            <pc:docMk/>
            <pc:sldMk cId="3934960475" sldId="2147375918"/>
            <ac:spMk id="33" creationId="{096555EC-ED38-7249-36CA-E2A90500745F}"/>
          </ac:spMkLst>
        </pc:spChg>
        <pc:spChg chg="add mod">
          <ac:chgData name="Kwint Delbare" userId="3339327a-0d69-4815-8985-cd465e5e4cf1" providerId="ADAL" clId="{97054070-6B41-4C57-B969-CBF2AA1C0667}" dt="2026-04-14T13:47:45.731" v="2971" actId="1076"/>
          <ac:spMkLst>
            <pc:docMk/>
            <pc:sldMk cId="3934960475" sldId="2147375918"/>
            <ac:spMk id="34" creationId="{EA10D5EF-1313-4DEA-F32C-729F26A946AA}"/>
          </ac:spMkLst>
        </pc:spChg>
        <pc:spChg chg="add mod">
          <ac:chgData name="Kwint Delbare" userId="3339327a-0d69-4815-8985-cd465e5e4cf1" providerId="ADAL" clId="{97054070-6B41-4C57-B969-CBF2AA1C0667}" dt="2026-04-14T13:42:24.960" v="2945" actId="14100"/>
          <ac:spMkLst>
            <pc:docMk/>
            <pc:sldMk cId="3934960475" sldId="2147375918"/>
            <ac:spMk id="35" creationId="{C861BCE2-CB83-AF47-E5CC-50888DE12E88}"/>
          </ac:spMkLst>
        </pc:spChg>
        <pc:picChg chg="add mod">
          <ac:chgData name="Kwint Delbare" userId="3339327a-0d69-4815-8985-cd465e5e4cf1" providerId="ADAL" clId="{97054070-6B41-4C57-B969-CBF2AA1C0667}" dt="2026-04-14T09:57:58.994" v="1403" actId="1076"/>
          <ac:picMkLst>
            <pc:docMk/>
            <pc:sldMk cId="3934960475" sldId="2147375918"/>
            <ac:picMk id="16" creationId="{5998B24F-8FD4-EBE0-C9B1-3E0E1CA41C5C}"/>
          </ac:picMkLst>
        </pc:picChg>
      </pc:sldChg>
      <pc:sldChg chg="addSp modSp add mod modAnim">
        <pc:chgData name="Kwint Delbare" userId="3339327a-0d69-4815-8985-cd465e5e4cf1" providerId="ADAL" clId="{97054070-6B41-4C57-B969-CBF2AA1C0667}" dt="2026-04-30T12:16:05.424" v="9259" actId="20577"/>
        <pc:sldMkLst>
          <pc:docMk/>
          <pc:sldMk cId="1360699084" sldId="2147375920"/>
        </pc:sldMkLst>
        <pc:spChg chg="add mod">
          <ac:chgData name="Kwint Delbare" userId="3339327a-0d69-4815-8985-cd465e5e4cf1" providerId="ADAL" clId="{97054070-6B41-4C57-B969-CBF2AA1C0667}" dt="2026-04-14T13:30:53.652" v="2869"/>
          <ac:spMkLst>
            <pc:docMk/>
            <pc:sldMk cId="1360699084" sldId="2147375920"/>
            <ac:spMk id="3" creationId="{17530C3A-62DA-F46A-81A5-76B179F54EC1}"/>
          </ac:spMkLst>
        </pc:spChg>
        <pc:spChg chg="add mod">
          <ac:chgData name="Kwint Delbare" userId="3339327a-0d69-4815-8985-cd465e5e4cf1" providerId="ADAL" clId="{97054070-6B41-4C57-B969-CBF2AA1C0667}" dt="2026-04-30T12:16:05.424" v="9259" actId="20577"/>
          <ac:spMkLst>
            <pc:docMk/>
            <pc:sldMk cId="1360699084" sldId="2147375920"/>
            <ac:spMk id="5" creationId="{7D73AE4E-1DB2-F32A-3006-3886518E4879}"/>
          </ac:spMkLst>
        </pc:spChg>
      </pc:sldChg>
      <pc:sldChg chg="addSp delSp modSp add mod modAnim">
        <pc:chgData name="Kwint Delbare" userId="3339327a-0d69-4815-8985-cd465e5e4cf1" providerId="ADAL" clId="{97054070-6B41-4C57-B969-CBF2AA1C0667}" dt="2026-04-14T13:20:38.938" v="2866" actId="1038"/>
        <pc:sldMkLst>
          <pc:docMk/>
          <pc:sldMk cId="3741315613" sldId="2147375922"/>
        </pc:sldMkLst>
        <pc:spChg chg="add mod">
          <ac:chgData name="Kwint Delbare" userId="3339327a-0d69-4815-8985-cd465e5e4cf1" providerId="ADAL" clId="{97054070-6B41-4C57-B969-CBF2AA1C0667}" dt="2026-04-14T12:42:13.729" v="2422" actId="14100"/>
          <ac:spMkLst>
            <pc:docMk/>
            <pc:sldMk cId="3741315613" sldId="2147375922"/>
            <ac:spMk id="2" creationId="{683025BA-F308-17B7-CE75-AB525D12D133}"/>
          </ac:spMkLst>
        </pc:spChg>
        <pc:spChg chg="add mod">
          <ac:chgData name="Kwint Delbare" userId="3339327a-0d69-4815-8985-cd465e5e4cf1" providerId="ADAL" clId="{97054070-6B41-4C57-B969-CBF2AA1C0667}" dt="2026-04-14T12:42:05.834" v="2421" actId="1037"/>
          <ac:spMkLst>
            <pc:docMk/>
            <pc:sldMk cId="3741315613" sldId="2147375922"/>
            <ac:spMk id="5" creationId="{86B8221D-F716-D7AA-0102-55AAD35C7DE0}"/>
          </ac:spMkLst>
        </pc:spChg>
        <pc:spChg chg="add mod">
          <ac:chgData name="Kwint Delbare" userId="3339327a-0d69-4815-8985-cd465e5e4cf1" providerId="ADAL" clId="{97054070-6B41-4C57-B969-CBF2AA1C0667}" dt="2026-04-14T13:20:38.938" v="2866" actId="1038"/>
          <ac:spMkLst>
            <pc:docMk/>
            <pc:sldMk cId="3741315613" sldId="2147375922"/>
            <ac:spMk id="8" creationId="{D6F2D3A0-B34A-7F31-8414-C60CC865EBBD}"/>
          </ac:spMkLst>
        </pc:spChg>
        <pc:picChg chg="add mod">
          <ac:chgData name="Kwint Delbare" userId="3339327a-0d69-4815-8985-cd465e5e4cf1" providerId="ADAL" clId="{97054070-6B41-4C57-B969-CBF2AA1C0667}" dt="2026-04-14T09:39:28.534" v="1011"/>
          <ac:picMkLst>
            <pc:docMk/>
            <pc:sldMk cId="3741315613" sldId="2147375922"/>
            <ac:picMk id="6" creationId="{5424C49C-303F-9905-490C-41ABC405265B}"/>
          </ac:picMkLst>
        </pc:picChg>
        <pc:cxnChg chg="mod">
          <ac:chgData name="Kwint Delbare" userId="3339327a-0d69-4815-8985-cd465e5e4cf1" providerId="ADAL" clId="{97054070-6B41-4C57-B969-CBF2AA1C0667}" dt="2026-04-14T09:39:28.114" v="1010" actId="478"/>
          <ac:cxnSpMkLst>
            <pc:docMk/>
            <pc:sldMk cId="3741315613" sldId="2147375922"/>
            <ac:cxnSpMk id="25" creationId="{36D2511A-8AF6-9AE5-5A88-6D75B5CB5B76}"/>
          </ac:cxnSpMkLst>
        </pc:cxnChg>
      </pc:sldChg>
      <pc:sldChg chg="addSp delSp modSp add mod modTransition modAnim">
        <pc:chgData name="Kwint Delbare" userId="3339327a-0d69-4815-8985-cd465e5e4cf1" providerId="ADAL" clId="{97054070-6B41-4C57-B969-CBF2AA1C0667}" dt="2026-05-05T07:36:37.657" v="12875" actId="14100"/>
        <pc:sldMkLst>
          <pc:docMk/>
          <pc:sldMk cId="178595014" sldId="2147375923"/>
        </pc:sldMkLst>
        <pc:spChg chg="add mod">
          <ac:chgData name="Kwint Delbare" userId="3339327a-0d69-4815-8985-cd465e5e4cf1" providerId="ADAL" clId="{97054070-6B41-4C57-B969-CBF2AA1C0667}" dt="2026-04-14T12:42:43.460" v="2478" actId="14100"/>
          <ac:spMkLst>
            <pc:docMk/>
            <pc:sldMk cId="178595014" sldId="2147375923"/>
            <ac:spMk id="3" creationId="{7465EB0A-2F02-1260-F5EC-54ADC9C7BEBF}"/>
          </ac:spMkLst>
        </pc:spChg>
        <pc:spChg chg="add mod">
          <ac:chgData name="Kwint Delbare" userId="3339327a-0d69-4815-8985-cd465e5e4cf1" providerId="ADAL" clId="{97054070-6B41-4C57-B969-CBF2AA1C0667}" dt="2026-04-14T12:42:26.396" v="2473" actId="1038"/>
          <ac:spMkLst>
            <pc:docMk/>
            <pc:sldMk cId="178595014" sldId="2147375923"/>
            <ac:spMk id="4" creationId="{E9AB985E-E825-CCC8-5105-09C110880BF3}"/>
          </ac:spMkLst>
        </pc:spChg>
        <pc:spChg chg="add mod">
          <ac:chgData name="Kwint Delbare" userId="3339327a-0d69-4815-8985-cd465e5e4cf1" providerId="ADAL" clId="{97054070-6B41-4C57-B969-CBF2AA1C0667}" dt="2026-04-14T09:40:58.672" v="1023"/>
          <ac:spMkLst>
            <pc:docMk/>
            <pc:sldMk cId="178595014" sldId="2147375923"/>
            <ac:spMk id="13" creationId="{621E1CF6-B1FB-C6F7-E473-F0E17DA92085}"/>
          </ac:spMkLst>
        </pc:spChg>
        <pc:spChg chg="add mod">
          <ac:chgData name="Kwint Delbare" userId="3339327a-0d69-4815-8985-cd465e5e4cf1" providerId="ADAL" clId="{97054070-6B41-4C57-B969-CBF2AA1C0667}" dt="2026-04-14T09:45:23.174" v="1138" actId="1036"/>
          <ac:spMkLst>
            <pc:docMk/>
            <pc:sldMk cId="178595014" sldId="2147375923"/>
            <ac:spMk id="20" creationId="{94099618-6031-3B24-A47B-743166232BA7}"/>
          </ac:spMkLst>
        </pc:spChg>
        <pc:spChg chg="add mod">
          <ac:chgData name="Kwint Delbare" userId="3339327a-0d69-4815-8985-cd465e5e4cf1" providerId="ADAL" clId="{97054070-6B41-4C57-B969-CBF2AA1C0667}" dt="2026-04-14T09:45:37.253" v="1175" actId="1035"/>
          <ac:spMkLst>
            <pc:docMk/>
            <pc:sldMk cId="178595014" sldId="2147375923"/>
            <ac:spMk id="21" creationId="{A0E567F0-A263-D818-48B5-2760B95F6C0B}"/>
          </ac:spMkLst>
        </pc:spChg>
        <pc:spChg chg="add mod">
          <ac:chgData name="Kwint Delbare" userId="3339327a-0d69-4815-8985-cd465e5e4cf1" providerId="ADAL" clId="{97054070-6B41-4C57-B969-CBF2AA1C0667}" dt="2026-04-14T09:45:54.053" v="1226" actId="1035"/>
          <ac:spMkLst>
            <pc:docMk/>
            <pc:sldMk cId="178595014" sldId="2147375923"/>
            <ac:spMk id="23" creationId="{D9DC56B8-9351-0672-94DD-773228D328D1}"/>
          </ac:spMkLst>
        </pc:spChg>
        <pc:spChg chg="add mod">
          <ac:chgData name="Kwint Delbare" userId="3339327a-0d69-4815-8985-cd465e5e4cf1" providerId="ADAL" clId="{97054070-6B41-4C57-B969-CBF2AA1C0667}" dt="2026-04-14T13:30:57.718" v="2870"/>
          <ac:spMkLst>
            <pc:docMk/>
            <pc:sldMk cId="178595014" sldId="2147375923"/>
            <ac:spMk id="27" creationId="{79ECF36D-573A-F988-80BA-B4ACC1CE5358}"/>
          </ac:spMkLst>
        </pc:spChg>
        <pc:spChg chg="add mod">
          <ac:chgData name="Kwint Delbare" userId="3339327a-0d69-4815-8985-cd465e5e4cf1" providerId="ADAL" clId="{97054070-6B41-4C57-B969-CBF2AA1C0667}" dt="2026-04-30T15:05:35.239" v="12496"/>
          <ac:spMkLst>
            <pc:docMk/>
            <pc:sldMk cId="178595014" sldId="2147375923"/>
            <ac:spMk id="34" creationId="{F504BD6E-33FB-E447-7B9C-E816E2578F10}"/>
          </ac:spMkLst>
        </pc:spChg>
        <pc:spChg chg="add mod">
          <ac:chgData name="Kwint Delbare" userId="3339327a-0d69-4815-8985-cd465e5e4cf1" providerId="ADAL" clId="{97054070-6B41-4C57-B969-CBF2AA1C0667}" dt="2026-04-30T15:05:35.239" v="12496"/>
          <ac:spMkLst>
            <pc:docMk/>
            <pc:sldMk cId="178595014" sldId="2147375923"/>
            <ac:spMk id="36" creationId="{B48EC370-089C-AD52-4804-F492ECA8F8B4}"/>
          </ac:spMkLst>
        </pc:spChg>
        <pc:spChg chg="add mod">
          <ac:chgData name="Kwint Delbare" userId="3339327a-0d69-4815-8985-cd465e5e4cf1" providerId="ADAL" clId="{97054070-6B41-4C57-B969-CBF2AA1C0667}" dt="2026-04-30T15:10:39.056" v="12522" actId="2085"/>
          <ac:spMkLst>
            <pc:docMk/>
            <pc:sldMk cId="178595014" sldId="2147375923"/>
            <ac:spMk id="39" creationId="{16A7E180-E168-E8FC-9763-4956E86311AE}"/>
          </ac:spMkLst>
        </pc:spChg>
        <pc:picChg chg="add mod">
          <ac:chgData name="Kwint Delbare" userId="3339327a-0d69-4815-8985-cd465e5e4cf1" providerId="ADAL" clId="{97054070-6B41-4C57-B969-CBF2AA1C0667}" dt="2026-05-05T07:36:29.875" v="12873"/>
          <ac:picMkLst>
            <pc:docMk/>
            <pc:sldMk cId="178595014" sldId="2147375923"/>
            <ac:picMk id="22" creationId="{71C6C59E-D8EF-BA93-D4AB-8E9667CC0221}"/>
          </ac:picMkLst>
        </pc:picChg>
        <pc:picChg chg="add del mod">
          <ac:chgData name="Kwint Delbare" userId="3339327a-0d69-4815-8985-cd465e5e4cf1" providerId="ADAL" clId="{97054070-6B41-4C57-B969-CBF2AA1C0667}" dt="2026-05-05T07:36:29.363" v="12872" actId="478"/>
          <ac:picMkLst>
            <pc:docMk/>
            <pc:sldMk cId="178595014" sldId="2147375923"/>
            <ac:picMk id="37" creationId="{6F841B38-4377-41ED-FB13-7F4C90BD7BC4}"/>
          </ac:picMkLst>
        </pc:picChg>
        <pc:picChg chg="add mod">
          <ac:chgData name="Kwint Delbare" userId="3339327a-0d69-4815-8985-cd465e5e4cf1" providerId="ADAL" clId="{97054070-6B41-4C57-B969-CBF2AA1C0667}" dt="2026-04-30T15:05:35.239" v="12496"/>
          <ac:picMkLst>
            <pc:docMk/>
            <pc:sldMk cId="178595014" sldId="2147375923"/>
            <ac:picMk id="38" creationId="{310744EA-52C7-3D68-2EFF-E8CF00BD907F}"/>
          </ac:picMkLst>
        </pc:picChg>
        <pc:cxnChg chg="add mod">
          <ac:chgData name="Kwint Delbare" userId="3339327a-0d69-4815-8985-cd465e5e4cf1" providerId="ADAL" clId="{97054070-6B41-4C57-B969-CBF2AA1C0667}" dt="2026-04-30T15:05:35.239" v="12496"/>
          <ac:cxnSpMkLst>
            <pc:docMk/>
            <pc:sldMk cId="178595014" sldId="2147375923"/>
            <ac:cxnSpMk id="33" creationId="{23803387-94FF-8E8D-4546-469A6750460B}"/>
          </ac:cxnSpMkLst>
        </pc:cxnChg>
        <pc:cxnChg chg="add mod">
          <ac:chgData name="Kwint Delbare" userId="3339327a-0d69-4815-8985-cd465e5e4cf1" providerId="ADAL" clId="{97054070-6B41-4C57-B969-CBF2AA1C0667}" dt="2026-05-05T07:36:37.657" v="12875" actId="14100"/>
          <ac:cxnSpMkLst>
            <pc:docMk/>
            <pc:sldMk cId="178595014" sldId="2147375923"/>
            <ac:cxnSpMk id="35" creationId="{5104E6FE-BE1D-D9AB-37BA-96656E1FDC84}"/>
          </ac:cxnSpMkLst>
        </pc:cxnChg>
      </pc:sldChg>
      <pc:sldChg chg="addSp delSp modSp add mod">
        <pc:chgData name="Kwint Delbare" userId="3339327a-0d69-4815-8985-cd465e5e4cf1" providerId="ADAL" clId="{97054070-6B41-4C57-B969-CBF2AA1C0667}" dt="2026-04-14T14:14:24.903" v="3468" actId="14100"/>
        <pc:sldMkLst>
          <pc:docMk/>
          <pc:sldMk cId="2299375226" sldId="2147375924"/>
        </pc:sldMkLst>
        <pc:spChg chg="mod">
          <ac:chgData name="Kwint Delbare" userId="3339327a-0d69-4815-8985-cd465e5e4cf1" providerId="ADAL" clId="{97054070-6B41-4C57-B969-CBF2AA1C0667}" dt="2026-04-14T09:43:45.043" v="1049" actId="20577"/>
          <ac:spMkLst>
            <pc:docMk/>
            <pc:sldMk cId="2299375226" sldId="2147375924"/>
            <ac:spMk id="2" creationId="{C4F82690-44F6-CF85-DBD5-C2C2C6767703}"/>
          </ac:spMkLst>
        </pc:spChg>
        <pc:spChg chg="add mod">
          <ac:chgData name="Kwint Delbare" userId="3339327a-0d69-4815-8985-cd465e5e4cf1" providerId="ADAL" clId="{97054070-6B41-4C57-B969-CBF2AA1C0667}" dt="2026-04-14T12:43:36.433" v="2616" actId="14100"/>
          <ac:spMkLst>
            <pc:docMk/>
            <pc:sldMk cId="2299375226" sldId="2147375924"/>
            <ac:spMk id="3" creationId="{0EAE8553-A869-6D7E-46C5-0A110BD97955}"/>
          </ac:spMkLst>
        </pc:spChg>
        <pc:spChg chg="mod">
          <ac:chgData name="Kwint Delbare" userId="3339327a-0d69-4815-8985-cd465e5e4cf1" providerId="ADAL" clId="{97054070-6B41-4C57-B969-CBF2AA1C0667}" dt="2026-04-14T12:43:32.215" v="2615" actId="1038"/>
          <ac:spMkLst>
            <pc:docMk/>
            <pc:sldMk cId="2299375226" sldId="2147375924"/>
            <ac:spMk id="5" creationId="{376802C5-DF28-6959-EDDF-AD8B12F46D0E}"/>
          </ac:spMkLst>
        </pc:spChg>
        <pc:spChg chg="add mod">
          <ac:chgData name="Kwint Delbare" userId="3339327a-0d69-4815-8985-cd465e5e4cf1" providerId="ADAL" clId="{97054070-6B41-4C57-B969-CBF2AA1C0667}" dt="2026-04-14T10:02:09.633" v="1473" actId="207"/>
          <ac:spMkLst>
            <pc:docMk/>
            <pc:sldMk cId="2299375226" sldId="2147375924"/>
            <ac:spMk id="6" creationId="{DCCD7A77-FB8E-E6B8-7F4D-F9659C2EEA76}"/>
          </ac:spMkLst>
        </pc:spChg>
        <pc:spChg chg="add mod">
          <ac:chgData name="Kwint Delbare" userId="3339327a-0d69-4815-8985-cd465e5e4cf1" providerId="ADAL" clId="{97054070-6B41-4C57-B969-CBF2AA1C0667}" dt="2026-04-14T13:31:08.079" v="2875"/>
          <ac:spMkLst>
            <pc:docMk/>
            <pc:sldMk cId="2299375226" sldId="2147375924"/>
            <ac:spMk id="10" creationId="{E37D5E78-843F-C869-03FC-44CA7869B548}"/>
          </ac:spMkLst>
        </pc:spChg>
        <pc:spChg chg="add mod">
          <ac:chgData name="Kwint Delbare" userId="3339327a-0d69-4815-8985-cd465e5e4cf1" providerId="ADAL" clId="{97054070-6B41-4C57-B969-CBF2AA1C0667}" dt="2026-04-14T13:55:59.258" v="3252" actId="1076"/>
          <ac:spMkLst>
            <pc:docMk/>
            <pc:sldMk cId="2299375226" sldId="2147375924"/>
            <ac:spMk id="11" creationId="{36AB20D6-1038-853C-9E71-4EAA6CE5A49D}"/>
          </ac:spMkLst>
        </pc:spChg>
        <pc:spChg chg="add mod ord">
          <ac:chgData name="Kwint Delbare" userId="3339327a-0d69-4815-8985-cd465e5e4cf1" providerId="ADAL" clId="{97054070-6B41-4C57-B969-CBF2AA1C0667}" dt="2026-04-14T13:55:50.807" v="3250" actId="1076"/>
          <ac:spMkLst>
            <pc:docMk/>
            <pc:sldMk cId="2299375226" sldId="2147375924"/>
            <ac:spMk id="12" creationId="{0CCBFD94-3339-4C0D-2CA5-9A1CD8922451}"/>
          </ac:spMkLst>
        </pc:spChg>
        <pc:spChg chg="add mod">
          <ac:chgData name="Kwint Delbare" userId="3339327a-0d69-4815-8985-cd465e5e4cf1" providerId="ADAL" clId="{97054070-6B41-4C57-B969-CBF2AA1C0667}" dt="2026-04-14T13:50:58.019" v="3124" actId="1035"/>
          <ac:spMkLst>
            <pc:docMk/>
            <pc:sldMk cId="2299375226" sldId="2147375924"/>
            <ac:spMk id="13" creationId="{84857939-1983-2D3F-7767-E29DFFA61FA8}"/>
          </ac:spMkLst>
        </pc:spChg>
        <pc:spChg chg="add mod">
          <ac:chgData name="Kwint Delbare" userId="3339327a-0d69-4815-8985-cd465e5e4cf1" providerId="ADAL" clId="{97054070-6B41-4C57-B969-CBF2AA1C0667}" dt="2026-04-14T13:51:39.654" v="3137" actId="208"/>
          <ac:spMkLst>
            <pc:docMk/>
            <pc:sldMk cId="2299375226" sldId="2147375924"/>
            <ac:spMk id="14" creationId="{A9D07488-EF5E-84A4-F71D-164328086B5D}"/>
          </ac:spMkLst>
        </pc:spChg>
        <pc:spChg chg="add mod">
          <ac:chgData name="Kwint Delbare" userId="3339327a-0d69-4815-8985-cd465e5e4cf1" providerId="ADAL" clId="{97054070-6B41-4C57-B969-CBF2AA1C0667}" dt="2026-04-14T13:51:54.431" v="3144" actId="1076"/>
          <ac:spMkLst>
            <pc:docMk/>
            <pc:sldMk cId="2299375226" sldId="2147375924"/>
            <ac:spMk id="15" creationId="{67A3D690-B20E-7857-76F7-D9378EA57F40}"/>
          </ac:spMkLst>
        </pc:spChg>
        <pc:spChg chg="add mod">
          <ac:chgData name="Kwint Delbare" userId="3339327a-0d69-4815-8985-cd465e5e4cf1" providerId="ADAL" clId="{97054070-6B41-4C57-B969-CBF2AA1C0667}" dt="2026-04-14T13:55:33.611" v="3237" actId="1076"/>
          <ac:spMkLst>
            <pc:docMk/>
            <pc:sldMk cId="2299375226" sldId="2147375924"/>
            <ac:spMk id="17" creationId="{F710A6A9-D96E-AB4F-A360-F9C20CDE2511}"/>
          </ac:spMkLst>
        </pc:spChg>
        <pc:spChg chg="add mod">
          <ac:chgData name="Kwint Delbare" userId="3339327a-0d69-4815-8985-cd465e5e4cf1" providerId="ADAL" clId="{97054070-6B41-4C57-B969-CBF2AA1C0667}" dt="2026-04-14T13:56:43.018" v="3296" actId="1076"/>
          <ac:spMkLst>
            <pc:docMk/>
            <pc:sldMk cId="2299375226" sldId="2147375924"/>
            <ac:spMk id="23" creationId="{8015BCAB-C2DA-9DD6-1755-1EA090B82063}"/>
          </ac:spMkLst>
        </pc:spChg>
        <pc:spChg chg="add mod">
          <ac:chgData name="Kwint Delbare" userId="3339327a-0d69-4815-8985-cd465e5e4cf1" providerId="ADAL" clId="{97054070-6B41-4C57-B969-CBF2AA1C0667}" dt="2026-04-14T13:57:19.908" v="3348" actId="1037"/>
          <ac:spMkLst>
            <pc:docMk/>
            <pc:sldMk cId="2299375226" sldId="2147375924"/>
            <ac:spMk id="24" creationId="{7064EC20-7CBF-EFD8-BE60-8D923EA3FC9D}"/>
          </ac:spMkLst>
        </pc:spChg>
        <pc:spChg chg="add mod">
          <ac:chgData name="Kwint Delbare" userId="3339327a-0d69-4815-8985-cd465e5e4cf1" providerId="ADAL" clId="{97054070-6B41-4C57-B969-CBF2AA1C0667}" dt="2026-04-14T13:58:58.616" v="3366" actId="14100"/>
          <ac:spMkLst>
            <pc:docMk/>
            <pc:sldMk cId="2299375226" sldId="2147375924"/>
            <ac:spMk id="25" creationId="{15ABC720-50C5-731C-0055-F5496FB713E2}"/>
          </ac:spMkLst>
        </pc:spChg>
        <pc:spChg chg="add mod">
          <ac:chgData name="Kwint Delbare" userId="3339327a-0d69-4815-8985-cd465e5e4cf1" providerId="ADAL" clId="{97054070-6B41-4C57-B969-CBF2AA1C0667}" dt="2026-04-14T14:00:20.636" v="3378" actId="14100"/>
          <ac:spMkLst>
            <pc:docMk/>
            <pc:sldMk cId="2299375226" sldId="2147375924"/>
            <ac:spMk id="26" creationId="{4E7CAED2-D858-6BAF-C024-9851966323B3}"/>
          </ac:spMkLst>
        </pc:spChg>
        <pc:spChg chg="add mod">
          <ac:chgData name="Kwint Delbare" userId="3339327a-0d69-4815-8985-cd465e5e4cf1" providerId="ADAL" clId="{97054070-6B41-4C57-B969-CBF2AA1C0667}" dt="2026-04-14T14:00:46.121" v="3381" actId="14100"/>
          <ac:spMkLst>
            <pc:docMk/>
            <pc:sldMk cId="2299375226" sldId="2147375924"/>
            <ac:spMk id="27" creationId="{A5256F98-2F2A-94FF-6501-AD1902633ED3}"/>
          </ac:spMkLst>
        </pc:spChg>
        <pc:spChg chg="add mod">
          <ac:chgData name="Kwint Delbare" userId="3339327a-0d69-4815-8985-cd465e5e4cf1" providerId="ADAL" clId="{97054070-6B41-4C57-B969-CBF2AA1C0667}" dt="2026-04-14T14:04:07.304" v="3395" actId="1076"/>
          <ac:spMkLst>
            <pc:docMk/>
            <pc:sldMk cId="2299375226" sldId="2147375924"/>
            <ac:spMk id="28" creationId="{0FE4A67B-8DA0-874A-598D-24FE526931EC}"/>
          </ac:spMkLst>
        </pc:spChg>
        <pc:spChg chg="add mod">
          <ac:chgData name="Kwint Delbare" userId="3339327a-0d69-4815-8985-cd465e5e4cf1" providerId="ADAL" clId="{97054070-6B41-4C57-B969-CBF2AA1C0667}" dt="2026-04-14T14:04:45.424" v="3398" actId="1076"/>
          <ac:spMkLst>
            <pc:docMk/>
            <pc:sldMk cId="2299375226" sldId="2147375924"/>
            <ac:spMk id="29" creationId="{6BA32216-97F6-B9D5-D6B8-237D69E1FB42}"/>
          </ac:spMkLst>
        </pc:spChg>
        <pc:spChg chg="add mod">
          <ac:chgData name="Kwint Delbare" userId="3339327a-0d69-4815-8985-cd465e5e4cf1" providerId="ADAL" clId="{97054070-6B41-4C57-B969-CBF2AA1C0667}" dt="2026-04-14T14:06:55.953" v="3412" actId="1036"/>
          <ac:spMkLst>
            <pc:docMk/>
            <pc:sldMk cId="2299375226" sldId="2147375924"/>
            <ac:spMk id="30" creationId="{6784CE41-C305-9738-3D77-D5B1F621A2BF}"/>
          </ac:spMkLst>
        </pc:spChg>
        <pc:spChg chg="add mod">
          <ac:chgData name="Kwint Delbare" userId="3339327a-0d69-4815-8985-cd465e5e4cf1" providerId="ADAL" clId="{97054070-6B41-4C57-B969-CBF2AA1C0667}" dt="2026-04-14T14:07:15.381" v="3414" actId="1076"/>
          <ac:spMkLst>
            <pc:docMk/>
            <pc:sldMk cId="2299375226" sldId="2147375924"/>
            <ac:spMk id="31" creationId="{80C3629D-8590-1FA2-5D73-EEFEEA2D8174}"/>
          </ac:spMkLst>
        </pc:spChg>
        <pc:spChg chg="add mod">
          <ac:chgData name="Kwint Delbare" userId="3339327a-0d69-4815-8985-cd465e5e4cf1" providerId="ADAL" clId="{97054070-6B41-4C57-B969-CBF2AA1C0667}" dt="2026-04-14T14:09:58.986" v="3437" actId="1036"/>
          <ac:spMkLst>
            <pc:docMk/>
            <pc:sldMk cId="2299375226" sldId="2147375924"/>
            <ac:spMk id="32" creationId="{C79C64C2-FD62-2A7D-7872-07975BFFF981}"/>
          </ac:spMkLst>
        </pc:spChg>
        <pc:spChg chg="add mod">
          <ac:chgData name="Kwint Delbare" userId="3339327a-0d69-4815-8985-cd465e5e4cf1" providerId="ADAL" clId="{97054070-6B41-4C57-B969-CBF2AA1C0667}" dt="2026-04-14T14:10:29.232" v="3440" actId="14100"/>
          <ac:spMkLst>
            <pc:docMk/>
            <pc:sldMk cId="2299375226" sldId="2147375924"/>
            <ac:spMk id="33" creationId="{15385005-9E3A-6089-7761-A0CB49E1C973}"/>
          </ac:spMkLst>
        </pc:spChg>
        <pc:spChg chg="add mod">
          <ac:chgData name="Kwint Delbare" userId="3339327a-0d69-4815-8985-cd465e5e4cf1" providerId="ADAL" clId="{97054070-6B41-4C57-B969-CBF2AA1C0667}" dt="2026-04-14T14:10:50.704" v="3443" actId="14100"/>
          <ac:spMkLst>
            <pc:docMk/>
            <pc:sldMk cId="2299375226" sldId="2147375924"/>
            <ac:spMk id="34" creationId="{E0ADDF0E-E241-69EA-46CB-D51813350C18}"/>
          </ac:spMkLst>
        </pc:spChg>
        <pc:spChg chg="add mod">
          <ac:chgData name="Kwint Delbare" userId="3339327a-0d69-4815-8985-cd465e5e4cf1" providerId="ADAL" clId="{97054070-6B41-4C57-B969-CBF2AA1C0667}" dt="2026-04-14T14:13:29.986" v="3462" actId="14100"/>
          <ac:spMkLst>
            <pc:docMk/>
            <pc:sldMk cId="2299375226" sldId="2147375924"/>
            <ac:spMk id="36" creationId="{596C01E1-E6C9-36D3-96B2-258ECB48DF18}"/>
          </ac:spMkLst>
        </pc:spChg>
        <pc:spChg chg="add mod">
          <ac:chgData name="Kwint Delbare" userId="3339327a-0d69-4815-8985-cd465e5e4cf1" providerId="ADAL" clId="{97054070-6B41-4C57-B969-CBF2AA1C0667}" dt="2026-04-14T14:14:01.641" v="3465" actId="14100"/>
          <ac:spMkLst>
            <pc:docMk/>
            <pc:sldMk cId="2299375226" sldId="2147375924"/>
            <ac:spMk id="37" creationId="{84730786-8005-B19F-5593-B27011750EDC}"/>
          </ac:spMkLst>
        </pc:spChg>
        <pc:spChg chg="add mod">
          <ac:chgData name="Kwint Delbare" userId="3339327a-0d69-4815-8985-cd465e5e4cf1" providerId="ADAL" clId="{97054070-6B41-4C57-B969-CBF2AA1C0667}" dt="2026-04-14T14:14:24.903" v="3468" actId="14100"/>
          <ac:spMkLst>
            <pc:docMk/>
            <pc:sldMk cId="2299375226" sldId="2147375924"/>
            <ac:spMk id="38" creationId="{626D561D-3C4D-9F95-70E1-660EFA6BC638}"/>
          </ac:spMkLst>
        </pc:spChg>
        <pc:picChg chg="add mod">
          <ac:chgData name="Kwint Delbare" userId="3339327a-0d69-4815-8985-cd465e5e4cf1" providerId="ADAL" clId="{97054070-6B41-4C57-B969-CBF2AA1C0667}" dt="2026-04-14T13:56:38.938" v="3295" actId="1076"/>
          <ac:picMkLst>
            <pc:docMk/>
            <pc:sldMk cId="2299375226" sldId="2147375924"/>
            <ac:picMk id="8" creationId="{648750F0-1BF9-E270-8693-5ECDDBA424D4}"/>
          </ac:picMkLst>
        </pc:picChg>
      </pc:sldChg>
      <pc:sldChg chg="addSp delSp modSp add mod">
        <pc:chgData name="Kwint Delbare" userId="3339327a-0d69-4815-8985-cd465e5e4cf1" providerId="ADAL" clId="{97054070-6B41-4C57-B969-CBF2AA1C0667}" dt="2026-04-14T14:28:38.637" v="3701" actId="1076"/>
        <pc:sldMkLst>
          <pc:docMk/>
          <pc:sldMk cId="682755292" sldId="2147375925"/>
        </pc:sldMkLst>
        <pc:spChg chg="mod">
          <ac:chgData name="Kwint Delbare" userId="3339327a-0d69-4815-8985-cd465e5e4cf1" providerId="ADAL" clId="{97054070-6B41-4C57-B969-CBF2AA1C0667}" dt="2026-04-14T09:44:09.125" v="1073" actId="20577"/>
          <ac:spMkLst>
            <pc:docMk/>
            <pc:sldMk cId="682755292" sldId="2147375925"/>
            <ac:spMk id="2" creationId="{CFA90C7F-668D-783D-3DE3-994DCCEF7D87}"/>
          </ac:spMkLst>
        </pc:spChg>
        <pc:spChg chg="add mod">
          <ac:chgData name="Kwint Delbare" userId="3339327a-0d69-4815-8985-cd465e5e4cf1" providerId="ADAL" clId="{97054070-6B41-4C57-B969-CBF2AA1C0667}" dt="2026-04-14T12:43:52.560" v="2675" actId="14100"/>
          <ac:spMkLst>
            <pc:docMk/>
            <pc:sldMk cId="682755292" sldId="2147375925"/>
            <ac:spMk id="4" creationId="{7C2EAAC2-331A-5127-7DBE-956FC80D06D0}"/>
          </ac:spMkLst>
        </pc:spChg>
        <pc:spChg chg="mod">
          <ac:chgData name="Kwint Delbare" userId="3339327a-0d69-4815-8985-cd465e5e4cf1" providerId="ADAL" clId="{97054070-6B41-4C57-B969-CBF2AA1C0667}" dt="2026-04-14T12:43:47.779" v="2674" actId="1038"/>
          <ac:spMkLst>
            <pc:docMk/>
            <pc:sldMk cId="682755292" sldId="2147375925"/>
            <ac:spMk id="5" creationId="{4AD5352C-45DC-32CC-9492-97D34EE4C63A}"/>
          </ac:spMkLst>
        </pc:spChg>
        <pc:spChg chg="add mod">
          <ac:chgData name="Kwint Delbare" userId="3339327a-0d69-4815-8985-cd465e5e4cf1" providerId="ADAL" clId="{97054070-6B41-4C57-B969-CBF2AA1C0667}" dt="2026-04-14T14:16:52.932" v="3485" actId="20577"/>
          <ac:spMkLst>
            <pc:docMk/>
            <pc:sldMk cId="682755292" sldId="2147375925"/>
            <ac:spMk id="9" creationId="{ECEF8A28-1759-A3AC-D144-721D7DDEF087}"/>
          </ac:spMkLst>
        </pc:spChg>
        <pc:spChg chg="add mod">
          <ac:chgData name="Kwint Delbare" userId="3339327a-0d69-4815-8985-cd465e5e4cf1" providerId="ADAL" clId="{97054070-6B41-4C57-B969-CBF2AA1C0667}" dt="2026-04-14T13:31:09.825" v="2876"/>
          <ac:spMkLst>
            <pc:docMk/>
            <pc:sldMk cId="682755292" sldId="2147375925"/>
            <ac:spMk id="10" creationId="{07962517-421F-33FE-BD59-A99C5E309FF8}"/>
          </ac:spMkLst>
        </pc:spChg>
        <pc:spChg chg="add mod">
          <ac:chgData name="Kwint Delbare" userId="3339327a-0d69-4815-8985-cd465e5e4cf1" providerId="ADAL" clId="{97054070-6B41-4C57-B969-CBF2AA1C0667}" dt="2026-04-14T14:16:37.669" v="3484" actId="208"/>
          <ac:spMkLst>
            <pc:docMk/>
            <pc:sldMk cId="682755292" sldId="2147375925"/>
            <ac:spMk id="11" creationId="{715D82C7-721C-E036-76E1-9C5DEA2193C2}"/>
          </ac:spMkLst>
        </pc:spChg>
        <pc:spChg chg="add mod">
          <ac:chgData name="Kwint Delbare" userId="3339327a-0d69-4815-8985-cd465e5e4cf1" providerId="ADAL" clId="{97054070-6B41-4C57-B969-CBF2AA1C0667}" dt="2026-04-14T14:18:45.296" v="3604" actId="1035"/>
          <ac:spMkLst>
            <pc:docMk/>
            <pc:sldMk cId="682755292" sldId="2147375925"/>
            <ac:spMk id="12" creationId="{D34C86E7-1427-63D6-D79D-BA27335DD68F}"/>
          </ac:spMkLst>
        </pc:spChg>
        <pc:spChg chg="add mod">
          <ac:chgData name="Kwint Delbare" userId="3339327a-0d69-4815-8985-cd465e5e4cf1" providerId="ADAL" clId="{97054070-6B41-4C57-B969-CBF2AA1C0667}" dt="2026-04-14T14:19:04.342" v="3647" actId="1035"/>
          <ac:spMkLst>
            <pc:docMk/>
            <pc:sldMk cId="682755292" sldId="2147375925"/>
            <ac:spMk id="13" creationId="{8D37C1D1-64F5-ABE5-D1D7-B5BDB7EA08CE}"/>
          </ac:spMkLst>
        </pc:spChg>
        <pc:spChg chg="add mod">
          <ac:chgData name="Kwint Delbare" userId="3339327a-0d69-4815-8985-cd465e5e4cf1" providerId="ADAL" clId="{97054070-6B41-4C57-B969-CBF2AA1C0667}" dt="2026-04-14T14:21:11.371" v="3669" actId="14100"/>
          <ac:spMkLst>
            <pc:docMk/>
            <pc:sldMk cId="682755292" sldId="2147375925"/>
            <ac:spMk id="14" creationId="{E18C498D-587D-57F4-4EA7-A974BA22FF9E}"/>
          </ac:spMkLst>
        </pc:spChg>
        <pc:spChg chg="add mod">
          <ac:chgData name="Kwint Delbare" userId="3339327a-0d69-4815-8985-cd465e5e4cf1" providerId="ADAL" clId="{97054070-6B41-4C57-B969-CBF2AA1C0667}" dt="2026-04-14T14:28:38.637" v="3701" actId="1076"/>
          <ac:spMkLst>
            <pc:docMk/>
            <pc:sldMk cId="682755292" sldId="2147375925"/>
            <ac:spMk id="15" creationId="{287AD201-1C04-A2EF-F5B2-C6C4B29B79A1}"/>
          </ac:spMkLst>
        </pc:spChg>
        <pc:spChg chg="add mod">
          <ac:chgData name="Kwint Delbare" userId="3339327a-0d69-4815-8985-cd465e5e4cf1" providerId="ADAL" clId="{97054070-6B41-4C57-B969-CBF2AA1C0667}" dt="2026-04-14T14:22:01.507" v="3676" actId="14100"/>
          <ac:spMkLst>
            <pc:docMk/>
            <pc:sldMk cId="682755292" sldId="2147375925"/>
            <ac:spMk id="16" creationId="{F42FDF7E-788F-915D-01B5-860206B8B3F5}"/>
          </ac:spMkLst>
        </pc:spChg>
        <pc:spChg chg="add mod">
          <ac:chgData name="Kwint Delbare" userId="3339327a-0d69-4815-8985-cd465e5e4cf1" providerId="ADAL" clId="{97054070-6B41-4C57-B969-CBF2AA1C0667}" dt="2026-04-14T14:23:42.811" v="3687" actId="14100"/>
          <ac:spMkLst>
            <pc:docMk/>
            <pc:sldMk cId="682755292" sldId="2147375925"/>
            <ac:spMk id="17" creationId="{8ABE6D80-BE45-1F7B-922A-D825AFD2AB09}"/>
          </ac:spMkLst>
        </pc:spChg>
        <pc:spChg chg="add mod">
          <ac:chgData name="Kwint Delbare" userId="3339327a-0d69-4815-8985-cd465e5e4cf1" providerId="ADAL" clId="{97054070-6B41-4C57-B969-CBF2AA1C0667}" dt="2026-04-14T14:24:52.315" v="3694" actId="14100"/>
          <ac:spMkLst>
            <pc:docMk/>
            <pc:sldMk cId="682755292" sldId="2147375925"/>
            <ac:spMk id="18" creationId="{9FA96BC7-ECF4-41EA-A8DC-1C32EB3C5953}"/>
          </ac:spMkLst>
        </pc:spChg>
        <pc:picChg chg="add mod">
          <ac:chgData name="Kwint Delbare" userId="3339327a-0d69-4815-8985-cd465e5e4cf1" providerId="ADAL" clId="{97054070-6B41-4C57-B969-CBF2AA1C0667}" dt="2026-04-14T11:49:58.359" v="1548" actId="1038"/>
          <ac:picMkLst>
            <pc:docMk/>
            <pc:sldMk cId="682755292" sldId="2147375925"/>
            <ac:picMk id="8" creationId="{3D4280BA-2D46-8F6E-68C9-7E48BF576284}"/>
          </ac:picMkLst>
        </pc:picChg>
      </pc:sldChg>
      <pc:sldChg chg="addSp delSp modSp add mod">
        <pc:chgData name="Kwint Delbare" userId="3339327a-0d69-4815-8985-cd465e5e4cf1" providerId="ADAL" clId="{97054070-6B41-4C57-B969-CBF2AA1C0667}" dt="2026-04-14T14:39:19.293" v="3888" actId="1076"/>
        <pc:sldMkLst>
          <pc:docMk/>
          <pc:sldMk cId="3178874194" sldId="2147375926"/>
        </pc:sldMkLst>
        <pc:spChg chg="mod">
          <ac:chgData name="Kwint Delbare" userId="3339327a-0d69-4815-8985-cd465e5e4cf1" providerId="ADAL" clId="{97054070-6B41-4C57-B969-CBF2AA1C0667}" dt="2026-04-14T09:44:33.607" v="1094" actId="20577"/>
          <ac:spMkLst>
            <pc:docMk/>
            <pc:sldMk cId="3178874194" sldId="2147375926"/>
            <ac:spMk id="2" creationId="{BCC7D08E-A95A-FBF2-64E9-D266FAADB53F}"/>
          </ac:spMkLst>
        </pc:spChg>
        <pc:spChg chg="add mod">
          <ac:chgData name="Kwint Delbare" userId="3339327a-0d69-4815-8985-cd465e5e4cf1" providerId="ADAL" clId="{97054070-6B41-4C57-B969-CBF2AA1C0667}" dt="2026-04-14T12:44:05.769" v="2715" actId="14100"/>
          <ac:spMkLst>
            <pc:docMk/>
            <pc:sldMk cId="3178874194" sldId="2147375926"/>
            <ac:spMk id="3" creationId="{F193D3F3-A518-163B-DBC8-3C4A8E2A23DA}"/>
          </ac:spMkLst>
        </pc:spChg>
        <pc:spChg chg="mod">
          <ac:chgData name="Kwint Delbare" userId="3339327a-0d69-4815-8985-cd465e5e4cf1" providerId="ADAL" clId="{97054070-6B41-4C57-B969-CBF2AA1C0667}" dt="2026-04-14T12:44:01.722" v="2714" actId="1037"/>
          <ac:spMkLst>
            <pc:docMk/>
            <pc:sldMk cId="3178874194" sldId="2147375926"/>
            <ac:spMk id="5" creationId="{330FA597-1C6B-39AE-2B71-B3C6E793F536}"/>
          </ac:spMkLst>
        </pc:spChg>
        <pc:spChg chg="add mod">
          <ac:chgData name="Kwint Delbare" userId="3339327a-0d69-4815-8985-cd465e5e4cf1" providerId="ADAL" clId="{97054070-6B41-4C57-B969-CBF2AA1C0667}" dt="2026-04-14T12:00:30.296" v="1844" actId="207"/>
          <ac:spMkLst>
            <pc:docMk/>
            <pc:sldMk cId="3178874194" sldId="2147375926"/>
            <ac:spMk id="9" creationId="{E7114D06-2EC4-7B81-452E-F2FA44F1FCC0}"/>
          </ac:spMkLst>
        </pc:spChg>
        <pc:spChg chg="add mod">
          <ac:chgData name="Kwint Delbare" userId="3339327a-0d69-4815-8985-cd465e5e4cf1" providerId="ADAL" clId="{97054070-6B41-4C57-B969-CBF2AA1C0667}" dt="2026-04-14T13:31:11.207" v="2877"/>
          <ac:spMkLst>
            <pc:docMk/>
            <pc:sldMk cId="3178874194" sldId="2147375926"/>
            <ac:spMk id="10" creationId="{95A106EF-E263-5430-B4F9-C3E463CBF57B}"/>
          </ac:spMkLst>
        </pc:spChg>
        <pc:spChg chg="add mod">
          <ac:chgData name="Kwint Delbare" userId="3339327a-0d69-4815-8985-cd465e5e4cf1" providerId="ADAL" clId="{97054070-6B41-4C57-B969-CBF2AA1C0667}" dt="2026-04-14T14:29:09.301" v="3752" actId="14100"/>
          <ac:spMkLst>
            <pc:docMk/>
            <pc:sldMk cId="3178874194" sldId="2147375926"/>
            <ac:spMk id="11" creationId="{12C2C603-4C24-4BFD-C510-17873A690608}"/>
          </ac:spMkLst>
        </pc:spChg>
        <pc:spChg chg="add mod">
          <ac:chgData name="Kwint Delbare" userId="3339327a-0d69-4815-8985-cd465e5e4cf1" providerId="ADAL" clId="{97054070-6B41-4C57-B969-CBF2AA1C0667}" dt="2026-04-14T14:29:42.924" v="3814" actId="1076"/>
          <ac:spMkLst>
            <pc:docMk/>
            <pc:sldMk cId="3178874194" sldId="2147375926"/>
            <ac:spMk id="12" creationId="{5EDE9EBE-7559-1EBA-F7C1-665BC00D805F}"/>
          </ac:spMkLst>
        </pc:spChg>
        <pc:spChg chg="add mod">
          <ac:chgData name="Kwint Delbare" userId="3339327a-0d69-4815-8985-cd465e5e4cf1" providerId="ADAL" clId="{97054070-6B41-4C57-B969-CBF2AA1C0667}" dt="2026-04-14T14:33:24.218" v="3834" actId="14100"/>
          <ac:spMkLst>
            <pc:docMk/>
            <pc:sldMk cId="3178874194" sldId="2147375926"/>
            <ac:spMk id="13" creationId="{65CD46E6-C28F-9F4C-1F78-4F4623463426}"/>
          </ac:spMkLst>
        </pc:spChg>
        <pc:spChg chg="add mod">
          <ac:chgData name="Kwint Delbare" userId="3339327a-0d69-4815-8985-cd465e5e4cf1" providerId="ADAL" clId="{97054070-6B41-4C57-B969-CBF2AA1C0667}" dt="2026-04-14T14:33:42.439" v="3836" actId="1076"/>
          <ac:spMkLst>
            <pc:docMk/>
            <pc:sldMk cId="3178874194" sldId="2147375926"/>
            <ac:spMk id="14" creationId="{34BD8869-62D8-A199-932E-C0C8B1E27AE8}"/>
          </ac:spMkLst>
        </pc:spChg>
        <pc:spChg chg="add mod">
          <ac:chgData name="Kwint Delbare" userId="3339327a-0d69-4815-8985-cd465e5e4cf1" providerId="ADAL" clId="{97054070-6B41-4C57-B969-CBF2AA1C0667}" dt="2026-04-14T14:37:38.873" v="3878" actId="1076"/>
          <ac:spMkLst>
            <pc:docMk/>
            <pc:sldMk cId="3178874194" sldId="2147375926"/>
            <ac:spMk id="15" creationId="{C88735AE-2EDB-4CF0-9391-A438519E1DEA}"/>
          </ac:spMkLst>
        </pc:spChg>
        <pc:spChg chg="add mod">
          <ac:chgData name="Kwint Delbare" userId="3339327a-0d69-4815-8985-cd465e5e4cf1" providerId="ADAL" clId="{97054070-6B41-4C57-B969-CBF2AA1C0667}" dt="2026-04-14T14:37:55.581" v="3880" actId="1076"/>
          <ac:spMkLst>
            <pc:docMk/>
            <pc:sldMk cId="3178874194" sldId="2147375926"/>
            <ac:spMk id="17" creationId="{2D79254F-F591-72FA-1CB0-1E12C1837CAD}"/>
          </ac:spMkLst>
        </pc:spChg>
        <pc:spChg chg="add mod">
          <ac:chgData name="Kwint Delbare" userId="3339327a-0d69-4815-8985-cd465e5e4cf1" providerId="ADAL" clId="{97054070-6B41-4C57-B969-CBF2AA1C0667}" dt="2026-04-14T14:38:22.899" v="3882" actId="1076"/>
          <ac:spMkLst>
            <pc:docMk/>
            <pc:sldMk cId="3178874194" sldId="2147375926"/>
            <ac:spMk id="18" creationId="{6357E194-D310-2611-ECA6-2BBCCEB5835B}"/>
          </ac:spMkLst>
        </pc:spChg>
        <pc:spChg chg="add mod">
          <ac:chgData name="Kwint Delbare" userId="3339327a-0d69-4815-8985-cd465e5e4cf1" providerId="ADAL" clId="{97054070-6B41-4C57-B969-CBF2AA1C0667}" dt="2026-04-14T14:38:40.125" v="3884" actId="1076"/>
          <ac:spMkLst>
            <pc:docMk/>
            <pc:sldMk cId="3178874194" sldId="2147375926"/>
            <ac:spMk id="19" creationId="{C644AF2D-FE7D-C04D-1216-C7B3F82EFD20}"/>
          </ac:spMkLst>
        </pc:spChg>
        <pc:spChg chg="add mod">
          <ac:chgData name="Kwint Delbare" userId="3339327a-0d69-4815-8985-cd465e5e4cf1" providerId="ADAL" clId="{97054070-6B41-4C57-B969-CBF2AA1C0667}" dt="2026-04-14T14:39:19.293" v="3888" actId="1076"/>
          <ac:spMkLst>
            <pc:docMk/>
            <pc:sldMk cId="3178874194" sldId="2147375926"/>
            <ac:spMk id="20" creationId="{9E41A0D0-E175-F1A5-EECF-AB7D5156C5D6}"/>
          </ac:spMkLst>
        </pc:spChg>
        <pc:picChg chg="add mod">
          <ac:chgData name="Kwint Delbare" userId="3339327a-0d69-4815-8985-cd465e5e4cf1" providerId="ADAL" clId="{97054070-6B41-4C57-B969-CBF2AA1C0667}" dt="2026-04-14T14:37:30.920" v="3876" actId="1076"/>
          <ac:picMkLst>
            <pc:docMk/>
            <pc:sldMk cId="3178874194" sldId="2147375926"/>
            <ac:picMk id="8" creationId="{F34FF19D-8B99-8CDD-DB40-6790638AAF1D}"/>
          </ac:picMkLst>
        </pc:picChg>
      </pc:sldChg>
      <pc:sldChg chg="addSp modSp add mod">
        <pc:chgData name="Kwint Delbare" userId="3339327a-0d69-4815-8985-cd465e5e4cf1" providerId="ADAL" clId="{97054070-6B41-4C57-B969-CBF2AA1C0667}" dt="2026-04-14T13:43:55.907" v="2947"/>
        <pc:sldMkLst>
          <pc:docMk/>
          <pc:sldMk cId="2387763872" sldId="2147375927"/>
        </pc:sldMkLst>
        <pc:spChg chg="mod">
          <ac:chgData name="Kwint Delbare" userId="3339327a-0d69-4815-8985-cd465e5e4cf1" providerId="ADAL" clId="{97054070-6B41-4C57-B969-CBF2AA1C0667}" dt="2026-04-14T12:43:17.284" v="2562" actId="14100"/>
          <ac:spMkLst>
            <pc:docMk/>
            <pc:sldMk cId="2387763872" sldId="2147375927"/>
            <ac:spMk id="4" creationId="{B211B3B5-A18D-9D54-725E-5715BBD752C2}"/>
          </ac:spMkLst>
        </pc:spChg>
        <pc:spChg chg="mod">
          <ac:chgData name="Kwint Delbare" userId="3339327a-0d69-4815-8985-cd465e5e4cf1" providerId="ADAL" clId="{97054070-6B41-4C57-B969-CBF2AA1C0667}" dt="2026-04-14T12:43:12.667" v="2561" actId="1037"/>
          <ac:spMkLst>
            <pc:docMk/>
            <pc:sldMk cId="2387763872" sldId="2147375927"/>
            <ac:spMk id="5" creationId="{F9018822-575E-142F-20BE-53BFAB4EC8F5}"/>
          </ac:spMkLst>
        </pc:spChg>
        <pc:spChg chg="add mod">
          <ac:chgData name="Kwint Delbare" userId="3339327a-0d69-4815-8985-cd465e5e4cf1" providerId="ADAL" clId="{97054070-6B41-4C57-B969-CBF2AA1C0667}" dt="2026-04-14T13:31:00.353" v="2872"/>
          <ac:spMkLst>
            <pc:docMk/>
            <pc:sldMk cId="2387763872" sldId="2147375927"/>
            <ac:spMk id="8" creationId="{50DA1329-9A55-D594-085B-F0520BE6CF49}"/>
          </ac:spMkLst>
        </pc:spChg>
        <pc:spChg chg="add mod">
          <ac:chgData name="Kwint Delbare" userId="3339327a-0d69-4815-8985-cd465e5e4cf1" providerId="ADAL" clId="{97054070-6B41-4C57-B969-CBF2AA1C0667}" dt="2026-04-14T13:43:55.907" v="2947"/>
          <ac:spMkLst>
            <pc:docMk/>
            <pc:sldMk cId="2387763872" sldId="2147375927"/>
            <ac:spMk id="9" creationId="{EAF0F427-34FB-4775-2EB8-7932BA15700C}"/>
          </ac:spMkLst>
        </pc:spChg>
        <pc:spChg chg="mod">
          <ac:chgData name="Kwint Delbare" userId="3339327a-0d69-4815-8985-cd465e5e4cf1" providerId="ADAL" clId="{97054070-6B41-4C57-B969-CBF2AA1C0667}" dt="2026-04-14T12:24:14.697" v="2177" actId="207"/>
          <ac:spMkLst>
            <pc:docMk/>
            <pc:sldMk cId="2387763872" sldId="2147375927"/>
            <ac:spMk id="10" creationId="{93F51CA9-9436-BC20-4EA6-6BB3FEE77DB2}"/>
          </ac:spMkLst>
        </pc:spChg>
        <pc:spChg chg="add mod">
          <ac:chgData name="Kwint Delbare" userId="3339327a-0d69-4815-8985-cd465e5e4cf1" providerId="ADAL" clId="{97054070-6B41-4C57-B969-CBF2AA1C0667}" dt="2026-04-14T13:43:55.907" v="2947"/>
          <ac:spMkLst>
            <pc:docMk/>
            <pc:sldMk cId="2387763872" sldId="2147375927"/>
            <ac:spMk id="11" creationId="{D607C030-6A7C-2CA4-1863-7D60D4B177DE}"/>
          </ac:spMkLst>
        </pc:spChg>
        <pc:spChg chg="add mod">
          <ac:chgData name="Kwint Delbare" userId="3339327a-0d69-4815-8985-cd465e5e4cf1" providerId="ADAL" clId="{97054070-6B41-4C57-B969-CBF2AA1C0667}" dt="2026-04-14T13:43:55.907" v="2947"/>
          <ac:spMkLst>
            <pc:docMk/>
            <pc:sldMk cId="2387763872" sldId="2147375927"/>
            <ac:spMk id="14" creationId="{524ADA88-9892-FF1C-C647-D07C71E728EC}"/>
          </ac:spMkLst>
        </pc:spChg>
        <pc:spChg chg="add mod">
          <ac:chgData name="Kwint Delbare" userId="3339327a-0d69-4815-8985-cd465e5e4cf1" providerId="ADAL" clId="{97054070-6B41-4C57-B969-CBF2AA1C0667}" dt="2026-04-14T13:43:55.907" v="2947"/>
          <ac:spMkLst>
            <pc:docMk/>
            <pc:sldMk cId="2387763872" sldId="2147375927"/>
            <ac:spMk id="15" creationId="{3D47A292-27C6-4301-4746-C7F4C66B2338}"/>
          </ac:spMkLst>
        </pc:spChg>
        <pc:spChg chg="add mod">
          <ac:chgData name="Kwint Delbare" userId="3339327a-0d69-4815-8985-cd465e5e4cf1" providerId="ADAL" clId="{97054070-6B41-4C57-B969-CBF2AA1C0667}" dt="2026-04-14T13:43:55.907" v="2947"/>
          <ac:spMkLst>
            <pc:docMk/>
            <pc:sldMk cId="2387763872" sldId="2147375927"/>
            <ac:spMk id="17" creationId="{C0F8BA12-B9FE-52D1-CFA7-F8C22879D4C0}"/>
          </ac:spMkLst>
        </pc:spChg>
        <pc:spChg chg="add mod">
          <ac:chgData name="Kwint Delbare" userId="3339327a-0d69-4815-8985-cd465e5e4cf1" providerId="ADAL" clId="{97054070-6B41-4C57-B969-CBF2AA1C0667}" dt="2026-04-14T13:43:55.907" v="2947"/>
          <ac:spMkLst>
            <pc:docMk/>
            <pc:sldMk cId="2387763872" sldId="2147375927"/>
            <ac:spMk id="18" creationId="{597A8068-0689-4505-274D-42722B259ED2}"/>
          </ac:spMkLst>
        </pc:spChg>
        <pc:spChg chg="mod">
          <ac:chgData name="Kwint Delbare" userId="3339327a-0d69-4815-8985-cd465e5e4cf1" providerId="ADAL" clId="{97054070-6B41-4C57-B969-CBF2AA1C0667}" dt="2026-04-14T12:59:30.088" v="2739" actId="20577"/>
          <ac:spMkLst>
            <pc:docMk/>
            <pc:sldMk cId="2387763872" sldId="2147375927"/>
            <ac:spMk id="19" creationId="{ED017505-8932-E669-1562-672B5EC0345D}"/>
          </ac:spMkLst>
        </pc:spChg>
        <pc:spChg chg="mod">
          <ac:chgData name="Kwint Delbare" userId="3339327a-0d69-4815-8985-cd465e5e4cf1" providerId="ADAL" clId="{97054070-6B41-4C57-B969-CBF2AA1C0667}" dt="2026-04-14T12:23:21.434" v="2173" actId="207"/>
          <ac:spMkLst>
            <pc:docMk/>
            <pc:sldMk cId="2387763872" sldId="2147375927"/>
            <ac:spMk id="20" creationId="{4EE1CA14-99F0-BC3F-68B3-B748DD90A3F3}"/>
          </ac:spMkLst>
        </pc:spChg>
        <pc:spChg chg="mod">
          <ac:chgData name="Kwint Delbare" userId="3339327a-0d69-4815-8985-cd465e5e4cf1" providerId="ADAL" clId="{97054070-6B41-4C57-B969-CBF2AA1C0667}" dt="2026-04-14T12:23:24.907" v="2174" actId="207"/>
          <ac:spMkLst>
            <pc:docMk/>
            <pc:sldMk cId="2387763872" sldId="2147375927"/>
            <ac:spMk id="21" creationId="{F4A6B9CA-F608-514A-A5A5-046E4F14F893}"/>
          </ac:spMkLst>
        </pc:spChg>
        <pc:spChg chg="mod">
          <ac:chgData name="Kwint Delbare" userId="3339327a-0d69-4815-8985-cd465e5e4cf1" providerId="ADAL" clId="{97054070-6B41-4C57-B969-CBF2AA1C0667}" dt="2026-04-14T12:23:28.700" v="2175" actId="207"/>
          <ac:spMkLst>
            <pc:docMk/>
            <pc:sldMk cId="2387763872" sldId="2147375927"/>
            <ac:spMk id="22" creationId="{7250252C-062C-852D-DFD2-9EE383929DB5}"/>
          </ac:spMkLst>
        </pc:spChg>
        <pc:spChg chg="add mod">
          <ac:chgData name="Kwint Delbare" userId="3339327a-0d69-4815-8985-cd465e5e4cf1" providerId="ADAL" clId="{97054070-6B41-4C57-B969-CBF2AA1C0667}" dt="2026-04-14T13:43:55.907" v="2947"/>
          <ac:spMkLst>
            <pc:docMk/>
            <pc:sldMk cId="2387763872" sldId="2147375927"/>
            <ac:spMk id="23" creationId="{49D309C5-EE2A-C152-F66D-9EC396E2F27F}"/>
          </ac:spMkLst>
        </pc:spChg>
        <pc:spChg chg="add mod">
          <ac:chgData name="Kwint Delbare" userId="3339327a-0d69-4815-8985-cd465e5e4cf1" providerId="ADAL" clId="{97054070-6B41-4C57-B969-CBF2AA1C0667}" dt="2026-04-14T13:43:55.907" v="2947"/>
          <ac:spMkLst>
            <pc:docMk/>
            <pc:sldMk cId="2387763872" sldId="2147375927"/>
            <ac:spMk id="24" creationId="{397C9825-C4D2-4915-9327-B3FABBF35192}"/>
          </ac:spMkLst>
        </pc:spChg>
        <pc:spChg chg="add mod">
          <ac:chgData name="Kwint Delbare" userId="3339327a-0d69-4815-8985-cd465e5e4cf1" providerId="ADAL" clId="{97054070-6B41-4C57-B969-CBF2AA1C0667}" dt="2026-04-14T13:43:55.907" v="2947"/>
          <ac:spMkLst>
            <pc:docMk/>
            <pc:sldMk cId="2387763872" sldId="2147375927"/>
            <ac:spMk id="25" creationId="{5BB993E2-DBED-77B5-9706-D672DFAFA6FD}"/>
          </ac:spMkLst>
        </pc:spChg>
        <pc:spChg chg="add mod">
          <ac:chgData name="Kwint Delbare" userId="3339327a-0d69-4815-8985-cd465e5e4cf1" providerId="ADAL" clId="{97054070-6B41-4C57-B969-CBF2AA1C0667}" dt="2026-04-14T13:43:55.907" v="2947"/>
          <ac:spMkLst>
            <pc:docMk/>
            <pc:sldMk cId="2387763872" sldId="2147375927"/>
            <ac:spMk id="26" creationId="{EF0E40EA-173E-008F-E39C-D0B00F758B5F}"/>
          </ac:spMkLst>
        </pc:spChg>
      </pc:sldChg>
      <pc:sldChg chg="addSp modSp add mod">
        <pc:chgData name="Kwint Delbare" userId="3339327a-0d69-4815-8985-cd465e5e4cf1" providerId="ADAL" clId="{97054070-6B41-4C57-B969-CBF2AA1C0667}" dt="2026-04-14T15:26:39.420" v="4561" actId="1035"/>
        <pc:sldMkLst>
          <pc:docMk/>
          <pc:sldMk cId="190552915" sldId="2147375928"/>
        </pc:sldMkLst>
        <pc:spChg chg="add mod">
          <ac:chgData name="Kwint Delbare" userId="3339327a-0d69-4815-8985-cd465e5e4cf1" providerId="ADAL" clId="{97054070-6B41-4C57-B969-CBF2AA1C0667}" dt="2026-04-14T13:31:01.286" v="2873"/>
          <ac:spMkLst>
            <pc:docMk/>
            <pc:sldMk cId="190552915" sldId="2147375928"/>
            <ac:spMk id="14" creationId="{A4ED5E89-F91B-0D42-2C26-290F3A34FB0C}"/>
          </ac:spMkLst>
        </pc:spChg>
        <pc:spChg chg="mod">
          <ac:chgData name="Kwint Delbare" userId="3339327a-0d69-4815-8985-cd465e5e4cf1" providerId="ADAL" clId="{97054070-6B41-4C57-B969-CBF2AA1C0667}" dt="2026-04-14T12:59:25.405" v="2731" actId="20577"/>
          <ac:spMkLst>
            <pc:docMk/>
            <pc:sldMk cId="190552915" sldId="2147375928"/>
            <ac:spMk id="19" creationId="{9F1F3C57-4D17-1920-BBC2-719E050D514D}"/>
          </ac:spMkLst>
        </pc:spChg>
        <pc:spChg chg="add mod">
          <ac:chgData name="Kwint Delbare" userId="3339327a-0d69-4815-8985-cd465e5e4cf1" providerId="ADAL" clId="{97054070-6B41-4C57-B969-CBF2AA1C0667}" dt="2026-04-14T13:43:58.283" v="2948"/>
          <ac:spMkLst>
            <pc:docMk/>
            <pc:sldMk cId="190552915" sldId="2147375928"/>
            <ac:spMk id="36" creationId="{E177EC76-CC55-8855-B4F8-2703D3E441FA}"/>
          </ac:spMkLst>
        </pc:spChg>
        <pc:spChg chg="add mod">
          <ac:chgData name="Kwint Delbare" userId="3339327a-0d69-4815-8985-cd465e5e4cf1" providerId="ADAL" clId="{97054070-6B41-4C57-B969-CBF2AA1C0667}" dt="2026-04-14T13:43:58.283" v="2948"/>
          <ac:spMkLst>
            <pc:docMk/>
            <pc:sldMk cId="190552915" sldId="2147375928"/>
            <ac:spMk id="37" creationId="{01951D68-8E10-0F98-F5C1-E632797DC0CA}"/>
          </ac:spMkLst>
        </pc:spChg>
        <pc:spChg chg="add mod">
          <ac:chgData name="Kwint Delbare" userId="3339327a-0d69-4815-8985-cd465e5e4cf1" providerId="ADAL" clId="{97054070-6B41-4C57-B969-CBF2AA1C0667}" dt="2026-04-14T13:43:58.283" v="2948"/>
          <ac:spMkLst>
            <pc:docMk/>
            <pc:sldMk cId="190552915" sldId="2147375928"/>
            <ac:spMk id="38" creationId="{A078CAFF-A506-9F28-D842-5108D56E2A47}"/>
          </ac:spMkLst>
        </pc:spChg>
        <pc:spChg chg="add mod">
          <ac:chgData name="Kwint Delbare" userId="3339327a-0d69-4815-8985-cd465e5e4cf1" providerId="ADAL" clId="{97054070-6B41-4C57-B969-CBF2AA1C0667}" dt="2026-04-14T13:43:58.283" v="2948"/>
          <ac:spMkLst>
            <pc:docMk/>
            <pc:sldMk cId="190552915" sldId="2147375928"/>
            <ac:spMk id="39" creationId="{CE681CC8-608D-6016-54E8-B1ED711A3EFA}"/>
          </ac:spMkLst>
        </pc:spChg>
        <pc:spChg chg="add mod">
          <ac:chgData name="Kwint Delbare" userId="3339327a-0d69-4815-8985-cd465e5e4cf1" providerId="ADAL" clId="{97054070-6B41-4C57-B969-CBF2AA1C0667}" dt="2026-04-14T13:43:58.283" v="2948"/>
          <ac:spMkLst>
            <pc:docMk/>
            <pc:sldMk cId="190552915" sldId="2147375928"/>
            <ac:spMk id="41" creationId="{54B6C981-B2EF-A993-2AA9-31B10FE8E9A8}"/>
          </ac:spMkLst>
        </pc:spChg>
        <pc:spChg chg="add mod">
          <ac:chgData name="Kwint Delbare" userId="3339327a-0d69-4815-8985-cd465e5e4cf1" providerId="ADAL" clId="{97054070-6B41-4C57-B969-CBF2AA1C0667}" dt="2026-04-14T13:43:58.283" v="2948"/>
          <ac:spMkLst>
            <pc:docMk/>
            <pc:sldMk cId="190552915" sldId="2147375928"/>
            <ac:spMk id="43" creationId="{8075F606-D3CD-0498-2F00-90AD31D0E9D0}"/>
          </ac:spMkLst>
        </pc:spChg>
        <pc:spChg chg="add mod">
          <ac:chgData name="Kwint Delbare" userId="3339327a-0d69-4815-8985-cd465e5e4cf1" providerId="ADAL" clId="{97054070-6B41-4C57-B969-CBF2AA1C0667}" dt="2026-04-14T13:43:58.283" v="2948"/>
          <ac:spMkLst>
            <pc:docMk/>
            <pc:sldMk cId="190552915" sldId="2147375928"/>
            <ac:spMk id="44" creationId="{47A7FABC-D576-BE62-DDFD-6FA18EC9A5B5}"/>
          </ac:spMkLst>
        </pc:spChg>
        <pc:spChg chg="add mod">
          <ac:chgData name="Kwint Delbare" userId="3339327a-0d69-4815-8985-cd465e5e4cf1" providerId="ADAL" clId="{97054070-6B41-4C57-B969-CBF2AA1C0667}" dt="2026-04-14T13:43:58.283" v="2948"/>
          <ac:spMkLst>
            <pc:docMk/>
            <pc:sldMk cId="190552915" sldId="2147375928"/>
            <ac:spMk id="45" creationId="{8F7036D4-A20E-824D-BB32-EA358C0E1062}"/>
          </ac:spMkLst>
        </pc:spChg>
        <pc:spChg chg="add mod">
          <ac:chgData name="Kwint Delbare" userId="3339327a-0d69-4815-8985-cd465e5e4cf1" providerId="ADAL" clId="{97054070-6B41-4C57-B969-CBF2AA1C0667}" dt="2026-04-14T13:43:58.283" v="2948"/>
          <ac:spMkLst>
            <pc:docMk/>
            <pc:sldMk cId="190552915" sldId="2147375928"/>
            <ac:spMk id="46" creationId="{8F66E391-A3F9-C732-DB43-1A882A24CCF9}"/>
          </ac:spMkLst>
        </pc:spChg>
        <pc:spChg chg="add mod">
          <ac:chgData name="Kwint Delbare" userId="3339327a-0d69-4815-8985-cd465e5e4cf1" providerId="ADAL" clId="{97054070-6B41-4C57-B969-CBF2AA1C0667}" dt="2026-04-14T13:43:58.283" v="2948"/>
          <ac:spMkLst>
            <pc:docMk/>
            <pc:sldMk cId="190552915" sldId="2147375928"/>
            <ac:spMk id="47" creationId="{D16DD356-F7A5-60BE-1BBE-72D5E4EBA76D}"/>
          </ac:spMkLst>
        </pc:spChg>
        <pc:spChg chg="add mod">
          <ac:chgData name="Kwint Delbare" userId="3339327a-0d69-4815-8985-cd465e5e4cf1" providerId="ADAL" clId="{97054070-6B41-4C57-B969-CBF2AA1C0667}" dt="2026-04-14T15:26:39.420" v="4561" actId="1035"/>
          <ac:spMkLst>
            <pc:docMk/>
            <pc:sldMk cId="190552915" sldId="2147375928"/>
            <ac:spMk id="48" creationId="{24E96125-F8EA-BBE6-7D57-C8CC3F22A74F}"/>
          </ac:spMkLst>
        </pc:spChg>
        <pc:spChg chg="add mod">
          <ac:chgData name="Kwint Delbare" userId="3339327a-0d69-4815-8985-cd465e5e4cf1" providerId="ADAL" clId="{97054070-6B41-4C57-B969-CBF2AA1C0667}" dt="2026-04-14T15:05:09.541" v="4149" actId="20577"/>
          <ac:spMkLst>
            <pc:docMk/>
            <pc:sldMk cId="190552915" sldId="2147375928"/>
            <ac:spMk id="49" creationId="{922A91B2-DBB3-DFE0-4ACC-C565D7E3C505}"/>
          </ac:spMkLst>
        </pc:spChg>
        <pc:spChg chg="add mod">
          <ac:chgData name="Kwint Delbare" userId="3339327a-0d69-4815-8985-cd465e5e4cf1" providerId="ADAL" clId="{97054070-6B41-4C57-B969-CBF2AA1C0667}" dt="2026-04-14T15:23:01.889" v="4469" actId="1076"/>
          <ac:spMkLst>
            <pc:docMk/>
            <pc:sldMk cId="190552915" sldId="2147375928"/>
            <ac:spMk id="50" creationId="{A3EB2810-42DB-DA41-E777-AB26FCB99519}"/>
          </ac:spMkLst>
        </pc:spChg>
        <pc:spChg chg="add mod">
          <ac:chgData name="Kwint Delbare" userId="3339327a-0d69-4815-8985-cd465e5e4cf1" providerId="ADAL" clId="{97054070-6B41-4C57-B969-CBF2AA1C0667}" dt="2026-04-14T15:24:11.573" v="4509" actId="20577"/>
          <ac:spMkLst>
            <pc:docMk/>
            <pc:sldMk cId="190552915" sldId="2147375928"/>
            <ac:spMk id="51" creationId="{E0B4D196-9CE5-1E17-CE25-A28CF44D715A}"/>
          </ac:spMkLst>
        </pc:spChg>
        <pc:picChg chg="add mod">
          <ac:chgData name="Kwint Delbare" userId="3339327a-0d69-4815-8985-cd465e5e4cf1" providerId="ADAL" clId="{97054070-6B41-4C57-B969-CBF2AA1C0667}" dt="2026-04-14T15:04:43.680" v="4139" actId="1076"/>
          <ac:picMkLst>
            <pc:docMk/>
            <pc:sldMk cId="190552915" sldId="2147375928"/>
            <ac:picMk id="6" creationId="{D2C9560B-BC44-BC59-CC7C-3CB9B61F953D}"/>
          </ac:picMkLst>
        </pc:picChg>
        <pc:picChg chg="add mod">
          <ac:chgData name="Kwint Delbare" userId="3339327a-0d69-4815-8985-cd465e5e4cf1" providerId="ADAL" clId="{97054070-6B41-4C57-B969-CBF2AA1C0667}" dt="2026-04-14T15:04:31.545" v="4134" actId="1076"/>
          <ac:picMkLst>
            <pc:docMk/>
            <pc:sldMk cId="190552915" sldId="2147375928"/>
            <ac:picMk id="8" creationId="{76C0B760-9191-DBF0-A81F-127C3E5C7C75}"/>
          </ac:picMkLst>
        </pc:picChg>
        <pc:picChg chg="add mod">
          <ac:chgData name="Kwint Delbare" userId="3339327a-0d69-4815-8985-cd465e5e4cf1" providerId="ADAL" clId="{97054070-6B41-4C57-B969-CBF2AA1C0667}" dt="2026-04-14T15:23:11.594" v="4472" actId="1076"/>
          <ac:picMkLst>
            <pc:docMk/>
            <pc:sldMk cId="190552915" sldId="2147375928"/>
            <ac:picMk id="11" creationId="{23C912CF-4CF5-8200-0D15-DDAE60A1CB79}"/>
          </ac:picMkLst>
        </pc:picChg>
        <pc:picChg chg="add mod">
          <ac:chgData name="Kwint Delbare" userId="3339327a-0d69-4815-8985-cd465e5e4cf1" providerId="ADAL" clId="{97054070-6B41-4C57-B969-CBF2AA1C0667}" dt="2026-04-14T15:04:31.545" v="4134" actId="1076"/>
          <ac:picMkLst>
            <pc:docMk/>
            <pc:sldMk cId="190552915" sldId="2147375928"/>
            <ac:picMk id="13" creationId="{E9526FB9-503C-B1C8-1959-E5400B214D8B}"/>
          </ac:picMkLst>
        </pc:picChg>
      </pc:sldChg>
      <pc:sldChg chg="addSp delSp modSp add mod">
        <pc:chgData name="Kwint Delbare" userId="3339327a-0d69-4815-8985-cd465e5e4cf1" providerId="ADAL" clId="{97054070-6B41-4C57-B969-CBF2AA1C0667}" dt="2026-04-14T15:26:43.135" v="4564" actId="1035"/>
        <pc:sldMkLst>
          <pc:docMk/>
          <pc:sldMk cId="865360325" sldId="2147375929"/>
        </pc:sldMkLst>
        <pc:spChg chg="add mod">
          <ac:chgData name="Kwint Delbare" userId="3339327a-0d69-4815-8985-cd465e5e4cf1" providerId="ADAL" clId="{97054070-6B41-4C57-B969-CBF2AA1C0667}" dt="2026-04-14T13:31:03.843" v="2874"/>
          <ac:spMkLst>
            <pc:docMk/>
            <pc:sldMk cId="865360325" sldId="2147375929"/>
            <ac:spMk id="7" creationId="{A4AE37F8-50D5-73F6-002D-B1D1BDEDD8F0}"/>
          </ac:spMkLst>
        </pc:spChg>
        <pc:spChg chg="add mod">
          <ac:chgData name="Kwint Delbare" userId="3339327a-0d69-4815-8985-cd465e5e4cf1" providerId="ADAL" clId="{97054070-6B41-4C57-B969-CBF2AA1C0667}" dt="2026-04-14T13:43:59.565" v="2949"/>
          <ac:spMkLst>
            <pc:docMk/>
            <pc:sldMk cId="865360325" sldId="2147375929"/>
            <ac:spMk id="8" creationId="{0C29D6F0-1E0C-D736-AE17-2987DA434D2D}"/>
          </ac:spMkLst>
        </pc:spChg>
        <pc:spChg chg="add mod">
          <ac:chgData name="Kwint Delbare" userId="3339327a-0d69-4815-8985-cd465e5e4cf1" providerId="ADAL" clId="{97054070-6B41-4C57-B969-CBF2AA1C0667}" dt="2026-04-14T13:43:59.565" v="2949"/>
          <ac:spMkLst>
            <pc:docMk/>
            <pc:sldMk cId="865360325" sldId="2147375929"/>
            <ac:spMk id="9" creationId="{FFACD0C9-B570-FF61-E85E-1736D3627E52}"/>
          </ac:spMkLst>
        </pc:spChg>
        <pc:spChg chg="mod">
          <ac:chgData name="Kwint Delbare" userId="3339327a-0d69-4815-8985-cd465e5e4cf1" providerId="ADAL" clId="{97054070-6B41-4C57-B969-CBF2AA1C0667}" dt="2026-04-14T13:11:03.361" v="2803" actId="207"/>
          <ac:spMkLst>
            <pc:docMk/>
            <pc:sldMk cId="865360325" sldId="2147375929"/>
            <ac:spMk id="10" creationId="{9F943701-8134-89B6-6966-B4F12ACE2E4F}"/>
          </ac:spMkLst>
        </pc:spChg>
        <pc:spChg chg="add mod">
          <ac:chgData name="Kwint Delbare" userId="3339327a-0d69-4815-8985-cd465e5e4cf1" providerId="ADAL" clId="{97054070-6B41-4C57-B969-CBF2AA1C0667}" dt="2026-04-14T13:43:59.565" v="2949"/>
          <ac:spMkLst>
            <pc:docMk/>
            <pc:sldMk cId="865360325" sldId="2147375929"/>
            <ac:spMk id="11" creationId="{C9DC14E7-A9DB-1D3A-69E9-111A15424A72}"/>
          </ac:spMkLst>
        </pc:spChg>
        <pc:spChg chg="add mod">
          <ac:chgData name="Kwint Delbare" userId="3339327a-0d69-4815-8985-cd465e5e4cf1" providerId="ADAL" clId="{97054070-6B41-4C57-B969-CBF2AA1C0667}" dt="2026-04-14T13:43:59.565" v="2949"/>
          <ac:spMkLst>
            <pc:docMk/>
            <pc:sldMk cId="865360325" sldId="2147375929"/>
            <ac:spMk id="12" creationId="{D46818C0-2F38-F06F-782D-81B455A84F8D}"/>
          </ac:spMkLst>
        </pc:spChg>
        <pc:spChg chg="add mod">
          <ac:chgData name="Kwint Delbare" userId="3339327a-0d69-4815-8985-cd465e5e4cf1" providerId="ADAL" clId="{97054070-6B41-4C57-B969-CBF2AA1C0667}" dt="2026-04-14T13:43:59.565" v="2949"/>
          <ac:spMkLst>
            <pc:docMk/>
            <pc:sldMk cId="865360325" sldId="2147375929"/>
            <ac:spMk id="13" creationId="{7271F3F0-A935-F91B-6965-401C71989BC2}"/>
          </ac:spMkLst>
        </pc:spChg>
        <pc:spChg chg="add mod">
          <ac:chgData name="Kwint Delbare" userId="3339327a-0d69-4815-8985-cd465e5e4cf1" providerId="ADAL" clId="{97054070-6B41-4C57-B969-CBF2AA1C0667}" dt="2026-04-14T13:43:59.565" v="2949"/>
          <ac:spMkLst>
            <pc:docMk/>
            <pc:sldMk cId="865360325" sldId="2147375929"/>
            <ac:spMk id="14" creationId="{37E8F4A6-A7C0-9C62-876D-FD5A7CF4E410}"/>
          </ac:spMkLst>
        </pc:spChg>
        <pc:spChg chg="add mod">
          <ac:chgData name="Kwint Delbare" userId="3339327a-0d69-4815-8985-cd465e5e4cf1" providerId="ADAL" clId="{97054070-6B41-4C57-B969-CBF2AA1C0667}" dt="2026-04-14T13:43:59.565" v="2949"/>
          <ac:spMkLst>
            <pc:docMk/>
            <pc:sldMk cId="865360325" sldId="2147375929"/>
            <ac:spMk id="15" creationId="{1ADD5A93-DF37-9AD5-A057-BBE46BFECFE4}"/>
          </ac:spMkLst>
        </pc:spChg>
        <pc:spChg chg="add mod">
          <ac:chgData name="Kwint Delbare" userId="3339327a-0d69-4815-8985-cd465e5e4cf1" providerId="ADAL" clId="{97054070-6B41-4C57-B969-CBF2AA1C0667}" dt="2026-04-14T13:43:59.565" v="2949"/>
          <ac:spMkLst>
            <pc:docMk/>
            <pc:sldMk cId="865360325" sldId="2147375929"/>
            <ac:spMk id="17" creationId="{8A1D6007-54A9-8FAD-102A-162802382980}"/>
          </ac:spMkLst>
        </pc:spChg>
        <pc:spChg chg="mod">
          <ac:chgData name="Kwint Delbare" userId="3339327a-0d69-4815-8985-cd465e5e4cf1" providerId="ADAL" clId="{97054070-6B41-4C57-B969-CBF2AA1C0667}" dt="2026-04-14T13:09:37.860" v="2796" actId="207"/>
          <ac:spMkLst>
            <pc:docMk/>
            <pc:sldMk cId="865360325" sldId="2147375929"/>
            <ac:spMk id="19" creationId="{6B25499E-DB11-8E8A-B391-AA9210A86602}"/>
          </ac:spMkLst>
        </pc:spChg>
        <pc:spChg chg="add mod">
          <ac:chgData name="Kwint Delbare" userId="3339327a-0d69-4815-8985-cd465e5e4cf1" providerId="ADAL" clId="{97054070-6B41-4C57-B969-CBF2AA1C0667}" dt="2026-04-14T13:43:59.565" v="2949"/>
          <ac:spMkLst>
            <pc:docMk/>
            <pc:sldMk cId="865360325" sldId="2147375929"/>
            <ac:spMk id="24" creationId="{C830C285-B398-181E-0501-216ACB0B079D}"/>
          </ac:spMkLst>
        </pc:spChg>
        <pc:spChg chg="add mod">
          <ac:chgData name="Kwint Delbare" userId="3339327a-0d69-4815-8985-cd465e5e4cf1" providerId="ADAL" clId="{97054070-6B41-4C57-B969-CBF2AA1C0667}" dt="2026-04-14T13:43:59.565" v="2949"/>
          <ac:spMkLst>
            <pc:docMk/>
            <pc:sldMk cId="865360325" sldId="2147375929"/>
            <ac:spMk id="25" creationId="{DFC9F3C4-51D2-5A26-BC50-08E0920782AD}"/>
          </ac:spMkLst>
        </pc:spChg>
        <pc:spChg chg="add mod">
          <ac:chgData name="Kwint Delbare" userId="3339327a-0d69-4815-8985-cd465e5e4cf1" providerId="ADAL" clId="{97054070-6B41-4C57-B969-CBF2AA1C0667}" dt="2026-04-14T15:26:43.135" v="4564" actId="1035"/>
          <ac:spMkLst>
            <pc:docMk/>
            <pc:sldMk cId="865360325" sldId="2147375929"/>
            <ac:spMk id="28" creationId="{4341E996-8FC0-C2CF-7B8A-FC9C8C69F9F2}"/>
          </ac:spMkLst>
        </pc:spChg>
        <pc:picChg chg="add mod">
          <ac:chgData name="Kwint Delbare" userId="3339327a-0d69-4815-8985-cd465e5e4cf1" providerId="ADAL" clId="{97054070-6B41-4C57-B969-CBF2AA1C0667}" dt="2026-04-14T15:25:18.327" v="4513" actId="1076"/>
          <ac:picMkLst>
            <pc:docMk/>
            <pc:sldMk cId="865360325" sldId="2147375929"/>
            <ac:picMk id="6" creationId="{32FE773A-3CAA-1F6A-2531-046390A498A7}"/>
          </ac:picMkLst>
        </pc:picChg>
      </pc:sldChg>
      <pc:sldChg chg="addSp delSp modSp new mod">
        <pc:chgData name="Kwint Delbare" userId="3339327a-0d69-4815-8985-cd465e5e4cf1" providerId="ADAL" clId="{97054070-6B41-4C57-B969-CBF2AA1C0667}" dt="2026-04-30T12:11:19.794" v="9159" actId="1036"/>
        <pc:sldMkLst>
          <pc:docMk/>
          <pc:sldMk cId="925545390" sldId="2147375930"/>
        </pc:sldMkLst>
        <pc:spChg chg="mod">
          <ac:chgData name="Kwint Delbare" userId="3339327a-0d69-4815-8985-cd465e5e4cf1" providerId="ADAL" clId="{97054070-6B41-4C57-B969-CBF2AA1C0667}" dt="2026-04-14T13:14:20.326" v="2819" actId="20577"/>
          <ac:spMkLst>
            <pc:docMk/>
            <pc:sldMk cId="925545390" sldId="2147375930"/>
            <ac:spMk id="2" creationId="{C3FD79B0-B3B0-955F-686C-A08B4B5F26AE}"/>
          </ac:spMkLst>
        </pc:spChg>
        <pc:spChg chg="add mod">
          <ac:chgData name="Kwint Delbare" userId="3339327a-0d69-4815-8985-cd465e5e4cf1" providerId="ADAL" clId="{97054070-6B41-4C57-B969-CBF2AA1C0667}" dt="2026-04-30T12:11:12.409" v="9142" actId="1076"/>
          <ac:spMkLst>
            <pc:docMk/>
            <pc:sldMk cId="925545390" sldId="2147375930"/>
            <ac:spMk id="3" creationId="{AD49C089-A563-564A-CDF7-557560C27996}"/>
          </ac:spMkLst>
        </pc:spChg>
        <pc:spChg chg="add mod">
          <ac:chgData name="Kwint Delbare" userId="3339327a-0d69-4815-8985-cd465e5e4cf1" providerId="ADAL" clId="{97054070-6B41-4C57-B969-CBF2AA1C0667}" dt="2026-04-14T13:15:30.341" v="2852" actId="1076"/>
          <ac:spMkLst>
            <pc:docMk/>
            <pc:sldMk cId="925545390" sldId="2147375930"/>
            <ac:spMk id="4" creationId="{7FD543BF-B520-1171-F7C3-1F0D631DB160}"/>
          </ac:spMkLst>
        </pc:spChg>
        <pc:spChg chg="add mod">
          <ac:chgData name="Kwint Delbare" userId="3339327a-0d69-4815-8985-cd465e5e4cf1" providerId="ADAL" clId="{97054070-6B41-4C57-B969-CBF2AA1C0667}" dt="2026-04-14T14:45:51.480" v="4022" actId="20577"/>
          <ac:spMkLst>
            <pc:docMk/>
            <pc:sldMk cId="925545390" sldId="2147375930"/>
            <ac:spMk id="5" creationId="{45AB068C-89D4-EF90-3058-4EA183BAD37C}"/>
          </ac:spMkLst>
        </pc:spChg>
        <pc:spChg chg="add mod">
          <ac:chgData name="Kwint Delbare" userId="3339327a-0d69-4815-8985-cd465e5e4cf1" providerId="ADAL" clId="{97054070-6B41-4C57-B969-CBF2AA1C0667}" dt="2026-04-14T13:31:25.410" v="2878"/>
          <ac:spMkLst>
            <pc:docMk/>
            <pc:sldMk cId="925545390" sldId="2147375930"/>
            <ac:spMk id="8" creationId="{806A76E8-6B64-8166-7E66-D17CC5153766}"/>
          </ac:spMkLst>
        </pc:spChg>
        <pc:spChg chg="add mod">
          <ac:chgData name="Kwint Delbare" userId="3339327a-0d69-4815-8985-cd465e5e4cf1" providerId="ADAL" clId="{97054070-6B41-4C57-B969-CBF2AA1C0667}" dt="2026-04-29T09:46:59.325" v="8865" actId="14100"/>
          <ac:spMkLst>
            <pc:docMk/>
            <pc:sldMk cId="925545390" sldId="2147375930"/>
            <ac:spMk id="9" creationId="{83966131-B2A4-6878-3C3A-C6A2305A628F}"/>
          </ac:spMkLst>
        </pc:spChg>
        <pc:grpChg chg="add mod">
          <ac:chgData name="Kwint Delbare" userId="3339327a-0d69-4815-8985-cd465e5e4cf1" providerId="ADAL" clId="{97054070-6B41-4C57-B969-CBF2AA1C0667}" dt="2026-04-30T12:11:12.409" v="9142" actId="1076"/>
          <ac:grpSpMkLst>
            <pc:docMk/>
            <pc:sldMk cId="925545390" sldId="2147375930"/>
            <ac:grpSpMk id="12" creationId="{480C016E-950A-3AC4-E0B2-918135DD1602}"/>
          </ac:grpSpMkLst>
        </pc:grpChg>
        <pc:grpChg chg="add mod">
          <ac:chgData name="Kwint Delbare" userId="3339327a-0d69-4815-8985-cd465e5e4cf1" providerId="ADAL" clId="{97054070-6B41-4C57-B969-CBF2AA1C0667}" dt="2026-04-30T12:11:12.409" v="9142" actId="1076"/>
          <ac:grpSpMkLst>
            <pc:docMk/>
            <pc:sldMk cId="925545390" sldId="2147375930"/>
            <ac:grpSpMk id="15" creationId="{8FE6FFD6-3CDE-BA24-DDE4-84C0D9EB2A39}"/>
          </ac:grpSpMkLst>
        </pc:grpChg>
        <pc:grpChg chg="add mod">
          <ac:chgData name="Kwint Delbare" userId="3339327a-0d69-4815-8985-cd465e5e4cf1" providerId="ADAL" clId="{97054070-6B41-4C57-B969-CBF2AA1C0667}" dt="2026-04-30T12:11:12.409" v="9142" actId="1076"/>
          <ac:grpSpMkLst>
            <pc:docMk/>
            <pc:sldMk cId="925545390" sldId="2147375930"/>
            <ac:grpSpMk id="18" creationId="{A7D32580-E184-BA2B-07B1-E4B185313326}"/>
          </ac:grpSpMkLst>
        </pc:grpChg>
        <pc:picChg chg="add mod">
          <ac:chgData name="Kwint Delbare" userId="3339327a-0d69-4815-8985-cd465e5e4cf1" providerId="ADAL" clId="{97054070-6B41-4C57-B969-CBF2AA1C0667}" dt="2026-04-30T12:11:19.794" v="9159" actId="1036"/>
          <ac:picMkLst>
            <pc:docMk/>
            <pc:sldMk cId="925545390" sldId="2147375930"/>
            <ac:picMk id="7" creationId="{82F27A42-C011-C917-26D3-E919F7CF8476}"/>
          </ac:picMkLst>
        </pc:picChg>
        <pc:picChg chg="add mod">
          <ac:chgData name="Kwint Delbare" userId="3339327a-0d69-4815-8985-cd465e5e4cf1" providerId="ADAL" clId="{97054070-6B41-4C57-B969-CBF2AA1C0667}" dt="2026-04-30T12:11:12.409" v="9142" actId="1076"/>
          <ac:picMkLst>
            <pc:docMk/>
            <pc:sldMk cId="925545390" sldId="2147375930"/>
            <ac:picMk id="10" creationId="{BA9BC923-D123-ED69-258C-7F6E71B746DD}"/>
          </ac:picMkLst>
        </pc:picChg>
        <pc:picChg chg="add mod">
          <ac:chgData name="Kwint Delbare" userId="3339327a-0d69-4815-8985-cd465e5e4cf1" providerId="ADAL" clId="{97054070-6B41-4C57-B969-CBF2AA1C0667}" dt="2026-04-30T12:11:19.794" v="9159" actId="1036"/>
          <ac:picMkLst>
            <pc:docMk/>
            <pc:sldMk cId="925545390" sldId="2147375930"/>
            <ac:picMk id="11" creationId="{604030FF-F124-2115-CFB1-8605597995E3}"/>
          </ac:picMkLst>
        </pc:picChg>
        <pc:picChg chg="add mod">
          <ac:chgData name="Kwint Delbare" userId="3339327a-0d69-4815-8985-cd465e5e4cf1" providerId="ADAL" clId="{97054070-6B41-4C57-B969-CBF2AA1C0667}" dt="2026-04-30T12:11:12.409" v="9142" actId="1076"/>
          <ac:picMkLst>
            <pc:docMk/>
            <pc:sldMk cId="925545390" sldId="2147375930"/>
            <ac:picMk id="14" creationId="{6A2EEE0F-CE0A-5A49-A865-640288FDB7E2}"/>
          </ac:picMkLst>
        </pc:picChg>
        <pc:picChg chg="add mod">
          <ac:chgData name="Kwint Delbare" userId="3339327a-0d69-4815-8985-cd465e5e4cf1" providerId="ADAL" clId="{97054070-6B41-4C57-B969-CBF2AA1C0667}" dt="2026-04-30T12:11:12.409" v="9142" actId="1076"/>
          <ac:picMkLst>
            <pc:docMk/>
            <pc:sldMk cId="925545390" sldId="2147375930"/>
            <ac:picMk id="1026" creationId="{91E026EA-8A9F-3400-F2D6-D28D5D4B7CD2}"/>
          </ac:picMkLst>
        </pc:picChg>
      </pc:sldChg>
      <pc:sldChg chg="addSp modSp add mod">
        <pc:chgData name="Kwint Delbare" userId="3339327a-0d69-4815-8985-cd465e5e4cf1" providerId="ADAL" clId="{97054070-6B41-4C57-B969-CBF2AA1C0667}" dt="2026-04-14T13:44:00.421" v="2950"/>
        <pc:sldMkLst>
          <pc:docMk/>
          <pc:sldMk cId="1438421835" sldId="2147375931"/>
        </pc:sldMkLst>
        <pc:spChg chg="add mod">
          <ac:chgData name="Kwint Delbare" userId="3339327a-0d69-4815-8985-cd465e5e4cf1" providerId="ADAL" clId="{97054070-6B41-4C57-B969-CBF2AA1C0667}" dt="2026-04-14T13:44:00.421" v="2950"/>
          <ac:spMkLst>
            <pc:docMk/>
            <pc:sldMk cId="1438421835" sldId="2147375931"/>
            <ac:spMk id="3" creationId="{591D54D9-D2E0-36DD-C46F-E06DF439660C}"/>
          </ac:spMkLst>
        </pc:spChg>
        <pc:spChg chg="add mod">
          <ac:chgData name="Kwint Delbare" userId="3339327a-0d69-4815-8985-cd465e5e4cf1" providerId="ADAL" clId="{97054070-6B41-4C57-B969-CBF2AA1C0667}" dt="2026-04-14T13:44:00.421" v="2950"/>
          <ac:spMkLst>
            <pc:docMk/>
            <pc:sldMk cId="1438421835" sldId="2147375931"/>
            <ac:spMk id="9" creationId="{962C2F37-EBB7-2CC2-9F7E-2CD32D1BD6D8}"/>
          </ac:spMkLst>
        </pc:spChg>
        <pc:spChg chg="add mod">
          <ac:chgData name="Kwint Delbare" userId="3339327a-0d69-4815-8985-cd465e5e4cf1" providerId="ADAL" clId="{97054070-6B41-4C57-B969-CBF2AA1C0667}" dt="2026-04-14T13:44:00.421" v="2950"/>
          <ac:spMkLst>
            <pc:docMk/>
            <pc:sldMk cId="1438421835" sldId="2147375931"/>
            <ac:spMk id="11" creationId="{98D3E02D-0C06-85A1-B698-68DE9A5190D7}"/>
          </ac:spMkLst>
        </pc:spChg>
        <pc:spChg chg="add mod">
          <ac:chgData name="Kwint Delbare" userId="3339327a-0d69-4815-8985-cd465e5e4cf1" providerId="ADAL" clId="{97054070-6B41-4C57-B969-CBF2AA1C0667}" dt="2026-04-14T13:44:00.421" v="2950"/>
          <ac:spMkLst>
            <pc:docMk/>
            <pc:sldMk cId="1438421835" sldId="2147375931"/>
            <ac:spMk id="12" creationId="{A4A1B325-E24B-9421-3056-BCC11E37F9F2}"/>
          </ac:spMkLst>
        </pc:spChg>
        <pc:spChg chg="add mod">
          <ac:chgData name="Kwint Delbare" userId="3339327a-0d69-4815-8985-cd465e5e4cf1" providerId="ADAL" clId="{97054070-6B41-4C57-B969-CBF2AA1C0667}" dt="2026-04-14T13:44:00.421" v="2950"/>
          <ac:spMkLst>
            <pc:docMk/>
            <pc:sldMk cId="1438421835" sldId="2147375931"/>
            <ac:spMk id="13" creationId="{915E79EF-621B-F18A-9FFF-290981E14C52}"/>
          </ac:spMkLst>
        </pc:spChg>
        <pc:spChg chg="add mod">
          <ac:chgData name="Kwint Delbare" userId="3339327a-0d69-4815-8985-cd465e5e4cf1" providerId="ADAL" clId="{97054070-6B41-4C57-B969-CBF2AA1C0667}" dt="2026-04-14T13:44:00.421" v="2950"/>
          <ac:spMkLst>
            <pc:docMk/>
            <pc:sldMk cId="1438421835" sldId="2147375931"/>
            <ac:spMk id="14" creationId="{9BA8E62A-AE5C-A448-0CEE-3CFF8B1556EE}"/>
          </ac:spMkLst>
        </pc:spChg>
        <pc:spChg chg="add mod">
          <ac:chgData name="Kwint Delbare" userId="3339327a-0d69-4815-8985-cd465e5e4cf1" providerId="ADAL" clId="{97054070-6B41-4C57-B969-CBF2AA1C0667}" dt="2026-04-14T13:44:00.421" v="2950"/>
          <ac:spMkLst>
            <pc:docMk/>
            <pc:sldMk cId="1438421835" sldId="2147375931"/>
            <ac:spMk id="15" creationId="{E7C4E402-5717-6BAA-A2B9-EEF3682EA9ED}"/>
          </ac:spMkLst>
        </pc:spChg>
        <pc:spChg chg="add mod">
          <ac:chgData name="Kwint Delbare" userId="3339327a-0d69-4815-8985-cd465e5e4cf1" providerId="ADAL" clId="{97054070-6B41-4C57-B969-CBF2AA1C0667}" dt="2026-04-14T13:44:00.421" v="2950"/>
          <ac:spMkLst>
            <pc:docMk/>
            <pc:sldMk cId="1438421835" sldId="2147375931"/>
            <ac:spMk id="17" creationId="{7FE886D7-4CBE-E1DB-7C3D-E30DBBA762F0}"/>
          </ac:spMkLst>
        </pc:spChg>
        <pc:spChg chg="add mod">
          <ac:chgData name="Kwint Delbare" userId="3339327a-0d69-4815-8985-cd465e5e4cf1" providerId="ADAL" clId="{97054070-6B41-4C57-B969-CBF2AA1C0667}" dt="2026-04-14T13:44:00.421" v="2950"/>
          <ac:spMkLst>
            <pc:docMk/>
            <pc:sldMk cId="1438421835" sldId="2147375931"/>
            <ac:spMk id="18" creationId="{062365E3-57A6-51BE-1346-DAA0D9792431}"/>
          </ac:spMkLst>
        </pc:spChg>
        <pc:spChg chg="mod">
          <ac:chgData name="Kwint Delbare" userId="3339327a-0d69-4815-8985-cd465e5e4cf1" providerId="ADAL" clId="{97054070-6B41-4C57-B969-CBF2AA1C0667}" dt="2026-04-14T13:33:31.836" v="2881" actId="207"/>
          <ac:spMkLst>
            <pc:docMk/>
            <pc:sldMk cId="1438421835" sldId="2147375931"/>
            <ac:spMk id="19" creationId="{7B59D4FF-5623-5018-0C0A-E5C37E5EA291}"/>
          </ac:spMkLst>
        </pc:spChg>
        <pc:spChg chg="mod">
          <ac:chgData name="Kwint Delbare" userId="3339327a-0d69-4815-8985-cd465e5e4cf1" providerId="ADAL" clId="{97054070-6B41-4C57-B969-CBF2AA1C0667}" dt="2026-04-14T13:33:48.591" v="2882" actId="207"/>
          <ac:spMkLst>
            <pc:docMk/>
            <pc:sldMk cId="1438421835" sldId="2147375931"/>
            <ac:spMk id="20" creationId="{4A4FE159-757F-686F-7220-3561C5456E1F}"/>
          </ac:spMkLst>
        </pc:spChg>
        <pc:spChg chg="add mod">
          <ac:chgData name="Kwint Delbare" userId="3339327a-0d69-4815-8985-cd465e5e4cf1" providerId="ADAL" clId="{97054070-6B41-4C57-B969-CBF2AA1C0667}" dt="2026-04-14T13:44:00.421" v="2950"/>
          <ac:spMkLst>
            <pc:docMk/>
            <pc:sldMk cId="1438421835" sldId="2147375931"/>
            <ac:spMk id="23" creationId="{F2C53821-587D-06DF-E039-6FC950F195EC}"/>
          </ac:spMkLst>
        </pc:spChg>
      </pc:sldChg>
      <pc:sldChg chg="addSp modSp add mod">
        <pc:chgData name="Kwint Delbare" userId="3339327a-0d69-4815-8985-cd465e5e4cf1" providerId="ADAL" clId="{97054070-6B41-4C57-B969-CBF2AA1C0667}" dt="2026-04-24T12:56:13.344" v="4586" actId="1076"/>
        <pc:sldMkLst>
          <pc:docMk/>
          <pc:sldMk cId="424882987" sldId="2147375932"/>
        </pc:sldMkLst>
        <pc:spChg chg="add mod">
          <ac:chgData name="Kwint Delbare" userId="3339327a-0d69-4815-8985-cd465e5e4cf1" providerId="ADAL" clId="{97054070-6B41-4C57-B969-CBF2AA1C0667}" dt="2026-04-14T13:44:03.691" v="2951"/>
          <ac:spMkLst>
            <pc:docMk/>
            <pc:sldMk cId="424882987" sldId="2147375932"/>
            <ac:spMk id="3" creationId="{B8AE86D1-42C4-01F8-C0BB-5007F0435873}"/>
          </ac:spMkLst>
        </pc:spChg>
        <pc:spChg chg="add mod">
          <ac:chgData name="Kwint Delbare" userId="3339327a-0d69-4815-8985-cd465e5e4cf1" providerId="ADAL" clId="{97054070-6B41-4C57-B969-CBF2AA1C0667}" dt="2026-04-14T13:44:03.691" v="2951"/>
          <ac:spMkLst>
            <pc:docMk/>
            <pc:sldMk cId="424882987" sldId="2147375932"/>
            <ac:spMk id="6" creationId="{E4BF8DF8-AFBA-0E6B-6938-B9C107099430}"/>
          </ac:spMkLst>
        </pc:spChg>
        <pc:spChg chg="add mod">
          <ac:chgData name="Kwint Delbare" userId="3339327a-0d69-4815-8985-cd465e5e4cf1" providerId="ADAL" clId="{97054070-6B41-4C57-B969-CBF2AA1C0667}" dt="2026-04-14T13:44:03.691" v="2951"/>
          <ac:spMkLst>
            <pc:docMk/>
            <pc:sldMk cId="424882987" sldId="2147375932"/>
            <ac:spMk id="7" creationId="{DD4F0814-5F21-477E-DC80-CBF189948E3C}"/>
          </ac:spMkLst>
        </pc:spChg>
        <pc:spChg chg="add mod">
          <ac:chgData name="Kwint Delbare" userId="3339327a-0d69-4815-8985-cd465e5e4cf1" providerId="ADAL" clId="{97054070-6B41-4C57-B969-CBF2AA1C0667}" dt="2026-04-14T13:44:03.691" v="2951"/>
          <ac:spMkLst>
            <pc:docMk/>
            <pc:sldMk cId="424882987" sldId="2147375932"/>
            <ac:spMk id="9" creationId="{29E61325-EFA2-FC5C-676A-5E530DCB6D79}"/>
          </ac:spMkLst>
        </pc:spChg>
        <pc:spChg chg="mod">
          <ac:chgData name="Kwint Delbare" userId="3339327a-0d69-4815-8985-cd465e5e4cf1" providerId="ADAL" clId="{97054070-6B41-4C57-B969-CBF2AA1C0667}" dt="2026-04-14T13:34:57.962" v="2889" actId="207"/>
          <ac:spMkLst>
            <pc:docMk/>
            <pc:sldMk cId="424882987" sldId="2147375932"/>
            <ac:spMk id="10" creationId="{B4ADA7BA-D9DF-75A4-6DDE-70B58D12AE3C}"/>
          </ac:spMkLst>
        </pc:spChg>
        <pc:spChg chg="add mod">
          <ac:chgData name="Kwint Delbare" userId="3339327a-0d69-4815-8985-cd465e5e4cf1" providerId="ADAL" clId="{97054070-6B41-4C57-B969-CBF2AA1C0667}" dt="2026-04-14T13:44:03.691" v="2951"/>
          <ac:spMkLst>
            <pc:docMk/>
            <pc:sldMk cId="424882987" sldId="2147375932"/>
            <ac:spMk id="12" creationId="{0504ACC8-7DC4-C821-9533-DDF34A1AF85C}"/>
          </ac:spMkLst>
        </pc:spChg>
        <pc:spChg chg="add mod">
          <ac:chgData name="Kwint Delbare" userId="3339327a-0d69-4815-8985-cd465e5e4cf1" providerId="ADAL" clId="{97054070-6B41-4C57-B969-CBF2AA1C0667}" dt="2026-04-14T13:44:03.691" v="2951"/>
          <ac:spMkLst>
            <pc:docMk/>
            <pc:sldMk cId="424882987" sldId="2147375932"/>
            <ac:spMk id="13" creationId="{EB990992-5369-3C3D-637F-CBE24BB0B728}"/>
          </ac:spMkLst>
        </pc:spChg>
        <pc:spChg chg="add mod">
          <ac:chgData name="Kwint Delbare" userId="3339327a-0d69-4815-8985-cd465e5e4cf1" providerId="ADAL" clId="{97054070-6B41-4C57-B969-CBF2AA1C0667}" dt="2026-04-14T13:44:03.691" v="2951"/>
          <ac:spMkLst>
            <pc:docMk/>
            <pc:sldMk cId="424882987" sldId="2147375932"/>
            <ac:spMk id="14" creationId="{CA2BE18C-54A6-DC91-0266-1DDDBC132593}"/>
          </ac:spMkLst>
        </pc:spChg>
        <pc:spChg chg="add mod">
          <ac:chgData name="Kwint Delbare" userId="3339327a-0d69-4815-8985-cd465e5e4cf1" providerId="ADAL" clId="{97054070-6B41-4C57-B969-CBF2AA1C0667}" dt="2026-04-14T13:44:03.691" v="2951"/>
          <ac:spMkLst>
            <pc:docMk/>
            <pc:sldMk cId="424882987" sldId="2147375932"/>
            <ac:spMk id="15" creationId="{E5D2CCB1-6645-76AF-F816-53074051C26D}"/>
          </ac:spMkLst>
        </pc:spChg>
        <pc:spChg chg="add mod">
          <ac:chgData name="Kwint Delbare" userId="3339327a-0d69-4815-8985-cd465e5e4cf1" providerId="ADAL" clId="{97054070-6B41-4C57-B969-CBF2AA1C0667}" dt="2026-04-14T13:44:03.691" v="2951"/>
          <ac:spMkLst>
            <pc:docMk/>
            <pc:sldMk cId="424882987" sldId="2147375932"/>
            <ac:spMk id="17" creationId="{039E5385-7611-D170-321A-46BA32DA75EE}"/>
          </ac:spMkLst>
        </pc:spChg>
        <pc:spChg chg="add mod">
          <ac:chgData name="Kwint Delbare" userId="3339327a-0d69-4815-8985-cd465e5e4cf1" providerId="ADAL" clId="{97054070-6B41-4C57-B969-CBF2AA1C0667}" dt="2026-04-14T13:44:03.691" v="2951"/>
          <ac:spMkLst>
            <pc:docMk/>
            <pc:sldMk cId="424882987" sldId="2147375932"/>
            <ac:spMk id="18" creationId="{F18AE0E5-C97A-82C4-9D72-E7EDE4114A91}"/>
          </ac:spMkLst>
        </pc:spChg>
        <pc:spChg chg="mod">
          <ac:chgData name="Kwint Delbare" userId="3339327a-0d69-4815-8985-cd465e5e4cf1" providerId="ADAL" clId="{97054070-6B41-4C57-B969-CBF2AA1C0667}" dt="2026-04-14T13:34:49.602" v="2888" actId="207"/>
          <ac:spMkLst>
            <pc:docMk/>
            <pc:sldMk cId="424882987" sldId="2147375932"/>
            <ac:spMk id="20" creationId="{99C072FE-9517-F710-A6E7-88BA6172F484}"/>
          </ac:spMkLst>
        </pc:spChg>
        <pc:spChg chg="add mod">
          <ac:chgData name="Kwint Delbare" userId="3339327a-0d69-4815-8985-cd465e5e4cf1" providerId="ADAL" clId="{97054070-6B41-4C57-B969-CBF2AA1C0667}" dt="2026-04-24T12:56:10.251" v="4585" actId="1076"/>
          <ac:spMkLst>
            <pc:docMk/>
            <pc:sldMk cId="424882987" sldId="2147375932"/>
            <ac:spMk id="26" creationId="{015C5A73-8659-BA01-7206-B89035B6B528}"/>
          </ac:spMkLst>
        </pc:spChg>
        <pc:picChg chg="add mod">
          <ac:chgData name="Kwint Delbare" userId="3339327a-0d69-4815-8985-cd465e5e4cf1" providerId="ADAL" clId="{97054070-6B41-4C57-B969-CBF2AA1C0667}" dt="2026-04-24T12:56:13.344" v="4586" actId="1076"/>
          <ac:picMkLst>
            <pc:docMk/>
            <pc:sldMk cId="424882987" sldId="2147375932"/>
            <ac:picMk id="25" creationId="{04014137-BAD3-78CD-A1FA-7EEFE102C660}"/>
          </ac:picMkLst>
        </pc:picChg>
      </pc:sldChg>
      <pc:sldChg chg="addSp modSp add mod">
        <pc:chgData name="Kwint Delbare" userId="3339327a-0d69-4815-8985-cd465e5e4cf1" providerId="ADAL" clId="{97054070-6B41-4C57-B969-CBF2AA1C0667}" dt="2026-04-24T12:58:16.139" v="4606" actId="20577"/>
        <pc:sldMkLst>
          <pc:docMk/>
          <pc:sldMk cId="2415249160" sldId="2147375933"/>
        </pc:sldMkLst>
        <pc:spChg chg="add mod">
          <ac:chgData name="Kwint Delbare" userId="3339327a-0d69-4815-8985-cd465e5e4cf1" providerId="ADAL" clId="{97054070-6B41-4C57-B969-CBF2AA1C0667}" dt="2026-04-14T13:44:05.382" v="2952"/>
          <ac:spMkLst>
            <pc:docMk/>
            <pc:sldMk cId="2415249160" sldId="2147375933"/>
            <ac:spMk id="6" creationId="{0D07F9B5-1134-0D2A-460F-83DA215C31F8}"/>
          </ac:spMkLst>
        </pc:spChg>
        <pc:spChg chg="add mod">
          <ac:chgData name="Kwint Delbare" userId="3339327a-0d69-4815-8985-cd465e5e4cf1" providerId="ADAL" clId="{97054070-6B41-4C57-B969-CBF2AA1C0667}" dt="2026-04-14T13:44:05.382" v="2952"/>
          <ac:spMkLst>
            <pc:docMk/>
            <pc:sldMk cId="2415249160" sldId="2147375933"/>
            <ac:spMk id="7" creationId="{929A81ED-8F7D-2AAD-9692-4012CC2A8C7F}"/>
          </ac:spMkLst>
        </pc:spChg>
        <pc:spChg chg="mod">
          <ac:chgData name="Kwint Delbare" userId="3339327a-0d69-4815-8985-cd465e5e4cf1" providerId="ADAL" clId="{97054070-6B41-4C57-B969-CBF2AA1C0667}" dt="2026-04-14T13:36:08.867" v="2897" actId="207"/>
          <ac:spMkLst>
            <pc:docMk/>
            <pc:sldMk cId="2415249160" sldId="2147375933"/>
            <ac:spMk id="10" creationId="{E4D3141C-1DE6-DCD0-D80D-8263AAA52865}"/>
          </ac:spMkLst>
        </pc:spChg>
        <pc:spChg chg="add mod">
          <ac:chgData name="Kwint Delbare" userId="3339327a-0d69-4815-8985-cd465e5e4cf1" providerId="ADAL" clId="{97054070-6B41-4C57-B969-CBF2AA1C0667}" dt="2026-04-14T13:44:05.382" v="2952"/>
          <ac:spMkLst>
            <pc:docMk/>
            <pc:sldMk cId="2415249160" sldId="2147375933"/>
            <ac:spMk id="11" creationId="{D223341F-B113-18C8-214D-3F132001F494}"/>
          </ac:spMkLst>
        </pc:spChg>
        <pc:spChg chg="add mod">
          <ac:chgData name="Kwint Delbare" userId="3339327a-0d69-4815-8985-cd465e5e4cf1" providerId="ADAL" clId="{97054070-6B41-4C57-B969-CBF2AA1C0667}" dt="2026-04-14T13:44:05.382" v="2952"/>
          <ac:spMkLst>
            <pc:docMk/>
            <pc:sldMk cId="2415249160" sldId="2147375933"/>
            <ac:spMk id="12" creationId="{B0FED527-D2D8-301A-C1D0-70A168A04F7D}"/>
          </ac:spMkLst>
        </pc:spChg>
        <pc:spChg chg="add mod">
          <ac:chgData name="Kwint Delbare" userId="3339327a-0d69-4815-8985-cd465e5e4cf1" providerId="ADAL" clId="{97054070-6B41-4C57-B969-CBF2AA1C0667}" dt="2026-04-14T13:44:05.382" v="2952"/>
          <ac:spMkLst>
            <pc:docMk/>
            <pc:sldMk cId="2415249160" sldId="2147375933"/>
            <ac:spMk id="13" creationId="{CBA4EA53-64B0-2AA9-EB2A-7AEA12786FBA}"/>
          </ac:spMkLst>
        </pc:spChg>
        <pc:spChg chg="add mod">
          <ac:chgData name="Kwint Delbare" userId="3339327a-0d69-4815-8985-cd465e5e4cf1" providerId="ADAL" clId="{97054070-6B41-4C57-B969-CBF2AA1C0667}" dt="2026-04-14T13:44:05.382" v="2952"/>
          <ac:spMkLst>
            <pc:docMk/>
            <pc:sldMk cId="2415249160" sldId="2147375933"/>
            <ac:spMk id="14" creationId="{38565F99-C8A7-94E2-B376-98DF7076F2E6}"/>
          </ac:spMkLst>
        </pc:spChg>
        <pc:spChg chg="add mod">
          <ac:chgData name="Kwint Delbare" userId="3339327a-0d69-4815-8985-cd465e5e4cf1" providerId="ADAL" clId="{97054070-6B41-4C57-B969-CBF2AA1C0667}" dt="2026-04-14T13:44:05.382" v="2952"/>
          <ac:spMkLst>
            <pc:docMk/>
            <pc:sldMk cId="2415249160" sldId="2147375933"/>
            <ac:spMk id="15" creationId="{39A2F3ED-6E2D-193E-4A70-6CEB263BEEF4}"/>
          </ac:spMkLst>
        </pc:spChg>
        <pc:spChg chg="add mod">
          <ac:chgData name="Kwint Delbare" userId="3339327a-0d69-4815-8985-cd465e5e4cf1" providerId="ADAL" clId="{97054070-6B41-4C57-B969-CBF2AA1C0667}" dt="2026-04-14T13:44:05.382" v="2952"/>
          <ac:spMkLst>
            <pc:docMk/>
            <pc:sldMk cId="2415249160" sldId="2147375933"/>
            <ac:spMk id="17" creationId="{3CB9376D-BC2B-73E6-821B-745D4E3D4B6D}"/>
          </ac:spMkLst>
        </pc:spChg>
        <pc:spChg chg="add mod">
          <ac:chgData name="Kwint Delbare" userId="3339327a-0d69-4815-8985-cd465e5e4cf1" providerId="ADAL" clId="{97054070-6B41-4C57-B969-CBF2AA1C0667}" dt="2026-04-14T13:44:05.382" v="2952"/>
          <ac:spMkLst>
            <pc:docMk/>
            <pc:sldMk cId="2415249160" sldId="2147375933"/>
            <ac:spMk id="18" creationId="{BDE98751-7011-E050-FB39-9914CD388F30}"/>
          </ac:spMkLst>
        </pc:spChg>
        <pc:spChg chg="mod">
          <ac:chgData name="Kwint Delbare" userId="3339327a-0d69-4815-8985-cd465e5e4cf1" providerId="ADAL" clId="{97054070-6B41-4C57-B969-CBF2AA1C0667}" dt="2026-04-14T13:35:53.839" v="2896" actId="207"/>
          <ac:spMkLst>
            <pc:docMk/>
            <pc:sldMk cId="2415249160" sldId="2147375933"/>
            <ac:spMk id="20" creationId="{A67760FA-D752-0799-2D56-43A385D034C0}"/>
          </ac:spMkLst>
        </pc:spChg>
        <pc:spChg chg="add mod">
          <ac:chgData name="Kwint Delbare" userId="3339327a-0d69-4815-8985-cd465e5e4cf1" providerId="ADAL" clId="{97054070-6B41-4C57-B969-CBF2AA1C0667}" dt="2026-04-14T13:44:05.382" v="2952"/>
          <ac:spMkLst>
            <pc:docMk/>
            <pc:sldMk cId="2415249160" sldId="2147375933"/>
            <ac:spMk id="23" creationId="{F4445753-9711-ADAA-01DD-FC680955C371}"/>
          </ac:spMkLst>
        </pc:spChg>
        <pc:spChg chg="add mod">
          <ac:chgData name="Kwint Delbare" userId="3339327a-0d69-4815-8985-cd465e5e4cf1" providerId="ADAL" clId="{97054070-6B41-4C57-B969-CBF2AA1C0667}" dt="2026-04-24T12:56:26.244" v="4587"/>
          <ac:spMkLst>
            <pc:docMk/>
            <pc:sldMk cId="2415249160" sldId="2147375933"/>
            <ac:spMk id="25" creationId="{BC50E167-3A43-D876-B51E-F95A80DC68FD}"/>
          </ac:spMkLst>
        </pc:spChg>
        <pc:spChg chg="add mod">
          <ac:chgData name="Kwint Delbare" userId="3339327a-0d69-4815-8985-cd465e5e4cf1" providerId="ADAL" clId="{97054070-6B41-4C57-B969-CBF2AA1C0667}" dt="2026-04-24T12:58:16.139" v="4606" actId="20577"/>
          <ac:spMkLst>
            <pc:docMk/>
            <pc:sldMk cId="2415249160" sldId="2147375933"/>
            <ac:spMk id="28" creationId="{507BE755-95FA-F588-5C0C-B43CAAE8A64C}"/>
          </ac:spMkLst>
        </pc:spChg>
        <pc:picChg chg="add mod">
          <ac:chgData name="Kwint Delbare" userId="3339327a-0d69-4815-8985-cd465e5e4cf1" providerId="ADAL" clId="{97054070-6B41-4C57-B969-CBF2AA1C0667}" dt="2026-04-24T12:56:26.244" v="4587"/>
          <ac:picMkLst>
            <pc:docMk/>
            <pc:sldMk cId="2415249160" sldId="2147375933"/>
            <ac:picMk id="24" creationId="{A05B1B2E-0047-784E-9A6D-36C0FE7C1123}"/>
          </ac:picMkLst>
        </pc:picChg>
        <pc:picChg chg="add mod">
          <ac:chgData name="Kwint Delbare" userId="3339327a-0d69-4815-8985-cd465e5e4cf1" providerId="ADAL" clId="{97054070-6B41-4C57-B969-CBF2AA1C0667}" dt="2026-04-24T12:57:52.928" v="4590" actId="1076"/>
          <ac:picMkLst>
            <pc:docMk/>
            <pc:sldMk cId="2415249160" sldId="2147375933"/>
            <ac:picMk id="27" creationId="{A15A237B-4AA9-EC40-D36B-2446C93FB185}"/>
          </ac:picMkLst>
        </pc:picChg>
      </pc:sldChg>
      <pc:sldChg chg="addSp delSp modSp add mod">
        <pc:chgData name="Kwint Delbare" userId="3339327a-0d69-4815-8985-cd465e5e4cf1" providerId="ADAL" clId="{97054070-6B41-4C57-B969-CBF2AA1C0667}" dt="2026-04-27T09:00:05.616" v="4634" actId="20577"/>
        <pc:sldMkLst>
          <pc:docMk/>
          <pc:sldMk cId="3475158544" sldId="2147375934"/>
        </pc:sldMkLst>
        <pc:spChg chg="add mod">
          <ac:chgData name="Kwint Delbare" userId="3339327a-0d69-4815-8985-cd465e5e4cf1" providerId="ADAL" clId="{97054070-6B41-4C57-B969-CBF2AA1C0667}" dt="2026-04-14T13:44:06.458" v="2953"/>
          <ac:spMkLst>
            <pc:docMk/>
            <pc:sldMk cId="3475158544" sldId="2147375934"/>
            <ac:spMk id="3" creationId="{F3CD4298-0DB5-0A4F-8AB1-429916496C30}"/>
          </ac:spMkLst>
        </pc:spChg>
        <pc:spChg chg="add mod">
          <ac:chgData name="Kwint Delbare" userId="3339327a-0d69-4815-8985-cd465e5e4cf1" providerId="ADAL" clId="{97054070-6B41-4C57-B969-CBF2AA1C0667}" dt="2026-04-14T13:44:06.458" v="2953"/>
          <ac:spMkLst>
            <pc:docMk/>
            <pc:sldMk cId="3475158544" sldId="2147375934"/>
            <ac:spMk id="6" creationId="{7EAB471D-8A8B-8376-66E7-4E6C1EC71CFD}"/>
          </ac:spMkLst>
        </pc:spChg>
        <pc:spChg chg="add mod">
          <ac:chgData name="Kwint Delbare" userId="3339327a-0d69-4815-8985-cd465e5e4cf1" providerId="ADAL" clId="{97054070-6B41-4C57-B969-CBF2AA1C0667}" dt="2026-04-14T13:44:06.458" v="2953"/>
          <ac:spMkLst>
            <pc:docMk/>
            <pc:sldMk cId="3475158544" sldId="2147375934"/>
            <ac:spMk id="7" creationId="{2CD812E7-7DA2-3FC4-E55C-BFF29B0193C0}"/>
          </ac:spMkLst>
        </pc:spChg>
        <pc:spChg chg="mod">
          <ac:chgData name="Kwint Delbare" userId="3339327a-0d69-4815-8985-cd465e5e4cf1" providerId="ADAL" clId="{97054070-6B41-4C57-B969-CBF2AA1C0667}" dt="2026-04-14T13:36:42.137" v="2901" actId="207"/>
          <ac:spMkLst>
            <pc:docMk/>
            <pc:sldMk cId="3475158544" sldId="2147375934"/>
            <ac:spMk id="10" creationId="{E0F7C133-B4D9-C09C-6FA1-12FDD9A0D8CA}"/>
          </ac:spMkLst>
        </pc:spChg>
        <pc:spChg chg="add mod">
          <ac:chgData name="Kwint Delbare" userId="3339327a-0d69-4815-8985-cd465e5e4cf1" providerId="ADAL" clId="{97054070-6B41-4C57-B969-CBF2AA1C0667}" dt="2026-04-14T13:44:06.458" v="2953"/>
          <ac:spMkLst>
            <pc:docMk/>
            <pc:sldMk cId="3475158544" sldId="2147375934"/>
            <ac:spMk id="11" creationId="{E9F0A2AB-AA79-DA8A-4974-C07A5B21A08C}"/>
          </ac:spMkLst>
        </pc:spChg>
        <pc:spChg chg="add mod">
          <ac:chgData name="Kwint Delbare" userId="3339327a-0d69-4815-8985-cd465e5e4cf1" providerId="ADAL" clId="{97054070-6B41-4C57-B969-CBF2AA1C0667}" dt="2026-04-14T13:44:06.458" v="2953"/>
          <ac:spMkLst>
            <pc:docMk/>
            <pc:sldMk cId="3475158544" sldId="2147375934"/>
            <ac:spMk id="12" creationId="{3DC8E629-2326-5971-8FB1-5B5D03FDA925}"/>
          </ac:spMkLst>
        </pc:spChg>
        <pc:spChg chg="add mod">
          <ac:chgData name="Kwint Delbare" userId="3339327a-0d69-4815-8985-cd465e5e4cf1" providerId="ADAL" clId="{97054070-6B41-4C57-B969-CBF2AA1C0667}" dt="2026-04-14T13:44:06.458" v="2953"/>
          <ac:spMkLst>
            <pc:docMk/>
            <pc:sldMk cId="3475158544" sldId="2147375934"/>
            <ac:spMk id="13" creationId="{13225D90-5274-95C5-BBFA-6D516F22BFBD}"/>
          </ac:spMkLst>
        </pc:spChg>
        <pc:spChg chg="add mod">
          <ac:chgData name="Kwint Delbare" userId="3339327a-0d69-4815-8985-cd465e5e4cf1" providerId="ADAL" clId="{97054070-6B41-4C57-B969-CBF2AA1C0667}" dt="2026-04-14T13:44:06.458" v="2953"/>
          <ac:spMkLst>
            <pc:docMk/>
            <pc:sldMk cId="3475158544" sldId="2147375934"/>
            <ac:spMk id="14" creationId="{5E70E408-3862-B792-AE2E-AF6DA198CD33}"/>
          </ac:spMkLst>
        </pc:spChg>
        <pc:spChg chg="add mod">
          <ac:chgData name="Kwint Delbare" userId="3339327a-0d69-4815-8985-cd465e5e4cf1" providerId="ADAL" clId="{97054070-6B41-4C57-B969-CBF2AA1C0667}" dt="2026-04-14T13:44:06.458" v="2953"/>
          <ac:spMkLst>
            <pc:docMk/>
            <pc:sldMk cId="3475158544" sldId="2147375934"/>
            <ac:spMk id="15" creationId="{7BBFABA7-FA4D-1407-5A45-46305F1C61AF}"/>
          </ac:spMkLst>
        </pc:spChg>
        <pc:spChg chg="add mod">
          <ac:chgData name="Kwint Delbare" userId="3339327a-0d69-4815-8985-cd465e5e4cf1" providerId="ADAL" clId="{97054070-6B41-4C57-B969-CBF2AA1C0667}" dt="2026-04-14T13:44:06.458" v="2953"/>
          <ac:spMkLst>
            <pc:docMk/>
            <pc:sldMk cId="3475158544" sldId="2147375934"/>
            <ac:spMk id="18" creationId="{30432088-B87C-EA85-BE4C-796DF0891BDD}"/>
          </ac:spMkLst>
        </pc:spChg>
        <pc:spChg chg="mod">
          <ac:chgData name="Kwint Delbare" userId="3339327a-0d69-4815-8985-cd465e5e4cf1" providerId="ADAL" clId="{97054070-6B41-4C57-B969-CBF2AA1C0667}" dt="2026-04-14T13:36:36.173" v="2900" actId="207"/>
          <ac:spMkLst>
            <pc:docMk/>
            <pc:sldMk cId="3475158544" sldId="2147375934"/>
            <ac:spMk id="20" creationId="{B1A2AE41-1264-DD14-CBA4-3D665C9FAF34}"/>
          </ac:spMkLst>
        </pc:spChg>
        <pc:spChg chg="add mod">
          <ac:chgData name="Kwint Delbare" userId="3339327a-0d69-4815-8985-cd465e5e4cf1" providerId="ADAL" clId="{97054070-6B41-4C57-B969-CBF2AA1C0667}" dt="2026-04-14T13:44:06.458" v="2953"/>
          <ac:spMkLst>
            <pc:docMk/>
            <pc:sldMk cId="3475158544" sldId="2147375934"/>
            <ac:spMk id="23" creationId="{487175F1-6863-8E09-9C4F-B0E972D1F659}"/>
          </ac:spMkLst>
        </pc:spChg>
        <pc:spChg chg="add mod">
          <ac:chgData name="Kwint Delbare" userId="3339327a-0d69-4815-8985-cd465e5e4cf1" providerId="ADAL" clId="{97054070-6B41-4C57-B969-CBF2AA1C0667}" dt="2026-04-27T09:00:05.616" v="4634" actId="20577"/>
          <ac:spMkLst>
            <pc:docMk/>
            <pc:sldMk cId="3475158544" sldId="2147375934"/>
            <ac:spMk id="27" creationId="{5B64447D-F8F7-503C-4A55-009F724F4CDB}"/>
          </ac:spMkLst>
        </pc:spChg>
        <pc:picChg chg="add mod">
          <ac:chgData name="Kwint Delbare" userId="3339327a-0d69-4815-8985-cd465e5e4cf1" providerId="ADAL" clId="{97054070-6B41-4C57-B969-CBF2AA1C0667}" dt="2026-04-27T08:59:54.636" v="4615" actId="1076"/>
          <ac:picMkLst>
            <pc:docMk/>
            <pc:sldMk cId="3475158544" sldId="2147375934"/>
            <ac:picMk id="25" creationId="{E1300431-9CC7-690E-41F7-BAA2FB6BD325}"/>
          </ac:picMkLst>
        </pc:picChg>
      </pc:sldChg>
      <pc:sldChg chg="addSp modSp add mod">
        <pc:chgData name="Kwint Delbare" userId="3339327a-0d69-4815-8985-cd465e5e4cf1" providerId="ADAL" clId="{97054070-6B41-4C57-B969-CBF2AA1C0667}" dt="2026-04-27T09:01:22.162" v="4669" actId="20577"/>
        <pc:sldMkLst>
          <pc:docMk/>
          <pc:sldMk cId="1200115119" sldId="2147375935"/>
        </pc:sldMkLst>
        <pc:spChg chg="add mod">
          <ac:chgData name="Kwint Delbare" userId="3339327a-0d69-4815-8985-cd465e5e4cf1" providerId="ADAL" clId="{97054070-6B41-4C57-B969-CBF2AA1C0667}" dt="2026-04-14T13:44:07.429" v="2954"/>
          <ac:spMkLst>
            <pc:docMk/>
            <pc:sldMk cId="1200115119" sldId="2147375935"/>
            <ac:spMk id="3" creationId="{A96DDA19-A060-08FF-BC7D-DB15F9006611}"/>
          </ac:spMkLst>
        </pc:spChg>
        <pc:spChg chg="add mod">
          <ac:chgData name="Kwint Delbare" userId="3339327a-0d69-4815-8985-cd465e5e4cf1" providerId="ADAL" clId="{97054070-6B41-4C57-B969-CBF2AA1C0667}" dt="2026-04-14T13:44:07.429" v="2954"/>
          <ac:spMkLst>
            <pc:docMk/>
            <pc:sldMk cId="1200115119" sldId="2147375935"/>
            <ac:spMk id="6" creationId="{75278862-269C-1FE9-4A9E-E84A85E4F8BB}"/>
          </ac:spMkLst>
        </pc:spChg>
        <pc:spChg chg="add mod">
          <ac:chgData name="Kwint Delbare" userId="3339327a-0d69-4815-8985-cd465e5e4cf1" providerId="ADAL" clId="{97054070-6B41-4C57-B969-CBF2AA1C0667}" dt="2026-04-14T13:44:07.429" v="2954"/>
          <ac:spMkLst>
            <pc:docMk/>
            <pc:sldMk cId="1200115119" sldId="2147375935"/>
            <ac:spMk id="7" creationId="{F6163830-D3F6-F6AA-F50F-CF948C19D24A}"/>
          </ac:spMkLst>
        </pc:spChg>
        <pc:spChg chg="mod">
          <ac:chgData name="Kwint Delbare" userId="3339327a-0d69-4815-8985-cd465e5e4cf1" providerId="ADAL" clId="{97054070-6B41-4C57-B969-CBF2AA1C0667}" dt="2026-04-14T13:38:09.191" v="2910" actId="207"/>
          <ac:spMkLst>
            <pc:docMk/>
            <pc:sldMk cId="1200115119" sldId="2147375935"/>
            <ac:spMk id="10" creationId="{580DE594-8432-14DC-FE2B-8F7914C53D68}"/>
          </ac:spMkLst>
        </pc:spChg>
        <pc:spChg chg="add mod">
          <ac:chgData name="Kwint Delbare" userId="3339327a-0d69-4815-8985-cd465e5e4cf1" providerId="ADAL" clId="{97054070-6B41-4C57-B969-CBF2AA1C0667}" dt="2026-04-14T13:44:07.429" v="2954"/>
          <ac:spMkLst>
            <pc:docMk/>
            <pc:sldMk cId="1200115119" sldId="2147375935"/>
            <ac:spMk id="11" creationId="{3C795E78-DBC9-CB81-D812-04DF8EB65642}"/>
          </ac:spMkLst>
        </pc:spChg>
        <pc:spChg chg="add mod">
          <ac:chgData name="Kwint Delbare" userId="3339327a-0d69-4815-8985-cd465e5e4cf1" providerId="ADAL" clId="{97054070-6B41-4C57-B969-CBF2AA1C0667}" dt="2026-04-14T13:44:07.429" v="2954"/>
          <ac:spMkLst>
            <pc:docMk/>
            <pc:sldMk cId="1200115119" sldId="2147375935"/>
            <ac:spMk id="12" creationId="{17BE39D7-76C7-D662-3029-00BC41848260}"/>
          </ac:spMkLst>
        </pc:spChg>
        <pc:spChg chg="add mod">
          <ac:chgData name="Kwint Delbare" userId="3339327a-0d69-4815-8985-cd465e5e4cf1" providerId="ADAL" clId="{97054070-6B41-4C57-B969-CBF2AA1C0667}" dt="2026-04-14T13:44:07.429" v="2954"/>
          <ac:spMkLst>
            <pc:docMk/>
            <pc:sldMk cId="1200115119" sldId="2147375935"/>
            <ac:spMk id="13" creationId="{1456D6F9-A9E8-C6CB-390B-BFF47102003C}"/>
          </ac:spMkLst>
        </pc:spChg>
        <pc:spChg chg="add mod">
          <ac:chgData name="Kwint Delbare" userId="3339327a-0d69-4815-8985-cd465e5e4cf1" providerId="ADAL" clId="{97054070-6B41-4C57-B969-CBF2AA1C0667}" dt="2026-04-14T13:44:07.429" v="2954"/>
          <ac:spMkLst>
            <pc:docMk/>
            <pc:sldMk cId="1200115119" sldId="2147375935"/>
            <ac:spMk id="15" creationId="{DFE3E3D4-EBD5-19FC-FC19-30630503DFD4}"/>
          </ac:spMkLst>
        </pc:spChg>
        <pc:spChg chg="add mod">
          <ac:chgData name="Kwint Delbare" userId="3339327a-0d69-4815-8985-cd465e5e4cf1" providerId="ADAL" clId="{97054070-6B41-4C57-B969-CBF2AA1C0667}" dt="2026-04-14T13:44:07.429" v="2954"/>
          <ac:spMkLst>
            <pc:docMk/>
            <pc:sldMk cId="1200115119" sldId="2147375935"/>
            <ac:spMk id="17" creationId="{808FAE7A-84E7-107B-1FA2-2F6DEED8C3FA}"/>
          </ac:spMkLst>
        </pc:spChg>
        <pc:spChg chg="add mod">
          <ac:chgData name="Kwint Delbare" userId="3339327a-0d69-4815-8985-cd465e5e4cf1" providerId="ADAL" clId="{97054070-6B41-4C57-B969-CBF2AA1C0667}" dt="2026-04-14T13:44:07.429" v="2954"/>
          <ac:spMkLst>
            <pc:docMk/>
            <pc:sldMk cId="1200115119" sldId="2147375935"/>
            <ac:spMk id="18" creationId="{AB2E6EAF-A026-52F6-083A-AD9D1BBBB967}"/>
          </ac:spMkLst>
        </pc:spChg>
        <pc:spChg chg="mod">
          <ac:chgData name="Kwint Delbare" userId="3339327a-0d69-4815-8985-cd465e5e4cf1" providerId="ADAL" clId="{97054070-6B41-4C57-B969-CBF2AA1C0667}" dt="2026-04-14T13:38:01.585" v="2909" actId="207"/>
          <ac:spMkLst>
            <pc:docMk/>
            <pc:sldMk cId="1200115119" sldId="2147375935"/>
            <ac:spMk id="20" creationId="{E7AC7376-A6EB-4975-6157-01A800C94C79}"/>
          </ac:spMkLst>
        </pc:spChg>
        <pc:spChg chg="mod">
          <ac:chgData name="Kwint Delbare" userId="3339327a-0d69-4815-8985-cd465e5e4cf1" providerId="ADAL" clId="{97054070-6B41-4C57-B969-CBF2AA1C0667}" dt="2026-04-14T13:37:56.905" v="2908" actId="207"/>
          <ac:spMkLst>
            <pc:docMk/>
            <pc:sldMk cId="1200115119" sldId="2147375935"/>
            <ac:spMk id="21" creationId="{0E26233E-FE61-D47B-921D-30A0B53970D9}"/>
          </ac:spMkLst>
        </pc:spChg>
        <pc:spChg chg="add mod">
          <ac:chgData name="Kwint Delbare" userId="3339327a-0d69-4815-8985-cd465e5e4cf1" providerId="ADAL" clId="{97054070-6B41-4C57-B969-CBF2AA1C0667}" dt="2026-04-14T13:44:07.429" v="2954"/>
          <ac:spMkLst>
            <pc:docMk/>
            <pc:sldMk cId="1200115119" sldId="2147375935"/>
            <ac:spMk id="23" creationId="{0D4654E3-97FA-6030-0E4F-14AF4D08A448}"/>
          </ac:spMkLst>
        </pc:spChg>
        <pc:spChg chg="add mod">
          <ac:chgData name="Kwint Delbare" userId="3339327a-0d69-4815-8985-cd465e5e4cf1" providerId="ADAL" clId="{97054070-6B41-4C57-B969-CBF2AA1C0667}" dt="2026-04-27T09:01:22.162" v="4669" actId="20577"/>
          <ac:spMkLst>
            <pc:docMk/>
            <pc:sldMk cId="1200115119" sldId="2147375935"/>
            <ac:spMk id="26" creationId="{588D4C95-DB9E-BDFC-1863-715CE9F828EB}"/>
          </ac:spMkLst>
        </pc:spChg>
        <pc:picChg chg="add mod">
          <ac:chgData name="Kwint Delbare" userId="3339327a-0d69-4815-8985-cd465e5e4cf1" providerId="ADAL" clId="{97054070-6B41-4C57-B969-CBF2AA1C0667}" dt="2026-04-27T09:01:09.456" v="4639" actId="1076"/>
          <ac:picMkLst>
            <pc:docMk/>
            <pc:sldMk cId="1200115119" sldId="2147375935"/>
            <ac:picMk id="25" creationId="{98A83AB9-E004-58D1-88D5-6AD9C599CEBE}"/>
          </ac:picMkLst>
        </pc:picChg>
      </pc:sldChg>
      <pc:sldChg chg="addSp modSp add mod">
        <pc:chgData name="Kwint Delbare" userId="3339327a-0d69-4815-8985-cd465e5e4cf1" providerId="ADAL" clId="{97054070-6B41-4C57-B969-CBF2AA1C0667}" dt="2026-04-27T09:02:38.363" v="4703" actId="1076"/>
        <pc:sldMkLst>
          <pc:docMk/>
          <pc:sldMk cId="3883387883" sldId="2147375936"/>
        </pc:sldMkLst>
        <pc:spChg chg="add mod">
          <ac:chgData name="Kwint Delbare" userId="3339327a-0d69-4815-8985-cd465e5e4cf1" providerId="ADAL" clId="{97054070-6B41-4C57-B969-CBF2AA1C0667}" dt="2026-04-14T13:44:08.320" v="2955"/>
          <ac:spMkLst>
            <pc:docMk/>
            <pc:sldMk cId="3883387883" sldId="2147375936"/>
            <ac:spMk id="3" creationId="{D083DFA9-12FF-4E6C-22C6-43EAC8D1D819}"/>
          </ac:spMkLst>
        </pc:spChg>
        <pc:spChg chg="add mod">
          <ac:chgData name="Kwint Delbare" userId="3339327a-0d69-4815-8985-cd465e5e4cf1" providerId="ADAL" clId="{97054070-6B41-4C57-B969-CBF2AA1C0667}" dt="2026-04-14T13:44:08.320" v="2955"/>
          <ac:spMkLst>
            <pc:docMk/>
            <pc:sldMk cId="3883387883" sldId="2147375936"/>
            <ac:spMk id="7" creationId="{C341F960-BEA4-A869-E6F9-7991AEFFDD8A}"/>
          </ac:spMkLst>
        </pc:spChg>
        <pc:spChg chg="add mod">
          <ac:chgData name="Kwint Delbare" userId="3339327a-0d69-4815-8985-cd465e5e4cf1" providerId="ADAL" clId="{97054070-6B41-4C57-B969-CBF2AA1C0667}" dt="2026-04-14T13:44:08.320" v="2955"/>
          <ac:spMkLst>
            <pc:docMk/>
            <pc:sldMk cId="3883387883" sldId="2147375936"/>
            <ac:spMk id="11" creationId="{9AB5258C-3218-8CE2-4C8D-9A06679E077D}"/>
          </ac:spMkLst>
        </pc:spChg>
        <pc:spChg chg="add mod">
          <ac:chgData name="Kwint Delbare" userId="3339327a-0d69-4815-8985-cd465e5e4cf1" providerId="ADAL" clId="{97054070-6B41-4C57-B969-CBF2AA1C0667}" dt="2026-04-14T13:44:08.320" v="2955"/>
          <ac:spMkLst>
            <pc:docMk/>
            <pc:sldMk cId="3883387883" sldId="2147375936"/>
            <ac:spMk id="12" creationId="{EAC24475-4CA8-388D-157F-3BE309CCBC47}"/>
          </ac:spMkLst>
        </pc:spChg>
        <pc:spChg chg="add mod">
          <ac:chgData name="Kwint Delbare" userId="3339327a-0d69-4815-8985-cd465e5e4cf1" providerId="ADAL" clId="{97054070-6B41-4C57-B969-CBF2AA1C0667}" dt="2026-04-14T13:44:08.320" v="2955"/>
          <ac:spMkLst>
            <pc:docMk/>
            <pc:sldMk cId="3883387883" sldId="2147375936"/>
            <ac:spMk id="13" creationId="{9601D453-369B-C71C-077C-ACD452F4A63B}"/>
          </ac:spMkLst>
        </pc:spChg>
        <pc:spChg chg="add mod">
          <ac:chgData name="Kwint Delbare" userId="3339327a-0d69-4815-8985-cd465e5e4cf1" providerId="ADAL" clId="{97054070-6B41-4C57-B969-CBF2AA1C0667}" dt="2026-04-14T13:44:08.320" v="2955"/>
          <ac:spMkLst>
            <pc:docMk/>
            <pc:sldMk cId="3883387883" sldId="2147375936"/>
            <ac:spMk id="14" creationId="{5AC3FD07-5B27-7A15-90E3-12F36D29915A}"/>
          </ac:spMkLst>
        </pc:spChg>
        <pc:spChg chg="add mod">
          <ac:chgData name="Kwint Delbare" userId="3339327a-0d69-4815-8985-cd465e5e4cf1" providerId="ADAL" clId="{97054070-6B41-4C57-B969-CBF2AA1C0667}" dt="2026-04-14T13:44:08.320" v="2955"/>
          <ac:spMkLst>
            <pc:docMk/>
            <pc:sldMk cId="3883387883" sldId="2147375936"/>
            <ac:spMk id="15" creationId="{8D6A93B5-64CB-53C3-34E3-FC0EA16970C4}"/>
          </ac:spMkLst>
        </pc:spChg>
        <pc:spChg chg="add mod">
          <ac:chgData name="Kwint Delbare" userId="3339327a-0d69-4815-8985-cd465e5e4cf1" providerId="ADAL" clId="{97054070-6B41-4C57-B969-CBF2AA1C0667}" dt="2026-04-14T13:44:08.320" v="2955"/>
          <ac:spMkLst>
            <pc:docMk/>
            <pc:sldMk cId="3883387883" sldId="2147375936"/>
            <ac:spMk id="17" creationId="{AE534664-4DCC-D1F2-841C-3B2CEB9A1E2B}"/>
          </ac:spMkLst>
        </pc:spChg>
        <pc:spChg chg="add mod">
          <ac:chgData name="Kwint Delbare" userId="3339327a-0d69-4815-8985-cd465e5e4cf1" providerId="ADAL" clId="{97054070-6B41-4C57-B969-CBF2AA1C0667}" dt="2026-04-14T13:44:08.320" v="2955"/>
          <ac:spMkLst>
            <pc:docMk/>
            <pc:sldMk cId="3883387883" sldId="2147375936"/>
            <ac:spMk id="18" creationId="{7848DE7B-3390-187C-F746-2543331C39FB}"/>
          </ac:spMkLst>
        </pc:spChg>
        <pc:spChg chg="mod">
          <ac:chgData name="Kwint Delbare" userId="3339327a-0d69-4815-8985-cd465e5e4cf1" providerId="ADAL" clId="{97054070-6B41-4C57-B969-CBF2AA1C0667}" dt="2026-04-14T13:38:21.025" v="2913" actId="207"/>
          <ac:spMkLst>
            <pc:docMk/>
            <pc:sldMk cId="3883387883" sldId="2147375936"/>
            <ac:spMk id="21" creationId="{A85EE7BE-7D7A-7288-635E-4B1BC57C1156}"/>
          </ac:spMkLst>
        </pc:spChg>
        <pc:spChg chg="add mod">
          <ac:chgData name="Kwint Delbare" userId="3339327a-0d69-4815-8985-cd465e5e4cf1" providerId="ADAL" clId="{97054070-6B41-4C57-B969-CBF2AA1C0667}" dt="2026-04-14T13:44:08.320" v="2955"/>
          <ac:spMkLst>
            <pc:docMk/>
            <pc:sldMk cId="3883387883" sldId="2147375936"/>
            <ac:spMk id="23" creationId="{A2D193C7-0D0A-70FF-7B65-A1830276C7A0}"/>
          </ac:spMkLst>
        </pc:spChg>
        <pc:spChg chg="add mod">
          <ac:chgData name="Kwint Delbare" userId="3339327a-0d69-4815-8985-cd465e5e4cf1" providerId="ADAL" clId="{97054070-6B41-4C57-B969-CBF2AA1C0667}" dt="2026-04-27T09:02:22.901" v="4700" actId="20577"/>
          <ac:spMkLst>
            <pc:docMk/>
            <pc:sldMk cId="3883387883" sldId="2147375936"/>
            <ac:spMk id="24" creationId="{D3320521-BEA4-BBCE-F257-2CEF0B83ECBB}"/>
          </ac:spMkLst>
        </pc:spChg>
        <pc:picChg chg="add mod">
          <ac:chgData name="Kwint Delbare" userId="3339327a-0d69-4815-8985-cd465e5e4cf1" providerId="ADAL" clId="{97054070-6B41-4C57-B969-CBF2AA1C0667}" dt="2026-04-27T09:02:38.363" v="4703" actId="1076"/>
          <ac:picMkLst>
            <pc:docMk/>
            <pc:sldMk cId="3883387883" sldId="2147375936"/>
            <ac:picMk id="26" creationId="{32124AB7-3E88-1FC4-EE42-F8B6E364E6A2}"/>
          </ac:picMkLst>
        </pc:picChg>
      </pc:sldChg>
      <pc:sldChg chg="addSp modSp add mod">
        <pc:chgData name="Kwint Delbare" userId="3339327a-0d69-4815-8985-cd465e5e4cf1" providerId="ADAL" clId="{97054070-6B41-4C57-B969-CBF2AA1C0667}" dt="2026-04-27T09:03:52.291" v="4724" actId="1076"/>
        <pc:sldMkLst>
          <pc:docMk/>
          <pc:sldMk cId="3698958068" sldId="2147375937"/>
        </pc:sldMkLst>
        <pc:spChg chg="add mod">
          <ac:chgData name="Kwint Delbare" userId="3339327a-0d69-4815-8985-cd465e5e4cf1" providerId="ADAL" clId="{97054070-6B41-4C57-B969-CBF2AA1C0667}" dt="2026-04-14T13:44:09.233" v="2956"/>
          <ac:spMkLst>
            <pc:docMk/>
            <pc:sldMk cId="3698958068" sldId="2147375937"/>
            <ac:spMk id="6" creationId="{DF05572A-1620-F173-DD24-8E4FD6F52292}"/>
          </ac:spMkLst>
        </pc:spChg>
        <pc:spChg chg="add mod">
          <ac:chgData name="Kwint Delbare" userId="3339327a-0d69-4815-8985-cd465e5e4cf1" providerId="ADAL" clId="{97054070-6B41-4C57-B969-CBF2AA1C0667}" dt="2026-04-14T13:44:09.233" v="2956"/>
          <ac:spMkLst>
            <pc:docMk/>
            <pc:sldMk cId="3698958068" sldId="2147375937"/>
            <ac:spMk id="7" creationId="{42D4F6C9-57C2-CD5A-9E3B-37CC845E68D5}"/>
          </ac:spMkLst>
        </pc:spChg>
        <pc:spChg chg="add mod">
          <ac:chgData name="Kwint Delbare" userId="3339327a-0d69-4815-8985-cd465e5e4cf1" providerId="ADAL" clId="{97054070-6B41-4C57-B969-CBF2AA1C0667}" dt="2026-04-14T13:44:09.233" v="2956"/>
          <ac:spMkLst>
            <pc:docMk/>
            <pc:sldMk cId="3698958068" sldId="2147375937"/>
            <ac:spMk id="9" creationId="{4E42EFA8-5256-2FF7-E28F-B49F252C81C8}"/>
          </ac:spMkLst>
        </pc:spChg>
        <pc:spChg chg="mod">
          <ac:chgData name="Kwint Delbare" userId="3339327a-0d69-4815-8985-cd465e5e4cf1" providerId="ADAL" clId="{97054070-6B41-4C57-B969-CBF2AA1C0667}" dt="2026-04-14T13:39:41.143" v="2923" actId="207"/>
          <ac:spMkLst>
            <pc:docMk/>
            <pc:sldMk cId="3698958068" sldId="2147375937"/>
            <ac:spMk id="10" creationId="{62F6A9E7-F411-30FD-F5C1-7C087BBF9770}"/>
          </ac:spMkLst>
        </pc:spChg>
        <pc:spChg chg="add mod">
          <ac:chgData name="Kwint Delbare" userId="3339327a-0d69-4815-8985-cd465e5e4cf1" providerId="ADAL" clId="{97054070-6B41-4C57-B969-CBF2AA1C0667}" dt="2026-04-14T13:44:09.233" v="2956"/>
          <ac:spMkLst>
            <pc:docMk/>
            <pc:sldMk cId="3698958068" sldId="2147375937"/>
            <ac:spMk id="11" creationId="{61A0CA8E-4C77-3295-4674-EEA4A2D5F38C}"/>
          </ac:spMkLst>
        </pc:spChg>
        <pc:spChg chg="add mod">
          <ac:chgData name="Kwint Delbare" userId="3339327a-0d69-4815-8985-cd465e5e4cf1" providerId="ADAL" clId="{97054070-6B41-4C57-B969-CBF2AA1C0667}" dt="2026-04-14T13:44:09.233" v="2956"/>
          <ac:spMkLst>
            <pc:docMk/>
            <pc:sldMk cId="3698958068" sldId="2147375937"/>
            <ac:spMk id="13" creationId="{5BA9B72C-971E-BF53-1C78-1486D3E8489D}"/>
          </ac:spMkLst>
        </pc:spChg>
        <pc:spChg chg="add mod">
          <ac:chgData name="Kwint Delbare" userId="3339327a-0d69-4815-8985-cd465e5e4cf1" providerId="ADAL" clId="{97054070-6B41-4C57-B969-CBF2AA1C0667}" dt="2026-04-14T13:44:09.233" v="2956"/>
          <ac:spMkLst>
            <pc:docMk/>
            <pc:sldMk cId="3698958068" sldId="2147375937"/>
            <ac:spMk id="14" creationId="{012F4426-A01E-3982-CFBD-A5BF70563E37}"/>
          </ac:spMkLst>
        </pc:spChg>
        <pc:spChg chg="add mod">
          <ac:chgData name="Kwint Delbare" userId="3339327a-0d69-4815-8985-cd465e5e4cf1" providerId="ADAL" clId="{97054070-6B41-4C57-B969-CBF2AA1C0667}" dt="2026-04-14T13:44:09.233" v="2956"/>
          <ac:spMkLst>
            <pc:docMk/>
            <pc:sldMk cId="3698958068" sldId="2147375937"/>
            <ac:spMk id="15" creationId="{D9D573A7-FDFC-61E3-7853-404F723C0178}"/>
          </ac:spMkLst>
        </pc:spChg>
        <pc:spChg chg="add mod">
          <ac:chgData name="Kwint Delbare" userId="3339327a-0d69-4815-8985-cd465e5e4cf1" providerId="ADAL" clId="{97054070-6B41-4C57-B969-CBF2AA1C0667}" dt="2026-04-14T13:44:09.233" v="2956"/>
          <ac:spMkLst>
            <pc:docMk/>
            <pc:sldMk cId="3698958068" sldId="2147375937"/>
            <ac:spMk id="17" creationId="{18CF8DEC-71BD-F155-2F27-9C87FC1CA1A0}"/>
          </ac:spMkLst>
        </pc:spChg>
        <pc:spChg chg="add mod">
          <ac:chgData name="Kwint Delbare" userId="3339327a-0d69-4815-8985-cd465e5e4cf1" providerId="ADAL" clId="{97054070-6B41-4C57-B969-CBF2AA1C0667}" dt="2026-04-14T13:44:09.233" v="2956"/>
          <ac:spMkLst>
            <pc:docMk/>
            <pc:sldMk cId="3698958068" sldId="2147375937"/>
            <ac:spMk id="18" creationId="{624890DB-6F4E-A2F5-B8DA-F0F2F6956E43}"/>
          </ac:spMkLst>
        </pc:spChg>
        <pc:spChg chg="mod">
          <ac:chgData name="Kwint Delbare" userId="3339327a-0d69-4815-8985-cd465e5e4cf1" providerId="ADAL" clId="{97054070-6B41-4C57-B969-CBF2AA1C0667}" dt="2026-04-14T13:39:32.209" v="2922" actId="207"/>
          <ac:spMkLst>
            <pc:docMk/>
            <pc:sldMk cId="3698958068" sldId="2147375937"/>
            <ac:spMk id="21" creationId="{97422237-E715-BA67-52E3-CBF1F8CE4E86}"/>
          </ac:spMkLst>
        </pc:spChg>
        <pc:spChg chg="add mod">
          <ac:chgData name="Kwint Delbare" userId="3339327a-0d69-4815-8985-cd465e5e4cf1" providerId="ADAL" clId="{97054070-6B41-4C57-B969-CBF2AA1C0667}" dt="2026-04-14T13:44:09.233" v="2956"/>
          <ac:spMkLst>
            <pc:docMk/>
            <pc:sldMk cId="3698958068" sldId="2147375937"/>
            <ac:spMk id="23" creationId="{0E5369F8-EB3C-C740-EEDD-B72E843BF570}"/>
          </ac:spMkLst>
        </pc:spChg>
        <pc:spChg chg="add mod">
          <ac:chgData name="Kwint Delbare" userId="3339327a-0d69-4815-8985-cd465e5e4cf1" providerId="ADAL" clId="{97054070-6B41-4C57-B969-CBF2AA1C0667}" dt="2026-04-27T09:03:28.960" v="4721" actId="20577"/>
          <ac:spMkLst>
            <pc:docMk/>
            <pc:sldMk cId="3698958068" sldId="2147375937"/>
            <ac:spMk id="24" creationId="{4940A4EE-703F-4D2A-B3F0-D43B507CE130}"/>
          </ac:spMkLst>
        </pc:spChg>
        <pc:picChg chg="add mod">
          <ac:chgData name="Kwint Delbare" userId="3339327a-0d69-4815-8985-cd465e5e4cf1" providerId="ADAL" clId="{97054070-6B41-4C57-B969-CBF2AA1C0667}" dt="2026-04-27T09:03:52.291" v="4724" actId="1076"/>
          <ac:picMkLst>
            <pc:docMk/>
            <pc:sldMk cId="3698958068" sldId="2147375937"/>
            <ac:picMk id="26" creationId="{4DD55D5B-93B1-724D-A76F-2C7FB9949D04}"/>
          </ac:picMkLst>
        </pc:picChg>
      </pc:sldChg>
      <pc:sldChg chg="addSp modSp add mod">
        <pc:chgData name="Kwint Delbare" userId="3339327a-0d69-4815-8985-cd465e5e4cf1" providerId="ADAL" clId="{97054070-6B41-4C57-B969-CBF2AA1C0667}" dt="2026-04-27T09:04:48.215" v="4751" actId="1076"/>
        <pc:sldMkLst>
          <pc:docMk/>
          <pc:sldMk cId="2372263870" sldId="2147375938"/>
        </pc:sldMkLst>
        <pc:spChg chg="add mod">
          <ac:chgData name="Kwint Delbare" userId="3339327a-0d69-4815-8985-cd465e5e4cf1" providerId="ADAL" clId="{97054070-6B41-4C57-B969-CBF2AA1C0667}" dt="2026-04-27T09:04:35.047" v="4748" actId="20577"/>
          <ac:spMkLst>
            <pc:docMk/>
            <pc:sldMk cId="2372263870" sldId="2147375938"/>
            <ac:spMk id="3" creationId="{D3E99881-589F-8026-A444-E8082A8F1602}"/>
          </ac:spMkLst>
        </pc:spChg>
        <pc:spChg chg="add mod">
          <ac:chgData name="Kwint Delbare" userId="3339327a-0d69-4815-8985-cd465e5e4cf1" providerId="ADAL" clId="{97054070-6B41-4C57-B969-CBF2AA1C0667}" dt="2026-04-14T13:44:10.073" v="2957"/>
          <ac:spMkLst>
            <pc:docMk/>
            <pc:sldMk cId="2372263870" sldId="2147375938"/>
            <ac:spMk id="6" creationId="{357E020F-A917-5B7C-9E21-1B4D7BE320B1}"/>
          </ac:spMkLst>
        </pc:spChg>
        <pc:spChg chg="add mod">
          <ac:chgData name="Kwint Delbare" userId="3339327a-0d69-4815-8985-cd465e5e4cf1" providerId="ADAL" clId="{97054070-6B41-4C57-B969-CBF2AA1C0667}" dt="2026-04-14T13:44:10.073" v="2957"/>
          <ac:spMkLst>
            <pc:docMk/>
            <pc:sldMk cId="2372263870" sldId="2147375938"/>
            <ac:spMk id="7" creationId="{B1F5FA37-00D8-A4F3-3023-7EF5019518A4}"/>
          </ac:spMkLst>
        </pc:spChg>
        <pc:spChg chg="mod">
          <ac:chgData name="Kwint Delbare" userId="3339327a-0d69-4815-8985-cd465e5e4cf1" providerId="ADAL" clId="{97054070-6B41-4C57-B969-CBF2AA1C0667}" dt="2026-04-14T13:40:13.685" v="2927" actId="207"/>
          <ac:spMkLst>
            <pc:docMk/>
            <pc:sldMk cId="2372263870" sldId="2147375938"/>
            <ac:spMk id="10" creationId="{3DB8BE0B-DF8D-D8A3-9676-B2DD87C6D8D2}"/>
          </ac:spMkLst>
        </pc:spChg>
        <pc:spChg chg="add mod">
          <ac:chgData name="Kwint Delbare" userId="3339327a-0d69-4815-8985-cd465e5e4cf1" providerId="ADAL" clId="{97054070-6B41-4C57-B969-CBF2AA1C0667}" dt="2026-04-14T13:44:10.073" v="2957"/>
          <ac:spMkLst>
            <pc:docMk/>
            <pc:sldMk cId="2372263870" sldId="2147375938"/>
            <ac:spMk id="11" creationId="{5D2B14D7-6E2E-9627-5932-2C7ABDE30792}"/>
          </ac:spMkLst>
        </pc:spChg>
        <pc:spChg chg="add mod">
          <ac:chgData name="Kwint Delbare" userId="3339327a-0d69-4815-8985-cd465e5e4cf1" providerId="ADAL" clId="{97054070-6B41-4C57-B969-CBF2AA1C0667}" dt="2026-04-14T13:44:10.073" v="2957"/>
          <ac:spMkLst>
            <pc:docMk/>
            <pc:sldMk cId="2372263870" sldId="2147375938"/>
            <ac:spMk id="12" creationId="{58E38ED0-59EA-2BE5-06A7-94432127901E}"/>
          </ac:spMkLst>
        </pc:spChg>
        <pc:spChg chg="add mod">
          <ac:chgData name="Kwint Delbare" userId="3339327a-0d69-4815-8985-cd465e5e4cf1" providerId="ADAL" clId="{97054070-6B41-4C57-B969-CBF2AA1C0667}" dt="2026-04-14T13:44:10.073" v="2957"/>
          <ac:spMkLst>
            <pc:docMk/>
            <pc:sldMk cId="2372263870" sldId="2147375938"/>
            <ac:spMk id="13" creationId="{FCF71942-C7DF-C076-5294-A945A0AF4EF8}"/>
          </ac:spMkLst>
        </pc:spChg>
        <pc:spChg chg="add mod">
          <ac:chgData name="Kwint Delbare" userId="3339327a-0d69-4815-8985-cd465e5e4cf1" providerId="ADAL" clId="{97054070-6B41-4C57-B969-CBF2AA1C0667}" dt="2026-04-14T13:44:10.073" v="2957"/>
          <ac:spMkLst>
            <pc:docMk/>
            <pc:sldMk cId="2372263870" sldId="2147375938"/>
            <ac:spMk id="14" creationId="{2E9BB3C6-6537-3FFF-5717-3767644D9B13}"/>
          </ac:spMkLst>
        </pc:spChg>
        <pc:spChg chg="add mod">
          <ac:chgData name="Kwint Delbare" userId="3339327a-0d69-4815-8985-cd465e5e4cf1" providerId="ADAL" clId="{97054070-6B41-4C57-B969-CBF2AA1C0667}" dt="2026-04-14T13:44:10.073" v="2957"/>
          <ac:spMkLst>
            <pc:docMk/>
            <pc:sldMk cId="2372263870" sldId="2147375938"/>
            <ac:spMk id="15" creationId="{6A1E6248-644F-EE58-21FD-21A0ABBF2585}"/>
          </ac:spMkLst>
        </pc:spChg>
        <pc:spChg chg="add mod">
          <ac:chgData name="Kwint Delbare" userId="3339327a-0d69-4815-8985-cd465e5e4cf1" providerId="ADAL" clId="{97054070-6B41-4C57-B969-CBF2AA1C0667}" dt="2026-04-14T13:44:10.073" v="2957"/>
          <ac:spMkLst>
            <pc:docMk/>
            <pc:sldMk cId="2372263870" sldId="2147375938"/>
            <ac:spMk id="17" creationId="{4C636D79-A48D-0227-C57E-C9343305D781}"/>
          </ac:spMkLst>
        </pc:spChg>
        <pc:spChg chg="add mod">
          <ac:chgData name="Kwint Delbare" userId="3339327a-0d69-4815-8985-cd465e5e4cf1" providerId="ADAL" clId="{97054070-6B41-4C57-B969-CBF2AA1C0667}" dt="2026-04-14T13:44:10.073" v="2957"/>
          <ac:spMkLst>
            <pc:docMk/>
            <pc:sldMk cId="2372263870" sldId="2147375938"/>
            <ac:spMk id="18" creationId="{BC04AE22-07E3-D8E9-B8DA-CC48DB5EA19A}"/>
          </ac:spMkLst>
        </pc:spChg>
        <pc:spChg chg="mod">
          <ac:chgData name="Kwint Delbare" userId="3339327a-0d69-4815-8985-cd465e5e4cf1" providerId="ADAL" clId="{97054070-6B41-4C57-B969-CBF2AA1C0667}" dt="2026-04-14T13:39:59.829" v="2926" actId="207"/>
          <ac:spMkLst>
            <pc:docMk/>
            <pc:sldMk cId="2372263870" sldId="2147375938"/>
            <ac:spMk id="21" creationId="{E89B4245-C5B1-2285-A208-19F7A59997D8}"/>
          </ac:spMkLst>
        </pc:spChg>
        <pc:spChg chg="add mod">
          <ac:chgData name="Kwint Delbare" userId="3339327a-0d69-4815-8985-cd465e5e4cf1" providerId="ADAL" clId="{97054070-6B41-4C57-B969-CBF2AA1C0667}" dt="2026-04-14T13:44:10.073" v="2957"/>
          <ac:spMkLst>
            <pc:docMk/>
            <pc:sldMk cId="2372263870" sldId="2147375938"/>
            <ac:spMk id="24" creationId="{F3AAC2A1-DF00-C6D4-C915-CBAC1A40AF54}"/>
          </ac:spMkLst>
        </pc:spChg>
        <pc:picChg chg="add mod">
          <ac:chgData name="Kwint Delbare" userId="3339327a-0d69-4815-8985-cd465e5e4cf1" providerId="ADAL" clId="{97054070-6B41-4C57-B969-CBF2AA1C0667}" dt="2026-04-27T09:04:48.215" v="4751" actId="1076"/>
          <ac:picMkLst>
            <pc:docMk/>
            <pc:sldMk cId="2372263870" sldId="2147375938"/>
            <ac:picMk id="26" creationId="{A23B3C02-77E7-C594-7BD1-AF6157DC7BE1}"/>
          </ac:picMkLst>
        </pc:picChg>
      </pc:sldChg>
      <pc:sldChg chg="addSp delSp modSp add mod">
        <pc:chgData name="Kwint Delbare" userId="3339327a-0d69-4815-8985-cd465e5e4cf1" providerId="ADAL" clId="{97054070-6B41-4C57-B969-CBF2AA1C0667}" dt="2026-04-27T09:10:48.017" v="4842" actId="1076"/>
        <pc:sldMkLst>
          <pc:docMk/>
          <pc:sldMk cId="1341259967" sldId="2147375939"/>
        </pc:sldMkLst>
        <pc:spChg chg="add mod">
          <ac:chgData name="Kwint Delbare" userId="3339327a-0d69-4815-8985-cd465e5e4cf1" providerId="ADAL" clId="{97054070-6B41-4C57-B969-CBF2AA1C0667}" dt="2026-04-14T13:44:10.843" v="2958"/>
          <ac:spMkLst>
            <pc:docMk/>
            <pc:sldMk cId="1341259967" sldId="2147375939"/>
            <ac:spMk id="3" creationId="{1408A753-1A5E-AEB7-6CE9-3CE46BA77632}"/>
          </ac:spMkLst>
        </pc:spChg>
        <pc:spChg chg="add mod">
          <ac:chgData name="Kwint Delbare" userId="3339327a-0d69-4815-8985-cd465e5e4cf1" providerId="ADAL" clId="{97054070-6B41-4C57-B969-CBF2AA1C0667}" dt="2026-04-14T13:44:10.843" v="2958"/>
          <ac:spMkLst>
            <pc:docMk/>
            <pc:sldMk cId="1341259967" sldId="2147375939"/>
            <ac:spMk id="6" creationId="{06CBCE2D-0268-9C97-8EBE-C477806379D6}"/>
          </ac:spMkLst>
        </pc:spChg>
        <pc:spChg chg="add mod">
          <ac:chgData name="Kwint Delbare" userId="3339327a-0d69-4815-8985-cd465e5e4cf1" providerId="ADAL" clId="{97054070-6B41-4C57-B969-CBF2AA1C0667}" dt="2026-04-14T13:44:10.843" v="2958"/>
          <ac:spMkLst>
            <pc:docMk/>
            <pc:sldMk cId="1341259967" sldId="2147375939"/>
            <ac:spMk id="9" creationId="{5A3B8560-9F02-E244-2A5E-C0F40281FDB4}"/>
          </ac:spMkLst>
        </pc:spChg>
        <pc:spChg chg="mod">
          <ac:chgData name="Kwint Delbare" userId="3339327a-0d69-4815-8985-cd465e5e4cf1" providerId="ADAL" clId="{97054070-6B41-4C57-B969-CBF2AA1C0667}" dt="2026-04-14T13:42:08.052" v="2942" actId="207"/>
          <ac:spMkLst>
            <pc:docMk/>
            <pc:sldMk cId="1341259967" sldId="2147375939"/>
            <ac:spMk id="10" creationId="{532A037F-82D5-A936-BAA6-BB007601045A}"/>
          </ac:spMkLst>
        </pc:spChg>
        <pc:spChg chg="add mod">
          <ac:chgData name="Kwint Delbare" userId="3339327a-0d69-4815-8985-cd465e5e4cf1" providerId="ADAL" clId="{97054070-6B41-4C57-B969-CBF2AA1C0667}" dt="2026-04-14T13:44:10.843" v="2958"/>
          <ac:spMkLst>
            <pc:docMk/>
            <pc:sldMk cId="1341259967" sldId="2147375939"/>
            <ac:spMk id="12" creationId="{81B6743A-3B34-E0DC-0EF8-F456EB158D68}"/>
          </ac:spMkLst>
        </pc:spChg>
        <pc:spChg chg="add mod">
          <ac:chgData name="Kwint Delbare" userId="3339327a-0d69-4815-8985-cd465e5e4cf1" providerId="ADAL" clId="{97054070-6B41-4C57-B969-CBF2AA1C0667}" dt="2026-04-14T13:44:10.843" v="2958"/>
          <ac:spMkLst>
            <pc:docMk/>
            <pc:sldMk cId="1341259967" sldId="2147375939"/>
            <ac:spMk id="13" creationId="{F50480E2-6829-EE49-0A95-8A7932347E16}"/>
          </ac:spMkLst>
        </pc:spChg>
        <pc:spChg chg="add mod">
          <ac:chgData name="Kwint Delbare" userId="3339327a-0d69-4815-8985-cd465e5e4cf1" providerId="ADAL" clId="{97054070-6B41-4C57-B969-CBF2AA1C0667}" dt="2026-04-14T13:44:10.843" v="2958"/>
          <ac:spMkLst>
            <pc:docMk/>
            <pc:sldMk cId="1341259967" sldId="2147375939"/>
            <ac:spMk id="14" creationId="{745B0602-C755-DF75-CD0F-F2DEAC9740BA}"/>
          </ac:spMkLst>
        </pc:spChg>
        <pc:spChg chg="add mod">
          <ac:chgData name="Kwint Delbare" userId="3339327a-0d69-4815-8985-cd465e5e4cf1" providerId="ADAL" clId="{97054070-6B41-4C57-B969-CBF2AA1C0667}" dt="2026-04-14T13:44:10.843" v="2958"/>
          <ac:spMkLst>
            <pc:docMk/>
            <pc:sldMk cId="1341259967" sldId="2147375939"/>
            <ac:spMk id="15" creationId="{133E999F-B0EB-55E7-C99D-773DA16ECEC4}"/>
          </ac:spMkLst>
        </pc:spChg>
        <pc:spChg chg="add mod">
          <ac:chgData name="Kwint Delbare" userId="3339327a-0d69-4815-8985-cd465e5e4cf1" providerId="ADAL" clId="{97054070-6B41-4C57-B969-CBF2AA1C0667}" dt="2026-04-14T13:44:10.843" v="2958"/>
          <ac:spMkLst>
            <pc:docMk/>
            <pc:sldMk cId="1341259967" sldId="2147375939"/>
            <ac:spMk id="17" creationId="{E37589D3-4CFF-9738-15D7-FF60B3335755}"/>
          </ac:spMkLst>
        </pc:spChg>
        <pc:spChg chg="add mod">
          <ac:chgData name="Kwint Delbare" userId="3339327a-0d69-4815-8985-cd465e5e4cf1" providerId="ADAL" clId="{97054070-6B41-4C57-B969-CBF2AA1C0667}" dt="2026-04-14T13:44:10.843" v="2958"/>
          <ac:spMkLst>
            <pc:docMk/>
            <pc:sldMk cId="1341259967" sldId="2147375939"/>
            <ac:spMk id="18" creationId="{0B058616-872B-DB9B-E9DD-43DABA3E43E5}"/>
          </ac:spMkLst>
        </pc:spChg>
        <pc:spChg chg="mod">
          <ac:chgData name="Kwint Delbare" userId="3339327a-0d69-4815-8985-cd465e5e4cf1" providerId="ADAL" clId="{97054070-6B41-4C57-B969-CBF2AA1C0667}" dt="2026-04-14T13:41:45.312" v="2938" actId="207"/>
          <ac:spMkLst>
            <pc:docMk/>
            <pc:sldMk cId="1341259967" sldId="2147375939"/>
            <ac:spMk id="21" creationId="{D96CEA54-5831-272C-DC63-6F25B3FCAB73}"/>
          </ac:spMkLst>
        </pc:spChg>
        <pc:spChg chg="mod">
          <ac:chgData name="Kwint Delbare" userId="3339327a-0d69-4815-8985-cd465e5e4cf1" providerId="ADAL" clId="{97054070-6B41-4C57-B969-CBF2AA1C0667}" dt="2026-04-14T13:41:51.503" v="2939" actId="207"/>
          <ac:spMkLst>
            <pc:docMk/>
            <pc:sldMk cId="1341259967" sldId="2147375939"/>
            <ac:spMk id="22" creationId="{015ACA05-6E9E-9FAF-29B0-84A24C201C7F}"/>
          </ac:spMkLst>
        </pc:spChg>
        <pc:spChg chg="add mod">
          <ac:chgData name="Kwint Delbare" userId="3339327a-0d69-4815-8985-cd465e5e4cf1" providerId="ADAL" clId="{97054070-6B41-4C57-B969-CBF2AA1C0667}" dt="2026-04-14T13:44:10.843" v="2958"/>
          <ac:spMkLst>
            <pc:docMk/>
            <pc:sldMk cId="1341259967" sldId="2147375939"/>
            <ac:spMk id="23" creationId="{2EFB0A29-E5CD-839F-BE91-4714A67FFE1A}"/>
          </ac:spMkLst>
        </pc:spChg>
        <pc:spChg chg="add mod">
          <ac:chgData name="Kwint Delbare" userId="3339327a-0d69-4815-8985-cd465e5e4cf1" providerId="ADAL" clId="{97054070-6B41-4C57-B969-CBF2AA1C0667}" dt="2026-04-27T09:05:59.902" v="4766" actId="20577"/>
          <ac:spMkLst>
            <pc:docMk/>
            <pc:sldMk cId="1341259967" sldId="2147375939"/>
            <ac:spMk id="24" creationId="{7D905A75-1301-8AF4-3773-C8E2DC29F61B}"/>
          </ac:spMkLst>
        </pc:spChg>
        <pc:spChg chg="add mod">
          <ac:chgData name="Kwint Delbare" userId="3339327a-0d69-4815-8985-cd465e5e4cf1" providerId="ADAL" clId="{97054070-6B41-4C57-B969-CBF2AA1C0667}" dt="2026-04-27T09:07:54.433" v="4791" actId="1076"/>
          <ac:spMkLst>
            <pc:docMk/>
            <pc:sldMk cId="1341259967" sldId="2147375939"/>
            <ac:spMk id="27" creationId="{46221533-F904-BD30-1270-C7C8BA30E173}"/>
          </ac:spMkLst>
        </pc:spChg>
        <pc:spChg chg="add mod">
          <ac:chgData name="Kwint Delbare" userId="3339327a-0d69-4815-8985-cd465e5e4cf1" providerId="ADAL" clId="{97054070-6B41-4C57-B969-CBF2AA1C0667}" dt="2026-04-27T09:09:10.389" v="4814" actId="20577"/>
          <ac:spMkLst>
            <pc:docMk/>
            <pc:sldMk cId="1341259967" sldId="2147375939"/>
            <ac:spMk id="32" creationId="{A104B290-FC81-B1FC-AE38-CF4B24F45E6B}"/>
          </ac:spMkLst>
        </pc:spChg>
        <pc:spChg chg="add mod">
          <ac:chgData name="Kwint Delbare" userId="3339327a-0d69-4815-8985-cd465e5e4cf1" providerId="ADAL" clId="{97054070-6B41-4C57-B969-CBF2AA1C0667}" dt="2026-04-27T09:10:29.462" v="4839" actId="20577"/>
          <ac:spMkLst>
            <pc:docMk/>
            <pc:sldMk cId="1341259967" sldId="2147375939"/>
            <ac:spMk id="35" creationId="{E0C6533E-6999-A013-DA35-3458CAA1D5A0}"/>
          </ac:spMkLst>
        </pc:spChg>
        <pc:picChg chg="add mod">
          <ac:chgData name="Kwint Delbare" userId="3339327a-0d69-4815-8985-cd465e5e4cf1" providerId="ADAL" clId="{97054070-6B41-4C57-B969-CBF2AA1C0667}" dt="2026-04-27T09:06:18.077" v="4770" actId="1076"/>
          <ac:picMkLst>
            <pc:docMk/>
            <pc:sldMk cId="1341259967" sldId="2147375939"/>
            <ac:picMk id="26" creationId="{1C1F2DD5-CAFC-98AF-C91B-CAFDB730E3AA}"/>
          </ac:picMkLst>
        </pc:picChg>
        <pc:picChg chg="add mod">
          <ac:chgData name="Kwint Delbare" userId="3339327a-0d69-4815-8985-cd465e5e4cf1" providerId="ADAL" clId="{97054070-6B41-4C57-B969-CBF2AA1C0667}" dt="2026-04-27T09:07:35.812" v="4788" actId="1076"/>
          <ac:picMkLst>
            <pc:docMk/>
            <pc:sldMk cId="1341259967" sldId="2147375939"/>
            <ac:picMk id="29" creationId="{294E4F20-4843-3BF2-6F10-1B19CD2DE0D0}"/>
          </ac:picMkLst>
        </pc:picChg>
        <pc:picChg chg="add mod">
          <ac:chgData name="Kwint Delbare" userId="3339327a-0d69-4815-8985-cd465e5e4cf1" providerId="ADAL" clId="{97054070-6B41-4C57-B969-CBF2AA1C0667}" dt="2026-04-27T09:09:26.678" v="4817" actId="1076"/>
          <ac:picMkLst>
            <pc:docMk/>
            <pc:sldMk cId="1341259967" sldId="2147375939"/>
            <ac:picMk id="34" creationId="{6C74DBF6-55CE-0CE0-9694-3D1053F143B5}"/>
          </ac:picMkLst>
        </pc:picChg>
        <pc:picChg chg="add mod">
          <ac:chgData name="Kwint Delbare" userId="3339327a-0d69-4815-8985-cd465e5e4cf1" providerId="ADAL" clId="{97054070-6B41-4C57-B969-CBF2AA1C0667}" dt="2026-04-27T09:10:48.017" v="4842" actId="1076"/>
          <ac:picMkLst>
            <pc:docMk/>
            <pc:sldMk cId="1341259967" sldId="2147375939"/>
            <ac:picMk id="37" creationId="{EAC5607E-A67C-B4AA-C33F-CA6B0F143B07}"/>
          </ac:picMkLst>
        </pc:picChg>
      </pc:sldChg>
      <pc:sldChg chg="addSp modSp add mod">
        <pc:chgData name="Kwint Delbare" userId="3339327a-0d69-4815-8985-cd465e5e4cf1" providerId="ADAL" clId="{97054070-6B41-4C57-B969-CBF2AA1C0667}" dt="2026-04-27T09:17:25.434" v="4873" actId="1076"/>
        <pc:sldMkLst>
          <pc:docMk/>
          <pc:sldMk cId="1378840558" sldId="2147375940"/>
        </pc:sldMkLst>
        <pc:spChg chg="mod">
          <ac:chgData name="Kwint Delbare" userId="3339327a-0d69-4815-8985-cd465e5e4cf1" providerId="ADAL" clId="{97054070-6B41-4C57-B969-CBF2AA1C0667}" dt="2026-04-14T13:58:36.803" v="3356" actId="207"/>
          <ac:spMkLst>
            <pc:docMk/>
            <pc:sldMk cId="1378840558" sldId="2147375940"/>
            <ac:spMk id="6" creationId="{A579760E-CC2E-DD1C-6BFF-A41657DB47DD}"/>
          </ac:spMkLst>
        </pc:spChg>
        <pc:spChg chg="add mod">
          <ac:chgData name="Kwint Delbare" userId="3339327a-0d69-4815-8985-cd465e5e4cf1" providerId="ADAL" clId="{97054070-6B41-4C57-B969-CBF2AA1C0667}" dt="2026-04-14T14:14:50.067" v="3469"/>
          <ac:spMkLst>
            <pc:docMk/>
            <pc:sldMk cId="1378840558" sldId="2147375940"/>
            <ac:spMk id="7" creationId="{E90C9CDB-BCAA-9247-2BC7-6A446155C4E6}"/>
          </ac:spMkLst>
        </pc:spChg>
        <pc:spChg chg="add mod">
          <ac:chgData name="Kwint Delbare" userId="3339327a-0d69-4815-8985-cd465e5e4cf1" providerId="ADAL" clId="{97054070-6B41-4C57-B969-CBF2AA1C0667}" dt="2026-04-14T14:14:50.067" v="3469"/>
          <ac:spMkLst>
            <pc:docMk/>
            <pc:sldMk cId="1378840558" sldId="2147375940"/>
            <ac:spMk id="9" creationId="{F96A4D8A-4560-9BC9-1CFF-5425C913AB33}"/>
          </ac:spMkLst>
        </pc:spChg>
        <pc:spChg chg="mod">
          <ac:chgData name="Kwint Delbare" userId="3339327a-0d69-4815-8985-cd465e5e4cf1" providerId="ADAL" clId="{97054070-6B41-4C57-B969-CBF2AA1C0667}" dt="2026-04-14T13:58:04.276" v="3350" actId="207"/>
          <ac:spMkLst>
            <pc:docMk/>
            <pc:sldMk cId="1378840558" sldId="2147375940"/>
            <ac:spMk id="11" creationId="{DEF714C7-DB88-AB74-CF64-48103E479773}"/>
          </ac:spMkLst>
        </pc:spChg>
        <pc:spChg chg="mod">
          <ac:chgData name="Kwint Delbare" userId="3339327a-0d69-4815-8985-cd465e5e4cf1" providerId="ADAL" clId="{97054070-6B41-4C57-B969-CBF2AA1C0667}" dt="2026-04-14T13:58:07.453" v="3351" actId="207"/>
          <ac:spMkLst>
            <pc:docMk/>
            <pc:sldMk cId="1378840558" sldId="2147375940"/>
            <ac:spMk id="12" creationId="{E957F2E0-2FD5-E5E0-C11A-A7644DF10A03}"/>
          </ac:spMkLst>
        </pc:spChg>
        <pc:spChg chg="add mod">
          <ac:chgData name="Kwint Delbare" userId="3339327a-0d69-4815-8985-cd465e5e4cf1" providerId="ADAL" clId="{97054070-6B41-4C57-B969-CBF2AA1C0667}" dt="2026-04-14T14:14:50.067" v="3469"/>
          <ac:spMkLst>
            <pc:docMk/>
            <pc:sldMk cId="1378840558" sldId="2147375940"/>
            <ac:spMk id="16" creationId="{078D06B9-2CD5-714E-6349-4B139A0DEA33}"/>
          </ac:spMkLst>
        </pc:spChg>
        <pc:spChg chg="mod">
          <ac:chgData name="Kwint Delbare" userId="3339327a-0d69-4815-8985-cd465e5e4cf1" providerId="ADAL" clId="{97054070-6B41-4C57-B969-CBF2AA1C0667}" dt="2026-04-14T13:58:15.755" v="3353" actId="207"/>
          <ac:spMkLst>
            <pc:docMk/>
            <pc:sldMk cId="1378840558" sldId="2147375940"/>
            <ac:spMk id="17" creationId="{3034AB6B-5D20-9C1B-A815-ED83FE952F33}"/>
          </ac:spMkLst>
        </pc:spChg>
        <pc:spChg chg="add mod">
          <ac:chgData name="Kwint Delbare" userId="3339327a-0d69-4815-8985-cd465e5e4cf1" providerId="ADAL" clId="{97054070-6B41-4C57-B969-CBF2AA1C0667}" dt="2026-04-14T14:14:50.067" v="3469"/>
          <ac:spMkLst>
            <pc:docMk/>
            <pc:sldMk cId="1378840558" sldId="2147375940"/>
            <ac:spMk id="18" creationId="{15909F69-816F-B8B3-262A-9E94900B619F}"/>
          </ac:spMkLst>
        </pc:spChg>
        <pc:spChg chg="add mod">
          <ac:chgData name="Kwint Delbare" userId="3339327a-0d69-4815-8985-cd465e5e4cf1" providerId="ADAL" clId="{97054070-6B41-4C57-B969-CBF2AA1C0667}" dt="2026-04-14T14:14:50.067" v="3469"/>
          <ac:spMkLst>
            <pc:docMk/>
            <pc:sldMk cId="1378840558" sldId="2147375940"/>
            <ac:spMk id="19" creationId="{D5D55421-A43E-3C10-40A5-143B8AB9162C}"/>
          </ac:spMkLst>
        </pc:spChg>
        <pc:spChg chg="add mod">
          <ac:chgData name="Kwint Delbare" userId="3339327a-0d69-4815-8985-cd465e5e4cf1" providerId="ADAL" clId="{97054070-6B41-4C57-B969-CBF2AA1C0667}" dt="2026-04-14T14:14:50.067" v="3469"/>
          <ac:spMkLst>
            <pc:docMk/>
            <pc:sldMk cId="1378840558" sldId="2147375940"/>
            <ac:spMk id="20" creationId="{2599BCAC-911A-FE25-9AE1-495C114A63CF}"/>
          </ac:spMkLst>
        </pc:spChg>
        <pc:spChg chg="add mod">
          <ac:chgData name="Kwint Delbare" userId="3339327a-0d69-4815-8985-cd465e5e4cf1" providerId="ADAL" clId="{97054070-6B41-4C57-B969-CBF2AA1C0667}" dt="2026-04-14T14:14:50.067" v="3469"/>
          <ac:spMkLst>
            <pc:docMk/>
            <pc:sldMk cId="1378840558" sldId="2147375940"/>
            <ac:spMk id="22" creationId="{75C866C6-C802-0A83-BA10-D1F9C7D48714}"/>
          </ac:spMkLst>
        </pc:spChg>
        <pc:spChg chg="mod">
          <ac:chgData name="Kwint Delbare" userId="3339327a-0d69-4815-8985-cd465e5e4cf1" providerId="ADAL" clId="{97054070-6B41-4C57-B969-CBF2AA1C0667}" dt="2026-04-14T13:58:19.628" v="3354" actId="207"/>
          <ac:spMkLst>
            <pc:docMk/>
            <pc:sldMk cId="1378840558" sldId="2147375940"/>
            <ac:spMk id="23" creationId="{9A677C79-DC0F-8209-C5D2-78DFAEF684AC}"/>
          </ac:spMkLst>
        </pc:spChg>
        <pc:spChg chg="mod">
          <ac:chgData name="Kwint Delbare" userId="3339327a-0d69-4815-8985-cd465e5e4cf1" providerId="ADAL" clId="{97054070-6B41-4C57-B969-CBF2AA1C0667}" dt="2026-04-14T13:58:13.116" v="3352" actId="207"/>
          <ac:spMkLst>
            <pc:docMk/>
            <pc:sldMk cId="1378840558" sldId="2147375940"/>
            <ac:spMk id="24" creationId="{19D1446B-696C-C13B-65E7-BACAFCC6C0A3}"/>
          </ac:spMkLst>
        </pc:spChg>
        <pc:spChg chg="add mod">
          <ac:chgData name="Kwint Delbare" userId="3339327a-0d69-4815-8985-cd465e5e4cf1" providerId="ADAL" clId="{97054070-6B41-4C57-B969-CBF2AA1C0667}" dt="2026-04-14T14:14:50.067" v="3469"/>
          <ac:spMkLst>
            <pc:docMk/>
            <pc:sldMk cId="1378840558" sldId="2147375940"/>
            <ac:spMk id="25" creationId="{BA73430B-0814-10C4-0A9B-A2240A8EC742}"/>
          </ac:spMkLst>
        </pc:spChg>
        <pc:spChg chg="add mod">
          <ac:chgData name="Kwint Delbare" userId="3339327a-0d69-4815-8985-cd465e5e4cf1" providerId="ADAL" clId="{97054070-6B41-4C57-B969-CBF2AA1C0667}" dt="2026-04-14T14:14:50.067" v="3469"/>
          <ac:spMkLst>
            <pc:docMk/>
            <pc:sldMk cId="1378840558" sldId="2147375940"/>
            <ac:spMk id="26" creationId="{60C158AC-50CB-5753-8362-C11FA4EC2A45}"/>
          </ac:spMkLst>
        </pc:spChg>
        <pc:spChg chg="add mod">
          <ac:chgData name="Kwint Delbare" userId="3339327a-0d69-4815-8985-cd465e5e4cf1" providerId="ADAL" clId="{97054070-6B41-4C57-B969-CBF2AA1C0667}" dt="2026-04-14T14:14:50.067" v="3469"/>
          <ac:spMkLst>
            <pc:docMk/>
            <pc:sldMk cId="1378840558" sldId="2147375940"/>
            <ac:spMk id="28" creationId="{B5837E5D-4627-6E38-2616-44914D2DDC18}"/>
          </ac:spMkLst>
        </pc:spChg>
        <pc:spChg chg="add mod">
          <ac:chgData name="Kwint Delbare" userId="3339327a-0d69-4815-8985-cd465e5e4cf1" providerId="ADAL" clId="{97054070-6B41-4C57-B969-CBF2AA1C0667}" dt="2026-04-27T09:17:04.131" v="4870" actId="20577"/>
          <ac:spMkLst>
            <pc:docMk/>
            <pc:sldMk cId="1378840558" sldId="2147375940"/>
            <ac:spMk id="29" creationId="{1B9BE6EA-9F7A-B4A8-C548-15B7074709B4}"/>
          </ac:spMkLst>
        </pc:spChg>
        <pc:picChg chg="add mod">
          <ac:chgData name="Kwint Delbare" userId="3339327a-0d69-4815-8985-cd465e5e4cf1" providerId="ADAL" clId="{97054070-6B41-4C57-B969-CBF2AA1C0667}" dt="2026-04-27T09:17:25.434" v="4873" actId="1076"/>
          <ac:picMkLst>
            <pc:docMk/>
            <pc:sldMk cId="1378840558" sldId="2147375940"/>
            <ac:picMk id="31" creationId="{6328CBDE-B02C-0ACC-A8FD-EC50BEBE2515}"/>
          </ac:picMkLst>
        </pc:picChg>
      </pc:sldChg>
      <pc:sldChg chg="addSp modSp add mod">
        <pc:chgData name="Kwint Delbare" userId="3339327a-0d69-4815-8985-cd465e5e4cf1" providerId="ADAL" clId="{97054070-6B41-4C57-B969-CBF2AA1C0667}" dt="2026-04-27T09:20:23.414" v="4912" actId="14100"/>
        <pc:sldMkLst>
          <pc:docMk/>
          <pc:sldMk cId="750316954" sldId="2147375941"/>
        </pc:sldMkLst>
        <pc:spChg chg="add mod">
          <ac:chgData name="Kwint Delbare" userId="3339327a-0d69-4815-8985-cd465e5e4cf1" providerId="ADAL" clId="{97054070-6B41-4C57-B969-CBF2AA1C0667}" dt="2026-04-14T14:14:51.398" v="3470"/>
          <ac:spMkLst>
            <pc:docMk/>
            <pc:sldMk cId="750316954" sldId="2147375941"/>
            <ac:spMk id="4" creationId="{A977D273-1B2B-E83F-9B0B-01A1AFB732C0}"/>
          </ac:spMkLst>
        </pc:spChg>
        <pc:spChg chg="mod">
          <ac:chgData name="Kwint Delbare" userId="3339327a-0d69-4815-8985-cd465e5e4cf1" providerId="ADAL" clId="{97054070-6B41-4C57-B969-CBF2AA1C0667}" dt="2026-04-14T13:59:39.046" v="3370" actId="207"/>
          <ac:spMkLst>
            <pc:docMk/>
            <pc:sldMk cId="750316954" sldId="2147375941"/>
            <ac:spMk id="6" creationId="{02E25230-123F-2981-6038-EC90491E74BD}"/>
          </ac:spMkLst>
        </pc:spChg>
        <pc:spChg chg="add mod">
          <ac:chgData name="Kwint Delbare" userId="3339327a-0d69-4815-8985-cd465e5e4cf1" providerId="ADAL" clId="{97054070-6B41-4C57-B969-CBF2AA1C0667}" dt="2026-04-14T14:14:51.398" v="3470"/>
          <ac:spMkLst>
            <pc:docMk/>
            <pc:sldMk cId="750316954" sldId="2147375941"/>
            <ac:spMk id="9" creationId="{14C8C6DF-A31D-B7FA-ADA6-BE16BAEF4C3B}"/>
          </ac:spMkLst>
        </pc:spChg>
        <pc:spChg chg="mod">
          <ac:chgData name="Kwint Delbare" userId="3339327a-0d69-4815-8985-cd465e5e4cf1" providerId="ADAL" clId="{97054070-6B41-4C57-B969-CBF2AA1C0667}" dt="2026-04-14T13:59:31.732" v="3369" actId="207"/>
          <ac:spMkLst>
            <pc:docMk/>
            <pc:sldMk cId="750316954" sldId="2147375941"/>
            <ac:spMk id="11" creationId="{C8F0D827-3866-3093-529D-607F5DF9C975}"/>
          </ac:spMkLst>
        </pc:spChg>
        <pc:spChg chg="add mod">
          <ac:chgData name="Kwint Delbare" userId="3339327a-0d69-4815-8985-cd465e5e4cf1" providerId="ADAL" clId="{97054070-6B41-4C57-B969-CBF2AA1C0667}" dt="2026-04-14T14:14:51.398" v="3470"/>
          <ac:spMkLst>
            <pc:docMk/>
            <pc:sldMk cId="750316954" sldId="2147375941"/>
            <ac:spMk id="16" creationId="{FDA25863-06CB-6EAA-84D0-E96A0B569049}"/>
          </ac:spMkLst>
        </pc:spChg>
        <pc:spChg chg="add mod">
          <ac:chgData name="Kwint Delbare" userId="3339327a-0d69-4815-8985-cd465e5e4cf1" providerId="ADAL" clId="{97054070-6B41-4C57-B969-CBF2AA1C0667}" dt="2026-04-14T14:14:51.398" v="3470"/>
          <ac:spMkLst>
            <pc:docMk/>
            <pc:sldMk cId="750316954" sldId="2147375941"/>
            <ac:spMk id="18" creationId="{34A5BDB2-AA55-DFF1-A05C-7427CCE1CCC0}"/>
          </ac:spMkLst>
        </pc:spChg>
        <pc:spChg chg="add mod">
          <ac:chgData name="Kwint Delbare" userId="3339327a-0d69-4815-8985-cd465e5e4cf1" providerId="ADAL" clId="{97054070-6B41-4C57-B969-CBF2AA1C0667}" dt="2026-04-14T14:14:51.398" v="3470"/>
          <ac:spMkLst>
            <pc:docMk/>
            <pc:sldMk cId="750316954" sldId="2147375941"/>
            <ac:spMk id="19" creationId="{84690447-8B9D-984B-0364-51324953C273}"/>
          </ac:spMkLst>
        </pc:spChg>
        <pc:spChg chg="add mod">
          <ac:chgData name="Kwint Delbare" userId="3339327a-0d69-4815-8985-cd465e5e4cf1" providerId="ADAL" clId="{97054070-6B41-4C57-B969-CBF2AA1C0667}" dt="2026-04-14T14:14:51.398" v="3470"/>
          <ac:spMkLst>
            <pc:docMk/>
            <pc:sldMk cId="750316954" sldId="2147375941"/>
            <ac:spMk id="21" creationId="{66B618FA-565E-2E3C-FBDF-F18C1352AF56}"/>
          </ac:spMkLst>
        </pc:spChg>
        <pc:spChg chg="add mod">
          <ac:chgData name="Kwint Delbare" userId="3339327a-0d69-4815-8985-cd465e5e4cf1" providerId="ADAL" clId="{97054070-6B41-4C57-B969-CBF2AA1C0667}" dt="2026-04-14T14:14:51.398" v="3470"/>
          <ac:spMkLst>
            <pc:docMk/>
            <pc:sldMk cId="750316954" sldId="2147375941"/>
            <ac:spMk id="22" creationId="{55C4E02D-0532-D0C4-1530-19C05F34B07E}"/>
          </ac:spMkLst>
        </pc:spChg>
        <pc:spChg chg="add mod">
          <ac:chgData name="Kwint Delbare" userId="3339327a-0d69-4815-8985-cd465e5e4cf1" providerId="ADAL" clId="{97054070-6B41-4C57-B969-CBF2AA1C0667}" dt="2026-04-14T14:14:51.398" v="3470"/>
          <ac:spMkLst>
            <pc:docMk/>
            <pc:sldMk cId="750316954" sldId="2147375941"/>
            <ac:spMk id="26" creationId="{3BDB10DB-8C99-ABAB-3BEF-91AE9C256850}"/>
          </ac:spMkLst>
        </pc:spChg>
        <pc:spChg chg="add mod">
          <ac:chgData name="Kwint Delbare" userId="3339327a-0d69-4815-8985-cd465e5e4cf1" providerId="ADAL" clId="{97054070-6B41-4C57-B969-CBF2AA1C0667}" dt="2026-04-14T14:14:51.398" v="3470"/>
          <ac:spMkLst>
            <pc:docMk/>
            <pc:sldMk cId="750316954" sldId="2147375941"/>
            <ac:spMk id="27" creationId="{78272FD2-C4D6-D4D1-8BC1-36821014E035}"/>
          </ac:spMkLst>
        </pc:spChg>
        <pc:spChg chg="add mod">
          <ac:chgData name="Kwint Delbare" userId="3339327a-0d69-4815-8985-cd465e5e4cf1" providerId="ADAL" clId="{97054070-6B41-4C57-B969-CBF2AA1C0667}" dt="2026-04-14T14:14:51.398" v="3470"/>
          <ac:spMkLst>
            <pc:docMk/>
            <pc:sldMk cId="750316954" sldId="2147375941"/>
            <ac:spMk id="28" creationId="{B805F1D8-E3EA-B40C-E0CE-F817489105EB}"/>
          </ac:spMkLst>
        </pc:spChg>
        <pc:spChg chg="add mod">
          <ac:chgData name="Kwint Delbare" userId="3339327a-0d69-4815-8985-cd465e5e4cf1" providerId="ADAL" clId="{97054070-6B41-4C57-B969-CBF2AA1C0667}" dt="2026-04-27T09:19:24.656" v="4874"/>
          <ac:spMkLst>
            <pc:docMk/>
            <pc:sldMk cId="750316954" sldId="2147375941"/>
            <ac:spMk id="29" creationId="{572786C1-99AE-69D2-6C9B-389CD452885F}"/>
          </ac:spMkLst>
        </pc:spChg>
        <pc:spChg chg="add mod">
          <ac:chgData name="Kwint Delbare" userId="3339327a-0d69-4815-8985-cd465e5e4cf1" providerId="ADAL" clId="{97054070-6B41-4C57-B969-CBF2AA1C0667}" dt="2026-04-27T09:20:23.414" v="4912" actId="14100"/>
          <ac:spMkLst>
            <pc:docMk/>
            <pc:sldMk cId="750316954" sldId="2147375941"/>
            <ac:spMk id="31" creationId="{87D63F70-3534-1648-D92B-F8C6A6587F95}"/>
          </ac:spMkLst>
        </pc:spChg>
        <pc:picChg chg="add mod">
          <ac:chgData name="Kwint Delbare" userId="3339327a-0d69-4815-8985-cd465e5e4cf1" providerId="ADAL" clId="{97054070-6B41-4C57-B969-CBF2AA1C0667}" dt="2026-04-27T09:19:24.656" v="4874"/>
          <ac:picMkLst>
            <pc:docMk/>
            <pc:sldMk cId="750316954" sldId="2147375941"/>
            <ac:picMk id="30" creationId="{44D36FCF-4B3D-7245-BF5A-BFED8ABD3573}"/>
          </ac:picMkLst>
        </pc:picChg>
        <pc:picChg chg="add mod">
          <ac:chgData name="Kwint Delbare" userId="3339327a-0d69-4815-8985-cd465e5e4cf1" providerId="ADAL" clId="{97054070-6B41-4C57-B969-CBF2AA1C0667}" dt="2026-04-27T09:20:03.871" v="4880" actId="1076"/>
          <ac:picMkLst>
            <pc:docMk/>
            <pc:sldMk cId="750316954" sldId="2147375941"/>
            <ac:picMk id="33" creationId="{DCBFC52D-FBD4-2CF0-79C7-D5ABB510F3EC}"/>
          </ac:picMkLst>
        </pc:picChg>
      </pc:sldChg>
      <pc:sldChg chg="addSp modSp add mod">
        <pc:chgData name="Kwint Delbare" userId="3339327a-0d69-4815-8985-cd465e5e4cf1" providerId="ADAL" clId="{97054070-6B41-4C57-B969-CBF2AA1C0667}" dt="2026-04-27T09:23:30.815" v="4955" actId="1076"/>
        <pc:sldMkLst>
          <pc:docMk/>
          <pc:sldMk cId="343881541" sldId="2147375942"/>
        </pc:sldMkLst>
        <pc:spChg chg="add mod">
          <ac:chgData name="Kwint Delbare" userId="3339327a-0d69-4815-8985-cd465e5e4cf1" providerId="ADAL" clId="{97054070-6B41-4C57-B969-CBF2AA1C0667}" dt="2026-04-14T14:14:52.543" v="3471"/>
          <ac:spMkLst>
            <pc:docMk/>
            <pc:sldMk cId="343881541" sldId="2147375942"/>
            <ac:spMk id="4" creationId="{22685095-1BE1-E97E-FF95-73DFFE456AD6}"/>
          </ac:spMkLst>
        </pc:spChg>
        <pc:spChg chg="add mod">
          <ac:chgData name="Kwint Delbare" userId="3339327a-0d69-4815-8985-cd465e5e4cf1" providerId="ADAL" clId="{97054070-6B41-4C57-B969-CBF2AA1C0667}" dt="2026-04-14T14:14:52.543" v="3471"/>
          <ac:spMkLst>
            <pc:docMk/>
            <pc:sldMk cId="343881541" sldId="2147375942"/>
            <ac:spMk id="7" creationId="{A84864F3-A0C4-5188-BC0B-D464B48EC954}"/>
          </ac:spMkLst>
        </pc:spChg>
        <pc:spChg chg="add mod">
          <ac:chgData name="Kwint Delbare" userId="3339327a-0d69-4815-8985-cd465e5e4cf1" providerId="ADAL" clId="{97054070-6B41-4C57-B969-CBF2AA1C0667}" dt="2026-04-14T14:14:52.543" v="3471"/>
          <ac:spMkLst>
            <pc:docMk/>
            <pc:sldMk cId="343881541" sldId="2147375942"/>
            <ac:spMk id="9" creationId="{CDA7287B-7AE3-F719-7DA1-B5243DAE99E2}"/>
          </ac:spMkLst>
        </pc:spChg>
        <pc:spChg chg="mod">
          <ac:chgData name="Kwint Delbare" userId="3339327a-0d69-4815-8985-cd465e5e4cf1" providerId="ADAL" clId="{97054070-6B41-4C57-B969-CBF2AA1C0667}" dt="2026-04-14T13:59:55.495" v="3373" actId="207"/>
          <ac:spMkLst>
            <pc:docMk/>
            <pc:sldMk cId="343881541" sldId="2147375942"/>
            <ac:spMk id="11" creationId="{08C9D1EC-5230-71E9-5A28-6F4A078ED118}"/>
          </ac:spMkLst>
        </pc:spChg>
        <pc:spChg chg="add mod">
          <ac:chgData name="Kwint Delbare" userId="3339327a-0d69-4815-8985-cd465e5e4cf1" providerId="ADAL" clId="{97054070-6B41-4C57-B969-CBF2AA1C0667}" dt="2026-04-14T14:14:52.543" v="3471"/>
          <ac:spMkLst>
            <pc:docMk/>
            <pc:sldMk cId="343881541" sldId="2147375942"/>
            <ac:spMk id="16" creationId="{D267B21E-A3EA-9F13-79E4-A7071E2BD393}"/>
          </ac:spMkLst>
        </pc:spChg>
        <pc:spChg chg="add mod">
          <ac:chgData name="Kwint Delbare" userId="3339327a-0d69-4815-8985-cd465e5e4cf1" providerId="ADAL" clId="{97054070-6B41-4C57-B969-CBF2AA1C0667}" dt="2026-04-14T14:14:52.543" v="3471"/>
          <ac:spMkLst>
            <pc:docMk/>
            <pc:sldMk cId="343881541" sldId="2147375942"/>
            <ac:spMk id="18" creationId="{DF023807-19E1-445A-594B-44107E25BE66}"/>
          </ac:spMkLst>
        </pc:spChg>
        <pc:spChg chg="add mod">
          <ac:chgData name="Kwint Delbare" userId="3339327a-0d69-4815-8985-cd465e5e4cf1" providerId="ADAL" clId="{97054070-6B41-4C57-B969-CBF2AA1C0667}" dt="2026-04-14T14:14:52.543" v="3471"/>
          <ac:spMkLst>
            <pc:docMk/>
            <pc:sldMk cId="343881541" sldId="2147375942"/>
            <ac:spMk id="22" creationId="{CAEC3EC6-A0B3-1627-3603-C2497955B1EF}"/>
          </ac:spMkLst>
        </pc:spChg>
        <pc:spChg chg="add mod">
          <ac:chgData name="Kwint Delbare" userId="3339327a-0d69-4815-8985-cd465e5e4cf1" providerId="ADAL" clId="{97054070-6B41-4C57-B969-CBF2AA1C0667}" dt="2026-04-14T14:14:52.543" v="3471"/>
          <ac:spMkLst>
            <pc:docMk/>
            <pc:sldMk cId="343881541" sldId="2147375942"/>
            <ac:spMk id="25" creationId="{67317C5F-03FC-6C6D-32FB-9989D09D0C36}"/>
          </ac:spMkLst>
        </pc:spChg>
        <pc:spChg chg="add mod">
          <ac:chgData name="Kwint Delbare" userId="3339327a-0d69-4815-8985-cd465e5e4cf1" providerId="ADAL" clId="{97054070-6B41-4C57-B969-CBF2AA1C0667}" dt="2026-04-14T14:14:52.543" v="3471"/>
          <ac:spMkLst>
            <pc:docMk/>
            <pc:sldMk cId="343881541" sldId="2147375942"/>
            <ac:spMk id="26" creationId="{AF31EE24-3F22-D1EA-32FB-C4F11BF2EB88}"/>
          </ac:spMkLst>
        </pc:spChg>
        <pc:spChg chg="add mod">
          <ac:chgData name="Kwint Delbare" userId="3339327a-0d69-4815-8985-cd465e5e4cf1" providerId="ADAL" clId="{97054070-6B41-4C57-B969-CBF2AA1C0667}" dt="2026-04-14T14:14:52.543" v="3471"/>
          <ac:spMkLst>
            <pc:docMk/>
            <pc:sldMk cId="343881541" sldId="2147375942"/>
            <ac:spMk id="27" creationId="{B361234D-7A37-310A-9167-102ACF7E23D5}"/>
          </ac:spMkLst>
        </pc:spChg>
        <pc:spChg chg="add mod">
          <ac:chgData name="Kwint Delbare" userId="3339327a-0d69-4815-8985-cd465e5e4cf1" providerId="ADAL" clId="{97054070-6B41-4C57-B969-CBF2AA1C0667}" dt="2026-04-14T14:14:52.543" v="3471"/>
          <ac:spMkLst>
            <pc:docMk/>
            <pc:sldMk cId="343881541" sldId="2147375942"/>
            <ac:spMk id="28" creationId="{EC6EEC5A-E7F4-6023-3A2A-855ED4255DBF}"/>
          </ac:spMkLst>
        </pc:spChg>
        <pc:spChg chg="add mod">
          <ac:chgData name="Kwint Delbare" userId="3339327a-0d69-4815-8985-cd465e5e4cf1" providerId="ADAL" clId="{97054070-6B41-4C57-B969-CBF2AA1C0667}" dt="2026-04-27T09:21:22.561" v="4925" actId="20577"/>
          <ac:spMkLst>
            <pc:docMk/>
            <pc:sldMk cId="343881541" sldId="2147375942"/>
            <ac:spMk id="29" creationId="{5CDA824E-CF47-FAAC-D8C8-4D2BEBDF5A32}"/>
          </ac:spMkLst>
        </pc:spChg>
        <pc:spChg chg="add mod">
          <ac:chgData name="Kwint Delbare" userId="3339327a-0d69-4815-8985-cd465e5e4cf1" providerId="ADAL" clId="{97054070-6B41-4C57-B969-CBF2AA1C0667}" dt="2026-04-27T09:23:30.815" v="4955" actId="1076"/>
          <ac:spMkLst>
            <pc:docMk/>
            <pc:sldMk cId="343881541" sldId="2147375942"/>
            <ac:spMk id="32" creationId="{20F8EAE8-8461-BD1E-2ACF-EDD495E44D45}"/>
          </ac:spMkLst>
        </pc:spChg>
        <pc:picChg chg="add mod">
          <ac:chgData name="Kwint Delbare" userId="3339327a-0d69-4815-8985-cd465e5e4cf1" providerId="ADAL" clId="{97054070-6B41-4C57-B969-CBF2AA1C0667}" dt="2026-04-27T09:21:51.470" v="4928" actId="1076"/>
          <ac:picMkLst>
            <pc:docMk/>
            <pc:sldMk cId="343881541" sldId="2147375942"/>
            <ac:picMk id="31" creationId="{F97F223D-96F8-0914-8AF2-CC57D9B04A10}"/>
          </ac:picMkLst>
        </pc:picChg>
        <pc:picChg chg="add mod">
          <ac:chgData name="Kwint Delbare" userId="3339327a-0d69-4815-8985-cd465e5e4cf1" providerId="ADAL" clId="{97054070-6B41-4C57-B969-CBF2AA1C0667}" dt="2026-04-27T09:23:15.192" v="4954" actId="1076"/>
          <ac:picMkLst>
            <pc:docMk/>
            <pc:sldMk cId="343881541" sldId="2147375942"/>
            <ac:picMk id="34" creationId="{7F58BE08-F3E6-0FE8-8D13-EA8102363ED6}"/>
          </ac:picMkLst>
        </pc:picChg>
      </pc:sldChg>
      <pc:sldChg chg="addSp modSp add mod">
        <pc:chgData name="Kwint Delbare" userId="3339327a-0d69-4815-8985-cd465e5e4cf1" providerId="ADAL" clId="{97054070-6B41-4C57-B969-CBF2AA1C0667}" dt="2026-04-27T09:24:59.775" v="4967"/>
        <pc:sldMkLst>
          <pc:docMk/>
          <pc:sldMk cId="296226142" sldId="2147375943"/>
        </pc:sldMkLst>
        <pc:spChg chg="mod">
          <ac:chgData name="Kwint Delbare" userId="3339327a-0d69-4815-8985-cd465e5e4cf1" providerId="ADAL" clId="{97054070-6B41-4C57-B969-CBF2AA1C0667}" dt="2026-04-14T14:01:23.839" v="3386" actId="207"/>
          <ac:spMkLst>
            <pc:docMk/>
            <pc:sldMk cId="296226142" sldId="2147375943"/>
            <ac:spMk id="6" creationId="{0B76E605-E8BD-C181-F89A-4E385855E30D}"/>
          </ac:spMkLst>
        </pc:spChg>
        <pc:spChg chg="add mod">
          <ac:chgData name="Kwint Delbare" userId="3339327a-0d69-4815-8985-cd465e5e4cf1" providerId="ADAL" clId="{97054070-6B41-4C57-B969-CBF2AA1C0667}" dt="2026-04-14T14:14:54.292" v="3472"/>
          <ac:spMkLst>
            <pc:docMk/>
            <pc:sldMk cId="296226142" sldId="2147375943"/>
            <ac:spMk id="7" creationId="{FA26879E-7B91-EC4D-FC55-B7BA4463C357}"/>
          </ac:spMkLst>
        </pc:spChg>
        <pc:spChg chg="add mod">
          <ac:chgData name="Kwint Delbare" userId="3339327a-0d69-4815-8985-cd465e5e4cf1" providerId="ADAL" clId="{97054070-6B41-4C57-B969-CBF2AA1C0667}" dt="2026-04-14T14:14:54.292" v="3472"/>
          <ac:spMkLst>
            <pc:docMk/>
            <pc:sldMk cId="296226142" sldId="2147375943"/>
            <ac:spMk id="9" creationId="{EB827F58-DFAB-082E-D4E2-832A336AEE98}"/>
          </ac:spMkLst>
        </pc:spChg>
        <pc:spChg chg="mod">
          <ac:chgData name="Kwint Delbare" userId="3339327a-0d69-4815-8985-cd465e5e4cf1" providerId="ADAL" clId="{97054070-6B41-4C57-B969-CBF2AA1C0667}" dt="2026-04-14T14:01:06.635" v="3383" actId="207"/>
          <ac:spMkLst>
            <pc:docMk/>
            <pc:sldMk cId="296226142" sldId="2147375943"/>
            <ac:spMk id="11" creationId="{7C701913-C255-A077-4F6B-8404AE6674AC}"/>
          </ac:spMkLst>
        </pc:spChg>
        <pc:spChg chg="mod">
          <ac:chgData name="Kwint Delbare" userId="3339327a-0d69-4815-8985-cd465e5e4cf1" providerId="ADAL" clId="{97054070-6B41-4C57-B969-CBF2AA1C0667}" dt="2026-04-14T14:01:13.344" v="3384" actId="207"/>
          <ac:spMkLst>
            <pc:docMk/>
            <pc:sldMk cId="296226142" sldId="2147375943"/>
            <ac:spMk id="12" creationId="{DC46B5EB-BEBD-0645-CB7A-8303527F316A}"/>
          </ac:spMkLst>
        </pc:spChg>
        <pc:spChg chg="add mod">
          <ac:chgData name="Kwint Delbare" userId="3339327a-0d69-4815-8985-cd465e5e4cf1" providerId="ADAL" clId="{97054070-6B41-4C57-B969-CBF2AA1C0667}" dt="2026-04-14T14:14:54.292" v="3472"/>
          <ac:spMkLst>
            <pc:docMk/>
            <pc:sldMk cId="296226142" sldId="2147375943"/>
            <ac:spMk id="16" creationId="{550B1E44-F04F-6B21-D9F8-BF03D38518CD}"/>
          </ac:spMkLst>
        </pc:spChg>
        <pc:spChg chg="add mod">
          <ac:chgData name="Kwint Delbare" userId="3339327a-0d69-4815-8985-cd465e5e4cf1" providerId="ADAL" clId="{97054070-6B41-4C57-B969-CBF2AA1C0667}" dt="2026-04-14T14:14:54.292" v="3472"/>
          <ac:spMkLst>
            <pc:docMk/>
            <pc:sldMk cId="296226142" sldId="2147375943"/>
            <ac:spMk id="18" creationId="{AD2C3CF2-5685-22DB-397B-5D6F4E6BA771}"/>
          </ac:spMkLst>
        </pc:spChg>
        <pc:spChg chg="add mod">
          <ac:chgData name="Kwint Delbare" userId="3339327a-0d69-4815-8985-cd465e5e4cf1" providerId="ADAL" clId="{97054070-6B41-4C57-B969-CBF2AA1C0667}" dt="2026-04-14T14:14:54.292" v="3472"/>
          <ac:spMkLst>
            <pc:docMk/>
            <pc:sldMk cId="296226142" sldId="2147375943"/>
            <ac:spMk id="19" creationId="{59790A09-1A0C-0072-A7F0-4C9BE30A84DE}"/>
          </ac:spMkLst>
        </pc:spChg>
        <pc:spChg chg="add mod">
          <ac:chgData name="Kwint Delbare" userId="3339327a-0d69-4815-8985-cd465e5e4cf1" providerId="ADAL" clId="{97054070-6B41-4C57-B969-CBF2AA1C0667}" dt="2026-04-14T14:14:54.292" v="3472"/>
          <ac:spMkLst>
            <pc:docMk/>
            <pc:sldMk cId="296226142" sldId="2147375943"/>
            <ac:spMk id="22" creationId="{60F818C6-49FE-C5E8-0BD7-B490AE2148A2}"/>
          </ac:spMkLst>
        </pc:spChg>
        <pc:spChg chg="add mod">
          <ac:chgData name="Kwint Delbare" userId="3339327a-0d69-4815-8985-cd465e5e4cf1" providerId="ADAL" clId="{97054070-6B41-4C57-B969-CBF2AA1C0667}" dt="2026-04-14T14:14:54.292" v="3472"/>
          <ac:spMkLst>
            <pc:docMk/>
            <pc:sldMk cId="296226142" sldId="2147375943"/>
            <ac:spMk id="25" creationId="{4E04BB2D-607C-47AB-3AC4-FE1A2DB89CF6}"/>
          </ac:spMkLst>
        </pc:spChg>
        <pc:spChg chg="add mod">
          <ac:chgData name="Kwint Delbare" userId="3339327a-0d69-4815-8985-cd465e5e4cf1" providerId="ADAL" clId="{97054070-6B41-4C57-B969-CBF2AA1C0667}" dt="2026-04-14T14:14:54.292" v="3472"/>
          <ac:spMkLst>
            <pc:docMk/>
            <pc:sldMk cId="296226142" sldId="2147375943"/>
            <ac:spMk id="26" creationId="{B18EBE47-FED3-80CC-0F14-F080FB5B35CE}"/>
          </ac:spMkLst>
        </pc:spChg>
        <pc:spChg chg="add mod">
          <ac:chgData name="Kwint Delbare" userId="3339327a-0d69-4815-8985-cd465e5e4cf1" providerId="ADAL" clId="{97054070-6B41-4C57-B969-CBF2AA1C0667}" dt="2026-04-14T14:14:54.292" v="3472"/>
          <ac:spMkLst>
            <pc:docMk/>
            <pc:sldMk cId="296226142" sldId="2147375943"/>
            <ac:spMk id="27" creationId="{FCAC1E4A-A407-03C1-4A65-8B0BAA806A87}"/>
          </ac:spMkLst>
        </pc:spChg>
        <pc:spChg chg="add mod">
          <ac:chgData name="Kwint Delbare" userId="3339327a-0d69-4815-8985-cd465e5e4cf1" providerId="ADAL" clId="{97054070-6B41-4C57-B969-CBF2AA1C0667}" dt="2026-04-14T14:14:54.292" v="3472"/>
          <ac:spMkLst>
            <pc:docMk/>
            <pc:sldMk cId="296226142" sldId="2147375943"/>
            <ac:spMk id="28" creationId="{E6BF13F6-4766-6D83-366B-97811FD9626A}"/>
          </ac:spMkLst>
        </pc:spChg>
        <pc:spChg chg="add mod">
          <ac:chgData name="Kwint Delbare" userId="3339327a-0d69-4815-8985-cd465e5e4cf1" providerId="ADAL" clId="{97054070-6B41-4C57-B969-CBF2AA1C0667}" dt="2026-04-27T09:24:02.003" v="4965" actId="20577"/>
          <ac:spMkLst>
            <pc:docMk/>
            <pc:sldMk cId="296226142" sldId="2147375943"/>
            <ac:spMk id="29" creationId="{B82040F9-4DA0-0385-2129-D2438A1B77DF}"/>
          </ac:spMkLst>
        </pc:spChg>
        <pc:picChg chg="add mod">
          <ac:chgData name="Kwint Delbare" userId="3339327a-0d69-4815-8985-cd465e5e4cf1" providerId="ADAL" clId="{97054070-6B41-4C57-B969-CBF2AA1C0667}" dt="2026-04-27T09:24:51.110" v="4966"/>
          <ac:picMkLst>
            <pc:docMk/>
            <pc:sldMk cId="296226142" sldId="2147375943"/>
            <ac:picMk id="30" creationId="{DCF9EF4C-8E6B-11D2-86FE-A7E700E05E41}"/>
          </ac:picMkLst>
        </pc:picChg>
      </pc:sldChg>
      <pc:sldChg chg="addSp modSp add mod">
        <pc:chgData name="Kwint Delbare" userId="3339327a-0d69-4815-8985-cd465e5e4cf1" providerId="ADAL" clId="{97054070-6B41-4C57-B969-CBF2AA1C0667}" dt="2026-04-27T09:26:05.755" v="4986"/>
        <pc:sldMkLst>
          <pc:docMk/>
          <pc:sldMk cId="2913345559" sldId="2147375944"/>
        </pc:sldMkLst>
        <pc:spChg chg="mod">
          <ac:chgData name="Kwint Delbare" userId="3339327a-0d69-4815-8985-cd465e5e4cf1" providerId="ADAL" clId="{97054070-6B41-4C57-B969-CBF2AA1C0667}" dt="2026-04-14T14:03:51.279" v="3393" actId="207"/>
          <ac:spMkLst>
            <pc:docMk/>
            <pc:sldMk cId="2913345559" sldId="2147375944"/>
            <ac:spMk id="6" creationId="{861A7128-AD6D-CB84-E694-54E885C99D30}"/>
          </ac:spMkLst>
        </pc:spChg>
        <pc:spChg chg="add mod">
          <ac:chgData name="Kwint Delbare" userId="3339327a-0d69-4815-8985-cd465e5e4cf1" providerId="ADAL" clId="{97054070-6B41-4C57-B969-CBF2AA1C0667}" dt="2026-04-14T14:14:55.392" v="3473"/>
          <ac:spMkLst>
            <pc:docMk/>
            <pc:sldMk cId="2913345559" sldId="2147375944"/>
            <ac:spMk id="7" creationId="{17E0F9DD-D387-42F7-3F8F-BF44EED35C44}"/>
          </ac:spMkLst>
        </pc:spChg>
        <pc:spChg chg="add mod">
          <ac:chgData name="Kwint Delbare" userId="3339327a-0d69-4815-8985-cd465e5e4cf1" providerId="ADAL" clId="{97054070-6B41-4C57-B969-CBF2AA1C0667}" dt="2026-04-14T14:14:55.392" v="3473"/>
          <ac:spMkLst>
            <pc:docMk/>
            <pc:sldMk cId="2913345559" sldId="2147375944"/>
            <ac:spMk id="9" creationId="{418F4A69-8856-D8F0-7B8C-692E1088DB9B}"/>
          </ac:spMkLst>
        </pc:spChg>
        <pc:spChg chg="mod">
          <ac:chgData name="Kwint Delbare" userId="3339327a-0d69-4815-8985-cd465e5e4cf1" providerId="ADAL" clId="{97054070-6B41-4C57-B969-CBF2AA1C0667}" dt="2026-04-14T14:03:36.622" v="3390" actId="207"/>
          <ac:spMkLst>
            <pc:docMk/>
            <pc:sldMk cId="2913345559" sldId="2147375944"/>
            <ac:spMk id="12" creationId="{6DA8FB64-26D1-E2A5-8C33-999542A2FB81}"/>
          </ac:spMkLst>
        </pc:spChg>
        <pc:spChg chg="add mod">
          <ac:chgData name="Kwint Delbare" userId="3339327a-0d69-4815-8985-cd465e5e4cf1" providerId="ADAL" clId="{97054070-6B41-4C57-B969-CBF2AA1C0667}" dt="2026-04-14T14:14:55.392" v="3473"/>
          <ac:spMkLst>
            <pc:docMk/>
            <pc:sldMk cId="2913345559" sldId="2147375944"/>
            <ac:spMk id="16" creationId="{BF5A2CB0-09DE-EADB-8565-9B22CE38E5FD}"/>
          </ac:spMkLst>
        </pc:spChg>
        <pc:spChg chg="add mod">
          <ac:chgData name="Kwint Delbare" userId="3339327a-0d69-4815-8985-cd465e5e4cf1" providerId="ADAL" clId="{97054070-6B41-4C57-B969-CBF2AA1C0667}" dt="2026-04-14T14:14:55.392" v="3473"/>
          <ac:spMkLst>
            <pc:docMk/>
            <pc:sldMk cId="2913345559" sldId="2147375944"/>
            <ac:spMk id="19" creationId="{2542C3AC-2D46-9F41-65BC-CFBFA7E2117B}"/>
          </ac:spMkLst>
        </pc:spChg>
        <pc:spChg chg="add mod">
          <ac:chgData name="Kwint Delbare" userId="3339327a-0d69-4815-8985-cd465e5e4cf1" providerId="ADAL" clId="{97054070-6B41-4C57-B969-CBF2AA1C0667}" dt="2026-04-14T14:14:55.392" v="3473"/>
          <ac:spMkLst>
            <pc:docMk/>
            <pc:sldMk cId="2913345559" sldId="2147375944"/>
            <ac:spMk id="21" creationId="{3459127E-B8CD-4ED3-EF07-B151DF5E6F75}"/>
          </ac:spMkLst>
        </pc:spChg>
        <pc:spChg chg="add mod">
          <ac:chgData name="Kwint Delbare" userId="3339327a-0d69-4815-8985-cd465e5e4cf1" providerId="ADAL" clId="{97054070-6B41-4C57-B969-CBF2AA1C0667}" dt="2026-04-14T14:14:55.392" v="3473"/>
          <ac:spMkLst>
            <pc:docMk/>
            <pc:sldMk cId="2913345559" sldId="2147375944"/>
            <ac:spMk id="22" creationId="{F89C7B33-8F9C-91C1-99D3-DCDD7E7CE0AC}"/>
          </ac:spMkLst>
        </pc:spChg>
        <pc:spChg chg="add mod">
          <ac:chgData name="Kwint Delbare" userId="3339327a-0d69-4815-8985-cd465e5e4cf1" providerId="ADAL" clId="{97054070-6B41-4C57-B969-CBF2AA1C0667}" dt="2026-04-14T14:14:55.392" v="3473"/>
          <ac:spMkLst>
            <pc:docMk/>
            <pc:sldMk cId="2913345559" sldId="2147375944"/>
            <ac:spMk id="25" creationId="{FD89C49C-EE75-B6F3-5B0B-74907A6C3043}"/>
          </ac:spMkLst>
        </pc:spChg>
        <pc:spChg chg="add mod">
          <ac:chgData name="Kwint Delbare" userId="3339327a-0d69-4815-8985-cd465e5e4cf1" providerId="ADAL" clId="{97054070-6B41-4C57-B969-CBF2AA1C0667}" dt="2026-04-14T14:14:55.392" v="3473"/>
          <ac:spMkLst>
            <pc:docMk/>
            <pc:sldMk cId="2913345559" sldId="2147375944"/>
            <ac:spMk id="26" creationId="{D42C7BB2-9DFF-AF0F-F9C3-CB787AAAE1FE}"/>
          </ac:spMkLst>
        </pc:spChg>
        <pc:spChg chg="add mod">
          <ac:chgData name="Kwint Delbare" userId="3339327a-0d69-4815-8985-cd465e5e4cf1" providerId="ADAL" clId="{97054070-6B41-4C57-B969-CBF2AA1C0667}" dt="2026-04-14T14:14:55.392" v="3473"/>
          <ac:spMkLst>
            <pc:docMk/>
            <pc:sldMk cId="2913345559" sldId="2147375944"/>
            <ac:spMk id="27" creationId="{8057F57E-3930-0C6A-36AE-897E6DC255B6}"/>
          </ac:spMkLst>
        </pc:spChg>
        <pc:spChg chg="add mod">
          <ac:chgData name="Kwint Delbare" userId="3339327a-0d69-4815-8985-cd465e5e4cf1" providerId="ADAL" clId="{97054070-6B41-4C57-B969-CBF2AA1C0667}" dt="2026-04-14T14:14:55.392" v="3473"/>
          <ac:spMkLst>
            <pc:docMk/>
            <pc:sldMk cId="2913345559" sldId="2147375944"/>
            <ac:spMk id="28" creationId="{F9692E27-0385-DA3A-60F0-BE513CE5B714}"/>
          </ac:spMkLst>
        </pc:spChg>
        <pc:spChg chg="add mod">
          <ac:chgData name="Kwint Delbare" userId="3339327a-0d69-4815-8985-cd465e5e4cf1" providerId="ADAL" clId="{97054070-6B41-4C57-B969-CBF2AA1C0667}" dt="2026-04-27T09:25:08.955" v="4968"/>
          <ac:spMkLst>
            <pc:docMk/>
            <pc:sldMk cId="2913345559" sldId="2147375944"/>
            <ac:spMk id="29" creationId="{448335B5-2374-70D5-E704-E3184A87CC56}"/>
          </ac:spMkLst>
        </pc:spChg>
        <pc:spChg chg="add mod">
          <ac:chgData name="Kwint Delbare" userId="3339327a-0d69-4815-8985-cd465e5e4cf1" providerId="ADAL" clId="{97054070-6B41-4C57-B969-CBF2AA1C0667}" dt="2026-04-27T09:25:41.157" v="4983" actId="20577"/>
          <ac:spMkLst>
            <pc:docMk/>
            <pc:sldMk cId="2913345559" sldId="2147375944"/>
            <ac:spMk id="31" creationId="{557D7A76-4728-A090-1C67-4A0276FEBF6B}"/>
          </ac:spMkLst>
        </pc:spChg>
        <pc:picChg chg="add mod">
          <ac:chgData name="Kwint Delbare" userId="3339327a-0d69-4815-8985-cd465e5e4cf1" providerId="ADAL" clId="{97054070-6B41-4C57-B969-CBF2AA1C0667}" dt="2026-04-27T09:25:08.955" v="4968"/>
          <ac:picMkLst>
            <pc:docMk/>
            <pc:sldMk cId="2913345559" sldId="2147375944"/>
            <ac:picMk id="30" creationId="{DB7B0CC8-856E-85E3-7DD0-0BCC8E2E437B}"/>
          </ac:picMkLst>
        </pc:picChg>
        <pc:picChg chg="add mod">
          <ac:chgData name="Kwint Delbare" userId="3339327a-0d69-4815-8985-cd465e5e4cf1" providerId="ADAL" clId="{97054070-6B41-4C57-B969-CBF2AA1C0667}" dt="2026-04-27T09:26:02.823" v="4985" actId="1076"/>
          <ac:picMkLst>
            <pc:docMk/>
            <pc:sldMk cId="2913345559" sldId="2147375944"/>
            <ac:picMk id="32" creationId="{33386A5C-66B5-F08B-3847-7FDDCA146C26}"/>
          </ac:picMkLst>
        </pc:picChg>
      </pc:sldChg>
      <pc:sldChg chg="addSp modSp add mod">
        <pc:chgData name="Kwint Delbare" userId="3339327a-0d69-4815-8985-cd465e5e4cf1" providerId="ADAL" clId="{97054070-6B41-4C57-B969-CBF2AA1C0667}" dt="2026-04-27T09:28:33.689" v="5016" actId="1076"/>
        <pc:sldMkLst>
          <pc:docMk/>
          <pc:sldMk cId="1617894022" sldId="2147375945"/>
        </pc:sldMkLst>
        <pc:spChg chg="add mod">
          <ac:chgData name="Kwint Delbare" userId="3339327a-0d69-4815-8985-cd465e5e4cf1" providerId="ADAL" clId="{97054070-6B41-4C57-B969-CBF2AA1C0667}" dt="2026-04-14T14:14:56.252" v="3474"/>
          <ac:spMkLst>
            <pc:docMk/>
            <pc:sldMk cId="1617894022" sldId="2147375945"/>
            <ac:spMk id="4" creationId="{C4D67273-4E3D-828C-6603-1FE2EAAAE983}"/>
          </ac:spMkLst>
        </pc:spChg>
        <pc:spChg chg="mod">
          <ac:chgData name="Kwint Delbare" userId="3339327a-0d69-4815-8985-cd465e5e4cf1" providerId="ADAL" clId="{97054070-6B41-4C57-B969-CBF2AA1C0667}" dt="2026-04-14T14:06:27.533" v="3402" actId="207"/>
          <ac:spMkLst>
            <pc:docMk/>
            <pc:sldMk cId="1617894022" sldId="2147375945"/>
            <ac:spMk id="6" creationId="{960CFD92-7D36-1B9F-0889-372A195756A9}"/>
          </ac:spMkLst>
        </pc:spChg>
        <pc:spChg chg="add mod">
          <ac:chgData name="Kwint Delbare" userId="3339327a-0d69-4815-8985-cd465e5e4cf1" providerId="ADAL" clId="{97054070-6B41-4C57-B969-CBF2AA1C0667}" dt="2026-04-14T14:14:56.252" v="3474"/>
          <ac:spMkLst>
            <pc:docMk/>
            <pc:sldMk cId="1617894022" sldId="2147375945"/>
            <ac:spMk id="7" creationId="{970AF36A-D7BC-8E48-95D0-A011DF611F66}"/>
          </ac:spMkLst>
        </pc:spChg>
        <pc:spChg chg="mod">
          <ac:chgData name="Kwint Delbare" userId="3339327a-0d69-4815-8985-cd465e5e4cf1" providerId="ADAL" clId="{97054070-6B41-4C57-B969-CBF2AA1C0667}" dt="2026-04-14T14:06:04.055" v="3400" actId="207"/>
          <ac:spMkLst>
            <pc:docMk/>
            <pc:sldMk cId="1617894022" sldId="2147375945"/>
            <ac:spMk id="12" creationId="{2EBB64F3-03CA-E387-5638-59A18EF2DF50}"/>
          </ac:spMkLst>
        </pc:spChg>
        <pc:spChg chg="add mod">
          <ac:chgData name="Kwint Delbare" userId="3339327a-0d69-4815-8985-cd465e5e4cf1" providerId="ADAL" clId="{97054070-6B41-4C57-B969-CBF2AA1C0667}" dt="2026-04-14T14:14:56.252" v="3474"/>
          <ac:spMkLst>
            <pc:docMk/>
            <pc:sldMk cId="1617894022" sldId="2147375945"/>
            <ac:spMk id="16" creationId="{CB2EA43E-03FA-8089-BDC3-C0E62AC09F2C}"/>
          </ac:spMkLst>
        </pc:spChg>
        <pc:spChg chg="mod">
          <ac:chgData name="Kwint Delbare" userId="3339327a-0d69-4815-8985-cd465e5e4cf1" providerId="ADAL" clId="{97054070-6B41-4C57-B969-CBF2AA1C0667}" dt="2026-04-14T14:06:09.225" v="3401" actId="207"/>
          <ac:spMkLst>
            <pc:docMk/>
            <pc:sldMk cId="1617894022" sldId="2147375945"/>
            <ac:spMk id="17" creationId="{87B722F0-E781-AB83-98E4-AF3DACABEDBA}"/>
          </ac:spMkLst>
        </pc:spChg>
        <pc:spChg chg="add mod">
          <ac:chgData name="Kwint Delbare" userId="3339327a-0d69-4815-8985-cd465e5e4cf1" providerId="ADAL" clId="{97054070-6B41-4C57-B969-CBF2AA1C0667}" dt="2026-04-14T14:14:56.252" v="3474"/>
          <ac:spMkLst>
            <pc:docMk/>
            <pc:sldMk cId="1617894022" sldId="2147375945"/>
            <ac:spMk id="19" creationId="{1276D7F5-3287-10F8-F27F-942A34C28E25}"/>
          </ac:spMkLst>
        </pc:spChg>
        <pc:spChg chg="add mod">
          <ac:chgData name="Kwint Delbare" userId="3339327a-0d69-4815-8985-cd465e5e4cf1" providerId="ADAL" clId="{97054070-6B41-4C57-B969-CBF2AA1C0667}" dt="2026-04-14T14:14:56.252" v="3474"/>
          <ac:spMkLst>
            <pc:docMk/>
            <pc:sldMk cId="1617894022" sldId="2147375945"/>
            <ac:spMk id="20" creationId="{6988B271-2024-80D0-C71C-BCA0166D5083}"/>
          </ac:spMkLst>
        </pc:spChg>
        <pc:spChg chg="add mod">
          <ac:chgData name="Kwint Delbare" userId="3339327a-0d69-4815-8985-cd465e5e4cf1" providerId="ADAL" clId="{97054070-6B41-4C57-B969-CBF2AA1C0667}" dt="2026-04-14T14:14:56.252" v="3474"/>
          <ac:spMkLst>
            <pc:docMk/>
            <pc:sldMk cId="1617894022" sldId="2147375945"/>
            <ac:spMk id="21" creationId="{F53C764B-246A-D9BF-1A3B-D3A682036FBF}"/>
          </ac:spMkLst>
        </pc:spChg>
        <pc:spChg chg="add mod">
          <ac:chgData name="Kwint Delbare" userId="3339327a-0d69-4815-8985-cd465e5e4cf1" providerId="ADAL" clId="{97054070-6B41-4C57-B969-CBF2AA1C0667}" dt="2026-04-14T14:14:56.252" v="3474"/>
          <ac:spMkLst>
            <pc:docMk/>
            <pc:sldMk cId="1617894022" sldId="2147375945"/>
            <ac:spMk id="22" creationId="{18E5B652-AEC4-D428-C4FE-ED34CC08E41C}"/>
          </ac:spMkLst>
        </pc:spChg>
        <pc:spChg chg="add mod">
          <ac:chgData name="Kwint Delbare" userId="3339327a-0d69-4815-8985-cd465e5e4cf1" providerId="ADAL" clId="{97054070-6B41-4C57-B969-CBF2AA1C0667}" dt="2026-04-14T14:14:56.252" v="3474"/>
          <ac:spMkLst>
            <pc:docMk/>
            <pc:sldMk cId="1617894022" sldId="2147375945"/>
            <ac:spMk id="25" creationId="{ED05F717-BFF4-FA7E-ABE5-915D659D4769}"/>
          </ac:spMkLst>
        </pc:spChg>
        <pc:spChg chg="add mod">
          <ac:chgData name="Kwint Delbare" userId="3339327a-0d69-4815-8985-cd465e5e4cf1" providerId="ADAL" clId="{97054070-6B41-4C57-B969-CBF2AA1C0667}" dt="2026-04-14T14:14:56.252" v="3474"/>
          <ac:spMkLst>
            <pc:docMk/>
            <pc:sldMk cId="1617894022" sldId="2147375945"/>
            <ac:spMk id="26" creationId="{71C181E0-A7D4-42DC-19EA-321FC18D241E}"/>
          </ac:spMkLst>
        </pc:spChg>
        <pc:spChg chg="add mod">
          <ac:chgData name="Kwint Delbare" userId="3339327a-0d69-4815-8985-cd465e5e4cf1" providerId="ADAL" clId="{97054070-6B41-4C57-B969-CBF2AA1C0667}" dt="2026-04-14T14:14:56.252" v="3474"/>
          <ac:spMkLst>
            <pc:docMk/>
            <pc:sldMk cId="1617894022" sldId="2147375945"/>
            <ac:spMk id="28" creationId="{54FBEFC8-75E9-EB68-40FA-B03496E1C062}"/>
          </ac:spMkLst>
        </pc:spChg>
        <pc:spChg chg="add mod">
          <ac:chgData name="Kwint Delbare" userId="3339327a-0d69-4815-8985-cd465e5e4cf1" providerId="ADAL" clId="{97054070-6B41-4C57-B969-CBF2AA1C0667}" dt="2026-04-27T09:27:56.665" v="5011" actId="20577"/>
          <ac:spMkLst>
            <pc:docMk/>
            <pc:sldMk cId="1617894022" sldId="2147375945"/>
            <ac:spMk id="29" creationId="{EC97C0CF-EBDF-060E-E340-9835DEE0B4F2}"/>
          </ac:spMkLst>
        </pc:spChg>
        <pc:spChg chg="add mod">
          <ac:chgData name="Kwint Delbare" userId="3339327a-0d69-4815-8985-cd465e5e4cf1" providerId="ADAL" clId="{97054070-6B41-4C57-B969-CBF2AA1C0667}" dt="2026-04-27T09:28:33.689" v="5016" actId="1076"/>
          <ac:spMkLst>
            <pc:docMk/>
            <pc:sldMk cId="1617894022" sldId="2147375945"/>
            <ac:spMk id="32" creationId="{FE36F6C3-7F00-74CA-5BAC-041290419973}"/>
          </ac:spMkLst>
        </pc:spChg>
        <pc:picChg chg="add mod">
          <ac:chgData name="Kwint Delbare" userId="3339327a-0d69-4815-8985-cd465e5e4cf1" providerId="ADAL" clId="{97054070-6B41-4C57-B969-CBF2AA1C0667}" dt="2026-04-27T09:28:12.924" v="5014" actId="1076"/>
          <ac:picMkLst>
            <pc:docMk/>
            <pc:sldMk cId="1617894022" sldId="2147375945"/>
            <ac:picMk id="31" creationId="{767ADE32-90C0-91DB-57BC-137974446386}"/>
          </ac:picMkLst>
        </pc:picChg>
        <pc:picChg chg="add mod">
          <ac:chgData name="Kwint Delbare" userId="3339327a-0d69-4815-8985-cd465e5e4cf1" providerId="ADAL" clId="{97054070-6B41-4C57-B969-CBF2AA1C0667}" dt="2026-04-27T09:28:33.689" v="5016" actId="1076"/>
          <ac:picMkLst>
            <pc:docMk/>
            <pc:sldMk cId="1617894022" sldId="2147375945"/>
            <ac:picMk id="33" creationId="{A2097449-ACCF-0B63-D5D8-E03D2139068F}"/>
          </ac:picMkLst>
        </pc:picChg>
      </pc:sldChg>
      <pc:sldChg chg="addSp modSp add mod">
        <pc:chgData name="Kwint Delbare" userId="3339327a-0d69-4815-8985-cd465e5e4cf1" providerId="ADAL" clId="{97054070-6B41-4C57-B969-CBF2AA1C0667}" dt="2026-04-27T09:29:24.222" v="5026" actId="1076"/>
        <pc:sldMkLst>
          <pc:docMk/>
          <pc:sldMk cId="1977463623" sldId="2147375946"/>
        </pc:sldMkLst>
        <pc:spChg chg="add mod">
          <ac:chgData name="Kwint Delbare" userId="3339327a-0d69-4815-8985-cd465e5e4cf1" providerId="ADAL" clId="{97054070-6B41-4C57-B969-CBF2AA1C0667}" dt="2026-04-14T14:14:57.488" v="3475"/>
          <ac:spMkLst>
            <pc:docMk/>
            <pc:sldMk cId="1977463623" sldId="2147375946"/>
            <ac:spMk id="4" creationId="{05B5B66D-27BF-56D3-99FB-088EABE854D2}"/>
          </ac:spMkLst>
        </pc:spChg>
        <pc:spChg chg="add mod">
          <ac:chgData name="Kwint Delbare" userId="3339327a-0d69-4815-8985-cd465e5e4cf1" providerId="ADAL" clId="{97054070-6B41-4C57-B969-CBF2AA1C0667}" dt="2026-04-14T14:14:57.488" v="3475"/>
          <ac:spMkLst>
            <pc:docMk/>
            <pc:sldMk cId="1977463623" sldId="2147375946"/>
            <ac:spMk id="9" creationId="{544E2449-06DC-9F68-DF36-B6AA2B026A73}"/>
          </ac:spMkLst>
        </pc:spChg>
        <pc:spChg chg="add mod">
          <ac:chgData name="Kwint Delbare" userId="3339327a-0d69-4815-8985-cd465e5e4cf1" providerId="ADAL" clId="{97054070-6B41-4C57-B969-CBF2AA1C0667}" dt="2026-04-14T14:14:57.488" v="3475"/>
          <ac:spMkLst>
            <pc:docMk/>
            <pc:sldMk cId="1977463623" sldId="2147375946"/>
            <ac:spMk id="16" creationId="{5A84D092-0A4D-CFA1-BE96-1FE58D087E51}"/>
          </ac:spMkLst>
        </pc:spChg>
        <pc:spChg chg="mod">
          <ac:chgData name="Kwint Delbare" userId="3339327a-0d69-4815-8985-cd465e5e4cf1" providerId="ADAL" clId="{97054070-6B41-4C57-B969-CBF2AA1C0667}" dt="2026-04-14T14:06:37.625" v="3405" actId="207"/>
          <ac:spMkLst>
            <pc:docMk/>
            <pc:sldMk cId="1977463623" sldId="2147375946"/>
            <ac:spMk id="17" creationId="{9DAFA259-FE60-A595-EAA2-5AD35A3E74FA}"/>
          </ac:spMkLst>
        </pc:spChg>
        <pc:spChg chg="add mod">
          <ac:chgData name="Kwint Delbare" userId="3339327a-0d69-4815-8985-cd465e5e4cf1" providerId="ADAL" clId="{97054070-6B41-4C57-B969-CBF2AA1C0667}" dt="2026-04-14T14:14:57.488" v="3475"/>
          <ac:spMkLst>
            <pc:docMk/>
            <pc:sldMk cId="1977463623" sldId="2147375946"/>
            <ac:spMk id="18" creationId="{29DAD450-885A-505C-2377-9B4132E28F9A}"/>
          </ac:spMkLst>
        </pc:spChg>
        <pc:spChg chg="add mod">
          <ac:chgData name="Kwint Delbare" userId="3339327a-0d69-4815-8985-cd465e5e4cf1" providerId="ADAL" clId="{97054070-6B41-4C57-B969-CBF2AA1C0667}" dt="2026-04-14T14:14:57.488" v="3475"/>
          <ac:spMkLst>
            <pc:docMk/>
            <pc:sldMk cId="1977463623" sldId="2147375946"/>
            <ac:spMk id="19" creationId="{1A0A417D-B1ED-6C56-29C7-22978A770E35}"/>
          </ac:spMkLst>
        </pc:spChg>
        <pc:spChg chg="add mod">
          <ac:chgData name="Kwint Delbare" userId="3339327a-0d69-4815-8985-cd465e5e4cf1" providerId="ADAL" clId="{97054070-6B41-4C57-B969-CBF2AA1C0667}" dt="2026-04-14T14:14:57.488" v="3475"/>
          <ac:spMkLst>
            <pc:docMk/>
            <pc:sldMk cId="1977463623" sldId="2147375946"/>
            <ac:spMk id="20" creationId="{F8B7C244-7EEB-6F44-B631-65149948D3E4}"/>
          </ac:spMkLst>
        </pc:spChg>
        <pc:spChg chg="add mod">
          <ac:chgData name="Kwint Delbare" userId="3339327a-0d69-4815-8985-cd465e5e4cf1" providerId="ADAL" clId="{97054070-6B41-4C57-B969-CBF2AA1C0667}" dt="2026-04-14T14:14:57.488" v="3475"/>
          <ac:spMkLst>
            <pc:docMk/>
            <pc:sldMk cId="1977463623" sldId="2147375946"/>
            <ac:spMk id="21" creationId="{A0414040-177C-DF80-5BD8-FC16F8B41D1E}"/>
          </ac:spMkLst>
        </pc:spChg>
        <pc:spChg chg="add mod">
          <ac:chgData name="Kwint Delbare" userId="3339327a-0d69-4815-8985-cd465e5e4cf1" providerId="ADAL" clId="{97054070-6B41-4C57-B969-CBF2AA1C0667}" dt="2026-04-14T14:14:57.488" v="3475"/>
          <ac:spMkLst>
            <pc:docMk/>
            <pc:sldMk cId="1977463623" sldId="2147375946"/>
            <ac:spMk id="22" creationId="{65F53F31-7C58-A4BD-9BD2-07139F6810BD}"/>
          </ac:spMkLst>
        </pc:spChg>
        <pc:spChg chg="add mod">
          <ac:chgData name="Kwint Delbare" userId="3339327a-0d69-4815-8985-cd465e5e4cf1" providerId="ADAL" clId="{97054070-6B41-4C57-B969-CBF2AA1C0667}" dt="2026-04-14T14:14:57.488" v="3475"/>
          <ac:spMkLst>
            <pc:docMk/>
            <pc:sldMk cId="1977463623" sldId="2147375946"/>
            <ac:spMk id="25" creationId="{85E504AF-50D3-BDD3-C0B8-3DDF97BAB0C5}"/>
          </ac:spMkLst>
        </pc:spChg>
        <pc:spChg chg="add mod">
          <ac:chgData name="Kwint Delbare" userId="3339327a-0d69-4815-8985-cd465e5e4cf1" providerId="ADAL" clId="{97054070-6B41-4C57-B969-CBF2AA1C0667}" dt="2026-04-14T14:14:57.488" v="3475"/>
          <ac:spMkLst>
            <pc:docMk/>
            <pc:sldMk cId="1977463623" sldId="2147375946"/>
            <ac:spMk id="26" creationId="{D6209D9B-9E79-DE98-8B99-70426CFEE346}"/>
          </ac:spMkLst>
        </pc:spChg>
        <pc:spChg chg="add mod">
          <ac:chgData name="Kwint Delbare" userId="3339327a-0d69-4815-8985-cd465e5e4cf1" providerId="ADAL" clId="{97054070-6B41-4C57-B969-CBF2AA1C0667}" dt="2026-04-27T09:29:16.762" v="5025" actId="20577"/>
          <ac:spMkLst>
            <pc:docMk/>
            <pc:sldMk cId="1977463623" sldId="2147375946"/>
            <ac:spMk id="31" creationId="{760E7CEF-152B-7604-1B29-D5675587D19A}"/>
          </ac:spMkLst>
        </pc:spChg>
        <pc:picChg chg="add mod">
          <ac:chgData name="Kwint Delbare" userId="3339327a-0d69-4815-8985-cd465e5e4cf1" providerId="ADAL" clId="{97054070-6B41-4C57-B969-CBF2AA1C0667}" dt="2026-04-27T09:29:24.222" v="5026" actId="1076"/>
          <ac:picMkLst>
            <pc:docMk/>
            <pc:sldMk cId="1977463623" sldId="2147375946"/>
            <ac:picMk id="30" creationId="{7EB756C6-2381-E120-1B10-E50AA483354C}"/>
          </ac:picMkLst>
        </pc:picChg>
      </pc:sldChg>
      <pc:sldChg chg="addSp modSp add mod">
        <pc:chgData name="Kwint Delbare" userId="3339327a-0d69-4815-8985-cd465e5e4cf1" providerId="ADAL" clId="{97054070-6B41-4C57-B969-CBF2AA1C0667}" dt="2026-04-27T09:34:06.164" v="5056" actId="1076"/>
        <pc:sldMkLst>
          <pc:docMk/>
          <pc:sldMk cId="4278225534" sldId="2147375947"/>
        </pc:sldMkLst>
        <pc:spChg chg="add mod">
          <ac:chgData name="Kwint Delbare" userId="3339327a-0d69-4815-8985-cd465e5e4cf1" providerId="ADAL" clId="{97054070-6B41-4C57-B969-CBF2AA1C0667}" dt="2026-04-14T14:14:58.914" v="3476"/>
          <ac:spMkLst>
            <pc:docMk/>
            <pc:sldMk cId="4278225534" sldId="2147375947"/>
            <ac:spMk id="4" creationId="{CE72EB51-E780-0374-6856-6C53ED9F0031}"/>
          </ac:spMkLst>
        </pc:spChg>
        <pc:spChg chg="add mod">
          <ac:chgData name="Kwint Delbare" userId="3339327a-0d69-4815-8985-cd465e5e4cf1" providerId="ADAL" clId="{97054070-6B41-4C57-B969-CBF2AA1C0667}" dt="2026-04-14T14:14:58.914" v="3476"/>
          <ac:spMkLst>
            <pc:docMk/>
            <pc:sldMk cId="4278225534" sldId="2147375947"/>
            <ac:spMk id="9" creationId="{84B568E3-30F8-1EA9-7AC5-7EFDE97D2170}"/>
          </ac:spMkLst>
        </pc:spChg>
        <pc:spChg chg="mod">
          <ac:chgData name="Kwint Delbare" userId="3339327a-0d69-4815-8985-cd465e5e4cf1" providerId="ADAL" clId="{97054070-6B41-4C57-B969-CBF2AA1C0667}" dt="2026-04-14T14:07:36.804" v="3416" actId="207"/>
          <ac:spMkLst>
            <pc:docMk/>
            <pc:sldMk cId="4278225534" sldId="2147375947"/>
            <ac:spMk id="17" creationId="{314369A5-B1F0-75C7-8DC2-EDB41E88AB00}"/>
          </ac:spMkLst>
        </pc:spChg>
        <pc:spChg chg="add mod">
          <ac:chgData name="Kwint Delbare" userId="3339327a-0d69-4815-8985-cd465e5e4cf1" providerId="ADAL" clId="{97054070-6B41-4C57-B969-CBF2AA1C0667}" dt="2026-04-14T14:14:58.914" v="3476"/>
          <ac:spMkLst>
            <pc:docMk/>
            <pc:sldMk cId="4278225534" sldId="2147375947"/>
            <ac:spMk id="18" creationId="{1172F07F-B211-6277-F0BE-E19F5041BE7B}"/>
          </ac:spMkLst>
        </pc:spChg>
        <pc:spChg chg="add mod">
          <ac:chgData name="Kwint Delbare" userId="3339327a-0d69-4815-8985-cd465e5e4cf1" providerId="ADAL" clId="{97054070-6B41-4C57-B969-CBF2AA1C0667}" dt="2026-04-14T14:14:58.914" v="3476"/>
          <ac:spMkLst>
            <pc:docMk/>
            <pc:sldMk cId="4278225534" sldId="2147375947"/>
            <ac:spMk id="19" creationId="{A40B233E-7617-D8CF-DBD6-48A0B87B9214}"/>
          </ac:spMkLst>
        </pc:spChg>
        <pc:spChg chg="add mod">
          <ac:chgData name="Kwint Delbare" userId="3339327a-0d69-4815-8985-cd465e5e4cf1" providerId="ADAL" clId="{97054070-6B41-4C57-B969-CBF2AA1C0667}" dt="2026-04-14T14:14:58.914" v="3476"/>
          <ac:spMkLst>
            <pc:docMk/>
            <pc:sldMk cId="4278225534" sldId="2147375947"/>
            <ac:spMk id="20" creationId="{834555CE-D9C1-1A80-286C-6FFFFD73E0D8}"/>
          </ac:spMkLst>
        </pc:spChg>
        <pc:spChg chg="add mod">
          <ac:chgData name="Kwint Delbare" userId="3339327a-0d69-4815-8985-cd465e5e4cf1" providerId="ADAL" clId="{97054070-6B41-4C57-B969-CBF2AA1C0667}" dt="2026-04-14T14:14:58.914" v="3476"/>
          <ac:spMkLst>
            <pc:docMk/>
            <pc:sldMk cId="4278225534" sldId="2147375947"/>
            <ac:spMk id="21" creationId="{647E13CC-0C49-4269-A21C-247476DA2278}"/>
          </ac:spMkLst>
        </pc:spChg>
        <pc:spChg chg="add mod">
          <ac:chgData name="Kwint Delbare" userId="3339327a-0d69-4815-8985-cd465e5e4cf1" providerId="ADAL" clId="{97054070-6B41-4C57-B969-CBF2AA1C0667}" dt="2026-04-14T14:14:58.914" v="3476"/>
          <ac:spMkLst>
            <pc:docMk/>
            <pc:sldMk cId="4278225534" sldId="2147375947"/>
            <ac:spMk id="22" creationId="{0310D00D-C9C2-D454-BEAA-C67B2592BEF4}"/>
          </ac:spMkLst>
        </pc:spChg>
        <pc:spChg chg="mod">
          <ac:chgData name="Kwint Delbare" userId="3339327a-0d69-4815-8985-cd465e5e4cf1" providerId="ADAL" clId="{97054070-6B41-4C57-B969-CBF2AA1C0667}" dt="2026-04-14T14:07:45.155" v="3417" actId="207"/>
          <ac:spMkLst>
            <pc:docMk/>
            <pc:sldMk cId="4278225534" sldId="2147375947"/>
            <ac:spMk id="23" creationId="{4EF177F3-A7A3-39DE-572F-BC0D8911F062}"/>
          </ac:spMkLst>
        </pc:spChg>
        <pc:spChg chg="add mod">
          <ac:chgData name="Kwint Delbare" userId="3339327a-0d69-4815-8985-cd465e5e4cf1" providerId="ADAL" clId="{97054070-6B41-4C57-B969-CBF2AA1C0667}" dt="2026-04-14T14:14:58.914" v="3476"/>
          <ac:spMkLst>
            <pc:docMk/>
            <pc:sldMk cId="4278225534" sldId="2147375947"/>
            <ac:spMk id="25" creationId="{02873DB3-765A-10B3-099F-63944A6F44A3}"/>
          </ac:spMkLst>
        </pc:spChg>
        <pc:spChg chg="add mod">
          <ac:chgData name="Kwint Delbare" userId="3339327a-0d69-4815-8985-cd465e5e4cf1" providerId="ADAL" clId="{97054070-6B41-4C57-B969-CBF2AA1C0667}" dt="2026-04-14T14:14:58.914" v="3476"/>
          <ac:spMkLst>
            <pc:docMk/>
            <pc:sldMk cId="4278225534" sldId="2147375947"/>
            <ac:spMk id="26" creationId="{219677E0-4F0F-112B-6CFE-99ECAE4DC8E9}"/>
          </ac:spMkLst>
        </pc:spChg>
        <pc:spChg chg="add mod">
          <ac:chgData name="Kwint Delbare" userId="3339327a-0d69-4815-8985-cd465e5e4cf1" providerId="ADAL" clId="{97054070-6B41-4C57-B969-CBF2AA1C0667}" dt="2026-04-14T14:14:58.914" v="3476"/>
          <ac:spMkLst>
            <pc:docMk/>
            <pc:sldMk cId="4278225534" sldId="2147375947"/>
            <ac:spMk id="27" creationId="{AB109D35-652C-D41C-E7D9-59272837B8A1}"/>
          </ac:spMkLst>
        </pc:spChg>
        <pc:spChg chg="add mod">
          <ac:chgData name="Kwint Delbare" userId="3339327a-0d69-4815-8985-cd465e5e4cf1" providerId="ADAL" clId="{97054070-6B41-4C57-B969-CBF2AA1C0667}" dt="2026-04-27T09:33:49.287" v="5052" actId="20577"/>
          <ac:spMkLst>
            <pc:docMk/>
            <pc:sldMk cId="4278225534" sldId="2147375947"/>
            <ac:spMk id="29" creationId="{9A18772F-4159-FBAF-9DF2-8B3F3B3C82EC}"/>
          </ac:spMkLst>
        </pc:spChg>
        <pc:picChg chg="add mod">
          <ac:chgData name="Kwint Delbare" userId="3339327a-0d69-4815-8985-cd465e5e4cf1" providerId="ADAL" clId="{97054070-6B41-4C57-B969-CBF2AA1C0667}" dt="2026-04-27T09:34:06.164" v="5056" actId="1076"/>
          <ac:picMkLst>
            <pc:docMk/>
            <pc:sldMk cId="4278225534" sldId="2147375947"/>
            <ac:picMk id="31" creationId="{5F305019-52DE-D433-ECF1-9D9CE39E9C25}"/>
          </ac:picMkLst>
        </pc:picChg>
      </pc:sldChg>
      <pc:sldChg chg="addSp modSp add mod">
        <pc:chgData name="Kwint Delbare" userId="3339327a-0d69-4815-8985-cd465e5e4cf1" providerId="ADAL" clId="{97054070-6B41-4C57-B969-CBF2AA1C0667}" dt="2026-04-27T09:34:28.129" v="5057"/>
        <pc:sldMkLst>
          <pc:docMk/>
          <pc:sldMk cId="1345754090" sldId="2147375948"/>
        </pc:sldMkLst>
        <pc:spChg chg="add mod">
          <ac:chgData name="Kwint Delbare" userId="3339327a-0d69-4815-8985-cd465e5e4cf1" providerId="ADAL" clId="{97054070-6B41-4C57-B969-CBF2AA1C0667}" dt="2026-04-14T14:15:00.463" v="3477"/>
          <ac:spMkLst>
            <pc:docMk/>
            <pc:sldMk cId="1345754090" sldId="2147375948"/>
            <ac:spMk id="4" creationId="{1727F36E-40C1-D91B-7D91-3FB5CE5A52BF}"/>
          </ac:spMkLst>
        </pc:spChg>
        <pc:spChg chg="mod">
          <ac:chgData name="Kwint Delbare" userId="3339327a-0d69-4815-8985-cd465e5e4cf1" providerId="ADAL" clId="{97054070-6B41-4C57-B969-CBF2AA1C0667}" dt="2026-04-14T14:09:02.349" v="3423" actId="20577"/>
          <ac:spMkLst>
            <pc:docMk/>
            <pc:sldMk cId="1345754090" sldId="2147375948"/>
            <ac:spMk id="6" creationId="{17B28360-7F14-9D70-9D7C-2892CBE2CC67}"/>
          </ac:spMkLst>
        </pc:spChg>
        <pc:spChg chg="add mod">
          <ac:chgData name="Kwint Delbare" userId="3339327a-0d69-4815-8985-cd465e5e4cf1" providerId="ADAL" clId="{97054070-6B41-4C57-B969-CBF2AA1C0667}" dt="2026-04-14T14:15:00.463" v="3477"/>
          <ac:spMkLst>
            <pc:docMk/>
            <pc:sldMk cId="1345754090" sldId="2147375948"/>
            <ac:spMk id="7" creationId="{3743C113-F01A-E706-5A0A-AB0A9C7745C3}"/>
          </ac:spMkLst>
        </pc:spChg>
        <pc:spChg chg="add mod">
          <ac:chgData name="Kwint Delbare" userId="3339327a-0d69-4815-8985-cd465e5e4cf1" providerId="ADAL" clId="{97054070-6B41-4C57-B969-CBF2AA1C0667}" dt="2026-04-14T14:15:00.463" v="3477"/>
          <ac:spMkLst>
            <pc:docMk/>
            <pc:sldMk cId="1345754090" sldId="2147375948"/>
            <ac:spMk id="9" creationId="{B9682EF6-89BB-B1ED-5CE7-62D2797AB85C}"/>
          </ac:spMkLst>
        </pc:spChg>
        <pc:spChg chg="add mod">
          <ac:chgData name="Kwint Delbare" userId="3339327a-0d69-4815-8985-cd465e5e4cf1" providerId="ADAL" clId="{97054070-6B41-4C57-B969-CBF2AA1C0667}" dt="2026-04-14T14:15:00.463" v="3477"/>
          <ac:spMkLst>
            <pc:docMk/>
            <pc:sldMk cId="1345754090" sldId="2147375948"/>
            <ac:spMk id="16" creationId="{17043857-9FE3-38B7-D073-D6139EB16C44}"/>
          </ac:spMkLst>
        </pc:spChg>
        <pc:spChg chg="add mod">
          <ac:chgData name="Kwint Delbare" userId="3339327a-0d69-4815-8985-cd465e5e4cf1" providerId="ADAL" clId="{97054070-6B41-4C57-B969-CBF2AA1C0667}" dt="2026-04-14T14:15:00.463" v="3477"/>
          <ac:spMkLst>
            <pc:docMk/>
            <pc:sldMk cId="1345754090" sldId="2147375948"/>
            <ac:spMk id="18" creationId="{56866890-E7FB-562A-C6C9-E063DB44DC6B}"/>
          </ac:spMkLst>
        </pc:spChg>
        <pc:spChg chg="add mod">
          <ac:chgData name="Kwint Delbare" userId="3339327a-0d69-4815-8985-cd465e5e4cf1" providerId="ADAL" clId="{97054070-6B41-4C57-B969-CBF2AA1C0667}" dt="2026-04-14T14:15:00.463" v="3477"/>
          <ac:spMkLst>
            <pc:docMk/>
            <pc:sldMk cId="1345754090" sldId="2147375948"/>
            <ac:spMk id="21" creationId="{AC202E13-67EB-F089-6DBB-5172A063D8F1}"/>
          </ac:spMkLst>
        </pc:spChg>
        <pc:spChg chg="add mod">
          <ac:chgData name="Kwint Delbare" userId="3339327a-0d69-4815-8985-cd465e5e4cf1" providerId="ADAL" clId="{97054070-6B41-4C57-B969-CBF2AA1C0667}" dt="2026-04-14T14:15:00.463" v="3477"/>
          <ac:spMkLst>
            <pc:docMk/>
            <pc:sldMk cId="1345754090" sldId="2147375948"/>
            <ac:spMk id="22" creationId="{6375D625-67DF-BFA0-F67F-F9F01C4D91A0}"/>
          </ac:spMkLst>
        </pc:spChg>
        <pc:spChg chg="mod">
          <ac:chgData name="Kwint Delbare" userId="3339327a-0d69-4815-8985-cd465e5e4cf1" providerId="ADAL" clId="{97054070-6B41-4C57-B969-CBF2AA1C0667}" dt="2026-04-14T14:08:20.227" v="3420" actId="207"/>
          <ac:spMkLst>
            <pc:docMk/>
            <pc:sldMk cId="1345754090" sldId="2147375948"/>
            <ac:spMk id="23" creationId="{80BEE040-4F56-ED95-BC25-712D79110D87}"/>
          </ac:spMkLst>
        </pc:spChg>
        <pc:spChg chg="add mod">
          <ac:chgData name="Kwint Delbare" userId="3339327a-0d69-4815-8985-cd465e5e4cf1" providerId="ADAL" clId="{97054070-6B41-4C57-B969-CBF2AA1C0667}" dt="2026-04-14T14:15:00.463" v="3477"/>
          <ac:spMkLst>
            <pc:docMk/>
            <pc:sldMk cId="1345754090" sldId="2147375948"/>
            <ac:spMk id="25" creationId="{6CF6E973-29F1-7EE8-B0AA-2197694D69DD}"/>
          </ac:spMkLst>
        </pc:spChg>
        <pc:spChg chg="add mod">
          <ac:chgData name="Kwint Delbare" userId="3339327a-0d69-4815-8985-cd465e5e4cf1" providerId="ADAL" clId="{97054070-6B41-4C57-B969-CBF2AA1C0667}" dt="2026-04-14T14:15:00.463" v="3477"/>
          <ac:spMkLst>
            <pc:docMk/>
            <pc:sldMk cId="1345754090" sldId="2147375948"/>
            <ac:spMk id="27" creationId="{4F9898E0-FA83-2F70-BD94-2A241E67E172}"/>
          </ac:spMkLst>
        </pc:spChg>
        <pc:spChg chg="add mod">
          <ac:chgData name="Kwint Delbare" userId="3339327a-0d69-4815-8985-cd465e5e4cf1" providerId="ADAL" clId="{97054070-6B41-4C57-B969-CBF2AA1C0667}" dt="2026-04-14T14:15:00.463" v="3477"/>
          <ac:spMkLst>
            <pc:docMk/>
            <pc:sldMk cId="1345754090" sldId="2147375948"/>
            <ac:spMk id="28" creationId="{0B067676-12B5-F082-FDD2-5E4FED5A30B2}"/>
          </ac:spMkLst>
        </pc:spChg>
        <pc:spChg chg="add mod">
          <ac:chgData name="Kwint Delbare" userId="3339327a-0d69-4815-8985-cd465e5e4cf1" providerId="ADAL" clId="{97054070-6B41-4C57-B969-CBF2AA1C0667}" dt="2026-04-27T09:34:28.129" v="5057"/>
          <ac:spMkLst>
            <pc:docMk/>
            <pc:sldMk cId="1345754090" sldId="2147375948"/>
            <ac:spMk id="29" creationId="{8D9808D6-9A63-8076-174A-49405C76D046}"/>
          </ac:spMkLst>
        </pc:spChg>
        <pc:picChg chg="add mod">
          <ac:chgData name="Kwint Delbare" userId="3339327a-0d69-4815-8985-cd465e5e4cf1" providerId="ADAL" clId="{97054070-6B41-4C57-B969-CBF2AA1C0667}" dt="2026-04-27T09:34:28.129" v="5057"/>
          <ac:picMkLst>
            <pc:docMk/>
            <pc:sldMk cId="1345754090" sldId="2147375948"/>
            <ac:picMk id="30" creationId="{7B4B1817-3B5D-47D3-A43D-FDDD8141AE8C}"/>
          </ac:picMkLst>
        </pc:picChg>
      </pc:sldChg>
      <pc:sldChg chg="addSp modSp add mod">
        <pc:chgData name="Kwint Delbare" userId="3339327a-0d69-4815-8985-cd465e5e4cf1" providerId="ADAL" clId="{97054070-6B41-4C57-B969-CBF2AA1C0667}" dt="2026-04-14T14:15:03.762" v="3478"/>
        <pc:sldMkLst>
          <pc:docMk/>
          <pc:sldMk cId="3346514364" sldId="2147375949"/>
        </pc:sldMkLst>
        <pc:spChg chg="mod">
          <ac:chgData name="Kwint Delbare" userId="3339327a-0d69-4815-8985-cd465e5e4cf1" providerId="ADAL" clId="{97054070-6B41-4C57-B969-CBF2AA1C0667}" dt="2026-04-14T14:09:39.485" v="3428" actId="207"/>
          <ac:spMkLst>
            <pc:docMk/>
            <pc:sldMk cId="3346514364" sldId="2147375949"/>
            <ac:spMk id="6" creationId="{89EF99E5-66EA-B04D-E538-4F6FF3B71BD4}"/>
          </ac:spMkLst>
        </pc:spChg>
        <pc:spChg chg="add mod">
          <ac:chgData name="Kwint Delbare" userId="3339327a-0d69-4815-8985-cd465e5e4cf1" providerId="ADAL" clId="{97054070-6B41-4C57-B969-CBF2AA1C0667}" dt="2026-04-14T14:15:03.762" v="3478"/>
          <ac:spMkLst>
            <pc:docMk/>
            <pc:sldMk cId="3346514364" sldId="2147375949"/>
            <ac:spMk id="7" creationId="{07C7614B-0127-FF41-22B5-282CD1ED0EC6}"/>
          </ac:spMkLst>
        </pc:spChg>
        <pc:spChg chg="add mod">
          <ac:chgData name="Kwint Delbare" userId="3339327a-0d69-4815-8985-cd465e5e4cf1" providerId="ADAL" clId="{97054070-6B41-4C57-B969-CBF2AA1C0667}" dt="2026-04-14T14:15:03.762" v="3478"/>
          <ac:spMkLst>
            <pc:docMk/>
            <pc:sldMk cId="3346514364" sldId="2147375949"/>
            <ac:spMk id="9" creationId="{DB397F5F-3700-6DC5-D118-8F6D3FE88731}"/>
          </ac:spMkLst>
        </pc:spChg>
        <pc:spChg chg="add mod">
          <ac:chgData name="Kwint Delbare" userId="3339327a-0d69-4815-8985-cd465e5e4cf1" providerId="ADAL" clId="{97054070-6B41-4C57-B969-CBF2AA1C0667}" dt="2026-04-14T14:15:03.762" v="3478"/>
          <ac:spMkLst>
            <pc:docMk/>
            <pc:sldMk cId="3346514364" sldId="2147375949"/>
            <ac:spMk id="16" creationId="{CDDA6E14-B663-E418-E2AC-5B5CB7D62120}"/>
          </ac:spMkLst>
        </pc:spChg>
        <pc:spChg chg="add mod">
          <ac:chgData name="Kwint Delbare" userId="3339327a-0d69-4815-8985-cd465e5e4cf1" providerId="ADAL" clId="{97054070-6B41-4C57-B969-CBF2AA1C0667}" dt="2026-04-14T14:15:03.762" v="3478"/>
          <ac:spMkLst>
            <pc:docMk/>
            <pc:sldMk cId="3346514364" sldId="2147375949"/>
            <ac:spMk id="18" creationId="{C0EE725E-B5F7-409A-CBDD-E2EC04350296}"/>
          </ac:spMkLst>
        </pc:spChg>
        <pc:spChg chg="add mod">
          <ac:chgData name="Kwint Delbare" userId="3339327a-0d69-4815-8985-cd465e5e4cf1" providerId="ADAL" clId="{97054070-6B41-4C57-B969-CBF2AA1C0667}" dt="2026-04-14T14:15:03.762" v="3478"/>
          <ac:spMkLst>
            <pc:docMk/>
            <pc:sldMk cId="3346514364" sldId="2147375949"/>
            <ac:spMk id="19" creationId="{4217604E-A46F-E742-F13C-28B9D807FDA9}"/>
          </ac:spMkLst>
        </pc:spChg>
        <pc:spChg chg="add mod">
          <ac:chgData name="Kwint Delbare" userId="3339327a-0d69-4815-8985-cd465e5e4cf1" providerId="ADAL" clId="{97054070-6B41-4C57-B969-CBF2AA1C0667}" dt="2026-04-14T14:15:03.762" v="3478"/>
          <ac:spMkLst>
            <pc:docMk/>
            <pc:sldMk cId="3346514364" sldId="2147375949"/>
            <ac:spMk id="22" creationId="{3762CAC4-DDD1-4936-F502-D1706150B3A0}"/>
          </ac:spMkLst>
        </pc:spChg>
        <pc:spChg chg="mod">
          <ac:chgData name="Kwint Delbare" userId="3339327a-0d69-4815-8985-cd465e5e4cf1" providerId="ADAL" clId="{97054070-6B41-4C57-B969-CBF2AA1C0667}" dt="2026-04-14T14:09:24.004" v="3426" actId="207"/>
          <ac:spMkLst>
            <pc:docMk/>
            <pc:sldMk cId="3346514364" sldId="2147375949"/>
            <ac:spMk id="23" creationId="{592FD105-8385-D50E-BD02-DD8C24CC8C64}"/>
          </ac:spMkLst>
        </pc:spChg>
        <pc:spChg chg="add mod">
          <ac:chgData name="Kwint Delbare" userId="3339327a-0d69-4815-8985-cd465e5e4cf1" providerId="ADAL" clId="{97054070-6B41-4C57-B969-CBF2AA1C0667}" dt="2026-04-14T14:15:03.762" v="3478"/>
          <ac:spMkLst>
            <pc:docMk/>
            <pc:sldMk cId="3346514364" sldId="2147375949"/>
            <ac:spMk id="25" creationId="{2AE396EC-8BA3-C3B5-7812-60A0625B5BFD}"/>
          </ac:spMkLst>
        </pc:spChg>
        <pc:spChg chg="add mod">
          <ac:chgData name="Kwint Delbare" userId="3339327a-0d69-4815-8985-cd465e5e4cf1" providerId="ADAL" clId="{97054070-6B41-4C57-B969-CBF2AA1C0667}" dt="2026-04-14T14:15:03.762" v="3478"/>
          <ac:spMkLst>
            <pc:docMk/>
            <pc:sldMk cId="3346514364" sldId="2147375949"/>
            <ac:spMk id="26" creationId="{46182DCA-5F45-C716-47C3-F1B62E9EDDB0}"/>
          </ac:spMkLst>
        </pc:spChg>
        <pc:spChg chg="add mod">
          <ac:chgData name="Kwint Delbare" userId="3339327a-0d69-4815-8985-cd465e5e4cf1" providerId="ADAL" clId="{97054070-6B41-4C57-B969-CBF2AA1C0667}" dt="2026-04-14T14:15:03.762" v="3478"/>
          <ac:spMkLst>
            <pc:docMk/>
            <pc:sldMk cId="3346514364" sldId="2147375949"/>
            <ac:spMk id="27" creationId="{16D58DBD-1383-25AF-00BE-25B405CC0D9F}"/>
          </ac:spMkLst>
        </pc:spChg>
        <pc:spChg chg="add mod">
          <ac:chgData name="Kwint Delbare" userId="3339327a-0d69-4815-8985-cd465e5e4cf1" providerId="ADAL" clId="{97054070-6B41-4C57-B969-CBF2AA1C0667}" dt="2026-04-14T14:15:03.762" v="3478"/>
          <ac:spMkLst>
            <pc:docMk/>
            <pc:sldMk cId="3346514364" sldId="2147375949"/>
            <ac:spMk id="28" creationId="{2AD7FEC7-4612-4A4B-4C4F-CB95248E07FA}"/>
          </ac:spMkLst>
        </pc:spChg>
      </pc:sldChg>
      <pc:sldChg chg="addSp modSp add mod">
        <pc:chgData name="Kwint Delbare" userId="3339327a-0d69-4815-8985-cd465e5e4cf1" providerId="ADAL" clId="{97054070-6B41-4C57-B969-CBF2AA1C0667}" dt="2026-04-27T09:34:57.697" v="5058"/>
        <pc:sldMkLst>
          <pc:docMk/>
          <pc:sldMk cId="3130494928" sldId="2147375950"/>
        </pc:sldMkLst>
        <pc:spChg chg="mod">
          <ac:chgData name="Kwint Delbare" userId="3339327a-0d69-4815-8985-cd465e5e4cf1" providerId="ADAL" clId="{97054070-6B41-4C57-B969-CBF2AA1C0667}" dt="2026-04-14T14:12:08.775" v="3448" actId="207"/>
          <ac:spMkLst>
            <pc:docMk/>
            <pc:sldMk cId="3130494928" sldId="2147375950"/>
            <ac:spMk id="6" creationId="{A42707CD-838D-F042-2E25-EA55F1870A44}"/>
          </ac:spMkLst>
        </pc:spChg>
        <pc:spChg chg="add mod">
          <ac:chgData name="Kwint Delbare" userId="3339327a-0d69-4815-8985-cd465e5e4cf1" providerId="ADAL" clId="{97054070-6B41-4C57-B969-CBF2AA1C0667}" dt="2026-04-14T14:15:05.792" v="3479"/>
          <ac:spMkLst>
            <pc:docMk/>
            <pc:sldMk cId="3130494928" sldId="2147375950"/>
            <ac:spMk id="7" creationId="{A8A012B7-EA39-B3B5-707C-AE6FBD4B8CCD}"/>
          </ac:spMkLst>
        </pc:spChg>
        <pc:spChg chg="add mod">
          <ac:chgData name="Kwint Delbare" userId="3339327a-0d69-4815-8985-cd465e5e4cf1" providerId="ADAL" clId="{97054070-6B41-4C57-B969-CBF2AA1C0667}" dt="2026-04-14T14:15:05.792" v="3479"/>
          <ac:spMkLst>
            <pc:docMk/>
            <pc:sldMk cId="3130494928" sldId="2147375950"/>
            <ac:spMk id="9" creationId="{8A2A4255-86B3-958A-F19D-825A6A2DA3C4}"/>
          </ac:spMkLst>
        </pc:spChg>
        <pc:spChg chg="add mod">
          <ac:chgData name="Kwint Delbare" userId="3339327a-0d69-4815-8985-cd465e5e4cf1" providerId="ADAL" clId="{97054070-6B41-4C57-B969-CBF2AA1C0667}" dt="2026-04-14T14:15:05.792" v="3479"/>
          <ac:spMkLst>
            <pc:docMk/>
            <pc:sldMk cId="3130494928" sldId="2147375950"/>
            <ac:spMk id="16" creationId="{D7333FE4-F966-EF4F-BAEA-A36EF19EC700}"/>
          </ac:spMkLst>
        </pc:spChg>
        <pc:spChg chg="add mod">
          <ac:chgData name="Kwint Delbare" userId="3339327a-0d69-4815-8985-cd465e5e4cf1" providerId="ADAL" clId="{97054070-6B41-4C57-B969-CBF2AA1C0667}" dt="2026-04-14T14:15:05.792" v="3479"/>
          <ac:spMkLst>
            <pc:docMk/>
            <pc:sldMk cId="3130494928" sldId="2147375950"/>
            <ac:spMk id="18" creationId="{D59CC122-728E-3CCF-9EC9-989D609BA87F}"/>
          </ac:spMkLst>
        </pc:spChg>
        <pc:spChg chg="add mod">
          <ac:chgData name="Kwint Delbare" userId="3339327a-0d69-4815-8985-cd465e5e4cf1" providerId="ADAL" clId="{97054070-6B41-4C57-B969-CBF2AA1C0667}" dt="2026-04-14T14:15:05.792" v="3479"/>
          <ac:spMkLst>
            <pc:docMk/>
            <pc:sldMk cId="3130494928" sldId="2147375950"/>
            <ac:spMk id="20" creationId="{5FFF2086-EC96-AEBC-04D5-2DCA90C2B79D}"/>
          </ac:spMkLst>
        </pc:spChg>
        <pc:spChg chg="add mod">
          <ac:chgData name="Kwint Delbare" userId="3339327a-0d69-4815-8985-cd465e5e4cf1" providerId="ADAL" clId="{97054070-6B41-4C57-B969-CBF2AA1C0667}" dt="2026-04-14T14:15:05.792" v="3479"/>
          <ac:spMkLst>
            <pc:docMk/>
            <pc:sldMk cId="3130494928" sldId="2147375950"/>
            <ac:spMk id="21" creationId="{85EDD054-234F-5BBF-A389-0CFA926E0A55}"/>
          </ac:spMkLst>
        </pc:spChg>
        <pc:spChg chg="add mod">
          <ac:chgData name="Kwint Delbare" userId="3339327a-0d69-4815-8985-cd465e5e4cf1" providerId="ADAL" clId="{97054070-6B41-4C57-B969-CBF2AA1C0667}" dt="2026-04-14T14:15:05.792" v="3479"/>
          <ac:spMkLst>
            <pc:docMk/>
            <pc:sldMk cId="3130494928" sldId="2147375950"/>
            <ac:spMk id="22" creationId="{605DC9BD-EE60-BFE1-8709-997BE1513E09}"/>
          </ac:spMkLst>
        </pc:spChg>
        <pc:spChg chg="mod">
          <ac:chgData name="Kwint Delbare" userId="3339327a-0d69-4815-8985-cd465e5e4cf1" providerId="ADAL" clId="{97054070-6B41-4C57-B969-CBF2AA1C0667}" dt="2026-04-14T14:11:49.044" v="3445" actId="207"/>
          <ac:spMkLst>
            <pc:docMk/>
            <pc:sldMk cId="3130494928" sldId="2147375950"/>
            <ac:spMk id="23" creationId="{1743B87F-A94D-6649-9CE2-D3CC87C876BF}"/>
          </ac:spMkLst>
        </pc:spChg>
        <pc:spChg chg="mod">
          <ac:chgData name="Kwint Delbare" userId="3339327a-0d69-4815-8985-cd465e5e4cf1" providerId="ADAL" clId="{97054070-6B41-4C57-B969-CBF2AA1C0667}" dt="2026-04-14T14:11:56.034" v="3446" actId="207"/>
          <ac:spMkLst>
            <pc:docMk/>
            <pc:sldMk cId="3130494928" sldId="2147375950"/>
            <ac:spMk id="24" creationId="{225EEBFC-13F8-1E16-D21B-15C322AA42AE}"/>
          </ac:spMkLst>
        </pc:spChg>
        <pc:spChg chg="add mod">
          <ac:chgData name="Kwint Delbare" userId="3339327a-0d69-4815-8985-cd465e5e4cf1" providerId="ADAL" clId="{97054070-6B41-4C57-B969-CBF2AA1C0667}" dt="2026-04-14T14:15:05.792" v="3479"/>
          <ac:spMkLst>
            <pc:docMk/>
            <pc:sldMk cId="3130494928" sldId="2147375950"/>
            <ac:spMk id="25" creationId="{0A6C6C8F-E175-1202-09CF-A2ACDD27E443}"/>
          </ac:spMkLst>
        </pc:spChg>
        <pc:spChg chg="add mod">
          <ac:chgData name="Kwint Delbare" userId="3339327a-0d69-4815-8985-cd465e5e4cf1" providerId="ADAL" clId="{97054070-6B41-4C57-B969-CBF2AA1C0667}" dt="2026-04-14T14:15:05.792" v="3479"/>
          <ac:spMkLst>
            <pc:docMk/>
            <pc:sldMk cId="3130494928" sldId="2147375950"/>
            <ac:spMk id="27" creationId="{60FC64F1-8EB5-37B6-CE7A-0BF17629D063}"/>
          </ac:spMkLst>
        </pc:spChg>
        <pc:spChg chg="add mod">
          <ac:chgData name="Kwint Delbare" userId="3339327a-0d69-4815-8985-cd465e5e4cf1" providerId="ADAL" clId="{97054070-6B41-4C57-B969-CBF2AA1C0667}" dt="2026-04-14T14:15:05.792" v="3479"/>
          <ac:spMkLst>
            <pc:docMk/>
            <pc:sldMk cId="3130494928" sldId="2147375950"/>
            <ac:spMk id="28" creationId="{28405529-3899-32BD-F080-51680FC1B279}"/>
          </ac:spMkLst>
        </pc:spChg>
        <pc:spChg chg="add mod">
          <ac:chgData name="Kwint Delbare" userId="3339327a-0d69-4815-8985-cd465e5e4cf1" providerId="ADAL" clId="{97054070-6B41-4C57-B969-CBF2AA1C0667}" dt="2026-04-27T09:34:57.697" v="5058"/>
          <ac:spMkLst>
            <pc:docMk/>
            <pc:sldMk cId="3130494928" sldId="2147375950"/>
            <ac:spMk id="29" creationId="{92F25A62-9743-E03D-58A9-1983387BFFD6}"/>
          </ac:spMkLst>
        </pc:spChg>
        <pc:picChg chg="add mod">
          <ac:chgData name="Kwint Delbare" userId="3339327a-0d69-4815-8985-cd465e5e4cf1" providerId="ADAL" clId="{97054070-6B41-4C57-B969-CBF2AA1C0667}" dt="2026-04-27T09:34:57.697" v="5058"/>
          <ac:picMkLst>
            <pc:docMk/>
            <pc:sldMk cId="3130494928" sldId="2147375950"/>
            <ac:picMk id="30" creationId="{E2BE1AD4-110C-D24D-6E77-FF6A06256CBF}"/>
          </ac:picMkLst>
        </pc:picChg>
      </pc:sldChg>
      <pc:sldChg chg="addSp modSp add mod">
        <pc:chgData name="Kwint Delbare" userId="3339327a-0d69-4815-8985-cd465e5e4cf1" providerId="ADAL" clId="{97054070-6B41-4C57-B969-CBF2AA1C0667}" dt="2026-04-14T14:15:07.462" v="3480"/>
        <pc:sldMkLst>
          <pc:docMk/>
          <pc:sldMk cId="1341278517" sldId="2147375951"/>
        </pc:sldMkLst>
        <pc:spChg chg="add mod">
          <ac:chgData name="Kwint Delbare" userId="3339327a-0d69-4815-8985-cd465e5e4cf1" providerId="ADAL" clId="{97054070-6B41-4C57-B969-CBF2AA1C0667}" dt="2026-04-14T14:15:07.462" v="3480"/>
          <ac:spMkLst>
            <pc:docMk/>
            <pc:sldMk cId="1341278517" sldId="2147375951"/>
            <ac:spMk id="4" creationId="{CE65D54A-0468-55FF-77D7-474B51FCBD00}"/>
          </ac:spMkLst>
        </pc:spChg>
        <pc:spChg chg="mod">
          <ac:chgData name="Kwint Delbare" userId="3339327a-0d69-4815-8985-cd465e5e4cf1" providerId="ADAL" clId="{97054070-6B41-4C57-B969-CBF2AA1C0667}" dt="2026-04-14T14:12:33.171" v="3451" actId="207"/>
          <ac:spMkLst>
            <pc:docMk/>
            <pc:sldMk cId="1341278517" sldId="2147375951"/>
            <ac:spMk id="6" creationId="{64CE723B-7F38-02A1-15A4-1E7CF1718BA4}"/>
          </ac:spMkLst>
        </pc:spChg>
        <pc:spChg chg="add mod">
          <ac:chgData name="Kwint Delbare" userId="3339327a-0d69-4815-8985-cd465e5e4cf1" providerId="ADAL" clId="{97054070-6B41-4C57-B969-CBF2AA1C0667}" dt="2026-04-14T14:15:07.462" v="3480"/>
          <ac:spMkLst>
            <pc:docMk/>
            <pc:sldMk cId="1341278517" sldId="2147375951"/>
            <ac:spMk id="7" creationId="{5B1144AA-5239-471D-1297-8A550EF91023}"/>
          </ac:spMkLst>
        </pc:spChg>
        <pc:spChg chg="add mod">
          <ac:chgData name="Kwint Delbare" userId="3339327a-0d69-4815-8985-cd465e5e4cf1" providerId="ADAL" clId="{97054070-6B41-4C57-B969-CBF2AA1C0667}" dt="2026-04-14T14:15:07.462" v="3480"/>
          <ac:spMkLst>
            <pc:docMk/>
            <pc:sldMk cId="1341278517" sldId="2147375951"/>
            <ac:spMk id="9" creationId="{A8C13B9C-D850-3931-176A-7E6C6031B798}"/>
          </ac:spMkLst>
        </pc:spChg>
        <pc:spChg chg="add mod">
          <ac:chgData name="Kwint Delbare" userId="3339327a-0d69-4815-8985-cd465e5e4cf1" providerId="ADAL" clId="{97054070-6B41-4C57-B969-CBF2AA1C0667}" dt="2026-04-14T14:15:07.462" v="3480"/>
          <ac:spMkLst>
            <pc:docMk/>
            <pc:sldMk cId="1341278517" sldId="2147375951"/>
            <ac:spMk id="16" creationId="{6212DE43-F172-EB59-C8ED-3FF503F489C8}"/>
          </ac:spMkLst>
        </pc:spChg>
        <pc:spChg chg="add mod">
          <ac:chgData name="Kwint Delbare" userId="3339327a-0d69-4815-8985-cd465e5e4cf1" providerId="ADAL" clId="{97054070-6B41-4C57-B969-CBF2AA1C0667}" dt="2026-04-14T14:15:07.462" v="3480"/>
          <ac:spMkLst>
            <pc:docMk/>
            <pc:sldMk cId="1341278517" sldId="2147375951"/>
            <ac:spMk id="20" creationId="{2FF5AFE3-47F2-202F-B18C-29F570C13B0E}"/>
          </ac:spMkLst>
        </pc:spChg>
        <pc:spChg chg="add mod">
          <ac:chgData name="Kwint Delbare" userId="3339327a-0d69-4815-8985-cd465e5e4cf1" providerId="ADAL" clId="{97054070-6B41-4C57-B969-CBF2AA1C0667}" dt="2026-04-14T14:15:07.462" v="3480"/>
          <ac:spMkLst>
            <pc:docMk/>
            <pc:sldMk cId="1341278517" sldId="2147375951"/>
            <ac:spMk id="21" creationId="{EB0F8BDE-2026-0F29-BB6F-7D875EB8E9CC}"/>
          </ac:spMkLst>
        </pc:spChg>
        <pc:spChg chg="add mod">
          <ac:chgData name="Kwint Delbare" userId="3339327a-0d69-4815-8985-cd465e5e4cf1" providerId="ADAL" clId="{97054070-6B41-4C57-B969-CBF2AA1C0667}" dt="2026-04-14T14:15:07.462" v="3480"/>
          <ac:spMkLst>
            <pc:docMk/>
            <pc:sldMk cId="1341278517" sldId="2147375951"/>
            <ac:spMk id="22" creationId="{1A8C219A-662C-676F-B3AD-4EBE19DEFE1E}"/>
          </ac:spMkLst>
        </pc:spChg>
        <pc:spChg chg="mod">
          <ac:chgData name="Kwint Delbare" userId="3339327a-0d69-4815-8985-cd465e5e4cf1" providerId="ADAL" clId="{97054070-6B41-4C57-B969-CBF2AA1C0667}" dt="2026-04-14T14:12:43.675" v="3453" actId="207"/>
          <ac:spMkLst>
            <pc:docMk/>
            <pc:sldMk cId="1341278517" sldId="2147375951"/>
            <ac:spMk id="24" creationId="{840D2DB9-8F21-496E-FEEF-6F2ED073E08D}"/>
          </ac:spMkLst>
        </pc:spChg>
        <pc:spChg chg="add mod">
          <ac:chgData name="Kwint Delbare" userId="3339327a-0d69-4815-8985-cd465e5e4cf1" providerId="ADAL" clId="{97054070-6B41-4C57-B969-CBF2AA1C0667}" dt="2026-04-14T14:15:07.462" v="3480"/>
          <ac:spMkLst>
            <pc:docMk/>
            <pc:sldMk cId="1341278517" sldId="2147375951"/>
            <ac:spMk id="25" creationId="{B1316B1C-2B35-5F36-1E02-CF15F142E48C}"/>
          </ac:spMkLst>
        </pc:spChg>
        <pc:spChg chg="add mod">
          <ac:chgData name="Kwint Delbare" userId="3339327a-0d69-4815-8985-cd465e5e4cf1" providerId="ADAL" clId="{97054070-6B41-4C57-B969-CBF2AA1C0667}" dt="2026-04-14T14:15:07.462" v="3480"/>
          <ac:spMkLst>
            <pc:docMk/>
            <pc:sldMk cId="1341278517" sldId="2147375951"/>
            <ac:spMk id="27" creationId="{B2C2DF65-3FCB-D589-E2CE-DE41ECA30CCC}"/>
          </ac:spMkLst>
        </pc:spChg>
        <pc:spChg chg="add mod">
          <ac:chgData name="Kwint Delbare" userId="3339327a-0d69-4815-8985-cd465e5e4cf1" providerId="ADAL" clId="{97054070-6B41-4C57-B969-CBF2AA1C0667}" dt="2026-04-14T14:15:07.462" v="3480"/>
          <ac:spMkLst>
            <pc:docMk/>
            <pc:sldMk cId="1341278517" sldId="2147375951"/>
            <ac:spMk id="28" creationId="{E1AC1408-22CD-EDD1-F52B-CB375C66DA12}"/>
          </ac:spMkLst>
        </pc:spChg>
      </pc:sldChg>
      <pc:sldChg chg="addSp modSp add mod">
        <pc:chgData name="Kwint Delbare" userId="3339327a-0d69-4815-8985-cd465e5e4cf1" providerId="ADAL" clId="{97054070-6B41-4C57-B969-CBF2AA1C0667}" dt="2026-04-27T09:35:27.372" v="5059"/>
        <pc:sldMkLst>
          <pc:docMk/>
          <pc:sldMk cId="447306924" sldId="2147375952"/>
        </pc:sldMkLst>
        <pc:spChg chg="add mod">
          <ac:chgData name="Kwint Delbare" userId="3339327a-0d69-4815-8985-cd465e5e4cf1" providerId="ADAL" clId="{97054070-6B41-4C57-B969-CBF2AA1C0667}" dt="2026-04-14T14:15:08.762" v="3481"/>
          <ac:spMkLst>
            <pc:docMk/>
            <pc:sldMk cId="447306924" sldId="2147375952"/>
            <ac:spMk id="4" creationId="{F600E7CA-167B-40BB-55A2-352827F45DE8}"/>
          </ac:spMkLst>
        </pc:spChg>
        <pc:spChg chg="mod">
          <ac:chgData name="Kwint Delbare" userId="3339327a-0d69-4815-8985-cd465e5e4cf1" providerId="ADAL" clId="{97054070-6B41-4C57-B969-CBF2AA1C0667}" dt="2026-04-14T14:13:06.481" v="3458" actId="207"/>
          <ac:spMkLst>
            <pc:docMk/>
            <pc:sldMk cId="447306924" sldId="2147375952"/>
            <ac:spMk id="6" creationId="{616E96F0-8567-8E78-815F-4D49CF8FE147}"/>
          </ac:spMkLst>
        </pc:spChg>
        <pc:spChg chg="add mod">
          <ac:chgData name="Kwint Delbare" userId="3339327a-0d69-4815-8985-cd465e5e4cf1" providerId="ADAL" clId="{97054070-6B41-4C57-B969-CBF2AA1C0667}" dt="2026-04-14T14:15:08.762" v="3481"/>
          <ac:spMkLst>
            <pc:docMk/>
            <pc:sldMk cId="447306924" sldId="2147375952"/>
            <ac:spMk id="16" creationId="{4F55592C-4E20-94B0-1C01-19DA953FBB09}"/>
          </ac:spMkLst>
        </pc:spChg>
        <pc:spChg chg="add mod">
          <ac:chgData name="Kwint Delbare" userId="3339327a-0d69-4815-8985-cd465e5e4cf1" providerId="ADAL" clId="{97054070-6B41-4C57-B969-CBF2AA1C0667}" dt="2026-04-14T14:15:08.762" v="3481"/>
          <ac:spMkLst>
            <pc:docMk/>
            <pc:sldMk cId="447306924" sldId="2147375952"/>
            <ac:spMk id="19" creationId="{66C69DAA-B9CD-6F6F-04A8-5123384E94F1}"/>
          </ac:spMkLst>
        </pc:spChg>
        <pc:spChg chg="add mod">
          <ac:chgData name="Kwint Delbare" userId="3339327a-0d69-4815-8985-cd465e5e4cf1" providerId="ADAL" clId="{97054070-6B41-4C57-B969-CBF2AA1C0667}" dt="2026-04-14T14:15:08.762" v="3481"/>
          <ac:spMkLst>
            <pc:docMk/>
            <pc:sldMk cId="447306924" sldId="2147375952"/>
            <ac:spMk id="20" creationId="{895F54AB-078C-325F-D684-93841A4BEFAF}"/>
          </ac:spMkLst>
        </pc:spChg>
        <pc:spChg chg="add mod">
          <ac:chgData name="Kwint Delbare" userId="3339327a-0d69-4815-8985-cd465e5e4cf1" providerId="ADAL" clId="{97054070-6B41-4C57-B969-CBF2AA1C0667}" dt="2026-04-14T14:15:08.762" v="3481"/>
          <ac:spMkLst>
            <pc:docMk/>
            <pc:sldMk cId="447306924" sldId="2147375952"/>
            <ac:spMk id="21" creationId="{4DFBBDF7-1AE8-AE81-49E0-059087901699}"/>
          </ac:spMkLst>
        </pc:spChg>
        <pc:spChg chg="add mod">
          <ac:chgData name="Kwint Delbare" userId="3339327a-0d69-4815-8985-cd465e5e4cf1" providerId="ADAL" clId="{97054070-6B41-4C57-B969-CBF2AA1C0667}" dt="2026-04-14T14:15:08.762" v="3481"/>
          <ac:spMkLst>
            <pc:docMk/>
            <pc:sldMk cId="447306924" sldId="2147375952"/>
            <ac:spMk id="22" creationId="{839A9D84-DF7B-B1E3-5E82-7909178BC9C7}"/>
          </ac:spMkLst>
        </pc:spChg>
        <pc:spChg chg="mod">
          <ac:chgData name="Kwint Delbare" userId="3339327a-0d69-4815-8985-cd465e5e4cf1" providerId="ADAL" clId="{97054070-6B41-4C57-B969-CBF2AA1C0667}" dt="2026-04-14T14:12:58.149" v="3456" actId="207"/>
          <ac:spMkLst>
            <pc:docMk/>
            <pc:sldMk cId="447306924" sldId="2147375952"/>
            <ac:spMk id="24" creationId="{89336998-7247-38BC-12F4-1FB432178DCE}"/>
          </ac:spMkLst>
        </pc:spChg>
        <pc:spChg chg="add mod">
          <ac:chgData name="Kwint Delbare" userId="3339327a-0d69-4815-8985-cd465e5e4cf1" providerId="ADAL" clId="{97054070-6B41-4C57-B969-CBF2AA1C0667}" dt="2026-04-14T14:15:08.762" v="3481"/>
          <ac:spMkLst>
            <pc:docMk/>
            <pc:sldMk cId="447306924" sldId="2147375952"/>
            <ac:spMk id="25" creationId="{4541F953-63A5-3B3D-20EA-12AD373739D6}"/>
          </ac:spMkLst>
        </pc:spChg>
        <pc:spChg chg="add mod">
          <ac:chgData name="Kwint Delbare" userId="3339327a-0d69-4815-8985-cd465e5e4cf1" providerId="ADAL" clId="{97054070-6B41-4C57-B969-CBF2AA1C0667}" dt="2026-04-14T14:15:08.762" v="3481"/>
          <ac:spMkLst>
            <pc:docMk/>
            <pc:sldMk cId="447306924" sldId="2147375952"/>
            <ac:spMk id="26" creationId="{758B9C75-9BBF-AD07-8481-880D7CA83EB5}"/>
          </ac:spMkLst>
        </pc:spChg>
        <pc:spChg chg="add mod">
          <ac:chgData name="Kwint Delbare" userId="3339327a-0d69-4815-8985-cd465e5e4cf1" providerId="ADAL" clId="{97054070-6B41-4C57-B969-CBF2AA1C0667}" dt="2026-04-14T14:15:08.762" v="3481"/>
          <ac:spMkLst>
            <pc:docMk/>
            <pc:sldMk cId="447306924" sldId="2147375952"/>
            <ac:spMk id="27" creationId="{2C57AC3E-74C4-F5AF-6841-72D31FD22761}"/>
          </ac:spMkLst>
        </pc:spChg>
        <pc:spChg chg="add mod">
          <ac:chgData name="Kwint Delbare" userId="3339327a-0d69-4815-8985-cd465e5e4cf1" providerId="ADAL" clId="{97054070-6B41-4C57-B969-CBF2AA1C0667}" dt="2026-04-14T14:17:51.521" v="3487" actId="1076"/>
          <ac:spMkLst>
            <pc:docMk/>
            <pc:sldMk cId="447306924" sldId="2147375952"/>
            <ac:spMk id="28" creationId="{1F780689-2BD0-D539-2A03-7855CF4C1EAB}"/>
          </ac:spMkLst>
        </pc:spChg>
        <pc:spChg chg="add mod">
          <ac:chgData name="Kwint Delbare" userId="3339327a-0d69-4815-8985-cd465e5e4cf1" providerId="ADAL" clId="{97054070-6B41-4C57-B969-CBF2AA1C0667}" dt="2026-04-27T09:35:27.372" v="5059"/>
          <ac:spMkLst>
            <pc:docMk/>
            <pc:sldMk cId="447306924" sldId="2147375952"/>
            <ac:spMk id="29" creationId="{F0480D6C-89B3-A7F4-7E55-AE2FBEA8CB39}"/>
          </ac:spMkLst>
        </pc:spChg>
        <pc:picChg chg="add mod">
          <ac:chgData name="Kwint Delbare" userId="3339327a-0d69-4815-8985-cd465e5e4cf1" providerId="ADAL" clId="{97054070-6B41-4C57-B969-CBF2AA1C0667}" dt="2026-04-27T09:35:27.372" v="5059"/>
          <ac:picMkLst>
            <pc:docMk/>
            <pc:sldMk cId="447306924" sldId="2147375952"/>
            <ac:picMk id="30" creationId="{BF156567-C95F-69BB-3E56-53B331A35DA6}"/>
          </ac:picMkLst>
        </pc:picChg>
      </pc:sldChg>
      <pc:sldChg chg="addSp modSp add mod">
        <pc:chgData name="Kwint Delbare" userId="3339327a-0d69-4815-8985-cd465e5e4cf1" providerId="ADAL" clId="{97054070-6B41-4C57-B969-CBF2AA1C0667}" dt="2026-04-14T14:25:14.253" v="3695"/>
        <pc:sldMkLst>
          <pc:docMk/>
          <pc:sldMk cId="3294192596" sldId="2147375953"/>
        </pc:sldMkLst>
        <pc:spChg chg="add mod">
          <ac:chgData name="Kwint Delbare" userId="3339327a-0d69-4815-8985-cd465e5e4cf1" providerId="ADAL" clId="{97054070-6B41-4C57-B969-CBF2AA1C0667}" dt="2026-04-14T14:25:14.253" v="3695"/>
          <ac:spMkLst>
            <pc:docMk/>
            <pc:sldMk cId="3294192596" sldId="2147375953"/>
            <ac:spMk id="6" creationId="{AB39B1B9-671C-D4EF-1434-EB320C559C42}"/>
          </ac:spMkLst>
        </pc:spChg>
        <pc:spChg chg="add mod">
          <ac:chgData name="Kwint Delbare" userId="3339327a-0d69-4815-8985-cd465e5e4cf1" providerId="ADAL" clId="{97054070-6B41-4C57-B969-CBF2AA1C0667}" dt="2026-04-14T14:25:14.253" v="3695"/>
          <ac:spMkLst>
            <pc:docMk/>
            <pc:sldMk cId="3294192596" sldId="2147375953"/>
            <ac:spMk id="7" creationId="{E15369C4-D252-D822-7E8B-12EB8A3F09F0}"/>
          </ac:spMkLst>
        </pc:spChg>
        <pc:spChg chg="mod">
          <ac:chgData name="Kwint Delbare" userId="3339327a-0d69-4815-8985-cd465e5e4cf1" providerId="ADAL" clId="{97054070-6B41-4C57-B969-CBF2AA1C0667}" dt="2026-04-14T14:19:36.420" v="3652" actId="207"/>
          <ac:spMkLst>
            <pc:docMk/>
            <pc:sldMk cId="3294192596" sldId="2147375953"/>
            <ac:spMk id="9" creationId="{D87B233C-822B-059C-B71A-B496C9DF600F}"/>
          </ac:spMkLst>
        </pc:spChg>
        <pc:spChg chg="mod">
          <ac:chgData name="Kwint Delbare" userId="3339327a-0d69-4815-8985-cd465e5e4cf1" providerId="ADAL" clId="{97054070-6B41-4C57-B969-CBF2AA1C0667}" dt="2026-04-14T14:19:20.393" v="3649" actId="207"/>
          <ac:spMkLst>
            <pc:docMk/>
            <pc:sldMk cId="3294192596" sldId="2147375953"/>
            <ac:spMk id="12" creationId="{032B977E-2DFB-1E24-3181-A145CAC5CB25}"/>
          </ac:spMkLst>
        </pc:spChg>
        <pc:spChg chg="mod">
          <ac:chgData name="Kwint Delbare" userId="3339327a-0d69-4815-8985-cd465e5e4cf1" providerId="ADAL" clId="{97054070-6B41-4C57-B969-CBF2AA1C0667}" dt="2026-04-14T14:19:23.444" v="3650" actId="207"/>
          <ac:spMkLst>
            <pc:docMk/>
            <pc:sldMk cId="3294192596" sldId="2147375953"/>
            <ac:spMk id="13" creationId="{9DCF57FF-D6BA-6416-09E0-49794F14DBE6}"/>
          </ac:spMkLst>
        </pc:spChg>
        <pc:spChg chg="add mod">
          <ac:chgData name="Kwint Delbare" userId="3339327a-0d69-4815-8985-cd465e5e4cf1" providerId="ADAL" clId="{97054070-6B41-4C57-B969-CBF2AA1C0667}" dt="2026-04-14T14:25:14.253" v="3695"/>
          <ac:spMkLst>
            <pc:docMk/>
            <pc:sldMk cId="3294192596" sldId="2147375953"/>
            <ac:spMk id="14" creationId="{DACD1027-FAAF-F543-D4B5-8F46F97711E3}"/>
          </ac:spMkLst>
        </pc:spChg>
        <pc:spChg chg="add mod">
          <ac:chgData name="Kwint Delbare" userId="3339327a-0d69-4815-8985-cd465e5e4cf1" providerId="ADAL" clId="{97054070-6B41-4C57-B969-CBF2AA1C0667}" dt="2026-04-14T14:25:14.253" v="3695"/>
          <ac:spMkLst>
            <pc:docMk/>
            <pc:sldMk cId="3294192596" sldId="2147375953"/>
            <ac:spMk id="15" creationId="{06A7EF0B-B60E-A950-A65F-F238E880F996}"/>
          </ac:spMkLst>
        </pc:spChg>
        <pc:spChg chg="add mod">
          <ac:chgData name="Kwint Delbare" userId="3339327a-0d69-4815-8985-cd465e5e4cf1" providerId="ADAL" clId="{97054070-6B41-4C57-B969-CBF2AA1C0667}" dt="2026-04-14T14:25:14.253" v="3695"/>
          <ac:spMkLst>
            <pc:docMk/>
            <pc:sldMk cId="3294192596" sldId="2147375953"/>
            <ac:spMk id="16" creationId="{50A0A43F-D1F6-66E6-CBD2-D0047922D548}"/>
          </ac:spMkLst>
        </pc:spChg>
      </pc:sldChg>
      <pc:sldChg chg="addSp modSp add mod">
        <pc:chgData name="Kwint Delbare" userId="3339327a-0d69-4815-8985-cd465e5e4cf1" providerId="ADAL" clId="{97054070-6B41-4C57-B969-CBF2AA1C0667}" dt="2026-04-14T14:25:15.671" v="3696"/>
        <pc:sldMkLst>
          <pc:docMk/>
          <pc:sldMk cId="2484941573" sldId="2147375954"/>
        </pc:sldMkLst>
        <pc:spChg chg="add mod">
          <ac:chgData name="Kwint Delbare" userId="3339327a-0d69-4815-8985-cd465e5e4cf1" providerId="ADAL" clId="{97054070-6B41-4C57-B969-CBF2AA1C0667}" dt="2026-04-14T14:25:15.671" v="3696"/>
          <ac:spMkLst>
            <pc:docMk/>
            <pc:sldMk cId="2484941573" sldId="2147375954"/>
            <ac:spMk id="3" creationId="{20A4CF9F-AA13-BF6D-15D7-1B53D71D6415}"/>
          </ac:spMkLst>
        </pc:spChg>
        <pc:spChg chg="add mod">
          <ac:chgData name="Kwint Delbare" userId="3339327a-0d69-4815-8985-cd465e5e4cf1" providerId="ADAL" clId="{97054070-6B41-4C57-B969-CBF2AA1C0667}" dt="2026-04-14T14:25:15.671" v="3696"/>
          <ac:spMkLst>
            <pc:docMk/>
            <pc:sldMk cId="2484941573" sldId="2147375954"/>
            <ac:spMk id="6" creationId="{D9846881-6CEC-BC97-81AD-AA081316A353}"/>
          </ac:spMkLst>
        </pc:spChg>
        <pc:spChg chg="add mod">
          <ac:chgData name="Kwint Delbare" userId="3339327a-0d69-4815-8985-cd465e5e4cf1" providerId="ADAL" clId="{97054070-6B41-4C57-B969-CBF2AA1C0667}" dt="2026-04-14T14:25:15.671" v="3696"/>
          <ac:spMkLst>
            <pc:docMk/>
            <pc:sldMk cId="2484941573" sldId="2147375954"/>
            <ac:spMk id="7" creationId="{D456267E-5D7E-B906-8F52-9D44D011FFA9}"/>
          </ac:spMkLst>
        </pc:spChg>
        <pc:spChg chg="mod">
          <ac:chgData name="Kwint Delbare" userId="3339327a-0d69-4815-8985-cd465e5e4cf1" providerId="ADAL" clId="{97054070-6B41-4C57-B969-CBF2AA1C0667}" dt="2026-04-14T14:19:48.663" v="3654" actId="207"/>
          <ac:spMkLst>
            <pc:docMk/>
            <pc:sldMk cId="2484941573" sldId="2147375954"/>
            <ac:spMk id="9" creationId="{F9CC66BB-ABDE-14CE-168D-4C2796912485}"/>
          </ac:spMkLst>
        </pc:spChg>
        <pc:spChg chg="mod">
          <ac:chgData name="Kwint Delbare" userId="3339327a-0d69-4815-8985-cd465e5e4cf1" providerId="ADAL" clId="{97054070-6B41-4C57-B969-CBF2AA1C0667}" dt="2026-04-14T14:20:16.656" v="3658" actId="207"/>
          <ac:spMkLst>
            <pc:docMk/>
            <pc:sldMk cId="2484941573" sldId="2147375954"/>
            <ac:spMk id="12" creationId="{2F83FB27-EA77-0F25-39AF-2FFE225E6D4C}"/>
          </ac:spMkLst>
        </pc:spChg>
        <pc:spChg chg="add mod">
          <ac:chgData name="Kwint Delbare" userId="3339327a-0d69-4815-8985-cd465e5e4cf1" providerId="ADAL" clId="{97054070-6B41-4C57-B969-CBF2AA1C0667}" dt="2026-04-14T14:25:15.671" v="3696"/>
          <ac:spMkLst>
            <pc:docMk/>
            <pc:sldMk cId="2484941573" sldId="2147375954"/>
            <ac:spMk id="14" creationId="{DF5D2DBE-6FA1-0BC0-F8A7-1DE97285DFCF}"/>
          </ac:spMkLst>
        </pc:spChg>
        <pc:spChg chg="add mod">
          <ac:chgData name="Kwint Delbare" userId="3339327a-0d69-4815-8985-cd465e5e4cf1" providerId="ADAL" clId="{97054070-6B41-4C57-B969-CBF2AA1C0667}" dt="2026-04-14T14:25:15.671" v="3696"/>
          <ac:spMkLst>
            <pc:docMk/>
            <pc:sldMk cId="2484941573" sldId="2147375954"/>
            <ac:spMk id="15" creationId="{3F5FCC92-B249-221B-6A37-624F3F2D24E7}"/>
          </ac:spMkLst>
        </pc:spChg>
      </pc:sldChg>
      <pc:sldChg chg="addSp modSp add mod">
        <pc:chgData name="Kwint Delbare" userId="3339327a-0d69-4815-8985-cd465e5e4cf1" providerId="ADAL" clId="{97054070-6B41-4C57-B969-CBF2AA1C0667}" dt="2026-04-14T14:25:16.775" v="3697"/>
        <pc:sldMkLst>
          <pc:docMk/>
          <pc:sldMk cId="280037834" sldId="2147375955"/>
        </pc:sldMkLst>
        <pc:spChg chg="add mod">
          <ac:chgData name="Kwint Delbare" userId="3339327a-0d69-4815-8985-cd465e5e4cf1" providerId="ADAL" clId="{97054070-6B41-4C57-B969-CBF2AA1C0667}" dt="2026-04-14T14:25:16.775" v="3697"/>
          <ac:spMkLst>
            <pc:docMk/>
            <pc:sldMk cId="280037834" sldId="2147375955"/>
            <ac:spMk id="3" creationId="{E1A6DC85-1327-1BEC-37C7-006EEA22D058}"/>
          </ac:spMkLst>
        </pc:spChg>
        <pc:spChg chg="add mod">
          <ac:chgData name="Kwint Delbare" userId="3339327a-0d69-4815-8985-cd465e5e4cf1" providerId="ADAL" clId="{97054070-6B41-4C57-B969-CBF2AA1C0667}" dt="2026-04-14T14:25:16.775" v="3697"/>
          <ac:spMkLst>
            <pc:docMk/>
            <pc:sldMk cId="280037834" sldId="2147375955"/>
            <ac:spMk id="6" creationId="{8C8626DE-F4A3-FFF9-F132-208731B45FBC}"/>
          </ac:spMkLst>
        </pc:spChg>
        <pc:spChg chg="add mod">
          <ac:chgData name="Kwint Delbare" userId="3339327a-0d69-4815-8985-cd465e5e4cf1" providerId="ADAL" clId="{97054070-6B41-4C57-B969-CBF2AA1C0667}" dt="2026-04-14T14:25:16.775" v="3697"/>
          <ac:spMkLst>
            <pc:docMk/>
            <pc:sldMk cId="280037834" sldId="2147375955"/>
            <ac:spMk id="7" creationId="{26F122E8-3A38-63EC-F3D8-FAF5E91ADF52}"/>
          </ac:spMkLst>
        </pc:spChg>
        <pc:spChg chg="mod">
          <ac:chgData name="Kwint Delbare" userId="3339327a-0d69-4815-8985-cd465e5e4cf1" providerId="ADAL" clId="{97054070-6B41-4C57-B969-CBF2AA1C0667}" dt="2026-04-14T14:20:32.227" v="3661" actId="207"/>
          <ac:spMkLst>
            <pc:docMk/>
            <pc:sldMk cId="280037834" sldId="2147375955"/>
            <ac:spMk id="12" creationId="{7465EAED-55B7-3A9F-21BA-67E4BE9936D2}"/>
          </ac:spMkLst>
        </pc:spChg>
        <pc:spChg chg="add mod">
          <ac:chgData name="Kwint Delbare" userId="3339327a-0d69-4815-8985-cd465e5e4cf1" providerId="ADAL" clId="{97054070-6B41-4C57-B969-CBF2AA1C0667}" dt="2026-04-14T14:25:16.775" v="3697"/>
          <ac:spMkLst>
            <pc:docMk/>
            <pc:sldMk cId="280037834" sldId="2147375955"/>
            <ac:spMk id="14" creationId="{A81ABC11-5A58-F02C-F6E7-007D391BFE8F}"/>
          </ac:spMkLst>
        </pc:spChg>
        <pc:spChg chg="add mod">
          <ac:chgData name="Kwint Delbare" userId="3339327a-0d69-4815-8985-cd465e5e4cf1" providerId="ADAL" clId="{97054070-6B41-4C57-B969-CBF2AA1C0667}" dt="2026-04-14T14:25:16.775" v="3697"/>
          <ac:spMkLst>
            <pc:docMk/>
            <pc:sldMk cId="280037834" sldId="2147375955"/>
            <ac:spMk id="15" creationId="{E263A9B4-F61E-879C-75D3-B1560790CAAB}"/>
          </ac:spMkLst>
        </pc:spChg>
      </pc:sldChg>
      <pc:sldChg chg="addSp modSp add mod">
        <pc:chgData name="Kwint Delbare" userId="3339327a-0d69-4815-8985-cd465e5e4cf1" providerId="ADAL" clId="{97054070-6B41-4C57-B969-CBF2AA1C0667}" dt="2026-04-27T09:39:37.496" v="5101" actId="1076"/>
        <pc:sldMkLst>
          <pc:docMk/>
          <pc:sldMk cId="1354620549" sldId="2147375956"/>
        </pc:sldMkLst>
        <pc:spChg chg="add mod">
          <ac:chgData name="Kwint Delbare" userId="3339327a-0d69-4815-8985-cd465e5e4cf1" providerId="ADAL" clId="{97054070-6B41-4C57-B969-CBF2AA1C0667}" dt="2026-04-14T14:25:20.058" v="3699"/>
          <ac:spMkLst>
            <pc:docMk/>
            <pc:sldMk cId="1354620549" sldId="2147375956"/>
            <ac:spMk id="3" creationId="{874436A2-B787-A89F-48E5-D7BF4BC78F5B}"/>
          </ac:spMkLst>
        </pc:spChg>
        <pc:spChg chg="add mod">
          <ac:chgData name="Kwint Delbare" userId="3339327a-0d69-4815-8985-cd465e5e4cf1" providerId="ADAL" clId="{97054070-6B41-4C57-B969-CBF2AA1C0667}" dt="2026-04-14T14:25:20.058" v="3699"/>
          <ac:spMkLst>
            <pc:docMk/>
            <pc:sldMk cId="1354620549" sldId="2147375956"/>
            <ac:spMk id="6" creationId="{3F5D80A9-4C4A-1B03-524D-04EEA2CBAF8B}"/>
          </ac:spMkLst>
        </pc:spChg>
        <pc:spChg chg="add mod">
          <ac:chgData name="Kwint Delbare" userId="3339327a-0d69-4815-8985-cd465e5e4cf1" providerId="ADAL" clId="{97054070-6B41-4C57-B969-CBF2AA1C0667}" dt="2026-04-14T14:25:20.058" v="3699"/>
          <ac:spMkLst>
            <pc:docMk/>
            <pc:sldMk cId="1354620549" sldId="2147375956"/>
            <ac:spMk id="7" creationId="{5BEA52B0-94B3-537D-53D6-6FFFDE918D78}"/>
          </ac:spMkLst>
        </pc:spChg>
        <pc:spChg chg="mod">
          <ac:chgData name="Kwint Delbare" userId="3339327a-0d69-4815-8985-cd465e5e4cf1" providerId="ADAL" clId="{97054070-6B41-4C57-B969-CBF2AA1C0667}" dt="2026-04-14T14:23:10.547" v="3682" actId="207"/>
          <ac:spMkLst>
            <pc:docMk/>
            <pc:sldMk cId="1354620549" sldId="2147375956"/>
            <ac:spMk id="9" creationId="{D0AD4A31-6073-54C5-6B97-2CCAFCF8C861}"/>
          </ac:spMkLst>
        </pc:spChg>
        <pc:spChg chg="mod">
          <ac:chgData name="Kwint Delbare" userId="3339327a-0d69-4815-8985-cd465e5e4cf1" providerId="ADAL" clId="{97054070-6B41-4C57-B969-CBF2AA1C0667}" dt="2026-04-14T14:22:35.090" v="3678" actId="207"/>
          <ac:spMkLst>
            <pc:docMk/>
            <pc:sldMk cId="1354620549" sldId="2147375956"/>
            <ac:spMk id="12" creationId="{FF94A492-57F1-CCD9-4DA2-EE27263B60B3}"/>
          </ac:spMkLst>
        </pc:spChg>
        <pc:spChg chg="mod">
          <ac:chgData name="Kwint Delbare" userId="3339327a-0d69-4815-8985-cd465e5e4cf1" providerId="ADAL" clId="{97054070-6B41-4C57-B969-CBF2AA1C0667}" dt="2026-04-14T14:23:24.452" v="3684" actId="207"/>
          <ac:spMkLst>
            <pc:docMk/>
            <pc:sldMk cId="1354620549" sldId="2147375956"/>
            <ac:spMk id="13" creationId="{BC5C629F-B489-A5D0-1AA3-0D3DB3AD8FD7}"/>
          </ac:spMkLst>
        </pc:spChg>
        <pc:spChg chg="add mod">
          <ac:chgData name="Kwint Delbare" userId="3339327a-0d69-4815-8985-cd465e5e4cf1" providerId="ADAL" clId="{97054070-6B41-4C57-B969-CBF2AA1C0667}" dt="2026-04-14T14:25:20.058" v="3699"/>
          <ac:spMkLst>
            <pc:docMk/>
            <pc:sldMk cId="1354620549" sldId="2147375956"/>
            <ac:spMk id="14" creationId="{707FB922-516F-52C0-B0A2-FCB790ACDC6C}"/>
          </ac:spMkLst>
        </pc:spChg>
        <pc:spChg chg="add mod">
          <ac:chgData name="Kwint Delbare" userId="3339327a-0d69-4815-8985-cd465e5e4cf1" providerId="ADAL" clId="{97054070-6B41-4C57-B969-CBF2AA1C0667}" dt="2026-04-14T14:25:20.058" v="3699"/>
          <ac:spMkLst>
            <pc:docMk/>
            <pc:sldMk cId="1354620549" sldId="2147375956"/>
            <ac:spMk id="15" creationId="{88E980C7-CCCC-C62F-8FD8-B2E85B52B6B8}"/>
          </ac:spMkLst>
        </pc:spChg>
        <pc:spChg chg="add mod">
          <ac:chgData name="Kwint Delbare" userId="3339327a-0d69-4815-8985-cd465e5e4cf1" providerId="ADAL" clId="{97054070-6B41-4C57-B969-CBF2AA1C0667}" dt="2026-04-27T09:39:25.086" v="5098" actId="20577"/>
          <ac:spMkLst>
            <pc:docMk/>
            <pc:sldMk cId="1354620549" sldId="2147375956"/>
            <ac:spMk id="16" creationId="{8D32F326-B7DC-B6F2-A1AA-D92C4895ADA1}"/>
          </ac:spMkLst>
        </pc:spChg>
        <pc:picChg chg="add mod">
          <ac:chgData name="Kwint Delbare" userId="3339327a-0d69-4815-8985-cd465e5e4cf1" providerId="ADAL" clId="{97054070-6B41-4C57-B969-CBF2AA1C0667}" dt="2026-04-27T09:39:37.496" v="5101" actId="1076"/>
          <ac:picMkLst>
            <pc:docMk/>
            <pc:sldMk cId="1354620549" sldId="2147375956"/>
            <ac:picMk id="18" creationId="{D6FD519B-87ED-9E49-5979-CC5D625E072D}"/>
          </ac:picMkLst>
        </pc:picChg>
      </pc:sldChg>
      <pc:sldChg chg="addSp modSp add mod">
        <pc:chgData name="Kwint Delbare" userId="3339327a-0d69-4815-8985-cd465e5e4cf1" providerId="ADAL" clId="{97054070-6B41-4C57-B969-CBF2AA1C0667}" dt="2026-04-27T09:38:42.440" v="5070" actId="1076"/>
        <pc:sldMkLst>
          <pc:docMk/>
          <pc:sldMk cId="2329832614" sldId="2147375957"/>
        </pc:sldMkLst>
        <pc:spChg chg="add mod">
          <ac:chgData name="Kwint Delbare" userId="3339327a-0d69-4815-8985-cd465e5e4cf1" providerId="ADAL" clId="{97054070-6B41-4C57-B969-CBF2AA1C0667}" dt="2026-04-14T14:25:18.772" v="3698"/>
          <ac:spMkLst>
            <pc:docMk/>
            <pc:sldMk cId="2329832614" sldId="2147375957"/>
            <ac:spMk id="3" creationId="{E3D60B66-D2EA-3DA0-CB00-EF3336B307BF}"/>
          </ac:spMkLst>
        </pc:spChg>
        <pc:spChg chg="add mod">
          <ac:chgData name="Kwint Delbare" userId="3339327a-0d69-4815-8985-cd465e5e4cf1" providerId="ADAL" clId="{97054070-6B41-4C57-B969-CBF2AA1C0667}" dt="2026-04-14T14:25:18.772" v="3698"/>
          <ac:spMkLst>
            <pc:docMk/>
            <pc:sldMk cId="2329832614" sldId="2147375957"/>
            <ac:spMk id="6" creationId="{E3A0D650-08EB-A5CB-27A4-9456464FEFE2}"/>
          </ac:spMkLst>
        </pc:spChg>
        <pc:spChg chg="add mod">
          <ac:chgData name="Kwint Delbare" userId="3339327a-0d69-4815-8985-cd465e5e4cf1" providerId="ADAL" clId="{97054070-6B41-4C57-B969-CBF2AA1C0667}" dt="2026-04-14T14:25:18.772" v="3698"/>
          <ac:spMkLst>
            <pc:docMk/>
            <pc:sldMk cId="2329832614" sldId="2147375957"/>
            <ac:spMk id="7" creationId="{92052974-BBED-E792-B258-B97B33C66565}"/>
          </ac:spMkLst>
        </pc:spChg>
        <pc:spChg chg="mod">
          <ac:chgData name="Kwint Delbare" userId="3339327a-0d69-4815-8985-cd465e5e4cf1" providerId="ADAL" clId="{97054070-6B41-4C57-B969-CBF2AA1C0667}" dt="2026-04-14T14:24:15.967" v="3689" actId="207"/>
          <ac:spMkLst>
            <pc:docMk/>
            <pc:sldMk cId="2329832614" sldId="2147375957"/>
            <ac:spMk id="9" creationId="{D6F41BF6-9330-C2B2-2D0F-E4B8ECC8D117}"/>
          </ac:spMkLst>
        </pc:spChg>
        <pc:spChg chg="mod">
          <ac:chgData name="Kwint Delbare" userId="3339327a-0d69-4815-8985-cd465e5e4cf1" providerId="ADAL" clId="{97054070-6B41-4C57-B969-CBF2AA1C0667}" dt="2026-04-14T14:24:23.855" v="3691" actId="207"/>
          <ac:spMkLst>
            <pc:docMk/>
            <pc:sldMk cId="2329832614" sldId="2147375957"/>
            <ac:spMk id="13" creationId="{785382F1-4117-C73F-8508-B3ACA2CA9AA7}"/>
          </ac:spMkLst>
        </pc:spChg>
        <pc:spChg chg="add mod">
          <ac:chgData name="Kwint Delbare" userId="3339327a-0d69-4815-8985-cd465e5e4cf1" providerId="ADAL" clId="{97054070-6B41-4C57-B969-CBF2AA1C0667}" dt="2026-04-14T14:25:18.772" v="3698"/>
          <ac:spMkLst>
            <pc:docMk/>
            <pc:sldMk cId="2329832614" sldId="2147375957"/>
            <ac:spMk id="14" creationId="{1C84172D-BAB8-AD28-4FC3-65CC64EB554F}"/>
          </ac:spMkLst>
        </pc:spChg>
        <pc:spChg chg="add mod">
          <ac:chgData name="Kwint Delbare" userId="3339327a-0d69-4815-8985-cd465e5e4cf1" providerId="ADAL" clId="{97054070-6B41-4C57-B969-CBF2AA1C0667}" dt="2026-04-14T14:25:18.772" v="3698"/>
          <ac:spMkLst>
            <pc:docMk/>
            <pc:sldMk cId="2329832614" sldId="2147375957"/>
            <ac:spMk id="15" creationId="{D1C678F1-0A3D-3565-E54C-2033CCE757DA}"/>
          </ac:spMkLst>
        </pc:spChg>
        <pc:spChg chg="add mod">
          <ac:chgData name="Kwint Delbare" userId="3339327a-0d69-4815-8985-cd465e5e4cf1" providerId="ADAL" clId="{97054070-6B41-4C57-B969-CBF2AA1C0667}" dt="2026-04-27T09:38:26.426" v="5066" actId="20577"/>
          <ac:spMkLst>
            <pc:docMk/>
            <pc:sldMk cId="2329832614" sldId="2147375957"/>
            <ac:spMk id="16" creationId="{988E91DC-62B2-5CDE-AF4A-3B897961CDD2}"/>
          </ac:spMkLst>
        </pc:spChg>
        <pc:picChg chg="add mod">
          <ac:chgData name="Kwint Delbare" userId="3339327a-0d69-4815-8985-cd465e5e4cf1" providerId="ADAL" clId="{97054070-6B41-4C57-B969-CBF2AA1C0667}" dt="2026-04-27T09:38:42.440" v="5070" actId="1076"/>
          <ac:picMkLst>
            <pc:docMk/>
            <pc:sldMk cId="2329832614" sldId="2147375957"/>
            <ac:picMk id="18" creationId="{3CD3E0B5-C31A-5EB4-DDAE-DF374F4096D0}"/>
          </ac:picMkLst>
        </pc:picChg>
      </pc:sldChg>
      <pc:sldChg chg="addSp modSp add mod">
        <pc:chgData name="Kwint Delbare" userId="3339327a-0d69-4815-8985-cd465e5e4cf1" providerId="ADAL" clId="{97054070-6B41-4C57-B969-CBF2AA1C0667}" dt="2026-04-27T09:41:07.014" v="5115" actId="1076"/>
        <pc:sldMkLst>
          <pc:docMk/>
          <pc:sldMk cId="3969311625" sldId="2147375958"/>
        </pc:sldMkLst>
        <pc:spChg chg="add mod">
          <ac:chgData name="Kwint Delbare" userId="3339327a-0d69-4815-8985-cd465e5e4cf1" providerId="ADAL" clId="{97054070-6B41-4C57-B969-CBF2AA1C0667}" dt="2026-04-14T14:39:40.020" v="3889"/>
          <ac:spMkLst>
            <pc:docMk/>
            <pc:sldMk cId="3969311625" sldId="2147375958"/>
            <ac:spMk id="4" creationId="{2ABCF4EB-9F22-E0C9-B2CF-499B1B9A0790}"/>
          </ac:spMkLst>
        </pc:spChg>
        <pc:spChg chg="add mod">
          <ac:chgData name="Kwint Delbare" userId="3339327a-0d69-4815-8985-cd465e5e4cf1" providerId="ADAL" clId="{97054070-6B41-4C57-B969-CBF2AA1C0667}" dt="2026-04-14T14:39:40.020" v="3889"/>
          <ac:spMkLst>
            <pc:docMk/>
            <pc:sldMk cId="3969311625" sldId="2147375958"/>
            <ac:spMk id="6" creationId="{65E19390-DD32-61C9-E196-31338DEEEF91}"/>
          </ac:spMkLst>
        </pc:spChg>
        <pc:spChg chg="add mod">
          <ac:chgData name="Kwint Delbare" userId="3339327a-0d69-4815-8985-cd465e5e4cf1" providerId="ADAL" clId="{97054070-6B41-4C57-B969-CBF2AA1C0667}" dt="2026-04-14T14:39:40.020" v="3889"/>
          <ac:spMkLst>
            <pc:docMk/>
            <pc:sldMk cId="3969311625" sldId="2147375958"/>
            <ac:spMk id="7" creationId="{E9157F3A-A04E-E5AE-5C5A-22EEC326C173}"/>
          </ac:spMkLst>
        </pc:spChg>
        <pc:spChg chg="mod">
          <ac:chgData name="Kwint Delbare" userId="3339327a-0d69-4815-8985-cd465e5e4cf1" providerId="ADAL" clId="{97054070-6B41-4C57-B969-CBF2AA1C0667}" dt="2026-04-14T14:31:09.166" v="3821" actId="207"/>
          <ac:spMkLst>
            <pc:docMk/>
            <pc:sldMk cId="3969311625" sldId="2147375958"/>
            <ac:spMk id="9" creationId="{2EA0F4DD-F2F3-FBC1-8DCF-70BEAFE2F220}"/>
          </ac:spMkLst>
        </pc:spChg>
        <pc:spChg chg="mod">
          <ac:chgData name="Kwint Delbare" userId="3339327a-0d69-4815-8985-cd465e5e4cf1" providerId="ADAL" clId="{97054070-6B41-4C57-B969-CBF2AA1C0667}" dt="2026-04-14T14:30:23.196" v="3816" actId="207"/>
          <ac:spMkLst>
            <pc:docMk/>
            <pc:sldMk cId="3969311625" sldId="2147375958"/>
            <ac:spMk id="11" creationId="{966AD1F2-3A5F-7157-4F52-FBA403F6E049}"/>
          </ac:spMkLst>
        </pc:spChg>
        <pc:spChg chg="mod">
          <ac:chgData name="Kwint Delbare" userId="3339327a-0d69-4815-8985-cd465e5e4cf1" providerId="ADAL" clId="{97054070-6B41-4C57-B969-CBF2AA1C0667}" dt="2026-04-14T14:30:27.039" v="3817" actId="207"/>
          <ac:spMkLst>
            <pc:docMk/>
            <pc:sldMk cId="3969311625" sldId="2147375958"/>
            <ac:spMk id="12" creationId="{42E52619-D433-ADE8-D1C3-1985E330DAF6}"/>
          </ac:spMkLst>
        </pc:spChg>
        <pc:spChg chg="add mod">
          <ac:chgData name="Kwint Delbare" userId="3339327a-0d69-4815-8985-cd465e5e4cf1" providerId="ADAL" clId="{97054070-6B41-4C57-B969-CBF2AA1C0667}" dt="2026-04-14T14:39:40.020" v="3889"/>
          <ac:spMkLst>
            <pc:docMk/>
            <pc:sldMk cId="3969311625" sldId="2147375958"/>
            <ac:spMk id="13" creationId="{3F70B48A-82CE-B937-F9D4-0DD7810CE300}"/>
          </ac:spMkLst>
        </pc:spChg>
        <pc:spChg chg="add mod">
          <ac:chgData name="Kwint Delbare" userId="3339327a-0d69-4815-8985-cd465e5e4cf1" providerId="ADAL" clId="{97054070-6B41-4C57-B969-CBF2AA1C0667}" dt="2026-04-14T14:39:40.020" v="3889"/>
          <ac:spMkLst>
            <pc:docMk/>
            <pc:sldMk cId="3969311625" sldId="2147375958"/>
            <ac:spMk id="14" creationId="{FC399134-F706-FE63-0A7F-F265EA42E798}"/>
          </ac:spMkLst>
        </pc:spChg>
        <pc:spChg chg="add mod">
          <ac:chgData name="Kwint Delbare" userId="3339327a-0d69-4815-8985-cd465e5e4cf1" providerId="ADAL" clId="{97054070-6B41-4C57-B969-CBF2AA1C0667}" dt="2026-04-14T14:39:40.020" v="3889"/>
          <ac:spMkLst>
            <pc:docMk/>
            <pc:sldMk cId="3969311625" sldId="2147375958"/>
            <ac:spMk id="15" creationId="{B6A1B04D-3124-18E4-540D-FB7AB78284DC}"/>
          </ac:spMkLst>
        </pc:spChg>
        <pc:spChg chg="add mod">
          <ac:chgData name="Kwint Delbare" userId="3339327a-0d69-4815-8985-cd465e5e4cf1" providerId="ADAL" clId="{97054070-6B41-4C57-B969-CBF2AA1C0667}" dt="2026-04-14T14:39:40.020" v="3889"/>
          <ac:spMkLst>
            <pc:docMk/>
            <pc:sldMk cId="3969311625" sldId="2147375958"/>
            <ac:spMk id="16" creationId="{4792BFE9-D8B5-624E-E7DB-CE23E14289AE}"/>
          </ac:spMkLst>
        </pc:spChg>
        <pc:spChg chg="add mod">
          <ac:chgData name="Kwint Delbare" userId="3339327a-0d69-4815-8985-cd465e5e4cf1" providerId="ADAL" clId="{97054070-6B41-4C57-B969-CBF2AA1C0667}" dt="2026-04-27T09:40:53.986" v="5112" actId="20577"/>
          <ac:spMkLst>
            <pc:docMk/>
            <pc:sldMk cId="3969311625" sldId="2147375958"/>
            <ac:spMk id="17" creationId="{4CC5832C-5565-1CE6-D391-6A1EFBD2B433}"/>
          </ac:spMkLst>
        </pc:spChg>
        <pc:picChg chg="add mod">
          <ac:chgData name="Kwint Delbare" userId="3339327a-0d69-4815-8985-cd465e5e4cf1" providerId="ADAL" clId="{97054070-6B41-4C57-B969-CBF2AA1C0667}" dt="2026-04-27T09:41:07.014" v="5115" actId="1076"/>
          <ac:picMkLst>
            <pc:docMk/>
            <pc:sldMk cId="3969311625" sldId="2147375958"/>
            <ac:picMk id="19" creationId="{ECCA3CF0-625B-97B5-4D06-14C870F35DB5}"/>
          </ac:picMkLst>
        </pc:picChg>
      </pc:sldChg>
      <pc:sldChg chg="addSp modSp add mod">
        <pc:chgData name="Kwint Delbare" userId="3339327a-0d69-4815-8985-cd465e5e4cf1" providerId="ADAL" clId="{97054070-6B41-4C57-B969-CBF2AA1C0667}" dt="2026-04-27T09:42:36.442" v="5130" actId="1076"/>
        <pc:sldMkLst>
          <pc:docMk/>
          <pc:sldMk cId="2583740850" sldId="2147375959"/>
        </pc:sldMkLst>
        <pc:spChg chg="add mod">
          <ac:chgData name="Kwint Delbare" userId="3339327a-0d69-4815-8985-cd465e5e4cf1" providerId="ADAL" clId="{97054070-6B41-4C57-B969-CBF2AA1C0667}" dt="2026-04-14T14:39:41.024" v="3890"/>
          <ac:spMkLst>
            <pc:docMk/>
            <pc:sldMk cId="2583740850" sldId="2147375959"/>
            <ac:spMk id="4" creationId="{039EFE8A-7B20-FE65-9A1A-AE12F67AE803}"/>
          </ac:spMkLst>
        </pc:spChg>
        <pc:spChg chg="add mod">
          <ac:chgData name="Kwint Delbare" userId="3339327a-0d69-4815-8985-cd465e5e4cf1" providerId="ADAL" clId="{97054070-6B41-4C57-B969-CBF2AA1C0667}" dt="2026-04-14T14:39:41.024" v="3890"/>
          <ac:spMkLst>
            <pc:docMk/>
            <pc:sldMk cId="2583740850" sldId="2147375959"/>
            <ac:spMk id="6" creationId="{ADA4A23F-1793-B048-CC47-4580EF268E12}"/>
          </ac:spMkLst>
        </pc:spChg>
        <pc:spChg chg="add mod">
          <ac:chgData name="Kwint Delbare" userId="3339327a-0d69-4815-8985-cd465e5e4cf1" providerId="ADAL" clId="{97054070-6B41-4C57-B969-CBF2AA1C0667}" dt="2026-04-14T14:39:41.024" v="3890"/>
          <ac:spMkLst>
            <pc:docMk/>
            <pc:sldMk cId="2583740850" sldId="2147375959"/>
            <ac:spMk id="7" creationId="{1AC888E0-266D-FB89-BF74-107EB2DB2AB4}"/>
          </ac:spMkLst>
        </pc:spChg>
        <pc:spChg chg="mod">
          <ac:chgData name="Kwint Delbare" userId="3339327a-0d69-4815-8985-cd465e5e4cf1" providerId="ADAL" clId="{97054070-6B41-4C57-B969-CBF2AA1C0667}" dt="2026-04-14T14:32:23.121" v="3823" actId="207"/>
          <ac:spMkLst>
            <pc:docMk/>
            <pc:sldMk cId="2583740850" sldId="2147375959"/>
            <ac:spMk id="9" creationId="{61D7899A-698E-949D-219F-27334B45EED4}"/>
          </ac:spMkLst>
        </pc:spChg>
        <pc:spChg chg="mod">
          <ac:chgData name="Kwint Delbare" userId="3339327a-0d69-4815-8985-cd465e5e4cf1" providerId="ADAL" clId="{97054070-6B41-4C57-B969-CBF2AA1C0667}" dt="2026-04-14T14:32:37.289" v="3825" actId="207"/>
          <ac:spMkLst>
            <pc:docMk/>
            <pc:sldMk cId="2583740850" sldId="2147375959"/>
            <ac:spMk id="11" creationId="{CA079E71-F5B7-99EC-5E7A-94B8CD814FDB}"/>
          </ac:spMkLst>
        </pc:spChg>
        <pc:spChg chg="add mod">
          <ac:chgData name="Kwint Delbare" userId="3339327a-0d69-4815-8985-cd465e5e4cf1" providerId="ADAL" clId="{97054070-6B41-4C57-B969-CBF2AA1C0667}" dt="2026-04-14T14:39:41.024" v="3890"/>
          <ac:spMkLst>
            <pc:docMk/>
            <pc:sldMk cId="2583740850" sldId="2147375959"/>
            <ac:spMk id="13" creationId="{86924C90-FCA2-C84C-F795-43C9B1D11C06}"/>
          </ac:spMkLst>
        </pc:spChg>
        <pc:spChg chg="add mod">
          <ac:chgData name="Kwint Delbare" userId="3339327a-0d69-4815-8985-cd465e5e4cf1" providerId="ADAL" clId="{97054070-6B41-4C57-B969-CBF2AA1C0667}" dt="2026-04-14T14:39:41.024" v="3890"/>
          <ac:spMkLst>
            <pc:docMk/>
            <pc:sldMk cId="2583740850" sldId="2147375959"/>
            <ac:spMk id="14" creationId="{7CFD9EEB-EB4F-BF0B-242A-643522C9719C}"/>
          </ac:spMkLst>
        </pc:spChg>
        <pc:spChg chg="add mod">
          <ac:chgData name="Kwint Delbare" userId="3339327a-0d69-4815-8985-cd465e5e4cf1" providerId="ADAL" clId="{97054070-6B41-4C57-B969-CBF2AA1C0667}" dt="2026-04-14T14:39:41.024" v="3890"/>
          <ac:spMkLst>
            <pc:docMk/>
            <pc:sldMk cId="2583740850" sldId="2147375959"/>
            <ac:spMk id="15" creationId="{F7E6A642-A688-61D4-5846-1CE5C94E1F7B}"/>
          </ac:spMkLst>
        </pc:spChg>
        <pc:spChg chg="add mod">
          <ac:chgData name="Kwint Delbare" userId="3339327a-0d69-4815-8985-cd465e5e4cf1" providerId="ADAL" clId="{97054070-6B41-4C57-B969-CBF2AA1C0667}" dt="2026-04-14T14:39:41.024" v="3890"/>
          <ac:spMkLst>
            <pc:docMk/>
            <pc:sldMk cId="2583740850" sldId="2147375959"/>
            <ac:spMk id="16" creationId="{E4F0CEA7-3E5E-9F54-82AE-F06755B570A1}"/>
          </ac:spMkLst>
        </pc:spChg>
        <pc:spChg chg="add mod">
          <ac:chgData name="Kwint Delbare" userId="3339327a-0d69-4815-8985-cd465e5e4cf1" providerId="ADAL" clId="{97054070-6B41-4C57-B969-CBF2AA1C0667}" dt="2026-04-27T09:42:27.196" v="5128" actId="20577"/>
          <ac:spMkLst>
            <pc:docMk/>
            <pc:sldMk cId="2583740850" sldId="2147375959"/>
            <ac:spMk id="17" creationId="{A002A936-9332-A424-63C9-9AF67C2AC77F}"/>
          </ac:spMkLst>
        </pc:spChg>
        <pc:picChg chg="add mod">
          <ac:chgData name="Kwint Delbare" userId="3339327a-0d69-4815-8985-cd465e5e4cf1" providerId="ADAL" clId="{97054070-6B41-4C57-B969-CBF2AA1C0667}" dt="2026-04-27T09:42:36.442" v="5130" actId="1076"/>
          <ac:picMkLst>
            <pc:docMk/>
            <pc:sldMk cId="2583740850" sldId="2147375959"/>
            <ac:picMk id="19" creationId="{189454C0-1AFF-88D5-EA26-08AF35BF203D}"/>
          </ac:picMkLst>
        </pc:picChg>
      </pc:sldChg>
      <pc:sldChg chg="addSp modSp add mod">
        <pc:chgData name="Kwint Delbare" userId="3339327a-0d69-4815-8985-cd465e5e4cf1" providerId="ADAL" clId="{97054070-6B41-4C57-B969-CBF2AA1C0667}" dt="2026-04-27T09:45:38.747" v="5175" actId="20577"/>
        <pc:sldMkLst>
          <pc:docMk/>
          <pc:sldMk cId="26766361" sldId="2147375960"/>
        </pc:sldMkLst>
        <pc:spChg chg="add mod">
          <ac:chgData name="Kwint Delbare" userId="3339327a-0d69-4815-8985-cd465e5e4cf1" providerId="ADAL" clId="{97054070-6B41-4C57-B969-CBF2AA1C0667}" dt="2026-04-14T14:39:41.948" v="3891"/>
          <ac:spMkLst>
            <pc:docMk/>
            <pc:sldMk cId="26766361" sldId="2147375960"/>
            <ac:spMk id="4" creationId="{2E4C09C5-0292-7E19-E0CA-88CBCC66F5C3}"/>
          </ac:spMkLst>
        </pc:spChg>
        <pc:spChg chg="add mod">
          <ac:chgData name="Kwint Delbare" userId="3339327a-0d69-4815-8985-cd465e5e4cf1" providerId="ADAL" clId="{97054070-6B41-4C57-B969-CBF2AA1C0667}" dt="2026-04-14T14:39:41.948" v="3891"/>
          <ac:spMkLst>
            <pc:docMk/>
            <pc:sldMk cId="26766361" sldId="2147375960"/>
            <ac:spMk id="6" creationId="{26E9D05A-33D0-97EA-F101-190D982AA837}"/>
          </ac:spMkLst>
        </pc:spChg>
        <pc:spChg chg="add mod">
          <ac:chgData name="Kwint Delbare" userId="3339327a-0d69-4815-8985-cd465e5e4cf1" providerId="ADAL" clId="{97054070-6B41-4C57-B969-CBF2AA1C0667}" dt="2026-04-14T14:39:41.948" v="3891"/>
          <ac:spMkLst>
            <pc:docMk/>
            <pc:sldMk cId="26766361" sldId="2147375960"/>
            <ac:spMk id="7" creationId="{0FDE0A5C-118E-7B10-B7BF-068520165AD6}"/>
          </ac:spMkLst>
        </pc:spChg>
        <pc:spChg chg="mod">
          <ac:chgData name="Kwint Delbare" userId="3339327a-0d69-4815-8985-cd465e5e4cf1" providerId="ADAL" clId="{97054070-6B41-4C57-B969-CBF2AA1C0667}" dt="2026-04-14T14:33:03.031" v="3831" actId="207"/>
          <ac:spMkLst>
            <pc:docMk/>
            <pc:sldMk cId="26766361" sldId="2147375960"/>
            <ac:spMk id="9" creationId="{02D0FAC3-4AFB-4D83-FC14-282AA842CD60}"/>
          </ac:spMkLst>
        </pc:spChg>
        <pc:spChg chg="mod">
          <ac:chgData name="Kwint Delbare" userId="3339327a-0d69-4815-8985-cd465e5e4cf1" providerId="ADAL" clId="{97054070-6B41-4C57-B969-CBF2AA1C0667}" dt="2026-04-14T14:32:55.630" v="3829" actId="207"/>
          <ac:spMkLst>
            <pc:docMk/>
            <pc:sldMk cId="26766361" sldId="2147375960"/>
            <ac:spMk id="11" creationId="{A55D536D-769B-64D5-19C9-618434631A96}"/>
          </ac:spMkLst>
        </pc:spChg>
        <pc:spChg chg="add mod">
          <ac:chgData name="Kwint Delbare" userId="3339327a-0d69-4815-8985-cd465e5e4cf1" providerId="ADAL" clId="{97054070-6B41-4C57-B969-CBF2AA1C0667}" dt="2026-04-14T14:39:41.948" v="3891"/>
          <ac:spMkLst>
            <pc:docMk/>
            <pc:sldMk cId="26766361" sldId="2147375960"/>
            <ac:spMk id="13" creationId="{3171CE24-B355-DC5A-86B7-4A06D6F9B239}"/>
          </ac:spMkLst>
        </pc:spChg>
        <pc:spChg chg="add mod">
          <ac:chgData name="Kwint Delbare" userId="3339327a-0d69-4815-8985-cd465e5e4cf1" providerId="ADAL" clId="{97054070-6B41-4C57-B969-CBF2AA1C0667}" dt="2026-04-14T14:39:41.948" v="3891"/>
          <ac:spMkLst>
            <pc:docMk/>
            <pc:sldMk cId="26766361" sldId="2147375960"/>
            <ac:spMk id="14" creationId="{1140CEB8-6678-658E-0B22-3E43611A40EE}"/>
          </ac:spMkLst>
        </pc:spChg>
        <pc:spChg chg="add mod">
          <ac:chgData name="Kwint Delbare" userId="3339327a-0d69-4815-8985-cd465e5e4cf1" providerId="ADAL" clId="{97054070-6B41-4C57-B969-CBF2AA1C0667}" dt="2026-04-14T14:39:41.948" v="3891"/>
          <ac:spMkLst>
            <pc:docMk/>
            <pc:sldMk cId="26766361" sldId="2147375960"/>
            <ac:spMk id="15" creationId="{E644DEC7-4BB3-D5A8-4B27-C61CC8B4074C}"/>
          </ac:spMkLst>
        </pc:spChg>
        <pc:spChg chg="add mod">
          <ac:chgData name="Kwint Delbare" userId="3339327a-0d69-4815-8985-cd465e5e4cf1" providerId="ADAL" clId="{97054070-6B41-4C57-B969-CBF2AA1C0667}" dt="2026-04-14T14:39:41.948" v="3891"/>
          <ac:spMkLst>
            <pc:docMk/>
            <pc:sldMk cId="26766361" sldId="2147375960"/>
            <ac:spMk id="16" creationId="{7D87F93D-7F55-4798-A658-927F884A80FD}"/>
          </ac:spMkLst>
        </pc:spChg>
        <pc:spChg chg="add mod">
          <ac:chgData name="Kwint Delbare" userId="3339327a-0d69-4815-8985-cd465e5e4cf1" providerId="ADAL" clId="{97054070-6B41-4C57-B969-CBF2AA1C0667}" dt="2026-04-27T09:45:38.747" v="5175" actId="20577"/>
          <ac:spMkLst>
            <pc:docMk/>
            <pc:sldMk cId="26766361" sldId="2147375960"/>
            <ac:spMk id="17" creationId="{1CF1F4DF-D697-5DDF-B1D7-8560EFA5159D}"/>
          </ac:spMkLst>
        </pc:spChg>
        <pc:spChg chg="add mod">
          <ac:chgData name="Kwint Delbare" userId="3339327a-0d69-4815-8985-cd465e5e4cf1" providerId="ADAL" clId="{97054070-6B41-4C57-B969-CBF2AA1C0667}" dt="2026-04-27T09:44:34.419" v="5157" actId="20577"/>
          <ac:spMkLst>
            <pc:docMk/>
            <pc:sldMk cId="26766361" sldId="2147375960"/>
            <ac:spMk id="20" creationId="{1C3698B0-80DB-F920-783A-833BD5136B63}"/>
          </ac:spMkLst>
        </pc:spChg>
        <pc:picChg chg="add mod">
          <ac:chgData name="Kwint Delbare" userId="3339327a-0d69-4815-8985-cd465e5e4cf1" providerId="ADAL" clId="{97054070-6B41-4C57-B969-CBF2AA1C0667}" dt="2026-04-27T09:43:27.392" v="5134" actId="1076"/>
          <ac:picMkLst>
            <pc:docMk/>
            <pc:sldMk cId="26766361" sldId="2147375960"/>
            <ac:picMk id="19" creationId="{2DF5A841-804B-FD06-E51E-E041B0760AC2}"/>
          </ac:picMkLst>
        </pc:picChg>
        <pc:picChg chg="add mod">
          <ac:chgData name="Kwint Delbare" userId="3339327a-0d69-4815-8985-cd465e5e4cf1" providerId="ADAL" clId="{97054070-6B41-4C57-B969-CBF2AA1C0667}" dt="2026-04-27T09:44:59.058" v="5160" actId="1076"/>
          <ac:picMkLst>
            <pc:docMk/>
            <pc:sldMk cId="26766361" sldId="2147375960"/>
            <ac:picMk id="22" creationId="{F189D944-0AD0-8368-FD97-07F9D69ED91B}"/>
          </ac:picMkLst>
        </pc:picChg>
      </pc:sldChg>
      <pc:sldChg chg="addSp delSp modSp add mod">
        <pc:chgData name="Kwint Delbare" userId="3339327a-0d69-4815-8985-cd465e5e4cf1" providerId="ADAL" clId="{97054070-6B41-4C57-B969-CBF2AA1C0667}" dt="2026-04-27T09:48:49.179" v="5250" actId="1076"/>
        <pc:sldMkLst>
          <pc:docMk/>
          <pc:sldMk cId="3877963183" sldId="2147375961"/>
        </pc:sldMkLst>
        <pc:spChg chg="add mod">
          <ac:chgData name="Kwint Delbare" userId="3339327a-0d69-4815-8985-cd465e5e4cf1" providerId="ADAL" clId="{97054070-6B41-4C57-B969-CBF2AA1C0667}" dt="2026-04-14T14:39:43.066" v="3892"/>
          <ac:spMkLst>
            <pc:docMk/>
            <pc:sldMk cId="3877963183" sldId="2147375961"/>
            <ac:spMk id="4" creationId="{D1D62E5F-DDF5-3212-CD96-7C3F6692B899}"/>
          </ac:spMkLst>
        </pc:spChg>
        <pc:spChg chg="add mod">
          <ac:chgData name="Kwint Delbare" userId="3339327a-0d69-4815-8985-cd465e5e4cf1" providerId="ADAL" clId="{97054070-6B41-4C57-B969-CBF2AA1C0667}" dt="2026-04-14T14:39:43.066" v="3892"/>
          <ac:spMkLst>
            <pc:docMk/>
            <pc:sldMk cId="3877963183" sldId="2147375961"/>
            <ac:spMk id="6" creationId="{0DF22474-850A-586B-8B56-22F5CDD752D7}"/>
          </ac:spMkLst>
        </pc:spChg>
        <pc:spChg chg="add mod">
          <ac:chgData name="Kwint Delbare" userId="3339327a-0d69-4815-8985-cd465e5e4cf1" providerId="ADAL" clId="{97054070-6B41-4C57-B969-CBF2AA1C0667}" dt="2026-04-14T14:39:43.066" v="3892"/>
          <ac:spMkLst>
            <pc:docMk/>
            <pc:sldMk cId="3877963183" sldId="2147375961"/>
            <ac:spMk id="7" creationId="{27915414-4F93-1A3F-9B6C-B4C2A83FB54B}"/>
          </ac:spMkLst>
        </pc:spChg>
        <pc:spChg chg="mod">
          <ac:chgData name="Kwint Delbare" userId="3339327a-0d69-4815-8985-cd465e5e4cf1" providerId="ADAL" clId="{97054070-6B41-4C57-B969-CBF2AA1C0667}" dt="2026-04-14T14:34:54.407" v="3845" actId="207"/>
          <ac:spMkLst>
            <pc:docMk/>
            <pc:sldMk cId="3877963183" sldId="2147375961"/>
            <ac:spMk id="9" creationId="{00B3EAF4-5B41-41CD-6DE8-40852EBF613C}"/>
          </ac:spMkLst>
        </pc:spChg>
        <pc:spChg chg="mod">
          <ac:chgData name="Kwint Delbare" userId="3339327a-0d69-4815-8985-cd465e5e4cf1" providerId="ADAL" clId="{97054070-6B41-4C57-B969-CBF2AA1C0667}" dt="2026-04-14T14:34:58.203" v="3846" actId="207"/>
          <ac:spMkLst>
            <pc:docMk/>
            <pc:sldMk cId="3877963183" sldId="2147375961"/>
            <ac:spMk id="11" creationId="{07CC0E09-86E9-6DD7-8E20-F32498FB6CE0}"/>
          </ac:spMkLst>
        </pc:spChg>
        <pc:spChg chg="mod">
          <ac:chgData name="Kwint Delbare" userId="3339327a-0d69-4815-8985-cd465e5e4cf1" providerId="ADAL" clId="{97054070-6B41-4C57-B969-CBF2AA1C0667}" dt="2026-04-14T14:35:02.651" v="3847" actId="207"/>
          <ac:spMkLst>
            <pc:docMk/>
            <pc:sldMk cId="3877963183" sldId="2147375961"/>
            <ac:spMk id="12" creationId="{DA4E0CD7-7DED-31BF-0F5E-8ADCBF85B38F}"/>
          </ac:spMkLst>
        </pc:spChg>
        <pc:spChg chg="add mod">
          <ac:chgData name="Kwint Delbare" userId="3339327a-0d69-4815-8985-cd465e5e4cf1" providerId="ADAL" clId="{97054070-6B41-4C57-B969-CBF2AA1C0667}" dt="2026-04-14T14:39:43.066" v="3892"/>
          <ac:spMkLst>
            <pc:docMk/>
            <pc:sldMk cId="3877963183" sldId="2147375961"/>
            <ac:spMk id="13" creationId="{9F79C57D-8445-6DF7-F57B-5792B69D308A}"/>
          </ac:spMkLst>
        </pc:spChg>
        <pc:spChg chg="add mod">
          <ac:chgData name="Kwint Delbare" userId="3339327a-0d69-4815-8985-cd465e5e4cf1" providerId="ADAL" clId="{97054070-6B41-4C57-B969-CBF2AA1C0667}" dt="2026-04-14T14:39:43.066" v="3892"/>
          <ac:spMkLst>
            <pc:docMk/>
            <pc:sldMk cId="3877963183" sldId="2147375961"/>
            <ac:spMk id="14" creationId="{3A2C87F3-FB04-A9F2-9FE1-4B390BC2E458}"/>
          </ac:spMkLst>
        </pc:spChg>
        <pc:spChg chg="add mod">
          <ac:chgData name="Kwint Delbare" userId="3339327a-0d69-4815-8985-cd465e5e4cf1" providerId="ADAL" clId="{97054070-6B41-4C57-B969-CBF2AA1C0667}" dt="2026-04-14T14:39:43.066" v="3892"/>
          <ac:spMkLst>
            <pc:docMk/>
            <pc:sldMk cId="3877963183" sldId="2147375961"/>
            <ac:spMk id="15" creationId="{41D9B9CF-FC03-3EEA-1B02-400BA17EF929}"/>
          </ac:spMkLst>
        </pc:spChg>
        <pc:spChg chg="add mod">
          <ac:chgData name="Kwint Delbare" userId="3339327a-0d69-4815-8985-cd465e5e4cf1" providerId="ADAL" clId="{97054070-6B41-4C57-B969-CBF2AA1C0667}" dt="2026-04-14T14:39:43.066" v="3892"/>
          <ac:spMkLst>
            <pc:docMk/>
            <pc:sldMk cId="3877963183" sldId="2147375961"/>
            <ac:spMk id="16" creationId="{C6DC40F2-6548-551C-6D63-4A0E1FBA46AA}"/>
          </ac:spMkLst>
        </pc:spChg>
        <pc:spChg chg="add mod">
          <ac:chgData name="Kwint Delbare" userId="3339327a-0d69-4815-8985-cd465e5e4cf1" providerId="ADAL" clId="{97054070-6B41-4C57-B969-CBF2AA1C0667}" dt="2026-04-27T09:46:23.303" v="5189" actId="20577"/>
          <ac:spMkLst>
            <pc:docMk/>
            <pc:sldMk cId="3877963183" sldId="2147375961"/>
            <ac:spMk id="19" creationId="{979D64E2-196A-2696-E2B1-FA71414060F5}"/>
          </ac:spMkLst>
        </pc:spChg>
        <pc:spChg chg="add mod">
          <ac:chgData name="Kwint Delbare" userId="3339327a-0d69-4815-8985-cd465e5e4cf1" providerId="ADAL" clId="{97054070-6B41-4C57-B969-CBF2AA1C0667}" dt="2026-04-27T09:47:25.098" v="5228" actId="20577"/>
          <ac:spMkLst>
            <pc:docMk/>
            <pc:sldMk cId="3877963183" sldId="2147375961"/>
            <ac:spMk id="22" creationId="{752AF39B-A148-951A-F14E-79614165B9B2}"/>
          </ac:spMkLst>
        </pc:spChg>
        <pc:spChg chg="add mod">
          <ac:chgData name="Kwint Delbare" userId="3339327a-0d69-4815-8985-cd465e5e4cf1" providerId="ADAL" clId="{97054070-6B41-4C57-B969-CBF2AA1C0667}" dt="2026-04-27T09:48:34.387" v="5247" actId="20577"/>
          <ac:spMkLst>
            <pc:docMk/>
            <pc:sldMk cId="3877963183" sldId="2147375961"/>
            <ac:spMk id="25" creationId="{C3D8F96D-A1A0-ECC1-D79B-69BB81555F7A}"/>
          </ac:spMkLst>
        </pc:spChg>
        <pc:picChg chg="add mod">
          <ac:chgData name="Kwint Delbare" userId="3339327a-0d69-4815-8985-cd465e5e4cf1" providerId="ADAL" clId="{97054070-6B41-4C57-B969-CBF2AA1C0667}" dt="2026-04-27T09:46:38.130" v="5192" actId="1076"/>
          <ac:picMkLst>
            <pc:docMk/>
            <pc:sldMk cId="3877963183" sldId="2147375961"/>
            <ac:picMk id="21" creationId="{6C21009E-5501-83BC-3AFA-92FEE97BFABB}"/>
          </ac:picMkLst>
        </pc:picChg>
        <pc:picChg chg="add mod">
          <ac:chgData name="Kwint Delbare" userId="3339327a-0d69-4815-8985-cd465e5e4cf1" providerId="ADAL" clId="{97054070-6B41-4C57-B969-CBF2AA1C0667}" dt="2026-04-27T09:47:40.711" v="5231" actId="1076"/>
          <ac:picMkLst>
            <pc:docMk/>
            <pc:sldMk cId="3877963183" sldId="2147375961"/>
            <ac:picMk id="24" creationId="{A1036851-75A1-7507-D9C1-6B7EF31DFF01}"/>
          </ac:picMkLst>
        </pc:picChg>
        <pc:picChg chg="add mod">
          <ac:chgData name="Kwint Delbare" userId="3339327a-0d69-4815-8985-cd465e5e4cf1" providerId="ADAL" clId="{97054070-6B41-4C57-B969-CBF2AA1C0667}" dt="2026-04-27T09:48:49.179" v="5250" actId="1076"/>
          <ac:picMkLst>
            <pc:docMk/>
            <pc:sldMk cId="3877963183" sldId="2147375961"/>
            <ac:picMk id="27" creationId="{2AC5710E-8539-11F5-2488-3D4A2407F2A6}"/>
          </ac:picMkLst>
        </pc:picChg>
      </pc:sldChg>
      <pc:sldChg chg="addSp delSp modSp add mod">
        <pc:chgData name="Kwint Delbare" userId="3339327a-0d69-4815-8985-cd465e5e4cf1" providerId="ADAL" clId="{97054070-6B41-4C57-B969-CBF2AA1C0667}" dt="2026-04-27T09:50:13.057" v="5260" actId="1076"/>
        <pc:sldMkLst>
          <pc:docMk/>
          <pc:sldMk cId="104037702" sldId="2147375962"/>
        </pc:sldMkLst>
        <pc:spChg chg="add mod">
          <ac:chgData name="Kwint Delbare" userId="3339327a-0d69-4815-8985-cd465e5e4cf1" providerId="ADAL" clId="{97054070-6B41-4C57-B969-CBF2AA1C0667}" dt="2026-04-14T14:39:44.142" v="3893"/>
          <ac:spMkLst>
            <pc:docMk/>
            <pc:sldMk cId="104037702" sldId="2147375962"/>
            <ac:spMk id="4" creationId="{92569134-319E-A040-3A09-0B9D528AFB70}"/>
          </ac:spMkLst>
        </pc:spChg>
        <pc:spChg chg="add mod">
          <ac:chgData name="Kwint Delbare" userId="3339327a-0d69-4815-8985-cd465e5e4cf1" providerId="ADAL" clId="{97054070-6B41-4C57-B969-CBF2AA1C0667}" dt="2026-04-14T14:39:44.142" v="3893"/>
          <ac:spMkLst>
            <pc:docMk/>
            <pc:sldMk cId="104037702" sldId="2147375962"/>
            <ac:spMk id="6" creationId="{08FF0E48-291F-B185-F83F-120420BE4EA5}"/>
          </ac:spMkLst>
        </pc:spChg>
        <pc:spChg chg="add mod">
          <ac:chgData name="Kwint Delbare" userId="3339327a-0d69-4815-8985-cd465e5e4cf1" providerId="ADAL" clId="{97054070-6B41-4C57-B969-CBF2AA1C0667}" dt="2026-04-14T14:39:44.142" v="3893"/>
          <ac:spMkLst>
            <pc:docMk/>
            <pc:sldMk cId="104037702" sldId="2147375962"/>
            <ac:spMk id="7" creationId="{A025DBD1-2F5D-4AAA-BDAD-F800C78CE4E7}"/>
          </ac:spMkLst>
        </pc:spChg>
        <pc:spChg chg="mod">
          <ac:chgData name="Kwint Delbare" userId="3339327a-0d69-4815-8985-cd465e5e4cf1" providerId="ADAL" clId="{97054070-6B41-4C57-B969-CBF2AA1C0667}" dt="2026-04-14T14:35:45.342" v="3856" actId="207"/>
          <ac:spMkLst>
            <pc:docMk/>
            <pc:sldMk cId="104037702" sldId="2147375962"/>
            <ac:spMk id="9" creationId="{C2C9F31F-7FE4-DFE8-FAC6-2D31D8C93928}"/>
          </ac:spMkLst>
        </pc:spChg>
        <pc:spChg chg="mod">
          <ac:chgData name="Kwint Delbare" userId="3339327a-0d69-4815-8985-cd465e5e4cf1" providerId="ADAL" clId="{97054070-6B41-4C57-B969-CBF2AA1C0667}" dt="2026-04-14T14:35:15.504" v="3850" actId="207"/>
          <ac:spMkLst>
            <pc:docMk/>
            <pc:sldMk cId="104037702" sldId="2147375962"/>
            <ac:spMk id="12" creationId="{1EF756F1-D9CC-2834-630B-D4B21F0968E1}"/>
          </ac:spMkLst>
        </pc:spChg>
        <pc:spChg chg="add mod">
          <ac:chgData name="Kwint Delbare" userId="3339327a-0d69-4815-8985-cd465e5e4cf1" providerId="ADAL" clId="{97054070-6B41-4C57-B969-CBF2AA1C0667}" dt="2026-04-14T14:39:44.142" v="3893"/>
          <ac:spMkLst>
            <pc:docMk/>
            <pc:sldMk cId="104037702" sldId="2147375962"/>
            <ac:spMk id="13" creationId="{F99E937B-B642-38BC-432B-7BE88A499213}"/>
          </ac:spMkLst>
        </pc:spChg>
        <pc:spChg chg="add mod">
          <ac:chgData name="Kwint Delbare" userId="3339327a-0d69-4815-8985-cd465e5e4cf1" providerId="ADAL" clId="{97054070-6B41-4C57-B969-CBF2AA1C0667}" dt="2026-04-14T14:39:44.142" v="3893"/>
          <ac:spMkLst>
            <pc:docMk/>
            <pc:sldMk cId="104037702" sldId="2147375962"/>
            <ac:spMk id="14" creationId="{8CEBDA32-4C1F-3388-31E7-365642F166D8}"/>
          </ac:spMkLst>
        </pc:spChg>
        <pc:spChg chg="add mod">
          <ac:chgData name="Kwint Delbare" userId="3339327a-0d69-4815-8985-cd465e5e4cf1" providerId="ADAL" clId="{97054070-6B41-4C57-B969-CBF2AA1C0667}" dt="2026-04-14T14:39:44.142" v="3893"/>
          <ac:spMkLst>
            <pc:docMk/>
            <pc:sldMk cId="104037702" sldId="2147375962"/>
            <ac:spMk id="15" creationId="{82650FB9-02EC-5657-F39E-3361CEC4AB4C}"/>
          </ac:spMkLst>
        </pc:spChg>
        <pc:spChg chg="add mod">
          <ac:chgData name="Kwint Delbare" userId="3339327a-0d69-4815-8985-cd465e5e4cf1" providerId="ADAL" clId="{97054070-6B41-4C57-B969-CBF2AA1C0667}" dt="2026-04-14T14:39:44.142" v="3893"/>
          <ac:spMkLst>
            <pc:docMk/>
            <pc:sldMk cId="104037702" sldId="2147375962"/>
            <ac:spMk id="16" creationId="{10F9066B-0F89-2B86-E0F3-B3073B5C7E7D}"/>
          </ac:spMkLst>
        </pc:spChg>
        <pc:spChg chg="add mod">
          <ac:chgData name="Kwint Delbare" userId="3339327a-0d69-4815-8985-cd465e5e4cf1" providerId="ADAL" clId="{97054070-6B41-4C57-B969-CBF2AA1C0667}" dt="2026-04-27T09:49:45.428" v="5255" actId="20577"/>
          <ac:spMkLst>
            <pc:docMk/>
            <pc:sldMk cId="104037702" sldId="2147375962"/>
            <ac:spMk id="17" creationId="{5564487E-144A-03B3-A40E-C053B13A41E4}"/>
          </ac:spMkLst>
        </pc:spChg>
        <pc:picChg chg="add mod">
          <ac:chgData name="Kwint Delbare" userId="3339327a-0d69-4815-8985-cd465e5e4cf1" providerId="ADAL" clId="{97054070-6B41-4C57-B969-CBF2AA1C0667}" dt="2026-04-27T09:50:13.057" v="5260" actId="1076"/>
          <ac:picMkLst>
            <pc:docMk/>
            <pc:sldMk cId="104037702" sldId="2147375962"/>
            <ac:picMk id="21" creationId="{6B340703-07DE-5D27-8900-CD48414315A9}"/>
          </ac:picMkLst>
        </pc:picChg>
      </pc:sldChg>
      <pc:sldChg chg="addSp modSp add mod">
        <pc:chgData name="Kwint Delbare" userId="3339327a-0d69-4815-8985-cd465e5e4cf1" providerId="ADAL" clId="{97054070-6B41-4C57-B969-CBF2AA1C0667}" dt="2026-04-27T09:52:43.880" v="5287" actId="1076"/>
        <pc:sldMkLst>
          <pc:docMk/>
          <pc:sldMk cId="1488029642" sldId="2147375963"/>
        </pc:sldMkLst>
        <pc:spChg chg="add mod">
          <ac:chgData name="Kwint Delbare" userId="3339327a-0d69-4815-8985-cd465e5e4cf1" providerId="ADAL" clId="{97054070-6B41-4C57-B969-CBF2AA1C0667}" dt="2026-04-14T14:39:45.139" v="3894"/>
          <ac:spMkLst>
            <pc:docMk/>
            <pc:sldMk cId="1488029642" sldId="2147375963"/>
            <ac:spMk id="4" creationId="{CE163D48-D12E-83C6-7079-612F04D404D5}"/>
          </ac:spMkLst>
        </pc:spChg>
        <pc:spChg chg="add mod">
          <ac:chgData name="Kwint Delbare" userId="3339327a-0d69-4815-8985-cd465e5e4cf1" providerId="ADAL" clId="{97054070-6B41-4C57-B969-CBF2AA1C0667}" dt="2026-04-14T14:39:45.139" v="3894"/>
          <ac:spMkLst>
            <pc:docMk/>
            <pc:sldMk cId="1488029642" sldId="2147375963"/>
            <ac:spMk id="6" creationId="{BE4D079A-A771-2666-9F3F-71C185FDC0FE}"/>
          </ac:spMkLst>
        </pc:spChg>
        <pc:spChg chg="add mod">
          <ac:chgData name="Kwint Delbare" userId="3339327a-0d69-4815-8985-cd465e5e4cf1" providerId="ADAL" clId="{97054070-6B41-4C57-B969-CBF2AA1C0667}" dt="2026-04-14T14:39:45.139" v="3894"/>
          <ac:spMkLst>
            <pc:docMk/>
            <pc:sldMk cId="1488029642" sldId="2147375963"/>
            <ac:spMk id="7" creationId="{C73D93B2-E553-EBD0-D696-491D8F0A49B2}"/>
          </ac:spMkLst>
        </pc:spChg>
        <pc:spChg chg="mod">
          <ac:chgData name="Kwint Delbare" userId="3339327a-0d69-4815-8985-cd465e5e4cf1" providerId="ADAL" clId="{97054070-6B41-4C57-B969-CBF2AA1C0667}" dt="2026-04-14T14:36:21.755" v="3863" actId="207"/>
          <ac:spMkLst>
            <pc:docMk/>
            <pc:sldMk cId="1488029642" sldId="2147375963"/>
            <ac:spMk id="9" creationId="{61992CD3-ECF8-2B4F-E1BA-4BE4550E3696}"/>
          </ac:spMkLst>
        </pc:spChg>
        <pc:spChg chg="mod">
          <ac:chgData name="Kwint Delbare" userId="3339327a-0d69-4815-8985-cd465e5e4cf1" providerId="ADAL" clId="{97054070-6B41-4C57-B969-CBF2AA1C0667}" dt="2026-04-14T14:36:32.875" v="3865" actId="207"/>
          <ac:spMkLst>
            <pc:docMk/>
            <pc:sldMk cId="1488029642" sldId="2147375963"/>
            <ac:spMk id="12" creationId="{A4AC4E02-5CD5-AFF4-631D-0F88103EDD19}"/>
          </ac:spMkLst>
        </pc:spChg>
        <pc:spChg chg="add mod">
          <ac:chgData name="Kwint Delbare" userId="3339327a-0d69-4815-8985-cd465e5e4cf1" providerId="ADAL" clId="{97054070-6B41-4C57-B969-CBF2AA1C0667}" dt="2026-04-14T14:39:45.139" v="3894"/>
          <ac:spMkLst>
            <pc:docMk/>
            <pc:sldMk cId="1488029642" sldId="2147375963"/>
            <ac:spMk id="13" creationId="{38A67305-EF0C-9D34-EE81-587105F37AD2}"/>
          </ac:spMkLst>
        </pc:spChg>
        <pc:spChg chg="add mod">
          <ac:chgData name="Kwint Delbare" userId="3339327a-0d69-4815-8985-cd465e5e4cf1" providerId="ADAL" clId="{97054070-6B41-4C57-B969-CBF2AA1C0667}" dt="2026-04-14T14:39:45.139" v="3894"/>
          <ac:spMkLst>
            <pc:docMk/>
            <pc:sldMk cId="1488029642" sldId="2147375963"/>
            <ac:spMk id="14" creationId="{2BFD94BA-8CB9-68DD-3CAE-C31975136589}"/>
          </ac:spMkLst>
        </pc:spChg>
        <pc:spChg chg="add mod">
          <ac:chgData name="Kwint Delbare" userId="3339327a-0d69-4815-8985-cd465e5e4cf1" providerId="ADAL" clId="{97054070-6B41-4C57-B969-CBF2AA1C0667}" dt="2026-04-14T14:39:45.139" v="3894"/>
          <ac:spMkLst>
            <pc:docMk/>
            <pc:sldMk cId="1488029642" sldId="2147375963"/>
            <ac:spMk id="15" creationId="{C78D3D7B-B329-0CFD-84B2-977261E07455}"/>
          </ac:spMkLst>
        </pc:spChg>
        <pc:spChg chg="add mod">
          <ac:chgData name="Kwint Delbare" userId="3339327a-0d69-4815-8985-cd465e5e4cf1" providerId="ADAL" clId="{97054070-6B41-4C57-B969-CBF2AA1C0667}" dt="2026-04-14T14:39:45.139" v="3894"/>
          <ac:spMkLst>
            <pc:docMk/>
            <pc:sldMk cId="1488029642" sldId="2147375963"/>
            <ac:spMk id="16" creationId="{E38A5955-9EEC-408C-DE18-1D520FDE9111}"/>
          </ac:spMkLst>
        </pc:spChg>
        <pc:spChg chg="add mod">
          <ac:chgData name="Kwint Delbare" userId="3339327a-0d69-4815-8985-cd465e5e4cf1" providerId="ADAL" clId="{97054070-6B41-4C57-B969-CBF2AA1C0667}" dt="2026-04-27T09:51:10.599" v="5265" actId="20577"/>
          <ac:spMkLst>
            <pc:docMk/>
            <pc:sldMk cId="1488029642" sldId="2147375963"/>
            <ac:spMk id="17" creationId="{804B8D24-1327-FE32-FA84-B5B369BFC323}"/>
          </ac:spMkLst>
        </pc:spChg>
        <pc:spChg chg="add mod">
          <ac:chgData name="Kwint Delbare" userId="3339327a-0d69-4815-8985-cd465e5e4cf1" providerId="ADAL" clId="{97054070-6B41-4C57-B969-CBF2AA1C0667}" dt="2026-04-27T09:52:26.610" v="5284" actId="20577"/>
          <ac:spMkLst>
            <pc:docMk/>
            <pc:sldMk cId="1488029642" sldId="2147375963"/>
            <ac:spMk id="20" creationId="{C04B85EB-6E6E-7BC8-DFB7-E3B6400B16C6}"/>
          </ac:spMkLst>
        </pc:spChg>
        <pc:picChg chg="add mod">
          <ac:chgData name="Kwint Delbare" userId="3339327a-0d69-4815-8985-cd465e5e4cf1" providerId="ADAL" clId="{97054070-6B41-4C57-B969-CBF2AA1C0667}" dt="2026-04-27T09:51:24.532" v="5269" actId="1076"/>
          <ac:picMkLst>
            <pc:docMk/>
            <pc:sldMk cId="1488029642" sldId="2147375963"/>
            <ac:picMk id="19" creationId="{BB916A12-0DE2-1802-C29C-45E836162A49}"/>
          </ac:picMkLst>
        </pc:picChg>
        <pc:picChg chg="add mod">
          <ac:chgData name="Kwint Delbare" userId="3339327a-0d69-4815-8985-cd465e5e4cf1" providerId="ADAL" clId="{97054070-6B41-4C57-B969-CBF2AA1C0667}" dt="2026-04-27T09:52:43.880" v="5287" actId="1076"/>
          <ac:picMkLst>
            <pc:docMk/>
            <pc:sldMk cId="1488029642" sldId="2147375963"/>
            <ac:picMk id="22" creationId="{A29779D8-D74C-ACA4-2966-F404644FDEBD}"/>
          </ac:picMkLst>
        </pc:picChg>
      </pc:sldChg>
      <pc:sldChg chg="addSp modSp add mod">
        <pc:chgData name="Kwint Delbare" userId="3339327a-0d69-4815-8985-cd465e5e4cf1" providerId="ADAL" clId="{97054070-6B41-4C57-B969-CBF2AA1C0667}" dt="2026-04-27T09:56:29.474" v="5344" actId="1076"/>
        <pc:sldMkLst>
          <pc:docMk/>
          <pc:sldMk cId="2505526429" sldId="2147375964"/>
        </pc:sldMkLst>
        <pc:spChg chg="add mod">
          <ac:chgData name="Kwint Delbare" userId="3339327a-0d69-4815-8985-cd465e5e4cf1" providerId="ADAL" clId="{97054070-6B41-4C57-B969-CBF2AA1C0667}" dt="2026-04-14T14:39:46.068" v="3895"/>
          <ac:spMkLst>
            <pc:docMk/>
            <pc:sldMk cId="2505526429" sldId="2147375964"/>
            <ac:spMk id="4" creationId="{9D311058-0E90-74B3-0A4A-F6DB7D9D47ED}"/>
          </ac:spMkLst>
        </pc:spChg>
        <pc:spChg chg="add mod">
          <ac:chgData name="Kwint Delbare" userId="3339327a-0d69-4815-8985-cd465e5e4cf1" providerId="ADAL" clId="{97054070-6B41-4C57-B969-CBF2AA1C0667}" dt="2026-04-14T14:39:46.068" v="3895"/>
          <ac:spMkLst>
            <pc:docMk/>
            <pc:sldMk cId="2505526429" sldId="2147375964"/>
            <ac:spMk id="6" creationId="{2F3E4892-CFB6-4BB0-3893-D78AC46B7827}"/>
          </ac:spMkLst>
        </pc:spChg>
        <pc:spChg chg="add mod">
          <ac:chgData name="Kwint Delbare" userId="3339327a-0d69-4815-8985-cd465e5e4cf1" providerId="ADAL" clId="{97054070-6B41-4C57-B969-CBF2AA1C0667}" dt="2026-04-14T14:39:46.068" v="3895"/>
          <ac:spMkLst>
            <pc:docMk/>
            <pc:sldMk cId="2505526429" sldId="2147375964"/>
            <ac:spMk id="7" creationId="{E2CA2158-1951-66E2-7657-E3CEBBB92D2F}"/>
          </ac:spMkLst>
        </pc:spChg>
        <pc:spChg chg="mod">
          <ac:chgData name="Kwint Delbare" userId="3339327a-0d69-4815-8985-cd465e5e4cf1" providerId="ADAL" clId="{97054070-6B41-4C57-B969-CBF2AA1C0667}" dt="2026-04-14T14:37:11.807" v="3873" actId="207"/>
          <ac:spMkLst>
            <pc:docMk/>
            <pc:sldMk cId="2505526429" sldId="2147375964"/>
            <ac:spMk id="9" creationId="{C605E6B2-1D7F-3106-52B6-0731A7E140D7}"/>
          </ac:spMkLst>
        </pc:spChg>
        <pc:spChg chg="mod">
          <ac:chgData name="Kwint Delbare" userId="3339327a-0d69-4815-8985-cd465e5e4cf1" providerId="ADAL" clId="{97054070-6B41-4C57-B969-CBF2AA1C0667}" dt="2026-04-14T14:36:50.637" v="3868" actId="207"/>
          <ac:spMkLst>
            <pc:docMk/>
            <pc:sldMk cId="2505526429" sldId="2147375964"/>
            <ac:spMk id="12" creationId="{3210F2AB-4ED2-6246-0D4D-C71C2858EB2B}"/>
          </ac:spMkLst>
        </pc:spChg>
        <pc:spChg chg="add mod">
          <ac:chgData name="Kwint Delbare" userId="3339327a-0d69-4815-8985-cd465e5e4cf1" providerId="ADAL" clId="{97054070-6B41-4C57-B969-CBF2AA1C0667}" dt="2026-04-14T14:39:46.068" v="3895"/>
          <ac:spMkLst>
            <pc:docMk/>
            <pc:sldMk cId="2505526429" sldId="2147375964"/>
            <ac:spMk id="13" creationId="{9EFAB641-B636-3DED-1999-C92625E40897}"/>
          </ac:spMkLst>
        </pc:spChg>
        <pc:spChg chg="add mod">
          <ac:chgData name="Kwint Delbare" userId="3339327a-0d69-4815-8985-cd465e5e4cf1" providerId="ADAL" clId="{97054070-6B41-4C57-B969-CBF2AA1C0667}" dt="2026-04-14T14:39:46.068" v="3895"/>
          <ac:spMkLst>
            <pc:docMk/>
            <pc:sldMk cId="2505526429" sldId="2147375964"/>
            <ac:spMk id="14" creationId="{8BEC1D56-2047-F07B-F3DF-CD156FF3119B}"/>
          </ac:spMkLst>
        </pc:spChg>
        <pc:spChg chg="add mod">
          <ac:chgData name="Kwint Delbare" userId="3339327a-0d69-4815-8985-cd465e5e4cf1" providerId="ADAL" clId="{97054070-6B41-4C57-B969-CBF2AA1C0667}" dt="2026-04-14T14:39:46.068" v="3895"/>
          <ac:spMkLst>
            <pc:docMk/>
            <pc:sldMk cId="2505526429" sldId="2147375964"/>
            <ac:spMk id="15" creationId="{0C219EF1-31EF-D52C-BCA4-BFDCA4194648}"/>
          </ac:spMkLst>
        </pc:spChg>
        <pc:spChg chg="add mod">
          <ac:chgData name="Kwint Delbare" userId="3339327a-0d69-4815-8985-cd465e5e4cf1" providerId="ADAL" clId="{97054070-6B41-4C57-B969-CBF2AA1C0667}" dt="2026-04-14T14:39:46.068" v="3895"/>
          <ac:spMkLst>
            <pc:docMk/>
            <pc:sldMk cId="2505526429" sldId="2147375964"/>
            <ac:spMk id="16" creationId="{B97C2893-BC8A-C76E-5DFB-776FB546B3FC}"/>
          </ac:spMkLst>
        </pc:spChg>
        <pc:spChg chg="add mod">
          <ac:chgData name="Kwint Delbare" userId="3339327a-0d69-4815-8985-cd465e5e4cf1" providerId="ADAL" clId="{97054070-6B41-4C57-B969-CBF2AA1C0667}" dt="2026-04-27T09:54:44.101" v="5317" actId="20577"/>
          <ac:spMkLst>
            <pc:docMk/>
            <pc:sldMk cId="2505526429" sldId="2147375964"/>
            <ac:spMk id="17" creationId="{EC7B9B18-5CFA-CA3A-5696-95B26B6B4376}"/>
          </ac:spMkLst>
        </pc:spChg>
        <pc:spChg chg="add mod">
          <ac:chgData name="Kwint Delbare" userId="3339327a-0d69-4815-8985-cd465e5e4cf1" providerId="ADAL" clId="{97054070-6B41-4C57-B969-CBF2AA1C0667}" dt="2026-04-27T09:56:11.821" v="5341" actId="20577"/>
          <ac:spMkLst>
            <pc:docMk/>
            <pc:sldMk cId="2505526429" sldId="2147375964"/>
            <ac:spMk id="20" creationId="{5008D51D-30B4-E4DF-613F-C35A29F68D0D}"/>
          </ac:spMkLst>
        </pc:spChg>
        <pc:picChg chg="add mod">
          <ac:chgData name="Kwint Delbare" userId="3339327a-0d69-4815-8985-cd465e5e4cf1" providerId="ADAL" clId="{97054070-6B41-4C57-B969-CBF2AA1C0667}" dt="2026-04-27T09:55:26.962" v="5320" actId="1076"/>
          <ac:picMkLst>
            <pc:docMk/>
            <pc:sldMk cId="2505526429" sldId="2147375964"/>
            <ac:picMk id="19" creationId="{7C617921-1B58-543F-6714-B7E52ABA1A5A}"/>
          </ac:picMkLst>
        </pc:picChg>
        <pc:picChg chg="add mod">
          <ac:chgData name="Kwint Delbare" userId="3339327a-0d69-4815-8985-cd465e5e4cf1" providerId="ADAL" clId="{97054070-6B41-4C57-B969-CBF2AA1C0667}" dt="2026-04-27T09:56:29.474" v="5344" actId="1076"/>
          <ac:picMkLst>
            <pc:docMk/>
            <pc:sldMk cId="2505526429" sldId="2147375964"/>
            <ac:picMk id="22" creationId="{A1976860-6062-7440-AC58-99052E419A14}"/>
          </ac:picMkLst>
        </pc:picChg>
      </pc:sldChg>
      <pc:sldChg chg="addSp delSp modSp new mod">
        <pc:chgData name="Kwint Delbare" userId="3339327a-0d69-4815-8985-cd465e5e4cf1" providerId="ADAL" clId="{97054070-6B41-4C57-B969-CBF2AA1C0667}" dt="2026-04-30T11:54:54.104" v="9065" actId="2085"/>
        <pc:sldMkLst>
          <pc:docMk/>
          <pc:sldMk cId="2988286319" sldId="2147375965"/>
        </pc:sldMkLst>
        <pc:spChg chg="add mod">
          <ac:chgData name="Kwint Delbare" userId="3339327a-0d69-4815-8985-cd465e5e4cf1" providerId="ADAL" clId="{97054070-6B41-4C57-B969-CBF2AA1C0667}" dt="2026-04-30T11:54:54.104" v="9065" actId="2085"/>
          <ac:spMkLst>
            <pc:docMk/>
            <pc:sldMk cId="2988286319" sldId="2147375965"/>
            <ac:spMk id="4" creationId="{8ED492C8-434C-5CBA-63B3-F8517104BBD2}"/>
          </ac:spMkLst>
        </pc:spChg>
      </pc:sldChg>
      <pc:sldChg chg="addSp delSp modSp new mod ord modTransition modClrScheme chgLayout">
        <pc:chgData name="Kwint Delbare" userId="3339327a-0d69-4815-8985-cd465e5e4cf1" providerId="ADAL" clId="{97054070-6B41-4C57-B969-CBF2AA1C0667}" dt="2026-04-30T15:11:01.644" v="12523"/>
        <pc:sldMkLst>
          <pc:docMk/>
          <pc:sldMk cId="134343685" sldId="2147375967"/>
        </pc:sldMkLst>
        <pc:spChg chg="add mod">
          <ac:chgData name="Kwint Delbare" userId="3339327a-0d69-4815-8985-cd465e5e4cf1" providerId="ADAL" clId="{97054070-6B41-4C57-B969-CBF2AA1C0667}" dt="2026-04-30T15:10:09.707" v="12519"/>
          <ac:spMkLst>
            <pc:docMk/>
            <pc:sldMk cId="134343685" sldId="2147375967"/>
            <ac:spMk id="742" creationId="{28E0A2A8-6B95-E285-898C-75B3BEC85375}"/>
          </ac:spMkLst>
        </pc:spChg>
        <pc:spChg chg="add mod">
          <ac:chgData name="Kwint Delbare" userId="3339327a-0d69-4815-8985-cd465e5e4cf1" providerId="ADAL" clId="{97054070-6B41-4C57-B969-CBF2AA1C0667}" dt="2026-04-30T15:10:17.060" v="12520" actId="14100"/>
          <ac:spMkLst>
            <pc:docMk/>
            <pc:sldMk cId="134343685" sldId="2147375967"/>
            <ac:spMk id="743" creationId="{30D826F0-E6D9-21F0-6B61-782413525F1A}"/>
          </ac:spMkLst>
        </pc:spChg>
        <pc:spChg chg="add mod">
          <ac:chgData name="Kwint Delbare" userId="3339327a-0d69-4815-8985-cd465e5e4cf1" providerId="ADAL" clId="{97054070-6B41-4C57-B969-CBF2AA1C0667}" dt="2026-04-30T15:10:22.746" v="12521"/>
          <ac:spMkLst>
            <pc:docMk/>
            <pc:sldMk cId="134343685" sldId="2147375967"/>
            <ac:spMk id="744" creationId="{1F79F859-994F-E4BE-8107-97FFF237A00E}"/>
          </ac:spMkLst>
        </pc:spChg>
        <pc:picChg chg="add mod">
          <ac:chgData name="Kwint Delbare" userId="3339327a-0d69-4815-8985-cd465e5e4cf1" providerId="ADAL" clId="{97054070-6B41-4C57-B969-CBF2AA1C0667}" dt="2026-04-30T15:09:33.011" v="12517" actId="1076"/>
          <ac:picMkLst>
            <pc:docMk/>
            <pc:sldMk cId="134343685" sldId="2147375967"/>
            <ac:picMk id="739" creationId="{C6572DAB-0588-3007-26A6-6B090477FEF7}"/>
          </ac:picMkLst>
        </pc:picChg>
      </pc:sldChg>
      <pc:sldChg chg="addSp delSp modSp new mod">
        <pc:chgData name="Kwint Delbare" userId="3339327a-0d69-4815-8985-cd465e5e4cf1" providerId="ADAL" clId="{97054070-6B41-4C57-B969-CBF2AA1C0667}" dt="2026-05-05T07:29:01.738" v="12834" actId="1076"/>
        <pc:sldMkLst>
          <pc:docMk/>
          <pc:sldMk cId="2158583309" sldId="2147375968"/>
        </pc:sldMkLst>
        <pc:spChg chg="mod">
          <ac:chgData name="Kwint Delbare" userId="3339327a-0d69-4815-8985-cd465e5e4cf1" providerId="ADAL" clId="{97054070-6B41-4C57-B969-CBF2AA1C0667}" dt="2026-05-05T06:59:07.115" v="12550" actId="20577"/>
          <ac:spMkLst>
            <pc:docMk/>
            <pc:sldMk cId="2158583309" sldId="2147375968"/>
            <ac:spMk id="2" creationId="{D5EE1CF2-BDAB-0D08-F313-E3E356E3A7FF}"/>
          </ac:spMkLst>
        </pc:spChg>
        <pc:spChg chg="del">
          <ac:chgData name="Kwint Delbare" userId="3339327a-0d69-4815-8985-cd465e5e4cf1" providerId="ADAL" clId="{97054070-6B41-4C57-B969-CBF2AA1C0667}" dt="2026-05-05T06:59:09.681" v="12551" actId="478"/>
          <ac:spMkLst>
            <pc:docMk/>
            <pc:sldMk cId="2158583309" sldId="2147375968"/>
            <ac:spMk id="3" creationId="{282DEA6B-EE30-F705-028B-D39F8DD66C44}"/>
          </ac:spMkLst>
        </pc:spChg>
        <pc:spChg chg="add mod">
          <ac:chgData name="Kwint Delbare" userId="3339327a-0d69-4815-8985-cd465e5e4cf1" providerId="ADAL" clId="{97054070-6B41-4C57-B969-CBF2AA1C0667}" dt="2026-05-05T07:10:10.691" v="12662"/>
          <ac:spMkLst>
            <pc:docMk/>
            <pc:sldMk cId="2158583309" sldId="2147375968"/>
            <ac:spMk id="17" creationId="{83A73945-B521-6DD8-52C6-F887524D511F}"/>
          </ac:spMkLst>
        </pc:spChg>
        <pc:spChg chg="add mod">
          <ac:chgData name="Kwint Delbare" userId="3339327a-0d69-4815-8985-cd465e5e4cf1" providerId="ADAL" clId="{97054070-6B41-4C57-B969-CBF2AA1C0667}" dt="2026-05-05T07:10:10.691" v="12662"/>
          <ac:spMkLst>
            <pc:docMk/>
            <pc:sldMk cId="2158583309" sldId="2147375968"/>
            <ac:spMk id="18" creationId="{C420BA64-7B01-6985-72CB-04791F1E40A5}"/>
          </ac:spMkLst>
        </pc:spChg>
        <pc:spChg chg="add mod">
          <ac:chgData name="Kwint Delbare" userId="3339327a-0d69-4815-8985-cd465e5e4cf1" providerId="ADAL" clId="{97054070-6B41-4C57-B969-CBF2AA1C0667}" dt="2026-05-05T07:10:10.691" v="12662"/>
          <ac:spMkLst>
            <pc:docMk/>
            <pc:sldMk cId="2158583309" sldId="2147375968"/>
            <ac:spMk id="19" creationId="{6ECF12BD-4EA9-E531-78C6-C742EB41FD44}"/>
          </ac:spMkLst>
        </pc:spChg>
        <pc:spChg chg="add mod">
          <ac:chgData name="Kwint Delbare" userId="3339327a-0d69-4815-8985-cd465e5e4cf1" providerId="ADAL" clId="{97054070-6B41-4C57-B969-CBF2AA1C0667}" dt="2026-05-05T07:11:34.264" v="12664"/>
          <ac:spMkLst>
            <pc:docMk/>
            <pc:sldMk cId="2158583309" sldId="2147375968"/>
            <ac:spMk id="20" creationId="{A22CDA44-D383-DC90-0555-D42FA82E6A0F}"/>
          </ac:spMkLst>
        </pc:spChg>
        <pc:spChg chg="add mod">
          <ac:chgData name="Kwint Delbare" userId="3339327a-0d69-4815-8985-cd465e5e4cf1" providerId="ADAL" clId="{97054070-6B41-4C57-B969-CBF2AA1C0667}" dt="2026-05-05T07:11:34.264" v="12664"/>
          <ac:spMkLst>
            <pc:docMk/>
            <pc:sldMk cId="2158583309" sldId="2147375968"/>
            <ac:spMk id="21" creationId="{7D41A7DE-FF9E-5654-7C57-95111FA73973}"/>
          </ac:spMkLst>
        </pc:spChg>
        <pc:spChg chg="add mod">
          <ac:chgData name="Kwint Delbare" userId="3339327a-0d69-4815-8985-cd465e5e4cf1" providerId="ADAL" clId="{97054070-6B41-4C57-B969-CBF2AA1C0667}" dt="2026-05-05T07:11:34.264" v="12664"/>
          <ac:spMkLst>
            <pc:docMk/>
            <pc:sldMk cId="2158583309" sldId="2147375968"/>
            <ac:spMk id="22" creationId="{AB8DFD89-E18E-5433-A9CF-E77B78190DF6}"/>
          </ac:spMkLst>
        </pc:spChg>
        <pc:spChg chg="mod">
          <ac:chgData name="Kwint Delbare" userId="3339327a-0d69-4815-8985-cd465e5e4cf1" providerId="ADAL" clId="{97054070-6B41-4C57-B969-CBF2AA1C0667}" dt="2026-05-05T07:11:43.277" v="12665"/>
          <ac:spMkLst>
            <pc:docMk/>
            <pc:sldMk cId="2158583309" sldId="2147375968"/>
            <ac:spMk id="25" creationId="{FF02F494-9FB8-577F-E3D8-999ACED16753}"/>
          </ac:spMkLst>
        </pc:spChg>
        <pc:grpChg chg="add mod">
          <ac:chgData name="Kwint Delbare" userId="3339327a-0d69-4815-8985-cd465e5e4cf1" providerId="ADAL" clId="{97054070-6B41-4C57-B969-CBF2AA1C0667}" dt="2026-05-05T07:11:43.277" v="12665"/>
          <ac:grpSpMkLst>
            <pc:docMk/>
            <pc:sldMk cId="2158583309" sldId="2147375968"/>
            <ac:grpSpMk id="23" creationId="{BBDC9291-183D-B3F4-F108-432383DC3C49}"/>
          </ac:grpSpMkLst>
        </pc:grpChg>
        <pc:picChg chg="add del">
          <ac:chgData name="Kwint Delbare" userId="3339327a-0d69-4815-8985-cd465e5e4cf1" providerId="ADAL" clId="{97054070-6B41-4C57-B969-CBF2AA1C0667}" dt="2026-05-05T06:59:23.758" v="12554" actId="22"/>
          <ac:picMkLst>
            <pc:docMk/>
            <pc:sldMk cId="2158583309" sldId="2147375968"/>
            <ac:picMk id="4" creationId="{BCF48701-6E1E-F51C-ED58-F78DF365520C}"/>
          </ac:picMkLst>
        </pc:picChg>
        <pc:picChg chg="add del">
          <ac:chgData name="Kwint Delbare" userId="3339327a-0d69-4815-8985-cd465e5e4cf1" providerId="ADAL" clId="{97054070-6B41-4C57-B969-CBF2AA1C0667}" dt="2026-05-05T06:59:25.231" v="12557" actId="22"/>
          <ac:picMkLst>
            <pc:docMk/>
            <pc:sldMk cId="2158583309" sldId="2147375968"/>
            <ac:picMk id="5" creationId="{E0F31A29-9CEE-30FF-83E8-17B89D6A435E}"/>
          </ac:picMkLst>
        </pc:picChg>
        <pc:picChg chg="add mod modCrop">
          <ac:chgData name="Kwint Delbare" userId="3339327a-0d69-4815-8985-cd465e5e4cf1" providerId="ADAL" clId="{97054070-6B41-4C57-B969-CBF2AA1C0667}" dt="2026-05-05T07:05:00.628" v="12614" actId="1076"/>
          <ac:picMkLst>
            <pc:docMk/>
            <pc:sldMk cId="2158583309" sldId="2147375968"/>
            <ac:picMk id="6" creationId="{67705206-B820-4757-6734-8AE4B661D0CB}"/>
          </ac:picMkLst>
        </pc:picChg>
        <pc:picChg chg="add del mod">
          <ac:chgData name="Kwint Delbare" userId="3339327a-0d69-4815-8985-cd465e5e4cf1" providerId="ADAL" clId="{97054070-6B41-4C57-B969-CBF2AA1C0667}" dt="2026-05-05T07:02:50.380" v="12579" actId="1076"/>
          <ac:picMkLst>
            <pc:docMk/>
            <pc:sldMk cId="2158583309" sldId="2147375968"/>
            <ac:picMk id="7" creationId="{0656B154-4258-385B-DF45-A0F639420FD7}"/>
          </ac:picMkLst>
        </pc:picChg>
        <pc:picChg chg="add mod">
          <ac:chgData name="Kwint Delbare" userId="3339327a-0d69-4815-8985-cd465e5e4cf1" providerId="ADAL" clId="{97054070-6B41-4C57-B969-CBF2AA1C0667}" dt="2026-05-05T07:07:29.964" v="12660" actId="1038"/>
          <ac:picMkLst>
            <pc:docMk/>
            <pc:sldMk cId="2158583309" sldId="2147375968"/>
            <ac:picMk id="16" creationId="{94F2F8A6-6250-FBB0-E8BD-8C997E4B83E1}"/>
          </ac:picMkLst>
        </pc:picChg>
        <pc:picChg chg="mod">
          <ac:chgData name="Kwint Delbare" userId="3339327a-0d69-4815-8985-cd465e5e4cf1" providerId="ADAL" clId="{97054070-6B41-4C57-B969-CBF2AA1C0667}" dt="2026-05-05T07:11:43.277" v="12665"/>
          <ac:picMkLst>
            <pc:docMk/>
            <pc:sldMk cId="2158583309" sldId="2147375968"/>
            <ac:picMk id="24" creationId="{D14DCF04-D3E2-1925-E0B5-BBAAD27A720C}"/>
          </ac:picMkLst>
        </pc:picChg>
        <pc:picChg chg="add mod ord modCrop">
          <ac:chgData name="Kwint Delbare" userId="3339327a-0d69-4815-8985-cd465e5e4cf1" providerId="ADAL" clId="{97054070-6B41-4C57-B969-CBF2AA1C0667}" dt="2026-05-05T07:13:08.413" v="12680" actId="171"/>
          <ac:picMkLst>
            <pc:docMk/>
            <pc:sldMk cId="2158583309" sldId="2147375968"/>
            <ac:picMk id="26" creationId="{71462C7E-9C68-1797-C598-FD0F6B16AACC}"/>
          </ac:picMkLst>
        </pc:picChg>
        <pc:picChg chg="add mod">
          <ac:chgData name="Kwint Delbare" userId="3339327a-0d69-4815-8985-cd465e5e4cf1" providerId="ADAL" clId="{97054070-6B41-4C57-B969-CBF2AA1C0667}" dt="2026-05-05T07:13:19.605" v="12683" actId="1076"/>
          <ac:picMkLst>
            <pc:docMk/>
            <pc:sldMk cId="2158583309" sldId="2147375968"/>
            <ac:picMk id="27" creationId="{F940EB0D-81FB-4437-95EE-13F68DD5E1F9}"/>
          </ac:picMkLst>
        </pc:picChg>
        <pc:picChg chg="add mod">
          <ac:chgData name="Kwint Delbare" userId="3339327a-0d69-4815-8985-cd465e5e4cf1" providerId="ADAL" clId="{97054070-6B41-4C57-B969-CBF2AA1C0667}" dt="2026-05-05T07:21:54.384" v="12776" actId="1037"/>
          <ac:picMkLst>
            <pc:docMk/>
            <pc:sldMk cId="2158583309" sldId="2147375968"/>
            <ac:picMk id="28" creationId="{B3260D54-D836-2141-748A-A4AB4901339C}"/>
          </ac:picMkLst>
        </pc:picChg>
        <pc:picChg chg="add mod">
          <ac:chgData name="Kwint Delbare" userId="3339327a-0d69-4815-8985-cd465e5e4cf1" providerId="ADAL" clId="{97054070-6B41-4C57-B969-CBF2AA1C0667}" dt="2026-05-05T07:22:00.169" v="12784" actId="1038"/>
          <ac:picMkLst>
            <pc:docMk/>
            <pc:sldMk cId="2158583309" sldId="2147375968"/>
            <ac:picMk id="29" creationId="{CB34B392-B00F-564A-3DA1-69512439EB7F}"/>
          </ac:picMkLst>
        </pc:picChg>
        <pc:picChg chg="add mod modCrop">
          <ac:chgData name="Kwint Delbare" userId="3339327a-0d69-4815-8985-cd465e5e4cf1" providerId="ADAL" clId="{97054070-6B41-4C57-B969-CBF2AA1C0667}" dt="2026-05-05T07:21:04.634" v="12758" actId="1038"/>
          <ac:picMkLst>
            <pc:docMk/>
            <pc:sldMk cId="2158583309" sldId="2147375968"/>
            <ac:picMk id="30" creationId="{E817AC5D-75FA-8D06-1D11-4AEC1BF046E4}"/>
          </ac:picMkLst>
        </pc:picChg>
        <pc:picChg chg="add mod">
          <ac:chgData name="Kwint Delbare" userId="3339327a-0d69-4815-8985-cd465e5e4cf1" providerId="ADAL" clId="{97054070-6B41-4C57-B969-CBF2AA1C0667}" dt="2026-05-05T07:22:01.708" v="12786" actId="1037"/>
          <ac:picMkLst>
            <pc:docMk/>
            <pc:sldMk cId="2158583309" sldId="2147375968"/>
            <ac:picMk id="31" creationId="{50DB7BDF-DF92-5129-EDB4-855727A30A92}"/>
          </ac:picMkLst>
        </pc:picChg>
        <pc:picChg chg="add mod">
          <ac:chgData name="Kwint Delbare" userId="3339327a-0d69-4815-8985-cd465e5e4cf1" providerId="ADAL" clId="{97054070-6B41-4C57-B969-CBF2AA1C0667}" dt="2026-05-05T07:19:03.185" v="12737" actId="1036"/>
          <ac:picMkLst>
            <pc:docMk/>
            <pc:sldMk cId="2158583309" sldId="2147375968"/>
            <ac:picMk id="32" creationId="{EB34C0C0-8453-0EE2-658E-A65457302272}"/>
          </ac:picMkLst>
        </pc:picChg>
        <pc:picChg chg="add del mod">
          <ac:chgData name="Kwint Delbare" userId="3339327a-0d69-4815-8985-cd465e5e4cf1" providerId="ADAL" clId="{97054070-6B41-4C57-B969-CBF2AA1C0667}" dt="2026-05-05T07:18:55.688" v="12721" actId="478"/>
          <ac:picMkLst>
            <pc:docMk/>
            <pc:sldMk cId="2158583309" sldId="2147375968"/>
            <ac:picMk id="33" creationId="{5DD45399-8E8D-CB2E-8F7A-0E603A09A8E3}"/>
          </ac:picMkLst>
        </pc:picChg>
        <pc:picChg chg="add mod modCrop">
          <ac:chgData name="Kwint Delbare" userId="3339327a-0d69-4815-8985-cd465e5e4cf1" providerId="ADAL" clId="{97054070-6B41-4C57-B969-CBF2AA1C0667}" dt="2026-05-05T07:20:41.635" v="12750" actId="1076"/>
          <ac:picMkLst>
            <pc:docMk/>
            <pc:sldMk cId="2158583309" sldId="2147375968"/>
            <ac:picMk id="34" creationId="{17EE2E79-C8DB-F4DE-F7D6-C25F3AA9E639}"/>
          </ac:picMkLst>
        </pc:picChg>
        <pc:picChg chg="add mod">
          <ac:chgData name="Kwint Delbare" userId="3339327a-0d69-4815-8985-cd465e5e4cf1" providerId="ADAL" clId="{97054070-6B41-4C57-B969-CBF2AA1C0667}" dt="2026-05-05T07:21:02.875" v="12756" actId="1037"/>
          <ac:picMkLst>
            <pc:docMk/>
            <pc:sldMk cId="2158583309" sldId="2147375968"/>
            <ac:picMk id="35" creationId="{BD0F56FE-B7B1-92DD-C659-DB40AB269464}"/>
          </ac:picMkLst>
        </pc:picChg>
        <pc:picChg chg="add mod">
          <ac:chgData name="Kwint Delbare" userId="3339327a-0d69-4815-8985-cd465e5e4cf1" providerId="ADAL" clId="{97054070-6B41-4C57-B969-CBF2AA1C0667}" dt="2026-05-05T07:21:51.501" v="12775" actId="1038"/>
          <ac:picMkLst>
            <pc:docMk/>
            <pc:sldMk cId="2158583309" sldId="2147375968"/>
            <ac:picMk id="36" creationId="{60FD3094-B07E-3251-BDE8-B4FE275957D5}"/>
          </ac:picMkLst>
        </pc:picChg>
        <pc:picChg chg="add mod">
          <ac:chgData name="Kwint Delbare" userId="3339327a-0d69-4815-8985-cd465e5e4cf1" providerId="ADAL" clId="{97054070-6B41-4C57-B969-CBF2AA1C0667}" dt="2026-05-05T07:21:38.734" v="12763" actId="1076"/>
          <ac:picMkLst>
            <pc:docMk/>
            <pc:sldMk cId="2158583309" sldId="2147375968"/>
            <ac:picMk id="37" creationId="{27BE220B-B648-81D2-1964-A286D7AE44DD}"/>
          </ac:picMkLst>
        </pc:picChg>
        <pc:picChg chg="add mod modCrop">
          <ac:chgData name="Kwint Delbare" userId="3339327a-0d69-4815-8985-cd465e5e4cf1" providerId="ADAL" clId="{97054070-6B41-4C57-B969-CBF2AA1C0667}" dt="2026-05-05T07:24:40.514" v="12801" actId="1076"/>
          <ac:picMkLst>
            <pc:docMk/>
            <pc:sldMk cId="2158583309" sldId="2147375968"/>
            <ac:picMk id="38" creationId="{B5C587C4-AD8A-57D6-6AF1-72A30279F426}"/>
          </ac:picMkLst>
        </pc:picChg>
        <pc:picChg chg="add mod">
          <ac:chgData name="Kwint Delbare" userId="3339327a-0d69-4815-8985-cd465e5e4cf1" providerId="ADAL" clId="{97054070-6B41-4C57-B969-CBF2AA1C0667}" dt="2026-05-05T07:26:20.915" v="12810" actId="1076"/>
          <ac:picMkLst>
            <pc:docMk/>
            <pc:sldMk cId="2158583309" sldId="2147375968"/>
            <ac:picMk id="39" creationId="{DEF78BA0-B4CB-EDCB-741F-1614DD7F6BDB}"/>
          </ac:picMkLst>
        </pc:picChg>
        <pc:picChg chg="add mod">
          <ac:chgData name="Kwint Delbare" userId="3339327a-0d69-4815-8985-cd465e5e4cf1" providerId="ADAL" clId="{97054070-6B41-4C57-B969-CBF2AA1C0667}" dt="2026-05-05T07:26:31.411" v="12812" actId="1076"/>
          <ac:picMkLst>
            <pc:docMk/>
            <pc:sldMk cId="2158583309" sldId="2147375968"/>
            <ac:picMk id="40" creationId="{35B0D0D5-3121-7FCE-9D46-6BA70AE1693C}"/>
          </ac:picMkLst>
        </pc:picChg>
        <pc:picChg chg="add mod">
          <ac:chgData name="Kwint Delbare" userId="3339327a-0d69-4815-8985-cd465e5e4cf1" providerId="ADAL" clId="{97054070-6B41-4C57-B969-CBF2AA1C0667}" dt="2026-05-05T07:26:40.114" v="12814" actId="1076"/>
          <ac:picMkLst>
            <pc:docMk/>
            <pc:sldMk cId="2158583309" sldId="2147375968"/>
            <ac:picMk id="41" creationId="{DEBDA6FA-6762-397A-C386-31031251E00A}"/>
          </ac:picMkLst>
        </pc:picChg>
        <pc:picChg chg="add mod modCrop">
          <ac:chgData name="Kwint Delbare" userId="3339327a-0d69-4815-8985-cd465e5e4cf1" providerId="ADAL" clId="{97054070-6B41-4C57-B969-CBF2AA1C0667}" dt="2026-05-05T07:28:03.029" v="12827" actId="1076"/>
          <ac:picMkLst>
            <pc:docMk/>
            <pc:sldMk cId="2158583309" sldId="2147375968"/>
            <ac:picMk id="42" creationId="{3A444AC4-EE0D-ADA0-4B1D-FB934742EDD8}"/>
          </ac:picMkLst>
        </pc:picChg>
        <pc:picChg chg="add mod">
          <ac:chgData name="Kwint Delbare" userId="3339327a-0d69-4815-8985-cd465e5e4cf1" providerId="ADAL" clId="{97054070-6B41-4C57-B969-CBF2AA1C0667}" dt="2026-05-05T07:29:01.738" v="12834" actId="1076"/>
          <ac:picMkLst>
            <pc:docMk/>
            <pc:sldMk cId="2158583309" sldId="2147375968"/>
            <ac:picMk id="43" creationId="{D9B53EF9-E830-2262-BEB8-09E8B79E92A6}"/>
          </ac:picMkLst>
        </pc:picChg>
        <pc:cxnChg chg="add mod ord">
          <ac:chgData name="Kwint Delbare" userId="3339327a-0d69-4815-8985-cd465e5e4cf1" providerId="ADAL" clId="{97054070-6B41-4C57-B969-CBF2AA1C0667}" dt="2026-05-05T07:16:41.852" v="12707" actId="166"/>
          <ac:cxnSpMkLst>
            <pc:docMk/>
            <pc:sldMk cId="2158583309" sldId="2147375968"/>
            <ac:cxnSpMk id="9" creationId="{CBA97DDE-B0AC-EE93-8788-36DD3E74C4FA}"/>
          </ac:cxnSpMkLst>
        </pc:cxnChg>
      </pc:sldChg>
      <pc:sldChg chg="addSp delSp modSp add mod modTransition">
        <pc:chgData name="Kwint Delbare" userId="3339327a-0d69-4815-8985-cd465e5e4cf1" providerId="ADAL" clId="{97054070-6B41-4C57-B969-CBF2AA1C0667}" dt="2026-05-05T07:29:35.996" v="12840" actId="478"/>
        <pc:sldMkLst>
          <pc:docMk/>
          <pc:sldMk cId="953332081" sldId="2147375969"/>
        </pc:sldMkLst>
        <pc:spChg chg="add mod">
          <ac:chgData name="Kwint Delbare" userId="3339327a-0d69-4815-8985-cd465e5e4cf1" providerId="ADAL" clId="{97054070-6B41-4C57-B969-CBF2AA1C0667}" dt="2026-05-05T07:11:02.842" v="12663"/>
          <ac:spMkLst>
            <pc:docMk/>
            <pc:sldMk cId="953332081" sldId="2147375969"/>
            <ac:spMk id="4" creationId="{EE2C0AF3-2BC0-AEE9-2D7A-8DF91A6A991F}"/>
          </ac:spMkLst>
        </pc:spChg>
        <pc:spChg chg="add mod">
          <ac:chgData name="Kwint Delbare" userId="3339327a-0d69-4815-8985-cd465e5e4cf1" providerId="ADAL" clId="{97054070-6B41-4C57-B969-CBF2AA1C0667}" dt="2026-05-05T07:11:02.842" v="12663"/>
          <ac:spMkLst>
            <pc:docMk/>
            <pc:sldMk cId="953332081" sldId="2147375969"/>
            <ac:spMk id="5" creationId="{9612147B-E37F-5D63-DE87-19D3160C2239}"/>
          </ac:spMkLst>
        </pc:spChg>
        <pc:spChg chg="add mod">
          <ac:chgData name="Kwint Delbare" userId="3339327a-0d69-4815-8985-cd465e5e4cf1" providerId="ADAL" clId="{97054070-6B41-4C57-B969-CBF2AA1C0667}" dt="2026-05-05T07:11:02.842" v="12663"/>
          <ac:spMkLst>
            <pc:docMk/>
            <pc:sldMk cId="953332081" sldId="2147375969"/>
            <ac:spMk id="7" creationId="{16355875-9F7A-0DA8-0644-EA329BBFB89D}"/>
          </ac:spMkLst>
        </pc:spChg>
        <pc:picChg chg="add mod modCrop">
          <ac:chgData name="Kwint Delbare" userId="3339327a-0d69-4815-8985-cd465e5e4cf1" providerId="ADAL" clId="{97054070-6B41-4C57-B969-CBF2AA1C0667}" dt="2026-05-05T07:07:04.811" v="12651" actId="1076"/>
          <ac:picMkLst>
            <pc:docMk/>
            <pc:sldMk cId="953332081" sldId="2147375969"/>
            <ac:picMk id="3" creationId="{E5CFA894-5C54-D2C8-65AB-2F2F26A02621}"/>
          </ac:picMkLst>
        </pc:picChg>
        <pc:picChg chg="add del mod">
          <ac:chgData name="Kwint Delbare" userId="3339327a-0d69-4815-8985-cd465e5e4cf1" providerId="ADAL" clId="{97054070-6B41-4C57-B969-CBF2AA1C0667}" dt="2026-05-05T07:29:35.996" v="12840" actId="478"/>
          <ac:picMkLst>
            <pc:docMk/>
            <pc:sldMk cId="953332081" sldId="2147375969"/>
            <ac:picMk id="8" creationId="{9448A944-C81D-4B2B-298E-40D02C06C174}"/>
          </ac:picMkLst>
        </pc:picChg>
        <pc:picChg chg="add mod">
          <ac:chgData name="Kwint Delbare" userId="3339327a-0d69-4815-8985-cd465e5e4cf1" providerId="ADAL" clId="{97054070-6B41-4C57-B969-CBF2AA1C0667}" dt="2026-05-05T07:29:24.476" v="12835"/>
          <ac:picMkLst>
            <pc:docMk/>
            <pc:sldMk cId="953332081" sldId="2147375969"/>
            <ac:picMk id="11" creationId="{2B03B925-0D8F-4596-8FFD-26C9AB0D0399}"/>
          </ac:picMkLst>
        </pc:picChg>
        <pc:picChg chg="add mod">
          <ac:chgData name="Kwint Delbare" userId="3339327a-0d69-4815-8985-cd465e5e4cf1" providerId="ADAL" clId="{97054070-6B41-4C57-B969-CBF2AA1C0667}" dt="2026-05-05T07:29:24.476" v="12835"/>
          <ac:picMkLst>
            <pc:docMk/>
            <pc:sldMk cId="953332081" sldId="2147375969"/>
            <ac:picMk id="12" creationId="{B5FBBFEC-C8AC-7577-1086-02C05961CD0F}"/>
          </ac:picMkLst>
        </pc:picChg>
        <pc:picChg chg="add mod">
          <ac:chgData name="Kwint Delbare" userId="3339327a-0d69-4815-8985-cd465e5e4cf1" providerId="ADAL" clId="{97054070-6B41-4C57-B969-CBF2AA1C0667}" dt="2026-05-05T07:29:24.476" v="12835"/>
          <ac:picMkLst>
            <pc:docMk/>
            <pc:sldMk cId="953332081" sldId="2147375969"/>
            <ac:picMk id="13" creationId="{3C4FA3DA-7F2D-2547-D1C2-45D542C837E9}"/>
          </ac:picMkLst>
        </pc:picChg>
        <pc:picChg chg="add mod">
          <ac:chgData name="Kwint Delbare" userId="3339327a-0d69-4815-8985-cd465e5e4cf1" providerId="ADAL" clId="{97054070-6B41-4C57-B969-CBF2AA1C0667}" dt="2026-05-05T07:29:24.476" v="12835"/>
          <ac:picMkLst>
            <pc:docMk/>
            <pc:sldMk cId="953332081" sldId="2147375969"/>
            <ac:picMk id="15" creationId="{672E1AC1-F699-C152-D16D-86BB846A9DE9}"/>
          </ac:picMkLst>
        </pc:picChg>
        <pc:picChg chg="add mod">
          <ac:chgData name="Kwint Delbare" userId="3339327a-0d69-4815-8985-cd465e5e4cf1" providerId="ADAL" clId="{97054070-6B41-4C57-B969-CBF2AA1C0667}" dt="2026-05-05T07:29:24.476" v="12835"/>
          <ac:picMkLst>
            <pc:docMk/>
            <pc:sldMk cId="953332081" sldId="2147375969"/>
            <ac:picMk id="17" creationId="{298BECEC-F607-C506-DD56-D444F60B5961}"/>
          </ac:picMkLst>
        </pc:picChg>
        <pc:picChg chg="add mod">
          <ac:chgData name="Kwint Delbare" userId="3339327a-0d69-4815-8985-cd465e5e4cf1" providerId="ADAL" clId="{97054070-6B41-4C57-B969-CBF2AA1C0667}" dt="2026-05-05T07:29:24.476" v="12835"/>
          <ac:picMkLst>
            <pc:docMk/>
            <pc:sldMk cId="953332081" sldId="2147375969"/>
            <ac:picMk id="19" creationId="{34AAEF41-C369-4560-05FD-9C7E43E1A0D0}"/>
          </ac:picMkLst>
        </pc:picChg>
        <pc:picChg chg="add mod">
          <ac:chgData name="Kwint Delbare" userId="3339327a-0d69-4815-8985-cd465e5e4cf1" providerId="ADAL" clId="{97054070-6B41-4C57-B969-CBF2AA1C0667}" dt="2026-05-05T07:29:24.476" v="12835"/>
          <ac:picMkLst>
            <pc:docMk/>
            <pc:sldMk cId="953332081" sldId="2147375969"/>
            <ac:picMk id="21" creationId="{E021953C-2AFB-4B4D-670E-6364B1B1F909}"/>
          </ac:picMkLst>
        </pc:picChg>
        <pc:picChg chg="add mod">
          <ac:chgData name="Kwint Delbare" userId="3339327a-0d69-4815-8985-cd465e5e4cf1" providerId="ADAL" clId="{97054070-6B41-4C57-B969-CBF2AA1C0667}" dt="2026-05-05T07:29:24.476" v="12835"/>
          <ac:picMkLst>
            <pc:docMk/>
            <pc:sldMk cId="953332081" sldId="2147375969"/>
            <ac:picMk id="22" creationId="{B5F1D15C-9AB3-9E98-544A-095907EDA1FD}"/>
          </ac:picMkLst>
        </pc:picChg>
        <pc:picChg chg="add mod">
          <ac:chgData name="Kwint Delbare" userId="3339327a-0d69-4815-8985-cd465e5e4cf1" providerId="ADAL" clId="{97054070-6B41-4C57-B969-CBF2AA1C0667}" dt="2026-05-05T07:29:24.476" v="12835"/>
          <ac:picMkLst>
            <pc:docMk/>
            <pc:sldMk cId="953332081" sldId="2147375969"/>
            <ac:picMk id="23" creationId="{D2F49E01-19B8-3BFD-9AD8-F5901A22996F}"/>
          </ac:picMkLst>
        </pc:picChg>
      </pc:sldChg>
      <pc:sldChg chg="modSp new del mod">
        <pc:chgData name="Kwint Delbare" userId="3339327a-0d69-4815-8985-cd465e5e4cf1" providerId="ADAL" clId="{97054070-6B41-4C57-B969-CBF2AA1C0667}" dt="2026-05-05T07:05:31.977" v="12635" actId="47"/>
        <pc:sldMkLst>
          <pc:docMk/>
          <pc:sldMk cId="3300042005" sldId="2147375969"/>
        </pc:sldMkLst>
        <pc:spChg chg="mod">
          <ac:chgData name="Kwint Delbare" userId="3339327a-0d69-4815-8985-cd465e5e4cf1" providerId="ADAL" clId="{97054070-6B41-4C57-B969-CBF2AA1C0667}" dt="2026-05-05T07:04:38.911" v="12611" actId="20577"/>
          <ac:spMkLst>
            <pc:docMk/>
            <pc:sldMk cId="3300042005" sldId="2147375969"/>
            <ac:spMk id="2" creationId="{E8320C52-E1BB-686C-84C4-5AF09F86A0C2}"/>
          </ac:spMkLst>
        </pc:spChg>
      </pc:sldChg>
      <pc:sldChg chg="addSp delSp modSp add mod">
        <pc:chgData name="Kwint Delbare" userId="3339327a-0d69-4815-8985-cd465e5e4cf1" providerId="ADAL" clId="{97054070-6B41-4C57-B969-CBF2AA1C0667}" dt="2026-05-05T07:29:40.679" v="12844" actId="478"/>
        <pc:sldMkLst>
          <pc:docMk/>
          <pc:sldMk cId="981945600" sldId="2147375970"/>
        </pc:sldMkLst>
        <pc:picChg chg="del">
          <ac:chgData name="Kwint Delbare" userId="3339327a-0d69-4815-8985-cd465e5e4cf1" providerId="ADAL" clId="{97054070-6B41-4C57-B969-CBF2AA1C0667}" dt="2026-05-05T07:13:48.897" v="12689" actId="478"/>
          <ac:picMkLst>
            <pc:docMk/>
            <pc:sldMk cId="981945600" sldId="2147375970"/>
            <ac:picMk id="3" creationId="{7810A273-8D5F-1868-A656-6F96B5414D99}"/>
          </ac:picMkLst>
        </pc:picChg>
        <pc:picChg chg="add mod">
          <ac:chgData name="Kwint Delbare" userId="3339327a-0d69-4815-8985-cd465e5e4cf1" providerId="ADAL" clId="{97054070-6B41-4C57-B969-CBF2AA1C0667}" dt="2026-05-05T07:14:09.822" v="12693" actId="1076"/>
          <ac:picMkLst>
            <pc:docMk/>
            <pc:sldMk cId="981945600" sldId="2147375970"/>
            <ac:picMk id="8" creationId="{B5B9FBA3-0390-FD17-2595-78973C827C15}"/>
          </ac:picMkLst>
        </pc:picChg>
        <pc:picChg chg="add mod">
          <ac:chgData name="Kwint Delbare" userId="3339327a-0d69-4815-8985-cd465e5e4cf1" providerId="ADAL" clId="{97054070-6B41-4C57-B969-CBF2AA1C0667}" dt="2026-05-05T07:29:26.798" v="12836"/>
          <ac:picMkLst>
            <pc:docMk/>
            <pc:sldMk cId="981945600" sldId="2147375970"/>
            <ac:picMk id="10" creationId="{6756AB35-71F7-B4EB-E8BF-8D44E0830E0D}"/>
          </ac:picMkLst>
        </pc:picChg>
        <pc:picChg chg="del">
          <ac:chgData name="Kwint Delbare" userId="3339327a-0d69-4815-8985-cd465e5e4cf1" providerId="ADAL" clId="{97054070-6B41-4C57-B969-CBF2AA1C0667}" dt="2026-05-05T07:29:38.912" v="12841" actId="478"/>
          <ac:picMkLst>
            <pc:docMk/>
            <pc:sldMk cId="981945600" sldId="2147375970"/>
            <ac:picMk id="11" creationId="{9EB06BD0-BA87-60E9-C158-B5E0E80428CD}"/>
          </ac:picMkLst>
        </pc:picChg>
        <pc:picChg chg="del">
          <ac:chgData name="Kwint Delbare" userId="3339327a-0d69-4815-8985-cd465e5e4cf1" providerId="ADAL" clId="{97054070-6B41-4C57-B969-CBF2AA1C0667}" dt="2026-05-05T07:29:39.432" v="12842" actId="478"/>
          <ac:picMkLst>
            <pc:docMk/>
            <pc:sldMk cId="981945600" sldId="2147375970"/>
            <ac:picMk id="12" creationId="{BAA289B3-E1EC-E015-D380-E8545691614E}"/>
          </ac:picMkLst>
        </pc:picChg>
        <pc:picChg chg="del">
          <ac:chgData name="Kwint Delbare" userId="3339327a-0d69-4815-8985-cd465e5e4cf1" providerId="ADAL" clId="{97054070-6B41-4C57-B969-CBF2AA1C0667}" dt="2026-05-05T07:29:39.896" v="12843" actId="478"/>
          <ac:picMkLst>
            <pc:docMk/>
            <pc:sldMk cId="981945600" sldId="2147375970"/>
            <ac:picMk id="13" creationId="{E3850794-78AC-D913-4383-AE8AFD400912}"/>
          </ac:picMkLst>
        </pc:picChg>
        <pc:picChg chg="add del mod">
          <ac:chgData name="Kwint Delbare" userId="3339327a-0d69-4815-8985-cd465e5e4cf1" providerId="ADAL" clId="{97054070-6B41-4C57-B969-CBF2AA1C0667}" dt="2026-05-05T07:29:40.679" v="12844" actId="478"/>
          <ac:picMkLst>
            <pc:docMk/>
            <pc:sldMk cId="981945600" sldId="2147375970"/>
            <ac:picMk id="14" creationId="{19CCBBBB-B8E1-05BA-B1A5-971CB0027287}"/>
          </ac:picMkLst>
        </pc:picChg>
        <pc:picChg chg="add mod">
          <ac:chgData name="Kwint Delbare" userId="3339327a-0d69-4815-8985-cd465e5e4cf1" providerId="ADAL" clId="{97054070-6B41-4C57-B969-CBF2AA1C0667}" dt="2026-05-05T07:29:26.798" v="12836"/>
          <ac:picMkLst>
            <pc:docMk/>
            <pc:sldMk cId="981945600" sldId="2147375970"/>
            <ac:picMk id="17" creationId="{E0E2F598-35BC-E00D-6F40-3A8477107851}"/>
          </ac:picMkLst>
        </pc:picChg>
        <pc:picChg chg="add mod">
          <ac:chgData name="Kwint Delbare" userId="3339327a-0d69-4815-8985-cd465e5e4cf1" providerId="ADAL" clId="{97054070-6B41-4C57-B969-CBF2AA1C0667}" dt="2026-05-05T07:29:26.798" v="12836"/>
          <ac:picMkLst>
            <pc:docMk/>
            <pc:sldMk cId="981945600" sldId="2147375970"/>
            <ac:picMk id="18" creationId="{8837A379-2451-0EF9-24F3-E66245FD91F2}"/>
          </ac:picMkLst>
        </pc:picChg>
        <pc:picChg chg="add mod">
          <ac:chgData name="Kwint Delbare" userId="3339327a-0d69-4815-8985-cd465e5e4cf1" providerId="ADAL" clId="{97054070-6B41-4C57-B969-CBF2AA1C0667}" dt="2026-05-05T07:29:26.798" v="12836"/>
          <ac:picMkLst>
            <pc:docMk/>
            <pc:sldMk cId="981945600" sldId="2147375970"/>
            <ac:picMk id="19" creationId="{EC89CCF5-9740-3FD8-B866-B3D8722B2121}"/>
          </ac:picMkLst>
        </pc:picChg>
        <pc:picChg chg="add mod">
          <ac:chgData name="Kwint Delbare" userId="3339327a-0d69-4815-8985-cd465e5e4cf1" providerId="ADAL" clId="{97054070-6B41-4C57-B969-CBF2AA1C0667}" dt="2026-05-05T07:29:26.798" v="12836"/>
          <ac:picMkLst>
            <pc:docMk/>
            <pc:sldMk cId="981945600" sldId="2147375970"/>
            <ac:picMk id="20" creationId="{5E8A63FD-5E40-0328-9BDE-31C898685BF6}"/>
          </ac:picMkLst>
        </pc:picChg>
        <pc:picChg chg="add mod">
          <ac:chgData name="Kwint Delbare" userId="3339327a-0d69-4815-8985-cd465e5e4cf1" providerId="ADAL" clId="{97054070-6B41-4C57-B969-CBF2AA1C0667}" dt="2026-05-05T07:29:26.798" v="12836"/>
          <ac:picMkLst>
            <pc:docMk/>
            <pc:sldMk cId="981945600" sldId="2147375970"/>
            <ac:picMk id="21" creationId="{81B4D5AF-205C-A32F-6F64-28D7283A5BAF}"/>
          </ac:picMkLst>
        </pc:picChg>
        <pc:picChg chg="add mod">
          <ac:chgData name="Kwint Delbare" userId="3339327a-0d69-4815-8985-cd465e5e4cf1" providerId="ADAL" clId="{97054070-6B41-4C57-B969-CBF2AA1C0667}" dt="2026-05-05T07:29:26.798" v="12836"/>
          <ac:picMkLst>
            <pc:docMk/>
            <pc:sldMk cId="981945600" sldId="2147375970"/>
            <ac:picMk id="23" creationId="{30DE721E-7BCC-99E1-28A2-B7FAEE9161FB}"/>
          </ac:picMkLst>
        </pc:picChg>
        <pc:picChg chg="add mod">
          <ac:chgData name="Kwint Delbare" userId="3339327a-0d69-4815-8985-cd465e5e4cf1" providerId="ADAL" clId="{97054070-6B41-4C57-B969-CBF2AA1C0667}" dt="2026-05-05T07:29:26.798" v="12836"/>
          <ac:picMkLst>
            <pc:docMk/>
            <pc:sldMk cId="981945600" sldId="2147375970"/>
            <ac:picMk id="24" creationId="{F2763B30-562A-EF86-A05D-E123183C9038}"/>
          </ac:picMkLst>
        </pc:picChg>
        <pc:picChg chg="add mod">
          <ac:chgData name="Kwint Delbare" userId="3339327a-0d69-4815-8985-cd465e5e4cf1" providerId="ADAL" clId="{97054070-6B41-4C57-B969-CBF2AA1C0667}" dt="2026-05-05T07:29:26.798" v="12836"/>
          <ac:picMkLst>
            <pc:docMk/>
            <pc:sldMk cId="981945600" sldId="2147375970"/>
            <ac:picMk id="27" creationId="{3EBD406A-44D7-DC5C-1DBC-C9B12A8024EB}"/>
          </ac:picMkLst>
        </pc:picChg>
      </pc:sldChg>
      <pc:sldChg chg="add del">
        <pc:chgData name="Kwint Delbare" userId="3339327a-0d69-4815-8985-cd465e5e4cf1" providerId="ADAL" clId="{97054070-6B41-4C57-B969-CBF2AA1C0667}" dt="2026-05-05T07:05:30.742" v="12634"/>
        <pc:sldMkLst>
          <pc:docMk/>
          <pc:sldMk cId="3494822895" sldId="2147375970"/>
        </pc:sldMkLst>
      </pc:sldChg>
      <pc:sldChg chg="addSp delSp modSp add mod">
        <pc:chgData name="Kwint Delbare" userId="3339327a-0d69-4815-8985-cd465e5e4cf1" providerId="ADAL" clId="{97054070-6B41-4C57-B969-CBF2AA1C0667}" dt="2026-05-05T07:29:45.047" v="12847" actId="478"/>
        <pc:sldMkLst>
          <pc:docMk/>
          <pc:sldMk cId="955386193" sldId="2147375971"/>
        </pc:sldMkLst>
        <pc:picChg chg="add mod">
          <ac:chgData name="Kwint Delbare" userId="3339327a-0d69-4815-8985-cd465e5e4cf1" providerId="ADAL" clId="{97054070-6B41-4C57-B969-CBF2AA1C0667}" dt="2026-05-05T07:18:08.053" v="12720" actId="1076"/>
          <ac:picMkLst>
            <pc:docMk/>
            <pc:sldMk cId="955386193" sldId="2147375971"/>
            <ac:picMk id="3" creationId="{F62F9DD6-180F-B3D5-201D-4F4DB6C01B43}"/>
          </ac:picMkLst>
        </pc:picChg>
        <pc:picChg chg="del">
          <ac:chgData name="Kwint Delbare" userId="3339327a-0d69-4815-8985-cd465e5e4cf1" providerId="ADAL" clId="{97054070-6B41-4C57-B969-CBF2AA1C0667}" dt="2026-05-05T07:17:39.932" v="12715" actId="478"/>
          <ac:picMkLst>
            <pc:docMk/>
            <pc:sldMk cId="955386193" sldId="2147375971"/>
            <ac:picMk id="8" creationId="{9835AB75-CDB1-56D0-46CC-5FA029A47794}"/>
          </ac:picMkLst>
        </pc:picChg>
        <pc:picChg chg="add mod">
          <ac:chgData name="Kwint Delbare" userId="3339327a-0d69-4815-8985-cd465e5e4cf1" providerId="ADAL" clId="{97054070-6B41-4C57-B969-CBF2AA1C0667}" dt="2026-05-05T07:29:29.114" v="12837"/>
          <ac:picMkLst>
            <pc:docMk/>
            <pc:sldMk cId="955386193" sldId="2147375971"/>
            <ac:picMk id="11" creationId="{F3F0E312-383F-ADEA-1B44-B618E242845B}"/>
          </ac:picMkLst>
        </pc:picChg>
        <pc:picChg chg="add mod">
          <ac:chgData name="Kwint Delbare" userId="3339327a-0d69-4815-8985-cd465e5e4cf1" providerId="ADAL" clId="{97054070-6B41-4C57-B969-CBF2AA1C0667}" dt="2026-05-05T07:29:29.114" v="12837"/>
          <ac:picMkLst>
            <pc:docMk/>
            <pc:sldMk cId="955386193" sldId="2147375971"/>
            <ac:picMk id="12" creationId="{AEACE615-FC25-BE26-1B3E-E0A7B1EDB72A}"/>
          </ac:picMkLst>
        </pc:picChg>
        <pc:picChg chg="add mod">
          <ac:chgData name="Kwint Delbare" userId="3339327a-0d69-4815-8985-cd465e5e4cf1" providerId="ADAL" clId="{97054070-6B41-4C57-B969-CBF2AA1C0667}" dt="2026-05-05T07:29:29.114" v="12837"/>
          <ac:picMkLst>
            <pc:docMk/>
            <pc:sldMk cId="955386193" sldId="2147375971"/>
            <ac:picMk id="13" creationId="{5B0E4AFA-0AF2-F76B-5699-FEBB62A73CC4}"/>
          </ac:picMkLst>
        </pc:picChg>
        <pc:picChg chg="add mod">
          <ac:chgData name="Kwint Delbare" userId="3339327a-0d69-4815-8985-cd465e5e4cf1" providerId="ADAL" clId="{97054070-6B41-4C57-B969-CBF2AA1C0667}" dt="2026-05-05T07:29:29.114" v="12837"/>
          <ac:picMkLst>
            <pc:docMk/>
            <pc:sldMk cId="955386193" sldId="2147375971"/>
            <ac:picMk id="14" creationId="{B305DCF9-2D8A-BEB3-DED7-CF8F3051A409}"/>
          </ac:picMkLst>
        </pc:picChg>
        <pc:picChg chg="del">
          <ac:chgData name="Kwint Delbare" userId="3339327a-0d69-4815-8985-cd465e5e4cf1" providerId="ADAL" clId="{97054070-6B41-4C57-B969-CBF2AA1C0667}" dt="2026-05-05T07:29:43.346" v="12845" actId="478"/>
          <ac:picMkLst>
            <pc:docMk/>
            <pc:sldMk cId="955386193" sldId="2147375971"/>
            <ac:picMk id="15" creationId="{633C01B0-0D38-0835-C58F-710A372B359C}"/>
          </ac:picMkLst>
        </pc:picChg>
        <pc:picChg chg="del">
          <ac:chgData name="Kwint Delbare" userId="3339327a-0d69-4815-8985-cd465e5e4cf1" providerId="ADAL" clId="{97054070-6B41-4C57-B969-CBF2AA1C0667}" dt="2026-05-05T07:29:44.178" v="12846" actId="478"/>
          <ac:picMkLst>
            <pc:docMk/>
            <pc:sldMk cId="955386193" sldId="2147375971"/>
            <ac:picMk id="16" creationId="{03B8252C-0AD9-26C6-D4C5-652C0856EA67}"/>
          </ac:picMkLst>
        </pc:picChg>
        <pc:picChg chg="add del mod">
          <ac:chgData name="Kwint Delbare" userId="3339327a-0d69-4815-8985-cd465e5e4cf1" providerId="ADAL" clId="{97054070-6B41-4C57-B969-CBF2AA1C0667}" dt="2026-05-05T07:29:45.047" v="12847" actId="478"/>
          <ac:picMkLst>
            <pc:docMk/>
            <pc:sldMk cId="955386193" sldId="2147375971"/>
            <ac:picMk id="17" creationId="{87BF2476-6972-2DF2-5CBD-7DCB28EA177B}"/>
          </ac:picMkLst>
        </pc:picChg>
        <pc:picChg chg="add mod">
          <ac:chgData name="Kwint Delbare" userId="3339327a-0d69-4815-8985-cd465e5e4cf1" providerId="ADAL" clId="{97054070-6B41-4C57-B969-CBF2AA1C0667}" dt="2026-05-05T07:29:29.114" v="12837"/>
          <ac:picMkLst>
            <pc:docMk/>
            <pc:sldMk cId="955386193" sldId="2147375971"/>
            <ac:picMk id="18" creationId="{22574683-5BB6-31DA-1E0D-9D81C7530347}"/>
          </ac:picMkLst>
        </pc:picChg>
        <pc:picChg chg="add mod">
          <ac:chgData name="Kwint Delbare" userId="3339327a-0d69-4815-8985-cd465e5e4cf1" providerId="ADAL" clId="{97054070-6B41-4C57-B969-CBF2AA1C0667}" dt="2026-05-05T07:29:29.114" v="12837"/>
          <ac:picMkLst>
            <pc:docMk/>
            <pc:sldMk cId="955386193" sldId="2147375971"/>
            <ac:picMk id="20" creationId="{2839D5ED-8947-B14C-6B67-2718007C861F}"/>
          </ac:picMkLst>
        </pc:picChg>
        <pc:picChg chg="add mod">
          <ac:chgData name="Kwint Delbare" userId="3339327a-0d69-4815-8985-cd465e5e4cf1" providerId="ADAL" clId="{97054070-6B41-4C57-B969-CBF2AA1C0667}" dt="2026-05-05T07:29:29.114" v="12837"/>
          <ac:picMkLst>
            <pc:docMk/>
            <pc:sldMk cId="955386193" sldId="2147375971"/>
            <ac:picMk id="21" creationId="{4F5BB811-9082-AF8C-CB56-C321A5EC0F17}"/>
          </ac:picMkLst>
        </pc:picChg>
        <pc:picChg chg="add mod">
          <ac:chgData name="Kwint Delbare" userId="3339327a-0d69-4815-8985-cd465e5e4cf1" providerId="ADAL" clId="{97054070-6B41-4C57-B969-CBF2AA1C0667}" dt="2026-05-05T07:29:29.114" v="12837"/>
          <ac:picMkLst>
            <pc:docMk/>
            <pc:sldMk cId="955386193" sldId="2147375971"/>
            <ac:picMk id="22" creationId="{C5541AC1-AEA1-B33B-1559-67C73BBC06BB}"/>
          </ac:picMkLst>
        </pc:picChg>
        <pc:picChg chg="add mod">
          <ac:chgData name="Kwint Delbare" userId="3339327a-0d69-4815-8985-cd465e5e4cf1" providerId="ADAL" clId="{97054070-6B41-4C57-B969-CBF2AA1C0667}" dt="2026-05-05T07:29:29.114" v="12837"/>
          <ac:picMkLst>
            <pc:docMk/>
            <pc:sldMk cId="955386193" sldId="2147375971"/>
            <ac:picMk id="24" creationId="{0265F6C2-EF51-097C-4CC2-03D32615B004}"/>
          </ac:picMkLst>
        </pc:picChg>
      </pc:sldChg>
      <pc:sldChg chg="addSp delSp modSp add mod">
        <pc:chgData name="Kwint Delbare" userId="3339327a-0d69-4815-8985-cd465e5e4cf1" providerId="ADAL" clId="{97054070-6B41-4C57-B969-CBF2AA1C0667}" dt="2026-05-05T07:29:52.478" v="12851" actId="478"/>
        <pc:sldMkLst>
          <pc:docMk/>
          <pc:sldMk cId="2271461347" sldId="2147375972"/>
        </pc:sldMkLst>
        <pc:picChg chg="del">
          <ac:chgData name="Kwint Delbare" userId="3339327a-0d69-4815-8985-cd465e5e4cf1" providerId="ADAL" clId="{97054070-6B41-4C57-B969-CBF2AA1C0667}" dt="2026-05-05T07:22:27.052" v="12788" actId="478"/>
          <ac:picMkLst>
            <pc:docMk/>
            <pc:sldMk cId="2271461347" sldId="2147375972"/>
            <ac:picMk id="3" creationId="{CB4AC32E-B3A0-DD77-3DA7-6CDAB2FCC176}"/>
          </ac:picMkLst>
        </pc:picChg>
        <pc:picChg chg="add mod">
          <ac:chgData name="Kwint Delbare" userId="3339327a-0d69-4815-8985-cd465e5e4cf1" providerId="ADAL" clId="{97054070-6B41-4C57-B969-CBF2AA1C0667}" dt="2026-05-05T07:22:49.598" v="12791" actId="1076"/>
          <ac:picMkLst>
            <pc:docMk/>
            <pc:sldMk cId="2271461347" sldId="2147375972"/>
            <ac:picMk id="8" creationId="{9FA21AC6-A1F4-3621-0578-12275680B96A}"/>
          </ac:picMkLst>
        </pc:picChg>
        <pc:picChg chg="add mod">
          <ac:chgData name="Kwint Delbare" userId="3339327a-0d69-4815-8985-cd465e5e4cf1" providerId="ADAL" clId="{97054070-6B41-4C57-B969-CBF2AA1C0667}" dt="2026-05-05T07:29:31.179" v="12838"/>
          <ac:picMkLst>
            <pc:docMk/>
            <pc:sldMk cId="2271461347" sldId="2147375972"/>
            <ac:picMk id="10" creationId="{8B9A308E-2BEE-F46F-AFCE-30C9557FAD5B}"/>
          </ac:picMkLst>
        </pc:picChg>
        <pc:picChg chg="add mod">
          <ac:chgData name="Kwint Delbare" userId="3339327a-0d69-4815-8985-cd465e5e4cf1" providerId="ADAL" clId="{97054070-6B41-4C57-B969-CBF2AA1C0667}" dt="2026-05-05T07:29:31.179" v="12838"/>
          <ac:picMkLst>
            <pc:docMk/>
            <pc:sldMk cId="2271461347" sldId="2147375972"/>
            <ac:picMk id="11" creationId="{CDF2BBA8-D0A7-4130-1B77-529D4D0F0AA7}"/>
          </ac:picMkLst>
        </pc:picChg>
        <pc:picChg chg="add mod">
          <ac:chgData name="Kwint Delbare" userId="3339327a-0d69-4815-8985-cd465e5e4cf1" providerId="ADAL" clId="{97054070-6B41-4C57-B969-CBF2AA1C0667}" dt="2026-05-05T07:29:31.179" v="12838"/>
          <ac:picMkLst>
            <pc:docMk/>
            <pc:sldMk cId="2271461347" sldId="2147375972"/>
            <ac:picMk id="12" creationId="{219CB1E7-9377-2063-3705-D6540DB49234}"/>
          </ac:picMkLst>
        </pc:picChg>
        <pc:picChg chg="add mod">
          <ac:chgData name="Kwint Delbare" userId="3339327a-0d69-4815-8985-cd465e5e4cf1" providerId="ADAL" clId="{97054070-6B41-4C57-B969-CBF2AA1C0667}" dt="2026-05-05T07:29:31.179" v="12838"/>
          <ac:picMkLst>
            <pc:docMk/>
            <pc:sldMk cId="2271461347" sldId="2147375972"/>
            <ac:picMk id="13" creationId="{E9946D4A-8B5B-5F81-0B68-19A566B52AC1}"/>
          </ac:picMkLst>
        </pc:picChg>
        <pc:picChg chg="add mod">
          <ac:chgData name="Kwint Delbare" userId="3339327a-0d69-4815-8985-cd465e5e4cf1" providerId="ADAL" clId="{97054070-6B41-4C57-B969-CBF2AA1C0667}" dt="2026-05-05T07:29:31.179" v="12838"/>
          <ac:picMkLst>
            <pc:docMk/>
            <pc:sldMk cId="2271461347" sldId="2147375972"/>
            <ac:picMk id="17" creationId="{007736E8-AD58-EC76-E94B-671FE86C8AFF}"/>
          </ac:picMkLst>
        </pc:picChg>
        <pc:picChg chg="del">
          <ac:chgData name="Kwint Delbare" userId="3339327a-0d69-4815-8985-cd465e5e4cf1" providerId="ADAL" clId="{97054070-6B41-4C57-B969-CBF2AA1C0667}" dt="2026-05-05T07:29:49.361" v="12848" actId="478"/>
          <ac:picMkLst>
            <pc:docMk/>
            <pc:sldMk cId="2271461347" sldId="2147375972"/>
            <ac:picMk id="18" creationId="{943F66F9-7EE1-E076-3B0F-2357D8EEF46A}"/>
          </ac:picMkLst>
        </pc:picChg>
        <pc:picChg chg="add del mod">
          <ac:chgData name="Kwint Delbare" userId="3339327a-0d69-4815-8985-cd465e5e4cf1" providerId="ADAL" clId="{97054070-6B41-4C57-B969-CBF2AA1C0667}" dt="2026-05-05T07:29:49.879" v="12849" actId="478"/>
          <ac:picMkLst>
            <pc:docMk/>
            <pc:sldMk cId="2271461347" sldId="2147375972"/>
            <ac:picMk id="19" creationId="{0788DA31-6E51-A141-38B6-50A28730910C}"/>
          </ac:picMkLst>
        </pc:picChg>
        <pc:picChg chg="add del mod">
          <ac:chgData name="Kwint Delbare" userId="3339327a-0d69-4815-8985-cd465e5e4cf1" providerId="ADAL" clId="{97054070-6B41-4C57-B969-CBF2AA1C0667}" dt="2026-05-05T07:29:50.597" v="12850" actId="478"/>
          <ac:picMkLst>
            <pc:docMk/>
            <pc:sldMk cId="2271461347" sldId="2147375972"/>
            <ac:picMk id="20" creationId="{FC08A820-07AE-D67F-CBF0-08C4F2204CE0}"/>
          </ac:picMkLst>
        </pc:picChg>
        <pc:picChg chg="add del mod">
          <ac:chgData name="Kwint Delbare" userId="3339327a-0d69-4815-8985-cd465e5e4cf1" providerId="ADAL" clId="{97054070-6B41-4C57-B969-CBF2AA1C0667}" dt="2026-05-05T07:29:52.478" v="12851" actId="478"/>
          <ac:picMkLst>
            <pc:docMk/>
            <pc:sldMk cId="2271461347" sldId="2147375972"/>
            <ac:picMk id="21" creationId="{B5BADA9D-5FE0-F6F2-8020-2D71321E9A4E}"/>
          </ac:picMkLst>
        </pc:picChg>
        <pc:picChg chg="add mod">
          <ac:chgData name="Kwint Delbare" userId="3339327a-0d69-4815-8985-cd465e5e4cf1" providerId="ADAL" clId="{97054070-6B41-4C57-B969-CBF2AA1C0667}" dt="2026-05-05T07:29:31.179" v="12838"/>
          <ac:picMkLst>
            <pc:docMk/>
            <pc:sldMk cId="2271461347" sldId="2147375972"/>
            <ac:picMk id="24" creationId="{2F675031-12B7-102C-18BD-7CDC282FA6EB}"/>
          </ac:picMkLst>
        </pc:picChg>
        <pc:picChg chg="add mod">
          <ac:chgData name="Kwint Delbare" userId="3339327a-0d69-4815-8985-cd465e5e4cf1" providerId="ADAL" clId="{97054070-6B41-4C57-B969-CBF2AA1C0667}" dt="2026-05-05T07:29:31.179" v="12838"/>
          <ac:picMkLst>
            <pc:docMk/>
            <pc:sldMk cId="2271461347" sldId="2147375972"/>
            <ac:picMk id="27" creationId="{AADE4300-7D5F-33D8-A497-29FAB52BAA7B}"/>
          </ac:picMkLst>
        </pc:picChg>
      </pc:sldChg>
      <pc:sldChg chg="add del">
        <pc:chgData name="Kwint Delbare" userId="3339327a-0d69-4815-8985-cd465e5e4cf1" providerId="ADAL" clId="{97054070-6B41-4C57-B969-CBF2AA1C0667}" dt="2026-05-05T07:17:46.127" v="12717"/>
        <pc:sldMkLst>
          <pc:docMk/>
          <pc:sldMk cId="4187701252" sldId="2147375972"/>
        </pc:sldMkLst>
      </pc:sldChg>
      <pc:sldChg chg="addSp delSp modSp add mod">
        <pc:chgData name="Kwint Delbare" userId="3339327a-0d69-4815-8985-cd465e5e4cf1" providerId="ADAL" clId="{97054070-6B41-4C57-B969-CBF2AA1C0667}" dt="2026-05-05T07:29:58.095" v="12855" actId="478"/>
        <pc:sldMkLst>
          <pc:docMk/>
          <pc:sldMk cId="789194975" sldId="2147375973"/>
        </pc:sldMkLst>
        <pc:picChg chg="add mod">
          <ac:chgData name="Kwint Delbare" userId="3339327a-0d69-4815-8985-cd465e5e4cf1" providerId="ADAL" clId="{97054070-6B41-4C57-B969-CBF2AA1C0667}" dt="2026-05-05T07:25:20.065" v="12808" actId="1076"/>
          <ac:picMkLst>
            <pc:docMk/>
            <pc:sldMk cId="789194975" sldId="2147375973"/>
            <ac:picMk id="3" creationId="{61F5757C-22F3-C56E-A2DF-5DE8648EAF90}"/>
          </ac:picMkLst>
        </pc:picChg>
        <pc:picChg chg="del">
          <ac:chgData name="Kwint Delbare" userId="3339327a-0d69-4815-8985-cd465e5e4cf1" providerId="ADAL" clId="{97054070-6B41-4C57-B969-CBF2AA1C0667}" dt="2026-05-05T07:24:54.053" v="12803" actId="478"/>
          <ac:picMkLst>
            <pc:docMk/>
            <pc:sldMk cId="789194975" sldId="2147375973"/>
            <ac:picMk id="8" creationId="{FC1ED7CB-DC95-669D-0BCF-47B64C62FE4F}"/>
          </ac:picMkLst>
        </pc:picChg>
        <pc:picChg chg="add mod">
          <ac:chgData name="Kwint Delbare" userId="3339327a-0d69-4815-8985-cd465e5e4cf1" providerId="ADAL" clId="{97054070-6B41-4C57-B969-CBF2AA1C0667}" dt="2026-05-05T07:29:32.733" v="12839"/>
          <ac:picMkLst>
            <pc:docMk/>
            <pc:sldMk cId="789194975" sldId="2147375973"/>
            <ac:picMk id="10" creationId="{9994B874-AA49-F077-F962-D11F8D99BE53}"/>
          </ac:picMkLst>
        </pc:picChg>
        <pc:picChg chg="add mod">
          <ac:chgData name="Kwint Delbare" userId="3339327a-0d69-4815-8985-cd465e5e4cf1" providerId="ADAL" clId="{97054070-6B41-4C57-B969-CBF2AA1C0667}" dt="2026-05-05T07:29:32.733" v="12839"/>
          <ac:picMkLst>
            <pc:docMk/>
            <pc:sldMk cId="789194975" sldId="2147375973"/>
            <ac:picMk id="12" creationId="{4A8D3819-9D12-A2EA-F28B-E27CFC87C0FA}"/>
          </ac:picMkLst>
        </pc:picChg>
        <pc:picChg chg="add mod">
          <ac:chgData name="Kwint Delbare" userId="3339327a-0d69-4815-8985-cd465e5e4cf1" providerId="ADAL" clId="{97054070-6B41-4C57-B969-CBF2AA1C0667}" dt="2026-05-05T07:29:32.733" v="12839"/>
          <ac:picMkLst>
            <pc:docMk/>
            <pc:sldMk cId="789194975" sldId="2147375973"/>
            <ac:picMk id="13" creationId="{C0517A7B-4304-A75B-57F9-FA6B49E9797A}"/>
          </ac:picMkLst>
        </pc:picChg>
        <pc:picChg chg="add mod">
          <ac:chgData name="Kwint Delbare" userId="3339327a-0d69-4815-8985-cd465e5e4cf1" providerId="ADAL" clId="{97054070-6B41-4C57-B969-CBF2AA1C0667}" dt="2026-05-05T07:29:32.733" v="12839"/>
          <ac:picMkLst>
            <pc:docMk/>
            <pc:sldMk cId="789194975" sldId="2147375973"/>
            <ac:picMk id="14" creationId="{EE0D576A-DF10-957F-EA76-D5E375AA7F04}"/>
          </ac:picMkLst>
        </pc:picChg>
        <pc:picChg chg="add mod">
          <ac:chgData name="Kwint Delbare" userId="3339327a-0d69-4815-8985-cd465e5e4cf1" providerId="ADAL" clId="{97054070-6B41-4C57-B969-CBF2AA1C0667}" dt="2026-05-05T07:29:32.733" v="12839"/>
          <ac:picMkLst>
            <pc:docMk/>
            <pc:sldMk cId="789194975" sldId="2147375973"/>
            <ac:picMk id="15" creationId="{B5BEFAF8-5EF0-20BA-8DF6-798684FA8C5F}"/>
          </ac:picMkLst>
        </pc:picChg>
        <pc:picChg chg="add mod">
          <ac:chgData name="Kwint Delbare" userId="3339327a-0d69-4815-8985-cd465e5e4cf1" providerId="ADAL" clId="{97054070-6B41-4C57-B969-CBF2AA1C0667}" dt="2026-05-05T07:29:32.733" v="12839"/>
          <ac:picMkLst>
            <pc:docMk/>
            <pc:sldMk cId="789194975" sldId="2147375973"/>
            <ac:picMk id="16" creationId="{2C8AD0BC-B57B-ED01-F9F5-2E414DCE23C1}"/>
          </ac:picMkLst>
        </pc:picChg>
        <pc:picChg chg="add mod">
          <ac:chgData name="Kwint Delbare" userId="3339327a-0d69-4815-8985-cd465e5e4cf1" providerId="ADAL" clId="{97054070-6B41-4C57-B969-CBF2AA1C0667}" dt="2026-05-05T07:29:32.733" v="12839"/>
          <ac:picMkLst>
            <pc:docMk/>
            <pc:sldMk cId="789194975" sldId="2147375973"/>
            <ac:picMk id="18" creationId="{E7A89F9C-A2CF-ABA1-5180-27562C882058}"/>
          </ac:picMkLst>
        </pc:picChg>
        <pc:picChg chg="add mod">
          <ac:chgData name="Kwint Delbare" userId="3339327a-0d69-4815-8985-cd465e5e4cf1" providerId="ADAL" clId="{97054070-6B41-4C57-B969-CBF2AA1C0667}" dt="2026-05-05T07:29:32.733" v="12839"/>
          <ac:picMkLst>
            <pc:docMk/>
            <pc:sldMk cId="789194975" sldId="2147375973"/>
            <ac:picMk id="20" creationId="{2EE2C1E0-CBC8-9C50-9AD0-E22C4722FF0F}"/>
          </ac:picMkLst>
        </pc:picChg>
        <pc:picChg chg="del">
          <ac:chgData name="Kwint Delbare" userId="3339327a-0d69-4815-8985-cd465e5e4cf1" providerId="ADAL" clId="{97054070-6B41-4C57-B969-CBF2AA1C0667}" dt="2026-05-05T07:29:55.962" v="12852" actId="478"/>
          <ac:picMkLst>
            <pc:docMk/>
            <pc:sldMk cId="789194975" sldId="2147375973"/>
            <ac:picMk id="22" creationId="{D9ADDDA2-26EC-B0DA-2BA5-0E25876AF29C}"/>
          </ac:picMkLst>
        </pc:picChg>
        <pc:picChg chg="del">
          <ac:chgData name="Kwint Delbare" userId="3339327a-0d69-4815-8985-cd465e5e4cf1" providerId="ADAL" clId="{97054070-6B41-4C57-B969-CBF2AA1C0667}" dt="2026-05-05T07:29:56.585" v="12853" actId="478"/>
          <ac:picMkLst>
            <pc:docMk/>
            <pc:sldMk cId="789194975" sldId="2147375973"/>
            <ac:picMk id="23" creationId="{E3152C7A-9291-17CE-CFC4-DAC38B552078}"/>
          </ac:picMkLst>
        </pc:picChg>
        <pc:picChg chg="del">
          <ac:chgData name="Kwint Delbare" userId="3339327a-0d69-4815-8985-cd465e5e4cf1" providerId="ADAL" clId="{97054070-6B41-4C57-B969-CBF2AA1C0667}" dt="2026-05-05T07:29:57.395" v="12854" actId="478"/>
          <ac:picMkLst>
            <pc:docMk/>
            <pc:sldMk cId="789194975" sldId="2147375973"/>
            <ac:picMk id="24" creationId="{58E10E6C-2C21-B52C-98F0-8E4B0230C181}"/>
          </ac:picMkLst>
        </pc:picChg>
        <pc:picChg chg="add del mod">
          <ac:chgData name="Kwint Delbare" userId="3339327a-0d69-4815-8985-cd465e5e4cf1" providerId="ADAL" clId="{97054070-6B41-4C57-B969-CBF2AA1C0667}" dt="2026-05-05T07:29:58.095" v="12855" actId="478"/>
          <ac:picMkLst>
            <pc:docMk/>
            <pc:sldMk cId="789194975" sldId="2147375973"/>
            <ac:picMk id="25" creationId="{0D9B2FC9-D8E7-2B5D-82BD-58274CE04C58}"/>
          </ac:picMkLst>
        </pc:picChg>
        <pc:picChg chg="add mod">
          <ac:chgData name="Kwint Delbare" userId="3339327a-0d69-4815-8985-cd465e5e4cf1" providerId="ADAL" clId="{97054070-6B41-4C57-B969-CBF2AA1C0667}" dt="2026-05-05T07:29:32.733" v="12839"/>
          <ac:picMkLst>
            <pc:docMk/>
            <pc:sldMk cId="789194975" sldId="2147375973"/>
            <ac:picMk id="26" creationId="{BD2B66CF-D149-C6F4-29A1-B2D9AF260983}"/>
          </ac:picMkLst>
        </pc:picChg>
      </pc:sldChg>
      <pc:sldChg chg="addSp delSp modSp add mod">
        <pc:chgData name="Kwint Delbare" userId="3339327a-0d69-4815-8985-cd465e5e4cf1" providerId="ADAL" clId="{97054070-6B41-4C57-B969-CBF2AA1C0667}" dt="2026-05-05T07:30:08.484" v="12858" actId="478"/>
        <pc:sldMkLst>
          <pc:docMk/>
          <pc:sldMk cId="698717652" sldId="2147375974"/>
        </pc:sldMkLst>
        <pc:picChg chg="del">
          <ac:chgData name="Kwint Delbare" userId="3339327a-0d69-4815-8985-cd465e5e4cf1" providerId="ADAL" clId="{97054070-6B41-4C57-B969-CBF2AA1C0667}" dt="2026-05-05T07:28:10.204" v="12829" actId="478"/>
          <ac:picMkLst>
            <pc:docMk/>
            <pc:sldMk cId="698717652" sldId="2147375974"/>
            <ac:picMk id="3" creationId="{48E3182E-3383-3DCB-77FE-8C4F884DD45A}"/>
          </ac:picMkLst>
        </pc:picChg>
        <pc:picChg chg="add mod">
          <ac:chgData name="Kwint Delbare" userId="3339327a-0d69-4815-8985-cd465e5e4cf1" providerId="ADAL" clId="{97054070-6B41-4C57-B969-CBF2AA1C0667}" dt="2026-05-05T07:28:31.697" v="12832" actId="1076"/>
          <ac:picMkLst>
            <pc:docMk/>
            <pc:sldMk cId="698717652" sldId="2147375974"/>
            <ac:picMk id="8" creationId="{0E5A47F6-2521-D8CF-DC4D-2BFEEE9D853B}"/>
          </ac:picMkLst>
        </pc:picChg>
        <pc:picChg chg="add mod">
          <ac:chgData name="Kwint Delbare" userId="3339327a-0d69-4815-8985-cd465e5e4cf1" providerId="ADAL" clId="{97054070-6B41-4C57-B969-CBF2AA1C0667}" dt="2026-05-05T07:30:03.595" v="12856"/>
          <ac:picMkLst>
            <pc:docMk/>
            <pc:sldMk cId="698717652" sldId="2147375974"/>
            <ac:picMk id="10" creationId="{C686689F-E7CE-4F1D-1F6D-F4AD05D7BA40}"/>
          </ac:picMkLst>
        </pc:picChg>
        <pc:picChg chg="add mod">
          <ac:chgData name="Kwint Delbare" userId="3339327a-0d69-4815-8985-cd465e5e4cf1" providerId="ADAL" clId="{97054070-6B41-4C57-B969-CBF2AA1C0667}" dt="2026-05-05T07:30:03.595" v="12856"/>
          <ac:picMkLst>
            <pc:docMk/>
            <pc:sldMk cId="698717652" sldId="2147375974"/>
            <ac:picMk id="13" creationId="{81BD43D8-4CDB-3C7C-BD64-8D7848237492}"/>
          </ac:picMkLst>
        </pc:picChg>
        <pc:picChg chg="add mod">
          <ac:chgData name="Kwint Delbare" userId="3339327a-0d69-4815-8985-cd465e5e4cf1" providerId="ADAL" clId="{97054070-6B41-4C57-B969-CBF2AA1C0667}" dt="2026-05-05T07:30:03.595" v="12856"/>
          <ac:picMkLst>
            <pc:docMk/>
            <pc:sldMk cId="698717652" sldId="2147375974"/>
            <ac:picMk id="14" creationId="{E1CBE92F-4634-023C-746C-C06C517E085D}"/>
          </ac:picMkLst>
        </pc:picChg>
        <pc:picChg chg="add mod">
          <ac:chgData name="Kwint Delbare" userId="3339327a-0d69-4815-8985-cd465e5e4cf1" providerId="ADAL" clId="{97054070-6B41-4C57-B969-CBF2AA1C0667}" dt="2026-05-05T07:30:03.595" v="12856"/>
          <ac:picMkLst>
            <pc:docMk/>
            <pc:sldMk cId="698717652" sldId="2147375974"/>
            <ac:picMk id="15" creationId="{0F5B9CFF-5BEC-862F-2A29-0861F4771030}"/>
          </ac:picMkLst>
        </pc:picChg>
        <pc:picChg chg="add mod">
          <ac:chgData name="Kwint Delbare" userId="3339327a-0d69-4815-8985-cd465e5e4cf1" providerId="ADAL" clId="{97054070-6B41-4C57-B969-CBF2AA1C0667}" dt="2026-05-05T07:30:03.595" v="12856"/>
          <ac:picMkLst>
            <pc:docMk/>
            <pc:sldMk cId="698717652" sldId="2147375974"/>
            <ac:picMk id="16" creationId="{BA6E2831-2F2A-7EE8-489C-D2AA9B3801F8}"/>
          </ac:picMkLst>
        </pc:picChg>
        <pc:picChg chg="add mod">
          <ac:chgData name="Kwint Delbare" userId="3339327a-0d69-4815-8985-cd465e5e4cf1" providerId="ADAL" clId="{97054070-6B41-4C57-B969-CBF2AA1C0667}" dt="2026-05-05T07:30:03.595" v="12856"/>
          <ac:picMkLst>
            <pc:docMk/>
            <pc:sldMk cId="698717652" sldId="2147375974"/>
            <ac:picMk id="17" creationId="{DAE7FA58-4363-7F2E-C430-C9E8670BC5CD}"/>
          </ac:picMkLst>
        </pc:picChg>
        <pc:picChg chg="add mod">
          <ac:chgData name="Kwint Delbare" userId="3339327a-0d69-4815-8985-cd465e5e4cf1" providerId="ADAL" clId="{97054070-6B41-4C57-B969-CBF2AA1C0667}" dt="2026-05-05T07:30:03.595" v="12856"/>
          <ac:picMkLst>
            <pc:docMk/>
            <pc:sldMk cId="698717652" sldId="2147375974"/>
            <ac:picMk id="19" creationId="{27B9CF3D-0B7D-DBC0-C821-DF92CA588C7E}"/>
          </ac:picMkLst>
        </pc:picChg>
        <pc:picChg chg="add mod">
          <ac:chgData name="Kwint Delbare" userId="3339327a-0d69-4815-8985-cd465e5e4cf1" providerId="ADAL" clId="{97054070-6B41-4C57-B969-CBF2AA1C0667}" dt="2026-05-05T07:30:03.595" v="12856"/>
          <ac:picMkLst>
            <pc:docMk/>
            <pc:sldMk cId="698717652" sldId="2147375974"/>
            <ac:picMk id="23" creationId="{46B14E01-2C4E-96F7-DA49-165AAD4D6D67}"/>
          </ac:picMkLst>
        </pc:picChg>
        <pc:picChg chg="add mod">
          <ac:chgData name="Kwint Delbare" userId="3339327a-0d69-4815-8985-cd465e5e4cf1" providerId="ADAL" clId="{97054070-6B41-4C57-B969-CBF2AA1C0667}" dt="2026-05-05T07:30:03.595" v="12856"/>
          <ac:picMkLst>
            <pc:docMk/>
            <pc:sldMk cId="698717652" sldId="2147375974"/>
            <ac:picMk id="25" creationId="{93EE74F7-474E-8F47-92B0-9276CFBC2CB5}"/>
          </ac:picMkLst>
        </pc:picChg>
        <pc:picChg chg="add del mod">
          <ac:chgData name="Kwint Delbare" userId="3339327a-0d69-4815-8985-cd465e5e4cf1" providerId="ADAL" clId="{97054070-6B41-4C57-B969-CBF2AA1C0667}" dt="2026-05-05T07:30:07.461" v="12857" actId="478"/>
          <ac:picMkLst>
            <pc:docMk/>
            <pc:sldMk cId="698717652" sldId="2147375974"/>
            <ac:picMk id="26" creationId="{1FB16371-EDED-6122-DA34-DF958FFF0108}"/>
          </ac:picMkLst>
        </pc:picChg>
        <pc:picChg chg="del">
          <ac:chgData name="Kwint Delbare" userId="3339327a-0d69-4815-8985-cd465e5e4cf1" providerId="ADAL" clId="{97054070-6B41-4C57-B969-CBF2AA1C0667}" dt="2026-05-05T07:30:08.484" v="12858" actId="478"/>
          <ac:picMkLst>
            <pc:docMk/>
            <pc:sldMk cId="698717652" sldId="2147375974"/>
            <ac:picMk id="27" creationId="{6E54F129-DFE1-05C2-13A6-EDD72C86AC16}"/>
          </ac:picMkLst>
        </pc:picChg>
      </pc:sldChg>
      <pc:sldChg chg="add del">
        <pc:chgData name="Kwint Delbare" userId="3339327a-0d69-4815-8985-cd465e5e4cf1" providerId="ADAL" clId="{97054070-6B41-4C57-B969-CBF2AA1C0667}" dt="2026-05-05T07:24:55.849" v="12805"/>
        <pc:sldMkLst>
          <pc:docMk/>
          <pc:sldMk cId="3372098520" sldId="2147375974"/>
        </pc:sldMkLst>
      </pc:sldChg>
      <pc:sldMasterChg chg="modSp modSldLayout">
        <pc:chgData name="Kwint Delbare" userId="3339327a-0d69-4815-8985-cd465e5e4cf1" providerId="ADAL" clId="{97054070-6B41-4C57-B969-CBF2AA1C0667}" dt="2026-04-14T14:43:59.731" v="4003"/>
        <pc:sldMasterMkLst>
          <pc:docMk/>
          <pc:sldMasterMk cId="3770589907" sldId="2147483660"/>
        </pc:sldMasterMkLst>
        <pc:spChg chg="mod">
          <ac:chgData name="Kwint Delbare" userId="3339327a-0d69-4815-8985-cd465e5e4cf1" providerId="ADAL" clId="{97054070-6B41-4C57-B969-CBF2AA1C0667}" dt="2026-04-13T13:59:52.848" v="17"/>
          <ac:spMkLst>
            <pc:docMk/>
            <pc:sldMasterMk cId="3770589907" sldId="2147483660"/>
            <ac:spMk id="2" creationId="{00000000-0000-0000-0000-000000000000}"/>
          </ac:spMkLst>
        </pc:spChg>
        <pc:spChg chg="mod">
          <ac:chgData name="Kwint Delbare" userId="3339327a-0d69-4815-8985-cd465e5e4cf1" providerId="ADAL" clId="{97054070-6B41-4C57-B969-CBF2AA1C0667}" dt="2026-04-13T13:59:52.848" v="17"/>
          <ac:spMkLst>
            <pc:docMk/>
            <pc:sldMasterMk cId="3770589907" sldId="2147483660"/>
            <ac:spMk id="3" creationId="{00000000-0000-0000-0000-000000000000}"/>
          </ac:spMkLst>
        </pc:spChg>
        <pc:spChg chg="mod">
          <ac:chgData name="Kwint Delbare" userId="3339327a-0d69-4815-8985-cd465e5e4cf1" providerId="ADAL" clId="{97054070-6B41-4C57-B969-CBF2AA1C0667}" dt="2026-04-13T13:59:52.848" v="17"/>
          <ac:spMkLst>
            <pc:docMk/>
            <pc:sldMasterMk cId="3770589907" sldId="2147483660"/>
            <ac:spMk id="4" creationId="{00000000-0000-0000-0000-000000000000}"/>
          </ac:spMkLst>
        </pc:spChg>
        <pc:spChg chg="mod">
          <ac:chgData name="Kwint Delbare" userId="3339327a-0d69-4815-8985-cd465e5e4cf1" providerId="ADAL" clId="{97054070-6B41-4C57-B969-CBF2AA1C0667}" dt="2026-04-13T13:59:52.848" v="17"/>
          <ac:spMkLst>
            <pc:docMk/>
            <pc:sldMasterMk cId="3770589907" sldId="2147483660"/>
            <ac:spMk id="5" creationId="{00000000-0000-0000-0000-000000000000}"/>
          </ac:spMkLst>
        </pc:spChg>
        <pc:spChg chg="mod">
          <ac:chgData name="Kwint Delbare" userId="3339327a-0d69-4815-8985-cd465e5e4cf1" providerId="ADAL" clId="{97054070-6B41-4C57-B969-CBF2AA1C0667}" dt="2026-04-13T13:59:52.848" v="17"/>
          <ac:spMkLst>
            <pc:docMk/>
            <pc:sldMasterMk cId="3770589907" sldId="2147483660"/>
            <ac:spMk id="6" creationId="{00000000-0000-0000-0000-000000000000}"/>
          </ac:spMkLst>
        </pc:spChg>
        <pc:spChg chg="mod">
          <ac:chgData name="Kwint Delbare" userId="3339327a-0d69-4815-8985-cd465e5e4cf1" providerId="ADAL" clId="{97054070-6B41-4C57-B969-CBF2AA1C0667}" dt="2026-04-13T13:59:52.848" v="17"/>
          <ac:spMkLst>
            <pc:docMk/>
            <pc:sldMasterMk cId="3770589907" sldId="2147483660"/>
            <ac:spMk id="7" creationId="{00000000-0000-0000-0000-000000000000}"/>
          </ac:spMkLst>
        </pc:spChg>
        <pc:spChg chg="mod">
          <ac:chgData name="Kwint Delbare" userId="3339327a-0d69-4815-8985-cd465e5e4cf1" providerId="ADAL" clId="{97054070-6B41-4C57-B969-CBF2AA1C0667}" dt="2026-04-13T13:59:52.848" v="17"/>
          <ac:spMkLst>
            <pc:docMk/>
            <pc:sldMasterMk cId="3770589907" sldId="2147483660"/>
            <ac:spMk id="8" creationId="{00000000-0000-0000-0000-000000000000}"/>
          </ac:spMkLst>
        </pc:spChg>
        <pc:spChg chg="mod">
          <ac:chgData name="Kwint Delbare" userId="3339327a-0d69-4815-8985-cd465e5e4cf1" providerId="ADAL" clId="{97054070-6B41-4C57-B969-CBF2AA1C0667}" dt="2026-04-13T13:59:52.848" v="17"/>
          <ac:spMkLst>
            <pc:docMk/>
            <pc:sldMasterMk cId="3770589907" sldId="2147483660"/>
            <ac:spMk id="9" creationId="{00000000-0000-0000-0000-000000000000}"/>
          </ac:spMkLst>
        </pc:spChg>
        <pc:spChg chg="mod">
          <ac:chgData name="Kwint Delbare" userId="3339327a-0d69-4815-8985-cd465e5e4cf1" providerId="ADAL" clId="{97054070-6B41-4C57-B969-CBF2AA1C0667}" dt="2026-04-13T13:59:52.848" v="17"/>
          <ac:spMkLst>
            <pc:docMk/>
            <pc:sldMasterMk cId="3770589907" sldId="2147483660"/>
            <ac:spMk id="12" creationId="{00000000-0000-0000-0000-000000000000}"/>
          </ac:spMkLst>
        </pc:spChg>
        <pc:spChg chg="mod">
          <ac:chgData name="Kwint Delbare" userId="3339327a-0d69-4815-8985-cd465e5e4cf1" providerId="ADAL" clId="{97054070-6B41-4C57-B969-CBF2AA1C0667}" dt="2026-04-13T13:59:52.848" v="17"/>
          <ac:spMkLst>
            <pc:docMk/>
            <pc:sldMasterMk cId="3770589907" sldId="2147483660"/>
            <ac:spMk id="13" creationId="{00000000-0000-0000-0000-000000000000}"/>
          </ac:spMkLst>
        </pc:spChg>
        <pc:sldLayoutChg chg="modSp">
          <pc:chgData name="Kwint Delbare" userId="3339327a-0d69-4815-8985-cd465e5e4cf1" providerId="ADAL" clId="{97054070-6B41-4C57-B969-CBF2AA1C0667}" dt="2026-04-13T13:59:52.848" v="17"/>
          <pc:sldLayoutMkLst>
            <pc:docMk/>
            <pc:sldMasterMk cId="3770589907" sldId="2147483660"/>
            <pc:sldLayoutMk cId="941814669" sldId="2147483661"/>
          </pc:sldLayoutMkLst>
          <pc:spChg chg="mod">
            <ac:chgData name="Kwint Delbare" userId="3339327a-0d69-4815-8985-cd465e5e4cf1" providerId="ADAL" clId="{97054070-6B41-4C57-B969-CBF2AA1C0667}" dt="2026-04-13T13:59:52.848" v="17"/>
            <ac:spMkLst>
              <pc:docMk/>
              <pc:sldMasterMk cId="3770589907" sldId="2147483660"/>
              <pc:sldLayoutMk cId="941814669" sldId="2147483661"/>
              <ac:spMk id="2" creationId="{00000000-0000-0000-0000-000000000000}"/>
            </ac:spMkLst>
          </pc:spChg>
          <pc:spChg chg="mod">
            <ac:chgData name="Kwint Delbare" userId="3339327a-0d69-4815-8985-cd465e5e4cf1" providerId="ADAL" clId="{97054070-6B41-4C57-B969-CBF2AA1C0667}" dt="2026-04-13T13:59:52.848" v="17"/>
            <ac:spMkLst>
              <pc:docMk/>
              <pc:sldMasterMk cId="3770589907" sldId="2147483660"/>
              <pc:sldLayoutMk cId="941814669" sldId="2147483661"/>
              <ac:spMk id="3" creationId="{00000000-0000-0000-0000-000000000000}"/>
            </ac:spMkLst>
          </pc:spChg>
          <pc:spChg chg="mod">
            <ac:chgData name="Kwint Delbare" userId="3339327a-0d69-4815-8985-cd465e5e4cf1" providerId="ADAL" clId="{97054070-6B41-4C57-B969-CBF2AA1C0667}" dt="2026-04-13T13:59:52.848" v="17"/>
            <ac:spMkLst>
              <pc:docMk/>
              <pc:sldMasterMk cId="3770589907" sldId="2147483660"/>
              <pc:sldLayoutMk cId="941814669" sldId="2147483661"/>
              <ac:spMk id="7" creationId="{00000000-0000-0000-0000-000000000000}"/>
            </ac:spMkLst>
          </pc:spChg>
          <pc:spChg chg="mod">
            <ac:chgData name="Kwint Delbare" userId="3339327a-0d69-4815-8985-cd465e5e4cf1" providerId="ADAL" clId="{97054070-6B41-4C57-B969-CBF2AA1C0667}" dt="2026-04-13T13:59:52.848" v="17"/>
            <ac:spMkLst>
              <pc:docMk/>
              <pc:sldMasterMk cId="3770589907" sldId="2147483660"/>
              <pc:sldLayoutMk cId="941814669" sldId="2147483661"/>
              <ac:spMk id="8" creationId="{00000000-0000-0000-0000-000000000000}"/>
            </ac:spMkLst>
          </pc:spChg>
          <pc:spChg chg="mod">
            <ac:chgData name="Kwint Delbare" userId="3339327a-0d69-4815-8985-cd465e5e4cf1" providerId="ADAL" clId="{97054070-6B41-4C57-B969-CBF2AA1C0667}" dt="2026-04-13T13:59:52.848" v="17"/>
            <ac:spMkLst>
              <pc:docMk/>
              <pc:sldMasterMk cId="3770589907" sldId="2147483660"/>
              <pc:sldLayoutMk cId="941814669" sldId="2147483661"/>
              <ac:spMk id="12" creationId="{00000000-0000-0000-0000-000000000000}"/>
            </ac:spMkLst>
          </pc:spChg>
          <pc:spChg chg="mod">
            <ac:chgData name="Kwint Delbare" userId="3339327a-0d69-4815-8985-cd465e5e4cf1" providerId="ADAL" clId="{97054070-6B41-4C57-B969-CBF2AA1C0667}" dt="2026-04-13T13:59:52.848" v="17"/>
            <ac:spMkLst>
              <pc:docMk/>
              <pc:sldMasterMk cId="3770589907" sldId="2147483660"/>
              <pc:sldLayoutMk cId="941814669" sldId="2147483661"/>
              <ac:spMk id="13" creationId="{00000000-0000-0000-0000-000000000000}"/>
            </ac:spMkLst>
          </pc:spChg>
          <pc:spChg chg="mod">
            <ac:chgData name="Kwint Delbare" userId="3339327a-0d69-4815-8985-cd465e5e4cf1" providerId="ADAL" clId="{97054070-6B41-4C57-B969-CBF2AA1C0667}" dt="2026-04-13T13:59:52.848" v="17"/>
            <ac:spMkLst>
              <pc:docMk/>
              <pc:sldMasterMk cId="3770589907" sldId="2147483660"/>
              <pc:sldLayoutMk cId="941814669" sldId="2147483661"/>
              <ac:spMk id="14" creationId="{00000000-0000-0000-0000-000000000000}"/>
            </ac:spMkLst>
          </pc:spChg>
          <pc:spChg chg="mod">
            <ac:chgData name="Kwint Delbare" userId="3339327a-0d69-4815-8985-cd465e5e4cf1" providerId="ADAL" clId="{97054070-6B41-4C57-B969-CBF2AA1C0667}" dt="2026-04-13T13:59:52.848" v="17"/>
            <ac:spMkLst>
              <pc:docMk/>
              <pc:sldMasterMk cId="3770589907" sldId="2147483660"/>
              <pc:sldLayoutMk cId="941814669" sldId="2147483661"/>
              <ac:spMk id="15" creationId="{00000000-0000-0000-0000-000000000000}"/>
            </ac:spMkLst>
          </pc:spChg>
          <pc:spChg chg="mod">
            <ac:chgData name="Kwint Delbare" userId="3339327a-0d69-4815-8985-cd465e5e4cf1" providerId="ADAL" clId="{97054070-6B41-4C57-B969-CBF2AA1C0667}" dt="2026-04-13T13:59:52.848" v="17"/>
            <ac:spMkLst>
              <pc:docMk/>
              <pc:sldMasterMk cId="3770589907" sldId="2147483660"/>
              <pc:sldLayoutMk cId="941814669" sldId="2147483661"/>
              <ac:spMk id="16" creationId="{00000000-0000-0000-0000-000000000000}"/>
            </ac:spMkLst>
          </pc:spChg>
          <pc:picChg chg="mod">
            <ac:chgData name="Kwint Delbare" userId="3339327a-0d69-4815-8985-cd465e5e4cf1" providerId="ADAL" clId="{97054070-6B41-4C57-B969-CBF2AA1C0667}" dt="2026-04-13T13:59:52.848" v="17"/>
            <ac:picMkLst>
              <pc:docMk/>
              <pc:sldMasterMk cId="3770589907" sldId="2147483660"/>
              <pc:sldLayoutMk cId="941814669" sldId="2147483661"/>
              <ac:picMk id="4" creationId="{00000000-0000-0000-0000-000000000000}"/>
            </ac:picMkLst>
          </pc:picChg>
        </pc:sldLayoutChg>
        <pc:sldLayoutChg chg="modSp">
          <pc:chgData name="Kwint Delbare" userId="3339327a-0d69-4815-8985-cd465e5e4cf1" providerId="ADAL" clId="{97054070-6B41-4C57-B969-CBF2AA1C0667}" dt="2026-04-13T13:59:52.848" v="17"/>
          <pc:sldLayoutMkLst>
            <pc:docMk/>
            <pc:sldMasterMk cId="3770589907" sldId="2147483660"/>
            <pc:sldLayoutMk cId="3081577532" sldId="2147483662"/>
          </pc:sldLayoutMkLst>
          <pc:spChg chg="mod">
            <ac:chgData name="Kwint Delbare" userId="3339327a-0d69-4815-8985-cd465e5e4cf1" providerId="ADAL" clId="{97054070-6B41-4C57-B969-CBF2AA1C0667}" dt="2026-04-13T13:59:52.848" v="17"/>
            <ac:spMkLst>
              <pc:docMk/>
              <pc:sldMasterMk cId="3770589907" sldId="2147483660"/>
              <pc:sldLayoutMk cId="3081577532" sldId="2147483662"/>
              <ac:spMk id="3" creationId="{00000000-0000-0000-0000-000000000000}"/>
            </ac:spMkLst>
          </pc:spChg>
        </pc:sldLayoutChg>
        <pc:sldLayoutChg chg="modSp">
          <pc:chgData name="Kwint Delbare" userId="3339327a-0d69-4815-8985-cd465e5e4cf1" providerId="ADAL" clId="{97054070-6B41-4C57-B969-CBF2AA1C0667}" dt="2026-04-13T13:59:52.848" v="17"/>
          <pc:sldLayoutMkLst>
            <pc:docMk/>
            <pc:sldMasterMk cId="3770589907" sldId="2147483660"/>
            <pc:sldLayoutMk cId="374516312" sldId="2147483666"/>
          </pc:sldLayoutMkLst>
          <pc:spChg chg="mod">
            <ac:chgData name="Kwint Delbare" userId="3339327a-0d69-4815-8985-cd465e5e4cf1" providerId="ADAL" clId="{97054070-6B41-4C57-B969-CBF2AA1C0667}" dt="2026-04-13T13:59:52.848" v="17"/>
            <ac:spMkLst>
              <pc:docMk/>
              <pc:sldMasterMk cId="3770589907" sldId="2147483660"/>
              <pc:sldLayoutMk cId="374516312" sldId="2147483666"/>
              <ac:spMk id="7" creationId="{00000000-0000-0000-0000-000000000000}"/>
            </ac:spMkLst>
          </pc:spChg>
        </pc:sldLayoutChg>
        <pc:sldLayoutChg chg="modSp">
          <pc:chgData name="Kwint Delbare" userId="3339327a-0d69-4815-8985-cd465e5e4cf1" providerId="ADAL" clId="{97054070-6B41-4C57-B969-CBF2AA1C0667}" dt="2026-04-13T13:59:52.848" v="17"/>
          <pc:sldLayoutMkLst>
            <pc:docMk/>
            <pc:sldMasterMk cId="3770589907" sldId="2147483660"/>
            <pc:sldLayoutMk cId="1091436526" sldId="2147483672"/>
          </pc:sldLayoutMkLst>
          <pc:picChg chg="mod">
            <ac:chgData name="Kwint Delbare" userId="3339327a-0d69-4815-8985-cd465e5e4cf1" providerId="ADAL" clId="{97054070-6B41-4C57-B969-CBF2AA1C0667}" dt="2026-04-13T13:59:52.848" v="17"/>
            <ac:picMkLst>
              <pc:docMk/>
              <pc:sldMasterMk cId="3770589907" sldId="2147483660"/>
              <pc:sldLayoutMk cId="1091436526" sldId="2147483672"/>
              <ac:picMk id="6" creationId="{00000000-0000-0000-0000-000000000000}"/>
            </ac:picMkLst>
          </pc:picChg>
        </pc:sldLayoutChg>
        <pc:sldLayoutChg chg="modSp">
          <pc:chgData name="Kwint Delbare" userId="3339327a-0d69-4815-8985-cd465e5e4cf1" providerId="ADAL" clId="{97054070-6B41-4C57-B969-CBF2AA1C0667}" dt="2026-04-13T13:59:52.848" v="17"/>
          <pc:sldLayoutMkLst>
            <pc:docMk/>
            <pc:sldMasterMk cId="3770589907" sldId="2147483660"/>
            <pc:sldLayoutMk cId="1294732605" sldId="2147483673"/>
          </pc:sldLayoutMkLst>
          <pc:spChg chg="mod">
            <ac:chgData name="Kwint Delbare" userId="3339327a-0d69-4815-8985-cd465e5e4cf1" providerId="ADAL" clId="{97054070-6B41-4C57-B969-CBF2AA1C0667}" dt="2026-04-13T13:59:52.848" v="17"/>
            <ac:spMkLst>
              <pc:docMk/>
              <pc:sldMasterMk cId="3770589907" sldId="2147483660"/>
              <pc:sldLayoutMk cId="1294732605" sldId="2147483673"/>
              <ac:spMk id="2" creationId="{00000000-0000-0000-0000-000000000000}"/>
            </ac:spMkLst>
          </pc:spChg>
          <pc:spChg chg="mod">
            <ac:chgData name="Kwint Delbare" userId="3339327a-0d69-4815-8985-cd465e5e4cf1" providerId="ADAL" clId="{97054070-6B41-4C57-B969-CBF2AA1C0667}" dt="2026-04-13T13:59:52.848" v="17"/>
            <ac:spMkLst>
              <pc:docMk/>
              <pc:sldMasterMk cId="3770589907" sldId="2147483660"/>
              <pc:sldLayoutMk cId="1294732605" sldId="2147483673"/>
              <ac:spMk id="7" creationId="{00000000-0000-0000-0000-000000000000}"/>
            </ac:spMkLst>
          </pc:spChg>
          <pc:spChg chg="mod">
            <ac:chgData name="Kwint Delbare" userId="3339327a-0d69-4815-8985-cd465e5e4cf1" providerId="ADAL" clId="{97054070-6B41-4C57-B969-CBF2AA1C0667}" dt="2026-04-13T13:59:52.848" v="17"/>
            <ac:spMkLst>
              <pc:docMk/>
              <pc:sldMasterMk cId="3770589907" sldId="2147483660"/>
              <pc:sldLayoutMk cId="1294732605" sldId="2147483673"/>
              <ac:spMk id="8" creationId="{00000000-0000-0000-0000-000000000000}"/>
            </ac:spMkLst>
          </pc:spChg>
          <pc:spChg chg="mod">
            <ac:chgData name="Kwint Delbare" userId="3339327a-0d69-4815-8985-cd465e5e4cf1" providerId="ADAL" clId="{97054070-6B41-4C57-B969-CBF2AA1C0667}" dt="2026-04-13T13:59:52.848" v="17"/>
            <ac:spMkLst>
              <pc:docMk/>
              <pc:sldMasterMk cId="3770589907" sldId="2147483660"/>
              <pc:sldLayoutMk cId="1294732605" sldId="2147483673"/>
              <ac:spMk id="16" creationId="{00000000-0000-0000-0000-000000000000}"/>
            </ac:spMkLst>
          </pc:spChg>
        </pc:sldLayoutChg>
        <pc:sldLayoutChg chg="modSp">
          <pc:chgData name="Kwint Delbare" userId="3339327a-0d69-4815-8985-cd465e5e4cf1" providerId="ADAL" clId="{97054070-6B41-4C57-B969-CBF2AA1C0667}" dt="2026-04-13T13:59:52.848" v="17"/>
          <pc:sldLayoutMkLst>
            <pc:docMk/>
            <pc:sldMasterMk cId="3770589907" sldId="2147483660"/>
            <pc:sldLayoutMk cId="1314887135" sldId="2147483674"/>
          </pc:sldLayoutMkLst>
          <pc:spChg chg="mod">
            <ac:chgData name="Kwint Delbare" userId="3339327a-0d69-4815-8985-cd465e5e4cf1" providerId="ADAL" clId="{97054070-6B41-4C57-B969-CBF2AA1C0667}" dt="2026-04-13T13:59:52.848" v="17"/>
            <ac:spMkLst>
              <pc:docMk/>
              <pc:sldMasterMk cId="3770589907" sldId="2147483660"/>
              <pc:sldLayoutMk cId="1314887135" sldId="2147483674"/>
              <ac:spMk id="8" creationId="{00000000-0000-0000-0000-000000000000}"/>
            </ac:spMkLst>
          </pc:spChg>
          <pc:spChg chg="mod">
            <ac:chgData name="Kwint Delbare" userId="3339327a-0d69-4815-8985-cd465e5e4cf1" providerId="ADAL" clId="{97054070-6B41-4C57-B969-CBF2AA1C0667}" dt="2026-04-13T13:59:52.848" v="17"/>
            <ac:spMkLst>
              <pc:docMk/>
              <pc:sldMasterMk cId="3770589907" sldId="2147483660"/>
              <pc:sldLayoutMk cId="1314887135" sldId="2147483674"/>
              <ac:spMk id="9" creationId="{00000000-0000-0000-0000-000000000000}"/>
            </ac:spMkLst>
          </pc:spChg>
          <pc:spChg chg="mod">
            <ac:chgData name="Kwint Delbare" userId="3339327a-0d69-4815-8985-cd465e5e4cf1" providerId="ADAL" clId="{97054070-6B41-4C57-B969-CBF2AA1C0667}" dt="2026-04-13T13:59:52.848" v="17"/>
            <ac:spMkLst>
              <pc:docMk/>
              <pc:sldMasterMk cId="3770589907" sldId="2147483660"/>
              <pc:sldLayoutMk cId="1314887135" sldId="2147483674"/>
              <ac:spMk id="12" creationId="{00000000-0000-0000-0000-000000000000}"/>
            </ac:spMkLst>
          </pc:spChg>
        </pc:sldLayoutChg>
        <pc:sldLayoutChg chg="modSp">
          <pc:chgData name="Kwint Delbare" userId="3339327a-0d69-4815-8985-cd465e5e4cf1" providerId="ADAL" clId="{97054070-6B41-4C57-B969-CBF2AA1C0667}" dt="2026-04-13T13:59:52.848" v="17"/>
          <pc:sldLayoutMkLst>
            <pc:docMk/>
            <pc:sldMasterMk cId="3770589907" sldId="2147483660"/>
            <pc:sldLayoutMk cId="2949418112" sldId="2147483675"/>
          </pc:sldLayoutMkLst>
          <pc:spChg chg="mod">
            <ac:chgData name="Kwint Delbare" userId="3339327a-0d69-4815-8985-cd465e5e4cf1" providerId="ADAL" clId="{97054070-6B41-4C57-B969-CBF2AA1C0667}" dt="2026-04-13T13:59:52.848" v="17"/>
            <ac:spMkLst>
              <pc:docMk/>
              <pc:sldMasterMk cId="3770589907" sldId="2147483660"/>
              <pc:sldLayoutMk cId="2949418112" sldId="2147483675"/>
              <ac:spMk id="6" creationId="{00000000-0000-0000-0000-000000000000}"/>
            </ac:spMkLst>
          </pc:spChg>
          <pc:spChg chg="mod">
            <ac:chgData name="Kwint Delbare" userId="3339327a-0d69-4815-8985-cd465e5e4cf1" providerId="ADAL" clId="{97054070-6B41-4C57-B969-CBF2AA1C0667}" dt="2026-04-13T13:59:52.848" v="17"/>
            <ac:spMkLst>
              <pc:docMk/>
              <pc:sldMasterMk cId="3770589907" sldId="2147483660"/>
              <pc:sldLayoutMk cId="2949418112" sldId="2147483675"/>
              <ac:spMk id="7" creationId="{00000000-0000-0000-0000-000000000000}"/>
            </ac:spMkLst>
          </pc:spChg>
        </pc:sldLayoutChg>
        <pc:sldLayoutChg chg="modSp">
          <pc:chgData name="Kwint Delbare" userId="3339327a-0d69-4815-8985-cd465e5e4cf1" providerId="ADAL" clId="{97054070-6B41-4C57-B969-CBF2AA1C0667}" dt="2026-04-13T13:59:52.848" v="17"/>
          <pc:sldLayoutMkLst>
            <pc:docMk/>
            <pc:sldMasterMk cId="3770589907" sldId="2147483660"/>
            <pc:sldLayoutMk cId="310378572" sldId="2147483676"/>
          </pc:sldLayoutMkLst>
          <pc:spChg chg="mod">
            <ac:chgData name="Kwint Delbare" userId="3339327a-0d69-4815-8985-cd465e5e4cf1" providerId="ADAL" clId="{97054070-6B41-4C57-B969-CBF2AA1C0667}" dt="2026-04-13T13:59:52.848" v="17"/>
            <ac:spMkLst>
              <pc:docMk/>
              <pc:sldMasterMk cId="3770589907" sldId="2147483660"/>
              <pc:sldLayoutMk cId="310378572" sldId="2147483676"/>
              <ac:spMk id="2" creationId="{00000000-0000-0000-0000-000000000000}"/>
            </ac:spMkLst>
          </pc:spChg>
          <pc:spChg chg="mod">
            <ac:chgData name="Kwint Delbare" userId="3339327a-0d69-4815-8985-cd465e5e4cf1" providerId="ADAL" clId="{97054070-6B41-4C57-B969-CBF2AA1C0667}" dt="2026-04-13T13:59:52.848" v="17"/>
            <ac:spMkLst>
              <pc:docMk/>
              <pc:sldMasterMk cId="3770589907" sldId="2147483660"/>
              <pc:sldLayoutMk cId="310378572" sldId="2147483676"/>
              <ac:spMk id="7" creationId="{00000000-0000-0000-0000-000000000000}"/>
            </ac:spMkLst>
          </pc:spChg>
          <pc:spChg chg="mod">
            <ac:chgData name="Kwint Delbare" userId="3339327a-0d69-4815-8985-cd465e5e4cf1" providerId="ADAL" clId="{97054070-6B41-4C57-B969-CBF2AA1C0667}" dt="2026-04-13T13:59:52.848" v="17"/>
            <ac:spMkLst>
              <pc:docMk/>
              <pc:sldMasterMk cId="3770589907" sldId="2147483660"/>
              <pc:sldLayoutMk cId="310378572" sldId="2147483676"/>
              <ac:spMk id="8" creationId="{00000000-0000-0000-0000-000000000000}"/>
            </ac:spMkLst>
          </pc:spChg>
          <pc:spChg chg="mod">
            <ac:chgData name="Kwint Delbare" userId="3339327a-0d69-4815-8985-cd465e5e4cf1" providerId="ADAL" clId="{97054070-6B41-4C57-B969-CBF2AA1C0667}" dt="2026-04-13T13:59:52.848" v="17"/>
            <ac:spMkLst>
              <pc:docMk/>
              <pc:sldMasterMk cId="3770589907" sldId="2147483660"/>
              <pc:sldLayoutMk cId="310378572" sldId="2147483676"/>
              <ac:spMk id="11" creationId="{00000000-0000-0000-0000-000000000000}"/>
            </ac:spMkLst>
          </pc:spChg>
          <pc:picChg chg="mod">
            <ac:chgData name="Kwint Delbare" userId="3339327a-0d69-4815-8985-cd465e5e4cf1" providerId="ADAL" clId="{97054070-6B41-4C57-B969-CBF2AA1C0667}" dt="2026-04-13T13:59:52.848" v="17"/>
            <ac:picMkLst>
              <pc:docMk/>
              <pc:sldMasterMk cId="3770589907" sldId="2147483660"/>
              <pc:sldLayoutMk cId="310378572" sldId="2147483676"/>
              <ac:picMk id="9" creationId="{00000000-0000-0000-0000-000000000000}"/>
            </ac:picMkLst>
          </pc:picChg>
        </pc:sldLayoutChg>
        <pc:sldLayoutChg chg="modSp">
          <pc:chgData name="Kwint Delbare" userId="3339327a-0d69-4815-8985-cd465e5e4cf1" providerId="ADAL" clId="{97054070-6B41-4C57-B969-CBF2AA1C0667}" dt="2026-04-13T13:59:52.848" v="17"/>
          <pc:sldLayoutMkLst>
            <pc:docMk/>
            <pc:sldMasterMk cId="3770589907" sldId="2147483660"/>
            <pc:sldLayoutMk cId="3435351903" sldId="2147483677"/>
          </pc:sldLayoutMkLst>
          <pc:spChg chg="mod">
            <ac:chgData name="Kwint Delbare" userId="3339327a-0d69-4815-8985-cd465e5e4cf1" providerId="ADAL" clId="{97054070-6B41-4C57-B969-CBF2AA1C0667}" dt="2026-04-13T13:59:52.848" v="17"/>
            <ac:spMkLst>
              <pc:docMk/>
              <pc:sldMasterMk cId="3770589907" sldId="2147483660"/>
              <pc:sldLayoutMk cId="3435351903" sldId="2147483677"/>
              <ac:spMk id="6" creationId="{00000000-0000-0000-0000-000000000000}"/>
            </ac:spMkLst>
          </pc:spChg>
          <pc:spChg chg="mod">
            <ac:chgData name="Kwint Delbare" userId="3339327a-0d69-4815-8985-cd465e5e4cf1" providerId="ADAL" clId="{97054070-6B41-4C57-B969-CBF2AA1C0667}" dt="2026-04-13T13:59:52.848" v="17"/>
            <ac:spMkLst>
              <pc:docMk/>
              <pc:sldMasterMk cId="3770589907" sldId="2147483660"/>
              <pc:sldLayoutMk cId="3435351903" sldId="2147483677"/>
              <ac:spMk id="8" creationId="{0301F6D1-3E66-4198-8305-F0FF1745CC94}"/>
            </ac:spMkLst>
          </pc:spChg>
        </pc:sldLayoutChg>
        <pc:sldLayoutChg chg="modSp">
          <pc:chgData name="Kwint Delbare" userId="3339327a-0d69-4815-8985-cd465e5e4cf1" providerId="ADAL" clId="{97054070-6B41-4C57-B969-CBF2AA1C0667}" dt="2026-04-13T13:59:52.848" v="17"/>
          <pc:sldLayoutMkLst>
            <pc:docMk/>
            <pc:sldMasterMk cId="3770589907" sldId="2147483660"/>
            <pc:sldLayoutMk cId="371744129" sldId="2147483678"/>
          </pc:sldLayoutMkLst>
          <pc:spChg chg="mod">
            <ac:chgData name="Kwint Delbare" userId="3339327a-0d69-4815-8985-cd465e5e4cf1" providerId="ADAL" clId="{97054070-6B41-4C57-B969-CBF2AA1C0667}" dt="2026-04-13T13:59:52.848" v="17"/>
            <ac:spMkLst>
              <pc:docMk/>
              <pc:sldMasterMk cId="3770589907" sldId="2147483660"/>
              <pc:sldLayoutMk cId="371744129" sldId="2147483678"/>
              <ac:spMk id="6" creationId="{00000000-0000-0000-0000-000000000000}"/>
            </ac:spMkLst>
          </pc:spChg>
          <pc:spChg chg="mod">
            <ac:chgData name="Kwint Delbare" userId="3339327a-0d69-4815-8985-cd465e5e4cf1" providerId="ADAL" clId="{97054070-6B41-4C57-B969-CBF2AA1C0667}" dt="2026-04-13T13:59:52.848" v="17"/>
            <ac:spMkLst>
              <pc:docMk/>
              <pc:sldMasterMk cId="3770589907" sldId="2147483660"/>
              <pc:sldLayoutMk cId="371744129" sldId="2147483678"/>
              <ac:spMk id="7" creationId="{C876AD30-96E8-448B-B97A-24B00ADE12C5}"/>
            </ac:spMkLst>
          </pc:spChg>
          <pc:spChg chg="mod">
            <ac:chgData name="Kwint Delbare" userId="3339327a-0d69-4815-8985-cd465e5e4cf1" providerId="ADAL" clId="{97054070-6B41-4C57-B969-CBF2AA1C0667}" dt="2026-04-13T13:59:52.848" v="17"/>
            <ac:spMkLst>
              <pc:docMk/>
              <pc:sldMasterMk cId="3770589907" sldId="2147483660"/>
              <pc:sldLayoutMk cId="371744129" sldId="2147483678"/>
              <ac:spMk id="8" creationId="{0301F6D1-3E66-4198-8305-F0FF1745CC94}"/>
            </ac:spMkLst>
          </pc:spChg>
        </pc:sldLayoutChg>
        <pc:sldLayoutChg chg="addSp delSp modSp mod delAnim modAnim">
          <pc:chgData name="Kwint Delbare" userId="3339327a-0d69-4815-8985-cd465e5e4cf1" providerId="ADAL" clId="{97054070-6B41-4C57-B969-CBF2AA1C0667}" dt="2026-04-14T14:43:59.731" v="4003"/>
          <pc:sldLayoutMkLst>
            <pc:docMk/>
            <pc:sldMasterMk cId="3770589907" sldId="2147483660"/>
            <pc:sldLayoutMk cId="3576058356" sldId="2147483679"/>
          </pc:sldLayoutMkLst>
          <pc:spChg chg="mod">
            <ac:chgData name="Kwint Delbare" userId="3339327a-0d69-4815-8985-cd465e5e4cf1" providerId="ADAL" clId="{97054070-6B41-4C57-B969-CBF2AA1C0667}" dt="2026-04-13T13:59:52.848" v="17"/>
            <ac:spMkLst>
              <pc:docMk/>
              <pc:sldMasterMk cId="3770589907" sldId="2147483660"/>
              <pc:sldLayoutMk cId="3576058356" sldId="2147483679"/>
              <ac:spMk id="10" creationId="{00000000-0000-0000-0000-000000000000}"/>
            </ac:spMkLst>
          </pc:spChg>
          <pc:spChg chg="mod">
            <ac:chgData name="Kwint Delbare" userId="3339327a-0d69-4815-8985-cd465e5e4cf1" providerId="ADAL" clId="{97054070-6B41-4C57-B969-CBF2AA1C0667}" dt="2026-04-13T13:59:52.848" v="17"/>
            <ac:spMkLst>
              <pc:docMk/>
              <pc:sldMasterMk cId="3770589907" sldId="2147483660"/>
              <pc:sldLayoutMk cId="3576058356" sldId="2147483679"/>
              <ac:spMk id="56323" creationId="{00000000-0000-0000-0000-000000000000}"/>
            </ac:spMkLst>
          </pc:spChg>
          <pc:spChg chg="mod">
            <ac:chgData name="Kwint Delbare" userId="3339327a-0d69-4815-8985-cd465e5e4cf1" providerId="ADAL" clId="{97054070-6B41-4C57-B969-CBF2AA1C0667}" dt="2026-04-13T13:59:52.848" v="17"/>
            <ac:spMkLst>
              <pc:docMk/>
              <pc:sldMasterMk cId="3770589907" sldId="2147483660"/>
              <pc:sldLayoutMk cId="3576058356" sldId="2147483679"/>
              <ac:spMk id="56325" creationId="{00000000-0000-0000-0000-000000000000}"/>
            </ac:spMkLst>
          </pc:spChg>
          <pc:spChg chg="mod">
            <ac:chgData name="Kwint Delbare" userId="3339327a-0d69-4815-8985-cd465e5e4cf1" providerId="ADAL" clId="{97054070-6B41-4C57-B969-CBF2AA1C0667}" dt="2026-04-13T13:59:52.848" v="17"/>
            <ac:spMkLst>
              <pc:docMk/>
              <pc:sldMasterMk cId="3770589907" sldId="2147483660"/>
              <pc:sldLayoutMk cId="3576058356" sldId="2147483679"/>
              <ac:spMk id="56347" creationId="{00000000-0000-0000-0000-000000000000}"/>
            </ac:spMkLst>
          </pc:spChg>
          <pc:picChg chg="mod">
            <ac:chgData name="Kwint Delbare" userId="3339327a-0d69-4815-8985-cd465e5e4cf1" providerId="ADAL" clId="{97054070-6B41-4C57-B969-CBF2AA1C0667}" dt="2026-04-13T13:59:52.848" v="17"/>
            <ac:picMkLst>
              <pc:docMk/>
              <pc:sldMasterMk cId="3770589907" sldId="2147483660"/>
              <pc:sldLayoutMk cId="3576058356" sldId="2147483679"/>
              <ac:picMk id="2" creationId="{655A41B8-2864-44C4-A9B2-9F40A95F93BD}"/>
            </ac:picMkLst>
          </pc:picChg>
          <pc:picChg chg="add mod">
            <ac:chgData name="Kwint Delbare" userId="3339327a-0d69-4815-8985-cd465e5e4cf1" providerId="ADAL" clId="{97054070-6B41-4C57-B969-CBF2AA1C0667}" dt="2026-04-14T12:35:09.848" v="2348"/>
            <ac:picMkLst>
              <pc:docMk/>
              <pc:sldMasterMk cId="3770589907" sldId="2147483660"/>
              <pc:sldLayoutMk cId="3576058356" sldId="2147483679"/>
              <ac:picMk id="5" creationId="{0C6004F3-07F7-45BB-720F-A2C46C1EC3D2}"/>
            </ac:picMkLst>
          </pc:picChg>
          <pc:picChg chg="add mod">
            <ac:chgData name="Kwint Delbare" userId="3339327a-0d69-4815-8985-cd465e5e4cf1" providerId="ADAL" clId="{97054070-6B41-4C57-B969-CBF2AA1C0667}" dt="2026-04-14T12:39:34.879" v="2364" actId="1036"/>
            <ac:picMkLst>
              <pc:docMk/>
              <pc:sldMasterMk cId="3770589907" sldId="2147483660"/>
              <pc:sldLayoutMk cId="3576058356" sldId="2147483679"/>
              <ac:picMk id="6" creationId="{7A381206-633C-CF88-050A-304900242F71}"/>
            </ac:picMkLst>
          </pc:picChg>
          <pc:picChg chg="add mod">
            <ac:chgData name="Kwint Delbare" userId="3339327a-0d69-4815-8985-cd465e5e4cf1" providerId="ADAL" clId="{97054070-6B41-4C57-B969-CBF2AA1C0667}" dt="2026-04-14T12:41:19.019" v="2368" actId="1035"/>
            <ac:picMkLst>
              <pc:docMk/>
              <pc:sldMasterMk cId="3770589907" sldId="2147483660"/>
              <pc:sldLayoutMk cId="3576058356" sldId="2147483679"/>
              <ac:picMk id="7" creationId="{6EA106B5-E35D-923F-B502-D96957515B03}"/>
            </ac:picMkLst>
          </pc:picChg>
          <pc:picChg chg="mod">
            <ac:chgData name="Kwint Delbare" userId="3339327a-0d69-4815-8985-cd465e5e4cf1" providerId="ADAL" clId="{97054070-6B41-4C57-B969-CBF2AA1C0667}" dt="2026-04-13T13:59:52.848" v="17"/>
            <ac:picMkLst>
              <pc:docMk/>
              <pc:sldMasterMk cId="3770589907" sldId="2147483660"/>
              <pc:sldLayoutMk cId="3576058356" sldId="2147483679"/>
              <ac:picMk id="40" creationId="{EBB965BA-5FAA-5543-9444-B14F3D19DD2B}"/>
            </ac:picMkLst>
          </pc:picChg>
          <pc:picChg chg="mod">
            <ac:chgData name="Kwint Delbare" userId="3339327a-0d69-4815-8985-cd465e5e4cf1" providerId="ADAL" clId="{97054070-6B41-4C57-B969-CBF2AA1C0667}" dt="2026-04-13T13:59:52.848" v="17"/>
            <ac:picMkLst>
              <pc:docMk/>
              <pc:sldMasterMk cId="3770589907" sldId="2147483660"/>
              <pc:sldLayoutMk cId="3576058356" sldId="2147483679"/>
              <ac:picMk id="41" creationId="{33C1AA27-468E-4F19-A563-21152A310F35}"/>
            </ac:picMkLst>
          </pc:picChg>
          <pc:cxnChg chg="mod">
            <ac:chgData name="Kwint Delbare" userId="3339327a-0d69-4815-8985-cd465e5e4cf1" providerId="ADAL" clId="{97054070-6B41-4C57-B969-CBF2AA1C0667}" dt="2026-04-13T13:59:52.848" v="17"/>
            <ac:cxnSpMkLst>
              <pc:docMk/>
              <pc:sldMasterMk cId="3770589907" sldId="2147483660"/>
              <pc:sldLayoutMk cId="3576058356" sldId="2147483679"/>
              <ac:cxnSpMk id="39" creationId="{D90A106D-F82D-4A4A-81C2-51E2F76FBD9F}"/>
            </ac:cxnSpMkLst>
          </pc:cxnChg>
          <pc:cxnChg chg="mod">
            <ac:chgData name="Kwint Delbare" userId="3339327a-0d69-4815-8985-cd465e5e4cf1" providerId="ADAL" clId="{97054070-6B41-4C57-B969-CBF2AA1C0667}" dt="2026-04-13T13:59:52.848" v="17"/>
            <ac:cxnSpMkLst>
              <pc:docMk/>
              <pc:sldMasterMk cId="3770589907" sldId="2147483660"/>
              <pc:sldLayoutMk cId="3576058356" sldId="2147483679"/>
              <ac:cxnSpMk id="94" creationId="{357F7D0F-2D50-4418-8EB4-564A4B2CEE5B}"/>
            </ac:cxnSpMkLst>
          </pc:cxnChg>
        </pc:sldLayoutChg>
      </pc:sldMasterChg>
      <pc:sldMasterChg chg="addSp delSp modSp mod modSldLayout">
        <pc:chgData name="Kwint Delbare" userId="3339327a-0d69-4815-8985-cd465e5e4cf1" providerId="ADAL" clId="{97054070-6B41-4C57-B969-CBF2AA1C0667}" dt="2026-04-14T14:44:09.360" v="4014"/>
        <pc:sldMasterMkLst>
          <pc:docMk/>
          <pc:sldMasterMk cId="2378350945" sldId="2147483681"/>
        </pc:sldMasterMkLst>
        <pc:spChg chg="mod">
          <ac:chgData name="Kwint Delbare" userId="3339327a-0d69-4815-8985-cd465e5e4cf1" providerId="ADAL" clId="{97054070-6B41-4C57-B969-CBF2AA1C0667}" dt="2026-04-13T13:59:52.848" v="17"/>
          <ac:spMkLst>
            <pc:docMk/>
            <pc:sldMasterMk cId="2378350945" sldId="2147483681"/>
            <ac:spMk id="2" creationId="{06E20340-F309-4C15-A091-9346422556E1}"/>
          </ac:spMkLst>
        </pc:spChg>
        <pc:spChg chg="mod">
          <ac:chgData name="Kwint Delbare" userId="3339327a-0d69-4815-8985-cd465e5e4cf1" providerId="ADAL" clId="{97054070-6B41-4C57-B969-CBF2AA1C0667}" dt="2026-04-13T13:59:52.848" v="17"/>
          <ac:spMkLst>
            <pc:docMk/>
            <pc:sldMasterMk cId="2378350945" sldId="2147483681"/>
            <ac:spMk id="9" creationId="{00000000-0000-0000-0000-000000000000}"/>
          </ac:spMkLst>
        </pc:spChg>
        <pc:spChg chg="mod">
          <ac:chgData name="Kwint Delbare" userId="3339327a-0d69-4815-8985-cd465e5e4cf1" providerId="ADAL" clId="{97054070-6B41-4C57-B969-CBF2AA1C0667}" dt="2026-04-13T13:59:52.848" v="17"/>
          <ac:spMkLst>
            <pc:docMk/>
            <pc:sldMasterMk cId="2378350945" sldId="2147483681"/>
            <ac:spMk id="10" creationId="{00000000-0000-0000-0000-000000000000}"/>
          </ac:spMkLst>
        </pc:spChg>
        <pc:spChg chg="mod">
          <ac:chgData name="Kwint Delbare" userId="3339327a-0d69-4815-8985-cd465e5e4cf1" providerId="ADAL" clId="{97054070-6B41-4C57-B969-CBF2AA1C0667}" dt="2026-04-13T13:59:52.848" v="17"/>
          <ac:spMkLst>
            <pc:docMk/>
            <pc:sldMasterMk cId="2378350945" sldId="2147483681"/>
            <ac:spMk id="14" creationId="{00000000-0000-0000-0000-000000000000}"/>
          </ac:spMkLst>
        </pc:spChg>
        <pc:spChg chg="mod">
          <ac:chgData name="Kwint Delbare" userId="3339327a-0d69-4815-8985-cd465e5e4cf1" providerId="ADAL" clId="{97054070-6B41-4C57-B969-CBF2AA1C0667}" dt="2026-04-13T14:34:53.684" v="188" actId="14100"/>
          <ac:spMkLst>
            <pc:docMk/>
            <pc:sldMasterMk cId="2378350945" sldId="2147483681"/>
            <ac:spMk id="63" creationId="{0341B57B-D657-44D2-A69B-8571F2FEB2FC}"/>
          </ac:spMkLst>
        </pc:spChg>
        <pc:picChg chg="add mod">
          <ac:chgData name="Kwint Delbare" userId="3339327a-0d69-4815-8985-cd465e5e4cf1" providerId="ADAL" clId="{97054070-6B41-4C57-B969-CBF2AA1C0667}" dt="2026-04-14T12:35:40.609" v="2352" actId="1035"/>
          <ac:picMkLst>
            <pc:docMk/>
            <pc:sldMasterMk cId="2378350945" sldId="2147483681"/>
            <ac:picMk id="3" creationId="{39D1DB33-2CE5-9918-5B06-0540BDB18784}"/>
          </ac:picMkLst>
        </pc:picChg>
        <pc:picChg chg="mod">
          <ac:chgData name="Kwint Delbare" userId="3339327a-0d69-4815-8985-cd465e5e4cf1" providerId="ADAL" clId="{97054070-6B41-4C57-B969-CBF2AA1C0667}" dt="2026-04-14T12:35:01.779" v="2345" actId="1038"/>
          <ac:picMkLst>
            <pc:docMk/>
            <pc:sldMasterMk cId="2378350945" sldId="2147483681"/>
            <ac:picMk id="4" creationId="{A64B0956-6E80-3154-291B-834A4BCAD7EB}"/>
          </ac:picMkLst>
        </pc:picChg>
        <pc:picChg chg="add mod">
          <ac:chgData name="Kwint Delbare" userId="3339327a-0d69-4815-8985-cd465e5e4cf1" providerId="ADAL" clId="{97054070-6B41-4C57-B969-CBF2AA1C0667}" dt="2026-04-14T12:37:47.347" v="2360" actId="1035"/>
          <ac:picMkLst>
            <pc:docMk/>
            <pc:sldMasterMk cId="2378350945" sldId="2147483681"/>
            <ac:picMk id="5" creationId="{AD8FDC99-BD22-5D8D-8CE6-824E78294432}"/>
          </ac:picMkLst>
        </pc:picChg>
        <pc:picChg chg="mod">
          <ac:chgData name="Kwint Delbare" userId="3339327a-0d69-4815-8985-cd465e5e4cf1" providerId="ADAL" clId="{97054070-6B41-4C57-B969-CBF2AA1C0667}" dt="2026-04-13T14:35:01.688" v="191" actId="14100"/>
          <ac:picMkLst>
            <pc:docMk/>
            <pc:sldMasterMk cId="2378350945" sldId="2147483681"/>
            <ac:picMk id="6" creationId="{F0DED726-0A41-B981-4BDC-9284D8139956}"/>
          </ac:picMkLst>
        </pc:picChg>
        <pc:picChg chg="mod">
          <ac:chgData name="Kwint Delbare" userId="3339327a-0d69-4815-8985-cd465e5e4cf1" providerId="ADAL" clId="{97054070-6B41-4C57-B969-CBF2AA1C0667}" dt="2026-04-13T13:59:52.848" v="17"/>
          <ac:picMkLst>
            <pc:docMk/>
            <pc:sldMasterMk cId="2378350945" sldId="2147483681"/>
            <ac:picMk id="37" creationId="{EBB965BA-5FAA-5543-9444-B14F3D19DD2B}"/>
          </ac:picMkLst>
        </pc:picChg>
        <pc:picChg chg="mod">
          <ac:chgData name="Kwint Delbare" userId="3339327a-0d69-4815-8985-cd465e5e4cf1" providerId="ADAL" clId="{97054070-6B41-4C57-B969-CBF2AA1C0667}" dt="2026-04-13T13:59:52.848" v="17"/>
          <ac:picMkLst>
            <pc:docMk/>
            <pc:sldMasterMk cId="2378350945" sldId="2147483681"/>
            <ac:picMk id="38" creationId="{6C395660-CE89-4345-8089-CAD36085B633}"/>
          </ac:picMkLst>
        </pc:picChg>
        <pc:sldLayoutChg chg="addSp delSp modSp mod delAnim modAnim">
          <pc:chgData name="Kwint Delbare" userId="3339327a-0d69-4815-8985-cd465e5e4cf1" providerId="ADAL" clId="{97054070-6B41-4C57-B969-CBF2AA1C0667}" dt="2026-04-14T14:44:09.360" v="4014"/>
          <pc:sldLayoutMkLst>
            <pc:docMk/>
            <pc:sldMasterMk cId="2378350945" sldId="2147483681"/>
            <pc:sldLayoutMk cId="3641277703" sldId="2147483682"/>
          </pc:sldLayoutMkLst>
          <pc:spChg chg="mod">
            <ac:chgData name="Kwint Delbare" userId="3339327a-0d69-4815-8985-cd465e5e4cf1" providerId="ADAL" clId="{97054070-6B41-4C57-B969-CBF2AA1C0667}" dt="2026-04-13T13:59:52.848" v="17"/>
            <ac:spMkLst>
              <pc:docMk/>
              <pc:sldMasterMk cId="2378350945" sldId="2147483681"/>
              <pc:sldLayoutMk cId="3641277703" sldId="2147483682"/>
              <ac:spMk id="4" creationId="{936521E2-36D7-4AF3-B70B-FA4D9649E46F}"/>
            </ac:spMkLst>
          </pc:spChg>
          <pc:spChg chg="mod">
            <ac:chgData name="Kwint Delbare" userId="3339327a-0d69-4815-8985-cd465e5e4cf1" providerId="ADAL" clId="{97054070-6B41-4C57-B969-CBF2AA1C0667}" dt="2026-04-13T13:59:52.848" v="17"/>
            <ac:spMkLst>
              <pc:docMk/>
              <pc:sldMasterMk cId="2378350945" sldId="2147483681"/>
              <pc:sldLayoutMk cId="3641277703" sldId="2147483682"/>
              <ac:spMk id="10" creationId="{00000000-0000-0000-0000-000000000000}"/>
            </ac:spMkLst>
          </pc:spChg>
          <pc:spChg chg="mod">
            <ac:chgData name="Kwint Delbare" userId="3339327a-0d69-4815-8985-cd465e5e4cf1" providerId="ADAL" clId="{97054070-6B41-4C57-B969-CBF2AA1C0667}" dt="2026-04-13T13:59:52.848" v="17"/>
            <ac:spMkLst>
              <pc:docMk/>
              <pc:sldMasterMk cId="2378350945" sldId="2147483681"/>
              <pc:sldLayoutMk cId="3641277703" sldId="2147483682"/>
              <ac:spMk id="43" creationId="{7D33984A-D43C-428F-AB4A-04E5B59FAE71}"/>
            </ac:spMkLst>
          </pc:spChg>
          <pc:spChg chg="mod">
            <ac:chgData name="Kwint Delbare" userId="3339327a-0d69-4815-8985-cd465e5e4cf1" providerId="ADAL" clId="{97054070-6B41-4C57-B969-CBF2AA1C0667}" dt="2026-04-13T13:59:52.848" v="17"/>
            <ac:spMkLst>
              <pc:docMk/>
              <pc:sldMasterMk cId="2378350945" sldId="2147483681"/>
              <pc:sldLayoutMk cId="3641277703" sldId="2147483682"/>
              <ac:spMk id="44" creationId="{7AB46881-5DF0-4A35-AA27-0D32ECF82359}"/>
            </ac:spMkLst>
          </pc:spChg>
          <pc:spChg chg="mod">
            <ac:chgData name="Kwint Delbare" userId="3339327a-0d69-4815-8985-cd465e5e4cf1" providerId="ADAL" clId="{97054070-6B41-4C57-B969-CBF2AA1C0667}" dt="2026-04-13T13:59:52.848" v="17"/>
            <ac:spMkLst>
              <pc:docMk/>
              <pc:sldMasterMk cId="2378350945" sldId="2147483681"/>
              <pc:sldLayoutMk cId="3641277703" sldId="2147483682"/>
              <ac:spMk id="45" creationId="{D9FE3E1C-24B3-4F63-846C-260B4220AAC5}"/>
            </ac:spMkLst>
          </pc:spChg>
          <pc:spChg chg="mod">
            <ac:chgData name="Kwint Delbare" userId="3339327a-0d69-4815-8985-cd465e5e4cf1" providerId="ADAL" clId="{97054070-6B41-4C57-B969-CBF2AA1C0667}" dt="2026-04-13T13:59:52.848" v="17"/>
            <ac:spMkLst>
              <pc:docMk/>
              <pc:sldMasterMk cId="2378350945" sldId="2147483681"/>
              <pc:sldLayoutMk cId="3641277703" sldId="2147483682"/>
              <ac:spMk id="56323" creationId="{00000000-0000-0000-0000-000000000000}"/>
            </ac:spMkLst>
          </pc:spChg>
          <pc:spChg chg="mod">
            <ac:chgData name="Kwint Delbare" userId="3339327a-0d69-4815-8985-cd465e5e4cf1" providerId="ADAL" clId="{97054070-6B41-4C57-B969-CBF2AA1C0667}" dt="2026-04-13T13:59:52.848" v="17"/>
            <ac:spMkLst>
              <pc:docMk/>
              <pc:sldMasterMk cId="2378350945" sldId="2147483681"/>
              <pc:sldLayoutMk cId="3641277703" sldId="2147483682"/>
              <ac:spMk id="56325" creationId="{00000000-0000-0000-0000-000000000000}"/>
            </ac:spMkLst>
          </pc:spChg>
          <pc:spChg chg="mod">
            <ac:chgData name="Kwint Delbare" userId="3339327a-0d69-4815-8985-cd465e5e4cf1" providerId="ADAL" clId="{97054070-6B41-4C57-B969-CBF2AA1C0667}" dt="2026-04-13T13:59:52.848" v="17"/>
            <ac:spMkLst>
              <pc:docMk/>
              <pc:sldMasterMk cId="2378350945" sldId="2147483681"/>
              <pc:sldLayoutMk cId="3641277703" sldId="2147483682"/>
              <ac:spMk id="56347" creationId="{00000000-0000-0000-0000-000000000000}"/>
            </ac:spMkLst>
          </pc:spChg>
          <pc:picChg chg="add mod">
            <ac:chgData name="Kwint Delbare" userId="3339327a-0d69-4815-8985-cd465e5e4cf1" providerId="ADAL" clId="{97054070-6B41-4C57-B969-CBF2AA1C0667}" dt="2026-04-14T12:37:04.574" v="2358"/>
            <ac:picMkLst>
              <pc:docMk/>
              <pc:sldMasterMk cId="2378350945" sldId="2147483681"/>
              <pc:sldLayoutMk cId="3641277703" sldId="2147483682"/>
              <ac:picMk id="2" creationId="{FCA92AF3-71C5-5A79-3F04-917878899D3B}"/>
            </ac:picMkLst>
          </pc:picChg>
          <pc:picChg chg="add mod">
            <ac:chgData name="Kwint Delbare" userId="3339327a-0d69-4815-8985-cd465e5e4cf1" providerId="ADAL" clId="{97054070-6B41-4C57-B969-CBF2AA1C0667}" dt="2026-04-14T12:40:50.439" v="2367" actId="1036"/>
            <ac:picMkLst>
              <pc:docMk/>
              <pc:sldMasterMk cId="2378350945" sldId="2147483681"/>
              <pc:sldLayoutMk cId="3641277703" sldId="2147483682"/>
              <ac:picMk id="5" creationId="{48DFEE70-5A59-7BD2-EB3C-EC29350C66C2}"/>
            </ac:picMkLst>
          </pc:picChg>
          <pc:picChg chg="add mod">
            <ac:chgData name="Kwint Delbare" userId="3339327a-0d69-4815-8985-cd465e5e4cf1" providerId="ADAL" clId="{97054070-6B41-4C57-B969-CBF2AA1C0667}" dt="2026-04-14T12:40:32.363" v="2365" actId="1035"/>
            <ac:picMkLst>
              <pc:docMk/>
              <pc:sldMasterMk cId="2378350945" sldId="2147483681"/>
              <pc:sldLayoutMk cId="3641277703" sldId="2147483682"/>
              <ac:picMk id="6" creationId="{2379DF0C-8519-645C-4722-515BBDF79E2F}"/>
            </ac:picMkLst>
          </pc:picChg>
          <pc:picChg chg="mod">
            <ac:chgData name="Kwint Delbare" userId="3339327a-0d69-4815-8985-cd465e5e4cf1" providerId="ADAL" clId="{97054070-6B41-4C57-B969-CBF2AA1C0667}" dt="2026-04-13T13:59:52.848" v="17"/>
            <ac:picMkLst>
              <pc:docMk/>
              <pc:sldMasterMk cId="2378350945" sldId="2147483681"/>
              <pc:sldLayoutMk cId="3641277703" sldId="2147483682"/>
              <ac:picMk id="46" creationId="{EBB965BA-5FAA-5543-9444-B14F3D19DD2B}"/>
            </ac:picMkLst>
          </pc:picChg>
          <pc:picChg chg="mod">
            <ac:chgData name="Kwint Delbare" userId="3339327a-0d69-4815-8985-cd465e5e4cf1" providerId="ADAL" clId="{97054070-6B41-4C57-B969-CBF2AA1C0667}" dt="2026-04-13T13:59:52.848" v="17"/>
            <ac:picMkLst>
              <pc:docMk/>
              <pc:sldMasterMk cId="2378350945" sldId="2147483681"/>
              <pc:sldLayoutMk cId="3641277703" sldId="2147483682"/>
              <ac:picMk id="102" creationId="{EA088D67-7B06-4281-990B-01FE6467697E}"/>
            </ac:picMkLst>
          </pc:picChg>
        </pc:sldLayoutChg>
        <pc:sldLayoutChg chg="addSp delSp modSp">
          <pc:chgData name="Kwint Delbare" userId="3339327a-0d69-4815-8985-cd465e5e4cf1" providerId="ADAL" clId="{97054070-6B41-4C57-B969-CBF2AA1C0667}" dt="2026-04-14T12:34:22.460" v="2276" actId="478"/>
          <pc:sldLayoutMkLst>
            <pc:docMk/>
            <pc:sldMasterMk cId="2378350945" sldId="2147483681"/>
            <pc:sldLayoutMk cId="3500204269" sldId="2147483683"/>
          </pc:sldLayoutMkLst>
          <pc:spChg chg="mod">
            <ac:chgData name="Kwint Delbare" userId="3339327a-0d69-4815-8985-cd465e5e4cf1" providerId="ADAL" clId="{97054070-6B41-4C57-B969-CBF2AA1C0667}" dt="2026-04-13T13:59:52.848" v="17"/>
            <ac:spMkLst>
              <pc:docMk/>
              <pc:sldMasterMk cId="2378350945" sldId="2147483681"/>
              <pc:sldLayoutMk cId="3500204269" sldId="2147483683"/>
              <ac:spMk id="2" creationId="{EC7C0E3E-0D11-4538-8949-D8211CDC6C1D}"/>
            </ac:spMkLst>
          </pc:spChg>
          <pc:spChg chg="mod">
            <ac:chgData name="Kwint Delbare" userId="3339327a-0d69-4815-8985-cd465e5e4cf1" providerId="ADAL" clId="{97054070-6B41-4C57-B969-CBF2AA1C0667}" dt="2026-04-13T13:59:52.848" v="17"/>
            <ac:spMkLst>
              <pc:docMk/>
              <pc:sldMasterMk cId="2378350945" sldId="2147483681"/>
              <pc:sldLayoutMk cId="3500204269" sldId="2147483683"/>
              <ac:spMk id="6" creationId="{0E7C54A7-24E4-4E66-907D-44DB138DAC0D}"/>
            </ac:spMkLst>
          </pc:spChg>
          <pc:cxnChg chg="mod">
            <ac:chgData name="Kwint Delbare" userId="3339327a-0d69-4815-8985-cd465e5e4cf1" providerId="ADAL" clId="{97054070-6B41-4C57-B969-CBF2AA1C0667}" dt="2026-04-13T13:59:52.848" v="17"/>
            <ac:cxnSpMkLst>
              <pc:docMk/>
              <pc:sldMasterMk cId="2378350945" sldId="2147483681"/>
              <pc:sldLayoutMk cId="3500204269" sldId="2147483683"/>
              <ac:cxnSpMk id="5" creationId="{AA26AA14-B9DD-4FF8-8B2B-689FEBBACA1A}"/>
            </ac:cxnSpMkLst>
          </pc:cxnChg>
        </pc:sldLayoutChg>
        <pc:sldLayoutChg chg="modSp">
          <pc:chgData name="Kwint Delbare" userId="3339327a-0d69-4815-8985-cd465e5e4cf1" providerId="ADAL" clId="{97054070-6B41-4C57-B969-CBF2AA1C0667}" dt="2026-04-13T13:59:52.848" v="17"/>
          <pc:sldLayoutMkLst>
            <pc:docMk/>
            <pc:sldMasterMk cId="2378350945" sldId="2147483681"/>
            <pc:sldLayoutMk cId="2040447387" sldId="2147483684"/>
          </pc:sldLayoutMkLst>
          <pc:spChg chg="mod">
            <ac:chgData name="Kwint Delbare" userId="3339327a-0d69-4815-8985-cd465e5e4cf1" providerId="ADAL" clId="{97054070-6B41-4C57-B969-CBF2AA1C0667}" dt="2026-04-13T13:59:52.848" v="17"/>
            <ac:spMkLst>
              <pc:docMk/>
              <pc:sldMasterMk cId="2378350945" sldId="2147483681"/>
              <pc:sldLayoutMk cId="2040447387" sldId="2147483684"/>
              <ac:spMk id="2" creationId="{EC7C0E3E-0D11-4538-8949-D8211CDC6C1D}"/>
            </ac:spMkLst>
          </pc:spChg>
          <pc:spChg chg="mod">
            <ac:chgData name="Kwint Delbare" userId="3339327a-0d69-4815-8985-cd465e5e4cf1" providerId="ADAL" clId="{97054070-6B41-4C57-B969-CBF2AA1C0667}" dt="2026-04-13T13:59:52.848" v="17"/>
            <ac:spMkLst>
              <pc:docMk/>
              <pc:sldMasterMk cId="2378350945" sldId="2147483681"/>
              <pc:sldLayoutMk cId="2040447387" sldId="2147483684"/>
              <ac:spMk id="6" creationId="{0E7C54A7-24E4-4E66-907D-44DB138DAC0D}"/>
            </ac:spMkLst>
          </pc:spChg>
          <pc:cxnChg chg="mod">
            <ac:chgData name="Kwint Delbare" userId="3339327a-0d69-4815-8985-cd465e5e4cf1" providerId="ADAL" clId="{97054070-6B41-4C57-B969-CBF2AA1C0667}" dt="2026-04-13T13:59:52.848" v="17"/>
            <ac:cxnSpMkLst>
              <pc:docMk/>
              <pc:sldMasterMk cId="2378350945" sldId="2147483681"/>
              <pc:sldLayoutMk cId="2040447387" sldId="2147483684"/>
              <ac:cxnSpMk id="8" creationId="{FDDE0A18-E398-40EE-9B5C-EFF1AB1879B0}"/>
            </ac:cxnSpMkLst>
          </pc:cxnChg>
        </pc:sldLayoutChg>
        <pc:sldLayoutChg chg="modSp">
          <pc:chgData name="Kwint Delbare" userId="3339327a-0d69-4815-8985-cd465e5e4cf1" providerId="ADAL" clId="{97054070-6B41-4C57-B969-CBF2AA1C0667}" dt="2026-04-13T13:59:52.848" v="17"/>
          <pc:sldLayoutMkLst>
            <pc:docMk/>
            <pc:sldMasterMk cId="2378350945" sldId="2147483681"/>
            <pc:sldLayoutMk cId="2154812607" sldId="2147483685"/>
          </pc:sldLayoutMkLst>
          <pc:spChg chg="mod">
            <ac:chgData name="Kwint Delbare" userId="3339327a-0d69-4815-8985-cd465e5e4cf1" providerId="ADAL" clId="{97054070-6B41-4C57-B969-CBF2AA1C0667}" dt="2026-04-13T13:59:52.848" v="17"/>
            <ac:spMkLst>
              <pc:docMk/>
              <pc:sldMasterMk cId="2378350945" sldId="2147483681"/>
              <pc:sldLayoutMk cId="2154812607" sldId="2147483685"/>
              <ac:spMk id="2" creationId="{EC7C0E3E-0D11-4538-8949-D8211CDC6C1D}"/>
            </ac:spMkLst>
          </pc:spChg>
          <pc:spChg chg="mod">
            <ac:chgData name="Kwint Delbare" userId="3339327a-0d69-4815-8985-cd465e5e4cf1" providerId="ADAL" clId="{97054070-6B41-4C57-B969-CBF2AA1C0667}" dt="2026-04-13T13:59:52.848" v="17"/>
            <ac:spMkLst>
              <pc:docMk/>
              <pc:sldMasterMk cId="2378350945" sldId="2147483681"/>
              <pc:sldLayoutMk cId="2154812607" sldId="2147483685"/>
              <ac:spMk id="9" creationId="{59A1B071-1AF1-4E5C-847C-81B99F1817C7}"/>
            </ac:spMkLst>
          </pc:spChg>
          <pc:spChg chg="mod">
            <ac:chgData name="Kwint Delbare" userId="3339327a-0d69-4815-8985-cd465e5e4cf1" providerId="ADAL" clId="{97054070-6B41-4C57-B969-CBF2AA1C0667}" dt="2026-04-13T13:59:52.848" v="17"/>
            <ac:spMkLst>
              <pc:docMk/>
              <pc:sldMasterMk cId="2378350945" sldId="2147483681"/>
              <pc:sldLayoutMk cId="2154812607" sldId="2147483685"/>
              <ac:spMk id="10" creationId="{1FECB638-90E0-45FF-9E57-2E1BEA99D056}"/>
            </ac:spMkLst>
          </pc:spChg>
          <pc:cxnChg chg="mod">
            <ac:chgData name="Kwint Delbare" userId="3339327a-0d69-4815-8985-cd465e5e4cf1" providerId="ADAL" clId="{97054070-6B41-4C57-B969-CBF2AA1C0667}" dt="2026-04-13T13:59:52.848" v="17"/>
            <ac:cxnSpMkLst>
              <pc:docMk/>
              <pc:sldMasterMk cId="2378350945" sldId="2147483681"/>
              <pc:sldLayoutMk cId="2154812607" sldId="2147483685"/>
              <ac:cxnSpMk id="8" creationId="{8FE92DEE-E179-466F-A2E3-A937D4BD20BC}"/>
            </ac:cxnSpMkLst>
          </pc:cxnChg>
        </pc:sldLayoutChg>
        <pc:sldLayoutChg chg="modSp">
          <pc:chgData name="Kwint Delbare" userId="3339327a-0d69-4815-8985-cd465e5e4cf1" providerId="ADAL" clId="{97054070-6B41-4C57-B969-CBF2AA1C0667}" dt="2026-04-13T13:59:52.848" v="17"/>
          <pc:sldLayoutMkLst>
            <pc:docMk/>
            <pc:sldMasterMk cId="2378350945" sldId="2147483681"/>
            <pc:sldLayoutMk cId="3369891761" sldId="2147483686"/>
          </pc:sldLayoutMkLst>
          <pc:spChg chg="mod">
            <ac:chgData name="Kwint Delbare" userId="3339327a-0d69-4815-8985-cd465e5e4cf1" providerId="ADAL" clId="{97054070-6B41-4C57-B969-CBF2AA1C0667}" dt="2026-04-13T13:59:52.848" v="17"/>
            <ac:spMkLst>
              <pc:docMk/>
              <pc:sldMasterMk cId="2378350945" sldId="2147483681"/>
              <pc:sldLayoutMk cId="3369891761" sldId="2147483686"/>
              <ac:spMk id="3" creationId="{49F9D6BA-4369-4A77-B906-1DB3998CAEE6}"/>
            </ac:spMkLst>
          </pc:spChg>
          <pc:spChg chg="mod">
            <ac:chgData name="Kwint Delbare" userId="3339327a-0d69-4815-8985-cd465e5e4cf1" providerId="ADAL" clId="{97054070-6B41-4C57-B969-CBF2AA1C0667}" dt="2026-04-13T13:59:52.848" v="17"/>
            <ac:spMkLst>
              <pc:docMk/>
              <pc:sldMasterMk cId="2378350945" sldId="2147483681"/>
              <pc:sldLayoutMk cId="3369891761" sldId="2147483686"/>
              <ac:spMk id="9" creationId="{C1D3BEF3-BA94-4314-8B5C-E1B50DD15057}"/>
            </ac:spMkLst>
          </pc:spChg>
          <pc:spChg chg="mod">
            <ac:chgData name="Kwint Delbare" userId="3339327a-0d69-4815-8985-cd465e5e4cf1" providerId="ADAL" clId="{97054070-6B41-4C57-B969-CBF2AA1C0667}" dt="2026-04-13T13:59:52.848" v="17"/>
            <ac:spMkLst>
              <pc:docMk/>
              <pc:sldMasterMk cId="2378350945" sldId="2147483681"/>
              <pc:sldLayoutMk cId="3369891761" sldId="2147483686"/>
              <ac:spMk id="10" creationId="{39F16787-8A53-41D0-B7DB-805E3E72C17B}"/>
            </ac:spMkLst>
          </pc:spChg>
          <pc:spChg chg="mod">
            <ac:chgData name="Kwint Delbare" userId="3339327a-0d69-4815-8985-cd465e5e4cf1" providerId="ADAL" clId="{97054070-6B41-4C57-B969-CBF2AA1C0667}" dt="2026-04-13T13:59:52.848" v="17"/>
            <ac:spMkLst>
              <pc:docMk/>
              <pc:sldMasterMk cId="2378350945" sldId="2147483681"/>
              <pc:sldLayoutMk cId="3369891761" sldId="2147483686"/>
              <ac:spMk id="11" creationId="{C7BEF393-6511-46BA-9E6C-1CDE034CBF68}"/>
            </ac:spMkLst>
          </pc:spChg>
          <pc:spChg chg="mod">
            <ac:chgData name="Kwint Delbare" userId="3339327a-0d69-4815-8985-cd465e5e4cf1" providerId="ADAL" clId="{97054070-6B41-4C57-B969-CBF2AA1C0667}" dt="2026-04-13T13:59:52.848" v="17"/>
            <ac:spMkLst>
              <pc:docMk/>
              <pc:sldMasterMk cId="2378350945" sldId="2147483681"/>
              <pc:sldLayoutMk cId="3369891761" sldId="2147483686"/>
              <ac:spMk id="12" creationId="{142739B0-932D-4E43-A871-586E86D63CDA}"/>
            </ac:spMkLst>
          </pc:spChg>
          <pc:spChg chg="mod">
            <ac:chgData name="Kwint Delbare" userId="3339327a-0d69-4815-8985-cd465e5e4cf1" providerId="ADAL" clId="{97054070-6B41-4C57-B969-CBF2AA1C0667}" dt="2026-04-13T13:59:52.848" v="17"/>
            <ac:spMkLst>
              <pc:docMk/>
              <pc:sldMasterMk cId="2378350945" sldId="2147483681"/>
              <pc:sldLayoutMk cId="3369891761" sldId="2147483686"/>
              <ac:spMk id="13" creationId="{495EE1E9-8C9C-4791-ADEC-8A6CB2EB49B2}"/>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CA8AA83-241B-B4C3-5310-A88814C2FC7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6762F36-4B95-AEEE-D0F6-EFB65B4080F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73F3832-3C60-4B5B-9020-578869FC647E}" type="datetimeFigureOut">
              <a:rPr lang="en-US" smtClean="0"/>
              <a:t>5/5/2026</a:t>
            </a:fld>
            <a:endParaRPr lang="en-US"/>
          </a:p>
        </p:txBody>
      </p:sp>
      <p:sp>
        <p:nvSpPr>
          <p:cNvPr id="4" name="Footer Placeholder 3">
            <a:extLst>
              <a:ext uri="{FF2B5EF4-FFF2-40B4-BE49-F238E27FC236}">
                <a16:creationId xmlns:a16="http://schemas.microsoft.com/office/drawing/2014/main" id="{245D95AB-5CC7-C7CC-4589-CC543B35905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6FFE993-BB0E-0548-D799-DA6B119EE34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6DB5994-C055-45F2-A29A-C3A8318BD652}" type="slidenum">
              <a:rPr lang="en-US" smtClean="0"/>
              <a:t>‹#›</a:t>
            </a:fld>
            <a:endParaRPr lang="en-US"/>
          </a:p>
        </p:txBody>
      </p:sp>
    </p:spTree>
    <p:extLst>
      <p:ext uri="{BB962C8B-B14F-4D97-AF65-F5344CB8AC3E}">
        <p14:creationId xmlns:p14="http://schemas.microsoft.com/office/powerpoint/2010/main" val="1938978776"/>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680C0C-85DF-417F-8238-DB0D15743621}" type="datetimeFigureOut">
              <a:rPr lang="en-GB" smtClean="0"/>
              <a:t>05/05/2026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9A0A48-EDB1-4AFE-B1B7-10CE2A416496}" type="slidenum">
              <a:rPr lang="en-GB" smtClean="0"/>
              <a:t>‹#›</a:t>
            </a:fld>
            <a:endParaRPr lang="en-GB"/>
          </a:p>
        </p:txBody>
      </p:sp>
    </p:spTree>
    <p:extLst>
      <p:ext uri="{BB962C8B-B14F-4D97-AF65-F5344CB8AC3E}">
        <p14:creationId xmlns:p14="http://schemas.microsoft.com/office/powerpoint/2010/main" val="326201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1963" y="693738"/>
            <a:ext cx="6161087" cy="3465512"/>
          </a:xfrm>
        </p:spPr>
      </p:sp>
      <p:sp>
        <p:nvSpPr>
          <p:cNvPr id="3" name="Notes Placeholder 2"/>
          <p:cNvSpPr>
            <a:spLocks noGrp="1"/>
          </p:cNvSpPr>
          <p:nvPr>
            <p:ph type="body" idx="1"/>
          </p:nvPr>
        </p:nvSpPr>
        <p:spPr/>
        <p:txBody>
          <a:bodyPr/>
          <a:lstStyle/>
          <a:p>
            <a:r>
              <a:rPr lang="en-GB" dirty="0"/>
              <a:t>Have you ever gotten to that point in your research where you have to choose which evaporation dataset or model to use and get lost in the plethora of options out there? So, you end up using the dataset your research group is most familiar with. Sounds familiar? With the ESA climate change initiative land evaporation project we are trying to solve that problem by providing an extensively validated and tested new product, which should in the future act as a benchmark for long-term evaporation datasets.</a:t>
            </a:r>
            <a:endParaRPr lang="en-US"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1</a:t>
            </a:fld>
            <a:endParaRPr lang="en-US" dirty="0"/>
          </a:p>
        </p:txBody>
      </p:sp>
    </p:spTree>
    <p:extLst>
      <p:ext uri="{BB962C8B-B14F-4D97-AF65-F5344CB8AC3E}">
        <p14:creationId xmlns:p14="http://schemas.microsoft.com/office/powerpoint/2010/main" val="1822512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want to provide a dataset ranging from 1980 until present, consisting of total land evaporation and all its subcomponents like transpiration, interception loss or bare soil evaporation.</a:t>
            </a:r>
          </a:p>
          <a:p>
            <a:r>
              <a:rPr lang="en-GB" dirty="0"/>
              <a:t>The data will have a spatial resolution of 0.1° and will be estimated as a daily total.</a:t>
            </a:r>
          </a:p>
          <a:p>
            <a:r>
              <a:rPr lang="en-GB" dirty="0"/>
              <a:t>At last, we strive to use as much direct earth observation data as possible.</a:t>
            </a:r>
          </a:p>
          <a:p>
            <a:r>
              <a:rPr lang="en-GB" dirty="0"/>
              <a:t>All of this is nothing very new in the world of evaporation datasets, however…</a:t>
            </a:r>
            <a:endParaRPr lang="en-US" dirty="0"/>
          </a:p>
        </p:txBody>
      </p:sp>
      <p:sp>
        <p:nvSpPr>
          <p:cNvPr id="4" name="Slide Number Placeholder 3"/>
          <p:cNvSpPr>
            <a:spLocks noGrp="1"/>
          </p:cNvSpPr>
          <p:nvPr>
            <p:ph type="sldNum" sz="quarter" idx="5"/>
          </p:nvPr>
        </p:nvSpPr>
        <p:spPr/>
        <p:txBody>
          <a:bodyPr/>
          <a:lstStyle/>
          <a:p>
            <a:fld id="{539A0A48-EDB1-4AFE-B1B7-10CE2A416496}" type="slidenum">
              <a:rPr lang="en-GB" smtClean="0"/>
              <a:t>2</a:t>
            </a:fld>
            <a:endParaRPr lang="en-GB"/>
          </a:p>
        </p:txBody>
      </p:sp>
    </p:spTree>
    <p:extLst>
      <p:ext uri="{BB962C8B-B14F-4D97-AF65-F5344CB8AC3E}">
        <p14:creationId xmlns:p14="http://schemas.microsoft.com/office/powerpoint/2010/main" val="3848623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the algorithm and its selection is what makes the dataset outstanding. The model is split up into 4 modules, which work together to obtain all of the components of the total land evaporation. Each module also has its own subprocesses, for instance how the ground heat flux is modelled for the potential evaporation or which model we use for rainfall interception… For each module we will thus test several implementations, which allows us validate over half a million combinations. By validating these against eddy-covariance data, we will end up with one model combination which performs best and relies as much on earth observation as possible. </a:t>
            </a:r>
          </a:p>
          <a:p>
            <a:endParaRPr lang="en-GB" dirty="0"/>
          </a:p>
          <a:p>
            <a:r>
              <a:rPr lang="en-GB" dirty="0"/>
              <a:t>Additionally to this huge benchmarking effort, the modular structure also allows us to quantify epistemic uncertainty for each module option by comparing the range in validation results accompanying each option. </a:t>
            </a:r>
          </a:p>
          <a:p>
            <a:r>
              <a:rPr lang="en-GB" dirty="0"/>
              <a:t>In the end, the ESA CCI land evaporation project will thus provide a Multiphysics backed land evaporation model, which will provide a long-term daily dataset of land evaporation and its components, accompanied with both its epistemic and aleatoric uncertainty. </a:t>
            </a:r>
          </a:p>
          <a:p>
            <a:endParaRPr lang="en-GB" dirty="0"/>
          </a:p>
          <a:p>
            <a:r>
              <a:rPr lang="en-GB" dirty="0"/>
              <a:t>If you want to know more details about the processes we will be testing or the set-up of the algorithm, you can find me at the PICO spot A.6, see you there.</a:t>
            </a:r>
            <a:endParaRPr lang="en-US" dirty="0"/>
          </a:p>
        </p:txBody>
      </p:sp>
      <p:sp>
        <p:nvSpPr>
          <p:cNvPr id="4" name="Slide Number Placeholder 3"/>
          <p:cNvSpPr>
            <a:spLocks noGrp="1"/>
          </p:cNvSpPr>
          <p:nvPr>
            <p:ph type="sldNum" sz="quarter" idx="5"/>
          </p:nvPr>
        </p:nvSpPr>
        <p:spPr/>
        <p:txBody>
          <a:bodyPr/>
          <a:lstStyle/>
          <a:p>
            <a:fld id="{539A0A48-EDB1-4AFE-B1B7-10CE2A416496}" type="slidenum">
              <a:rPr lang="en-GB" smtClean="0"/>
              <a:t>3</a:t>
            </a:fld>
            <a:endParaRPr lang="en-GB"/>
          </a:p>
        </p:txBody>
      </p:sp>
    </p:spTree>
    <p:extLst>
      <p:ext uri="{BB962C8B-B14F-4D97-AF65-F5344CB8AC3E}">
        <p14:creationId xmlns:p14="http://schemas.microsoft.com/office/powerpoint/2010/main" val="22274800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382091FC-42BD-414F-9D13-03B9D4792A4A}"/>
              </a:ext>
            </a:extLst>
          </p:cNvPr>
          <p:cNvSpPr>
            <a:spLocks noGrp="1" noRot="1" noChangeAspect="1" noChangeArrowheads="1" noTextEdit="1"/>
          </p:cNvSpPr>
          <p:nvPr>
            <p:ph type="sldImg"/>
          </p:nvPr>
        </p:nvSpPr>
        <p:spPr>
          <a:xfrm>
            <a:off x="685800" y="1143000"/>
            <a:ext cx="5486400" cy="3086100"/>
          </a:xfrm>
          <a:ln/>
        </p:spPr>
      </p:sp>
      <p:sp>
        <p:nvSpPr>
          <p:cNvPr id="88067" name="Notes Placeholder 2">
            <a:extLst>
              <a:ext uri="{FF2B5EF4-FFF2-40B4-BE49-F238E27FC236}">
                <a16:creationId xmlns:a16="http://schemas.microsoft.com/office/drawing/2014/main" id="{A6FC3FAF-15EF-334C-9023-46FEA7AF70D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p>
        </p:txBody>
      </p:sp>
      <p:sp>
        <p:nvSpPr>
          <p:cNvPr id="88068" name="Slide Number Placeholder 3">
            <a:extLst>
              <a:ext uri="{FF2B5EF4-FFF2-40B4-BE49-F238E27FC236}">
                <a16:creationId xmlns:a16="http://schemas.microsoft.com/office/drawing/2014/main" id="{C05081C1-7D6A-2D4B-9972-ABE9806FBF4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62013">
              <a:defRPr sz="2400">
                <a:solidFill>
                  <a:schemeClr val="tx1"/>
                </a:solidFill>
                <a:latin typeface="Verdana" panose="020B0604030504040204" pitchFamily="34" charset="0"/>
                <a:ea typeface="MS PGothic" panose="020B0600070205080204" pitchFamily="34" charset="-128"/>
              </a:defRPr>
            </a:lvl1pPr>
            <a:lvl2pPr marL="742950" indent="-285750" defTabSz="862013">
              <a:defRPr sz="2400">
                <a:solidFill>
                  <a:schemeClr val="tx1"/>
                </a:solidFill>
                <a:latin typeface="Verdana" panose="020B0604030504040204" pitchFamily="34" charset="0"/>
                <a:ea typeface="MS PGothic" panose="020B0600070205080204" pitchFamily="34" charset="-128"/>
              </a:defRPr>
            </a:lvl2pPr>
            <a:lvl3pPr marL="1143000" indent="-228600" defTabSz="862013">
              <a:defRPr sz="2400">
                <a:solidFill>
                  <a:schemeClr val="tx1"/>
                </a:solidFill>
                <a:latin typeface="Verdana" panose="020B0604030504040204" pitchFamily="34" charset="0"/>
                <a:ea typeface="MS PGothic" panose="020B0600070205080204" pitchFamily="34" charset="-128"/>
              </a:defRPr>
            </a:lvl3pPr>
            <a:lvl4pPr marL="1600200" indent="-228600" defTabSz="862013">
              <a:defRPr sz="2400">
                <a:solidFill>
                  <a:schemeClr val="tx1"/>
                </a:solidFill>
                <a:latin typeface="Verdana" panose="020B0604030504040204" pitchFamily="34" charset="0"/>
                <a:ea typeface="MS PGothic" panose="020B0600070205080204" pitchFamily="34" charset="-128"/>
              </a:defRPr>
            </a:lvl4pPr>
            <a:lvl5pPr marL="2057400" indent="-228600" defTabSz="862013">
              <a:defRPr sz="2400">
                <a:solidFill>
                  <a:schemeClr val="tx1"/>
                </a:solidFill>
                <a:latin typeface="Verdana" panose="020B0604030504040204" pitchFamily="34" charset="0"/>
                <a:ea typeface="MS PGothic" panose="020B0600070205080204" pitchFamily="34" charset="-128"/>
              </a:defRPr>
            </a:lvl5pPr>
            <a:lvl6pPr marL="2514600" indent="-228600" defTabSz="862013"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defTabSz="862013"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defTabSz="862013"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defTabSz="862013"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marL="0" marR="0" lvl="0" indent="0" algn="r" defTabSz="862013" rtl="0" eaLnBrk="1" fontAlgn="base" latinLnBrk="0" hangingPunct="1">
              <a:lnSpc>
                <a:spcPct val="100000"/>
              </a:lnSpc>
              <a:spcBef>
                <a:spcPct val="0"/>
              </a:spcBef>
              <a:spcAft>
                <a:spcPct val="0"/>
              </a:spcAft>
              <a:buClrTx/>
              <a:buSzTx/>
              <a:buFontTx/>
              <a:buNone/>
              <a:tabLst/>
              <a:defRPr/>
            </a:pPr>
            <a:fld id="{78559942-F8A4-6B4E-8DA0-D952CC01A821}" type="slidenum">
              <a:rPr kumimoji="0" lang="en-US" altLang="en-US" sz="11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862013" rtl="0" eaLnBrk="1" fontAlgn="base" latinLnBrk="0" hangingPunct="1">
                <a:lnSpc>
                  <a:spcPct val="100000"/>
                </a:lnSpc>
                <a:spcBef>
                  <a:spcPct val="0"/>
                </a:spcBef>
                <a:spcAft>
                  <a:spcPct val="0"/>
                </a:spcAft>
                <a:buClrTx/>
                <a:buSzTx/>
                <a:buFontTx/>
                <a:buNone/>
                <a:tabLst/>
                <a:defRPr/>
              </a:pPr>
              <a:t>4</a:t>
            </a:fld>
            <a:endParaRPr kumimoji="0" lang="en-US" altLang="en-US" sz="11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3618999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591F3A-B27B-96F6-CB50-CF67D00C0E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ED1178-5044-2120-6D64-4ED40F5E2FC4}"/>
              </a:ext>
            </a:extLst>
          </p:cNvPr>
          <p:cNvSpPr>
            <a:spLocks noGrp="1" noRot="1" noChangeAspect="1"/>
          </p:cNvSpPr>
          <p:nvPr>
            <p:ph type="sldImg"/>
          </p:nvPr>
        </p:nvSpPr>
        <p:spPr>
          <a:xfrm>
            <a:off x="461963" y="693738"/>
            <a:ext cx="6161087" cy="3465512"/>
          </a:xfrm>
        </p:spPr>
      </p:sp>
      <p:sp>
        <p:nvSpPr>
          <p:cNvPr id="3" name="Notes Placeholder 2">
            <a:extLst>
              <a:ext uri="{FF2B5EF4-FFF2-40B4-BE49-F238E27FC236}">
                <a16:creationId xmlns:a16="http://schemas.microsoft.com/office/drawing/2014/main" id="{7770334C-5359-69CB-A7CE-D64AAE4940E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B3F816E-51F1-FC3F-5A27-FC30776E8C75}"/>
              </a:ext>
            </a:extLst>
          </p:cNvPr>
          <p:cNvSpPr>
            <a:spLocks noGrp="1"/>
          </p:cNvSpPr>
          <p:nvPr>
            <p:ph type="sldNum" sz="quarter" idx="10"/>
          </p:nvPr>
        </p:nvSpPr>
        <p:spPr/>
        <p:txBody>
          <a:bodyPr/>
          <a:lstStyle/>
          <a:p>
            <a:pPr>
              <a:defRPr/>
            </a:pPr>
            <a:fld id="{D8DF57D7-2670-4E78-96DD-D9B22805124F}" type="slidenum">
              <a:rPr lang="en-US" smtClean="0"/>
              <a:pPr>
                <a:defRPr/>
              </a:pPr>
              <a:t>5</a:t>
            </a:fld>
            <a:endParaRPr lang="en-US" dirty="0"/>
          </a:p>
        </p:txBody>
      </p:sp>
    </p:spTree>
    <p:extLst>
      <p:ext uri="{BB962C8B-B14F-4D97-AF65-F5344CB8AC3E}">
        <p14:creationId xmlns:p14="http://schemas.microsoft.com/office/powerpoint/2010/main" val="15246849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blank" preserve="1">
  <p:cSld name="Corporate 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464F84-246C-4657-8172-1E2969D0F603}" type="datetime1">
              <a:rPr lang="en-GB" smtClean="0"/>
              <a:t>05/05/2026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AE184E0-0BD4-4705-A12B-9B71DDE63301}" type="slidenum">
              <a:rPr lang="en-GB" smtClean="0"/>
              <a:t>‹#›</a:t>
            </a:fld>
            <a:endParaRPr lang="en-GB"/>
          </a:p>
        </p:txBody>
      </p:sp>
      <p:pic>
        <p:nvPicPr>
          <p:cNvPr id="6" name="Logo Large EN"/>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78119" y="2283675"/>
            <a:ext cx="4801051" cy="4172720"/>
          </a:xfrm>
          <a:prstGeom prst="rect">
            <a:avLst/>
          </a:prstGeom>
        </p:spPr>
      </p:pic>
    </p:spTree>
    <p:extLst>
      <p:ext uri="{BB962C8B-B14F-4D97-AF65-F5344CB8AC3E}">
        <p14:creationId xmlns:p14="http://schemas.microsoft.com/office/powerpoint/2010/main" val="1091436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7" name="Rectangle 6"/>
          <p:cNvSpPr/>
          <p:nvPr userDrawn="1"/>
        </p:nvSpPr>
        <p:spPr>
          <a:xfrm>
            <a:off x="914484" y="1393200"/>
            <a:ext cx="16425779" cy="6505200"/>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60" noProof="0" dirty="0"/>
          </a:p>
        </p:txBody>
      </p:sp>
      <p:sp>
        <p:nvSpPr>
          <p:cNvPr id="2" name="Title 1"/>
          <p:cNvSpPr>
            <a:spLocks noGrp="1"/>
          </p:cNvSpPr>
          <p:nvPr>
            <p:ph type="ctrTitle" hasCustomPrompt="1"/>
          </p:nvPr>
        </p:nvSpPr>
        <p:spPr bwMode="white">
          <a:xfrm>
            <a:off x="1291193" y="1743240"/>
            <a:ext cx="7416679" cy="5769600"/>
          </a:xfrm>
        </p:spPr>
        <p:txBody>
          <a:bodyPr anchor="t" anchorCtr="0">
            <a:noAutofit/>
          </a:bodyPr>
          <a:lstStyle>
            <a:lvl1pPr algn="l">
              <a:lnSpc>
                <a:spcPts val="3500"/>
              </a:lnSpc>
              <a:defRPr sz="2500" u="none" cap="none" baseline="0">
                <a:solidFill>
                  <a:schemeClr val="bg1"/>
                </a:solidFill>
                <a:uFill>
                  <a:solidFill>
                    <a:schemeClr val="bg1"/>
                  </a:solidFill>
                </a:uFill>
                <a:latin typeface="+mn-lt"/>
              </a:defRPr>
            </a:lvl1pPr>
          </a:lstStyle>
          <a:p>
            <a:r>
              <a:rPr lang="en-GB" noProof="0" dirty="0"/>
              <a:t>Click to add presenters </a:t>
            </a:r>
            <a:r>
              <a:rPr lang="en-GB" noProof="0"/>
              <a:t>contact data</a:t>
            </a:r>
            <a:endParaRPr lang="en-GB" noProof="0" dirty="0"/>
          </a:p>
        </p:txBody>
      </p:sp>
      <p:sp>
        <p:nvSpPr>
          <p:cNvPr id="8" name="Titles positoning box" hidden="1"/>
          <p:cNvSpPr/>
          <p:nvPr userDrawn="1"/>
        </p:nvSpPr>
        <p:spPr>
          <a:xfrm>
            <a:off x="1371728" y="1828800"/>
            <a:ext cx="15013375" cy="599976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60"/>
          </a:p>
        </p:txBody>
      </p:sp>
      <p:sp>
        <p:nvSpPr>
          <p:cNvPr id="11" name="Tijdelijke aanduiding voor tekst 4"/>
          <p:cNvSpPr>
            <a:spLocks noGrp="1"/>
          </p:cNvSpPr>
          <p:nvPr>
            <p:ph type="body" sz="quarter" idx="10" hasCustomPrompt="1"/>
          </p:nvPr>
        </p:nvSpPr>
        <p:spPr bwMode="white">
          <a:xfrm>
            <a:off x="9216844" y="3095999"/>
            <a:ext cx="7258264" cy="2176756"/>
          </a:xfrm>
        </p:spPr>
        <p:txBody>
          <a:bodyPr>
            <a:normAutofit/>
          </a:bodyPr>
          <a:lstStyle>
            <a:lvl1pPr>
              <a:lnSpc>
                <a:spcPts val="3500"/>
              </a:lnSpc>
              <a:defRPr sz="2400">
                <a:solidFill>
                  <a:schemeClr val="bg1"/>
                </a:solidFill>
              </a:defRPr>
            </a:lvl1pPr>
          </a:lstStyle>
          <a:p>
            <a:pPr lvl="0"/>
            <a:r>
              <a:rPr lang="en-GB" noProof="0" dirty="0"/>
              <a:t>Click to add social media names</a:t>
            </a:r>
            <a:endParaRPr lang="nl-NL" dirty="0"/>
          </a:p>
        </p:txBody>
      </p:sp>
      <p:pic>
        <p:nvPicPr>
          <p:cNvPr id="9" name="Afbeelding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4444" y="0"/>
            <a:ext cx="4179980" cy="1393200"/>
          </a:xfrm>
          <a:prstGeom prst="rect">
            <a:avLst/>
          </a:prstGeom>
        </p:spPr>
      </p:pic>
    </p:spTree>
    <p:extLst>
      <p:ext uri="{BB962C8B-B14F-4D97-AF65-F5344CB8AC3E}">
        <p14:creationId xmlns:p14="http://schemas.microsoft.com/office/powerpoint/2010/main" val="310378572"/>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COVER1">
    <p:spTree>
      <p:nvGrpSpPr>
        <p:cNvPr id="1" name=""/>
        <p:cNvGrpSpPr/>
        <p:nvPr/>
      </p:nvGrpSpPr>
      <p:grpSpPr>
        <a:xfrm>
          <a:off x="0" y="0"/>
          <a:ext cx="0" cy="0"/>
          <a:chOff x="0" y="0"/>
          <a:chExt cx="0" cy="0"/>
        </a:xfrm>
      </p:grpSpPr>
      <p:pic>
        <p:nvPicPr>
          <p:cNvPr id="2" name="Picture 169">
            <a:extLst>
              <a:ext uri="{FF2B5EF4-FFF2-40B4-BE49-F238E27FC236}">
                <a16:creationId xmlns:a16="http://schemas.microsoft.com/office/drawing/2014/main" id="{655A41B8-2864-44C4-A9B2-9F40A95F93B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388" y="12906"/>
            <a:ext cx="17332873" cy="9776104"/>
          </a:xfrm>
          <a:prstGeom prst="rect">
            <a:avLst/>
          </a:prstGeom>
        </p:spPr>
      </p:pic>
      <p:sp>
        <p:nvSpPr>
          <p:cNvPr id="56323" name="Rectangle 2"/>
          <p:cNvSpPr>
            <a:spLocks noGrp="1" noChangeArrowheads="1"/>
          </p:cNvSpPr>
          <p:nvPr>
            <p:ph type="subTitle" idx="1" hasCustomPrompt="1"/>
          </p:nvPr>
        </p:nvSpPr>
        <p:spPr>
          <a:xfrm>
            <a:off x="161158" y="7478215"/>
            <a:ext cx="15073739" cy="505203"/>
          </a:xfrm>
          <a:prstGeom prst="rect">
            <a:avLst/>
          </a:prstGeom>
        </p:spPr>
        <p:txBody>
          <a:bodyPr wrap="square">
            <a:spAutoFit/>
          </a:bodyPr>
          <a:lstStyle>
            <a:lvl1pPr marL="0" indent="0">
              <a:buFont typeface="Verdana" pitchFamily="34" charset="0"/>
              <a:buNone/>
              <a:defRPr sz="2462"/>
            </a:lvl1pPr>
          </a:lstStyle>
          <a:p>
            <a:pPr lvl="0"/>
            <a:r>
              <a:rPr lang="en-GB" noProof="0" dirty="0" err="1"/>
              <a:t>SubTitle</a:t>
            </a:r>
            <a:endParaRPr lang="en-GB" noProof="0" dirty="0"/>
          </a:p>
        </p:txBody>
      </p:sp>
      <p:sp>
        <p:nvSpPr>
          <p:cNvPr id="56325" name="Rectangle 6"/>
          <p:cNvSpPr>
            <a:spLocks noGrp="1" noChangeArrowheads="1"/>
          </p:cNvSpPr>
          <p:nvPr>
            <p:ph type="ctrTitle" hasCustomPrompt="1"/>
          </p:nvPr>
        </p:nvSpPr>
        <p:spPr>
          <a:xfrm>
            <a:off x="209503" y="4866608"/>
            <a:ext cx="15070374" cy="806967"/>
          </a:xfrm>
          <a:prstGeom prst="rect">
            <a:avLst/>
          </a:prstGeom>
        </p:spPr>
        <p:txBody>
          <a:bodyPr/>
          <a:lstStyle>
            <a:lvl1pPr>
              <a:defRPr sz="4378">
                <a:solidFill>
                  <a:schemeClr val="bg1"/>
                </a:solidFill>
              </a:defRPr>
            </a:lvl1pPr>
          </a:lstStyle>
          <a:p>
            <a:pPr lvl="0"/>
            <a:r>
              <a:rPr lang="en-GB" noProof="0" dirty="0"/>
              <a:t>NAME YOUR PRESENTATION</a:t>
            </a:r>
          </a:p>
        </p:txBody>
      </p:sp>
      <p:sp>
        <p:nvSpPr>
          <p:cNvPr id="56347" name="Text Box 27"/>
          <p:cNvSpPr txBox="1">
            <a:spLocks noChangeArrowheads="1"/>
          </p:cNvSpPr>
          <p:nvPr userDrawn="1"/>
        </p:nvSpPr>
        <p:spPr bwMode="auto">
          <a:xfrm>
            <a:off x="1198165" y="9144005"/>
            <a:ext cx="9513060" cy="260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1095" noProof="0" dirty="0"/>
          </a:p>
        </p:txBody>
      </p:sp>
      <p:sp>
        <p:nvSpPr>
          <p:cNvPr id="10" name="Text Box 58"/>
          <p:cNvSpPr txBox="1">
            <a:spLocks noChangeArrowheads="1"/>
          </p:cNvSpPr>
          <p:nvPr userDrawn="1"/>
        </p:nvSpPr>
        <p:spPr bwMode="auto">
          <a:xfrm>
            <a:off x="302799" y="8861173"/>
            <a:ext cx="9513060" cy="266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1135" noProof="0" dirty="0">
                <a:solidFill>
                  <a:srgbClr val="8197A6"/>
                </a:solidFill>
                <a:latin typeface="Arial" panose="020B0604020202020204" pitchFamily="34" charset="0"/>
                <a:cs typeface="Arial" panose="020B0604020202020204" pitchFamily="34" charset="0"/>
              </a:rPr>
              <a:t>ESA UNCLASSIFIED - For ESA Official Use Only</a:t>
            </a:r>
          </a:p>
        </p:txBody>
      </p: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316585" y="5840883"/>
            <a:ext cx="16646192"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90A106D-F82D-4A4A-81C2-51E2F76FBD9F}"/>
              </a:ext>
            </a:extLst>
          </p:cNvPr>
          <p:cNvCxnSpPr>
            <a:cxnSpLocks/>
          </p:cNvCxnSpPr>
          <p:nvPr userDrawn="1"/>
        </p:nvCxnSpPr>
        <p:spPr>
          <a:xfrm>
            <a:off x="314081" y="9134892"/>
            <a:ext cx="16646192"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1" name="Picture 5">
            <a:extLst>
              <a:ext uri="{FF2B5EF4-FFF2-40B4-BE49-F238E27FC236}">
                <a16:creationId xmlns:a16="http://schemas.microsoft.com/office/drawing/2014/main" id="{33C1AA27-468E-4F19-A563-21152A310F35}"/>
              </a:ext>
            </a:extLst>
          </p:cNvPr>
          <p:cNvPicPr>
            <a:picLocks/>
          </p:cNvPicPr>
          <p:nvPr userDrawn="1"/>
        </p:nvPicPr>
        <p:blipFill>
          <a:blip r:embed="rId3" cstate="email">
            <a:extLst>
              <a:ext uri="{28A0092B-C50C-407E-A947-70E740481C1C}">
                <a14:useLocalDpi xmlns:a14="http://schemas.microsoft.com/office/drawing/2010/main"/>
              </a:ext>
            </a:extLst>
          </a:blip>
          <a:stretch>
            <a:fillRect/>
          </a:stretch>
        </p:blipFill>
        <p:spPr>
          <a:xfrm>
            <a:off x="14670096" y="9364480"/>
            <a:ext cx="2328135" cy="148480"/>
          </a:xfrm>
          <a:prstGeom prst="rect">
            <a:avLst/>
          </a:prstGeom>
        </p:spPr>
      </p:pic>
      <p:pic>
        <p:nvPicPr>
          <p:cNvPr id="40" name="Picture 39">
            <a:extLst>
              <a:ext uri="{FF2B5EF4-FFF2-40B4-BE49-F238E27FC236}">
                <a16:creationId xmlns:a16="http://schemas.microsoft.com/office/drawing/2014/main" id="{EBB965BA-5FAA-5543-9444-B14F3D19DD2B}"/>
              </a:ext>
            </a:extLst>
          </p:cNvPr>
          <p:cNvPicPr>
            <a:picLocks noChangeAspect="1"/>
          </p:cNvPicPr>
          <p:nvPr userDrawn="1"/>
        </p:nvPicPr>
        <p:blipFill>
          <a:blip r:embed="rId4"/>
          <a:srcRect/>
          <a:stretch/>
        </p:blipFill>
        <p:spPr>
          <a:xfrm>
            <a:off x="2" y="9185344"/>
            <a:ext cx="14785496" cy="634200"/>
          </a:xfrm>
          <a:prstGeom prst="rect">
            <a:avLst/>
          </a:prstGeom>
        </p:spPr>
      </p:pic>
      <p:pic>
        <p:nvPicPr>
          <p:cNvPr id="5" name="Picture 4">
            <a:extLst>
              <a:ext uri="{FF2B5EF4-FFF2-40B4-BE49-F238E27FC236}">
                <a16:creationId xmlns:a16="http://schemas.microsoft.com/office/drawing/2014/main" id="{0C6004F3-07F7-45BB-720F-A2C46C1EC3D2}"/>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2757514" y="-307321"/>
            <a:ext cx="2969949" cy="1868800"/>
          </a:xfrm>
          <a:prstGeom prst="rect">
            <a:avLst/>
          </a:prstGeom>
        </p:spPr>
      </p:pic>
      <p:pic>
        <p:nvPicPr>
          <p:cNvPr id="6" name="Picture 5">
            <a:extLst>
              <a:ext uri="{FF2B5EF4-FFF2-40B4-BE49-F238E27FC236}">
                <a16:creationId xmlns:a16="http://schemas.microsoft.com/office/drawing/2014/main" id="{7A381206-633C-CF88-050A-304900242F71}"/>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6243856" y="-11289"/>
            <a:ext cx="1095924" cy="14599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6EA106B5-E35D-923F-B502-D96957515B03}"/>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199270" y="-22578"/>
            <a:ext cx="1044102" cy="146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6058356"/>
      </p:ext>
    </p:extLst>
  </p:cSld>
  <p:clrMapOvr>
    <a:masterClrMapping/>
  </p:clrMapOvr>
  <p:extLst>
    <p:ext uri="{DCECCB84-F9BA-43D5-87BE-67443E8EF086}">
      <p15:sldGuideLst xmlns:p15="http://schemas.microsoft.com/office/powerpoint/2012/main">
        <p15:guide id="1" orient="horz" pos="3072" userDrawn="1">
          <p15:clr>
            <a:srgbClr val="FBAE40"/>
          </p15:clr>
        </p15:guide>
        <p15:guide id="2" pos="5461"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3" name="Picture 169">
            <a:extLst>
              <a:ext uri="{FF2B5EF4-FFF2-40B4-BE49-F238E27FC236}">
                <a16:creationId xmlns:a16="http://schemas.microsoft.com/office/drawing/2014/main" id="{62C2602F-BC1F-4AC9-8F8F-37D4246EC5C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 y="-1"/>
            <a:ext cx="17345741" cy="9783360"/>
          </a:xfrm>
          <a:prstGeom prst="rect">
            <a:avLst/>
          </a:prstGeom>
        </p:spPr>
      </p:pic>
      <p:sp>
        <p:nvSpPr>
          <p:cNvPr id="56323" name="Rectangle 2"/>
          <p:cNvSpPr>
            <a:spLocks noGrp="1" noChangeArrowheads="1"/>
          </p:cNvSpPr>
          <p:nvPr>
            <p:ph type="subTitle" idx="1" hasCustomPrompt="1"/>
          </p:nvPr>
        </p:nvSpPr>
        <p:spPr>
          <a:xfrm>
            <a:off x="168363" y="7478215"/>
            <a:ext cx="15073739" cy="502317"/>
          </a:xfrm>
          <a:prstGeom prst="rect">
            <a:avLst/>
          </a:prstGeom>
        </p:spPr>
        <p:txBody>
          <a:bodyPr wrap="square">
            <a:spAutoFit/>
          </a:bodyPr>
          <a:lstStyle>
            <a:lvl1pPr marL="0" indent="0">
              <a:buFont typeface="Verdana" pitchFamily="34" charset="0"/>
              <a:buNone/>
              <a:defRPr sz="2462"/>
            </a:lvl1pPr>
          </a:lstStyle>
          <a:p>
            <a:pPr lvl="0"/>
            <a:r>
              <a:rPr lang="en-GB" noProof="0" dirty="0" err="1"/>
              <a:t>SubTitle</a:t>
            </a:r>
            <a:endParaRPr lang="en-GB" noProof="0" dirty="0"/>
          </a:p>
        </p:txBody>
      </p:sp>
      <p:sp>
        <p:nvSpPr>
          <p:cNvPr id="56325" name="Rectangle 6"/>
          <p:cNvSpPr>
            <a:spLocks noGrp="1" noChangeArrowheads="1"/>
          </p:cNvSpPr>
          <p:nvPr>
            <p:ph type="ctrTitle" hasCustomPrompt="1"/>
          </p:nvPr>
        </p:nvSpPr>
        <p:spPr>
          <a:xfrm>
            <a:off x="178718" y="4887066"/>
            <a:ext cx="15070374" cy="766044"/>
          </a:xfrm>
          <a:prstGeom prst="rect">
            <a:avLst/>
          </a:prstGeom>
        </p:spPr>
        <p:txBody>
          <a:bodyPr/>
          <a:lstStyle>
            <a:lvl1pPr algn="l">
              <a:defRPr sz="4378">
                <a:solidFill>
                  <a:schemeClr val="bg1"/>
                </a:solidFill>
              </a:defRPr>
            </a:lvl1pPr>
          </a:lstStyle>
          <a:p>
            <a:pPr lvl="0"/>
            <a:r>
              <a:rPr lang="en-GB" noProof="0" dirty="0"/>
              <a:t>NAME YOUR PRESENTATION</a:t>
            </a:r>
          </a:p>
        </p:txBody>
      </p:sp>
      <p:sp>
        <p:nvSpPr>
          <p:cNvPr id="56347" name="Text Box 27"/>
          <p:cNvSpPr txBox="1">
            <a:spLocks noChangeArrowheads="1"/>
          </p:cNvSpPr>
          <p:nvPr userDrawn="1"/>
        </p:nvSpPr>
        <p:spPr bwMode="auto">
          <a:xfrm>
            <a:off x="1198165" y="9144005"/>
            <a:ext cx="9513060" cy="260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1095" noProof="0" dirty="0"/>
          </a:p>
        </p:txBody>
      </p:sp>
      <p:cxnSp>
        <p:nvCxnSpPr>
          <p:cNvPr id="121" name="Straight Connector 64">
            <a:extLst>
              <a:ext uri="{FF2B5EF4-FFF2-40B4-BE49-F238E27FC236}">
                <a16:creationId xmlns:a16="http://schemas.microsoft.com/office/drawing/2014/main" id="{6B88ADAB-0C9C-4BC9-A42C-A57312626145}"/>
              </a:ext>
            </a:extLst>
          </p:cNvPr>
          <p:cNvCxnSpPr>
            <a:cxnSpLocks/>
          </p:cNvCxnSpPr>
          <p:nvPr userDrawn="1"/>
        </p:nvCxnSpPr>
        <p:spPr>
          <a:xfrm>
            <a:off x="314940" y="9134892"/>
            <a:ext cx="16691713"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316585" y="5840883"/>
            <a:ext cx="1669214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 Box 24">
            <a:extLst>
              <a:ext uri="{FF2B5EF4-FFF2-40B4-BE49-F238E27FC236}">
                <a16:creationId xmlns:a16="http://schemas.microsoft.com/office/drawing/2014/main" id="{7D33984A-D43C-428F-AB4A-04E5B59FAE71}"/>
              </a:ext>
            </a:extLst>
          </p:cNvPr>
          <p:cNvSpPr txBox="1">
            <a:spLocks noChangeArrowheads="1"/>
          </p:cNvSpPr>
          <p:nvPr userDrawn="1"/>
        </p:nvSpPr>
        <p:spPr bwMode="auto">
          <a:xfrm>
            <a:off x="16862339" y="7689941"/>
            <a:ext cx="245580" cy="354264"/>
          </a:xfrm>
          <a:prstGeom prst="rect">
            <a:avLst/>
          </a:prstGeom>
          <a:noFill/>
          <a:ln>
            <a:noFill/>
          </a:ln>
          <a:effectLst/>
        </p:spPr>
        <p:txBody>
          <a:bodyPr wrap="none">
            <a:spAutoFit/>
          </a:bodyPr>
          <a:lstStyle/>
          <a:p>
            <a:pPr algn="r">
              <a:spcBef>
                <a:spcPts val="0"/>
              </a:spcBef>
            </a:pPr>
            <a:r>
              <a:rPr lang="en-GB" sz="1702" dirty="0">
                <a:solidFill>
                  <a:schemeClr val="bg1"/>
                </a:solidFill>
                <a:latin typeface="Arial" panose="020B0604020202020204" pitchFamily="34" charset="0"/>
                <a:cs typeface="Arial" panose="020B0604020202020204" pitchFamily="34" charset="0"/>
              </a:rPr>
              <a:t> </a:t>
            </a:r>
          </a:p>
        </p:txBody>
      </p:sp>
      <p:sp>
        <p:nvSpPr>
          <p:cNvPr id="44" name="Text Box 25">
            <a:extLst>
              <a:ext uri="{FF2B5EF4-FFF2-40B4-BE49-F238E27FC236}">
                <a16:creationId xmlns:a16="http://schemas.microsoft.com/office/drawing/2014/main" id="{7AB46881-5DF0-4A35-AA27-0D32ECF82359}"/>
              </a:ext>
            </a:extLst>
          </p:cNvPr>
          <p:cNvSpPr txBox="1">
            <a:spLocks noChangeArrowheads="1"/>
          </p:cNvSpPr>
          <p:nvPr userDrawn="1"/>
        </p:nvSpPr>
        <p:spPr bwMode="auto">
          <a:xfrm>
            <a:off x="16830954" y="8756351"/>
            <a:ext cx="245580" cy="354264"/>
          </a:xfrm>
          <a:prstGeom prst="rect">
            <a:avLst/>
          </a:prstGeom>
          <a:noFill/>
          <a:ln>
            <a:noFill/>
          </a:ln>
          <a:effectLst/>
        </p:spPr>
        <p:txBody>
          <a:bodyPr wrap="none">
            <a:spAutoFit/>
          </a:bodyPr>
          <a:lstStyle/>
          <a:p>
            <a:pPr algn="r">
              <a:spcBef>
                <a:spcPts val="0"/>
              </a:spcBef>
            </a:pPr>
            <a:r>
              <a:rPr lang="en-GB" sz="1702" dirty="0">
                <a:solidFill>
                  <a:schemeClr val="bg1"/>
                </a:solidFill>
                <a:latin typeface="Arial" panose="020B0604020202020204" pitchFamily="34" charset="0"/>
                <a:cs typeface="Arial" panose="020B0604020202020204" pitchFamily="34" charset="0"/>
              </a:rPr>
              <a:t> </a:t>
            </a:r>
          </a:p>
        </p:txBody>
      </p:sp>
      <p:sp>
        <p:nvSpPr>
          <p:cNvPr id="45" name="Text Box 99">
            <a:extLst>
              <a:ext uri="{FF2B5EF4-FFF2-40B4-BE49-F238E27FC236}">
                <a16:creationId xmlns:a16="http://schemas.microsoft.com/office/drawing/2014/main" id="{D9FE3E1C-24B3-4F63-846C-260B4220AAC5}"/>
              </a:ext>
            </a:extLst>
          </p:cNvPr>
          <p:cNvSpPr/>
          <p:nvPr userDrawn="1"/>
        </p:nvSpPr>
        <p:spPr>
          <a:xfrm>
            <a:off x="15779559" y="8265787"/>
            <a:ext cx="1296973" cy="3086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t-IT" sz="1702" dirty="0">
                <a:latin typeface="Arial" panose="020B0604020202020204" pitchFamily="34" charset="0"/>
                <a:cs typeface="Arial" panose="020B0604020202020204" pitchFamily="34" charset="0"/>
              </a:rPr>
              <a:t> </a:t>
            </a:r>
          </a:p>
        </p:txBody>
      </p:sp>
      <p:sp>
        <p:nvSpPr>
          <p:cNvPr id="10" name="Text Box 58"/>
          <p:cNvSpPr txBox="1">
            <a:spLocks noChangeArrowheads="1"/>
          </p:cNvSpPr>
          <p:nvPr userDrawn="1"/>
        </p:nvSpPr>
        <p:spPr bwMode="auto">
          <a:xfrm>
            <a:off x="316586" y="8877007"/>
            <a:ext cx="9513060" cy="266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1135" noProof="0" dirty="0">
                <a:solidFill>
                  <a:srgbClr val="8197A6"/>
                </a:solidFill>
                <a:latin typeface="Arial" panose="020B0604020202020204" pitchFamily="34" charset="0"/>
                <a:cs typeface="Arial" panose="020B0604020202020204" pitchFamily="34" charset="0"/>
              </a:rPr>
              <a:t>ESA UNCLASSIFIED - For ESA Official Use Only</a:t>
            </a:r>
          </a:p>
        </p:txBody>
      </p:sp>
      <p:sp>
        <p:nvSpPr>
          <p:cNvPr id="4" name="Text Box 34">
            <a:extLst>
              <a:ext uri="{FF2B5EF4-FFF2-40B4-BE49-F238E27FC236}">
                <a16:creationId xmlns:a16="http://schemas.microsoft.com/office/drawing/2014/main" id="{936521E2-36D7-4AF3-B70B-FA4D9649E46F}"/>
              </a:ext>
            </a:extLst>
          </p:cNvPr>
          <p:cNvSpPr txBox="1">
            <a:spLocks noChangeArrowheads="1"/>
          </p:cNvSpPr>
          <p:nvPr userDrawn="1"/>
        </p:nvSpPr>
        <p:spPr bwMode="auto">
          <a:xfrm>
            <a:off x="16608859" y="8821760"/>
            <a:ext cx="348813" cy="26699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1135" noProof="1">
                <a:solidFill>
                  <a:schemeClr val="bg1"/>
                </a:solidFill>
                <a:latin typeface="Arial" panose="020B0604020202020204" pitchFamily="34" charset="0"/>
                <a:cs typeface="Arial" panose="020B0604020202020204" pitchFamily="34" charset="0"/>
              </a:rPr>
              <a:t>  </a:t>
            </a:r>
            <a:fld id="{FDAC5C42-9B53-4063-AF51-A40D4C64F718}" type="slidenum">
              <a:rPr lang="it-IT" sz="1135" noProof="1" smtClean="0">
                <a:solidFill>
                  <a:schemeClr val="bg1"/>
                </a:solidFill>
                <a:latin typeface="Arial" panose="020B0604020202020204" pitchFamily="34" charset="0"/>
                <a:cs typeface="Arial" panose="020B0604020202020204" pitchFamily="34" charset="0"/>
              </a:rPr>
              <a:t>‹#›</a:t>
            </a:fld>
            <a:endParaRPr lang="en-GB" sz="1135" noProof="1">
              <a:solidFill>
                <a:schemeClr val="bg1"/>
              </a:solidFill>
              <a:latin typeface="Arial" panose="020B0604020202020204" pitchFamily="34" charset="0"/>
              <a:cs typeface="Arial" panose="020B0604020202020204" pitchFamily="34" charset="0"/>
            </a:endParaRPr>
          </a:p>
        </p:txBody>
      </p:sp>
      <p:pic>
        <p:nvPicPr>
          <p:cNvPr id="102" name="Picture 5">
            <a:extLst>
              <a:ext uri="{FF2B5EF4-FFF2-40B4-BE49-F238E27FC236}">
                <a16:creationId xmlns:a16="http://schemas.microsoft.com/office/drawing/2014/main" id="{EA088D67-7B06-4281-990B-01FE6467697E}"/>
              </a:ext>
            </a:extLst>
          </p:cNvPr>
          <p:cNvPicPr>
            <a:picLocks/>
          </p:cNvPicPr>
          <p:nvPr userDrawn="1"/>
        </p:nvPicPr>
        <p:blipFill>
          <a:blip r:embed="rId3" cstate="email">
            <a:extLst>
              <a:ext uri="{28A0092B-C50C-407E-A947-70E740481C1C}">
                <a14:useLocalDpi xmlns:a14="http://schemas.microsoft.com/office/drawing/2010/main"/>
              </a:ext>
            </a:extLst>
          </a:blip>
          <a:stretch>
            <a:fillRect/>
          </a:stretch>
        </p:blipFill>
        <p:spPr>
          <a:xfrm>
            <a:off x="14670096" y="9364480"/>
            <a:ext cx="2328135" cy="148480"/>
          </a:xfrm>
          <a:prstGeom prst="rect">
            <a:avLst/>
          </a:prstGeom>
        </p:spPr>
      </p:pic>
      <p:pic>
        <p:nvPicPr>
          <p:cNvPr id="46" name="Picture 45">
            <a:extLst>
              <a:ext uri="{FF2B5EF4-FFF2-40B4-BE49-F238E27FC236}">
                <a16:creationId xmlns:a16="http://schemas.microsoft.com/office/drawing/2014/main" id="{EBB965BA-5FAA-5543-9444-B14F3D19DD2B}"/>
              </a:ext>
            </a:extLst>
          </p:cNvPr>
          <p:cNvPicPr>
            <a:picLocks noChangeAspect="1"/>
          </p:cNvPicPr>
          <p:nvPr userDrawn="1"/>
        </p:nvPicPr>
        <p:blipFill>
          <a:blip r:embed="rId4"/>
          <a:srcRect/>
          <a:stretch/>
        </p:blipFill>
        <p:spPr>
          <a:xfrm>
            <a:off x="2" y="9181389"/>
            <a:ext cx="14785496" cy="634200"/>
          </a:xfrm>
          <a:prstGeom prst="rect">
            <a:avLst/>
          </a:prstGeom>
        </p:spPr>
      </p:pic>
      <p:pic>
        <p:nvPicPr>
          <p:cNvPr id="2" name="Picture 1">
            <a:extLst>
              <a:ext uri="{FF2B5EF4-FFF2-40B4-BE49-F238E27FC236}">
                <a16:creationId xmlns:a16="http://schemas.microsoft.com/office/drawing/2014/main" id="{FCA92AF3-71C5-5A79-3F04-917878899D3B}"/>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2757514" y="-307321"/>
            <a:ext cx="2969949" cy="1868800"/>
          </a:xfrm>
          <a:prstGeom prst="rect">
            <a:avLst/>
          </a:prstGeom>
        </p:spPr>
      </p:pic>
      <p:pic>
        <p:nvPicPr>
          <p:cNvPr id="5" name="Picture 4">
            <a:extLst>
              <a:ext uri="{FF2B5EF4-FFF2-40B4-BE49-F238E27FC236}">
                <a16:creationId xmlns:a16="http://schemas.microsoft.com/office/drawing/2014/main" id="{48DFEE70-5A59-7BD2-EB3C-EC29350C66C2}"/>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6243856" y="-11289"/>
            <a:ext cx="1095924" cy="145996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2379DF0C-8519-645C-4722-515BBDF79E2F}"/>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199270" y="-22578"/>
            <a:ext cx="1044102" cy="146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1277703"/>
      </p:ext>
    </p:extLst>
  </p:cSld>
  <p:clrMapOvr>
    <a:masterClrMapping/>
  </p:clrMapOvr>
  <p:hf sldNum="0"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EAR2">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a:xfrm>
            <a:off x="310429" y="248516"/>
            <a:ext cx="14661507" cy="747128"/>
          </a:xfrm>
          <a:prstGeom prst="rect">
            <a:avLst/>
          </a:prstGeom>
        </p:spPr>
        <p:txBody>
          <a:bodyPr/>
          <a:lstStyle>
            <a:lvl1pPr algn="l">
              <a:defRPr>
                <a:solidFill>
                  <a:schemeClr val="bg1"/>
                </a:solidFill>
              </a:defRPr>
            </a:lvl1pPr>
          </a:lstStyle>
          <a:p>
            <a:r>
              <a:rPr lang="en-GB" noProof="0" dirty="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310430" y="1460851"/>
            <a:ext cx="16687042" cy="757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2553"/>
            </a:lvl1pPr>
            <a:lvl2pPr>
              <a:defRPr sz="2553"/>
            </a:lvl2pPr>
            <a:lvl3pPr>
              <a:defRPr sz="2553"/>
            </a:lvl3pPr>
            <a:lvl4pPr>
              <a:defRPr sz="2553"/>
            </a:lvl4pPr>
            <a:lvl5pPr>
              <a:defRPr sz="2553"/>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5" name="Straight Connector 4">
            <a:extLst>
              <a:ext uri="{FF2B5EF4-FFF2-40B4-BE49-F238E27FC236}">
                <a16:creationId xmlns:a16="http://schemas.microsoft.com/office/drawing/2014/main" id="{AA26AA14-B9DD-4FF8-8B2B-689FEBBACA1A}"/>
              </a:ext>
            </a:extLst>
          </p:cNvPr>
          <p:cNvCxnSpPr>
            <a:cxnSpLocks/>
          </p:cNvCxnSpPr>
          <p:nvPr userDrawn="1"/>
        </p:nvCxnSpPr>
        <p:spPr>
          <a:xfrm>
            <a:off x="314081" y="9134892"/>
            <a:ext cx="16646192"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02042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EAR3">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a:xfrm>
            <a:off x="311479" y="245142"/>
            <a:ext cx="14895166" cy="747128"/>
          </a:xfrm>
          <a:prstGeom prst="rect">
            <a:avLst/>
          </a:prstGeom>
        </p:spPr>
        <p:txBody>
          <a:bodyPr/>
          <a:lstStyle>
            <a:lvl1pPr algn="l">
              <a:defRPr/>
            </a:lvl1pPr>
          </a:lstStyle>
          <a:p>
            <a:r>
              <a:rPr lang="en-GB" noProof="0" dirty="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311478" y="1460861"/>
            <a:ext cx="16687042" cy="757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2553"/>
            </a:lvl1pPr>
            <a:lvl2pPr>
              <a:defRPr sz="2553"/>
            </a:lvl2pPr>
            <a:lvl3pPr>
              <a:defRPr sz="2553"/>
            </a:lvl3pPr>
            <a:lvl4pPr>
              <a:defRPr sz="2553"/>
            </a:lvl4pPr>
            <a:lvl5pPr>
              <a:defRPr sz="2553"/>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8" name="Straight Connector 7">
            <a:extLst>
              <a:ext uri="{FF2B5EF4-FFF2-40B4-BE49-F238E27FC236}">
                <a16:creationId xmlns:a16="http://schemas.microsoft.com/office/drawing/2014/main" id="{FDDE0A18-E398-40EE-9B5C-EFF1AB1879B0}"/>
              </a:ext>
            </a:extLst>
          </p:cNvPr>
          <p:cNvCxnSpPr>
            <a:cxnSpLocks/>
          </p:cNvCxnSpPr>
          <p:nvPr userDrawn="1"/>
        </p:nvCxnSpPr>
        <p:spPr>
          <a:xfrm>
            <a:off x="314081" y="9134892"/>
            <a:ext cx="16646192"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04473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EAR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a:xfrm>
            <a:off x="310428" y="248516"/>
            <a:ext cx="14669613" cy="747128"/>
          </a:xfrm>
          <a:prstGeom prst="rect">
            <a:avLst/>
          </a:prstGeom>
        </p:spPr>
        <p:txBody>
          <a:bodyPr/>
          <a:lstStyle>
            <a:lvl1pPr algn="l">
              <a:defRPr>
                <a:solidFill>
                  <a:schemeClr val="bg1"/>
                </a:solidFill>
              </a:defRPr>
            </a:lvl1pPr>
          </a:lstStyle>
          <a:p>
            <a:r>
              <a:rPr lang="en-GB" noProof="0" dirty="0"/>
              <a:t>CLICK TO EDIT MASTER TITLE STYLE</a:t>
            </a:r>
          </a:p>
        </p:txBody>
      </p:sp>
      <p:sp>
        <p:nvSpPr>
          <p:cNvPr id="9" name="Content Placeholder 2">
            <a:extLst>
              <a:ext uri="{FF2B5EF4-FFF2-40B4-BE49-F238E27FC236}">
                <a16:creationId xmlns:a16="http://schemas.microsoft.com/office/drawing/2014/main" id="{59A1B071-1AF1-4E5C-847C-81B99F1817C7}"/>
              </a:ext>
            </a:extLst>
          </p:cNvPr>
          <p:cNvSpPr>
            <a:spLocks noGrp="1"/>
          </p:cNvSpPr>
          <p:nvPr>
            <p:ph sz="half" idx="1"/>
          </p:nvPr>
        </p:nvSpPr>
        <p:spPr>
          <a:xfrm>
            <a:off x="310428" y="1638039"/>
            <a:ext cx="8233274" cy="6882815"/>
          </a:xfrm>
        </p:spPr>
        <p:txBody>
          <a:bodyPr/>
          <a:lstStyle>
            <a:lvl1pPr>
              <a:defRPr sz="2553"/>
            </a:lvl1pPr>
            <a:lvl2pPr>
              <a:defRPr sz="2553"/>
            </a:lvl2pPr>
            <a:lvl3pPr>
              <a:defRPr sz="2553"/>
            </a:lvl3pPr>
            <a:lvl4pPr>
              <a:defRPr sz="2553"/>
            </a:lvl4pPr>
            <a:lvl5pPr>
              <a:defRPr sz="2553"/>
            </a:lvl5pPr>
            <a:lvl6pPr>
              <a:defRPr sz="1847"/>
            </a:lvl6pPr>
            <a:lvl7pPr>
              <a:defRPr sz="1847"/>
            </a:lvl7pPr>
            <a:lvl8pPr>
              <a:defRPr sz="1847"/>
            </a:lvl8pPr>
            <a:lvl9pPr>
              <a:defRPr sz="1847"/>
            </a:lvl9pPr>
          </a:lstStyle>
          <a:p>
            <a:pPr lvl="0"/>
            <a:r>
              <a:rPr lang="en-US" noProof="0" dirty="0"/>
              <a:t>Click to edit </a:t>
            </a:r>
            <a:r>
              <a:rPr lang="en-GB" noProof="0" dirty="0"/>
              <a:t>Master</a:t>
            </a:r>
            <a:r>
              <a:rPr lang="en-US" noProof="0" dirty="0"/>
              <a:t> text styles</a:t>
            </a:r>
          </a:p>
          <a:p>
            <a:pPr lvl="1"/>
            <a:r>
              <a:rPr lang="en-GB" noProof="0" dirty="0"/>
              <a:t>Second</a:t>
            </a:r>
            <a:r>
              <a:rPr lang="en-US" noProof="0" dirty="0"/>
              <a:t> level</a:t>
            </a:r>
          </a:p>
          <a:p>
            <a:pPr lvl="2"/>
            <a:r>
              <a:rPr lang="en-US" noProof="0" dirty="0"/>
              <a:t>Third </a:t>
            </a:r>
            <a:r>
              <a:rPr lang="en-GB" noProof="0" dirty="0"/>
              <a:t>level</a:t>
            </a:r>
          </a:p>
          <a:p>
            <a:pPr lvl="3"/>
            <a:r>
              <a:rPr lang="en-GB" noProof="0" dirty="0"/>
              <a:t>Fourth</a:t>
            </a:r>
            <a:r>
              <a:rPr lang="en-US" noProof="0" dirty="0"/>
              <a:t> level</a:t>
            </a:r>
          </a:p>
          <a:p>
            <a:pPr lvl="4"/>
            <a:r>
              <a:rPr lang="en-GB" noProof="0" dirty="0"/>
              <a:t>Fifth</a:t>
            </a:r>
            <a:r>
              <a:rPr lang="en-US" noProof="0" dirty="0"/>
              <a:t> level</a:t>
            </a:r>
            <a:endParaRPr lang="en-GB" noProof="0" dirty="0"/>
          </a:p>
        </p:txBody>
      </p:sp>
      <p:sp>
        <p:nvSpPr>
          <p:cNvPr id="10" name="Content Placeholder 3">
            <a:extLst>
              <a:ext uri="{FF2B5EF4-FFF2-40B4-BE49-F238E27FC236}">
                <a16:creationId xmlns:a16="http://schemas.microsoft.com/office/drawing/2014/main" id="{1FECB638-90E0-45FF-9E57-2E1BEA99D056}"/>
              </a:ext>
            </a:extLst>
          </p:cNvPr>
          <p:cNvSpPr>
            <a:spLocks noGrp="1"/>
          </p:cNvSpPr>
          <p:nvPr>
            <p:ph sz="half" idx="2"/>
          </p:nvPr>
        </p:nvSpPr>
        <p:spPr>
          <a:xfrm>
            <a:off x="8832694" y="1638039"/>
            <a:ext cx="8173959" cy="6882815"/>
          </a:xfrm>
        </p:spPr>
        <p:txBody>
          <a:bodyPr/>
          <a:lstStyle>
            <a:lvl1pPr>
              <a:defRPr sz="2553"/>
            </a:lvl1pPr>
            <a:lvl2pPr>
              <a:defRPr sz="2553"/>
            </a:lvl2pPr>
            <a:lvl3pPr>
              <a:defRPr sz="2553"/>
            </a:lvl3pPr>
            <a:lvl4pPr>
              <a:defRPr sz="2553"/>
            </a:lvl4pPr>
            <a:lvl5pPr>
              <a:defRPr sz="2553"/>
            </a:lvl5pPr>
            <a:lvl6pPr>
              <a:defRPr sz="1847"/>
            </a:lvl6pPr>
            <a:lvl7pPr>
              <a:defRPr sz="1847"/>
            </a:lvl7pPr>
            <a:lvl8pPr>
              <a:defRPr sz="1847"/>
            </a:lvl8pPr>
            <a:lvl9pPr>
              <a:defRPr sz="1847"/>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cxnSp>
        <p:nvCxnSpPr>
          <p:cNvPr id="8" name="Straight Connector 7">
            <a:extLst>
              <a:ext uri="{FF2B5EF4-FFF2-40B4-BE49-F238E27FC236}">
                <a16:creationId xmlns:a16="http://schemas.microsoft.com/office/drawing/2014/main" id="{8FE92DEE-E179-466F-A2E3-A937D4BD20BC}"/>
              </a:ext>
            </a:extLst>
          </p:cNvPr>
          <p:cNvCxnSpPr>
            <a:cxnSpLocks/>
          </p:cNvCxnSpPr>
          <p:nvPr userDrawn="1"/>
        </p:nvCxnSpPr>
        <p:spPr>
          <a:xfrm>
            <a:off x="314081" y="9134892"/>
            <a:ext cx="16646192"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4812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ARK_CLOSING1">
    <p:bg>
      <p:bgPr>
        <a:solidFill>
          <a:srgbClr val="6DCFF6"/>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9F9D6BA-4369-4A77-B906-1DB3998CAEE6}"/>
              </a:ext>
            </a:extLst>
          </p:cNvPr>
          <p:cNvSpPr/>
          <p:nvPr userDrawn="1"/>
        </p:nvSpPr>
        <p:spPr>
          <a:xfrm>
            <a:off x="-524326" y="0"/>
            <a:ext cx="17864590" cy="975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3631" dirty="0"/>
          </a:p>
        </p:txBody>
      </p:sp>
      <p:sp>
        <p:nvSpPr>
          <p:cNvPr id="9" name="Rectangle 8">
            <a:extLst>
              <a:ext uri="{FF2B5EF4-FFF2-40B4-BE49-F238E27FC236}">
                <a16:creationId xmlns:a16="http://schemas.microsoft.com/office/drawing/2014/main" id="{C1D3BEF3-BA94-4314-8B5C-E1B50DD15057}"/>
              </a:ext>
            </a:extLst>
          </p:cNvPr>
          <p:cNvSpPr/>
          <p:nvPr userDrawn="1"/>
        </p:nvSpPr>
        <p:spPr>
          <a:xfrm flipH="1">
            <a:off x="6665167" y="2860522"/>
            <a:ext cx="4009934" cy="4009294"/>
          </a:xfrm>
          <a:prstGeom prst="rect">
            <a:avLst/>
          </a:prstGeom>
          <a:solidFill>
            <a:schemeClr val="bg1"/>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4" dirty="0"/>
          </a:p>
        </p:txBody>
      </p:sp>
      <p:sp>
        <p:nvSpPr>
          <p:cNvPr id="10" name="Subtitle 2">
            <a:extLst>
              <a:ext uri="{FF2B5EF4-FFF2-40B4-BE49-F238E27FC236}">
                <a16:creationId xmlns:a16="http://schemas.microsoft.com/office/drawing/2014/main" id="{39F16787-8A53-41D0-B7DB-805E3E72C17B}"/>
              </a:ext>
            </a:extLst>
          </p:cNvPr>
          <p:cNvSpPr txBox="1">
            <a:spLocks/>
          </p:cNvSpPr>
          <p:nvPr userDrawn="1"/>
        </p:nvSpPr>
        <p:spPr>
          <a:xfrm>
            <a:off x="6665166" y="6434428"/>
            <a:ext cx="4000520" cy="447282"/>
          </a:xfrm>
          <a:prstGeom prst="rect">
            <a:avLst/>
          </a:prstGeom>
        </p:spPr>
        <p:txBody>
          <a:bodyPr vert="horz" lIns="93828" tIns="46914" rIns="93828" bIns="46914"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437" dirty="0">
              <a:solidFill>
                <a:srgbClr val="8197A6"/>
              </a:solidFill>
              <a:latin typeface="Arial" charset="0"/>
              <a:ea typeface="Arial" charset="0"/>
              <a:cs typeface="Arial" charset="0"/>
            </a:endParaRPr>
          </a:p>
        </p:txBody>
      </p:sp>
      <p:sp>
        <p:nvSpPr>
          <p:cNvPr id="11" name="Text Placeholder 2">
            <a:extLst>
              <a:ext uri="{FF2B5EF4-FFF2-40B4-BE49-F238E27FC236}">
                <a16:creationId xmlns:a16="http://schemas.microsoft.com/office/drawing/2014/main" id="{C7BEF393-6511-46BA-9E6C-1CDE034CBF68}"/>
              </a:ext>
            </a:extLst>
          </p:cNvPr>
          <p:cNvSpPr>
            <a:spLocks noGrp="1"/>
          </p:cNvSpPr>
          <p:nvPr>
            <p:ph type="body" idx="14"/>
          </p:nvPr>
        </p:nvSpPr>
        <p:spPr>
          <a:xfrm>
            <a:off x="6665167" y="2903505"/>
            <a:ext cx="4009938" cy="3355056"/>
          </a:xfrm>
          <a:prstGeom prst="rect">
            <a:avLst/>
          </a:prstGeom>
        </p:spPr>
        <p:txBody>
          <a:bodyPr anchor="t">
            <a:normAutofit/>
          </a:bodyPr>
          <a:lstStyle>
            <a:lvl1pPr marL="0" indent="0" algn="l">
              <a:buNone/>
              <a:defRPr sz="3035" b="0" baseline="0">
                <a:solidFill>
                  <a:srgbClr val="003249"/>
                </a:solidFill>
                <a:latin typeface="Arial" charset="0"/>
                <a:ea typeface="Arial" charset="0"/>
                <a:cs typeface="Arial" charset="0"/>
              </a:defRPr>
            </a:lvl1pPr>
            <a:lvl2pPr marL="469133" indent="0">
              <a:buNone/>
              <a:defRPr sz="2052" b="1"/>
            </a:lvl2pPr>
            <a:lvl3pPr marL="938267" indent="0">
              <a:buNone/>
              <a:defRPr sz="1847" b="1"/>
            </a:lvl3pPr>
            <a:lvl4pPr marL="1407400" indent="0">
              <a:buNone/>
              <a:defRPr sz="1641" b="1"/>
            </a:lvl4pPr>
            <a:lvl5pPr marL="1876534" indent="0">
              <a:buNone/>
              <a:defRPr sz="1641" b="1"/>
            </a:lvl5pPr>
            <a:lvl6pPr marL="2345666" indent="0">
              <a:buNone/>
              <a:defRPr sz="1641" b="1"/>
            </a:lvl6pPr>
            <a:lvl7pPr marL="2814799" indent="0">
              <a:buNone/>
              <a:defRPr sz="1641" b="1"/>
            </a:lvl7pPr>
            <a:lvl8pPr marL="3283932" indent="0">
              <a:buNone/>
              <a:defRPr sz="1641" b="1"/>
            </a:lvl8pPr>
            <a:lvl9pPr marL="3753066" indent="0">
              <a:buNone/>
              <a:defRPr sz="1641" b="1"/>
            </a:lvl9pPr>
          </a:lstStyle>
          <a:p>
            <a:pPr lvl="0"/>
            <a:r>
              <a:rPr lang="en-GB" noProof="0" dirty="0"/>
              <a:t>Click to edit Master text styles</a:t>
            </a:r>
          </a:p>
        </p:txBody>
      </p:sp>
      <p:sp>
        <p:nvSpPr>
          <p:cNvPr id="12" name="Subtitle 2">
            <a:extLst>
              <a:ext uri="{FF2B5EF4-FFF2-40B4-BE49-F238E27FC236}">
                <a16:creationId xmlns:a16="http://schemas.microsoft.com/office/drawing/2014/main" id="{142739B0-932D-4E43-A871-586E86D63CDA}"/>
              </a:ext>
            </a:extLst>
          </p:cNvPr>
          <p:cNvSpPr txBox="1">
            <a:spLocks/>
          </p:cNvSpPr>
          <p:nvPr userDrawn="1"/>
        </p:nvSpPr>
        <p:spPr>
          <a:xfrm>
            <a:off x="6665167" y="2474706"/>
            <a:ext cx="4009938" cy="371941"/>
          </a:xfrm>
          <a:prstGeom prst="rect">
            <a:avLst/>
          </a:prstGeom>
        </p:spPr>
        <p:txBody>
          <a:bodyPr vert="horz" lIns="93828" tIns="46914" rIns="93828" bIns="46914"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1129" dirty="0">
                <a:solidFill>
                  <a:srgbClr val="8197A6"/>
                </a:solidFill>
                <a:latin typeface="Arial" charset="0"/>
                <a:ea typeface="Arial" charset="0"/>
                <a:cs typeface="Arial" charset="0"/>
              </a:rPr>
              <a:t>Produced by</a:t>
            </a:r>
            <a:endParaRPr lang="en-US" sz="1129" dirty="0">
              <a:solidFill>
                <a:srgbClr val="8197A6"/>
              </a:solidFill>
              <a:latin typeface="Arial" charset="0"/>
              <a:ea typeface="Arial" charset="0"/>
              <a:cs typeface="Arial" charset="0"/>
            </a:endParaRPr>
          </a:p>
        </p:txBody>
      </p:sp>
      <p:sp>
        <p:nvSpPr>
          <p:cNvPr id="13" name="Text Placeholder 2">
            <a:extLst>
              <a:ext uri="{FF2B5EF4-FFF2-40B4-BE49-F238E27FC236}">
                <a16:creationId xmlns:a16="http://schemas.microsoft.com/office/drawing/2014/main" id="{495EE1E9-8C9C-4791-ADEC-8A6CB2EB49B2}"/>
              </a:ext>
            </a:extLst>
          </p:cNvPr>
          <p:cNvSpPr>
            <a:spLocks noGrp="1"/>
          </p:cNvSpPr>
          <p:nvPr>
            <p:ph type="body" idx="15" hasCustomPrompt="1"/>
          </p:nvPr>
        </p:nvSpPr>
        <p:spPr>
          <a:xfrm>
            <a:off x="6665167" y="6267412"/>
            <a:ext cx="4009938" cy="602404"/>
          </a:xfrm>
          <a:prstGeom prst="rect">
            <a:avLst/>
          </a:prstGeom>
        </p:spPr>
        <p:txBody>
          <a:bodyPr anchor="ctr">
            <a:noAutofit/>
          </a:bodyPr>
          <a:lstStyle>
            <a:lvl1pPr marL="0" indent="0" algn="l">
              <a:buNone/>
              <a:defRPr sz="2127" b="0" baseline="0">
                <a:solidFill>
                  <a:srgbClr val="003249"/>
                </a:solidFill>
                <a:latin typeface="Arial" charset="0"/>
                <a:ea typeface="Arial" charset="0"/>
                <a:cs typeface="Arial" charset="0"/>
              </a:defRPr>
            </a:lvl1pPr>
            <a:lvl2pPr marL="469133" indent="0">
              <a:buNone/>
              <a:defRPr sz="2052" b="1"/>
            </a:lvl2pPr>
            <a:lvl3pPr marL="938267" indent="0">
              <a:buNone/>
              <a:defRPr sz="1847" b="1"/>
            </a:lvl3pPr>
            <a:lvl4pPr marL="1407400" indent="0">
              <a:buNone/>
              <a:defRPr sz="1641" b="1"/>
            </a:lvl4pPr>
            <a:lvl5pPr marL="1876534" indent="0">
              <a:buNone/>
              <a:defRPr sz="1641" b="1"/>
            </a:lvl5pPr>
            <a:lvl6pPr marL="2345666" indent="0">
              <a:buNone/>
              <a:defRPr sz="1641" b="1"/>
            </a:lvl6pPr>
            <a:lvl7pPr marL="2814799" indent="0">
              <a:buNone/>
              <a:defRPr sz="1641" b="1"/>
            </a:lvl7pPr>
            <a:lvl8pPr marL="3283932" indent="0">
              <a:buNone/>
              <a:defRPr sz="1641" b="1"/>
            </a:lvl8pPr>
            <a:lvl9pPr marL="3753066" indent="0">
              <a:buNone/>
              <a:defRPr sz="1641" b="1"/>
            </a:lvl9pPr>
          </a:lstStyle>
          <a:p>
            <a:pPr lvl="0"/>
            <a:r>
              <a:rPr lang="en-GB" noProof="0" dirty="0"/>
              <a:t>Click to edit Master text styles</a:t>
            </a:r>
          </a:p>
        </p:txBody>
      </p:sp>
    </p:spTree>
    <p:extLst>
      <p:ext uri="{BB962C8B-B14F-4D97-AF65-F5344CB8AC3E}">
        <p14:creationId xmlns:p14="http://schemas.microsoft.com/office/powerpoint/2010/main" val="3369891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Slide">
    <p:spTree>
      <p:nvGrpSpPr>
        <p:cNvPr id="1" name=""/>
        <p:cNvGrpSpPr/>
        <p:nvPr/>
      </p:nvGrpSpPr>
      <p:grpSpPr>
        <a:xfrm>
          <a:off x="0" y="0"/>
          <a:ext cx="0" cy="0"/>
          <a:chOff x="0" y="0"/>
          <a:chExt cx="0" cy="0"/>
        </a:xfrm>
      </p:grpSpPr>
      <p:sp>
        <p:nvSpPr>
          <p:cNvPr id="7" name="Rectangle 6"/>
          <p:cNvSpPr/>
          <p:nvPr userDrawn="1"/>
        </p:nvSpPr>
        <p:spPr>
          <a:xfrm>
            <a:off x="914484" y="1393200"/>
            <a:ext cx="16425779" cy="6505200"/>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60"/>
          </a:p>
        </p:txBody>
      </p:sp>
      <p:sp>
        <p:nvSpPr>
          <p:cNvPr id="2" name="Title 1"/>
          <p:cNvSpPr>
            <a:spLocks noGrp="1"/>
          </p:cNvSpPr>
          <p:nvPr>
            <p:ph type="ctrTitle"/>
          </p:nvPr>
        </p:nvSpPr>
        <p:spPr bwMode="white">
          <a:xfrm>
            <a:off x="1291193" y="2286000"/>
            <a:ext cx="15184757" cy="4436316"/>
          </a:xfrm>
        </p:spPr>
        <p:txBody>
          <a:bodyPr anchor="b">
            <a:noAutofit/>
          </a:bodyPr>
          <a:lstStyle>
            <a:lvl1pPr algn="l">
              <a:lnSpc>
                <a:spcPts val="11001"/>
              </a:lnSpc>
              <a:defRPr sz="10001" u="sng" baseline="0">
                <a:solidFill>
                  <a:schemeClr val="bg1"/>
                </a:solidFill>
                <a:uFill>
                  <a:solidFill>
                    <a:schemeClr val="bg1"/>
                  </a:solidFill>
                </a:uFill>
              </a:defRPr>
            </a:lvl1pPr>
          </a:lstStyle>
          <a:p>
            <a:r>
              <a:rPr lang="en-US" noProof="0"/>
              <a:t>Click to edit Master title style</a:t>
            </a:r>
            <a:endParaRPr lang="en-GB" noProof="0" dirty="0"/>
          </a:p>
        </p:txBody>
      </p:sp>
      <p:sp>
        <p:nvSpPr>
          <p:cNvPr id="3" name="Subtitle 2"/>
          <p:cNvSpPr>
            <a:spLocks noGrp="1"/>
          </p:cNvSpPr>
          <p:nvPr>
            <p:ph type="subTitle" idx="1" hasCustomPrompt="1"/>
          </p:nvPr>
        </p:nvSpPr>
        <p:spPr bwMode="white">
          <a:xfrm>
            <a:off x="1283533" y="6874716"/>
            <a:ext cx="15192417" cy="583200"/>
          </a:xfrm>
        </p:spPr>
        <p:txBody>
          <a:bodyPr>
            <a:normAutofit/>
          </a:bodyPr>
          <a:lstStyle>
            <a:lvl1pPr marL="0" indent="0" algn="l">
              <a:lnSpc>
                <a:spcPts val="3600"/>
              </a:lnSpc>
              <a:buNone/>
              <a:defRPr sz="3000">
                <a:solidFill>
                  <a:schemeClr val="accent1"/>
                </a:solidFill>
              </a:defRPr>
            </a:lvl1pPr>
            <a:lvl2pPr marL="650249" indent="0" algn="ctr">
              <a:buNone/>
              <a:defRPr sz="2844"/>
            </a:lvl2pPr>
            <a:lvl3pPr marL="1300498" indent="0" algn="ctr">
              <a:buNone/>
              <a:defRPr sz="2560"/>
            </a:lvl3pPr>
            <a:lvl4pPr marL="1950747" indent="0" algn="ctr">
              <a:buNone/>
              <a:defRPr sz="2275"/>
            </a:lvl4pPr>
            <a:lvl5pPr marL="2600996" indent="0" algn="ctr">
              <a:buNone/>
              <a:defRPr sz="2275"/>
            </a:lvl5pPr>
            <a:lvl6pPr marL="3251246" indent="0" algn="ctr">
              <a:buNone/>
              <a:defRPr sz="2275"/>
            </a:lvl6pPr>
            <a:lvl7pPr marL="3901495" indent="0" algn="ctr">
              <a:buNone/>
              <a:defRPr sz="2275"/>
            </a:lvl7pPr>
            <a:lvl8pPr marL="4551744" indent="0" algn="ctr">
              <a:buNone/>
              <a:defRPr sz="2275"/>
            </a:lvl8pPr>
            <a:lvl9pPr marL="5201993" indent="0" algn="ctr">
              <a:buNone/>
              <a:defRPr sz="2275"/>
            </a:lvl9pPr>
          </a:lstStyle>
          <a:p>
            <a:r>
              <a:rPr lang="en-GB" noProof="0" dirty="0"/>
              <a:t>Click to add subtitle / presenter / date [</a:t>
            </a:r>
            <a:r>
              <a:rPr lang="en-GB" noProof="0" dirty="0" err="1"/>
              <a:t>dd</a:t>
            </a:r>
            <a:r>
              <a:rPr lang="en-GB" noProof="0" dirty="0"/>
              <a:t>-mm-</a:t>
            </a:r>
            <a:r>
              <a:rPr lang="en-GB" noProof="0" dirty="0" err="1"/>
              <a:t>yyyy</a:t>
            </a:r>
            <a:r>
              <a:rPr lang="en-GB" noProof="0" dirty="0"/>
              <a:t>]</a:t>
            </a:r>
          </a:p>
        </p:txBody>
      </p:sp>
      <p:sp>
        <p:nvSpPr>
          <p:cNvPr id="8" name="Titles positoning box" hidden="1"/>
          <p:cNvSpPr/>
          <p:nvPr userDrawn="1"/>
        </p:nvSpPr>
        <p:spPr>
          <a:xfrm>
            <a:off x="1371728" y="6408000"/>
            <a:ext cx="15013375" cy="576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60"/>
          </a:p>
        </p:txBody>
      </p:sp>
      <p:sp>
        <p:nvSpPr>
          <p:cNvPr id="12" name="Picture Placeholder 11"/>
          <p:cNvSpPr>
            <a:spLocks noGrp="1"/>
          </p:cNvSpPr>
          <p:nvPr>
            <p:ph type="pic" sz="quarter" idx="11" hasCustomPrompt="1"/>
          </p:nvPr>
        </p:nvSpPr>
        <p:spPr>
          <a:xfrm>
            <a:off x="3200694" y="8366400"/>
            <a:ext cx="2286209" cy="928800"/>
          </a:xfrm>
        </p:spPr>
        <p:txBody>
          <a:bodyPr/>
          <a:lstStyle>
            <a:lvl1pPr>
              <a:defRPr sz="1600">
                <a:solidFill>
                  <a:schemeClr val="bg1">
                    <a:lumMod val="50000"/>
                  </a:schemeClr>
                </a:solidFill>
              </a:defRPr>
            </a:lvl1pPr>
          </a:lstStyle>
          <a:p>
            <a:r>
              <a:rPr lang="en-GB" noProof="0" dirty="0"/>
              <a:t>Partner Logo 1</a:t>
            </a:r>
          </a:p>
        </p:txBody>
      </p:sp>
      <p:sp>
        <p:nvSpPr>
          <p:cNvPr id="13" name="Picture Placeholder 11"/>
          <p:cNvSpPr>
            <a:spLocks noGrp="1"/>
          </p:cNvSpPr>
          <p:nvPr>
            <p:ph type="pic" sz="quarter" idx="12" hasCustomPrompt="1"/>
          </p:nvPr>
        </p:nvSpPr>
        <p:spPr>
          <a:xfrm>
            <a:off x="5713724" y="8366400"/>
            <a:ext cx="2286209" cy="928800"/>
          </a:xfrm>
        </p:spPr>
        <p:txBody>
          <a:bodyPr/>
          <a:lstStyle>
            <a:lvl1pPr>
              <a:defRPr sz="1600">
                <a:solidFill>
                  <a:schemeClr val="bg1">
                    <a:lumMod val="50000"/>
                  </a:schemeClr>
                </a:solidFill>
              </a:defRPr>
            </a:lvl1pPr>
          </a:lstStyle>
          <a:p>
            <a:r>
              <a:rPr lang="en-GB" noProof="0" dirty="0"/>
              <a:t>Partner Logo 2</a:t>
            </a:r>
          </a:p>
        </p:txBody>
      </p:sp>
      <p:sp>
        <p:nvSpPr>
          <p:cNvPr id="14" name="Picture Placeholder 11"/>
          <p:cNvSpPr>
            <a:spLocks noGrp="1"/>
          </p:cNvSpPr>
          <p:nvPr>
            <p:ph type="pic" sz="quarter" idx="13" hasCustomPrompt="1"/>
          </p:nvPr>
        </p:nvSpPr>
        <p:spPr>
          <a:xfrm>
            <a:off x="8230355" y="8366400"/>
            <a:ext cx="2322214" cy="928800"/>
          </a:xfrm>
        </p:spPr>
        <p:txBody>
          <a:bodyPr/>
          <a:lstStyle>
            <a:lvl1pPr>
              <a:defRPr sz="1600">
                <a:solidFill>
                  <a:schemeClr val="bg1">
                    <a:lumMod val="50000"/>
                  </a:schemeClr>
                </a:solidFill>
              </a:defRPr>
            </a:lvl1pPr>
          </a:lstStyle>
          <a:p>
            <a:r>
              <a:rPr lang="en-GB" noProof="0" dirty="0"/>
              <a:t>Partner Logo 3</a:t>
            </a:r>
          </a:p>
        </p:txBody>
      </p:sp>
      <p:sp>
        <p:nvSpPr>
          <p:cNvPr id="15" name="Picture Placeholder 11"/>
          <p:cNvSpPr>
            <a:spLocks noGrp="1"/>
          </p:cNvSpPr>
          <p:nvPr>
            <p:ph type="pic" sz="quarter" idx="14" hasCustomPrompt="1"/>
          </p:nvPr>
        </p:nvSpPr>
        <p:spPr>
          <a:xfrm>
            <a:off x="10746985" y="8366400"/>
            <a:ext cx="2322214" cy="928800"/>
          </a:xfrm>
        </p:spPr>
        <p:txBody>
          <a:bodyPr/>
          <a:lstStyle>
            <a:lvl1pPr>
              <a:defRPr sz="1600">
                <a:solidFill>
                  <a:schemeClr val="bg1">
                    <a:lumMod val="50000"/>
                  </a:schemeClr>
                </a:solidFill>
              </a:defRPr>
            </a:lvl1pPr>
          </a:lstStyle>
          <a:p>
            <a:r>
              <a:rPr lang="en-GB" noProof="0" dirty="0"/>
              <a:t>Partner Logo 4</a:t>
            </a:r>
          </a:p>
        </p:txBody>
      </p:sp>
      <p:sp>
        <p:nvSpPr>
          <p:cNvPr id="16" name="Oranisation Placeholder"/>
          <p:cNvSpPr>
            <a:spLocks noGrp="1"/>
          </p:cNvSpPr>
          <p:nvPr>
            <p:ph type="body" sz="quarter" idx="15" hasCustomPrompt="1"/>
          </p:nvPr>
        </p:nvSpPr>
        <p:spPr bwMode="white">
          <a:xfrm>
            <a:off x="8581315" y="395008"/>
            <a:ext cx="8295160" cy="540000"/>
          </a:xfrm>
        </p:spPr>
        <p:txBody>
          <a:bodyPr anchor="b" anchorCtr="0">
            <a:normAutofit/>
          </a:bodyPr>
          <a:lstStyle>
            <a:lvl1pPr>
              <a:lnSpc>
                <a:spcPts val="1700"/>
              </a:lnSpc>
              <a:defRPr sz="1400" b="1" i="0" u="sng" cap="all" baseline="0">
                <a:solidFill>
                  <a:srgbClr val="1E64C8"/>
                </a:solidFill>
                <a:uFill>
                  <a:solidFill>
                    <a:schemeClr val="bg1"/>
                  </a:solidFill>
                </a:uFill>
              </a:defRPr>
            </a:lvl1pPr>
            <a:lvl2pPr marL="0" indent="0">
              <a:lnSpc>
                <a:spcPts val="1700"/>
              </a:lnSpc>
              <a:buNone/>
              <a:defRPr sz="1400" cap="all" baseline="0">
                <a:solidFill>
                  <a:srgbClr val="1E64C8"/>
                </a:solidFill>
              </a:defRPr>
            </a:lvl2pPr>
          </a:lstStyle>
          <a:p>
            <a:pPr lvl="0"/>
            <a:r>
              <a:rPr lang="en-GB" noProof="0" dirty="0"/>
              <a:t>Click to edit organisation styles</a:t>
            </a:r>
          </a:p>
          <a:p>
            <a:pPr lvl="1"/>
            <a:r>
              <a:rPr lang="en-GB" noProof="0" dirty="0"/>
              <a:t>Second level</a:t>
            </a:r>
          </a:p>
        </p:txBody>
      </p:sp>
      <p:pic>
        <p:nvPicPr>
          <p:cNvPr id="4" name="Afbeelding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4444" y="0"/>
            <a:ext cx="4179980" cy="1393200"/>
          </a:xfrm>
          <a:prstGeom prst="rect">
            <a:avLst/>
          </a:prstGeom>
        </p:spPr>
      </p:pic>
    </p:spTree>
    <p:extLst>
      <p:ext uri="{BB962C8B-B14F-4D97-AF65-F5344CB8AC3E}">
        <p14:creationId xmlns:p14="http://schemas.microsoft.com/office/powerpoint/2010/main" val="941814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sp>
        <p:nvSpPr>
          <p:cNvPr id="7" name="Rectangle 6"/>
          <p:cNvSpPr/>
          <p:nvPr userDrawn="1"/>
        </p:nvSpPr>
        <p:spPr>
          <a:xfrm>
            <a:off x="914484" y="0"/>
            <a:ext cx="16425779" cy="7898400"/>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60"/>
          </a:p>
        </p:txBody>
      </p:sp>
      <p:sp>
        <p:nvSpPr>
          <p:cNvPr id="2" name="Title 1"/>
          <p:cNvSpPr>
            <a:spLocks noGrp="1"/>
          </p:cNvSpPr>
          <p:nvPr>
            <p:ph type="ctrTitle" hasCustomPrompt="1"/>
          </p:nvPr>
        </p:nvSpPr>
        <p:spPr bwMode="white">
          <a:xfrm>
            <a:off x="1291193" y="3246120"/>
            <a:ext cx="15184757" cy="4436316"/>
          </a:xfrm>
        </p:spPr>
        <p:txBody>
          <a:bodyPr anchor="b">
            <a:noAutofit/>
          </a:bodyPr>
          <a:lstStyle>
            <a:lvl1pPr algn="l">
              <a:lnSpc>
                <a:spcPts val="11001"/>
              </a:lnSpc>
              <a:defRPr sz="10001" u="sng" baseline="0">
                <a:solidFill>
                  <a:schemeClr val="bg1"/>
                </a:solidFill>
                <a:uFill>
                  <a:solidFill>
                    <a:schemeClr val="bg1"/>
                  </a:solidFill>
                </a:uFill>
              </a:defRPr>
            </a:lvl1pPr>
          </a:lstStyle>
          <a:p>
            <a:r>
              <a:rPr lang="en-GB" noProof="0" dirty="0"/>
              <a:t>Click to add chapter title</a:t>
            </a:r>
          </a:p>
        </p:txBody>
      </p:sp>
      <p:sp>
        <p:nvSpPr>
          <p:cNvPr id="8" name="Titles positoning box" hidden="1"/>
          <p:cNvSpPr/>
          <p:nvPr userDrawn="1"/>
        </p:nvSpPr>
        <p:spPr>
          <a:xfrm>
            <a:off x="1371728" y="7344000"/>
            <a:ext cx="15013375" cy="576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60"/>
          </a:p>
        </p:txBody>
      </p:sp>
      <p:sp>
        <p:nvSpPr>
          <p:cNvPr id="16" name="Slide Number Placeholder 5"/>
          <p:cNvSpPr>
            <a:spLocks noGrp="1"/>
          </p:cNvSpPr>
          <p:nvPr>
            <p:ph type="sldNum" sz="quarter" idx="4"/>
          </p:nvPr>
        </p:nvSpPr>
        <p:spPr>
          <a:xfrm>
            <a:off x="15591948" y="8948706"/>
            <a:ext cx="921964" cy="519289"/>
          </a:xfrm>
          <a:prstGeom prst="rect">
            <a:avLst/>
          </a:prstGeom>
        </p:spPr>
        <p:txBody>
          <a:bodyPr vert="horz" lIns="91440" tIns="45720" rIns="91440" bIns="45720" rtlCol="0" anchor="ctr"/>
          <a:lstStyle>
            <a:lvl1pPr algn="r">
              <a:defRPr sz="1707">
                <a:solidFill>
                  <a:srgbClr val="1E64C8"/>
                </a:solidFill>
              </a:defRPr>
            </a:lvl1pPr>
          </a:lstStyle>
          <a:p>
            <a:fld id="{7AE184E0-0BD4-4705-A12B-9B71DDE63301}" type="slidenum">
              <a:rPr lang="en-GB" noProof="0" smtClean="0"/>
              <a:pPr/>
              <a:t>‹#›</a:t>
            </a:fld>
            <a:endParaRPr lang="en-GB" noProof="0" dirty="0"/>
          </a:p>
        </p:txBody>
      </p:sp>
    </p:spTree>
    <p:extLst>
      <p:ext uri="{BB962C8B-B14F-4D97-AF65-F5344CB8AC3E}">
        <p14:creationId xmlns:p14="http://schemas.microsoft.com/office/powerpoint/2010/main" val="1294732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dirty="0"/>
          </a:p>
        </p:txBody>
      </p:sp>
      <p:sp>
        <p:nvSpPr>
          <p:cNvPr id="3" name="Content Placeholder 2"/>
          <p:cNvSpPr>
            <a:spLocks noGrp="1"/>
          </p:cNvSpPr>
          <p:nvPr>
            <p:ph idx="1"/>
          </p:nvPr>
        </p:nvSpPr>
        <p:spPr>
          <a:xfrm>
            <a:off x="835903" y="1194364"/>
            <a:ext cx="15701013" cy="6696000"/>
          </a:xfrm>
        </p:spPr>
        <p:txBody>
          <a:bodyPr/>
          <a:lstStyle>
            <a:lvl1pPr marL="536454" indent="-450045" defTabSz="457246">
              <a:lnSpc>
                <a:spcPct val="120000"/>
              </a:lnSpc>
              <a:buFont typeface="Arial" panose="020B0604020202020204" pitchFamily="34" charset="0"/>
              <a:buChar char="̶"/>
              <a:defRPr/>
            </a:lvl1pPr>
            <a:lvl2pPr marL="1170117" indent="-450045">
              <a:lnSpc>
                <a:spcPct val="120000"/>
              </a:lnSpc>
              <a:defRPr/>
            </a:lvl2pPr>
            <a:lvl3pPr marL="1756976" indent="-450045" defTabSz="457246">
              <a:lnSpc>
                <a:spcPct val="120000"/>
              </a:lnSpc>
              <a:defRPr/>
            </a:lvl3pPr>
            <a:lvl4pPr marL="2329433" indent="-550855" defTabSz="457246">
              <a:lnSpc>
                <a:spcPct val="120000"/>
              </a:lnSpc>
              <a:defRPr/>
            </a:lvl4pPr>
            <a:lvl5pPr marL="2963096" indent="-442844" defTabSz="457246">
              <a:lnSpc>
                <a:spcPct val="120000"/>
              </a:lnSpc>
              <a:buFont typeface="Arial" panose="020B0604020202020204" pitchFamily="34" charset="0"/>
              <a:buChar char="̶"/>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Date Placeholder 3"/>
          <p:cNvSpPr>
            <a:spLocks noGrp="1"/>
          </p:cNvSpPr>
          <p:nvPr>
            <p:ph type="dt" sz="half" idx="10"/>
          </p:nvPr>
        </p:nvSpPr>
        <p:spPr/>
        <p:txBody>
          <a:bodyPr/>
          <a:lstStyle/>
          <a:p>
            <a:fld id="{4FCCCAF6-1686-4743-9124-83F33F1A0EA9}" type="datetime1">
              <a:rPr lang="en-GB" noProof="0" smtClean="0"/>
              <a:t>05/05/2026</a:t>
            </a:fld>
            <a:endParaRPr lang="en-GB" noProof="0" dirty="0"/>
          </a:p>
        </p:txBody>
      </p:sp>
      <p:sp>
        <p:nvSpPr>
          <p:cNvPr id="5" name="Footer Placeholder 4"/>
          <p:cNvSpPr>
            <a:spLocks noGrp="1"/>
          </p:cNvSpPr>
          <p:nvPr>
            <p:ph type="ftr" sz="quarter" idx="11"/>
          </p:nvPr>
        </p:nvSpPr>
        <p:spPr/>
        <p:txBody>
          <a:bodyPr/>
          <a:lstStyle/>
          <a:p>
            <a:endParaRPr lang="en-GB" noProof="0" dirty="0"/>
          </a:p>
        </p:txBody>
      </p:sp>
      <p:sp>
        <p:nvSpPr>
          <p:cNvPr id="6" name="Slide Number Placeholder 5"/>
          <p:cNvSpPr>
            <a:spLocks noGrp="1"/>
          </p:cNvSpPr>
          <p:nvPr>
            <p:ph type="sldNum" sz="quarter" idx="12"/>
          </p:nvPr>
        </p:nvSpPr>
        <p:spPr/>
        <p:txBody>
          <a:bodyPr/>
          <a:lstStyle/>
          <a:p>
            <a:fld id="{7AE184E0-0BD4-4705-A12B-9B71DDE63301}" type="slidenum">
              <a:rPr lang="en-GB" noProof="0" smtClean="0"/>
              <a:t>‹#›</a:t>
            </a:fld>
            <a:endParaRPr lang="en-GB" noProof="0" dirty="0"/>
          </a:p>
        </p:txBody>
      </p:sp>
    </p:spTree>
    <p:extLst>
      <p:ext uri="{BB962C8B-B14F-4D97-AF65-F5344CB8AC3E}">
        <p14:creationId xmlns:p14="http://schemas.microsoft.com/office/powerpoint/2010/main" val="3081577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Text and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dirty="0"/>
          </a:p>
        </p:txBody>
      </p:sp>
      <p:sp>
        <p:nvSpPr>
          <p:cNvPr id="4" name="Date Placeholder 3"/>
          <p:cNvSpPr>
            <a:spLocks noGrp="1"/>
          </p:cNvSpPr>
          <p:nvPr>
            <p:ph type="dt" sz="half" idx="10"/>
          </p:nvPr>
        </p:nvSpPr>
        <p:spPr/>
        <p:txBody>
          <a:bodyPr/>
          <a:lstStyle/>
          <a:p>
            <a:fld id="{B86ADBF0-A618-4E69-83BB-0C41E08702AA}" type="datetime1">
              <a:rPr lang="en-GB" noProof="0" smtClean="0"/>
              <a:t>05/05/2026</a:t>
            </a:fld>
            <a:endParaRPr lang="en-GB" noProof="0" dirty="0"/>
          </a:p>
        </p:txBody>
      </p:sp>
      <p:sp>
        <p:nvSpPr>
          <p:cNvPr id="5" name="Footer Placeholder 4"/>
          <p:cNvSpPr>
            <a:spLocks noGrp="1"/>
          </p:cNvSpPr>
          <p:nvPr>
            <p:ph type="ftr" sz="quarter" idx="11"/>
          </p:nvPr>
        </p:nvSpPr>
        <p:spPr/>
        <p:txBody>
          <a:bodyPr/>
          <a:lstStyle/>
          <a:p>
            <a:endParaRPr lang="en-GB" noProof="0" dirty="0"/>
          </a:p>
        </p:txBody>
      </p:sp>
      <p:sp>
        <p:nvSpPr>
          <p:cNvPr id="8" name="Picture Placeholder 7"/>
          <p:cNvSpPr>
            <a:spLocks noGrp="1"/>
          </p:cNvSpPr>
          <p:nvPr>
            <p:ph type="pic" sz="quarter" idx="13" hasCustomPrompt="1"/>
          </p:nvPr>
        </p:nvSpPr>
        <p:spPr>
          <a:xfrm>
            <a:off x="10105364" y="1371918"/>
            <a:ext cx="6300576" cy="6498000"/>
          </a:xfrm>
        </p:spPr>
        <p:txBody>
          <a:bodyPr/>
          <a:lstStyle>
            <a:lvl1pPr>
              <a:defRPr>
                <a:solidFill>
                  <a:schemeClr val="bg1">
                    <a:lumMod val="50000"/>
                  </a:schemeClr>
                </a:solidFill>
              </a:defRPr>
            </a:lvl1pPr>
          </a:lstStyle>
          <a:p>
            <a:r>
              <a:rPr lang="en-GB" noProof="0" dirty="0"/>
              <a:t>Photo</a:t>
            </a:r>
          </a:p>
        </p:txBody>
      </p:sp>
      <p:sp>
        <p:nvSpPr>
          <p:cNvPr id="9" name="Slide Number Placeholder 5"/>
          <p:cNvSpPr>
            <a:spLocks noGrp="1"/>
          </p:cNvSpPr>
          <p:nvPr>
            <p:ph type="sldNum" sz="quarter" idx="4"/>
          </p:nvPr>
        </p:nvSpPr>
        <p:spPr>
          <a:xfrm>
            <a:off x="15591948" y="8948706"/>
            <a:ext cx="921964" cy="519289"/>
          </a:xfrm>
          <a:prstGeom prst="rect">
            <a:avLst/>
          </a:prstGeom>
        </p:spPr>
        <p:txBody>
          <a:bodyPr vert="horz" lIns="91440" tIns="45720" rIns="91440" bIns="45720" rtlCol="0" anchor="ctr"/>
          <a:lstStyle>
            <a:lvl1pPr algn="r">
              <a:defRPr sz="1707">
                <a:solidFill>
                  <a:srgbClr val="1E64C8"/>
                </a:solidFill>
              </a:defRPr>
            </a:lvl1pPr>
          </a:lstStyle>
          <a:p>
            <a:fld id="{7AE184E0-0BD4-4705-A12B-9B71DDE63301}" type="slidenum">
              <a:rPr lang="en-GB" noProof="0" smtClean="0"/>
              <a:pPr/>
              <a:t>‹#›</a:t>
            </a:fld>
            <a:endParaRPr lang="en-GB" noProof="0" dirty="0"/>
          </a:p>
        </p:txBody>
      </p:sp>
      <p:sp>
        <p:nvSpPr>
          <p:cNvPr id="12" name="Content Placeholder 2"/>
          <p:cNvSpPr>
            <a:spLocks noGrp="1"/>
          </p:cNvSpPr>
          <p:nvPr>
            <p:ph idx="1"/>
          </p:nvPr>
        </p:nvSpPr>
        <p:spPr>
          <a:xfrm>
            <a:off x="835903" y="1194364"/>
            <a:ext cx="8442773" cy="6696000"/>
          </a:xfrm>
        </p:spPr>
        <p:txBody>
          <a:bodyPr/>
          <a:lstStyle>
            <a:lvl1pPr defTabSz="457246">
              <a:lnSpc>
                <a:spcPct val="120000"/>
              </a:lnSpc>
              <a:defRPr/>
            </a:lvl1pPr>
            <a:lvl2pPr>
              <a:lnSpc>
                <a:spcPct val="120000"/>
              </a:lnSpc>
              <a:defRPr/>
            </a:lvl2pPr>
            <a:lvl3pPr defTabSz="457246">
              <a:lnSpc>
                <a:spcPct val="120000"/>
              </a:lnSpc>
              <a:defRPr/>
            </a:lvl3pPr>
            <a:lvl4pPr defTabSz="457246">
              <a:lnSpc>
                <a:spcPct val="120000"/>
              </a:lnSpc>
              <a:defRPr/>
            </a:lvl4pPr>
            <a:lvl5pPr defTabSz="457246">
              <a:lnSpc>
                <a:spcPct val="120000"/>
              </a:lnSpc>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p14="http://schemas.microsoft.com/office/powerpoint/2010/main" val="1314887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dirty="0"/>
          </a:p>
        </p:txBody>
      </p:sp>
      <p:sp>
        <p:nvSpPr>
          <p:cNvPr id="3" name="Date Placeholder 2"/>
          <p:cNvSpPr>
            <a:spLocks noGrp="1"/>
          </p:cNvSpPr>
          <p:nvPr>
            <p:ph type="dt" sz="half" idx="10"/>
          </p:nvPr>
        </p:nvSpPr>
        <p:spPr/>
        <p:txBody>
          <a:bodyPr/>
          <a:lstStyle/>
          <a:p>
            <a:fld id="{F2443E58-CDC3-4782-B82C-4D381C795B98}" type="datetime1">
              <a:rPr lang="en-GB" noProof="0" smtClean="0"/>
              <a:t>05/05/2026</a:t>
            </a:fld>
            <a:endParaRPr lang="en-GB" noProof="0" dirty="0"/>
          </a:p>
        </p:txBody>
      </p:sp>
      <p:sp>
        <p:nvSpPr>
          <p:cNvPr id="4" name="Footer Placeholder 3"/>
          <p:cNvSpPr>
            <a:spLocks noGrp="1"/>
          </p:cNvSpPr>
          <p:nvPr>
            <p:ph type="ftr" sz="quarter" idx="11"/>
          </p:nvPr>
        </p:nvSpPr>
        <p:spPr/>
        <p:txBody>
          <a:bodyPr/>
          <a:lstStyle/>
          <a:p>
            <a:endParaRPr lang="en-GB" noProof="0" dirty="0"/>
          </a:p>
        </p:txBody>
      </p:sp>
      <p:sp>
        <p:nvSpPr>
          <p:cNvPr id="5" name="Slide Number Placeholder 4"/>
          <p:cNvSpPr>
            <a:spLocks noGrp="1"/>
          </p:cNvSpPr>
          <p:nvPr>
            <p:ph type="sldNum" sz="quarter" idx="12"/>
          </p:nvPr>
        </p:nvSpPr>
        <p:spPr/>
        <p:txBody>
          <a:bodyPr/>
          <a:lstStyle/>
          <a:p>
            <a:fld id="{7AE184E0-0BD4-4705-A12B-9B71DDE63301}" type="slidenum">
              <a:rPr lang="en-GB" noProof="0" smtClean="0"/>
              <a:t>‹#›</a:t>
            </a:fld>
            <a:endParaRPr lang="en-GB" noProof="0" dirty="0"/>
          </a:p>
        </p:txBody>
      </p:sp>
      <p:sp>
        <p:nvSpPr>
          <p:cNvPr id="7" name="Picture Placeholder 6"/>
          <p:cNvSpPr>
            <a:spLocks noGrp="1"/>
          </p:cNvSpPr>
          <p:nvPr>
            <p:ph type="pic" sz="quarter" idx="13" hasCustomPrompt="1"/>
          </p:nvPr>
        </p:nvSpPr>
        <p:spPr>
          <a:xfrm>
            <a:off x="952126" y="1371600"/>
            <a:ext cx="15481418" cy="6501600"/>
          </a:xfrm>
        </p:spPr>
        <p:txBody>
          <a:bodyPr/>
          <a:lstStyle>
            <a:lvl1pPr>
              <a:defRPr>
                <a:solidFill>
                  <a:schemeClr val="bg1">
                    <a:lumMod val="50000"/>
                  </a:schemeClr>
                </a:solidFill>
              </a:defRPr>
            </a:lvl1pPr>
          </a:lstStyle>
          <a:p>
            <a:r>
              <a:rPr lang="en-GB" noProof="0" dirty="0"/>
              <a:t>Photo</a:t>
            </a:r>
          </a:p>
        </p:txBody>
      </p:sp>
    </p:spTree>
    <p:extLst>
      <p:ext uri="{BB962C8B-B14F-4D97-AF65-F5344CB8AC3E}">
        <p14:creationId xmlns:p14="http://schemas.microsoft.com/office/powerpoint/2010/main" val="374516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Only">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3465D1-804F-429B-83CD-3EFA8410E123}" type="datetime1">
              <a:rPr lang="en-GB" smtClean="0"/>
              <a:t>05/05/2026</a:t>
            </a:fld>
            <a:endParaRPr lang="en-GB"/>
          </a:p>
        </p:txBody>
      </p:sp>
      <p:sp>
        <p:nvSpPr>
          <p:cNvPr id="3" name="Footer Placeholder 2"/>
          <p:cNvSpPr>
            <a:spLocks noGrp="1"/>
          </p:cNvSpPr>
          <p:nvPr>
            <p:ph type="ftr" sz="quarter" idx="11"/>
          </p:nvPr>
        </p:nvSpPr>
        <p:spPr/>
        <p:txBody>
          <a:bodyPr/>
          <a:lstStyle/>
          <a:p>
            <a:endParaRPr lang="en-GB"/>
          </a:p>
        </p:txBody>
      </p:sp>
      <p:sp>
        <p:nvSpPr>
          <p:cNvPr id="7" name="Covering Background"/>
          <p:cNvSpPr/>
          <p:nvPr userDrawn="1"/>
        </p:nvSpPr>
        <p:spPr>
          <a:xfrm>
            <a:off x="-1" y="0"/>
            <a:ext cx="17339188" cy="9753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60"/>
          </a:p>
        </p:txBody>
      </p:sp>
      <p:sp>
        <p:nvSpPr>
          <p:cNvPr id="6" name="Picture Placeholder 5"/>
          <p:cNvSpPr>
            <a:spLocks noGrp="1"/>
          </p:cNvSpPr>
          <p:nvPr>
            <p:ph type="pic" sz="quarter" idx="12" hasCustomPrompt="1"/>
          </p:nvPr>
        </p:nvSpPr>
        <p:spPr>
          <a:xfrm>
            <a:off x="-1" y="0"/>
            <a:ext cx="17339188" cy="9753600"/>
          </a:xfrm>
        </p:spPr>
        <p:txBody>
          <a:bodyPr/>
          <a:lstStyle>
            <a:lvl1pPr>
              <a:defRPr>
                <a:solidFill>
                  <a:schemeClr val="bg1">
                    <a:lumMod val="50000"/>
                  </a:schemeClr>
                </a:solidFill>
              </a:defRPr>
            </a:lvl1pPr>
          </a:lstStyle>
          <a:p>
            <a:r>
              <a:rPr lang="en-GB" noProof="0" dirty="0"/>
              <a:t>Photo</a:t>
            </a:r>
          </a:p>
        </p:txBody>
      </p:sp>
    </p:spTree>
    <p:extLst>
      <p:ext uri="{BB962C8B-B14F-4D97-AF65-F5344CB8AC3E}">
        <p14:creationId xmlns:p14="http://schemas.microsoft.com/office/powerpoint/2010/main" val="2949418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ue textbox over picture">
    <p:bg>
      <p:bgPr>
        <a:solidFill>
          <a:schemeClr val="bg1"/>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2" hasCustomPrompt="1"/>
          </p:nvPr>
        </p:nvSpPr>
        <p:spPr>
          <a:xfrm>
            <a:off x="914484" y="0"/>
            <a:ext cx="16425779" cy="7920000"/>
          </a:xfrm>
        </p:spPr>
        <p:txBody>
          <a:bodyPr/>
          <a:lstStyle>
            <a:lvl1pPr marL="85734" indent="0">
              <a:buNone/>
              <a:defRPr>
                <a:solidFill>
                  <a:schemeClr val="bg1">
                    <a:lumMod val="50000"/>
                  </a:schemeClr>
                </a:solidFill>
              </a:defRPr>
            </a:lvl1pPr>
          </a:lstStyle>
          <a:p>
            <a:r>
              <a:rPr lang="nl-BE" noProof="0"/>
              <a:t>Picture</a:t>
            </a:r>
            <a:endParaRPr lang="nl-BE" noProof="0" dirty="0"/>
          </a:p>
        </p:txBody>
      </p:sp>
      <p:sp>
        <p:nvSpPr>
          <p:cNvPr id="2" name="Date Placeholder 1"/>
          <p:cNvSpPr>
            <a:spLocks noGrp="1"/>
          </p:cNvSpPr>
          <p:nvPr>
            <p:ph type="dt" sz="half" idx="10"/>
          </p:nvPr>
        </p:nvSpPr>
        <p:spPr/>
        <p:txBody>
          <a:bodyPr/>
          <a:lstStyle/>
          <a:p>
            <a:fld id="{66A81384-1200-4D40-BEF0-3A17A1F906F4}" type="datetime1">
              <a:rPr lang="nl-NL" noProof="0" smtClean="0"/>
              <a:t>5-5-2026</a:t>
            </a:fld>
            <a:endParaRPr lang="nl-NL" noProof="0" dirty="0"/>
          </a:p>
        </p:txBody>
      </p:sp>
      <p:sp>
        <p:nvSpPr>
          <p:cNvPr id="3" name="Footer Placeholder 2"/>
          <p:cNvSpPr>
            <a:spLocks noGrp="1"/>
          </p:cNvSpPr>
          <p:nvPr>
            <p:ph type="ftr" sz="quarter" idx="11"/>
          </p:nvPr>
        </p:nvSpPr>
        <p:spPr/>
        <p:txBody>
          <a:bodyPr/>
          <a:lstStyle/>
          <a:p>
            <a:endParaRPr lang="nl-NL" noProof="0" dirty="0"/>
          </a:p>
        </p:txBody>
      </p:sp>
      <p:sp>
        <p:nvSpPr>
          <p:cNvPr id="8" name="Tijdelijke aanduiding voor tekst 7">
            <a:extLst>
              <a:ext uri="{FF2B5EF4-FFF2-40B4-BE49-F238E27FC236}">
                <a16:creationId xmlns:a16="http://schemas.microsoft.com/office/drawing/2014/main" id="{0301F6D1-3E66-4198-8305-F0FF1745CC94}"/>
              </a:ext>
            </a:extLst>
          </p:cNvPr>
          <p:cNvSpPr>
            <a:spLocks noGrp="1"/>
          </p:cNvSpPr>
          <p:nvPr>
            <p:ph type="body" sz="quarter" idx="13" hasCustomPrompt="1"/>
          </p:nvPr>
        </p:nvSpPr>
        <p:spPr>
          <a:xfrm>
            <a:off x="914484" y="2691979"/>
            <a:ext cx="6765020" cy="5230800"/>
          </a:xfrm>
          <a:solidFill>
            <a:srgbClr val="1E64C8"/>
          </a:solidFill>
        </p:spPr>
        <p:txBody>
          <a:bodyPr anchor="b" anchorCtr="0">
            <a:noAutofit/>
          </a:bodyPr>
          <a:lstStyle>
            <a:lvl1pPr marL="85734" indent="0">
              <a:buNone/>
              <a:defRPr sz="10001" u="sng" cap="all" baseline="0">
                <a:solidFill>
                  <a:schemeClr val="bg1"/>
                </a:solidFill>
              </a:defRPr>
            </a:lvl1pPr>
            <a:lvl2pPr marL="984348" indent="-625538">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Click to add  text</a:t>
            </a:r>
            <a:endParaRPr lang="en-GB" noProof="0" dirty="0"/>
          </a:p>
        </p:txBody>
      </p:sp>
    </p:spTree>
    <p:extLst>
      <p:ext uri="{BB962C8B-B14F-4D97-AF65-F5344CB8AC3E}">
        <p14:creationId xmlns:p14="http://schemas.microsoft.com/office/powerpoint/2010/main" val="3435351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ight blue textbox over pictur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876AD30-96E8-448B-B97A-24B00ADE12C5}"/>
              </a:ext>
            </a:extLst>
          </p:cNvPr>
          <p:cNvSpPr/>
          <p:nvPr userDrawn="1"/>
        </p:nvSpPr>
        <p:spPr>
          <a:xfrm>
            <a:off x="914484" y="0"/>
            <a:ext cx="16425779" cy="7898400"/>
          </a:xfrm>
          <a:prstGeom prst="rect">
            <a:avLst/>
          </a:prstGeom>
          <a:solidFill>
            <a:srgbClr val="1E64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560" noProof="0" dirty="0"/>
          </a:p>
        </p:txBody>
      </p:sp>
      <p:sp>
        <p:nvSpPr>
          <p:cNvPr id="6" name="Picture Placeholder 5"/>
          <p:cNvSpPr>
            <a:spLocks noGrp="1"/>
          </p:cNvSpPr>
          <p:nvPr>
            <p:ph type="pic" sz="quarter" idx="12" hasCustomPrompt="1"/>
          </p:nvPr>
        </p:nvSpPr>
        <p:spPr>
          <a:xfrm>
            <a:off x="914484" y="0"/>
            <a:ext cx="16425779" cy="7920000"/>
          </a:xfrm>
        </p:spPr>
        <p:txBody>
          <a:bodyPr/>
          <a:lstStyle>
            <a:lvl1pPr marL="85734" indent="0">
              <a:buNone/>
              <a:defRPr>
                <a:solidFill>
                  <a:schemeClr val="bg1">
                    <a:lumMod val="50000"/>
                  </a:schemeClr>
                </a:solidFill>
              </a:defRPr>
            </a:lvl1pPr>
          </a:lstStyle>
          <a:p>
            <a:r>
              <a:rPr lang="nl-BE" noProof="0"/>
              <a:t>Picture</a:t>
            </a:r>
            <a:endParaRPr lang="nl-BE" noProof="0" dirty="0"/>
          </a:p>
        </p:txBody>
      </p:sp>
      <p:sp>
        <p:nvSpPr>
          <p:cNvPr id="2" name="Date Placeholder 1"/>
          <p:cNvSpPr>
            <a:spLocks noGrp="1"/>
          </p:cNvSpPr>
          <p:nvPr>
            <p:ph type="dt" sz="half" idx="10"/>
          </p:nvPr>
        </p:nvSpPr>
        <p:spPr/>
        <p:txBody>
          <a:bodyPr/>
          <a:lstStyle/>
          <a:p>
            <a:fld id="{66A81384-1200-4D40-BEF0-3A17A1F906F4}" type="datetime1">
              <a:rPr lang="nl-NL" noProof="0" smtClean="0"/>
              <a:t>5-5-2026</a:t>
            </a:fld>
            <a:endParaRPr lang="nl-NL" noProof="0" dirty="0"/>
          </a:p>
        </p:txBody>
      </p:sp>
      <p:sp>
        <p:nvSpPr>
          <p:cNvPr id="3" name="Footer Placeholder 2"/>
          <p:cNvSpPr>
            <a:spLocks noGrp="1"/>
          </p:cNvSpPr>
          <p:nvPr>
            <p:ph type="ftr" sz="quarter" idx="11"/>
          </p:nvPr>
        </p:nvSpPr>
        <p:spPr/>
        <p:txBody>
          <a:bodyPr/>
          <a:lstStyle/>
          <a:p>
            <a:endParaRPr lang="nl-NL" noProof="0" dirty="0"/>
          </a:p>
        </p:txBody>
      </p:sp>
      <p:sp>
        <p:nvSpPr>
          <p:cNvPr id="8" name="Tijdelijke aanduiding voor tekst 7">
            <a:extLst>
              <a:ext uri="{FF2B5EF4-FFF2-40B4-BE49-F238E27FC236}">
                <a16:creationId xmlns:a16="http://schemas.microsoft.com/office/drawing/2014/main" id="{0301F6D1-3E66-4198-8305-F0FF1745CC94}"/>
              </a:ext>
            </a:extLst>
          </p:cNvPr>
          <p:cNvSpPr>
            <a:spLocks noGrp="1"/>
          </p:cNvSpPr>
          <p:nvPr>
            <p:ph type="body" sz="quarter" idx="13" hasCustomPrompt="1"/>
          </p:nvPr>
        </p:nvSpPr>
        <p:spPr>
          <a:xfrm>
            <a:off x="914482" y="1011602"/>
            <a:ext cx="7755648" cy="6908398"/>
          </a:xfrm>
          <a:solidFill>
            <a:srgbClr val="E9F0FA"/>
          </a:solidFill>
        </p:spPr>
        <p:txBody>
          <a:bodyPr>
            <a:normAutofit/>
          </a:bodyPr>
          <a:lstStyle>
            <a:lvl1pPr marL="85734" indent="0">
              <a:buNone/>
              <a:defRPr sz="5401" u="sng" cap="all" baseline="0">
                <a:solidFill>
                  <a:srgbClr val="1E64C8"/>
                </a:solidFill>
              </a:defRPr>
            </a:lvl1pPr>
            <a:lvl2pPr marL="984348" indent="-625538">
              <a:defRPr>
                <a:solidFill>
                  <a:srgbClr val="1E64C8"/>
                </a:solidFill>
              </a:defRPr>
            </a:lvl2pPr>
            <a:lvl3pPr>
              <a:defRPr>
                <a:solidFill>
                  <a:srgbClr val="1E64C8"/>
                </a:solidFill>
              </a:defRPr>
            </a:lvl3pPr>
            <a:lvl4pPr>
              <a:defRPr>
                <a:solidFill>
                  <a:srgbClr val="1E64C8"/>
                </a:solidFill>
              </a:defRPr>
            </a:lvl4pPr>
            <a:lvl5pPr>
              <a:defRPr>
                <a:solidFill>
                  <a:srgbClr val="1E64C8"/>
                </a:solidFill>
              </a:defRPr>
            </a:lvl5pPr>
          </a:lstStyle>
          <a:p>
            <a:pPr lvl="0"/>
            <a:r>
              <a:rPr lang="en-GB" noProof="0"/>
              <a:t>Click to add text</a:t>
            </a:r>
            <a:endParaRPr lang="en-GB" noProof="0" dirty="0"/>
          </a:p>
        </p:txBody>
      </p:sp>
    </p:spTree>
    <p:extLst>
      <p:ext uri="{BB962C8B-B14F-4D97-AF65-F5344CB8AC3E}">
        <p14:creationId xmlns:p14="http://schemas.microsoft.com/office/powerpoint/2010/main" val="371744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4.xml"/><Relationship Id="rId7" Type="http://schemas.openxmlformats.org/officeDocument/2006/relationships/image" Target="../media/image10.jpeg"/><Relationship Id="rId12" Type="http://schemas.openxmlformats.org/officeDocument/2006/relationships/image" Target="../media/image9.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11" Type="http://schemas.openxmlformats.org/officeDocument/2006/relationships/image" Target="../media/image8.png"/><Relationship Id="rId5" Type="http://schemas.openxmlformats.org/officeDocument/2006/relationships/slideLayout" Target="../slideLayouts/slideLayout16.xml"/><Relationship Id="rId10" Type="http://schemas.openxmlformats.org/officeDocument/2006/relationships/image" Target="../media/image7.png"/><Relationship Id="rId4" Type="http://schemas.openxmlformats.org/officeDocument/2006/relationships/slideLayout" Target="../slideLayouts/slideLayout15.xml"/><Relationship Id="rId9" Type="http://schemas.openxmlformats.org/officeDocument/2006/relationships/image" Target="../media/image6.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0195" y="252003"/>
            <a:ext cx="15706720" cy="863693"/>
          </a:xfrm>
          <a:prstGeom prst="rect">
            <a:avLst/>
          </a:prstGeom>
        </p:spPr>
        <p:txBody>
          <a:bodyPr vert="horz" lIns="91440" tIns="45720" rIns="91440" bIns="45720" rtlCol="0" anchor="t" anchorCtr="0">
            <a:noAutofit/>
          </a:bodyPr>
          <a:lstStyle/>
          <a:p>
            <a:r>
              <a:rPr lang="nl-NL" noProof="0"/>
              <a:t>Klik om stijl te bewerken</a:t>
            </a:r>
            <a:endParaRPr lang="en-GB" noProof="0" dirty="0"/>
          </a:p>
        </p:txBody>
      </p:sp>
      <p:sp>
        <p:nvSpPr>
          <p:cNvPr id="3" name="Text Placeholder 2"/>
          <p:cNvSpPr>
            <a:spLocks noGrp="1"/>
          </p:cNvSpPr>
          <p:nvPr>
            <p:ph type="body" idx="1"/>
          </p:nvPr>
        </p:nvSpPr>
        <p:spPr>
          <a:xfrm>
            <a:off x="835903" y="1194364"/>
            <a:ext cx="15701013" cy="6696000"/>
          </a:xfrm>
          <a:prstGeom prst="rect">
            <a:avLst/>
          </a:prstGeom>
        </p:spPr>
        <p:txBody>
          <a:bodyPr vert="horz" lIns="91440" tIns="45720" rIns="91440" bIns="45720" rtlCol="0">
            <a:normAutofit/>
          </a:body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en-GB" noProof="0" dirty="0"/>
          </a:p>
        </p:txBody>
      </p:sp>
      <p:sp>
        <p:nvSpPr>
          <p:cNvPr id="4" name="Date Placeholder 3"/>
          <p:cNvSpPr>
            <a:spLocks noGrp="1"/>
          </p:cNvSpPr>
          <p:nvPr>
            <p:ph type="dt" sz="half" idx="2"/>
          </p:nvPr>
        </p:nvSpPr>
        <p:spPr>
          <a:xfrm>
            <a:off x="4072768" y="8948706"/>
            <a:ext cx="2298136"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434BA3CA-1064-434F-B179-AB3B0298C0D6}" type="datetime1">
              <a:rPr lang="en-GB" noProof="0" smtClean="0"/>
              <a:t>05/05/2026</a:t>
            </a:fld>
            <a:endParaRPr lang="en-GB" noProof="0" dirty="0"/>
          </a:p>
        </p:txBody>
      </p:sp>
      <p:sp>
        <p:nvSpPr>
          <p:cNvPr id="5" name="Footer Placeholder 4"/>
          <p:cNvSpPr>
            <a:spLocks noGrp="1"/>
          </p:cNvSpPr>
          <p:nvPr>
            <p:ph type="ftr" sz="quarter" idx="3"/>
          </p:nvPr>
        </p:nvSpPr>
        <p:spPr>
          <a:xfrm>
            <a:off x="6810862" y="8994423"/>
            <a:ext cx="8354329" cy="437932"/>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GB" noProof="0" dirty="0"/>
          </a:p>
        </p:txBody>
      </p:sp>
      <p:sp>
        <p:nvSpPr>
          <p:cNvPr id="6" name="Slide Number Placeholder 5"/>
          <p:cNvSpPr>
            <a:spLocks noGrp="1"/>
          </p:cNvSpPr>
          <p:nvPr>
            <p:ph type="sldNum" sz="quarter" idx="4"/>
          </p:nvPr>
        </p:nvSpPr>
        <p:spPr>
          <a:xfrm>
            <a:off x="15591948" y="8948706"/>
            <a:ext cx="921964" cy="519289"/>
          </a:xfrm>
          <a:prstGeom prst="rect">
            <a:avLst/>
          </a:prstGeom>
        </p:spPr>
        <p:txBody>
          <a:bodyPr vert="horz" lIns="91440" tIns="45720" rIns="91440" bIns="45720" rtlCol="0" anchor="ctr"/>
          <a:lstStyle>
            <a:lvl1pPr algn="r">
              <a:defRPr sz="1707">
                <a:solidFill>
                  <a:srgbClr val="1E64C8"/>
                </a:solidFill>
              </a:defRPr>
            </a:lvl1pPr>
          </a:lstStyle>
          <a:p>
            <a:fld id="{7AE184E0-0BD4-4705-A12B-9B71DDE63301}" type="slidenum">
              <a:rPr lang="en-GB" noProof="0" smtClean="0"/>
              <a:pPr/>
              <a:t>‹#›</a:t>
            </a:fld>
            <a:endParaRPr lang="en-GB" noProof="0" dirty="0"/>
          </a:p>
        </p:txBody>
      </p:sp>
      <p:sp>
        <p:nvSpPr>
          <p:cNvPr id="7" name="Title positioning box" hidden="1"/>
          <p:cNvSpPr/>
          <p:nvPr userDrawn="1"/>
        </p:nvSpPr>
        <p:spPr>
          <a:xfrm>
            <a:off x="927350" y="367200"/>
            <a:ext cx="15481418" cy="46364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60"/>
          </a:p>
        </p:txBody>
      </p:sp>
      <p:sp>
        <p:nvSpPr>
          <p:cNvPr id="8" name="Text positoning box" hidden="1"/>
          <p:cNvSpPr/>
          <p:nvPr userDrawn="1"/>
        </p:nvSpPr>
        <p:spPr>
          <a:xfrm>
            <a:off x="927350" y="1584000"/>
            <a:ext cx="8230354" cy="6300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60"/>
          </a:p>
        </p:txBody>
      </p:sp>
      <p:sp>
        <p:nvSpPr>
          <p:cNvPr id="9" name="Logo positioning box" hidden="1"/>
          <p:cNvSpPr/>
          <p:nvPr userDrawn="1"/>
        </p:nvSpPr>
        <p:spPr>
          <a:xfrm flipV="1">
            <a:off x="928885" y="7878845"/>
            <a:ext cx="15479884" cy="141635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60"/>
          </a:p>
        </p:txBody>
      </p:sp>
      <p:sp>
        <p:nvSpPr>
          <p:cNvPr id="12" name="Text positoning box" hidden="1"/>
          <p:cNvSpPr/>
          <p:nvPr userDrawn="1"/>
        </p:nvSpPr>
        <p:spPr>
          <a:xfrm>
            <a:off x="9172945" y="1584000"/>
            <a:ext cx="914484" cy="6300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60"/>
          </a:p>
        </p:txBody>
      </p:sp>
      <p:sp>
        <p:nvSpPr>
          <p:cNvPr id="13" name="Text positoning box" hidden="1"/>
          <p:cNvSpPr/>
          <p:nvPr userDrawn="1"/>
        </p:nvSpPr>
        <p:spPr>
          <a:xfrm>
            <a:off x="10100295" y="1356360"/>
            <a:ext cx="6308473" cy="652764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60"/>
          </a:p>
        </p:txBody>
      </p:sp>
      <p:pic>
        <p:nvPicPr>
          <p:cNvPr id="10" name="Logo EN"/>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57244" y="7909180"/>
            <a:ext cx="2307810" cy="1846822"/>
          </a:xfrm>
          <a:prstGeom prst="rect">
            <a:avLst/>
          </a:prstGeom>
        </p:spPr>
      </p:pic>
    </p:spTree>
    <p:extLst>
      <p:ext uri="{BB962C8B-B14F-4D97-AF65-F5344CB8AC3E}">
        <p14:creationId xmlns:p14="http://schemas.microsoft.com/office/powerpoint/2010/main" val="3770589907"/>
      </p:ext>
    </p:extLst>
  </p:cSld>
  <p:clrMap bg1="lt1" tx1="dk1" bg2="lt2" tx2="dk2" accent1="accent1" accent2="accent2" accent3="accent3" accent4="accent4" accent5="accent5" accent6="accent6" hlink="hlink" folHlink="folHlink"/>
  <p:sldLayoutIdLst>
    <p:sldLayoutId id="2147483672" r:id="rId1"/>
    <p:sldLayoutId id="2147483661" r:id="rId2"/>
    <p:sldLayoutId id="2147483673" r:id="rId3"/>
    <p:sldLayoutId id="2147483662" r:id="rId4"/>
    <p:sldLayoutId id="2147483674" r:id="rId5"/>
    <p:sldLayoutId id="2147483666" r:id="rId6"/>
    <p:sldLayoutId id="2147483675" r:id="rId7"/>
    <p:sldLayoutId id="2147483677" r:id="rId8"/>
    <p:sldLayoutId id="2147483678" r:id="rId9"/>
    <p:sldLayoutId id="2147483676" r:id="rId10"/>
    <p:sldLayoutId id="2147483679" r:id="rId11"/>
  </p:sldLayoutIdLst>
  <p:hf hdr="0" ftr="0" dt="0"/>
  <p:txStyles>
    <p:titleStyle>
      <a:lvl1pPr algn="l" defTabSz="1300498" rtl="0" eaLnBrk="1" latinLnBrk="0" hangingPunct="1">
        <a:lnSpc>
          <a:spcPct val="90000"/>
        </a:lnSpc>
        <a:spcBef>
          <a:spcPct val="0"/>
        </a:spcBef>
        <a:buNone/>
        <a:defRPr sz="5401" u="sng" kern="1200" cap="all" baseline="0">
          <a:solidFill>
            <a:srgbClr val="1E64C8"/>
          </a:solidFill>
          <a:uFill>
            <a:solidFill>
              <a:srgbClr val="1E64C8"/>
            </a:solidFill>
          </a:uFill>
          <a:latin typeface="+mj-lt"/>
          <a:ea typeface="+mj-ea"/>
          <a:cs typeface="+mj-cs"/>
        </a:defRPr>
      </a:lvl1pPr>
    </p:titleStyle>
    <p:bodyStyle>
      <a:lvl1pPr marL="0" indent="0" algn="l" defTabSz="1300498"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1pPr>
      <a:lvl2pPr marL="457246" indent="-360036" algn="l" defTabSz="457246"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900203" indent="-458834" algn="l" defTabSz="130049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1441594" indent="-541392" algn="l" defTabSz="130049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600585" indent="-1158991" algn="l" defTabSz="1300498"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5pPr>
      <a:lvl6pPr marL="3576371" indent="-325125" algn="l" defTabSz="130049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620" indent="-325125" algn="l" defTabSz="130049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869" indent="-325125" algn="l" defTabSz="130049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7118" indent="-325125" algn="l" defTabSz="130049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98" rtl="0" eaLnBrk="1" latinLnBrk="0" hangingPunct="1">
        <a:defRPr sz="2560" kern="1200">
          <a:solidFill>
            <a:schemeClr val="tx1"/>
          </a:solidFill>
          <a:latin typeface="+mn-lt"/>
          <a:ea typeface="+mn-ea"/>
          <a:cs typeface="+mn-cs"/>
        </a:defRPr>
      </a:lvl1pPr>
      <a:lvl2pPr marL="650249" algn="l" defTabSz="1300498" rtl="0" eaLnBrk="1" latinLnBrk="0" hangingPunct="1">
        <a:defRPr sz="2560" kern="1200">
          <a:solidFill>
            <a:schemeClr val="tx1"/>
          </a:solidFill>
          <a:latin typeface="+mn-lt"/>
          <a:ea typeface="+mn-ea"/>
          <a:cs typeface="+mn-cs"/>
        </a:defRPr>
      </a:lvl2pPr>
      <a:lvl3pPr marL="1300498" algn="l" defTabSz="1300498" rtl="0" eaLnBrk="1" latinLnBrk="0" hangingPunct="1">
        <a:defRPr sz="2560" kern="1200">
          <a:solidFill>
            <a:schemeClr val="tx1"/>
          </a:solidFill>
          <a:latin typeface="+mn-lt"/>
          <a:ea typeface="+mn-ea"/>
          <a:cs typeface="+mn-cs"/>
        </a:defRPr>
      </a:lvl3pPr>
      <a:lvl4pPr marL="1950747" algn="l" defTabSz="1300498" rtl="0" eaLnBrk="1" latinLnBrk="0" hangingPunct="1">
        <a:defRPr sz="2560" kern="1200">
          <a:solidFill>
            <a:schemeClr val="tx1"/>
          </a:solidFill>
          <a:latin typeface="+mn-lt"/>
          <a:ea typeface="+mn-ea"/>
          <a:cs typeface="+mn-cs"/>
        </a:defRPr>
      </a:lvl4pPr>
      <a:lvl5pPr marL="2600996" algn="l" defTabSz="1300498" rtl="0" eaLnBrk="1" latinLnBrk="0" hangingPunct="1">
        <a:defRPr sz="2560" kern="1200">
          <a:solidFill>
            <a:schemeClr val="tx1"/>
          </a:solidFill>
          <a:latin typeface="+mn-lt"/>
          <a:ea typeface="+mn-ea"/>
          <a:cs typeface="+mn-cs"/>
        </a:defRPr>
      </a:lvl5pPr>
      <a:lvl6pPr marL="3251246" algn="l" defTabSz="1300498" rtl="0" eaLnBrk="1" latinLnBrk="0" hangingPunct="1">
        <a:defRPr sz="2560" kern="1200">
          <a:solidFill>
            <a:schemeClr val="tx1"/>
          </a:solidFill>
          <a:latin typeface="+mn-lt"/>
          <a:ea typeface="+mn-ea"/>
          <a:cs typeface="+mn-cs"/>
        </a:defRPr>
      </a:lvl6pPr>
      <a:lvl7pPr marL="3901495" algn="l" defTabSz="1300498" rtl="0" eaLnBrk="1" latinLnBrk="0" hangingPunct="1">
        <a:defRPr sz="2560" kern="1200">
          <a:solidFill>
            <a:schemeClr val="tx1"/>
          </a:solidFill>
          <a:latin typeface="+mn-lt"/>
          <a:ea typeface="+mn-ea"/>
          <a:cs typeface="+mn-cs"/>
        </a:defRPr>
      </a:lvl7pPr>
      <a:lvl8pPr marL="4551744" algn="l" defTabSz="1300498" rtl="0" eaLnBrk="1" latinLnBrk="0" hangingPunct="1">
        <a:defRPr sz="2560" kern="1200">
          <a:solidFill>
            <a:schemeClr val="tx1"/>
          </a:solidFill>
          <a:latin typeface="+mn-lt"/>
          <a:ea typeface="+mn-ea"/>
          <a:cs typeface="+mn-cs"/>
        </a:defRPr>
      </a:lvl8pPr>
      <a:lvl9pPr marL="5201993" algn="l" defTabSz="1300498" rtl="0" eaLnBrk="1" latinLnBrk="0" hangingPunct="1">
        <a:defRPr sz="256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0DED726-0A41-B981-4BDC-9284D8139956}"/>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p:blipFill>
        <p:spPr>
          <a:xfrm>
            <a:off x="1" y="4169"/>
            <a:ext cx="17340263" cy="9780272"/>
          </a:xfrm>
          <a:prstGeom prst="rect">
            <a:avLst/>
          </a:prstGeom>
        </p:spPr>
      </p:pic>
      <p:sp>
        <p:nvSpPr>
          <p:cNvPr id="9" name="Text Box DG"/>
          <p:cNvSpPr txBox="1">
            <a:spLocks noChangeArrowheads="1"/>
          </p:cNvSpPr>
          <p:nvPr userDrawn="1"/>
        </p:nvSpPr>
        <p:spPr bwMode="auto">
          <a:xfrm>
            <a:off x="1096407" y="636256"/>
            <a:ext cx="9513060" cy="260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1095" noProof="0" dirty="0"/>
          </a:p>
        </p:txBody>
      </p:sp>
      <p:sp>
        <p:nvSpPr>
          <p:cNvPr id="10" name="Rectangle 6"/>
          <p:cNvSpPr>
            <a:spLocks noGrp="1" noChangeArrowheads="1"/>
          </p:cNvSpPr>
          <p:nvPr userDrawn="1">
            <p:ph type="title"/>
          </p:nvPr>
        </p:nvSpPr>
        <p:spPr bwMode="auto">
          <a:xfrm>
            <a:off x="311479" y="248516"/>
            <a:ext cx="14782049" cy="747128"/>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dirty="0"/>
              <a:t>CLICK TO EDIT MASTER TITLE STYLE</a:t>
            </a:r>
            <a:endParaRPr lang="en-GB" noProof="0" dirty="0"/>
          </a:p>
        </p:txBody>
      </p:sp>
      <p:sp>
        <p:nvSpPr>
          <p:cNvPr id="63" name="Rectangle 2">
            <a:extLst>
              <a:ext uri="{FF2B5EF4-FFF2-40B4-BE49-F238E27FC236}">
                <a16:creationId xmlns:a16="http://schemas.microsoft.com/office/drawing/2014/main" id="{0341B57B-D657-44D2-A69B-8571F2FEB2FC}"/>
              </a:ext>
            </a:extLst>
          </p:cNvPr>
          <p:cNvSpPr>
            <a:spLocks noGrp="1" noChangeArrowheads="1"/>
          </p:cNvSpPr>
          <p:nvPr userDrawn="1">
            <p:ph type="body" idx="1"/>
          </p:nvPr>
        </p:nvSpPr>
        <p:spPr bwMode="auto">
          <a:xfrm>
            <a:off x="311478" y="1468518"/>
            <a:ext cx="16687042" cy="757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sp>
        <p:nvSpPr>
          <p:cNvPr id="14" name="Text Box 38"/>
          <p:cNvSpPr txBox="1">
            <a:spLocks noChangeArrowheads="1"/>
          </p:cNvSpPr>
          <p:nvPr userDrawn="1"/>
        </p:nvSpPr>
        <p:spPr bwMode="auto">
          <a:xfrm>
            <a:off x="314039" y="8821760"/>
            <a:ext cx="132409" cy="266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1135" noProof="0" dirty="0">
                <a:solidFill>
                  <a:srgbClr val="8197A6"/>
                </a:solidFill>
                <a:latin typeface="Arial" panose="020B0604020202020204" pitchFamily="34" charset="0"/>
                <a:cs typeface="Arial" panose="020B0604020202020204" pitchFamily="34" charset="0"/>
              </a:rPr>
              <a:t> </a:t>
            </a:r>
          </a:p>
        </p:txBody>
      </p:sp>
      <p:sp>
        <p:nvSpPr>
          <p:cNvPr id="2" name="Text Box 34">
            <a:extLst>
              <a:ext uri="{FF2B5EF4-FFF2-40B4-BE49-F238E27FC236}">
                <a16:creationId xmlns:a16="http://schemas.microsoft.com/office/drawing/2014/main" id="{06E20340-F309-4C15-A091-9346422556E1}"/>
              </a:ext>
            </a:extLst>
          </p:cNvPr>
          <p:cNvSpPr txBox="1">
            <a:spLocks noChangeArrowheads="1"/>
          </p:cNvSpPr>
          <p:nvPr userDrawn="1"/>
        </p:nvSpPr>
        <p:spPr bwMode="auto">
          <a:xfrm>
            <a:off x="16608859" y="8821760"/>
            <a:ext cx="348813" cy="26699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1135" noProof="1">
                <a:solidFill>
                  <a:schemeClr val="bg1"/>
                </a:solidFill>
                <a:latin typeface="Arial" panose="020B0604020202020204" pitchFamily="34" charset="0"/>
                <a:cs typeface="Arial" panose="020B0604020202020204" pitchFamily="34" charset="0"/>
              </a:rPr>
              <a:t>  </a:t>
            </a:r>
            <a:fld id="{FDAC5C42-9B53-4063-AF51-A40D4C64F718}" type="slidenum">
              <a:rPr lang="it-IT" sz="1135" noProof="1" smtClean="0">
                <a:solidFill>
                  <a:srgbClr val="8197A6"/>
                </a:solidFill>
                <a:latin typeface="Arial" panose="020B0604020202020204" pitchFamily="34" charset="0"/>
                <a:cs typeface="Arial" panose="020B0604020202020204" pitchFamily="34" charset="0"/>
              </a:rPr>
              <a:t>‹#›</a:t>
            </a:fld>
            <a:endParaRPr lang="en-GB" sz="1135" noProof="1">
              <a:solidFill>
                <a:srgbClr val="8197A6"/>
              </a:solidFill>
              <a:latin typeface="Arial" panose="020B0604020202020204" pitchFamily="34" charset="0"/>
              <a:cs typeface="Arial" panose="020B0604020202020204" pitchFamily="34" charset="0"/>
            </a:endParaRPr>
          </a:p>
        </p:txBody>
      </p:sp>
      <p:pic>
        <p:nvPicPr>
          <p:cNvPr id="38" name="Picture 37">
            <a:extLst>
              <a:ext uri="{FF2B5EF4-FFF2-40B4-BE49-F238E27FC236}">
                <a16:creationId xmlns:a16="http://schemas.microsoft.com/office/drawing/2014/main" id="{6C395660-CE89-4345-8089-CAD36085B63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4670727" y="9366640"/>
            <a:ext cx="2321787" cy="150639"/>
          </a:xfrm>
          <a:prstGeom prst="rect">
            <a:avLst/>
          </a:prstGeom>
        </p:spPr>
      </p:pic>
      <p:pic>
        <p:nvPicPr>
          <p:cNvPr id="37" name="Picture 36">
            <a:extLst>
              <a:ext uri="{FF2B5EF4-FFF2-40B4-BE49-F238E27FC236}">
                <a16:creationId xmlns:a16="http://schemas.microsoft.com/office/drawing/2014/main" id="{EBB965BA-5FAA-5543-9444-B14F3D19DD2B}"/>
              </a:ext>
            </a:extLst>
          </p:cNvPr>
          <p:cNvPicPr>
            <a:picLocks noChangeAspect="1"/>
          </p:cNvPicPr>
          <p:nvPr userDrawn="1"/>
        </p:nvPicPr>
        <p:blipFill>
          <a:blip r:embed="rId9"/>
          <a:srcRect/>
          <a:stretch/>
        </p:blipFill>
        <p:spPr>
          <a:xfrm>
            <a:off x="2" y="9178579"/>
            <a:ext cx="14785496" cy="634200"/>
          </a:xfrm>
          <a:prstGeom prst="rect">
            <a:avLst/>
          </a:prstGeom>
        </p:spPr>
      </p:pic>
      <p:pic>
        <p:nvPicPr>
          <p:cNvPr id="4" name="Picture 3">
            <a:extLst>
              <a:ext uri="{FF2B5EF4-FFF2-40B4-BE49-F238E27FC236}">
                <a16:creationId xmlns:a16="http://schemas.microsoft.com/office/drawing/2014/main" id="{A64B0956-6E80-3154-291B-834A4BCAD7EB}"/>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2757514" y="-307321"/>
            <a:ext cx="2969949" cy="1868800"/>
          </a:xfrm>
          <a:prstGeom prst="rect">
            <a:avLst/>
          </a:prstGeom>
        </p:spPr>
      </p:pic>
      <p:pic>
        <p:nvPicPr>
          <p:cNvPr id="3" name="Picture 2">
            <a:extLst>
              <a:ext uri="{FF2B5EF4-FFF2-40B4-BE49-F238E27FC236}">
                <a16:creationId xmlns:a16="http://schemas.microsoft.com/office/drawing/2014/main" id="{39D1DB33-2CE5-9918-5B06-0540BDB18784}"/>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6243856" y="-11289"/>
            <a:ext cx="1095924" cy="145996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AD8FDC99-BD22-5D8D-8CE6-824E78294432}"/>
              </a:ext>
            </a:extLst>
          </p:cNvPr>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15199270" y="-22578"/>
            <a:ext cx="1044102" cy="146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835094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Lst>
  <p:hf sldNum="0" hdr="0" dt="0"/>
  <p:txStyles>
    <p:titleStyle>
      <a:lvl1pPr algn="just" rtl="0" fontAlgn="base">
        <a:spcBef>
          <a:spcPct val="0"/>
        </a:spcBef>
        <a:spcAft>
          <a:spcPct val="0"/>
        </a:spcAft>
        <a:defRPr lang="en-GB" sz="4255" b="1" dirty="0" smtClean="0">
          <a:solidFill>
            <a:schemeClr val="bg1"/>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3010" b="1">
          <a:solidFill>
            <a:schemeClr val="bg1"/>
          </a:solidFill>
          <a:latin typeface="Verdana" pitchFamily="34" charset="0"/>
        </a:defRPr>
      </a:lvl2pPr>
      <a:lvl3pPr algn="l" rtl="0" fontAlgn="base">
        <a:spcBef>
          <a:spcPct val="0"/>
        </a:spcBef>
        <a:spcAft>
          <a:spcPct val="0"/>
        </a:spcAft>
        <a:defRPr sz="3010" b="1">
          <a:solidFill>
            <a:schemeClr val="bg1"/>
          </a:solidFill>
          <a:latin typeface="Verdana" pitchFamily="34" charset="0"/>
        </a:defRPr>
      </a:lvl3pPr>
      <a:lvl4pPr algn="l" rtl="0" fontAlgn="base">
        <a:spcBef>
          <a:spcPct val="0"/>
        </a:spcBef>
        <a:spcAft>
          <a:spcPct val="0"/>
        </a:spcAft>
        <a:defRPr sz="3010" b="1">
          <a:solidFill>
            <a:schemeClr val="bg1"/>
          </a:solidFill>
          <a:latin typeface="Verdana" pitchFamily="34" charset="0"/>
        </a:defRPr>
      </a:lvl4pPr>
      <a:lvl5pPr algn="l" rtl="0" fontAlgn="base">
        <a:spcBef>
          <a:spcPct val="0"/>
        </a:spcBef>
        <a:spcAft>
          <a:spcPct val="0"/>
        </a:spcAft>
        <a:defRPr sz="3010" b="1">
          <a:solidFill>
            <a:schemeClr val="bg1"/>
          </a:solidFill>
          <a:latin typeface="Verdana" pitchFamily="34" charset="0"/>
        </a:defRPr>
      </a:lvl5pPr>
      <a:lvl6pPr marL="625555" algn="l" rtl="0" fontAlgn="base">
        <a:spcBef>
          <a:spcPct val="0"/>
        </a:spcBef>
        <a:spcAft>
          <a:spcPct val="0"/>
        </a:spcAft>
        <a:defRPr sz="3010" b="1">
          <a:solidFill>
            <a:schemeClr val="bg1"/>
          </a:solidFill>
          <a:latin typeface="Verdana" pitchFamily="34" charset="0"/>
        </a:defRPr>
      </a:lvl6pPr>
      <a:lvl7pPr marL="1251108" algn="l" rtl="0" fontAlgn="base">
        <a:spcBef>
          <a:spcPct val="0"/>
        </a:spcBef>
        <a:spcAft>
          <a:spcPct val="0"/>
        </a:spcAft>
        <a:defRPr sz="3010" b="1">
          <a:solidFill>
            <a:schemeClr val="bg1"/>
          </a:solidFill>
          <a:latin typeface="Verdana" pitchFamily="34" charset="0"/>
        </a:defRPr>
      </a:lvl7pPr>
      <a:lvl8pPr marL="1876663" algn="l" rtl="0" fontAlgn="base">
        <a:spcBef>
          <a:spcPct val="0"/>
        </a:spcBef>
        <a:spcAft>
          <a:spcPct val="0"/>
        </a:spcAft>
        <a:defRPr sz="3010" b="1">
          <a:solidFill>
            <a:schemeClr val="bg1"/>
          </a:solidFill>
          <a:latin typeface="Verdana" pitchFamily="34" charset="0"/>
        </a:defRPr>
      </a:lvl8pPr>
      <a:lvl9pPr marL="2502216" algn="l" rtl="0" fontAlgn="base">
        <a:spcBef>
          <a:spcPct val="0"/>
        </a:spcBef>
        <a:spcAft>
          <a:spcPct val="0"/>
        </a:spcAft>
        <a:defRPr sz="3010"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2553" dirty="0">
          <a:solidFill>
            <a:srgbClr val="8197A6"/>
          </a:solidFill>
          <a:latin typeface="Arial" panose="020B0604020202020204" pitchFamily="34" charset="0"/>
          <a:ea typeface="MS PGothic" pitchFamily="34" charset="-128"/>
          <a:cs typeface="Arial" panose="020B0604020202020204" pitchFamily="34" charset="0"/>
        </a:defRPr>
      </a:lvl1pPr>
      <a:lvl2pPr marL="1108266" indent="0" algn="l" rtl="0" eaLnBrk="0" fontAlgn="base" hangingPunct="0">
        <a:lnSpc>
          <a:spcPct val="119000"/>
        </a:lnSpc>
        <a:spcBef>
          <a:spcPct val="20000"/>
        </a:spcBef>
        <a:spcAft>
          <a:spcPct val="0"/>
        </a:spcAft>
        <a:buClr>
          <a:schemeClr val="accent1"/>
        </a:buClr>
        <a:buFont typeface="Verdana" pitchFamily="34" charset="0"/>
        <a:buNone/>
        <a:defRPr lang="en-US" altLang="en-US" sz="2553" dirty="0">
          <a:solidFill>
            <a:srgbClr val="8197A6"/>
          </a:solidFill>
          <a:latin typeface="Arial" panose="020B0604020202020204" pitchFamily="34" charset="0"/>
          <a:ea typeface="MS PGothic" pitchFamily="34" charset="-128"/>
          <a:cs typeface="Arial" panose="020B0604020202020204" pitchFamily="34" charset="0"/>
        </a:defRPr>
      </a:lvl2pPr>
      <a:lvl3pPr marL="1925920" indent="0" algn="l" rtl="0" eaLnBrk="0" fontAlgn="base" hangingPunct="0">
        <a:lnSpc>
          <a:spcPct val="119000"/>
        </a:lnSpc>
        <a:spcBef>
          <a:spcPct val="20000"/>
        </a:spcBef>
        <a:spcAft>
          <a:spcPct val="0"/>
        </a:spcAft>
        <a:buClr>
          <a:schemeClr val="accent1"/>
        </a:buClr>
        <a:buFont typeface="Verdana" pitchFamily="34" charset="0"/>
        <a:buNone/>
        <a:defRPr lang="en-US" altLang="en-US" sz="2553" dirty="0">
          <a:solidFill>
            <a:srgbClr val="8197A6"/>
          </a:solidFill>
          <a:latin typeface="Arial" panose="020B0604020202020204" pitchFamily="34" charset="0"/>
          <a:ea typeface="MS PGothic" pitchFamily="34" charset="-128"/>
          <a:cs typeface="Arial" panose="020B0604020202020204" pitchFamily="34" charset="0"/>
        </a:defRPr>
      </a:lvl3pPr>
      <a:lvl4pPr marL="2743573" indent="0" algn="l" rtl="0" eaLnBrk="0" fontAlgn="base" hangingPunct="0">
        <a:lnSpc>
          <a:spcPct val="119000"/>
        </a:lnSpc>
        <a:spcBef>
          <a:spcPct val="20000"/>
        </a:spcBef>
        <a:spcAft>
          <a:spcPct val="0"/>
        </a:spcAft>
        <a:buClr>
          <a:schemeClr val="accent1"/>
        </a:buClr>
        <a:buFont typeface="Verdana" pitchFamily="34" charset="0"/>
        <a:buNone/>
        <a:defRPr lang="en-US" altLang="en-US" sz="2553" dirty="0">
          <a:solidFill>
            <a:srgbClr val="8197A6"/>
          </a:solidFill>
          <a:latin typeface="Arial" charset="0"/>
          <a:ea typeface="MS PGothic" pitchFamily="34" charset="-128"/>
          <a:cs typeface="Arial" charset="0"/>
        </a:defRPr>
      </a:lvl4pPr>
      <a:lvl5pPr marL="3561226" indent="0" algn="l" rtl="0" eaLnBrk="0" fontAlgn="base" hangingPunct="0">
        <a:lnSpc>
          <a:spcPct val="119000"/>
        </a:lnSpc>
        <a:spcBef>
          <a:spcPct val="20000"/>
        </a:spcBef>
        <a:spcAft>
          <a:spcPct val="0"/>
        </a:spcAft>
        <a:buClr>
          <a:schemeClr val="accent1"/>
        </a:buClr>
        <a:buFont typeface="Verdana" pitchFamily="34" charset="0"/>
        <a:buNone/>
        <a:defRPr lang="en-GB" altLang="en-US" sz="2553" dirty="0">
          <a:solidFill>
            <a:srgbClr val="8197A6"/>
          </a:solidFill>
          <a:latin typeface="Arial" charset="0"/>
          <a:ea typeface="MS PGothic" pitchFamily="34" charset="-128"/>
          <a:cs typeface="Arial" charset="0"/>
        </a:defRPr>
      </a:lvl5pPr>
      <a:lvl6pPr marL="4761163" indent="-573425" algn="l" rtl="0" fontAlgn="base">
        <a:lnSpc>
          <a:spcPct val="119000"/>
        </a:lnSpc>
        <a:spcBef>
          <a:spcPct val="20000"/>
        </a:spcBef>
        <a:spcAft>
          <a:spcPct val="0"/>
        </a:spcAft>
        <a:buClr>
          <a:schemeClr val="accent1"/>
        </a:buClr>
        <a:buFont typeface="Verdana" pitchFamily="34" charset="0"/>
        <a:buChar char="–"/>
        <a:defRPr sz="2188">
          <a:solidFill>
            <a:schemeClr val="bg2"/>
          </a:solidFill>
          <a:latin typeface="+mn-lt"/>
        </a:defRPr>
      </a:lvl6pPr>
      <a:lvl7pPr marL="5386718" indent="-573425" algn="l" rtl="0" fontAlgn="base">
        <a:lnSpc>
          <a:spcPct val="119000"/>
        </a:lnSpc>
        <a:spcBef>
          <a:spcPct val="20000"/>
        </a:spcBef>
        <a:spcAft>
          <a:spcPct val="0"/>
        </a:spcAft>
        <a:buClr>
          <a:schemeClr val="accent1"/>
        </a:buClr>
        <a:buFont typeface="Verdana" pitchFamily="34" charset="0"/>
        <a:buChar char="–"/>
        <a:defRPr sz="2188">
          <a:solidFill>
            <a:schemeClr val="bg2"/>
          </a:solidFill>
          <a:latin typeface="+mn-lt"/>
        </a:defRPr>
      </a:lvl7pPr>
      <a:lvl8pPr marL="6012271" indent="-573425" algn="l" rtl="0" fontAlgn="base">
        <a:lnSpc>
          <a:spcPct val="119000"/>
        </a:lnSpc>
        <a:spcBef>
          <a:spcPct val="20000"/>
        </a:spcBef>
        <a:spcAft>
          <a:spcPct val="0"/>
        </a:spcAft>
        <a:buClr>
          <a:schemeClr val="accent1"/>
        </a:buClr>
        <a:buFont typeface="Verdana" pitchFamily="34" charset="0"/>
        <a:buChar char="–"/>
        <a:defRPr sz="2188">
          <a:solidFill>
            <a:schemeClr val="bg2"/>
          </a:solidFill>
          <a:latin typeface="+mn-lt"/>
        </a:defRPr>
      </a:lvl8pPr>
      <a:lvl9pPr marL="6637826" indent="-573425" algn="l" rtl="0" fontAlgn="base">
        <a:lnSpc>
          <a:spcPct val="119000"/>
        </a:lnSpc>
        <a:spcBef>
          <a:spcPct val="20000"/>
        </a:spcBef>
        <a:spcAft>
          <a:spcPct val="0"/>
        </a:spcAft>
        <a:buClr>
          <a:schemeClr val="accent1"/>
        </a:buClr>
        <a:buFont typeface="Verdana" pitchFamily="34" charset="0"/>
        <a:buChar char="–"/>
        <a:defRPr sz="2188">
          <a:solidFill>
            <a:schemeClr val="bg2"/>
          </a:solidFill>
          <a:latin typeface="+mn-lt"/>
        </a:defRPr>
      </a:lvl9pPr>
    </p:bodyStyle>
    <p:otherStyle>
      <a:defPPr>
        <a:defRPr lang="en-US"/>
      </a:defPPr>
      <a:lvl1pPr marL="0" algn="l" defTabSz="1251108" rtl="0" eaLnBrk="1" latinLnBrk="0" hangingPunct="1">
        <a:defRPr sz="2462" kern="1200">
          <a:solidFill>
            <a:schemeClr val="tx1"/>
          </a:solidFill>
          <a:latin typeface="+mn-lt"/>
          <a:ea typeface="+mn-ea"/>
          <a:cs typeface="+mn-cs"/>
        </a:defRPr>
      </a:lvl1pPr>
      <a:lvl2pPr marL="625555" algn="l" defTabSz="1251108" rtl="0" eaLnBrk="1" latinLnBrk="0" hangingPunct="1">
        <a:defRPr sz="2462" kern="1200">
          <a:solidFill>
            <a:schemeClr val="tx1"/>
          </a:solidFill>
          <a:latin typeface="+mn-lt"/>
          <a:ea typeface="+mn-ea"/>
          <a:cs typeface="+mn-cs"/>
        </a:defRPr>
      </a:lvl2pPr>
      <a:lvl3pPr marL="1251108" algn="l" defTabSz="1251108" rtl="0" eaLnBrk="1" latinLnBrk="0" hangingPunct="1">
        <a:defRPr sz="2462" kern="1200">
          <a:solidFill>
            <a:schemeClr val="tx1"/>
          </a:solidFill>
          <a:latin typeface="+mn-lt"/>
          <a:ea typeface="+mn-ea"/>
          <a:cs typeface="+mn-cs"/>
        </a:defRPr>
      </a:lvl3pPr>
      <a:lvl4pPr marL="1876663" algn="l" defTabSz="1251108" rtl="0" eaLnBrk="1" latinLnBrk="0" hangingPunct="1">
        <a:defRPr sz="2462" kern="1200">
          <a:solidFill>
            <a:schemeClr val="tx1"/>
          </a:solidFill>
          <a:latin typeface="+mn-lt"/>
          <a:ea typeface="+mn-ea"/>
          <a:cs typeface="+mn-cs"/>
        </a:defRPr>
      </a:lvl4pPr>
      <a:lvl5pPr marL="2502216" algn="l" defTabSz="1251108" rtl="0" eaLnBrk="1" latinLnBrk="0" hangingPunct="1">
        <a:defRPr sz="2462" kern="1200">
          <a:solidFill>
            <a:schemeClr val="tx1"/>
          </a:solidFill>
          <a:latin typeface="+mn-lt"/>
          <a:ea typeface="+mn-ea"/>
          <a:cs typeface="+mn-cs"/>
        </a:defRPr>
      </a:lvl5pPr>
      <a:lvl6pPr marL="3127772" algn="l" defTabSz="1251108" rtl="0" eaLnBrk="1" latinLnBrk="0" hangingPunct="1">
        <a:defRPr sz="2462" kern="1200">
          <a:solidFill>
            <a:schemeClr val="tx1"/>
          </a:solidFill>
          <a:latin typeface="+mn-lt"/>
          <a:ea typeface="+mn-ea"/>
          <a:cs typeface="+mn-cs"/>
        </a:defRPr>
      </a:lvl6pPr>
      <a:lvl7pPr marL="3753326" algn="l" defTabSz="1251108" rtl="0" eaLnBrk="1" latinLnBrk="0" hangingPunct="1">
        <a:defRPr sz="2462" kern="1200">
          <a:solidFill>
            <a:schemeClr val="tx1"/>
          </a:solidFill>
          <a:latin typeface="+mn-lt"/>
          <a:ea typeface="+mn-ea"/>
          <a:cs typeface="+mn-cs"/>
        </a:defRPr>
      </a:lvl7pPr>
      <a:lvl8pPr marL="4378880" algn="l" defTabSz="1251108" rtl="0" eaLnBrk="1" latinLnBrk="0" hangingPunct="1">
        <a:defRPr sz="2462" kern="1200">
          <a:solidFill>
            <a:schemeClr val="tx1"/>
          </a:solidFill>
          <a:latin typeface="+mn-lt"/>
          <a:ea typeface="+mn-ea"/>
          <a:cs typeface="+mn-cs"/>
        </a:defRPr>
      </a:lvl8pPr>
      <a:lvl9pPr marL="5004434" algn="l" defTabSz="1251108" rtl="0" eaLnBrk="1" latinLnBrk="0" hangingPunct="1">
        <a:defRPr sz="2462"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slide" Target="slide12.xml"/><Relationship Id="rId18" Type="http://schemas.openxmlformats.org/officeDocument/2006/relationships/slide" Target="slide17.xml"/><Relationship Id="rId3" Type="http://schemas.openxmlformats.org/officeDocument/2006/relationships/slide" Target="slide5.xml"/><Relationship Id="rId21" Type="http://schemas.openxmlformats.org/officeDocument/2006/relationships/slide" Target="slide20.xml"/><Relationship Id="rId7" Type="http://schemas.openxmlformats.org/officeDocument/2006/relationships/image" Target="../media/image28.png"/><Relationship Id="rId12" Type="http://schemas.openxmlformats.org/officeDocument/2006/relationships/slide" Target="slide11.xml"/><Relationship Id="rId17" Type="http://schemas.openxmlformats.org/officeDocument/2006/relationships/slide" Target="slide16.xml"/><Relationship Id="rId2" Type="http://schemas.openxmlformats.org/officeDocument/2006/relationships/slide" Target="slide8.xml"/><Relationship Id="rId16" Type="http://schemas.openxmlformats.org/officeDocument/2006/relationships/slide" Target="slide15.xml"/><Relationship Id="rId20" Type="http://schemas.openxmlformats.org/officeDocument/2006/relationships/slide" Target="slide19.xml"/><Relationship Id="rId1" Type="http://schemas.openxmlformats.org/officeDocument/2006/relationships/slideLayout" Target="../slideLayouts/slideLayout13.xml"/><Relationship Id="rId6" Type="http://schemas.openxmlformats.org/officeDocument/2006/relationships/image" Target="../media/image27.png"/><Relationship Id="rId11" Type="http://schemas.openxmlformats.org/officeDocument/2006/relationships/slide" Target="slide10.xml"/><Relationship Id="rId5" Type="http://schemas.openxmlformats.org/officeDocument/2006/relationships/image" Target="../media/image26.png"/><Relationship Id="rId15" Type="http://schemas.openxmlformats.org/officeDocument/2006/relationships/slide" Target="slide14.xml"/><Relationship Id="rId10" Type="http://schemas.openxmlformats.org/officeDocument/2006/relationships/slide" Target="slide9.xml"/><Relationship Id="rId19" Type="http://schemas.openxmlformats.org/officeDocument/2006/relationships/slide" Target="slide18.xml"/><Relationship Id="rId4" Type="http://schemas.openxmlformats.org/officeDocument/2006/relationships/image" Target="../media/image25.png"/><Relationship Id="rId9" Type="http://schemas.openxmlformats.org/officeDocument/2006/relationships/slide" Target="slide57.xml"/><Relationship Id="rId14" Type="http://schemas.openxmlformats.org/officeDocument/2006/relationships/slide" Target="slide13.xml"/></Relationships>
</file>

<file path=ppt/slides/_rels/slide11.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15.xml"/><Relationship Id="rId18" Type="http://schemas.openxmlformats.org/officeDocument/2006/relationships/slide" Target="slide20.xml"/><Relationship Id="rId3" Type="http://schemas.openxmlformats.org/officeDocument/2006/relationships/slide" Target="slide5.xml"/><Relationship Id="rId7" Type="http://schemas.openxmlformats.org/officeDocument/2006/relationships/slide" Target="slide9.xml"/><Relationship Id="rId12" Type="http://schemas.openxmlformats.org/officeDocument/2006/relationships/slide" Target="slide14.xml"/><Relationship Id="rId17" Type="http://schemas.openxmlformats.org/officeDocument/2006/relationships/slide" Target="slide19.xml"/><Relationship Id="rId2" Type="http://schemas.openxmlformats.org/officeDocument/2006/relationships/slide" Target="slide8.xml"/><Relationship Id="rId16" Type="http://schemas.openxmlformats.org/officeDocument/2006/relationships/slide" Target="slide18.xml"/><Relationship Id="rId1" Type="http://schemas.openxmlformats.org/officeDocument/2006/relationships/slideLayout" Target="../slideLayouts/slideLayout13.xml"/><Relationship Id="rId6" Type="http://schemas.openxmlformats.org/officeDocument/2006/relationships/slide" Target="slide57.xml"/><Relationship Id="rId11" Type="http://schemas.openxmlformats.org/officeDocument/2006/relationships/slide" Target="slide13.xml"/><Relationship Id="rId5" Type="http://schemas.openxmlformats.org/officeDocument/2006/relationships/image" Target="../media/image30.png"/><Relationship Id="rId15" Type="http://schemas.openxmlformats.org/officeDocument/2006/relationships/slide" Target="slide17.xml"/><Relationship Id="rId10" Type="http://schemas.openxmlformats.org/officeDocument/2006/relationships/slide" Target="slide12.xml"/><Relationship Id="rId4" Type="http://schemas.openxmlformats.org/officeDocument/2006/relationships/image" Target="../media/image25.png"/><Relationship Id="rId9" Type="http://schemas.openxmlformats.org/officeDocument/2006/relationships/slide" Target="slide11.xml"/><Relationship Id="rId14" Type="http://schemas.openxmlformats.org/officeDocument/2006/relationships/slide" Target="slide16.xml"/></Relationships>
</file>

<file path=ppt/slides/_rels/slide12.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16.xml"/><Relationship Id="rId3" Type="http://schemas.openxmlformats.org/officeDocument/2006/relationships/slide" Target="slide5.xml"/><Relationship Id="rId7" Type="http://schemas.openxmlformats.org/officeDocument/2006/relationships/slide" Target="slide10.xml"/><Relationship Id="rId12" Type="http://schemas.openxmlformats.org/officeDocument/2006/relationships/slide" Target="slide15.xml"/><Relationship Id="rId17" Type="http://schemas.openxmlformats.org/officeDocument/2006/relationships/slide" Target="slide20.xml"/><Relationship Id="rId2" Type="http://schemas.openxmlformats.org/officeDocument/2006/relationships/slide" Target="slide8.xml"/><Relationship Id="rId16" Type="http://schemas.openxmlformats.org/officeDocument/2006/relationships/slide" Target="slide19.xml"/><Relationship Id="rId1" Type="http://schemas.openxmlformats.org/officeDocument/2006/relationships/slideLayout" Target="../slideLayouts/slideLayout13.xml"/><Relationship Id="rId6" Type="http://schemas.openxmlformats.org/officeDocument/2006/relationships/slide" Target="slide9.xml"/><Relationship Id="rId11" Type="http://schemas.openxmlformats.org/officeDocument/2006/relationships/slide" Target="slide14.xml"/><Relationship Id="rId5" Type="http://schemas.openxmlformats.org/officeDocument/2006/relationships/slide" Target="slide57.xml"/><Relationship Id="rId15" Type="http://schemas.openxmlformats.org/officeDocument/2006/relationships/slide" Target="slide18.xml"/><Relationship Id="rId10" Type="http://schemas.openxmlformats.org/officeDocument/2006/relationships/slide" Target="slide13.xml"/><Relationship Id="rId4" Type="http://schemas.openxmlformats.org/officeDocument/2006/relationships/image" Target="../media/image25.png"/><Relationship Id="rId9" Type="http://schemas.openxmlformats.org/officeDocument/2006/relationships/slide" Target="slide12.xml"/><Relationship Id="rId14" Type="http://schemas.openxmlformats.org/officeDocument/2006/relationships/slide" Target="slide17.xml"/></Relationships>
</file>

<file path=ppt/slides/_rels/slide13.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16.xml"/><Relationship Id="rId18" Type="http://schemas.openxmlformats.org/officeDocument/2006/relationships/image" Target="../media/image31.png"/><Relationship Id="rId3" Type="http://schemas.openxmlformats.org/officeDocument/2006/relationships/slide" Target="slide5.xml"/><Relationship Id="rId7" Type="http://schemas.openxmlformats.org/officeDocument/2006/relationships/slide" Target="slide10.xml"/><Relationship Id="rId12" Type="http://schemas.openxmlformats.org/officeDocument/2006/relationships/slide" Target="slide15.xml"/><Relationship Id="rId17" Type="http://schemas.openxmlformats.org/officeDocument/2006/relationships/slide" Target="slide20.xml"/><Relationship Id="rId2" Type="http://schemas.openxmlformats.org/officeDocument/2006/relationships/slide" Target="slide8.xml"/><Relationship Id="rId16" Type="http://schemas.openxmlformats.org/officeDocument/2006/relationships/slide" Target="slide19.xml"/><Relationship Id="rId1" Type="http://schemas.openxmlformats.org/officeDocument/2006/relationships/slideLayout" Target="../slideLayouts/slideLayout13.xml"/><Relationship Id="rId6" Type="http://schemas.openxmlformats.org/officeDocument/2006/relationships/slide" Target="slide9.xml"/><Relationship Id="rId11" Type="http://schemas.openxmlformats.org/officeDocument/2006/relationships/slide" Target="slide14.xml"/><Relationship Id="rId5" Type="http://schemas.openxmlformats.org/officeDocument/2006/relationships/slide" Target="slide57.xml"/><Relationship Id="rId15" Type="http://schemas.openxmlformats.org/officeDocument/2006/relationships/slide" Target="slide18.xml"/><Relationship Id="rId10" Type="http://schemas.openxmlformats.org/officeDocument/2006/relationships/slide" Target="slide13.xml"/><Relationship Id="rId4" Type="http://schemas.openxmlformats.org/officeDocument/2006/relationships/image" Target="../media/image25.png"/><Relationship Id="rId9" Type="http://schemas.openxmlformats.org/officeDocument/2006/relationships/slide" Target="slide12.xml"/><Relationship Id="rId14" Type="http://schemas.openxmlformats.org/officeDocument/2006/relationships/slide" Target="slide17.xml"/></Relationships>
</file>

<file path=ppt/slides/_rels/slide14.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16.xml"/><Relationship Id="rId18" Type="http://schemas.openxmlformats.org/officeDocument/2006/relationships/image" Target="../media/image31.png"/><Relationship Id="rId3" Type="http://schemas.openxmlformats.org/officeDocument/2006/relationships/slide" Target="slide5.xml"/><Relationship Id="rId7" Type="http://schemas.openxmlformats.org/officeDocument/2006/relationships/slide" Target="slide10.xml"/><Relationship Id="rId12" Type="http://schemas.openxmlformats.org/officeDocument/2006/relationships/slide" Target="slide15.xml"/><Relationship Id="rId17" Type="http://schemas.openxmlformats.org/officeDocument/2006/relationships/slide" Target="slide20.xml"/><Relationship Id="rId2" Type="http://schemas.openxmlformats.org/officeDocument/2006/relationships/slide" Target="slide8.xml"/><Relationship Id="rId16" Type="http://schemas.openxmlformats.org/officeDocument/2006/relationships/slide" Target="slide19.xml"/><Relationship Id="rId1" Type="http://schemas.openxmlformats.org/officeDocument/2006/relationships/slideLayout" Target="../slideLayouts/slideLayout13.xml"/><Relationship Id="rId6" Type="http://schemas.openxmlformats.org/officeDocument/2006/relationships/slide" Target="slide9.xml"/><Relationship Id="rId11" Type="http://schemas.openxmlformats.org/officeDocument/2006/relationships/slide" Target="slide14.xml"/><Relationship Id="rId5" Type="http://schemas.openxmlformats.org/officeDocument/2006/relationships/slide" Target="slide57.xml"/><Relationship Id="rId15" Type="http://schemas.openxmlformats.org/officeDocument/2006/relationships/slide" Target="slide18.xml"/><Relationship Id="rId10" Type="http://schemas.openxmlformats.org/officeDocument/2006/relationships/slide" Target="slide13.xml"/><Relationship Id="rId19" Type="http://schemas.openxmlformats.org/officeDocument/2006/relationships/image" Target="../media/image32.png"/><Relationship Id="rId4" Type="http://schemas.openxmlformats.org/officeDocument/2006/relationships/image" Target="../media/image25.png"/><Relationship Id="rId9" Type="http://schemas.openxmlformats.org/officeDocument/2006/relationships/slide" Target="slide12.xml"/><Relationship Id="rId14" Type="http://schemas.openxmlformats.org/officeDocument/2006/relationships/slide" Target="slide17.xml"/></Relationships>
</file>

<file path=ppt/slides/_rels/slide15.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16.xml"/><Relationship Id="rId18" Type="http://schemas.openxmlformats.org/officeDocument/2006/relationships/image" Target="../media/image33.png"/><Relationship Id="rId3" Type="http://schemas.openxmlformats.org/officeDocument/2006/relationships/slide" Target="slide5.xml"/><Relationship Id="rId7" Type="http://schemas.openxmlformats.org/officeDocument/2006/relationships/slide" Target="slide10.xml"/><Relationship Id="rId12" Type="http://schemas.openxmlformats.org/officeDocument/2006/relationships/slide" Target="slide15.xml"/><Relationship Id="rId17" Type="http://schemas.openxmlformats.org/officeDocument/2006/relationships/slide" Target="slide20.xml"/><Relationship Id="rId2" Type="http://schemas.openxmlformats.org/officeDocument/2006/relationships/slide" Target="slide8.xml"/><Relationship Id="rId16" Type="http://schemas.openxmlformats.org/officeDocument/2006/relationships/slide" Target="slide19.xml"/><Relationship Id="rId1" Type="http://schemas.openxmlformats.org/officeDocument/2006/relationships/slideLayout" Target="../slideLayouts/slideLayout13.xml"/><Relationship Id="rId6" Type="http://schemas.openxmlformats.org/officeDocument/2006/relationships/slide" Target="slide9.xml"/><Relationship Id="rId11" Type="http://schemas.openxmlformats.org/officeDocument/2006/relationships/slide" Target="slide14.xml"/><Relationship Id="rId5" Type="http://schemas.openxmlformats.org/officeDocument/2006/relationships/slide" Target="slide57.xml"/><Relationship Id="rId15" Type="http://schemas.openxmlformats.org/officeDocument/2006/relationships/slide" Target="slide18.xml"/><Relationship Id="rId10" Type="http://schemas.openxmlformats.org/officeDocument/2006/relationships/slide" Target="slide13.xml"/><Relationship Id="rId4" Type="http://schemas.openxmlformats.org/officeDocument/2006/relationships/image" Target="../media/image25.png"/><Relationship Id="rId9" Type="http://schemas.openxmlformats.org/officeDocument/2006/relationships/slide" Target="slide12.xml"/><Relationship Id="rId14" Type="http://schemas.openxmlformats.org/officeDocument/2006/relationships/slide" Target="slide17.xml"/></Relationships>
</file>

<file path=ppt/slides/_rels/slide16.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16.xml"/><Relationship Id="rId18" Type="http://schemas.openxmlformats.org/officeDocument/2006/relationships/image" Target="../media/image34.png"/><Relationship Id="rId3" Type="http://schemas.openxmlformats.org/officeDocument/2006/relationships/slide" Target="slide5.xml"/><Relationship Id="rId7" Type="http://schemas.openxmlformats.org/officeDocument/2006/relationships/slide" Target="slide10.xml"/><Relationship Id="rId12" Type="http://schemas.openxmlformats.org/officeDocument/2006/relationships/slide" Target="slide15.xml"/><Relationship Id="rId17" Type="http://schemas.openxmlformats.org/officeDocument/2006/relationships/slide" Target="slide20.xml"/><Relationship Id="rId2" Type="http://schemas.openxmlformats.org/officeDocument/2006/relationships/slide" Target="slide8.xml"/><Relationship Id="rId16" Type="http://schemas.openxmlformats.org/officeDocument/2006/relationships/slide" Target="slide19.xml"/><Relationship Id="rId1" Type="http://schemas.openxmlformats.org/officeDocument/2006/relationships/slideLayout" Target="../slideLayouts/slideLayout13.xml"/><Relationship Id="rId6" Type="http://schemas.openxmlformats.org/officeDocument/2006/relationships/slide" Target="slide9.xml"/><Relationship Id="rId11" Type="http://schemas.openxmlformats.org/officeDocument/2006/relationships/slide" Target="slide14.xml"/><Relationship Id="rId5" Type="http://schemas.openxmlformats.org/officeDocument/2006/relationships/slide" Target="slide57.xml"/><Relationship Id="rId15" Type="http://schemas.openxmlformats.org/officeDocument/2006/relationships/slide" Target="slide18.xml"/><Relationship Id="rId10" Type="http://schemas.openxmlformats.org/officeDocument/2006/relationships/slide" Target="slide13.xml"/><Relationship Id="rId4" Type="http://schemas.openxmlformats.org/officeDocument/2006/relationships/image" Target="../media/image25.png"/><Relationship Id="rId9" Type="http://schemas.openxmlformats.org/officeDocument/2006/relationships/slide" Target="slide12.xml"/><Relationship Id="rId14" Type="http://schemas.openxmlformats.org/officeDocument/2006/relationships/slide" Target="slide17.xml"/></Relationships>
</file>

<file path=ppt/slides/_rels/slide17.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16.xml"/><Relationship Id="rId18" Type="http://schemas.openxmlformats.org/officeDocument/2006/relationships/image" Target="../media/image35.png"/><Relationship Id="rId3" Type="http://schemas.openxmlformats.org/officeDocument/2006/relationships/slide" Target="slide5.xml"/><Relationship Id="rId7" Type="http://schemas.openxmlformats.org/officeDocument/2006/relationships/slide" Target="slide10.xml"/><Relationship Id="rId12" Type="http://schemas.openxmlformats.org/officeDocument/2006/relationships/slide" Target="slide15.xml"/><Relationship Id="rId17" Type="http://schemas.openxmlformats.org/officeDocument/2006/relationships/slide" Target="slide20.xml"/><Relationship Id="rId2" Type="http://schemas.openxmlformats.org/officeDocument/2006/relationships/slide" Target="slide8.xml"/><Relationship Id="rId16" Type="http://schemas.openxmlformats.org/officeDocument/2006/relationships/slide" Target="slide19.xml"/><Relationship Id="rId1" Type="http://schemas.openxmlformats.org/officeDocument/2006/relationships/slideLayout" Target="../slideLayouts/slideLayout13.xml"/><Relationship Id="rId6" Type="http://schemas.openxmlformats.org/officeDocument/2006/relationships/slide" Target="slide9.xml"/><Relationship Id="rId11" Type="http://schemas.openxmlformats.org/officeDocument/2006/relationships/slide" Target="slide14.xml"/><Relationship Id="rId5" Type="http://schemas.openxmlformats.org/officeDocument/2006/relationships/slide" Target="slide57.xml"/><Relationship Id="rId15" Type="http://schemas.openxmlformats.org/officeDocument/2006/relationships/slide" Target="slide18.xml"/><Relationship Id="rId10" Type="http://schemas.openxmlformats.org/officeDocument/2006/relationships/slide" Target="slide13.xml"/><Relationship Id="rId4" Type="http://schemas.openxmlformats.org/officeDocument/2006/relationships/image" Target="../media/image25.png"/><Relationship Id="rId9" Type="http://schemas.openxmlformats.org/officeDocument/2006/relationships/slide" Target="slide12.xml"/><Relationship Id="rId14" Type="http://schemas.openxmlformats.org/officeDocument/2006/relationships/slide" Target="slide17.xml"/></Relationships>
</file>

<file path=ppt/slides/_rels/slide18.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16.xml"/><Relationship Id="rId18" Type="http://schemas.openxmlformats.org/officeDocument/2006/relationships/image" Target="../media/image36.png"/><Relationship Id="rId3" Type="http://schemas.openxmlformats.org/officeDocument/2006/relationships/slide" Target="slide5.xml"/><Relationship Id="rId7" Type="http://schemas.openxmlformats.org/officeDocument/2006/relationships/slide" Target="slide10.xml"/><Relationship Id="rId12" Type="http://schemas.openxmlformats.org/officeDocument/2006/relationships/slide" Target="slide15.xml"/><Relationship Id="rId17" Type="http://schemas.openxmlformats.org/officeDocument/2006/relationships/slide" Target="slide20.xml"/><Relationship Id="rId2" Type="http://schemas.openxmlformats.org/officeDocument/2006/relationships/slide" Target="slide8.xml"/><Relationship Id="rId16" Type="http://schemas.openxmlformats.org/officeDocument/2006/relationships/slide" Target="slide19.xml"/><Relationship Id="rId1" Type="http://schemas.openxmlformats.org/officeDocument/2006/relationships/slideLayout" Target="../slideLayouts/slideLayout13.xml"/><Relationship Id="rId6" Type="http://schemas.openxmlformats.org/officeDocument/2006/relationships/slide" Target="slide9.xml"/><Relationship Id="rId11" Type="http://schemas.openxmlformats.org/officeDocument/2006/relationships/slide" Target="slide14.xml"/><Relationship Id="rId5" Type="http://schemas.openxmlformats.org/officeDocument/2006/relationships/slide" Target="slide57.xml"/><Relationship Id="rId15" Type="http://schemas.openxmlformats.org/officeDocument/2006/relationships/slide" Target="slide18.xml"/><Relationship Id="rId10" Type="http://schemas.openxmlformats.org/officeDocument/2006/relationships/slide" Target="slide13.xml"/><Relationship Id="rId4" Type="http://schemas.openxmlformats.org/officeDocument/2006/relationships/image" Target="../media/image25.png"/><Relationship Id="rId9" Type="http://schemas.openxmlformats.org/officeDocument/2006/relationships/slide" Target="slide12.xml"/><Relationship Id="rId14" Type="http://schemas.openxmlformats.org/officeDocument/2006/relationships/slide" Target="slide17.xml"/></Relationships>
</file>

<file path=ppt/slides/_rels/slide19.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16.xml"/><Relationship Id="rId18" Type="http://schemas.openxmlformats.org/officeDocument/2006/relationships/image" Target="../media/image37.png"/><Relationship Id="rId3" Type="http://schemas.openxmlformats.org/officeDocument/2006/relationships/slide" Target="slide5.xml"/><Relationship Id="rId7" Type="http://schemas.openxmlformats.org/officeDocument/2006/relationships/slide" Target="slide10.xml"/><Relationship Id="rId12" Type="http://schemas.openxmlformats.org/officeDocument/2006/relationships/slide" Target="slide15.xml"/><Relationship Id="rId17" Type="http://schemas.openxmlformats.org/officeDocument/2006/relationships/slide" Target="slide20.xml"/><Relationship Id="rId2" Type="http://schemas.openxmlformats.org/officeDocument/2006/relationships/slide" Target="slide8.xml"/><Relationship Id="rId16" Type="http://schemas.openxmlformats.org/officeDocument/2006/relationships/slide" Target="slide19.xml"/><Relationship Id="rId1" Type="http://schemas.openxmlformats.org/officeDocument/2006/relationships/slideLayout" Target="../slideLayouts/slideLayout13.xml"/><Relationship Id="rId6" Type="http://schemas.openxmlformats.org/officeDocument/2006/relationships/slide" Target="slide9.xml"/><Relationship Id="rId11" Type="http://schemas.openxmlformats.org/officeDocument/2006/relationships/slide" Target="slide14.xml"/><Relationship Id="rId5" Type="http://schemas.openxmlformats.org/officeDocument/2006/relationships/slide" Target="slide57.xml"/><Relationship Id="rId15" Type="http://schemas.openxmlformats.org/officeDocument/2006/relationships/slide" Target="slide18.xml"/><Relationship Id="rId10" Type="http://schemas.openxmlformats.org/officeDocument/2006/relationships/slide" Target="slide13.xml"/><Relationship Id="rId4" Type="http://schemas.openxmlformats.org/officeDocument/2006/relationships/image" Target="../media/image25.png"/><Relationship Id="rId9" Type="http://schemas.openxmlformats.org/officeDocument/2006/relationships/slide" Target="slide12.xml"/><Relationship Id="rId14" Type="http://schemas.openxmlformats.org/officeDocument/2006/relationships/slide" Target="slide17.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16.xml"/><Relationship Id="rId18" Type="http://schemas.openxmlformats.org/officeDocument/2006/relationships/image" Target="../media/image38.png"/><Relationship Id="rId3" Type="http://schemas.openxmlformats.org/officeDocument/2006/relationships/slide" Target="slide5.xml"/><Relationship Id="rId21" Type="http://schemas.openxmlformats.org/officeDocument/2006/relationships/image" Target="../media/image41.png"/><Relationship Id="rId7" Type="http://schemas.openxmlformats.org/officeDocument/2006/relationships/slide" Target="slide10.xml"/><Relationship Id="rId12" Type="http://schemas.openxmlformats.org/officeDocument/2006/relationships/slide" Target="slide15.xml"/><Relationship Id="rId17" Type="http://schemas.openxmlformats.org/officeDocument/2006/relationships/slide" Target="slide20.xml"/><Relationship Id="rId2" Type="http://schemas.openxmlformats.org/officeDocument/2006/relationships/slide" Target="slide8.xml"/><Relationship Id="rId16" Type="http://schemas.openxmlformats.org/officeDocument/2006/relationships/slide" Target="slide19.xml"/><Relationship Id="rId20" Type="http://schemas.openxmlformats.org/officeDocument/2006/relationships/image" Target="../media/image40.png"/><Relationship Id="rId1" Type="http://schemas.openxmlformats.org/officeDocument/2006/relationships/slideLayout" Target="../slideLayouts/slideLayout13.xml"/><Relationship Id="rId6" Type="http://schemas.openxmlformats.org/officeDocument/2006/relationships/slide" Target="slide9.xml"/><Relationship Id="rId11" Type="http://schemas.openxmlformats.org/officeDocument/2006/relationships/slide" Target="slide14.xml"/><Relationship Id="rId5" Type="http://schemas.openxmlformats.org/officeDocument/2006/relationships/slide" Target="slide57.xml"/><Relationship Id="rId15" Type="http://schemas.openxmlformats.org/officeDocument/2006/relationships/slide" Target="slide18.xml"/><Relationship Id="rId10" Type="http://schemas.openxmlformats.org/officeDocument/2006/relationships/slide" Target="slide13.xml"/><Relationship Id="rId19" Type="http://schemas.openxmlformats.org/officeDocument/2006/relationships/image" Target="../media/image39.png"/><Relationship Id="rId4" Type="http://schemas.openxmlformats.org/officeDocument/2006/relationships/image" Target="../media/image25.png"/><Relationship Id="rId9" Type="http://schemas.openxmlformats.org/officeDocument/2006/relationships/slide" Target="slide12.xml"/><Relationship Id="rId14" Type="http://schemas.openxmlformats.org/officeDocument/2006/relationships/slide" Target="slide17.xml"/></Relationships>
</file>

<file path=ppt/slides/_rels/slide21.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slide" Target="slide29.xml"/><Relationship Id="rId18" Type="http://schemas.openxmlformats.org/officeDocument/2006/relationships/slide" Target="slide34.xml"/><Relationship Id="rId3" Type="http://schemas.openxmlformats.org/officeDocument/2006/relationships/slide" Target="slide7.xml"/><Relationship Id="rId7" Type="http://schemas.openxmlformats.org/officeDocument/2006/relationships/slide" Target="slide23.xml"/><Relationship Id="rId12" Type="http://schemas.openxmlformats.org/officeDocument/2006/relationships/slide" Target="slide28.xml"/><Relationship Id="rId17" Type="http://schemas.openxmlformats.org/officeDocument/2006/relationships/slide" Target="slide33.xml"/><Relationship Id="rId2" Type="http://schemas.openxmlformats.org/officeDocument/2006/relationships/slide" Target="slide5.xml"/><Relationship Id="rId16" Type="http://schemas.openxmlformats.org/officeDocument/2006/relationships/slide" Target="slide32.xml"/><Relationship Id="rId1" Type="http://schemas.openxmlformats.org/officeDocument/2006/relationships/slideLayout" Target="../slideLayouts/slideLayout13.xml"/><Relationship Id="rId6" Type="http://schemas.openxmlformats.org/officeDocument/2006/relationships/slide" Target="slide22.xml"/><Relationship Id="rId11" Type="http://schemas.openxmlformats.org/officeDocument/2006/relationships/slide" Target="slide27.xml"/><Relationship Id="rId5" Type="http://schemas.openxmlformats.org/officeDocument/2006/relationships/slide" Target="slide57.xml"/><Relationship Id="rId15" Type="http://schemas.openxmlformats.org/officeDocument/2006/relationships/slide" Target="slide31.xml"/><Relationship Id="rId10" Type="http://schemas.openxmlformats.org/officeDocument/2006/relationships/slide" Target="slide26.xml"/><Relationship Id="rId4" Type="http://schemas.openxmlformats.org/officeDocument/2006/relationships/image" Target="../media/image42.png"/><Relationship Id="rId9" Type="http://schemas.openxmlformats.org/officeDocument/2006/relationships/slide" Target="slide25.xml"/><Relationship Id="rId14" Type="http://schemas.openxmlformats.org/officeDocument/2006/relationships/slide" Target="slide30.xml"/></Relationships>
</file>

<file path=ppt/slides/_rels/slide22.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slide" Target="slide29.xml"/><Relationship Id="rId18" Type="http://schemas.openxmlformats.org/officeDocument/2006/relationships/slide" Target="slide34.xml"/><Relationship Id="rId3" Type="http://schemas.openxmlformats.org/officeDocument/2006/relationships/slide" Target="slide21.xml"/><Relationship Id="rId7" Type="http://schemas.openxmlformats.org/officeDocument/2006/relationships/slide" Target="slide23.xml"/><Relationship Id="rId12" Type="http://schemas.openxmlformats.org/officeDocument/2006/relationships/slide" Target="slide28.xml"/><Relationship Id="rId17" Type="http://schemas.openxmlformats.org/officeDocument/2006/relationships/slide" Target="slide33.xml"/><Relationship Id="rId2" Type="http://schemas.openxmlformats.org/officeDocument/2006/relationships/slide" Target="slide5.xml"/><Relationship Id="rId16" Type="http://schemas.openxmlformats.org/officeDocument/2006/relationships/slide" Target="slide32.xml"/><Relationship Id="rId1" Type="http://schemas.openxmlformats.org/officeDocument/2006/relationships/slideLayout" Target="../slideLayouts/slideLayout13.xml"/><Relationship Id="rId6" Type="http://schemas.openxmlformats.org/officeDocument/2006/relationships/slide" Target="slide22.xml"/><Relationship Id="rId11" Type="http://schemas.openxmlformats.org/officeDocument/2006/relationships/slide" Target="slide27.xml"/><Relationship Id="rId5" Type="http://schemas.openxmlformats.org/officeDocument/2006/relationships/slide" Target="slide57.xml"/><Relationship Id="rId15" Type="http://schemas.openxmlformats.org/officeDocument/2006/relationships/slide" Target="slide31.xml"/><Relationship Id="rId10" Type="http://schemas.openxmlformats.org/officeDocument/2006/relationships/slide" Target="slide26.xml"/><Relationship Id="rId19"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slide" Target="slide25.xml"/><Relationship Id="rId14" Type="http://schemas.openxmlformats.org/officeDocument/2006/relationships/slide" Target="slide30.xml"/></Relationships>
</file>

<file path=ppt/slides/_rels/slide23.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slide" Target="slide29.xml"/><Relationship Id="rId18" Type="http://schemas.openxmlformats.org/officeDocument/2006/relationships/slide" Target="slide34.xml"/><Relationship Id="rId3" Type="http://schemas.openxmlformats.org/officeDocument/2006/relationships/slide" Target="slide21.xml"/><Relationship Id="rId7" Type="http://schemas.openxmlformats.org/officeDocument/2006/relationships/slide" Target="slide23.xml"/><Relationship Id="rId12" Type="http://schemas.openxmlformats.org/officeDocument/2006/relationships/slide" Target="slide28.xml"/><Relationship Id="rId17" Type="http://schemas.openxmlformats.org/officeDocument/2006/relationships/slide" Target="slide33.xml"/><Relationship Id="rId2" Type="http://schemas.openxmlformats.org/officeDocument/2006/relationships/slide" Target="slide5.xml"/><Relationship Id="rId16" Type="http://schemas.openxmlformats.org/officeDocument/2006/relationships/slide" Target="slide32.xml"/><Relationship Id="rId20" Type="http://schemas.openxmlformats.org/officeDocument/2006/relationships/image" Target="../media/image44.png"/><Relationship Id="rId1" Type="http://schemas.openxmlformats.org/officeDocument/2006/relationships/slideLayout" Target="../slideLayouts/slideLayout13.xml"/><Relationship Id="rId6" Type="http://schemas.openxmlformats.org/officeDocument/2006/relationships/slide" Target="slide22.xml"/><Relationship Id="rId11" Type="http://schemas.openxmlformats.org/officeDocument/2006/relationships/slide" Target="slide27.xml"/><Relationship Id="rId5" Type="http://schemas.openxmlformats.org/officeDocument/2006/relationships/slide" Target="slide57.xml"/><Relationship Id="rId15" Type="http://schemas.openxmlformats.org/officeDocument/2006/relationships/slide" Target="slide31.xml"/><Relationship Id="rId10" Type="http://schemas.openxmlformats.org/officeDocument/2006/relationships/slide" Target="slide26.xml"/><Relationship Id="rId19"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slide" Target="slide25.xml"/><Relationship Id="rId14" Type="http://schemas.openxmlformats.org/officeDocument/2006/relationships/slide" Target="slide30.xml"/></Relationships>
</file>

<file path=ppt/slides/_rels/slide24.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slide" Target="slide29.xml"/><Relationship Id="rId18" Type="http://schemas.openxmlformats.org/officeDocument/2006/relationships/slide" Target="slide34.xml"/><Relationship Id="rId3" Type="http://schemas.openxmlformats.org/officeDocument/2006/relationships/slide" Target="slide21.xml"/><Relationship Id="rId7" Type="http://schemas.openxmlformats.org/officeDocument/2006/relationships/slide" Target="slide23.xml"/><Relationship Id="rId12" Type="http://schemas.openxmlformats.org/officeDocument/2006/relationships/slide" Target="slide28.xml"/><Relationship Id="rId17" Type="http://schemas.openxmlformats.org/officeDocument/2006/relationships/slide" Target="slide33.xml"/><Relationship Id="rId2" Type="http://schemas.openxmlformats.org/officeDocument/2006/relationships/slide" Target="slide5.xml"/><Relationship Id="rId16" Type="http://schemas.openxmlformats.org/officeDocument/2006/relationships/slide" Target="slide32.xml"/><Relationship Id="rId20" Type="http://schemas.openxmlformats.org/officeDocument/2006/relationships/image" Target="../media/image46.png"/><Relationship Id="rId1" Type="http://schemas.openxmlformats.org/officeDocument/2006/relationships/slideLayout" Target="../slideLayouts/slideLayout13.xml"/><Relationship Id="rId6" Type="http://schemas.openxmlformats.org/officeDocument/2006/relationships/slide" Target="slide22.xml"/><Relationship Id="rId11" Type="http://schemas.openxmlformats.org/officeDocument/2006/relationships/slide" Target="slide27.xml"/><Relationship Id="rId5" Type="http://schemas.openxmlformats.org/officeDocument/2006/relationships/slide" Target="slide57.xml"/><Relationship Id="rId15" Type="http://schemas.openxmlformats.org/officeDocument/2006/relationships/slide" Target="slide31.xml"/><Relationship Id="rId10" Type="http://schemas.openxmlformats.org/officeDocument/2006/relationships/slide" Target="slide26.xml"/><Relationship Id="rId19" Type="http://schemas.openxmlformats.org/officeDocument/2006/relationships/image" Target="../media/image45.png"/><Relationship Id="rId4" Type="http://schemas.openxmlformats.org/officeDocument/2006/relationships/image" Target="../media/image42.png"/><Relationship Id="rId9" Type="http://schemas.openxmlformats.org/officeDocument/2006/relationships/slide" Target="slide25.xml"/><Relationship Id="rId14" Type="http://schemas.openxmlformats.org/officeDocument/2006/relationships/slide" Target="slide30.xml"/></Relationships>
</file>

<file path=ppt/slides/_rels/slide25.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slide" Target="slide29.xml"/><Relationship Id="rId18" Type="http://schemas.openxmlformats.org/officeDocument/2006/relationships/slide" Target="slide34.xml"/><Relationship Id="rId3" Type="http://schemas.openxmlformats.org/officeDocument/2006/relationships/slide" Target="slide21.xml"/><Relationship Id="rId7" Type="http://schemas.openxmlformats.org/officeDocument/2006/relationships/slide" Target="slide23.xml"/><Relationship Id="rId12" Type="http://schemas.openxmlformats.org/officeDocument/2006/relationships/slide" Target="slide28.xml"/><Relationship Id="rId17" Type="http://schemas.openxmlformats.org/officeDocument/2006/relationships/slide" Target="slide33.xml"/><Relationship Id="rId2" Type="http://schemas.openxmlformats.org/officeDocument/2006/relationships/slide" Target="slide5.xml"/><Relationship Id="rId16" Type="http://schemas.openxmlformats.org/officeDocument/2006/relationships/slide" Target="slide32.xml"/><Relationship Id="rId1" Type="http://schemas.openxmlformats.org/officeDocument/2006/relationships/slideLayout" Target="../slideLayouts/slideLayout13.xml"/><Relationship Id="rId6" Type="http://schemas.openxmlformats.org/officeDocument/2006/relationships/slide" Target="slide22.xml"/><Relationship Id="rId11" Type="http://schemas.openxmlformats.org/officeDocument/2006/relationships/slide" Target="slide27.xml"/><Relationship Id="rId5" Type="http://schemas.openxmlformats.org/officeDocument/2006/relationships/slide" Target="slide57.xml"/><Relationship Id="rId15" Type="http://schemas.openxmlformats.org/officeDocument/2006/relationships/slide" Target="slide31.xml"/><Relationship Id="rId10" Type="http://schemas.openxmlformats.org/officeDocument/2006/relationships/slide" Target="slide26.xml"/><Relationship Id="rId19"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slide" Target="slide25.xml"/><Relationship Id="rId14" Type="http://schemas.openxmlformats.org/officeDocument/2006/relationships/slide" Target="slide30.xml"/></Relationships>
</file>

<file path=ppt/slides/_rels/slide26.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slide" Target="slide29.xml"/><Relationship Id="rId18" Type="http://schemas.openxmlformats.org/officeDocument/2006/relationships/slide" Target="slide34.xml"/><Relationship Id="rId3" Type="http://schemas.openxmlformats.org/officeDocument/2006/relationships/slide" Target="slide21.xml"/><Relationship Id="rId7" Type="http://schemas.openxmlformats.org/officeDocument/2006/relationships/slide" Target="slide23.xml"/><Relationship Id="rId12" Type="http://schemas.openxmlformats.org/officeDocument/2006/relationships/slide" Target="slide28.xml"/><Relationship Id="rId17" Type="http://schemas.openxmlformats.org/officeDocument/2006/relationships/slide" Target="slide33.xml"/><Relationship Id="rId2" Type="http://schemas.openxmlformats.org/officeDocument/2006/relationships/slide" Target="slide5.xml"/><Relationship Id="rId16" Type="http://schemas.openxmlformats.org/officeDocument/2006/relationships/slide" Target="slide32.xml"/><Relationship Id="rId20" Type="http://schemas.openxmlformats.org/officeDocument/2006/relationships/image" Target="../media/image31.png"/><Relationship Id="rId1" Type="http://schemas.openxmlformats.org/officeDocument/2006/relationships/slideLayout" Target="../slideLayouts/slideLayout13.xml"/><Relationship Id="rId6" Type="http://schemas.openxmlformats.org/officeDocument/2006/relationships/slide" Target="slide22.xml"/><Relationship Id="rId11" Type="http://schemas.openxmlformats.org/officeDocument/2006/relationships/slide" Target="slide27.xml"/><Relationship Id="rId5" Type="http://schemas.openxmlformats.org/officeDocument/2006/relationships/slide" Target="slide57.xml"/><Relationship Id="rId15" Type="http://schemas.openxmlformats.org/officeDocument/2006/relationships/slide" Target="slide31.xml"/><Relationship Id="rId10" Type="http://schemas.openxmlformats.org/officeDocument/2006/relationships/slide" Target="slide26.xml"/><Relationship Id="rId19"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slide" Target="slide25.xml"/><Relationship Id="rId14" Type="http://schemas.openxmlformats.org/officeDocument/2006/relationships/slide" Target="slide30.xml"/></Relationships>
</file>

<file path=ppt/slides/_rels/slide27.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slide" Target="slide29.xml"/><Relationship Id="rId18" Type="http://schemas.openxmlformats.org/officeDocument/2006/relationships/slide" Target="slide34.xml"/><Relationship Id="rId3" Type="http://schemas.openxmlformats.org/officeDocument/2006/relationships/slide" Target="slide21.xml"/><Relationship Id="rId7" Type="http://schemas.openxmlformats.org/officeDocument/2006/relationships/slide" Target="slide23.xml"/><Relationship Id="rId12" Type="http://schemas.openxmlformats.org/officeDocument/2006/relationships/slide" Target="slide28.xml"/><Relationship Id="rId17" Type="http://schemas.openxmlformats.org/officeDocument/2006/relationships/slide" Target="slide33.xml"/><Relationship Id="rId2" Type="http://schemas.openxmlformats.org/officeDocument/2006/relationships/slide" Target="slide5.xml"/><Relationship Id="rId16" Type="http://schemas.openxmlformats.org/officeDocument/2006/relationships/slide" Target="slide32.xml"/><Relationship Id="rId20" Type="http://schemas.openxmlformats.org/officeDocument/2006/relationships/image" Target="../media/image44.png"/><Relationship Id="rId1" Type="http://schemas.openxmlformats.org/officeDocument/2006/relationships/slideLayout" Target="../slideLayouts/slideLayout13.xml"/><Relationship Id="rId6" Type="http://schemas.openxmlformats.org/officeDocument/2006/relationships/slide" Target="slide22.xml"/><Relationship Id="rId11" Type="http://schemas.openxmlformats.org/officeDocument/2006/relationships/slide" Target="slide27.xml"/><Relationship Id="rId5" Type="http://schemas.openxmlformats.org/officeDocument/2006/relationships/slide" Target="slide57.xml"/><Relationship Id="rId15" Type="http://schemas.openxmlformats.org/officeDocument/2006/relationships/slide" Target="slide31.xml"/><Relationship Id="rId10" Type="http://schemas.openxmlformats.org/officeDocument/2006/relationships/slide" Target="slide26.xml"/><Relationship Id="rId19" Type="http://schemas.openxmlformats.org/officeDocument/2006/relationships/image" Target="../media/image47.png"/><Relationship Id="rId4" Type="http://schemas.openxmlformats.org/officeDocument/2006/relationships/image" Target="../media/image42.png"/><Relationship Id="rId9" Type="http://schemas.openxmlformats.org/officeDocument/2006/relationships/slide" Target="slide25.xml"/><Relationship Id="rId14" Type="http://schemas.openxmlformats.org/officeDocument/2006/relationships/slide" Target="slide30.xml"/></Relationships>
</file>

<file path=ppt/slides/_rels/slide28.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slide" Target="slide29.xml"/><Relationship Id="rId18" Type="http://schemas.openxmlformats.org/officeDocument/2006/relationships/slide" Target="slide34.xml"/><Relationship Id="rId3" Type="http://schemas.openxmlformats.org/officeDocument/2006/relationships/slide" Target="slide21.xml"/><Relationship Id="rId7" Type="http://schemas.openxmlformats.org/officeDocument/2006/relationships/slide" Target="slide23.xml"/><Relationship Id="rId12" Type="http://schemas.openxmlformats.org/officeDocument/2006/relationships/slide" Target="slide28.xml"/><Relationship Id="rId17" Type="http://schemas.openxmlformats.org/officeDocument/2006/relationships/slide" Target="slide33.xml"/><Relationship Id="rId2" Type="http://schemas.openxmlformats.org/officeDocument/2006/relationships/slide" Target="slide5.xml"/><Relationship Id="rId16" Type="http://schemas.openxmlformats.org/officeDocument/2006/relationships/slide" Target="slide32.xml"/><Relationship Id="rId1" Type="http://schemas.openxmlformats.org/officeDocument/2006/relationships/slideLayout" Target="../slideLayouts/slideLayout13.xml"/><Relationship Id="rId6" Type="http://schemas.openxmlformats.org/officeDocument/2006/relationships/slide" Target="slide22.xml"/><Relationship Id="rId11" Type="http://schemas.openxmlformats.org/officeDocument/2006/relationships/slide" Target="slide27.xml"/><Relationship Id="rId5" Type="http://schemas.openxmlformats.org/officeDocument/2006/relationships/slide" Target="slide57.xml"/><Relationship Id="rId15" Type="http://schemas.openxmlformats.org/officeDocument/2006/relationships/slide" Target="slide31.xml"/><Relationship Id="rId10" Type="http://schemas.openxmlformats.org/officeDocument/2006/relationships/slide" Target="slide26.xml"/><Relationship Id="rId19"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slide" Target="slide25.xml"/><Relationship Id="rId14" Type="http://schemas.openxmlformats.org/officeDocument/2006/relationships/slide" Target="slide30.xml"/></Relationships>
</file>

<file path=ppt/slides/_rels/slide29.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slide" Target="slide29.xml"/><Relationship Id="rId18" Type="http://schemas.openxmlformats.org/officeDocument/2006/relationships/slide" Target="slide34.xml"/><Relationship Id="rId3" Type="http://schemas.openxmlformats.org/officeDocument/2006/relationships/slide" Target="slide21.xml"/><Relationship Id="rId7" Type="http://schemas.openxmlformats.org/officeDocument/2006/relationships/slide" Target="slide23.xml"/><Relationship Id="rId12" Type="http://schemas.openxmlformats.org/officeDocument/2006/relationships/slide" Target="slide28.xml"/><Relationship Id="rId17" Type="http://schemas.openxmlformats.org/officeDocument/2006/relationships/slide" Target="slide33.xml"/><Relationship Id="rId2" Type="http://schemas.openxmlformats.org/officeDocument/2006/relationships/slide" Target="slide5.xml"/><Relationship Id="rId16" Type="http://schemas.openxmlformats.org/officeDocument/2006/relationships/slide" Target="slide32.xml"/><Relationship Id="rId1" Type="http://schemas.openxmlformats.org/officeDocument/2006/relationships/slideLayout" Target="../slideLayouts/slideLayout13.xml"/><Relationship Id="rId6" Type="http://schemas.openxmlformats.org/officeDocument/2006/relationships/slide" Target="slide22.xml"/><Relationship Id="rId11" Type="http://schemas.openxmlformats.org/officeDocument/2006/relationships/slide" Target="slide27.xml"/><Relationship Id="rId5" Type="http://schemas.openxmlformats.org/officeDocument/2006/relationships/slide" Target="slide57.xml"/><Relationship Id="rId15" Type="http://schemas.openxmlformats.org/officeDocument/2006/relationships/slide" Target="slide31.xml"/><Relationship Id="rId10" Type="http://schemas.openxmlformats.org/officeDocument/2006/relationships/slide" Target="slide26.xml"/><Relationship Id="rId19" Type="http://schemas.openxmlformats.org/officeDocument/2006/relationships/image" Target="../media/image49.png"/><Relationship Id="rId4" Type="http://schemas.openxmlformats.org/officeDocument/2006/relationships/image" Target="../media/image42.png"/><Relationship Id="rId9" Type="http://schemas.openxmlformats.org/officeDocument/2006/relationships/slide" Target="slide25.xml"/><Relationship Id="rId14" Type="http://schemas.openxmlformats.org/officeDocument/2006/relationships/slide" Target="slide30.xml"/></Relationships>
</file>

<file path=ppt/slides/_rels/slide3.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3.png"/><Relationship Id="rId4" Type="http://schemas.openxmlformats.org/officeDocument/2006/relationships/slide" Target="slide4.xml"/></Relationships>
</file>

<file path=ppt/slides/_rels/slide30.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slide" Target="slide29.xml"/><Relationship Id="rId18" Type="http://schemas.openxmlformats.org/officeDocument/2006/relationships/slide" Target="slide34.xml"/><Relationship Id="rId3" Type="http://schemas.openxmlformats.org/officeDocument/2006/relationships/slide" Target="slide21.xml"/><Relationship Id="rId7" Type="http://schemas.openxmlformats.org/officeDocument/2006/relationships/slide" Target="slide23.xml"/><Relationship Id="rId12" Type="http://schemas.openxmlformats.org/officeDocument/2006/relationships/slide" Target="slide28.xml"/><Relationship Id="rId17" Type="http://schemas.openxmlformats.org/officeDocument/2006/relationships/slide" Target="slide33.xml"/><Relationship Id="rId2" Type="http://schemas.openxmlformats.org/officeDocument/2006/relationships/slide" Target="slide5.xml"/><Relationship Id="rId16" Type="http://schemas.openxmlformats.org/officeDocument/2006/relationships/slide" Target="slide32.xml"/><Relationship Id="rId1" Type="http://schemas.openxmlformats.org/officeDocument/2006/relationships/slideLayout" Target="../slideLayouts/slideLayout13.xml"/><Relationship Id="rId6" Type="http://schemas.openxmlformats.org/officeDocument/2006/relationships/slide" Target="slide22.xml"/><Relationship Id="rId11" Type="http://schemas.openxmlformats.org/officeDocument/2006/relationships/slide" Target="slide27.xml"/><Relationship Id="rId5" Type="http://schemas.openxmlformats.org/officeDocument/2006/relationships/slide" Target="slide57.xml"/><Relationship Id="rId15" Type="http://schemas.openxmlformats.org/officeDocument/2006/relationships/slide" Target="slide31.xml"/><Relationship Id="rId10" Type="http://schemas.openxmlformats.org/officeDocument/2006/relationships/slide" Target="slide26.xml"/><Relationship Id="rId19"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slide" Target="slide25.xml"/><Relationship Id="rId14" Type="http://schemas.openxmlformats.org/officeDocument/2006/relationships/slide" Target="slide30.xml"/></Relationships>
</file>

<file path=ppt/slides/_rels/slide31.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slide" Target="slide29.xml"/><Relationship Id="rId18" Type="http://schemas.openxmlformats.org/officeDocument/2006/relationships/slide" Target="slide34.xml"/><Relationship Id="rId3" Type="http://schemas.openxmlformats.org/officeDocument/2006/relationships/slide" Target="slide21.xml"/><Relationship Id="rId7" Type="http://schemas.openxmlformats.org/officeDocument/2006/relationships/slide" Target="slide23.xml"/><Relationship Id="rId12" Type="http://schemas.openxmlformats.org/officeDocument/2006/relationships/slide" Target="slide28.xml"/><Relationship Id="rId17" Type="http://schemas.openxmlformats.org/officeDocument/2006/relationships/slide" Target="slide33.xml"/><Relationship Id="rId2" Type="http://schemas.openxmlformats.org/officeDocument/2006/relationships/slide" Target="slide5.xml"/><Relationship Id="rId16" Type="http://schemas.openxmlformats.org/officeDocument/2006/relationships/slide" Target="slide32.xml"/><Relationship Id="rId1" Type="http://schemas.openxmlformats.org/officeDocument/2006/relationships/slideLayout" Target="../slideLayouts/slideLayout13.xml"/><Relationship Id="rId6" Type="http://schemas.openxmlformats.org/officeDocument/2006/relationships/slide" Target="slide22.xml"/><Relationship Id="rId11" Type="http://schemas.openxmlformats.org/officeDocument/2006/relationships/slide" Target="slide27.xml"/><Relationship Id="rId5" Type="http://schemas.openxmlformats.org/officeDocument/2006/relationships/slide" Target="slide57.xml"/><Relationship Id="rId15" Type="http://schemas.openxmlformats.org/officeDocument/2006/relationships/slide" Target="slide31.xml"/><Relationship Id="rId10" Type="http://schemas.openxmlformats.org/officeDocument/2006/relationships/slide" Target="slide26.xml"/><Relationship Id="rId4" Type="http://schemas.openxmlformats.org/officeDocument/2006/relationships/image" Target="../media/image42.png"/><Relationship Id="rId9" Type="http://schemas.openxmlformats.org/officeDocument/2006/relationships/slide" Target="slide25.xml"/><Relationship Id="rId14" Type="http://schemas.openxmlformats.org/officeDocument/2006/relationships/slide" Target="slide30.xml"/></Relationships>
</file>

<file path=ppt/slides/_rels/slide32.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slide" Target="slide29.xml"/><Relationship Id="rId18" Type="http://schemas.openxmlformats.org/officeDocument/2006/relationships/slide" Target="slide34.xml"/><Relationship Id="rId3" Type="http://schemas.openxmlformats.org/officeDocument/2006/relationships/slide" Target="slide21.xml"/><Relationship Id="rId7" Type="http://schemas.openxmlformats.org/officeDocument/2006/relationships/slide" Target="slide23.xml"/><Relationship Id="rId12" Type="http://schemas.openxmlformats.org/officeDocument/2006/relationships/slide" Target="slide28.xml"/><Relationship Id="rId17" Type="http://schemas.openxmlformats.org/officeDocument/2006/relationships/slide" Target="slide33.xml"/><Relationship Id="rId2" Type="http://schemas.openxmlformats.org/officeDocument/2006/relationships/slide" Target="slide5.xml"/><Relationship Id="rId16" Type="http://schemas.openxmlformats.org/officeDocument/2006/relationships/slide" Target="slide32.xml"/><Relationship Id="rId1" Type="http://schemas.openxmlformats.org/officeDocument/2006/relationships/slideLayout" Target="../slideLayouts/slideLayout13.xml"/><Relationship Id="rId6" Type="http://schemas.openxmlformats.org/officeDocument/2006/relationships/slide" Target="slide22.xml"/><Relationship Id="rId11" Type="http://schemas.openxmlformats.org/officeDocument/2006/relationships/slide" Target="slide27.xml"/><Relationship Id="rId5" Type="http://schemas.openxmlformats.org/officeDocument/2006/relationships/slide" Target="slide57.xml"/><Relationship Id="rId15" Type="http://schemas.openxmlformats.org/officeDocument/2006/relationships/slide" Target="slide31.xml"/><Relationship Id="rId10" Type="http://schemas.openxmlformats.org/officeDocument/2006/relationships/slide" Target="slide26.xml"/><Relationship Id="rId19"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slide" Target="slide25.xml"/><Relationship Id="rId14" Type="http://schemas.openxmlformats.org/officeDocument/2006/relationships/slide" Target="slide30.xml"/></Relationships>
</file>

<file path=ppt/slides/_rels/slide33.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slide" Target="slide29.xml"/><Relationship Id="rId18" Type="http://schemas.openxmlformats.org/officeDocument/2006/relationships/slide" Target="slide34.xml"/><Relationship Id="rId3" Type="http://schemas.openxmlformats.org/officeDocument/2006/relationships/slide" Target="slide21.xml"/><Relationship Id="rId7" Type="http://schemas.openxmlformats.org/officeDocument/2006/relationships/slide" Target="slide23.xml"/><Relationship Id="rId12" Type="http://schemas.openxmlformats.org/officeDocument/2006/relationships/slide" Target="slide28.xml"/><Relationship Id="rId17" Type="http://schemas.openxmlformats.org/officeDocument/2006/relationships/slide" Target="slide33.xml"/><Relationship Id="rId2" Type="http://schemas.openxmlformats.org/officeDocument/2006/relationships/slide" Target="slide5.xml"/><Relationship Id="rId16" Type="http://schemas.openxmlformats.org/officeDocument/2006/relationships/slide" Target="slide32.xml"/><Relationship Id="rId1" Type="http://schemas.openxmlformats.org/officeDocument/2006/relationships/slideLayout" Target="../slideLayouts/slideLayout13.xml"/><Relationship Id="rId6" Type="http://schemas.openxmlformats.org/officeDocument/2006/relationships/slide" Target="slide22.xml"/><Relationship Id="rId11" Type="http://schemas.openxmlformats.org/officeDocument/2006/relationships/slide" Target="slide27.xml"/><Relationship Id="rId5" Type="http://schemas.openxmlformats.org/officeDocument/2006/relationships/slide" Target="slide57.xml"/><Relationship Id="rId15" Type="http://schemas.openxmlformats.org/officeDocument/2006/relationships/slide" Target="slide31.xml"/><Relationship Id="rId10" Type="http://schemas.openxmlformats.org/officeDocument/2006/relationships/slide" Target="slide26.xml"/><Relationship Id="rId4" Type="http://schemas.openxmlformats.org/officeDocument/2006/relationships/image" Target="../media/image42.png"/><Relationship Id="rId9" Type="http://schemas.openxmlformats.org/officeDocument/2006/relationships/slide" Target="slide25.xml"/><Relationship Id="rId14" Type="http://schemas.openxmlformats.org/officeDocument/2006/relationships/slide" Target="slide30.xml"/></Relationships>
</file>

<file path=ppt/slides/_rels/slide34.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slide" Target="slide29.xml"/><Relationship Id="rId18" Type="http://schemas.openxmlformats.org/officeDocument/2006/relationships/slide" Target="slide34.xml"/><Relationship Id="rId3" Type="http://schemas.openxmlformats.org/officeDocument/2006/relationships/slide" Target="slide21.xml"/><Relationship Id="rId7" Type="http://schemas.openxmlformats.org/officeDocument/2006/relationships/slide" Target="slide23.xml"/><Relationship Id="rId12" Type="http://schemas.openxmlformats.org/officeDocument/2006/relationships/slide" Target="slide28.xml"/><Relationship Id="rId17" Type="http://schemas.openxmlformats.org/officeDocument/2006/relationships/slide" Target="slide33.xml"/><Relationship Id="rId2" Type="http://schemas.openxmlformats.org/officeDocument/2006/relationships/slide" Target="slide5.xml"/><Relationship Id="rId16" Type="http://schemas.openxmlformats.org/officeDocument/2006/relationships/slide" Target="slide32.xml"/><Relationship Id="rId1" Type="http://schemas.openxmlformats.org/officeDocument/2006/relationships/slideLayout" Target="../slideLayouts/slideLayout13.xml"/><Relationship Id="rId6" Type="http://schemas.openxmlformats.org/officeDocument/2006/relationships/slide" Target="slide22.xml"/><Relationship Id="rId11" Type="http://schemas.openxmlformats.org/officeDocument/2006/relationships/slide" Target="slide27.xml"/><Relationship Id="rId5" Type="http://schemas.openxmlformats.org/officeDocument/2006/relationships/slide" Target="slide57.xml"/><Relationship Id="rId15" Type="http://schemas.openxmlformats.org/officeDocument/2006/relationships/slide" Target="slide31.xml"/><Relationship Id="rId10" Type="http://schemas.openxmlformats.org/officeDocument/2006/relationships/slide" Target="slide26.xml"/><Relationship Id="rId19" Type="http://schemas.openxmlformats.org/officeDocument/2006/relationships/image" Target="../media/image49.png"/><Relationship Id="rId4" Type="http://schemas.openxmlformats.org/officeDocument/2006/relationships/image" Target="../media/image42.png"/><Relationship Id="rId9" Type="http://schemas.openxmlformats.org/officeDocument/2006/relationships/slide" Target="slide25.xml"/><Relationship Id="rId14" Type="http://schemas.openxmlformats.org/officeDocument/2006/relationships/slide" Target="slide30.xml"/></Relationships>
</file>

<file path=ppt/slides/_rels/slide35.xml.rels><?xml version="1.0" encoding="UTF-8" standalone="yes"?>
<Relationships xmlns="http://schemas.openxmlformats.org/package/2006/relationships"><Relationship Id="rId8" Type="http://schemas.openxmlformats.org/officeDocument/2006/relationships/slide" Target="slide38.xml"/><Relationship Id="rId3" Type="http://schemas.openxmlformats.org/officeDocument/2006/relationships/slide" Target="slide7.xml"/><Relationship Id="rId7" Type="http://schemas.openxmlformats.org/officeDocument/2006/relationships/slide" Target="slide37.xml"/><Relationship Id="rId2" Type="http://schemas.openxmlformats.org/officeDocument/2006/relationships/slide" Target="slide5.xml"/><Relationship Id="rId1" Type="http://schemas.openxmlformats.org/officeDocument/2006/relationships/slideLayout" Target="../slideLayouts/slideLayout13.xml"/><Relationship Id="rId6" Type="http://schemas.openxmlformats.org/officeDocument/2006/relationships/slide" Target="slide36.xml"/><Relationship Id="rId5" Type="http://schemas.openxmlformats.org/officeDocument/2006/relationships/slide" Target="slide57.xml"/><Relationship Id="rId10" Type="http://schemas.openxmlformats.org/officeDocument/2006/relationships/slide" Target="slide40.xml"/><Relationship Id="rId4" Type="http://schemas.openxmlformats.org/officeDocument/2006/relationships/image" Target="../media/image50.png"/><Relationship Id="rId9" Type="http://schemas.openxmlformats.org/officeDocument/2006/relationships/slide" Target="slide39.xml"/></Relationships>
</file>

<file path=ppt/slides/_rels/slide36.xml.rels><?xml version="1.0" encoding="UTF-8" standalone="yes"?>
<Relationships xmlns="http://schemas.openxmlformats.org/package/2006/relationships"><Relationship Id="rId8" Type="http://schemas.openxmlformats.org/officeDocument/2006/relationships/slide" Target="slide38.xml"/><Relationship Id="rId3" Type="http://schemas.openxmlformats.org/officeDocument/2006/relationships/slide" Target="slide35.xml"/><Relationship Id="rId7" Type="http://schemas.openxmlformats.org/officeDocument/2006/relationships/slide" Target="slide37.xml"/><Relationship Id="rId2" Type="http://schemas.openxmlformats.org/officeDocument/2006/relationships/slide" Target="slide5.xml"/><Relationship Id="rId1" Type="http://schemas.openxmlformats.org/officeDocument/2006/relationships/slideLayout" Target="../slideLayouts/slideLayout13.xml"/><Relationship Id="rId6" Type="http://schemas.openxmlformats.org/officeDocument/2006/relationships/slide" Target="slide36.xml"/><Relationship Id="rId5" Type="http://schemas.openxmlformats.org/officeDocument/2006/relationships/slide" Target="slide57.xml"/><Relationship Id="rId10" Type="http://schemas.openxmlformats.org/officeDocument/2006/relationships/slide" Target="slide40.xml"/><Relationship Id="rId4" Type="http://schemas.openxmlformats.org/officeDocument/2006/relationships/image" Target="../media/image50.png"/><Relationship Id="rId9" Type="http://schemas.openxmlformats.org/officeDocument/2006/relationships/slide" Target="slide39.xml"/></Relationships>
</file>

<file path=ppt/slides/_rels/slide37.xml.rels><?xml version="1.0" encoding="UTF-8" standalone="yes"?>
<Relationships xmlns="http://schemas.openxmlformats.org/package/2006/relationships"><Relationship Id="rId8" Type="http://schemas.openxmlformats.org/officeDocument/2006/relationships/slide" Target="slide38.xml"/><Relationship Id="rId3" Type="http://schemas.openxmlformats.org/officeDocument/2006/relationships/slide" Target="slide35.xml"/><Relationship Id="rId7" Type="http://schemas.openxmlformats.org/officeDocument/2006/relationships/slide" Target="slide37.xml"/><Relationship Id="rId2" Type="http://schemas.openxmlformats.org/officeDocument/2006/relationships/slide" Target="slide5.xml"/><Relationship Id="rId1" Type="http://schemas.openxmlformats.org/officeDocument/2006/relationships/slideLayout" Target="../slideLayouts/slideLayout13.xml"/><Relationship Id="rId6" Type="http://schemas.openxmlformats.org/officeDocument/2006/relationships/slide" Target="slide36.xml"/><Relationship Id="rId5" Type="http://schemas.openxmlformats.org/officeDocument/2006/relationships/slide" Target="slide57.xml"/><Relationship Id="rId10" Type="http://schemas.openxmlformats.org/officeDocument/2006/relationships/slide" Target="slide40.xml"/><Relationship Id="rId4" Type="http://schemas.openxmlformats.org/officeDocument/2006/relationships/image" Target="../media/image50.png"/><Relationship Id="rId9" Type="http://schemas.openxmlformats.org/officeDocument/2006/relationships/slide" Target="slide39.xml"/></Relationships>
</file>

<file path=ppt/slides/_rels/slide38.xml.rels><?xml version="1.0" encoding="UTF-8" standalone="yes"?>
<Relationships xmlns="http://schemas.openxmlformats.org/package/2006/relationships"><Relationship Id="rId8" Type="http://schemas.openxmlformats.org/officeDocument/2006/relationships/slide" Target="slide38.xml"/><Relationship Id="rId3" Type="http://schemas.openxmlformats.org/officeDocument/2006/relationships/slide" Target="slide35.xml"/><Relationship Id="rId7" Type="http://schemas.openxmlformats.org/officeDocument/2006/relationships/slide" Target="slide37.xml"/><Relationship Id="rId2" Type="http://schemas.openxmlformats.org/officeDocument/2006/relationships/slide" Target="slide5.xml"/><Relationship Id="rId1" Type="http://schemas.openxmlformats.org/officeDocument/2006/relationships/slideLayout" Target="../slideLayouts/slideLayout13.xml"/><Relationship Id="rId6" Type="http://schemas.openxmlformats.org/officeDocument/2006/relationships/slide" Target="slide36.xml"/><Relationship Id="rId5" Type="http://schemas.openxmlformats.org/officeDocument/2006/relationships/slide" Target="slide57.xml"/><Relationship Id="rId10" Type="http://schemas.openxmlformats.org/officeDocument/2006/relationships/slide" Target="slide40.xml"/><Relationship Id="rId4" Type="http://schemas.openxmlformats.org/officeDocument/2006/relationships/image" Target="../media/image50.png"/><Relationship Id="rId9" Type="http://schemas.openxmlformats.org/officeDocument/2006/relationships/slide" Target="slide39.xml"/></Relationships>
</file>

<file path=ppt/slides/_rels/slide39.xml.rels><?xml version="1.0" encoding="UTF-8" standalone="yes"?>
<Relationships xmlns="http://schemas.openxmlformats.org/package/2006/relationships"><Relationship Id="rId8" Type="http://schemas.openxmlformats.org/officeDocument/2006/relationships/slide" Target="slide38.xml"/><Relationship Id="rId3" Type="http://schemas.openxmlformats.org/officeDocument/2006/relationships/slide" Target="slide35.xml"/><Relationship Id="rId7" Type="http://schemas.openxmlformats.org/officeDocument/2006/relationships/slide" Target="slide37.xml"/><Relationship Id="rId2" Type="http://schemas.openxmlformats.org/officeDocument/2006/relationships/slide" Target="slide5.xml"/><Relationship Id="rId1" Type="http://schemas.openxmlformats.org/officeDocument/2006/relationships/slideLayout" Target="../slideLayouts/slideLayout13.xml"/><Relationship Id="rId6" Type="http://schemas.openxmlformats.org/officeDocument/2006/relationships/slide" Target="slide36.xml"/><Relationship Id="rId11" Type="http://schemas.openxmlformats.org/officeDocument/2006/relationships/image" Target="../media/image51.png"/><Relationship Id="rId5" Type="http://schemas.openxmlformats.org/officeDocument/2006/relationships/slide" Target="slide57.xml"/><Relationship Id="rId10" Type="http://schemas.openxmlformats.org/officeDocument/2006/relationships/slide" Target="slide40.xml"/><Relationship Id="rId4" Type="http://schemas.openxmlformats.org/officeDocument/2006/relationships/image" Target="../media/image50.png"/><Relationship Id="rId9" Type="http://schemas.openxmlformats.org/officeDocument/2006/relationships/slide" Target="slide39.xml"/></Relationships>
</file>

<file path=ppt/slides/_rels/slide4.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7.png"/><Relationship Id="rId7" Type="http://schemas.openxmlformats.org/officeDocument/2006/relationships/image" Target="../media/image22.emf"/><Relationship Id="rId12" Type="http://schemas.openxmlformats.org/officeDocument/2006/relationships/image" Target="../media/image24.emf"/><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1.png"/><Relationship Id="rId11" Type="http://schemas.openxmlformats.org/officeDocument/2006/relationships/hyperlink" Target="https://twitter.com/esa" TargetMode="External"/><Relationship Id="rId5" Type="http://schemas.openxmlformats.org/officeDocument/2006/relationships/image" Target="../media/image20.png"/><Relationship Id="rId10" Type="http://schemas.openxmlformats.org/officeDocument/2006/relationships/image" Target="../media/image23.png"/><Relationship Id="rId4" Type="http://schemas.openxmlformats.org/officeDocument/2006/relationships/image" Target="../media/image19.jpeg"/><Relationship Id="rId9" Type="http://schemas.openxmlformats.org/officeDocument/2006/relationships/hyperlink" Target="http://www.esa.int/" TargetMode="External"/></Relationships>
</file>

<file path=ppt/slides/_rels/slide40.xml.rels><?xml version="1.0" encoding="UTF-8" standalone="yes"?>
<Relationships xmlns="http://schemas.openxmlformats.org/package/2006/relationships"><Relationship Id="rId8" Type="http://schemas.openxmlformats.org/officeDocument/2006/relationships/slide" Target="slide38.xml"/><Relationship Id="rId3" Type="http://schemas.openxmlformats.org/officeDocument/2006/relationships/slide" Target="slide35.xml"/><Relationship Id="rId7" Type="http://schemas.openxmlformats.org/officeDocument/2006/relationships/slide" Target="slide37.xml"/><Relationship Id="rId2" Type="http://schemas.openxmlformats.org/officeDocument/2006/relationships/slide" Target="slide5.xml"/><Relationship Id="rId1" Type="http://schemas.openxmlformats.org/officeDocument/2006/relationships/slideLayout" Target="../slideLayouts/slideLayout13.xml"/><Relationship Id="rId6" Type="http://schemas.openxmlformats.org/officeDocument/2006/relationships/slide" Target="slide36.xml"/><Relationship Id="rId11" Type="http://schemas.openxmlformats.org/officeDocument/2006/relationships/image" Target="../media/image52.png"/><Relationship Id="rId5" Type="http://schemas.openxmlformats.org/officeDocument/2006/relationships/slide" Target="slide57.xml"/><Relationship Id="rId10" Type="http://schemas.openxmlformats.org/officeDocument/2006/relationships/slide" Target="slide40.xml"/><Relationship Id="rId4" Type="http://schemas.openxmlformats.org/officeDocument/2006/relationships/image" Target="../media/image50.png"/><Relationship Id="rId9" Type="http://schemas.openxmlformats.org/officeDocument/2006/relationships/slide" Target="slide39.xml"/></Relationships>
</file>

<file path=ppt/slides/_rels/slide41.xml.rels><?xml version="1.0" encoding="UTF-8" standalone="yes"?>
<Relationships xmlns="http://schemas.openxmlformats.org/package/2006/relationships"><Relationship Id="rId8" Type="http://schemas.openxmlformats.org/officeDocument/2006/relationships/slide" Target="slide44.xml"/><Relationship Id="rId3" Type="http://schemas.openxmlformats.org/officeDocument/2006/relationships/slide" Target="slide7.xml"/><Relationship Id="rId7" Type="http://schemas.openxmlformats.org/officeDocument/2006/relationships/slide" Target="slide43.xml"/><Relationship Id="rId12" Type="http://schemas.openxmlformats.org/officeDocument/2006/relationships/slide" Target="slide48.xml"/><Relationship Id="rId2" Type="http://schemas.openxmlformats.org/officeDocument/2006/relationships/slide" Target="slide5.xml"/><Relationship Id="rId1" Type="http://schemas.openxmlformats.org/officeDocument/2006/relationships/slideLayout" Target="../slideLayouts/slideLayout13.xml"/><Relationship Id="rId6" Type="http://schemas.openxmlformats.org/officeDocument/2006/relationships/slide" Target="slide42.xml"/><Relationship Id="rId11" Type="http://schemas.openxmlformats.org/officeDocument/2006/relationships/slide" Target="slide47.xml"/><Relationship Id="rId5" Type="http://schemas.openxmlformats.org/officeDocument/2006/relationships/slide" Target="slide57.xml"/><Relationship Id="rId10" Type="http://schemas.openxmlformats.org/officeDocument/2006/relationships/slide" Target="slide46.xml"/><Relationship Id="rId4" Type="http://schemas.openxmlformats.org/officeDocument/2006/relationships/image" Target="../media/image53.png"/><Relationship Id="rId9" Type="http://schemas.openxmlformats.org/officeDocument/2006/relationships/slide" Target="slide45.xml"/></Relationships>
</file>

<file path=ppt/slides/_rels/slide42.xml.rels><?xml version="1.0" encoding="UTF-8" standalone="yes"?>
<Relationships xmlns="http://schemas.openxmlformats.org/package/2006/relationships"><Relationship Id="rId8" Type="http://schemas.openxmlformats.org/officeDocument/2006/relationships/slide" Target="slide44.xml"/><Relationship Id="rId13" Type="http://schemas.openxmlformats.org/officeDocument/2006/relationships/image" Target="../media/image26.png"/><Relationship Id="rId3" Type="http://schemas.openxmlformats.org/officeDocument/2006/relationships/slide" Target="slide41.xml"/><Relationship Id="rId7" Type="http://schemas.openxmlformats.org/officeDocument/2006/relationships/slide" Target="slide43.xml"/><Relationship Id="rId12" Type="http://schemas.openxmlformats.org/officeDocument/2006/relationships/slide" Target="slide48.xml"/><Relationship Id="rId2" Type="http://schemas.openxmlformats.org/officeDocument/2006/relationships/slide" Target="slide5.xml"/><Relationship Id="rId1" Type="http://schemas.openxmlformats.org/officeDocument/2006/relationships/slideLayout" Target="../slideLayouts/slideLayout13.xml"/><Relationship Id="rId6" Type="http://schemas.openxmlformats.org/officeDocument/2006/relationships/slide" Target="slide42.xml"/><Relationship Id="rId11" Type="http://schemas.openxmlformats.org/officeDocument/2006/relationships/slide" Target="slide47.xml"/><Relationship Id="rId5" Type="http://schemas.openxmlformats.org/officeDocument/2006/relationships/slide" Target="slide57.xml"/><Relationship Id="rId10" Type="http://schemas.openxmlformats.org/officeDocument/2006/relationships/slide" Target="slide46.xml"/><Relationship Id="rId4" Type="http://schemas.openxmlformats.org/officeDocument/2006/relationships/image" Target="../media/image53.png"/><Relationship Id="rId9" Type="http://schemas.openxmlformats.org/officeDocument/2006/relationships/slide" Target="slide45.xml"/></Relationships>
</file>

<file path=ppt/slides/_rels/slide43.xml.rels><?xml version="1.0" encoding="UTF-8" standalone="yes"?>
<Relationships xmlns="http://schemas.openxmlformats.org/package/2006/relationships"><Relationship Id="rId8" Type="http://schemas.openxmlformats.org/officeDocument/2006/relationships/slide" Target="slide44.xml"/><Relationship Id="rId13" Type="http://schemas.openxmlformats.org/officeDocument/2006/relationships/image" Target="../media/image35.png"/><Relationship Id="rId3" Type="http://schemas.openxmlformats.org/officeDocument/2006/relationships/slide" Target="slide41.xml"/><Relationship Id="rId7" Type="http://schemas.openxmlformats.org/officeDocument/2006/relationships/slide" Target="slide43.xml"/><Relationship Id="rId12" Type="http://schemas.openxmlformats.org/officeDocument/2006/relationships/slide" Target="slide48.xml"/><Relationship Id="rId2" Type="http://schemas.openxmlformats.org/officeDocument/2006/relationships/slide" Target="slide5.xml"/><Relationship Id="rId1" Type="http://schemas.openxmlformats.org/officeDocument/2006/relationships/slideLayout" Target="../slideLayouts/slideLayout13.xml"/><Relationship Id="rId6" Type="http://schemas.openxmlformats.org/officeDocument/2006/relationships/slide" Target="slide42.xml"/><Relationship Id="rId11" Type="http://schemas.openxmlformats.org/officeDocument/2006/relationships/slide" Target="slide47.xml"/><Relationship Id="rId5" Type="http://schemas.openxmlformats.org/officeDocument/2006/relationships/slide" Target="slide57.xml"/><Relationship Id="rId10" Type="http://schemas.openxmlformats.org/officeDocument/2006/relationships/slide" Target="slide46.xml"/><Relationship Id="rId4" Type="http://schemas.openxmlformats.org/officeDocument/2006/relationships/image" Target="../media/image53.png"/><Relationship Id="rId9" Type="http://schemas.openxmlformats.org/officeDocument/2006/relationships/slide" Target="slide45.xml"/></Relationships>
</file>

<file path=ppt/slides/_rels/slide44.xml.rels><?xml version="1.0" encoding="UTF-8" standalone="yes"?>
<Relationships xmlns="http://schemas.openxmlformats.org/package/2006/relationships"><Relationship Id="rId8" Type="http://schemas.openxmlformats.org/officeDocument/2006/relationships/slide" Target="slide44.xml"/><Relationship Id="rId13" Type="http://schemas.openxmlformats.org/officeDocument/2006/relationships/image" Target="../media/image54.png"/><Relationship Id="rId3" Type="http://schemas.openxmlformats.org/officeDocument/2006/relationships/slide" Target="slide41.xml"/><Relationship Id="rId7" Type="http://schemas.openxmlformats.org/officeDocument/2006/relationships/slide" Target="slide43.xml"/><Relationship Id="rId12" Type="http://schemas.openxmlformats.org/officeDocument/2006/relationships/slide" Target="slide48.xml"/><Relationship Id="rId2" Type="http://schemas.openxmlformats.org/officeDocument/2006/relationships/slide" Target="slide5.xml"/><Relationship Id="rId1" Type="http://schemas.openxmlformats.org/officeDocument/2006/relationships/slideLayout" Target="../slideLayouts/slideLayout13.xml"/><Relationship Id="rId6" Type="http://schemas.openxmlformats.org/officeDocument/2006/relationships/slide" Target="slide42.xml"/><Relationship Id="rId11" Type="http://schemas.openxmlformats.org/officeDocument/2006/relationships/slide" Target="slide47.xml"/><Relationship Id="rId5" Type="http://schemas.openxmlformats.org/officeDocument/2006/relationships/slide" Target="slide57.xml"/><Relationship Id="rId10" Type="http://schemas.openxmlformats.org/officeDocument/2006/relationships/slide" Target="slide46.xml"/><Relationship Id="rId4" Type="http://schemas.openxmlformats.org/officeDocument/2006/relationships/image" Target="../media/image53.png"/><Relationship Id="rId9" Type="http://schemas.openxmlformats.org/officeDocument/2006/relationships/slide" Target="slide45.xml"/><Relationship Id="rId14" Type="http://schemas.openxmlformats.org/officeDocument/2006/relationships/image" Target="../media/image55.png"/></Relationships>
</file>

<file path=ppt/slides/_rels/slide45.xml.rels><?xml version="1.0" encoding="UTF-8" standalone="yes"?>
<Relationships xmlns="http://schemas.openxmlformats.org/package/2006/relationships"><Relationship Id="rId8" Type="http://schemas.openxmlformats.org/officeDocument/2006/relationships/slide" Target="slide44.xml"/><Relationship Id="rId13" Type="http://schemas.openxmlformats.org/officeDocument/2006/relationships/image" Target="../media/image56.png"/><Relationship Id="rId3" Type="http://schemas.openxmlformats.org/officeDocument/2006/relationships/slide" Target="slide41.xml"/><Relationship Id="rId7" Type="http://schemas.openxmlformats.org/officeDocument/2006/relationships/slide" Target="slide43.xml"/><Relationship Id="rId12" Type="http://schemas.openxmlformats.org/officeDocument/2006/relationships/slide" Target="slide48.xml"/><Relationship Id="rId2" Type="http://schemas.openxmlformats.org/officeDocument/2006/relationships/slide" Target="slide5.xml"/><Relationship Id="rId1" Type="http://schemas.openxmlformats.org/officeDocument/2006/relationships/slideLayout" Target="../slideLayouts/slideLayout13.xml"/><Relationship Id="rId6" Type="http://schemas.openxmlformats.org/officeDocument/2006/relationships/slide" Target="slide42.xml"/><Relationship Id="rId11" Type="http://schemas.openxmlformats.org/officeDocument/2006/relationships/slide" Target="slide47.xml"/><Relationship Id="rId5" Type="http://schemas.openxmlformats.org/officeDocument/2006/relationships/slide" Target="slide57.xml"/><Relationship Id="rId15" Type="http://schemas.openxmlformats.org/officeDocument/2006/relationships/image" Target="../media/image58.png"/><Relationship Id="rId10" Type="http://schemas.openxmlformats.org/officeDocument/2006/relationships/slide" Target="slide46.xml"/><Relationship Id="rId4" Type="http://schemas.openxmlformats.org/officeDocument/2006/relationships/image" Target="../media/image53.png"/><Relationship Id="rId9" Type="http://schemas.openxmlformats.org/officeDocument/2006/relationships/slide" Target="slide45.xml"/><Relationship Id="rId14" Type="http://schemas.openxmlformats.org/officeDocument/2006/relationships/image" Target="../media/image57.png"/></Relationships>
</file>

<file path=ppt/slides/_rels/slide46.xml.rels><?xml version="1.0" encoding="UTF-8" standalone="yes"?>
<Relationships xmlns="http://schemas.openxmlformats.org/package/2006/relationships"><Relationship Id="rId8" Type="http://schemas.openxmlformats.org/officeDocument/2006/relationships/slide" Target="slide44.xml"/><Relationship Id="rId13" Type="http://schemas.openxmlformats.org/officeDocument/2006/relationships/image" Target="../media/image59.png"/><Relationship Id="rId3" Type="http://schemas.openxmlformats.org/officeDocument/2006/relationships/slide" Target="slide41.xml"/><Relationship Id="rId7" Type="http://schemas.openxmlformats.org/officeDocument/2006/relationships/slide" Target="slide43.xml"/><Relationship Id="rId12" Type="http://schemas.openxmlformats.org/officeDocument/2006/relationships/slide" Target="slide48.xml"/><Relationship Id="rId2" Type="http://schemas.openxmlformats.org/officeDocument/2006/relationships/slide" Target="slide5.xml"/><Relationship Id="rId1" Type="http://schemas.openxmlformats.org/officeDocument/2006/relationships/slideLayout" Target="../slideLayouts/slideLayout13.xml"/><Relationship Id="rId6" Type="http://schemas.openxmlformats.org/officeDocument/2006/relationships/slide" Target="slide42.xml"/><Relationship Id="rId11" Type="http://schemas.openxmlformats.org/officeDocument/2006/relationships/slide" Target="slide47.xml"/><Relationship Id="rId5" Type="http://schemas.openxmlformats.org/officeDocument/2006/relationships/slide" Target="slide57.xml"/><Relationship Id="rId10" Type="http://schemas.openxmlformats.org/officeDocument/2006/relationships/slide" Target="slide46.xml"/><Relationship Id="rId4" Type="http://schemas.openxmlformats.org/officeDocument/2006/relationships/image" Target="../media/image53.png"/><Relationship Id="rId9" Type="http://schemas.openxmlformats.org/officeDocument/2006/relationships/slide" Target="slide45.xml"/></Relationships>
</file>

<file path=ppt/slides/_rels/slide47.xml.rels><?xml version="1.0" encoding="UTF-8" standalone="yes"?>
<Relationships xmlns="http://schemas.openxmlformats.org/package/2006/relationships"><Relationship Id="rId8" Type="http://schemas.openxmlformats.org/officeDocument/2006/relationships/slide" Target="slide44.xml"/><Relationship Id="rId13" Type="http://schemas.openxmlformats.org/officeDocument/2006/relationships/image" Target="../media/image60.png"/><Relationship Id="rId3" Type="http://schemas.openxmlformats.org/officeDocument/2006/relationships/slide" Target="slide41.xml"/><Relationship Id="rId7" Type="http://schemas.openxmlformats.org/officeDocument/2006/relationships/slide" Target="slide43.xml"/><Relationship Id="rId12" Type="http://schemas.openxmlformats.org/officeDocument/2006/relationships/slide" Target="slide48.xml"/><Relationship Id="rId2" Type="http://schemas.openxmlformats.org/officeDocument/2006/relationships/slide" Target="slide5.xml"/><Relationship Id="rId1" Type="http://schemas.openxmlformats.org/officeDocument/2006/relationships/slideLayout" Target="../slideLayouts/slideLayout13.xml"/><Relationship Id="rId6" Type="http://schemas.openxmlformats.org/officeDocument/2006/relationships/slide" Target="slide42.xml"/><Relationship Id="rId11" Type="http://schemas.openxmlformats.org/officeDocument/2006/relationships/slide" Target="slide47.xml"/><Relationship Id="rId5" Type="http://schemas.openxmlformats.org/officeDocument/2006/relationships/slide" Target="slide57.xml"/><Relationship Id="rId10" Type="http://schemas.openxmlformats.org/officeDocument/2006/relationships/slide" Target="slide46.xml"/><Relationship Id="rId4" Type="http://schemas.openxmlformats.org/officeDocument/2006/relationships/image" Target="../media/image53.png"/><Relationship Id="rId9" Type="http://schemas.openxmlformats.org/officeDocument/2006/relationships/slide" Target="slide45.xml"/><Relationship Id="rId14" Type="http://schemas.openxmlformats.org/officeDocument/2006/relationships/image" Target="../media/image61.png"/></Relationships>
</file>

<file path=ppt/slides/_rels/slide48.xml.rels><?xml version="1.0" encoding="UTF-8" standalone="yes"?>
<Relationships xmlns="http://schemas.openxmlformats.org/package/2006/relationships"><Relationship Id="rId8" Type="http://schemas.openxmlformats.org/officeDocument/2006/relationships/slide" Target="slide44.xml"/><Relationship Id="rId13" Type="http://schemas.openxmlformats.org/officeDocument/2006/relationships/image" Target="../media/image62.png"/><Relationship Id="rId3" Type="http://schemas.openxmlformats.org/officeDocument/2006/relationships/slide" Target="slide41.xml"/><Relationship Id="rId7" Type="http://schemas.openxmlformats.org/officeDocument/2006/relationships/slide" Target="slide43.xml"/><Relationship Id="rId12" Type="http://schemas.openxmlformats.org/officeDocument/2006/relationships/slide" Target="slide48.xml"/><Relationship Id="rId2" Type="http://schemas.openxmlformats.org/officeDocument/2006/relationships/slide" Target="slide5.xml"/><Relationship Id="rId1" Type="http://schemas.openxmlformats.org/officeDocument/2006/relationships/slideLayout" Target="../slideLayouts/slideLayout13.xml"/><Relationship Id="rId6" Type="http://schemas.openxmlformats.org/officeDocument/2006/relationships/slide" Target="slide42.xml"/><Relationship Id="rId11" Type="http://schemas.openxmlformats.org/officeDocument/2006/relationships/slide" Target="slide47.xml"/><Relationship Id="rId5" Type="http://schemas.openxmlformats.org/officeDocument/2006/relationships/slide" Target="slide57.xml"/><Relationship Id="rId10" Type="http://schemas.openxmlformats.org/officeDocument/2006/relationships/slide" Target="slide46.xml"/><Relationship Id="rId4" Type="http://schemas.openxmlformats.org/officeDocument/2006/relationships/image" Target="../media/image53.png"/><Relationship Id="rId9" Type="http://schemas.openxmlformats.org/officeDocument/2006/relationships/slide" Target="slide45.xml"/><Relationship Id="rId14" Type="http://schemas.openxmlformats.org/officeDocument/2006/relationships/image" Target="../media/image63.png"/></Relationships>
</file>

<file path=ppt/slides/_rels/slide49.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17.png"/><Relationship Id="rId1" Type="http://schemas.openxmlformats.org/officeDocument/2006/relationships/slideLayout" Target="../slideLayouts/slideLayout14.xml"/><Relationship Id="rId4" Type="http://schemas.openxmlformats.org/officeDocument/2006/relationships/slide" Target="slide57.xml"/></Relationships>
</file>

<file path=ppt/slides/_rels/slide5.xml.rels><?xml version="1.0" encoding="UTF-8" standalone="yes"?>
<Relationships xmlns="http://schemas.openxmlformats.org/package/2006/relationships"><Relationship Id="rId3" Type="http://schemas.openxmlformats.org/officeDocument/2006/relationships/slide" Target="slide57.xml"/><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8" Type="http://schemas.openxmlformats.org/officeDocument/2006/relationships/slide" Target="slide57.xml"/><Relationship Id="rId3" Type="http://schemas.openxmlformats.org/officeDocument/2006/relationships/slide" Target="slide51.xml"/><Relationship Id="rId7" Type="http://schemas.openxmlformats.org/officeDocument/2006/relationships/slide" Target="slide7.xml"/><Relationship Id="rId12" Type="http://schemas.openxmlformats.org/officeDocument/2006/relationships/slide" Target="slide56.xml"/><Relationship Id="rId2" Type="http://schemas.openxmlformats.org/officeDocument/2006/relationships/image" Target="../media/image64.png"/><Relationship Id="rId1" Type="http://schemas.openxmlformats.org/officeDocument/2006/relationships/slideLayout" Target="../slideLayouts/slideLayout14.xml"/><Relationship Id="rId6" Type="http://schemas.openxmlformats.org/officeDocument/2006/relationships/slide" Target="slide52.xml"/><Relationship Id="rId11" Type="http://schemas.openxmlformats.org/officeDocument/2006/relationships/slide" Target="slide55.xml"/><Relationship Id="rId5" Type="http://schemas.openxmlformats.org/officeDocument/2006/relationships/slide" Target="slide5.xml"/><Relationship Id="rId10" Type="http://schemas.openxmlformats.org/officeDocument/2006/relationships/slide" Target="slide54.xml"/><Relationship Id="rId4" Type="http://schemas.openxmlformats.org/officeDocument/2006/relationships/image" Target="../media/image65.png"/><Relationship Id="rId9" Type="http://schemas.openxmlformats.org/officeDocument/2006/relationships/slide" Target="slide53.xml"/></Relationships>
</file>

<file path=ppt/slides/_rels/slide51.xml.rels><?xml version="1.0" encoding="UTF-8" standalone="yes"?>
<Relationships xmlns="http://schemas.openxmlformats.org/package/2006/relationships"><Relationship Id="rId8" Type="http://schemas.openxmlformats.org/officeDocument/2006/relationships/slide" Target="slide53.xml"/><Relationship Id="rId3" Type="http://schemas.openxmlformats.org/officeDocument/2006/relationships/image" Target="../media/image65.png"/><Relationship Id="rId7" Type="http://schemas.openxmlformats.org/officeDocument/2006/relationships/slide" Target="slide52.xml"/><Relationship Id="rId2" Type="http://schemas.openxmlformats.org/officeDocument/2006/relationships/image" Target="../media/image64.png"/><Relationship Id="rId1" Type="http://schemas.openxmlformats.org/officeDocument/2006/relationships/slideLayout" Target="../slideLayouts/slideLayout14.xml"/><Relationship Id="rId6" Type="http://schemas.openxmlformats.org/officeDocument/2006/relationships/slide" Target="slide57.xml"/><Relationship Id="rId11" Type="http://schemas.openxmlformats.org/officeDocument/2006/relationships/slide" Target="slide56.xml"/><Relationship Id="rId5" Type="http://schemas.openxmlformats.org/officeDocument/2006/relationships/slide" Target="slide50.xml"/><Relationship Id="rId10" Type="http://schemas.openxmlformats.org/officeDocument/2006/relationships/slide" Target="slide55.xml"/><Relationship Id="rId4" Type="http://schemas.openxmlformats.org/officeDocument/2006/relationships/slide" Target="slide5.xml"/><Relationship Id="rId9" Type="http://schemas.openxmlformats.org/officeDocument/2006/relationships/slide" Target="slide54.xml"/></Relationships>
</file>

<file path=ppt/slides/_rels/slide52.xml.rels><?xml version="1.0" encoding="UTF-8" standalone="yes"?>
<Relationships xmlns="http://schemas.openxmlformats.org/package/2006/relationships"><Relationship Id="rId8" Type="http://schemas.openxmlformats.org/officeDocument/2006/relationships/slide" Target="slide53.xml"/><Relationship Id="rId3" Type="http://schemas.openxmlformats.org/officeDocument/2006/relationships/slide" Target="slide5.xml"/><Relationship Id="rId7" Type="http://schemas.openxmlformats.org/officeDocument/2006/relationships/slide" Target="slide51.xml"/><Relationship Id="rId2" Type="http://schemas.openxmlformats.org/officeDocument/2006/relationships/image" Target="../media/image64.png"/><Relationship Id="rId1" Type="http://schemas.openxmlformats.org/officeDocument/2006/relationships/slideLayout" Target="../slideLayouts/slideLayout14.xml"/><Relationship Id="rId6" Type="http://schemas.openxmlformats.org/officeDocument/2006/relationships/image" Target="../media/image65.png"/><Relationship Id="rId11" Type="http://schemas.openxmlformats.org/officeDocument/2006/relationships/slide" Target="slide56.xml"/><Relationship Id="rId5" Type="http://schemas.openxmlformats.org/officeDocument/2006/relationships/slide" Target="slide57.xml"/><Relationship Id="rId10" Type="http://schemas.openxmlformats.org/officeDocument/2006/relationships/slide" Target="slide55.xml"/><Relationship Id="rId4" Type="http://schemas.openxmlformats.org/officeDocument/2006/relationships/slide" Target="slide50.xml"/><Relationship Id="rId9" Type="http://schemas.openxmlformats.org/officeDocument/2006/relationships/slide" Target="slide54.xml"/></Relationships>
</file>

<file path=ppt/slides/_rels/slide53.xml.rels><?xml version="1.0" encoding="UTF-8" standalone="yes"?>
<Relationships xmlns="http://schemas.openxmlformats.org/package/2006/relationships"><Relationship Id="rId8" Type="http://schemas.openxmlformats.org/officeDocument/2006/relationships/slide" Target="slide52.xml"/><Relationship Id="rId3" Type="http://schemas.openxmlformats.org/officeDocument/2006/relationships/slide" Target="slide5.xml"/><Relationship Id="rId7" Type="http://schemas.openxmlformats.org/officeDocument/2006/relationships/slide" Target="slide51.xml"/><Relationship Id="rId2" Type="http://schemas.openxmlformats.org/officeDocument/2006/relationships/image" Target="../media/image64.png"/><Relationship Id="rId1" Type="http://schemas.openxmlformats.org/officeDocument/2006/relationships/slideLayout" Target="../slideLayouts/slideLayout14.xml"/><Relationship Id="rId6" Type="http://schemas.openxmlformats.org/officeDocument/2006/relationships/image" Target="../media/image65.png"/><Relationship Id="rId11" Type="http://schemas.openxmlformats.org/officeDocument/2006/relationships/slide" Target="slide56.xml"/><Relationship Id="rId5" Type="http://schemas.openxmlformats.org/officeDocument/2006/relationships/slide" Target="slide57.xml"/><Relationship Id="rId10" Type="http://schemas.openxmlformats.org/officeDocument/2006/relationships/slide" Target="slide55.xml"/><Relationship Id="rId4" Type="http://schemas.openxmlformats.org/officeDocument/2006/relationships/slide" Target="slide50.xml"/><Relationship Id="rId9" Type="http://schemas.openxmlformats.org/officeDocument/2006/relationships/slide" Target="slide54.xml"/></Relationships>
</file>

<file path=ppt/slides/_rels/slide54.xml.rels><?xml version="1.0" encoding="UTF-8" standalone="yes"?>
<Relationships xmlns="http://schemas.openxmlformats.org/package/2006/relationships"><Relationship Id="rId8" Type="http://schemas.openxmlformats.org/officeDocument/2006/relationships/slide" Target="slide52.xml"/><Relationship Id="rId3" Type="http://schemas.openxmlformats.org/officeDocument/2006/relationships/slide" Target="slide5.xml"/><Relationship Id="rId7" Type="http://schemas.openxmlformats.org/officeDocument/2006/relationships/slide" Target="slide51.xml"/><Relationship Id="rId2" Type="http://schemas.openxmlformats.org/officeDocument/2006/relationships/image" Target="../media/image64.png"/><Relationship Id="rId1" Type="http://schemas.openxmlformats.org/officeDocument/2006/relationships/slideLayout" Target="../slideLayouts/slideLayout14.xml"/><Relationship Id="rId6" Type="http://schemas.openxmlformats.org/officeDocument/2006/relationships/image" Target="../media/image65.png"/><Relationship Id="rId11" Type="http://schemas.openxmlformats.org/officeDocument/2006/relationships/slide" Target="slide56.xml"/><Relationship Id="rId5" Type="http://schemas.openxmlformats.org/officeDocument/2006/relationships/slide" Target="slide57.xml"/><Relationship Id="rId10" Type="http://schemas.openxmlformats.org/officeDocument/2006/relationships/slide" Target="slide55.xml"/><Relationship Id="rId4" Type="http://schemas.openxmlformats.org/officeDocument/2006/relationships/slide" Target="slide50.xml"/><Relationship Id="rId9" Type="http://schemas.openxmlformats.org/officeDocument/2006/relationships/slide" Target="slide53.xml"/></Relationships>
</file>

<file path=ppt/slides/_rels/slide55.xml.rels><?xml version="1.0" encoding="UTF-8" standalone="yes"?>
<Relationships xmlns="http://schemas.openxmlformats.org/package/2006/relationships"><Relationship Id="rId8" Type="http://schemas.openxmlformats.org/officeDocument/2006/relationships/slide" Target="slide52.xml"/><Relationship Id="rId3" Type="http://schemas.openxmlformats.org/officeDocument/2006/relationships/slide" Target="slide5.xml"/><Relationship Id="rId7" Type="http://schemas.openxmlformats.org/officeDocument/2006/relationships/slide" Target="slide51.xml"/><Relationship Id="rId2" Type="http://schemas.openxmlformats.org/officeDocument/2006/relationships/image" Target="../media/image64.png"/><Relationship Id="rId1" Type="http://schemas.openxmlformats.org/officeDocument/2006/relationships/slideLayout" Target="../slideLayouts/slideLayout14.xml"/><Relationship Id="rId6" Type="http://schemas.openxmlformats.org/officeDocument/2006/relationships/image" Target="../media/image65.png"/><Relationship Id="rId11" Type="http://schemas.openxmlformats.org/officeDocument/2006/relationships/slide" Target="slide56.xml"/><Relationship Id="rId5" Type="http://schemas.openxmlformats.org/officeDocument/2006/relationships/slide" Target="slide57.xml"/><Relationship Id="rId10" Type="http://schemas.openxmlformats.org/officeDocument/2006/relationships/slide" Target="slide54.xml"/><Relationship Id="rId4" Type="http://schemas.openxmlformats.org/officeDocument/2006/relationships/slide" Target="slide50.xml"/><Relationship Id="rId9" Type="http://schemas.openxmlformats.org/officeDocument/2006/relationships/slide" Target="slide53.xml"/></Relationships>
</file>

<file path=ppt/slides/_rels/slide56.xml.rels><?xml version="1.0" encoding="UTF-8" standalone="yes"?>
<Relationships xmlns="http://schemas.openxmlformats.org/package/2006/relationships"><Relationship Id="rId8" Type="http://schemas.openxmlformats.org/officeDocument/2006/relationships/slide" Target="slide52.xml"/><Relationship Id="rId3" Type="http://schemas.openxmlformats.org/officeDocument/2006/relationships/slide" Target="slide5.xml"/><Relationship Id="rId7" Type="http://schemas.openxmlformats.org/officeDocument/2006/relationships/slide" Target="slide51.xml"/><Relationship Id="rId2" Type="http://schemas.openxmlformats.org/officeDocument/2006/relationships/image" Target="../media/image64.png"/><Relationship Id="rId1" Type="http://schemas.openxmlformats.org/officeDocument/2006/relationships/slideLayout" Target="../slideLayouts/slideLayout14.xml"/><Relationship Id="rId6" Type="http://schemas.openxmlformats.org/officeDocument/2006/relationships/image" Target="../media/image65.png"/><Relationship Id="rId11" Type="http://schemas.openxmlformats.org/officeDocument/2006/relationships/slide" Target="slide55.xml"/><Relationship Id="rId5" Type="http://schemas.openxmlformats.org/officeDocument/2006/relationships/slide" Target="slide57.xml"/><Relationship Id="rId10" Type="http://schemas.openxmlformats.org/officeDocument/2006/relationships/slide" Target="slide54.xml"/><Relationship Id="rId4" Type="http://schemas.openxmlformats.org/officeDocument/2006/relationships/slide" Target="slide50.xml"/><Relationship Id="rId9" Type="http://schemas.openxmlformats.org/officeDocument/2006/relationships/slide" Target="slide53.xml"/></Relationships>
</file>

<file path=ppt/slides/_rels/slide57.xml.rels><?xml version="1.0" encoding="UTF-8" standalone="yes"?>
<Relationships xmlns="http://schemas.openxmlformats.org/package/2006/relationships"><Relationship Id="rId3" Type="http://schemas.openxmlformats.org/officeDocument/2006/relationships/slide" Target="slide5.xml"/><Relationship Id="rId7" Type="http://schemas.openxmlformats.org/officeDocument/2006/relationships/image" Target="../media/image70.png"/><Relationship Id="rId2" Type="http://schemas.openxmlformats.org/officeDocument/2006/relationships/image" Target="../media/image66.png"/><Relationship Id="rId1" Type="http://schemas.openxmlformats.org/officeDocument/2006/relationships/slideLayout" Target="../slideLayouts/slideLayout13.xml"/><Relationship Id="rId6" Type="http://schemas.openxmlformats.org/officeDocument/2006/relationships/image" Target="../media/image69.png"/><Relationship Id="rId5" Type="http://schemas.openxmlformats.org/officeDocument/2006/relationships/image" Target="../media/image68.svg"/><Relationship Id="rId4" Type="http://schemas.openxmlformats.org/officeDocument/2006/relationships/image" Target="../media/image6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slide" Target="slide57.xml"/><Relationship Id="rId3" Type="http://schemas.openxmlformats.org/officeDocument/2006/relationships/image" Target="../media/image14.png"/><Relationship Id="rId7"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 Id="rId6" Type="http://schemas.openxmlformats.org/officeDocument/2006/relationships/slide" Target="slide7.xml"/><Relationship Id="rId5" Type="http://schemas.openxmlformats.org/officeDocument/2006/relationships/slide" Target="slide5.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slide" Target="slide49.xml"/><Relationship Id="rId3" Type="http://schemas.openxmlformats.org/officeDocument/2006/relationships/slide" Target="slide50.xml"/><Relationship Id="rId7" Type="http://schemas.openxmlformats.org/officeDocument/2006/relationships/slide" Target="slide8.xml"/><Relationship Id="rId12"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slideLayout" Target="../slideLayouts/slideLayout13.xml"/><Relationship Id="rId6" Type="http://schemas.openxmlformats.org/officeDocument/2006/relationships/slide" Target="slide5.xml"/><Relationship Id="rId11" Type="http://schemas.openxmlformats.org/officeDocument/2006/relationships/slide" Target="slide57.xml"/><Relationship Id="rId5" Type="http://schemas.openxmlformats.org/officeDocument/2006/relationships/slide" Target="slide6.xml"/><Relationship Id="rId10" Type="http://schemas.openxmlformats.org/officeDocument/2006/relationships/slide" Target="slide41.xml"/><Relationship Id="rId4" Type="http://schemas.openxmlformats.org/officeDocument/2006/relationships/image" Target="../media/image13.png"/><Relationship Id="rId9" Type="http://schemas.openxmlformats.org/officeDocument/2006/relationships/slide" Target="slide35.xml"/><Relationship Id="rId1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slide" Target="slide57.xml"/><Relationship Id="rId13" Type="http://schemas.openxmlformats.org/officeDocument/2006/relationships/slide" Target="slide16.xml"/><Relationship Id="rId3" Type="http://schemas.openxmlformats.org/officeDocument/2006/relationships/slide" Target="slide5.xml"/><Relationship Id="rId7" Type="http://schemas.openxmlformats.org/officeDocument/2006/relationships/slide" Target="slide11.xml"/><Relationship Id="rId12" Type="http://schemas.openxmlformats.org/officeDocument/2006/relationships/slide" Target="slide15.xml"/><Relationship Id="rId17" Type="http://schemas.openxmlformats.org/officeDocument/2006/relationships/slide" Target="slide20.xml"/><Relationship Id="rId2" Type="http://schemas.openxmlformats.org/officeDocument/2006/relationships/slide" Target="slide7.xml"/><Relationship Id="rId16" Type="http://schemas.openxmlformats.org/officeDocument/2006/relationships/slide" Target="slide19.xml"/><Relationship Id="rId1" Type="http://schemas.openxmlformats.org/officeDocument/2006/relationships/slideLayout" Target="../slideLayouts/slideLayout13.xml"/><Relationship Id="rId6" Type="http://schemas.openxmlformats.org/officeDocument/2006/relationships/slide" Target="slide10.xml"/><Relationship Id="rId11" Type="http://schemas.openxmlformats.org/officeDocument/2006/relationships/slide" Target="slide14.xml"/><Relationship Id="rId5" Type="http://schemas.openxmlformats.org/officeDocument/2006/relationships/slide" Target="slide9.xml"/><Relationship Id="rId15" Type="http://schemas.openxmlformats.org/officeDocument/2006/relationships/slide" Target="slide18.xml"/><Relationship Id="rId10" Type="http://schemas.openxmlformats.org/officeDocument/2006/relationships/slide" Target="slide13.xml"/><Relationship Id="rId4" Type="http://schemas.openxmlformats.org/officeDocument/2006/relationships/image" Target="../media/image25.png"/><Relationship Id="rId9" Type="http://schemas.openxmlformats.org/officeDocument/2006/relationships/slide" Target="slide12.xml"/><Relationship Id="rId14" Type="http://schemas.openxmlformats.org/officeDocument/2006/relationships/slide" Target="slide17.xml"/></Relationships>
</file>

<file path=ppt/slides/_rels/slide9.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16.xml"/><Relationship Id="rId3" Type="http://schemas.openxmlformats.org/officeDocument/2006/relationships/slide" Target="slide5.xml"/><Relationship Id="rId7" Type="http://schemas.openxmlformats.org/officeDocument/2006/relationships/slide" Target="slide10.xml"/><Relationship Id="rId12" Type="http://schemas.openxmlformats.org/officeDocument/2006/relationships/slide" Target="slide15.xml"/><Relationship Id="rId17" Type="http://schemas.openxmlformats.org/officeDocument/2006/relationships/slide" Target="slide20.xml"/><Relationship Id="rId2" Type="http://schemas.openxmlformats.org/officeDocument/2006/relationships/slide" Target="slide8.xml"/><Relationship Id="rId16" Type="http://schemas.openxmlformats.org/officeDocument/2006/relationships/slide" Target="slide19.xml"/><Relationship Id="rId1" Type="http://schemas.openxmlformats.org/officeDocument/2006/relationships/slideLayout" Target="../slideLayouts/slideLayout13.xml"/><Relationship Id="rId6" Type="http://schemas.openxmlformats.org/officeDocument/2006/relationships/slide" Target="slide9.xml"/><Relationship Id="rId11" Type="http://schemas.openxmlformats.org/officeDocument/2006/relationships/slide" Target="slide14.xml"/><Relationship Id="rId5" Type="http://schemas.openxmlformats.org/officeDocument/2006/relationships/slide" Target="slide57.xml"/><Relationship Id="rId15" Type="http://schemas.openxmlformats.org/officeDocument/2006/relationships/slide" Target="slide18.xml"/><Relationship Id="rId10" Type="http://schemas.openxmlformats.org/officeDocument/2006/relationships/slide" Target="slide13.xml"/><Relationship Id="rId4" Type="http://schemas.openxmlformats.org/officeDocument/2006/relationships/image" Target="../media/image25.png"/><Relationship Id="rId9" Type="http://schemas.openxmlformats.org/officeDocument/2006/relationships/slide" Target="slide12.xml"/><Relationship Id="rId14" Type="http://schemas.openxmlformats.org/officeDocument/2006/relationships/slide" Target="slide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9"/>
          <p:cNvSpPr txBox="1">
            <a:spLocks noChangeArrowheads="1"/>
          </p:cNvSpPr>
          <p:nvPr/>
        </p:nvSpPr>
        <p:spPr bwMode="auto">
          <a:xfrm>
            <a:off x="178715" y="4391996"/>
            <a:ext cx="16778196" cy="1473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5104" tIns="62553" rIns="125104" bIns="62553" numCol="1" anchor="b" anchorCtr="0" compatLnSpc="1">
            <a:prstTxWarp prst="textNoShape">
              <a:avLst/>
            </a:prstTxWarp>
            <a:spAutoFit/>
          </a:bodyPr>
          <a:lstStyle/>
          <a:p>
            <a:pPr defTabSz="1251108">
              <a:defRPr/>
            </a:pPr>
            <a:r>
              <a:rPr lang="en-GB" sz="4378" b="1" dirty="0">
                <a:solidFill>
                  <a:schemeClr val="bg1"/>
                </a:solidFill>
                <a:latin typeface="Arial" panose="020B0604020202020204" pitchFamily="34" charset="0"/>
                <a:ea typeface="+mj-ea"/>
                <a:cs typeface="Arial" panose="020B0604020202020204" pitchFamily="34" charset="0"/>
              </a:rPr>
              <a:t>ESA CCI Land Evaporation: Towards a long-term consistent satellite-based global evaporation dataset</a:t>
            </a:r>
          </a:p>
        </p:txBody>
      </p:sp>
      <p:sp>
        <p:nvSpPr>
          <p:cNvPr id="7" name="Text Box 24"/>
          <p:cNvSpPr txBox="1">
            <a:spLocks noChangeArrowheads="1"/>
          </p:cNvSpPr>
          <p:nvPr/>
        </p:nvSpPr>
        <p:spPr bwMode="auto">
          <a:xfrm>
            <a:off x="9809150" y="7423009"/>
            <a:ext cx="7267385" cy="354296"/>
          </a:xfrm>
          <a:prstGeom prst="rect">
            <a:avLst/>
          </a:prstGeom>
          <a:noFill/>
          <a:ln>
            <a:noFill/>
          </a:ln>
          <a:effectLst/>
        </p:spPr>
        <p:txBody>
          <a:bodyPr wrap="square">
            <a:spAutoFit/>
          </a:bodyPr>
          <a:lstStyle/>
          <a:p>
            <a:pPr algn="r"/>
            <a:r>
              <a:rPr lang="en-GB" sz="1702" dirty="0">
                <a:solidFill>
                  <a:schemeClr val="bg1"/>
                </a:solidFill>
                <a:latin typeface="Arial" panose="020B0604020202020204" pitchFamily="34" charset="0"/>
                <a:cs typeface="Arial" panose="020B0604020202020204" pitchFamily="34" charset="0"/>
              </a:rPr>
              <a:t> </a:t>
            </a:r>
          </a:p>
        </p:txBody>
      </p:sp>
      <p:sp>
        <p:nvSpPr>
          <p:cNvPr id="8" name="Text Box 25"/>
          <p:cNvSpPr txBox="1">
            <a:spLocks noChangeArrowheads="1"/>
          </p:cNvSpPr>
          <p:nvPr/>
        </p:nvSpPr>
        <p:spPr bwMode="auto">
          <a:xfrm>
            <a:off x="9809115" y="8361021"/>
            <a:ext cx="7267419" cy="354296"/>
          </a:xfrm>
          <a:prstGeom prst="rect">
            <a:avLst/>
          </a:prstGeom>
          <a:noFill/>
          <a:ln>
            <a:noFill/>
          </a:ln>
          <a:effectLst/>
        </p:spPr>
        <p:txBody>
          <a:bodyPr wrap="square">
            <a:spAutoFit/>
          </a:bodyPr>
          <a:lstStyle/>
          <a:p>
            <a:pPr algn="r"/>
            <a:r>
              <a:rPr lang="en-GB" sz="1702" dirty="0">
                <a:solidFill>
                  <a:schemeClr val="bg1"/>
                </a:solidFill>
                <a:latin typeface="Arial" panose="020B0604020202020204" pitchFamily="34" charset="0"/>
                <a:cs typeface="Arial" panose="020B0604020202020204" pitchFamily="34" charset="0"/>
              </a:rPr>
              <a:t> </a:t>
            </a:r>
          </a:p>
        </p:txBody>
      </p:sp>
      <p:sp>
        <p:nvSpPr>
          <p:cNvPr id="2" name="Text Box 99">
            <a:extLst>
              <a:ext uri="{FF2B5EF4-FFF2-40B4-BE49-F238E27FC236}">
                <a16:creationId xmlns:a16="http://schemas.microsoft.com/office/drawing/2014/main" id="{B06A49EE-0921-4A0E-99D9-29F5A2AC6E1F}"/>
              </a:ext>
            </a:extLst>
          </p:cNvPr>
          <p:cNvSpPr/>
          <p:nvPr/>
        </p:nvSpPr>
        <p:spPr>
          <a:xfrm>
            <a:off x="10520907" y="7623384"/>
            <a:ext cx="6738522" cy="3078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1702"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D709AD1B-E645-B3A9-423C-60E595CEC079}"/>
              </a:ext>
            </a:extLst>
          </p:cNvPr>
          <p:cNvSpPr txBox="1"/>
          <p:nvPr/>
        </p:nvSpPr>
        <p:spPr>
          <a:xfrm>
            <a:off x="246112" y="5812730"/>
            <a:ext cx="16643402" cy="511615"/>
          </a:xfrm>
          <a:prstGeom prst="rect">
            <a:avLst/>
          </a:prstGeom>
          <a:noFill/>
        </p:spPr>
        <p:txBody>
          <a:bodyPr wrap="square" rtlCol="0">
            <a:spAutoFit/>
          </a:bodyPr>
          <a:lstStyle/>
          <a:p>
            <a:pPr algn="l">
              <a:lnSpc>
                <a:spcPct val="120000"/>
              </a:lnSpc>
            </a:pPr>
            <a:r>
              <a:rPr lang="en-GB" sz="2500" dirty="0">
                <a:solidFill>
                  <a:schemeClr val="bg1"/>
                </a:solidFill>
                <a:latin typeface="+mj-lt"/>
              </a:rPr>
              <a:t>Kwint Delbare, Oscar M. Baez-Villanueva, Diego G. Miralles and the ESA CCI E Consortium</a:t>
            </a:r>
            <a:endParaRPr lang="en-US" sz="2500" dirty="0">
              <a:solidFill>
                <a:schemeClr val="bg1"/>
              </a:solidFill>
              <a:latin typeface="+mj-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CE0C38-68AE-0A71-972A-70A8AC995B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EA0FD2-53F2-C337-7873-587EE104682A}"/>
              </a:ext>
            </a:extLst>
          </p:cNvPr>
          <p:cNvSpPr>
            <a:spLocks noGrp="1"/>
          </p:cNvSpPr>
          <p:nvPr>
            <p:ph type="title"/>
          </p:nvPr>
        </p:nvSpPr>
        <p:spPr/>
        <p:txBody>
          <a:bodyPr/>
          <a:lstStyle/>
          <a:p>
            <a:r>
              <a:rPr lang="en-GB" dirty="0"/>
              <a:t>Potential evaporation</a:t>
            </a:r>
            <a:endParaRPr lang="en-US" dirty="0"/>
          </a:p>
        </p:txBody>
      </p:sp>
      <p:sp>
        <p:nvSpPr>
          <p:cNvPr id="4" name="Rectangle 3">
            <a:hlinkClick r:id="rId2" action="ppaction://hlinksldjump"/>
            <a:extLst>
              <a:ext uri="{FF2B5EF4-FFF2-40B4-BE49-F238E27FC236}">
                <a16:creationId xmlns:a16="http://schemas.microsoft.com/office/drawing/2014/main" id="{870EC834-D2BC-E1C8-C253-AA5441B22037}"/>
              </a:ext>
            </a:extLst>
          </p:cNvPr>
          <p:cNvSpPr/>
          <p:nvPr/>
        </p:nvSpPr>
        <p:spPr>
          <a:xfrm>
            <a:off x="1" y="0"/>
            <a:ext cx="12815756"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hlinkClick r:id="rId3" action="ppaction://hlinksldjump"/>
            <a:extLst>
              <a:ext uri="{FF2B5EF4-FFF2-40B4-BE49-F238E27FC236}">
                <a16:creationId xmlns:a16="http://schemas.microsoft.com/office/drawing/2014/main" id="{F7D3EDF5-C2D6-7AB0-C7F6-8932BBE5515E}"/>
              </a:ext>
            </a:extLst>
          </p:cNvPr>
          <p:cNvSpPr/>
          <p:nvPr/>
        </p:nvSpPr>
        <p:spPr>
          <a:xfrm>
            <a:off x="12815757" y="-33368"/>
            <a:ext cx="2369120"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0569645-B9F0-81A8-2C44-4252FDC314B3}"/>
              </a:ext>
            </a:extLst>
          </p:cNvPr>
          <p:cNvSpPr txBox="1"/>
          <p:nvPr/>
        </p:nvSpPr>
        <p:spPr>
          <a:xfrm>
            <a:off x="112889" y="1487651"/>
            <a:ext cx="3172178" cy="5940088"/>
          </a:xfrm>
          <a:prstGeom prst="rect">
            <a:avLst/>
          </a:prstGeom>
          <a:noFill/>
        </p:spPr>
        <p:txBody>
          <a:bodyPr wrap="square" rtlCol="0">
            <a:spAutoFit/>
          </a:bodyPr>
          <a:lstStyle/>
          <a:p>
            <a:r>
              <a:rPr lang="en-GB" sz="2000" dirty="0"/>
              <a:t>INPUT VARIABLES</a:t>
            </a:r>
          </a:p>
          <a:p>
            <a:endParaRPr lang="en-GB" sz="2000" dirty="0"/>
          </a:p>
          <a:p>
            <a:pPr marL="342900" indent="-342900">
              <a:buFont typeface="Arial" panose="020B0604020202020204" pitchFamily="34" charset="0"/>
              <a:buChar char="•"/>
            </a:pPr>
            <a:r>
              <a:rPr lang="en-GB" sz="2000" dirty="0">
                <a:solidFill>
                  <a:srgbClr val="F6C700"/>
                </a:solidFill>
              </a:rPr>
              <a:t>R</a:t>
            </a:r>
            <a:r>
              <a:rPr lang="en-GB" sz="2000" baseline="-25000" dirty="0">
                <a:solidFill>
                  <a:srgbClr val="F6C700"/>
                </a:solidFill>
              </a:rPr>
              <a:t>n</a:t>
            </a:r>
            <a:endParaRPr lang="en-GB" sz="2000" dirty="0">
              <a:solidFill>
                <a:srgbClr val="F6C700"/>
              </a:solidFill>
            </a:endParaRPr>
          </a:p>
          <a:p>
            <a:pPr marL="342900" indent="-342900">
              <a:buFont typeface="Arial" panose="020B0604020202020204" pitchFamily="34" charset="0"/>
              <a:buChar char="•"/>
            </a:pPr>
            <a:r>
              <a:rPr lang="en-GB" sz="2000" dirty="0">
                <a:solidFill>
                  <a:srgbClr val="F6C700"/>
                </a:solidFill>
              </a:rPr>
              <a:t>T</a:t>
            </a:r>
            <a:r>
              <a:rPr lang="en-GB" sz="2000" baseline="-25000" dirty="0">
                <a:solidFill>
                  <a:srgbClr val="F6C700"/>
                </a:solidFill>
              </a:rPr>
              <a:t>a</a:t>
            </a:r>
            <a:endParaRPr lang="en-GB" sz="2000" dirty="0">
              <a:solidFill>
                <a:srgbClr val="F6C700"/>
              </a:solidFill>
            </a:endParaRPr>
          </a:p>
          <a:p>
            <a:pPr marL="342900" indent="-342900">
              <a:buFont typeface="Arial" panose="020B0604020202020204" pitchFamily="34" charset="0"/>
              <a:buChar char="•"/>
            </a:pPr>
            <a:r>
              <a:rPr lang="en-GB" sz="2000" dirty="0">
                <a:solidFill>
                  <a:srgbClr val="F6C700"/>
                </a:solidFill>
              </a:rPr>
              <a:t>VPD</a:t>
            </a:r>
          </a:p>
          <a:p>
            <a:pPr marL="342900" indent="-342900">
              <a:buFont typeface="Arial" panose="020B0604020202020204" pitchFamily="34" charset="0"/>
              <a:buChar char="•"/>
            </a:pPr>
            <a:r>
              <a:rPr lang="en-GB" sz="2000" dirty="0">
                <a:solidFill>
                  <a:srgbClr val="F6C700"/>
                </a:solidFill>
              </a:rPr>
              <a:t>Land Cover</a:t>
            </a:r>
          </a:p>
          <a:p>
            <a:pPr marL="342900" indent="-342900">
              <a:buFont typeface="Arial" panose="020B0604020202020204" pitchFamily="34" charset="0"/>
              <a:buChar char="•"/>
            </a:pPr>
            <a:endParaRPr lang="en-GB" sz="2000" dirty="0">
              <a:solidFill>
                <a:srgbClr val="F6C700"/>
              </a:solidFill>
            </a:endParaRPr>
          </a:p>
          <a:p>
            <a:pPr marL="342900" indent="-342900">
              <a:buFont typeface="Arial" panose="020B0604020202020204" pitchFamily="34" charset="0"/>
              <a:buChar char="•"/>
            </a:pPr>
            <a:r>
              <a:rPr lang="en-GB" sz="2000" dirty="0">
                <a:solidFill>
                  <a:srgbClr val="E5E3E3"/>
                </a:solidFill>
              </a:rPr>
              <a:t>LST</a:t>
            </a:r>
          </a:p>
          <a:p>
            <a:pPr marL="342900" indent="-342900">
              <a:buFont typeface="Arial" panose="020B0604020202020204" pitchFamily="34" charset="0"/>
              <a:buChar char="•"/>
            </a:pPr>
            <a:r>
              <a:rPr lang="en-GB" sz="2000" dirty="0">
                <a:solidFill>
                  <a:srgbClr val="E5E3E3"/>
                </a:solidFill>
              </a:rPr>
              <a:t>q</a:t>
            </a:r>
          </a:p>
          <a:p>
            <a:pPr marL="342900" indent="-342900">
              <a:buFont typeface="Arial" panose="020B0604020202020204" pitchFamily="34" charset="0"/>
              <a:buChar char="•"/>
            </a:pPr>
            <a:r>
              <a:rPr lang="en-GB" sz="2000" dirty="0">
                <a:solidFill>
                  <a:srgbClr val="E5E3E3"/>
                </a:solidFill>
              </a:rPr>
              <a:t>u</a:t>
            </a:r>
          </a:p>
          <a:p>
            <a:pPr marL="342900" indent="-342900">
              <a:buFont typeface="Arial" panose="020B0604020202020204" pitchFamily="34" charset="0"/>
              <a:buChar char="•"/>
            </a:pPr>
            <a:r>
              <a:rPr lang="en-GB" sz="2000" dirty="0">
                <a:solidFill>
                  <a:srgbClr val="E5E3E3"/>
                </a:solidFill>
              </a:rPr>
              <a:t>P</a:t>
            </a:r>
          </a:p>
          <a:p>
            <a:pPr marL="342900" indent="-342900">
              <a:buFont typeface="Arial" panose="020B0604020202020204" pitchFamily="34" charset="0"/>
              <a:buChar char="•"/>
            </a:pPr>
            <a:r>
              <a:rPr lang="en-GB" sz="2000" dirty="0">
                <a:solidFill>
                  <a:srgbClr val="E5E3E3"/>
                </a:solidFill>
              </a:rPr>
              <a:t>Γ</a:t>
            </a:r>
          </a:p>
          <a:p>
            <a:pPr marL="342900" indent="-342900">
              <a:buFont typeface="Arial" panose="020B0604020202020204" pitchFamily="34" charset="0"/>
              <a:buChar char="•"/>
            </a:pPr>
            <a:r>
              <a:rPr lang="en-GB" sz="2000" dirty="0">
                <a:solidFill>
                  <a:srgbClr val="E5E3E3"/>
                </a:solidFill>
              </a:rPr>
              <a:t>h</a:t>
            </a:r>
          </a:p>
          <a:p>
            <a:pPr marL="342900" indent="-342900">
              <a:buFont typeface="Arial" panose="020B0604020202020204" pitchFamily="34" charset="0"/>
              <a:buChar char="•"/>
            </a:pPr>
            <a:r>
              <a:rPr lang="en-GB" sz="2000" dirty="0">
                <a:solidFill>
                  <a:srgbClr val="E5E3E3"/>
                </a:solidFill>
              </a:rPr>
              <a:t>CI</a:t>
            </a:r>
          </a:p>
          <a:p>
            <a:pPr marL="342900" indent="-342900">
              <a:buFont typeface="Arial" panose="020B0604020202020204" pitchFamily="34" charset="0"/>
              <a:buChar char="•"/>
            </a:pPr>
            <a:r>
              <a:rPr lang="en-GB" sz="2000" dirty="0" err="1">
                <a:solidFill>
                  <a:srgbClr val="E5E3E3"/>
                </a:solidFill>
              </a:rPr>
              <a:t>χ</a:t>
            </a:r>
            <a:r>
              <a:rPr lang="en-GB" sz="2000" baseline="-25000" dirty="0" err="1">
                <a:solidFill>
                  <a:srgbClr val="E5E3E3"/>
                </a:solidFill>
              </a:rPr>
              <a:t>L</a:t>
            </a:r>
            <a:endParaRPr lang="en-GB" sz="2000" dirty="0">
              <a:solidFill>
                <a:srgbClr val="E5E3E3"/>
              </a:solidFill>
            </a:endParaRPr>
          </a:p>
          <a:p>
            <a:pPr marL="342900" indent="-342900">
              <a:buFont typeface="Arial" panose="020B0604020202020204" pitchFamily="34" charset="0"/>
              <a:buChar char="•"/>
            </a:pPr>
            <a:r>
              <a:rPr lang="en-GB" sz="2000" dirty="0">
                <a:solidFill>
                  <a:srgbClr val="E5E3E3"/>
                </a:solidFill>
              </a:rPr>
              <a:t>Solar θ</a:t>
            </a:r>
          </a:p>
          <a:p>
            <a:pPr marL="342900" indent="-342900">
              <a:buFont typeface="Arial" panose="020B0604020202020204" pitchFamily="34" charset="0"/>
              <a:buChar char="•"/>
            </a:pPr>
            <a:r>
              <a:rPr lang="en-GB" sz="2000" dirty="0">
                <a:solidFill>
                  <a:srgbClr val="E5E3E3"/>
                </a:solidFill>
              </a:rPr>
              <a:t>Leaf α and </a:t>
            </a:r>
            <a:r>
              <a:rPr lang="el-GR" sz="2000" dirty="0">
                <a:solidFill>
                  <a:srgbClr val="E5E3E3"/>
                </a:solidFill>
              </a:rPr>
              <a:t>τ</a:t>
            </a:r>
            <a:endParaRPr lang="en-GB" sz="2000" dirty="0">
              <a:solidFill>
                <a:srgbClr val="E5E3E3"/>
              </a:solidFill>
            </a:endParaRPr>
          </a:p>
          <a:p>
            <a:pPr marL="342900" indent="-342900">
              <a:buFont typeface="Arial" panose="020B0604020202020204" pitchFamily="34" charset="0"/>
              <a:buChar char="•"/>
            </a:pPr>
            <a:r>
              <a:rPr lang="en-GB" sz="2000" dirty="0">
                <a:solidFill>
                  <a:srgbClr val="E5E3E3"/>
                </a:solidFill>
              </a:rPr>
              <a:t>Soil α and </a:t>
            </a:r>
            <a:r>
              <a:rPr lang="el-GR" sz="2000" b="0" i="0" u="none" strike="noStrike" dirty="0">
                <a:solidFill>
                  <a:srgbClr val="E5E3E3"/>
                </a:solidFill>
                <a:effectLst/>
                <a:latin typeface="Arial" panose="020B0604020202020204" pitchFamily="34" charset="0"/>
              </a:rPr>
              <a:t>ᾱ</a:t>
            </a:r>
            <a:endParaRPr lang="en-GB" sz="2000" b="0" i="0" u="none" strike="noStrike" dirty="0">
              <a:solidFill>
                <a:srgbClr val="E5E3E3"/>
              </a:solidFill>
              <a:effectLst/>
              <a:latin typeface="Arial" panose="020B0604020202020204" pitchFamily="34" charset="0"/>
            </a:endParaRPr>
          </a:p>
          <a:p>
            <a:pPr marL="342900" indent="-342900">
              <a:buFont typeface="Arial" panose="020B0604020202020204" pitchFamily="34" charset="0"/>
              <a:buChar char="•"/>
            </a:pPr>
            <a:r>
              <a:rPr lang="en-GB" sz="2000" dirty="0">
                <a:solidFill>
                  <a:srgbClr val="E5E3E3"/>
                </a:solidFill>
                <a:latin typeface="Arial" panose="020B0604020202020204" pitchFamily="34" charset="0"/>
              </a:rPr>
              <a:t>LAI</a:t>
            </a:r>
            <a:endParaRPr lang="en-GB" sz="2000" dirty="0">
              <a:solidFill>
                <a:srgbClr val="E5E3E3"/>
              </a:solidFill>
            </a:endParaRPr>
          </a:p>
        </p:txBody>
      </p:sp>
      <p:pic>
        <p:nvPicPr>
          <p:cNvPr id="16" name="Picture 15">
            <a:extLst>
              <a:ext uri="{FF2B5EF4-FFF2-40B4-BE49-F238E27FC236}">
                <a16:creationId xmlns:a16="http://schemas.microsoft.com/office/drawing/2014/main" id="{15294EF3-86EF-58E4-08CD-AC98C285AF5D}"/>
              </a:ext>
            </a:extLst>
          </p:cNvPr>
          <p:cNvPicPr>
            <a:picLocks noChangeAspect="1"/>
          </p:cNvPicPr>
          <p:nvPr/>
        </p:nvPicPr>
        <p:blipFill>
          <a:blip r:embed="rId4"/>
          <a:stretch>
            <a:fillRect/>
          </a:stretch>
        </p:blipFill>
        <p:spPr>
          <a:xfrm>
            <a:off x="2700684" y="1702799"/>
            <a:ext cx="11938894" cy="6553596"/>
          </a:xfrm>
          <a:prstGeom prst="rect">
            <a:avLst/>
          </a:prstGeom>
        </p:spPr>
      </p:pic>
      <p:sp>
        <p:nvSpPr>
          <p:cNvPr id="19" name="TextBox 18">
            <a:extLst>
              <a:ext uri="{FF2B5EF4-FFF2-40B4-BE49-F238E27FC236}">
                <a16:creationId xmlns:a16="http://schemas.microsoft.com/office/drawing/2014/main" id="{9F1F3C57-4D17-1920-BBC2-719E050D514D}"/>
              </a:ext>
            </a:extLst>
          </p:cNvPr>
          <p:cNvSpPr txBox="1"/>
          <p:nvPr/>
        </p:nvSpPr>
        <p:spPr>
          <a:xfrm>
            <a:off x="2810933" y="5452533"/>
            <a:ext cx="2438400" cy="1015663"/>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No G</a:t>
            </a:r>
          </a:p>
          <a:p>
            <a:pPr marL="457200" indent="-457200">
              <a:buSzPct val="150000"/>
              <a:buFont typeface="Arial" panose="020B0604020202020204" pitchFamily="34" charset="0"/>
              <a:buChar char="•"/>
            </a:pPr>
            <a:r>
              <a:rPr lang="en-GB" sz="2000" dirty="0">
                <a:solidFill>
                  <a:srgbClr val="000000"/>
                </a:solidFill>
              </a:rPr>
              <a:t>Modelled G/R</a:t>
            </a:r>
            <a:r>
              <a:rPr lang="en-GB" sz="2000" baseline="-25000" dirty="0">
                <a:solidFill>
                  <a:srgbClr val="000000"/>
                </a:solidFill>
              </a:rPr>
              <a:t>n</a:t>
            </a:r>
          </a:p>
          <a:p>
            <a:pPr marL="457200" indent="-457200">
              <a:buSzPct val="150000"/>
              <a:buFont typeface="Arial" panose="020B0604020202020204" pitchFamily="34" charset="0"/>
              <a:buChar char="•"/>
            </a:pPr>
            <a:r>
              <a:rPr lang="en-GB" sz="2000" dirty="0">
                <a:solidFill>
                  <a:srgbClr val="E5E3E3"/>
                </a:solidFill>
              </a:rPr>
              <a:t>Wang-Bras</a:t>
            </a:r>
            <a:endParaRPr lang="en-US" sz="2000" dirty="0">
              <a:solidFill>
                <a:srgbClr val="E5E3E3"/>
              </a:solidFill>
            </a:endParaRPr>
          </a:p>
        </p:txBody>
      </p:sp>
      <p:sp>
        <p:nvSpPr>
          <p:cNvPr id="20" name="TextBox 19">
            <a:extLst>
              <a:ext uri="{FF2B5EF4-FFF2-40B4-BE49-F238E27FC236}">
                <a16:creationId xmlns:a16="http://schemas.microsoft.com/office/drawing/2014/main" id="{BEC098D4-A48C-592E-5076-386D325BAA36}"/>
              </a:ext>
            </a:extLst>
          </p:cNvPr>
          <p:cNvSpPr txBox="1"/>
          <p:nvPr/>
        </p:nvSpPr>
        <p:spPr>
          <a:xfrm>
            <a:off x="5918018" y="5452533"/>
            <a:ext cx="2438400" cy="2862322"/>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No canopy radiative interception</a:t>
            </a:r>
          </a:p>
          <a:p>
            <a:pPr marL="457200" indent="-457200">
              <a:buSzPct val="150000"/>
              <a:buFont typeface="Arial" panose="020B0604020202020204" pitchFamily="34" charset="0"/>
              <a:buChar char="•"/>
            </a:pPr>
            <a:r>
              <a:rPr lang="en-GB" sz="2000" dirty="0">
                <a:solidFill>
                  <a:srgbClr val="E5E3E3"/>
                </a:solidFill>
              </a:rPr>
              <a:t>Beer-Lambert law</a:t>
            </a:r>
          </a:p>
          <a:p>
            <a:pPr marL="457200" indent="-457200">
              <a:buSzPct val="150000"/>
              <a:buFont typeface="Arial" panose="020B0604020202020204" pitchFamily="34" charset="0"/>
              <a:buChar char="•"/>
            </a:pPr>
            <a:r>
              <a:rPr lang="en-GB" sz="2000" dirty="0">
                <a:solidFill>
                  <a:srgbClr val="E5E3E3"/>
                </a:solidFill>
              </a:rPr>
              <a:t>Adjusted Beer-Lambert law</a:t>
            </a:r>
          </a:p>
          <a:p>
            <a:pPr marL="457200" indent="-457200">
              <a:buSzPct val="150000"/>
              <a:buFont typeface="Arial" panose="020B0604020202020204" pitchFamily="34" charset="0"/>
              <a:buChar char="•"/>
            </a:pPr>
            <a:r>
              <a:rPr lang="en-GB" sz="2000" dirty="0">
                <a:solidFill>
                  <a:srgbClr val="E5E3E3"/>
                </a:solidFill>
              </a:rPr>
              <a:t>Radiative transfer model</a:t>
            </a:r>
            <a:endParaRPr lang="en-US" sz="2000" dirty="0">
              <a:solidFill>
                <a:srgbClr val="E5E3E3"/>
              </a:solidFill>
            </a:endParaRPr>
          </a:p>
        </p:txBody>
      </p:sp>
      <p:sp>
        <p:nvSpPr>
          <p:cNvPr id="21" name="TextBox 20">
            <a:extLst>
              <a:ext uri="{FF2B5EF4-FFF2-40B4-BE49-F238E27FC236}">
                <a16:creationId xmlns:a16="http://schemas.microsoft.com/office/drawing/2014/main" id="{308C8747-1C54-FE0D-705B-9E803F3600E1}"/>
              </a:ext>
            </a:extLst>
          </p:cNvPr>
          <p:cNvSpPr txBox="1"/>
          <p:nvPr/>
        </p:nvSpPr>
        <p:spPr>
          <a:xfrm>
            <a:off x="9006424" y="5452533"/>
            <a:ext cx="2438400" cy="1938992"/>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Standard fixed</a:t>
            </a:r>
          </a:p>
          <a:p>
            <a:pPr marL="457200" indent="-457200">
              <a:buSzPct val="150000"/>
              <a:buFont typeface="Arial" panose="020B0604020202020204" pitchFamily="34" charset="0"/>
              <a:buChar char="•"/>
            </a:pPr>
            <a:r>
              <a:rPr lang="en-GB" sz="2000" dirty="0">
                <a:solidFill>
                  <a:srgbClr val="E5E3E3"/>
                </a:solidFill>
              </a:rPr>
              <a:t>Optimised fixed</a:t>
            </a:r>
          </a:p>
          <a:p>
            <a:pPr marL="457200" indent="-457200">
              <a:buSzPct val="150000"/>
              <a:buFont typeface="Arial" panose="020B0604020202020204" pitchFamily="34" charset="0"/>
              <a:buChar char="•"/>
            </a:pPr>
            <a:r>
              <a:rPr lang="en-GB" sz="2000" dirty="0">
                <a:solidFill>
                  <a:srgbClr val="E5E3E3"/>
                </a:solidFill>
              </a:rPr>
              <a:t>Theoretical model</a:t>
            </a:r>
          </a:p>
          <a:p>
            <a:pPr marL="457200" indent="-457200">
              <a:buSzPct val="150000"/>
              <a:buFont typeface="Arial" panose="020B0604020202020204" pitchFamily="34" charset="0"/>
              <a:buChar char="•"/>
            </a:pPr>
            <a:r>
              <a:rPr lang="en-GB" sz="2000" dirty="0">
                <a:solidFill>
                  <a:srgbClr val="E5E3E3"/>
                </a:solidFill>
              </a:rPr>
              <a:t>Empirical AI relation</a:t>
            </a:r>
            <a:endParaRPr lang="en-US" sz="2000" dirty="0">
              <a:solidFill>
                <a:srgbClr val="E5E3E3"/>
              </a:solidFill>
            </a:endParaRPr>
          </a:p>
        </p:txBody>
      </p:sp>
      <p:sp>
        <p:nvSpPr>
          <p:cNvPr id="22" name="TextBox 21">
            <a:extLst>
              <a:ext uri="{FF2B5EF4-FFF2-40B4-BE49-F238E27FC236}">
                <a16:creationId xmlns:a16="http://schemas.microsoft.com/office/drawing/2014/main" id="{3355AA9E-8A00-D3BA-3A62-6305AA24D08D}"/>
              </a:ext>
            </a:extLst>
          </p:cNvPr>
          <p:cNvSpPr txBox="1"/>
          <p:nvPr/>
        </p:nvSpPr>
        <p:spPr>
          <a:xfrm>
            <a:off x="12090930" y="5452533"/>
            <a:ext cx="2438400" cy="1631216"/>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Thom’s equation</a:t>
            </a:r>
          </a:p>
          <a:p>
            <a:pPr marL="457200" indent="-457200">
              <a:buSzPct val="150000"/>
              <a:buFont typeface="Arial" panose="020B0604020202020204" pitchFamily="34" charset="0"/>
              <a:buChar char="•"/>
            </a:pPr>
            <a:r>
              <a:rPr lang="en-GB" sz="2000" dirty="0">
                <a:solidFill>
                  <a:srgbClr val="E5E3E3"/>
                </a:solidFill>
              </a:rPr>
              <a:t>Simplification of Thom’s equation</a:t>
            </a:r>
            <a:endParaRPr lang="en-US" sz="2000" dirty="0">
              <a:solidFill>
                <a:srgbClr val="E5E3E3"/>
              </a:solidFill>
            </a:endParaRPr>
          </a:p>
        </p:txBody>
      </p:sp>
      <p:pic>
        <p:nvPicPr>
          <p:cNvPr id="6" name="Picture 5">
            <a:extLst>
              <a:ext uri="{FF2B5EF4-FFF2-40B4-BE49-F238E27FC236}">
                <a16:creationId xmlns:a16="http://schemas.microsoft.com/office/drawing/2014/main" id="{D2C9560B-BC44-BC59-CC7C-3CB9B61F953D}"/>
              </a:ext>
            </a:extLst>
          </p:cNvPr>
          <p:cNvPicPr>
            <a:picLocks noChangeAspect="1"/>
          </p:cNvPicPr>
          <p:nvPr/>
        </p:nvPicPr>
        <p:blipFill>
          <a:blip r:embed="rId5"/>
          <a:stretch>
            <a:fillRect/>
          </a:stretch>
        </p:blipFill>
        <p:spPr>
          <a:xfrm>
            <a:off x="15292609" y="1909027"/>
            <a:ext cx="1440000" cy="1440000"/>
          </a:xfrm>
          <a:prstGeom prst="rect">
            <a:avLst/>
          </a:prstGeom>
        </p:spPr>
      </p:pic>
      <p:pic>
        <p:nvPicPr>
          <p:cNvPr id="8" name="Picture 7">
            <a:extLst>
              <a:ext uri="{FF2B5EF4-FFF2-40B4-BE49-F238E27FC236}">
                <a16:creationId xmlns:a16="http://schemas.microsoft.com/office/drawing/2014/main" id="{76C0B760-9191-DBF0-A81F-127C3E5C7C75}"/>
              </a:ext>
            </a:extLst>
          </p:cNvPr>
          <p:cNvPicPr>
            <a:picLocks noChangeAspect="1"/>
          </p:cNvPicPr>
          <p:nvPr/>
        </p:nvPicPr>
        <p:blipFill>
          <a:blip r:embed="rId6"/>
          <a:stretch>
            <a:fillRect/>
          </a:stretch>
        </p:blipFill>
        <p:spPr>
          <a:xfrm>
            <a:off x="15292609" y="3734042"/>
            <a:ext cx="1440000" cy="1440000"/>
          </a:xfrm>
          <a:prstGeom prst="rect">
            <a:avLst/>
          </a:prstGeom>
        </p:spPr>
      </p:pic>
      <p:pic>
        <p:nvPicPr>
          <p:cNvPr id="11" name="Picture 10">
            <a:extLst>
              <a:ext uri="{FF2B5EF4-FFF2-40B4-BE49-F238E27FC236}">
                <a16:creationId xmlns:a16="http://schemas.microsoft.com/office/drawing/2014/main" id="{23C912CF-4CF5-8200-0D15-DDAE60A1CB79}"/>
              </a:ext>
            </a:extLst>
          </p:cNvPr>
          <p:cNvPicPr>
            <a:picLocks noChangeAspect="1"/>
          </p:cNvPicPr>
          <p:nvPr/>
        </p:nvPicPr>
        <p:blipFill>
          <a:blip r:embed="rId7"/>
          <a:stretch>
            <a:fillRect/>
          </a:stretch>
        </p:blipFill>
        <p:spPr>
          <a:xfrm>
            <a:off x="15292609" y="5559111"/>
            <a:ext cx="1440000" cy="1440000"/>
          </a:xfrm>
          <a:prstGeom prst="rect">
            <a:avLst/>
          </a:prstGeom>
        </p:spPr>
      </p:pic>
      <p:pic>
        <p:nvPicPr>
          <p:cNvPr id="13" name="Picture 12">
            <a:extLst>
              <a:ext uri="{FF2B5EF4-FFF2-40B4-BE49-F238E27FC236}">
                <a16:creationId xmlns:a16="http://schemas.microsoft.com/office/drawing/2014/main" id="{E9526FB9-503C-B1C8-1959-E5400B214D8B}"/>
              </a:ext>
            </a:extLst>
          </p:cNvPr>
          <p:cNvPicPr>
            <a:picLocks noChangeAspect="1"/>
          </p:cNvPicPr>
          <p:nvPr/>
        </p:nvPicPr>
        <p:blipFill>
          <a:blip r:embed="rId8"/>
          <a:stretch>
            <a:fillRect/>
          </a:stretch>
        </p:blipFill>
        <p:spPr>
          <a:xfrm>
            <a:off x="15292609" y="7381051"/>
            <a:ext cx="1440000" cy="1440000"/>
          </a:xfrm>
          <a:prstGeom prst="rect">
            <a:avLst/>
          </a:prstGeom>
        </p:spPr>
      </p:pic>
      <p:sp>
        <p:nvSpPr>
          <p:cNvPr id="14" name="Rectangle 13">
            <a:hlinkClick r:id="rId9" action="ppaction://hlinksldjump"/>
            <a:extLst>
              <a:ext uri="{FF2B5EF4-FFF2-40B4-BE49-F238E27FC236}">
                <a16:creationId xmlns:a16="http://schemas.microsoft.com/office/drawing/2014/main" id="{A4ED5E89-F91B-0D42-2C26-290F3A34FB0C}"/>
              </a:ext>
            </a:extLst>
          </p:cNvPr>
          <p:cNvSpPr/>
          <p:nvPr/>
        </p:nvSpPr>
        <p:spPr>
          <a:xfrm>
            <a:off x="15207454" y="-32869"/>
            <a:ext cx="2133602"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hlinkClick r:id="rId10" action="ppaction://hlinksldjump"/>
            <a:extLst>
              <a:ext uri="{FF2B5EF4-FFF2-40B4-BE49-F238E27FC236}">
                <a16:creationId xmlns:a16="http://schemas.microsoft.com/office/drawing/2014/main" id="{E177EC76-CC55-8855-B4F8-2703D3E441FA}"/>
              </a:ext>
            </a:extLst>
          </p:cNvPr>
          <p:cNvSpPr/>
          <p:nvPr/>
        </p:nvSpPr>
        <p:spPr>
          <a:xfrm>
            <a:off x="2810933" y="5452533"/>
            <a:ext cx="2457079" cy="3499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hlinkClick r:id="rId11" action="ppaction://hlinksldjump"/>
            <a:extLst>
              <a:ext uri="{FF2B5EF4-FFF2-40B4-BE49-F238E27FC236}">
                <a16:creationId xmlns:a16="http://schemas.microsoft.com/office/drawing/2014/main" id="{01951D68-8E10-0F98-F5C1-E632797DC0CA}"/>
              </a:ext>
            </a:extLst>
          </p:cNvPr>
          <p:cNvSpPr/>
          <p:nvPr/>
        </p:nvSpPr>
        <p:spPr>
          <a:xfrm>
            <a:off x="2810933" y="5802489"/>
            <a:ext cx="2457079" cy="33166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hlinkClick r:id="rId12" action="ppaction://hlinksldjump"/>
            <a:extLst>
              <a:ext uri="{FF2B5EF4-FFF2-40B4-BE49-F238E27FC236}">
                <a16:creationId xmlns:a16="http://schemas.microsoft.com/office/drawing/2014/main" id="{A078CAFF-A506-9F28-D842-5108D56E2A47}"/>
              </a:ext>
            </a:extLst>
          </p:cNvPr>
          <p:cNvSpPr/>
          <p:nvPr/>
        </p:nvSpPr>
        <p:spPr>
          <a:xfrm>
            <a:off x="2810933" y="6134155"/>
            <a:ext cx="2457079" cy="3499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hlinkClick r:id="rId13" action="ppaction://hlinksldjump"/>
            <a:extLst>
              <a:ext uri="{FF2B5EF4-FFF2-40B4-BE49-F238E27FC236}">
                <a16:creationId xmlns:a16="http://schemas.microsoft.com/office/drawing/2014/main" id="{CE681CC8-608D-6016-54E8-B1ED711A3EFA}"/>
              </a:ext>
            </a:extLst>
          </p:cNvPr>
          <p:cNvSpPr/>
          <p:nvPr/>
        </p:nvSpPr>
        <p:spPr>
          <a:xfrm>
            <a:off x="5908678" y="5452532"/>
            <a:ext cx="2457079" cy="9256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hlinkClick r:id="rId14" action="ppaction://hlinksldjump"/>
            <a:extLst>
              <a:ext uri="{FF2B5EF4-FFF2-40B4-BE49-F238E27FC236}">
                <a16:creationId xmlns:a16="http://schemas.microsoft.com/office/drawing/2014/main" id="{13453890-21A2-53ED-8435-037C9FA71235}"/>
              </a:ext>
            </a:extLst>
          </p:cNvPr>
          <p:cNvSpPr/>
          <p:nvPr/>
        </p:nvSpPr>
        <p:spPr>
          <a:xfrm>
            <a:off x="5899339" y="6378222"/>
            <a:ext cx="2457079" cy="6208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hlinkClick r:id="rId15" action="ppaction://hlinksldjump"/>
            <a:extLst>
              <a:ext uri="{FF2B5EF4-FFF2-40B4-BE49-F238E27FC236}">
                <a16:creationId xmlns:a16="http://schemas.microsoft.com/office/drawing/2014/main" id="{54B6C981-B2EF-A993-2AA9-31B10FE8E9A8}"/>
              </a:ext>
            </a:extLst>
          </p:cNvPr>
          <p:cNvSpPr/>
          <p:nvPr/>
        </p:nvSpPr>
        <p:spPr>
          <a:xfrm>
            <a:off x="5954463" y="6999111"/>
            <a:ext cx="2457079" cy="6208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hlinkClick r:id="rId16" action="ppaction://hlinksldjump"/>
            <a:extLst>
              <a:ext uri="{FF2B5EF4-FFF2-40B4-BE49-F238E27FC236}">
                <a16:creationId xmlns:a16="http://schemas.microsoft.com/office/drawing/2014/main" id="{B4989422-5CAF-EB11-4E6D-5DEA67CB4E71}"/>
              </a:ext>
            </a:extLst>
          </p:cNvPr>
          <p:cNvSpPr/>
          <p:nvPr/>
        </p:nvSpPr>
        <p:spPr>
          <a:xfrm>
            <a:off x="5954463" y="7627753"/>
            <a:ext cx="2457079" cy="68710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hlinkClick r:id="rId17" action="ppaction://hlinksldjump"/>
            <a:extLst>
              <a:ext uri="{FF2B5EF4-FFF2-40B4-BE49-F238E27FC236}">
                <a16:creationId xmlns:a16="http://schemas.microsoft.com/office/drawing/2014/main" id="{8075F606-D3CD-0498-2F00-90AD31D0E9D0}"/>
              </a:ext>
            </a:extLst>
          </p:cNvPr>
          <p:cNvSpPr/>
          <p:nvPr/>
        </p:nvSpPr>
        <p:spPr>
          <a:xfrm>
            <a:off x="8997084" y="5447053"/>
            <a:ext cx="2457079" cy="3499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hlinkClick r:id="rId18" action="ppaction://hlinksldjump"/>
            <a:extLst>
              <a:ext uri="{FF2B5EF4-FFF2-40B4-BE49-F238E27FC236}">
                <a16:creationId xmlns:a16="http://schemas.microsoft.com/office/drawing/2014/main" id="{47A7FABC-D576-BE62-DDFD-6FA18EC9A5B5}"/>
              </a:ext>
            </a:extLst>
          </p:cNvPr>
          <p:cNvSpPr/>
          <p:nvPr/>
        </p:nvSpPr>
        <p:spPr>
          <a:xfrm>
            <a:off x="9006423" y="5797009"/>
            <a:ext cx="2457079" cy="3499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hlinkClick r:id="rId19" action="ppaction://hlinksldjump"/>
            <a:extLst>
              <a:ext uri="{FF2B5EF4-FFF2-40B4-BE49-F238E27FC236}">
                <a16:creationId xmlns:a16="http://schemas.microsoft.com/office/drawing/2014/main" id="{8F7036D4-A20E-824D-BB32-EA358C0E1062}"/>
              </a:ext>
            </a:extLst>
          </p:cNvPr>
          <p:cNvSpPr/>
          <p:nvPr/>
        </p:nvSpPr>
        <p:spPr>
          <a:xfrm>
            <a:off x="9002524" y="6134154"/>
            <a:ext cx="2457079" cy="6208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hlinkClick r:id="rId20" action="ppaction://hlinksldjump"/>
            <a:extLst>
              <a:ext uri="{FF2B5EF4-FFF2-40B4-BE49-F238E27FC236}">
                <a16:creationId xmlns:a16="http://schemas.microsoft.com/office/drawing/2014/main" id="{8F66E391-A3F9-C732-DB43-1A882A24CCF9}"/>
              </a:ext>
            </a:extLst>
          </p:cNvPr>
          <p:cNvSpPr/>
          <p:nvPr/>
        </p:nvSpPr>
        <p:spPr>
          <a:xfrm>
            <a:off x="9009913" y="6755043"/>
            <a:ext cx="2457079" cy="63648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hlinkClick r:id="rId21" action="ppaction://hlinksldjump"/>
            <a:extLst>
              <a:ext uri="{FF2B5EF4-FFF2-40B4-BE49-F238E27FC236}">
                <a16:creationId xmlns:a16="http://schemas.microsoft.com/office/drawing/2014/main" id="{D16DD356-F7A5-60BE-1BBE-72D5E4EBA76D}"/>
              </a:ext>
            </a:extLst>
          </p:cNvPr>
          <p:cNvSpPr/>
          <p:nvPr/>
        </p:nvSpPr>
        <p:spPr>
          <a:xfrm>
            <a:off x="12085490" y="5447053"/>
            <a:ext cx="2457079" cy="163121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extBox 47">
            <a:extLst>
              <a:ext uri="{FF2B5EF4-FFF2-40B4-BE49-F238E27FC236}">
                <a16:creationId xmlns:a16="http://schemas.microsoft.com/office/drawing/2014/main" id="{24E96125-F8EA-BBE6-7D57-C8CC3F22A74F}"/>
              </a:ext>
            </a:extLst>
          </p:cNvPr>
          <p:cNvSpPr txBox="1"/>
          <p:nvPr/>
        </p:nvSpPr>
        <p:spPr>
          <a:xfrm>
            <a:off x="14945808" y="1523958"/>
            <a:ext cx="2133602" cy="338554"/>
          </a:xfrm>
          <a:prstGeom prst="rect">
            <a:avLst/>
          </a:prstGeom>
          <a:noFill/>
        </p:spPr>
        <p:txBody>
          <a:bodyPr wrap="square" rtlCol="0">
            <a:spAutoFit/>
          </a:bodyPr>
          <a:lstStyle/>
          <a:p>
            <a:pPr algn="ctr"/>
            <a:r>
              <a:rPr lang="en-GB" sz="1600" dirty="0"/>
              <a:t>Miralles et al. (2011)</a:t>
            </a:r>
            <a:endParaRPr lang="en-US" sz="1600" dirty="0"/>
          </a:p>
        </p:txBody>
      </p:sp>
      <p:sp>
        <p:nvSpPr>
          <p:cNvPr id="49" name="TextBox 48">
            <a:extLst>
              <a:ext uri="{FF2B5EF4-FFF2-40B4-BE49-F238E27FC236}">
                <a16:creationId xmlns:a16="http://schemas.microsoft.com/office/drawing/2014/main" id="{922A91B2-DBB3-DFE0-4ACC-C565D7E3C505}"/>
              </a:ext>
            </a:extLst>
          </p:cNvPr>
          <p:cNvSpPr txBox="1"/>
          <p:nvPr/>
        </p:nvSpPr>
        <p:spPr>
          <a:xfrm>
            <a:off x="14945808" y="3372257"/>
            <a:ext cx="2133602" cy="338554"/>
          </a:xfrm>
          <a:prstGeom prst="rect">
            <a:avLst/>
          </a:prstGeom>
          <a:noFill/>
        </p:spPr>
        <p:txBody>
          <a:bodyPr wrap="square" rtlCol="0">
            <a:spAutoFit/>
          </a:bodyPr>
          <a:lstStyle/>
          <a:p>
            <a:pPr algn="ctr"/>
            <a:r>
              <a:rPr lang="en-GB" sz="1600" dirty="0"/>
              <a:t>Allen et al. (2007)</a:t>
            </a:r>
            <a:endParaRPr lang="en-US" sz="1600" dirty="0"/>
          </a:p>
        </p:txBody>
      </p:sp>
      <p:sp>
        <p:nvSpPr>
          <p:cNvPr id="50" name="TextBox 49">
            <a:extLst>
              <a:ext uri="{FF2B5EF4-FFF2-40B4-BE49-F238E27FC236}">
                <a16:creationId xmlns:a16="http://schemas.microsoft.com/office/drawing/2014/main" id="{A3EB2810-42DB-DA41-E777-AB26FCB99519}"/>
              </a:ext>
            </a:extLst>
          </p:cNvPr>
          <p:cNvSpPr txBox="1"/>
          <p:nvPr/>
        </p:nvSpPr>
        <p:spPr>
          <a:xfrm>
            <a:off x="14613762" y="5195735"/>
            <a:ext cx="2797693" cy="338554"/>
          </a:xfrm>
          <a:prstGeom prst="rect">
            <a:avLst/>
          </a:prstGeom>
          <a:noFill/>
        </p:spPr>
        <p:txBody>
          <a:bodyPr wrap="square" rtlCol="0">
            <a:spAutoFit/>
          </a:bodyPr>
          <a:lstStyle/>
          <a:p>
            <a:pPr algn="ctr"/>
            <a:r>
              <a:rPr lang="en-GB" sz="1600" dirty="0"/>
              <a:t>Santanello and Friedl (2003)</a:t>
            </a:r>
            <a:endParaRPr lang="en-US" sz="1600" dirty="0"/>
          </a:p>
        </p:txBody>
      </p:sp>
      <p:sp>
        <p:nvSpPr>
          <p:cNvPr id="51" name="TextBox 50">
            <a:extLst>
              <a:ext uri="{FF2B5EF4-FFF2-40B4-BE49-F238E27FC236}">
                <a16:creationId xmlns:a16="http://schemas.microsoft.com/office/drawing/2014/main" id="{E0B4D196-9CE5-1E17-CE25-A28CF44D715A}"/>
              </a:ext>
            </a:extLst>
          </p:cNvPr>
          <p:cNvSpPr txBox="1"/>
          <p:nvPr/>
        </p:nvSpPr>
        <p:spPr>
          <a:xfrm>
            <a:off x="14613762" y="7019213"/>
            <a:ext cx="2797693" cy="338554"/>
          </a:xfrm>
          <a:prstGeom prst="rect">
            <a:avLst/>
          </a:prstGeom>
          <a:noFill/>
        </p:spPr>
        <p:txBody>
          <a:bodyPr wrap="square" rtlCol="0">
            <a:spAutoFit/>
          </a:bodyPr>
          <a:lstStyle/>
          <a:p>
            <a:pPr algn="ctr"/>
            <a:r>
              <a:rPr lang="en-GB" sz="1600" dirty="0"/>
              <a:t>Kustas and Daughtry (1990)</a:t>
            </a:r>
            <a:endParaRPr lang="en-US" sz="1600" dirty="0"/>
          </a:p>
        </p:txBody>
      </p:sp>
    </p:spTree>
    <p:extLst>
      <p:ext uri="{BB962C8B-B14F-4D97-AF65-F5344CB8AC3E}">
        <p14:creationId xmlns:p14="http://schemas.microsoft.com/office/powerpoint/2010/main" val="1905529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F89EF1-EECF-6477-FF34-481F00B152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254842-A3B2-2F16-D05A-378D9182CCF7}"/>
              </a:ext>
            </a:extLst>
          </p:cNvPr>
          <p:cNvSpPr>
            <a:spLocks noGrp="1"/>
          </p:cNvSpPr>
          <p:nvPr>
            <p:ph type="title"/>
          </p:nvPr>
        </p:nvSpPr>
        <p:spPr/>
        <p:txBody>
          <a:bodyPr/>
          <a:lstStyle/>
          <a:p>
            <a:r>
              <a:rPr lang="en-GB" dirty="0"/>
              <a:t>Potential evaporation</a:t>
            </a:r>
            <a:endParaRPr lang="en-US" dirty="0"/>
          </a:p>
        </p:txBody>
      </p:sp>
      <p:sp>
        <p:nvSpPr>
          <p:cNvPr id="4" name="Rectangle 3">
            <a:hlinkClick r:id="rId2" action="ppaction://hlinksldjump"/>
            <a:extLst>
              <a:ext uri="{FF2B5EF4-FFF2-40B4-BE49-F238E27FC236}">
                <a16:creationId xmlns:a16="http://schemas.microsoft.com/office/drawing/2014/main" id="{3E6FDF42-0DA1-8291-C14E-5D11632591A4}"/>
              </a:ext>
            </a:extLst>
          </p:cNvPr>
          <p:cNvSpPr/>
          <p:nvPr/>
        </p:nvSpPr>
        <p:spPr>
          <a:xfrm>
            <a:off x="1" y="0"/>
            <a:ext cx="12815756"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hlinkClick r:id="rId3" action="ppaction://hlinksldjump"/>
            <a:extLst>
              <a:ext uri="{FF2B5EF4-FFF2-40B4-BE49-F238E27FC236}">
                <a16:creationId xmlns:a16="http://schemas.microsoft.com/office/drawing/2014/main" id="{57B4F961-661D-A17D-B34B-DF25C2F9C013}"/>
              </a:ext>
            </a:extLst>
          </p:cNvPr>
          <p:cNvSpPr/>
          <p:nvPr/>
        </p:nvSpPr>
        <p:spPr>
          <a:xfrm>
            <a:off x="12815757" y="-33368"/>
            <a:ext cx="2369120"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F943701-8134-89B6-6966-B4F12ACE2E4F}"/>
              </a:ext>
            </a:extLst>
          </p:cNvPr>
          <p:cNvSpPr txBox="1"/>
          <p:nvPr/>
        </p:nvSpPr>
        <p:spPr>
          <a:xfrm>
            <a:off x="112889" y="1487651"/>
            <a:ext cx="3172178" cy="5940088"/>
          </a:xfrm>
          <a:prstGeom prst="rect">
            <a:avLst/>
          </a:prstGeom>
          <a:noFill/>
        </p:spPr>
        <p:txBody>
          <a:bodyPr wrap="square" rtlCol="0">
            <a:spAutoFit/>
          </a:bodyPr>
          <a:lstStyle/>
          <a:p>
            <a:r>
              <a:rPr lang="en-GB" sz="2000" dirty="0"/>
              <a:t>INPUT VARIABLES</a:t>
            </a:r>
          </a:p>
          <a:p>
            <a:endParaRPr lang="en-GB" sz="2000" dirty="0"/>
          </a:p>
          <a:p>
            <a:pPr marL="342900" indent="-342900">
              <a:buFont typeface="Arial" panose="020B0604020202020204" pitchFamily="34" charset="0"/>
              <a:buChar char="•"/>
            </a:pPr>
            <a:r>
              <a:rPr lang="en-GB" sz="2000" dirty="0">
                <a:solidFill>
                  <a:srgbClr val="F6C700"/>
                </a:solidFill>
              </a:rPr>
              <a:t>R</a:t>
            </a:r>
            <a:r>
              <a:rPr lang="en-GB" sz="2000" baseline="-25000" dirty="0">
                <a:solidFill>
                  <a:srgbClr val="F6C700"/>
                </a:solidFill>
              </a:rPr>
              <a:t>n</a:t>
            </a:r>
            <a:endParaRPr lang="en-GB" sz="2000" dirty="0">
              <a:solidFill>
                <a:srgbClr val="F6C700"/>
              </a:solidFill>
            </a:endParaRPr>
          </a:p>
          <a:p>
            <a:pPr marL="342900" indent="-342900">
              <a:buFont typeface="Arial" panose="020B0604020202020204" pitchFamily="34" charset="0"/>
              <a:buChar char="•"/>
            </a:pPr>
            <a:r>
              <a:rPr lang="en-GB" sz="2000" dirty="0">
                <a:solidFill>
                  <a:srgbClr val="F6C700"/>
                </a:solidFill>
              </a:rPr>
              <a:t>T</a:t>
            </a:r>
            <a:r>
              <a:rPr lang="en-GB" sz="2000" baseline="-25000" dirty="0">
                <a:solidFill>
                  <a:srgbClr val="F6C700"/>
                </a:solidFill>
              </a:rPr>
              <a:t>a</a:t>
            </a:r>
            <a:endParaRPr lang="en-GB" sz="2000" dirty="0">
              <a:solidFill>
                <a:srgbClr val="F6C700"/>
              </a:solidFill>
            </a:endParaRPr>
          </a:p>
          <a:p>
            <a:pPr marL="342900" indent="-342900">
              <a:buFont typeface="Arial" panose="020B0604020202020204" pitchFamily="34" charset="0"/>
              <a:buChar char="•"/>
            </a:pPr>
            <a:r>
              <a:rPr lang="en-GB" sz="2000" dirty="0">
                <a:solidFill>
                  <a:srgbClr val="F6C700"/>
                </a:solidFill>
              </a:rPr>
              <a:t>VPD</a:t>
            </a:r>
          </a:p>
          <a:p>
            <a:pPr marL="342900" indent="-342900">
              <a:buFont typeface="Arial" panose="020B0604020202020204" pitchFamily="34" charset="0"/>
              <a:buChar char="•"/>
            </a:pPr>
            <a:r>
              <a:rPr lang="en-GB" sz="2000" dirty="0">
                <a:solidFill>
                  <a:srgbClr val="F6C700"/>
                </a:solidFill>
              </a:rPr>
              <a:t>Land Cover</a:t>
            </a:r>
          </a:p>
          <a:p>
            <a:pPr marL="342900" indent="-342900">
              <a:buFont typeface="Arial" panose="020B0604020202020204" pitchFamily="34" charset="0"/>
              <a:buChar char="•"/>
            </a:pPr>
            <a:endParaRPr lang="en-GB" sz="2000" dirty="0">
              <a:solidFill>
                <a:srgbClr val="F6C700"/>
              </a:solidFill>
            </a:endParaRPr>
          </a:p>
          <a:p>
            <a:pPr marL="342900" indent="-342900">
              <a:buFont typeface="Arial" panose="020B0604020202020204" pitchFamily="34" charset="0"/>
              <a:buChar char="•"/>
            </a:pPr>
            <a:r>
              <a:rPr lang="en-GB" sz="2000" dirty="0">
                <a:solidFill>
                  <a:srgbClr val="F6C700"/>
                </a:solidFill>
              </a:rPr>
              <a:t>LST</a:t>
            </a:r>
          </a:p>
          <a:p>
            <a:pPr marL="342900" indent="-342900">
              <a:buFont typeface="Arial" panose="020B0604020202020204" pitchFamily="34" charset="0"/>
              <a:buChar char="•"/>
            </a:pPr>
            <a:r>
              <a:rPr lang="en-GB" sz="2000" dirty="0">
                <a:solidFill>
                  <a:srgbClr val="E5E3E3"/>
                </a:solidFill>
              </a:rPr>
              <a:t>q</a:t>
            </a:r>
          </a:p>
          <a:p>
            <a:pPr marL="342900" indent="-342900">
              <a:buFont typeface="Arial" panose="020B0604020202020204" pitchFamily="34" charset="0"/>
              <a:buChar char="•"/>
            </a:pPr>
            <a:r>
              <a:rPr lang="en-GB" sz="2000" dirty="0">
                <a:solidFill>
                  <a:srgbClr val="E5E3E3"/>
                </a:solidFill>
              </a:rPr>
              <a:t>u</a:t>
            </a:r>
          </a:p>
          <a:p>
            <a:pPr marL="342900" indent="-342900">
              <a:buFont typeface="Arial" panose="020B0604020202020204" pitchFamily="34" charset="0"/>
              <a:buChar char="•"/>
            </a:pPr>
            <a:r>
              <a:rPr lang="en-GB" sz="2000" dirty="0">
                <a:solidFill>
                  <a:srgbClr val="E5E3E3"/>
                </a:solidFill>
              </a:rPr>
              <a:t>P</a:t>
            </a:r>
          </a:p>
          <a:p>
            <a:pPr marL="342900" indent="-342900">
              <a:buFont typeface="Arial" panose="020B0604020202020204" pitchFamily="34" charset="0"/>
              <a:buChar char="•"/>
            </a:pPr>
            <a:r>
              <a:rPr lang="en-GB" sz="2000" dirty="0">
                <a:solidFill>
                  <a:srgbClr val="F6C700"/>
                </a:solidFill>
              </a:rPr>
              <a:t>Γ</a:t>
            </a:r>
          </a:p>
          <a:p>
            <a:pPr marL="342900" indent="-342900">
              <a:buFont typeface="Arial" panose="020B0604020202020204" pitchFamily="34" charset="0"/>
              <a:buChar char="•"/>
            </a:pPr>
            <a:r>
              <a:rPr lang="en-GB" sz="2000" dirty="0">
                <a:solidFill>
                  <a:srgbClr val="E5E3E3"/>
                </a:solidFill>
              </a:rPr>
              <a:t>h</a:t>
            </a:r>
          </a:p>
          <a:p>
            <a:pPr marL="342900" indent="-342900">
              <a:buFont typeface="Arial" panose="020B0604020202020204" pitchFamily="34" charset="0"/>
              <a:buChar char="•"/>
            </a:pPr>
            <a:r>
              <a:rPr lang="en-GB" sz="2000" dirty="0">
                <a:solidFill>
                  <a:srgbClr val="E5E3E3"/>
                </a:solidFill>
              </a:rPr>
              <a:t>CI</a:t>
            </a:r>
          </a:p>
          <a:p>
            <a:pPr marL="342900" indent="-342900">
              <a:buFont typeface="Arial" panose="020B0604020202020204" pitchFamily="34" charset="0"/>
              <a:buChar char="•"/>
            </a:pPr>
            <a:r>
              <a:rPr lang="en-GB" sz="2000" dirty="0" err="1">
                <a:solidFill>
                  <a:srgbClr val="E5E3E3"/>
                </a:solidFill>
              </a:rPr>
              <a:t>χ</a:t>
            </a:r>
            <a:r>
              <a:rPr lang="en-GB" sz="2000" baseline="-25000" dirty="0" err="1">
                <a:solidFill>
                  <a:srgbClr val="E5E3E3"/>
                </a:solidFill>
              </a:rPr>
              <a:t>L</a:t>
            </a:r>
            <a:endParaRPr lang="en-GB" sz="2000" dirty="0">
              <a:solidFill>
                <a:srgbClr val="E5E3E3"/>
              </a:solidFill>
            </a:endParaRPr>
          </a:p>
          <a:p>
            <a:pPr marL="342900" indent="-342900">
              <a:buFont typeface="Arial" panose="020B0604020202020204" pitchFamily="34" charset="0"/>
              <a:buChar char="•"/>
            </a:pPr>
            <a:r>
              <a:rPr lang="en-GB" sz="2000" dirty="0">
                <a:solidFill>
                  <a:srgbClr val="E5E3E3"/>
                </a:solidFill>
              </a:rPr>
              <a:t>Solar θ</a:t>
            </a:r>
          </a:p>
          <a:p>
            <a:pPr marL="342900" indent="-342900">
              <a:buFont typeface="Arial" panose="020B0604020202020204" pitchFamily="34" charset="0"/>
              <a:buChar char="•"/>
            </a:pPr>
            <a:r>
              <a:rPr lang="en-GB" sz="2000" dirty="0">
                <a:solidFill>
                  <a:srgbClr val="E5E3E3"/>
                </a:solidFill>
              </a:rPr>
              <a:t>Leaf α and </a:t>
            </a:r>
            <a:r>
              <a:rPr lang="el-GR" sz="2000" dirty="0">
                <a:solidFill>
                  <a:srgbClr val="E5E3E3"/>
                </a:solidFill>
              </a:rPr>
              <a:t>τ</a:t>
            </a:r>
            <a:endParaRPr lang="en-GB" sz="2000" dirty="0">
              <a:solidFill>
                <a:srgbClr val="E5E3E3"/>
              </a:solidFill>
            </a:endParaRPr>
          </a:p>
          <a:p>
            <a:pPr marL="342900" indent="-342900">
              <a:buFont typeface="Arial" panose="020B0604020202020204" pitchFamily="34" charset="0"/>
              <a:buChar char="•"/>
            </a:pPr>
            <a:r>
              <a:rPr lang="en-GB" sz="2000" dirty="0">
                <a:solidFill>
                  <a:srgbClr val="E5E3E3"/>
                </a:solidFill>
              </a:rPr>
              <a:t>Soil α and </a:t>
            </a:r>
            <a:r>
              <a:rPr lang="el-GR" sz="2000" b="0" i="0" u="none" strike="noStrike" dirty="0">
                <a:solidFill>
                  <a:srgbClr val="E5E3E3"/>
                </a:solidFill>
                <a:effectLst/>
                <a:latin typeface="Arial" panose="020B0604020202020204" pitchFamily="34" charset="0"/>
              </a:rPr>
              <a:t>ᾱ</a:t>
            </a:r>
            <a:endParaRPr lang="en-GB" sz="2000" b="0" i="0" u="none" strike="noStrike" dirty="0">
              <a:solidFill>
                <a:srgbClr val="E5E3E3"/>
              </a:solidFill>
              <a:effectLst/>
              <a:latin typeface="Arial" panose="020B0604020202020204" pitchFamily="34" charset="0"/>
            </a:endParaRPr>
          </a:p>
          <a:p>
            <a:pPr marL="342900" indent="-342900">
              <a:buFont typeface="Arial" panose="020B0604020202020204" pitchFamily="34" charset="0"/>
              <a:buChar char="•"/>
            </a:pPr>
            <a:r>
              <a:rPr lang="en-GB" sz="2000" dirty="0">
                <a:solidFill>
                  <a:srgbClr val="E5E3E3"/>
                </a:solidFill>
                <a:latin typeface="Arial" panose="020B0604020202020204" pitchFamily="34" charset="0"/>
              </a:rPr>
              <a:t>LAI</a:t>
            </a:r>
            <a:endParaRPr lang="en-GB" sz="2000" dirty="0">
              <a:solidFill>
                <a:srgbClr val="E5E3E3"/>
              </a:solidFill>
            </a:endParaRPr>
          </a:p>
        </p:txBody>
      </p:sp>
      <p:pic>
        <p:nvPicPr>
          <p:cNvPr id="16" name="Picture 15">
            <a:extLst>
              <a:ext uri="{FF2B5EF4-FFF2-40B4-BE49-F238E27FC236}">
                <a16:creationId xmlns:a16="http://schemas.microsoft.com/office/drawing/2014/main" id="{AFB22174-C545-B6FA-4E2F-A98735BED8CD}"/>
              </a:ext>
            </a:extLst>
          </p:cNvPr>
          <p:cNvPicPr>
            <a:picLocks noChangeAspect="1"/>
          </p:cNvPicPr>
          <p:nvPr/>
        </p:nvPicPr>
        <p:blipFill>
          <a:blip r:embed="rId4"/>
          <a:stretch>
            <a:fillRect/>
          </a:stretch>
        </p:blipFill>
        <p:spPr>
          <a:xfrm>
            <a:off x="2700684" y="1702799"/>
            <a:ext cx="11938894" cy="6553596"/>
          </a:xfrm>
          <a:prstGeom prst="rect">
            <a:avLst/>
          </a:prstGeom>
        </p:spPr>
      </p:pic>
      <p:sp>
        <p:nvSpPr>
          <p:cNvPr id="19" name="TextBox 18">
            <a:extLst>
              <a:ext uri="{FF2B5EF4-FFF2-40B4-BE49-F238E27FC236}">
                <a16:creationId xmlns:a16="http://schemas.microsoft.com/office/drawing/2014/main" id="{6B25499E-DB11-8E8A-B391-AA9210A86602}"/>
              </a:ext>
            </a:extLst>
          </p:cNvPr>
          <p:cNvSpPr txBox="1"/>
          <p:nvPr/>
        </p:nvSpPr>
        <p:spPr>
          <a:xfrm>
            <a:off x="2810933" y="5452533"/>
            <a:ext cx="2438400" cy="1015663"/>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No G</a:t>
            </a:r>
          </a:p>
          <a:p>
            <a:pPr marL="457200" indent="-457200">
              <a:buSzPct val="150000"/>
              <a:buFont typeface="Arial" panose="020B0604020202020204" pitchFamily="34" charset="0"/>
              <a:buChar char="•"/>
            </a:pPr>
            <a:r>
              <a:rPr lang="en-GB" sz="2000" dirty="0">
                <a:solidFill>
                  <a:srgbClr val="E5E3E3"/>
                </a:solidFill>
              </a:rPr>
              <a:t>Modelled G/R</a:t>
            </a:r>
            <a:r>
              <a:rPr lang="en-GB" sz="2000" baseline="-25000" dirty="0">
                <a:solidFill>
                  <a:srgbClr val="E5E3E3"/>
                </a:solidFill>
              </a:rPr>
              <a:t>n</a:t>
            </a:r>
          </a:p>
          <a:p>
            <a:pPr marL="457200" indent="-457200">
              <a:buSzPct val="150000"/>
              <a:buFont typeface="Arial" panose="020B0604020202020204" pitchFamily="34" charset="0"/>
              <a:buChar char="•"/>
            </a:pPr>
            <a:r>
              <a:rPr lang="en-GB" sz="2000" dirty="0">
                <a:solidFill>
                  <a:srgbClr val="000000"/>
                </a:solidFill>
              </a:rPr>
              <a:t>Wang-Bras</a:t>
            </a:r>
            <a:endParaRPr lang="en-US" sz="2000" dirty="0">
              <a:solidFill>
                <a:srgbClr val="000000"/>
              </a:solidFill>
            </a:endParaRPr>
          </a:p>
        </p:txBody>
      </p:sp>
      <p:sp>
        <p:nvSpPr>
          <p:cNvPr id="20" name="TextBox 19">
            <a:extLst>
              <a:ext uri="{FF2B5EF4-FFF2-40B4-BE49-F238E27FC236}">
                <a16:creationId xmlns:a16="http://schemas.microsoft.com/office/drawing/2014/main" id="{FC33E501-2FA1-6D68-2DAF-9A9538335E15}"/>
              </a:ext>
            </a:extLst>
          </p:cNvPr>
          <p:cNvSpPr txBox="1"/>
          <p:nvPr/>
        </p:nvSpPr>
        <p:spPr>
          <a:xfrm>
            <a:off x="5918018" y="5452533"/>
            <a:ext cx="2438400" cy="2862322"/>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No canopy radiative interception</a:t>
            </a:r>
          </a:p>
          <a:p>
            <a:pPr marL="457200" indent="-457200">
              <a:buSzPct val="150000"/>
              <a:buFont typeface="Arial" panose="020B0604020202020204" pitchFamily="34" charset="0"/>
              <a:buChar char="•"/>
            </a:pPr>
            <a:r>
              <a:rPr lang="en-GB" sz="2000" dirty="0">
                <a:solidFill>
                  <a:srgbClr val="E5E3E3"/>
                </a:solidFill>
              </a:rPr>
              <a:t>Beer-Lambert law</a:t>
            </a:r>
          </a:p>
          <a:p>
            <a:pPr marL="457200" indent="-457200">
              <a:buSzPct val="150000"/>
              <a:buFont typeface="Arial" panose="020B0604020202020204" pitchFamily="34" charset="0"/>
              <a:buChar char="•"/>
            </a:pPr>
            <a:r>
              <a:rPr lang="en-GB" sz="2000" dirty="0">
                <a:solidFill>
                  <a:srgbClr val="E5E3E3"/>
                </a:solidFill>
              </a:rPr>
              <a:t>Adjusted Beer-Lambert law</a:t>
            </a:r>
          </a:p>
          <a:p>
            <a:pPr marL="457200" indent="-457200">
              <a:buSzPct val="150000"/>
              <a:buFont typeface="Arial" panose="020B0604020202020204" pitchFamily="34" charset="0"/>
              <a:buChar char="•"/>
            </a:pPr>
            <a:r>
              <a:rPr lang="en-GB" sz="2000" dirty="0">
                <a:solidFill>
                  <a:srgbClr val="E5E3E3"/>
                </a:solidFill>
              </a:rPr>
              <a:t>Radiative transfer model</a:t>
            </a:r>
            <a:endParaRPr lang="en-US" sz="2000" dirty="0">
              <a:solidFill>
                <a:srgbClr val="E5E3E3"/>
              </a:solidFill>
            </a:endParaRPr>
          </a:p>
        </p:txBody>
      </p:sp>
      <p:sp>
        <p:nvSpPr>
          <p:cNvPr id="21" name="TextBox 20">
            <a:extLst>
              <a:ext uri="{FF2B5EF4-FFF2-40B4-BE49-F238E27FC236}">
                <a16:creationId xmlns:a16="http://schemas.microsoft.com/office/drawing/2014/main" id="{705EF912-73BA-9049-EFB6-8DFF3BEB595A}"/>
              </a:ext>
            </a:extLst>
          </p:cNvPr>
          <p:cNvSpPr txBox="1"/>
          <p:nvPr/>
        </p:nvSpPr>
        <p:spPr>
          <a:xfrm>
            <a:off x="9006424" y="5452533"/>
            <a:ext cx="2438400" cy="1938992"/>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Standard fixed</a:t>
            </a:r>
          </a:p>
          <a:p>
            <a:pPr marL="457200" indent="-457200">
              <a:buSzPct val="150000"/>
              <a:buFont typeface="Arial" panose="020B0604020202020204" pitchFamily="34" charset="0"/>
              <a:buChar char="•"/>
            </a:pPr>
            <a:r>
              <a:rPr lang="en-GB" sz="2000" dirty="0">
                <a:solidFill>
                  <a:srgbClr val="E5E3E3"/>
                </a:solidFill>
              </a:rPr>
              <a:t>Optimised fixed</a:t>
            </a:r>
          </a:p>
          <a:p>
            <a:pPr marL="457200" indent="-457200">
              <a:buSzPct val="150000"/>
              <a:buFont typeface="Arial" panose="020B0604020202020204" pitchFamily="34" charset="0"/>
              <a:buChar char="•"/>
            </a:pPr>
            <a:r>
              <a:rPr lang="en-GB" sz="2000" dirty="0">
                <a:solidFill>
                  <a:srgbClr val="E5E3E3"/>
                </a:solidFill>
              </a:rPr>
              <a:t>Theoretical model</a:t>
            </a:r>
          </a:p>
          <a:p>
            <a:pPr marL="457200" indent="-457200">
              <a:buSzPct val="150000"/>
              <a:buFont typeface="Arial" panose="020B0604020202020204" pitchFamily="34" charset="0"/>
              <a:buChar char="•"/>
            </a:pPr>
            <a:r>
              <a:rPr lang="en-GB" sz="2000" dirty="0">
                <a:solidFill>
                  <a:srgbClr val="E5E3E3"/>
                </a:solidFill>
              </a:rPr>
              <a:t>Empirical AI relation</a:t>
            </a:r>
            <a:endParaRPr lang="en-US" sz="2000" dirty="0">
              <a:solidFill>
                <a:srgbClr val="E5E3E3"/>
              </a:solidFill>
            </a:endParaRPr>
          </a:p>
        </p:txBody>
      </p:sp>
      <p:sp>
        <p:nvSpPr>
          <p:cNvPr id="22" name="TextBox 21">
            <a:extLst>
              <a:ext uri="{FF2B5EF4-FFF2-40B4-BE49-F238E27FC236}">
                <a16:creationId xmlns:a16="http://schemas.microsoft.com/office/drawing/2014/main" id="{937DB177-798E-BB34-989E-34613BA39DDE}"/>
              </a:ext>
            </a:extLst>
          </p:cNvPr>
          <p:cNvSpPr txBox="1"/>
          <p:nvPr/>
        </p:nvSpPr>
        <p:spPr>
          <a:xfrm>
            <a:off x="12090930" y="5452533"/>
            <a:ext cx="2438400" cy="1631216"/>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Thom’s equation</a:t>
            </a:r>
          </a:p>
          <a:p>
            <a:pPr marL="457200" indent="-457200">
              <a:buSzPct val="150000"/>
              <a:buFont typeface="Arial" panose="020B0604020202020204" pitchFamily="34" charset="0"/>
              <a:buChar char="•"/>
            </a:pPr>
            <a:r>
              <a:rPr lang="en-GB" sz="2000" dirty="0">
                <a:solidFill>
                  <a:srgbClr val="E5E3E3"/>
                </a:solidFill>
              </a:rPr>
              <a:t>Simplification of Thom’s equation</a:t>
            </a:r>
            <a:endParaRPr lang="en-US" sz="2000" dirty="0">
              <a:solidFill>
                <a:srgbClr val="E5E3E3"/>
              </a:solidFill>
            </a:endParaRPr>
          </a:p>
        </p:txBody>
      </p:sp>
      <p:pic>
        <p:nvPicPr>
          <p:cNvPr id="6" name="Picture 5">
            <a:extLst>
              <a:ext uri="{FF2B5EF4-FFF2-40B4-BE49-F238E27FC236}">
                <a16:creationId xmlns:a16="http://schemas.microsoft.com/office/drawing/2014/main" id="{32FE773A-3CAA-1F6A-2531-046390A498A7}"/>
              </a:ext>
            </a:extLst>
          </p:cNvPr>
          <p:cNvPicPr>
            <a:picLocks noChangeAspect="1"/>
          </p:cNvPicPr>
          <p:nvPr/>
        </p:nvPicPr>
        <p:blipFill>
          <a:blip r:embed="rId5"/>
          <a:stretch>
            <a:fillRect/>
          </a:stretch>
        </p:blipFill>
        <p:spPr>
          <a:xfrm>
            <a:off x="15292609" y="1926499"/>
            <a:ext cx="1440000" cy="1440000"/>
          </a:xfrm>
          <a:prstGeom prst="rect">
            <a:avLst/>
          </a:prstGeom>
        </p:spPr>
      </p:pic>
      <p:sp>
        <p:nvSpPr>
          <p:cNvPr id="7" name="Rectangle 6">
            <a:hlinkClick r:id="rId6" action="ppaction://hlinksldjump"/>
            <a:extLst>
              <a:ext uri="{FF2B5EF4-FFF2-40B4-BE49-F238E27FC236}">
                <a16:creationId xmlns:a16="http://schemas.microsoft.com/office/drawing/2014/main" id="{A4AE37F8-50D5-73F6-002D-B1D1BDEDD8F0}"/>
              </a:ext>
            </a:extLst>
          </p:cNvPr>
          <p:cNvSpPr/>
          <p:nvPr/>
        </p:nvSpPr>
        <p:spPr>
          <a:xfrm>
            <a:off x="15207454" y="-32869"/>
            <a:ext cx="2133602"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hlinkClick r:id="rId7" action="ppaction://hlinksldjump"/>
            <a:extLst>
              <a:ext uri="{FF2B5EF4-FFF2-40B4-BE49-F238E27FC236}">
                <a16:creationId xmlns:a16="http://schemas.microsoft.com/office/drawing/2014/main" id="{0C29D6F0-1E0C-D736-AE17-2987DA434D2D}"/>
              </a:ext>
            </a:extLst>
          </p:cNvPr>
          <p:cNvSpPr/>
          <p:nvPr/>
        </p:nvSpPr>
        <p:spPr>
          <a:xfrm>
            <a:off x="2810933" y="5452533"/>
            <a:ext cx="2457079" cy="3499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hlinkClick r:id="rId8" action="ppaction://hlinksldjump"/>
            <a:extLst>
              <a:ext uri="{FF2B5EF4-FFF2-40B4-BE49-F238E27FC236}">
                <a16:creationId xmlns:a16="http://schemas.microsoft.com/office/drawing/2014/main" id="{FFACD0C9-B570-FF61-E85E-1736D3627E52}"/>
              </a:ext>
            </a:extLst>
          </p:cNvPr>
          <p:cNvSpPr/>
          <p:nvPr/>
        </p:nvSpPr>
        <p:spPr>
          <a:xfrm>
            <a:off x="2810933" y="5802489"/>
            <a:ext cx="2457079" cy="33166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hlinkClick r:id="rId9" action="ppaction://hlinksldjump"/>
            <a:extLst>
              <a:ext uri="{FF2B5EF4-FFF2-40B4-BE49-F238E27FC236}">
                <a16:creationId xmlns:a16="http://schemas.microsoft.com/office/drawing/2014/main" id="{C9DC14E7-A9DB-1D3A-69E9-111A15424A72}"/>
              </a:ext>
            </a:extLst>
          </p:cNvPr>
          <p:cNvSpPr/>
          <p:nvPr/>
        </p:nvSpPr>
        <p:spPr>
          <a:xfrm>
            <a:off x="2810933" y="6134155"/>
            <a:ext cx="2457079" cy="3499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hlinkClick r:id="rId10" action="ppaction://hlinksldjump"/>
            <a:extLst>
              <a:ext uri="{FF2B5EF4-FFF2-40B4-BE49-F238E27FC236}">
                <a16:creationId xmlns:a16="http://schemas.microsoft.com/office/drawing/2014/main" id="{D46818C0-2F38-F06F-782D-81B455A84F8D}"/>
              </a:ext>
            </a:extLst>
          </p:cNvPr>
          <p:cNvSpPr/>
          <p:nvPr/>
        </p:nvSpPr>
        <p:spPr>
          <a:xfrm>
            <a:off x="5908678" y="5452532"/>
            <a:ext cx="2457079" cy="9256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hlinkClick r:id="rId11" action="ppaction://hlinksldjump"/>
            <a:extLst>
              <a:ext uri="{FF2B5EF4-FFF2-40B4-BE49-F238E27FC236}">
                <a16:creationId xmlns:a16="http://schemas.microsoft.com/office/drawing/2014/main" id="{7271F3F0-A935-F91B-6965-401C71989BC2}"/>
              </a:ext>
            </a:extLst>
          </p:cNvPr>
          <p:cNvSpPr/>
          <p:nvPr/>
        </p:nvSpPr>
        <p:spPr>
          <a:xfrm>
            <a:off x="5899339" y="6378222"/>
            <a:ext cx="2457079" cy="6208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hlinkClick r:id="rId12" action="ppaction://hlinksldjump"/>
            <a:extLst>
              <a:ext uri="{FF2B5EF4-FFF2-40B4-BE49-F238E27FC236}">
                <a16:creationId xmlns:a16="http://schemas.microsoft.com/office/drawing/2014/main" id="{37E8F4A6-A7C0-9C62-876D-FD5A7CF4E410}"/>
              </a:ext>
            </a:extLst>
          </p:cNvPr>
          <p:cNvSpPr/>
          <p:nvPr/>
        </p:nvSpPr>
        <p:spPr>
          <a:xfrm>
            <a:off x="5954463" y="6999111"/>
            <a:ext cx="2457079" cy="6208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hlinkClick r:id="rId13" action="ppaction://hlinksldjump"/>
            <a:extLst>
              <a:ext uri="{FF2B5EF4-FFF2-40B4-BE49-F238E27FC236}">
                <a16:creationId xmlns:a16="http://schemas.microsoft.com/office/drawing/2014/main" id="{1ADD5A93-DF37-9AD5-A057-BBE46BFECFE4}"/>
              </a:ext>
            </a:extLst>
          </p:cNvPr>
          <p:cNvSpPr/>
          <p:nvPr/>
        </p:nvSpPr>
        <p:spPr>
          <a:xfrm>
            <a:off x="5954463" y="7627753"/>
            <a:ext cx="2457079" cy="68710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hlinkClick r:id="rId14" action="ppaction://hlinksldjump"/>
            <a:extLst>
              <a:ext uri="{FF2B5EF4-FFF2-40B4-BE49-F238E27FC236}">
                <a16:creationId xmlns:a16="http://schemas.microsoft.com/office/drawing/2014/main" id="{8A1D6007-54A9-8FAD-102A-162802382980}"/>
              </a:ext>
            </a:extLst>
          </p:cNvPr>
          <p:cNvSpPr/>
          <p:nvPr/>
        </p:nvSpPr>
        <p:spPr>
          <a:xfrm>
            <a:off x="8997084" y="5447053"/>
            <a:ext cx="2457079" cy="3499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hlinkClick r:id="rId15" action="ppaction://hlinksldjump"/>
            <a:extLst>
              <a:ext uri="{FF2B5EF4-FFF2-40B4-BE49-F238E27FC236}">
                <a16:creationId xmlns:a16="http://schemas.microsoft.com/office/drawing/2014/main" id="{6205B571-2C8E-7B11-7BF2-EA4F3203DB72}"/>
              </a:ext>
            </a:extLst>
          </p:cNvPr>
          <p:cNvSpPr/>
          <p:nvPr/>
        </p:nvSpPr>
        <p:spPr>
          <a:xfrm>
            <a:off x="9006423" y="5797009"/>
            <a:ext cx="2457079" cy="3499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hlinkClick r:id="rId16" action="ppaction://hlinksldjump"/>
            <a:extLst>
              <a:ext uri="{FF2B5EF4-FFF2-40B4-BE49-F238E27FC236}">
                <a16:creationId xmlns:a16="http://schemas.microsoft.com/office/drawing/2014/main" id="{D07AA85E-C713-C317-EEFD-652C96F9FE0D}"/>
              </a:ext>
            </a:extLst>
          </p:cNvPr>
          <p:cNvSpPr/>
          <p:nvPr/>
        </p:nvSpPr>
        <p:spPr>
          <a:xfrm>
            <a:off x="9002524" y="6134154"/>
            <a:ext cx="2457079" cy="6208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hlinkClick r:id="rId17" action="ppaction://hlinksldjump"/>
            <a:extLst>
              <a:ext uri="{FF2B5EF4-FFF2-40B4-BE49-F238E27FC236}">
                <a16:creationId xmlns:a16="http://schemas.microsoft.com/office/drawing/2014/main" id="{C830C285-B398-181E-0501-216ACB0B079D}"/>
              </a:ext>
            </a:extLst>
          </p:cNvPr>
          <p:cNvSpPr/>
          <p:nvPr/>
        </p:nvSpPr>
        <p:spPr>
          <a:xfrm>
            <a:off x="9009913" y="6755043"/>
            <a:ext cx="2457079" cy="63648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hlinkClick r:id="rId18" action="ppaction://hlinksldjump"/>
            <a:extLst>
              <a:ext uri="{FF2B5EF4-FFF2-40B4-BE49-F238E27FC236}">
                <a16:creationId xmlns:a16="http://schemas.microsoft.com/office/drawing/2014/main" id="{DFC9F3C4-51D2-5A26-BC50-08E0920782AD}"/>
              </a:ext>
            </a:extLst>
          </p:cNvPr>
          <p:cNvSpPr/>
          <p:nvPr/>
        </p:nvSpPr>
        <p:spPr>
          <a:xfrm>
            <a:off x="12085490" y="5447053"/>
            <a:ext cx="2457079" cy="163121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4341E996-8FC0-C2CF-7B8A-FC9C8C69F9F2}"/>
              </a:ext>
            </a:extLst>
          </p:cNvPr>
          <p:cNvSpPr txBox="1"/>
          <p:nvPr/>
        </p:nvSpPr>
        <p:spPr>
          <a:xfrm>
            <a:off x="14613762" y="1549346"/>
            <a:ext cx="2797693" cy="338554"/>
          </a:xfrm>
          <a:prstGeom prst="rect">
            <a:avLst/>
          </a:prstGeom>
          <a:noFill/>
        </p:spPr>
        <p:txBody>
          <a:bodyPr wrap="square" rtlCol="0">
            <a:spAutoFit/>
          </a:bodyPr>
          <a:lstStyle/>
          <a:p>
            <a:pPr algn="ctr"/>
            <a:r>
              <a:rPr lang="en-GB" sz="1600" dirty="0"/>
              <a:t>Wang and Bras (1999)</a:t>
            </a:r>
            <a:endParaRPr lang="en-US" sz="1600" dirty="0"/>
          </a:p>
        </p:txBody>
      </p:sp>
    </p:spTree>
    <p:extLst>
      <p:ext uri="{BB962C8B-B14F-4D97-AF65-F5344CB8AC3E}">
        <p14:creationId xmlns:p14="http://schemas.microsoft.com/office/powerpoint/2010/main" val="8653603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0B7B87-F657-E4DD-59DB-5339B736AE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44260C-0D5A-4C87-00A8-82AB4536DF87}"/>
              </a:ext>
            </a:extLst>
          </p:cNvPr>
          <p:cNvSpPr>
            <a:spLocks noGrp="1"/>
          </p:cNvSpPr>
          <p:nvPr>
            <p:ph type="title"/>
          </p:nvPr>
        </p:nvSpPr>
        <p:spPr/>
        <p:txBody>
          <a:bodyPr/>
          <a:lstStyle/>
          <a:p>
            <a:r>
              <a:rPr lang="en-GB" dirty="0"/>
              <a:t>Potential evaporation</a:t>
            </a:r>
            <a:endParaRPr lang="en-US" dirty="0"/>
          </a:p>
        </p:txBody>
      </p:sp>
      <p:sp>
        <p:nvSpPr>
          <p:cNvPr id="4" name="Rectangle 3">
            <a:hlinkClick r:id="rId2" action="ppaction://hlinksldjump"/>
            <a:extLst>
              <a:ext uri="{FF2B5EF4-FFF2-40B4-BE49-F238E27FC236}">
                <a16:creationId xmlns:a16="http://schemas.microsoft.com/office/drawing/2014/main" id="{090B3044-6C03-2775-03B1-ED03E0CDC80A}"/>
              </a:ext>
            </a:extLst>
          </p:cNvPr>
          <p:cNvSpPr/>
          <p:nvPr/>
        </p:nvSpPr>
        <p:spPr>
          <a:xfrm>
            <a:off x="1" y="0"/>
            <a:ext cx="12815756"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hlinkClick r:id="rId3" action="ppaction://hlinksldjump"/>
            <a:extLst>
              <a:ext uri="{FF2B5EF4-FFF2-40B4-BE49-F238E27FC236}">
                <a16:creationId xmlns:a16="http://schemas.microsoft.com/office/drawing/2014/main" id="{7A19C5A6-FFE1-3B24-BD73-D7EA8C1C1AB5}"/>
              </a:ext>
            </a:extLst>
          </p:cNvPr>
          <p:cNvSpPr/>
          <p:nvPr/>
        </p:nvSpPr>
        <p:spPr>
          <a:xfrm>
            <a:off x="12815757" y="-33368"/>
            <a:ext cx="2369120"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C7F5B4D-C802-3F52-9439-D5ADED6F3E60}"/>
              </a:ext>
            </a:extLst>
          </p:cNvPr>
          <p:cNvSpPr txBox="1"/>
          <p:nvPr/>
        </p:nvSpPr>
        <p:spPr>
          <a:xfrm>
            <a:off x="112889" y="1487651"/>
            <a:ext cx="3172178" cy="5940088"/>
          </a:xfrm>
          <a:prstGeom prst="rect">
            <a:avLst/>
          </a:prstGeom>
          <a:noFill/>
        </p:spPr>
        <p:txBody>
          <a:bodyPr wrap="square" rtlCol="0">
            <a:spAutoFit/>
          </a:bodyPr>
          <a:lstStyle/>
          <a:p>
            <a:r>
              <a:rPr lang="en-GB" sz="2000" dirty="0"/>
              <a:t>INPUT VARIABLES</a:t>
            </a:r>
          </a:p>
          <a:p>
            <a:endParaRPr lang="en-GB" sz="2000" dirty="0"/>
          </a:p>
          <a:p>
            <a:pPr marL="342900" indent="-342900">
              <a:buFont typeface="Arial" panose="020B0604020202020204" pitchFamily="34" charset="0"/>
              <a:buChar char="•"/>
            </a:pPr>
            <a:r>
              <a:rPr lang="en-GB" sz="2000" dirty="0">
                <a:solidFill>
                  <a:srgbClr val="F6C700"/>
                </a:solidFill>
              </a:rPr>
              <a:t>R</a:t>
            </a:r>
            <a:r>
              <a:rPr lang="en-GB" sz="2000" baseline="-25000" dirty="0">
                <a:solidFill>
                  <a:srgbClr val="F6C700"/>
                </a:solidFill>
              </a:rPr>
              <a:t>n</a:t>
            </a:r>
            <a:endParaRPr lang="en-GB" sz="2000" dirty="0">
              <a:solidFill>
                <a:srgbClr val="F6C700"/>
              </a:solidFill>
            </a:endParaRPr>
          </a:p>
          <a:p>
            <a:pPr marL="342900" indent="-342900">
              <a:buFont typeface="Arial" panose="020B0604020202020204" pitchFamily="34" charset="0"/>
              <a:buChar char="•"/>
            </a:pPr>
            <a:r>
              <a:rPr lang="en-GB" sz="2000" dirty="0">
                <a:solidFill>
                  <a:srgbClr val="F6C700"/>
                </a:solidFill>
              </a:rPr>
              <a:t>T</a:t>
            </a:r>
            <a:r>
              <a:rPr lang="en-GB" sz="2000" baseline="-25000" dirty="0">
                <a:solidFill>
                  <a:srgbClr val="F6C700"/>
                </a:solidFill>
              </a:rPr>
              <a:t>a</a:t>
            </a:r>
            <a:endParaRPr lang="en-GB" sz="2000" dirty="0">
              <a:solidFill>
                <a:srgbClr val="F6C700"/>
              </a:solidFill>
            </a:endParaRPr>
          </a:p>
          <a:p>
            <a:pPr marL="342900" indent="-342900">
              <a:buFont typeface="Arial" panose="020B0604020202020204" pitchFamily="34" charset="0"/>
              <a:buChar char="•"/>
            </a:pPr>
            <a:r>
              <a:rPr lang="en-GB" sz="2000" dirty="0">
                <a:solidFill>
                  <a:srgbClr val="F6C700"/>
                </a:solidFill>
              </a:rPr>
              <a:t>VPD</a:t>
            </a:r>
          </a:p>
          <a:p>
            <a:pPr marL="342900" indent="-342900">
              <a:buFont typeface="Arial" panose="020B0604020202020204" pitchFamily="34" charset="0"/>
              <a:buChar char="•"/>
            </a:pPr>
            <a:r>
              <a:rPr lang="en-GB" sz="2000" dirty="0">
                <a:solidFill>
                  <a:srgbClr val="F6C700"/>
                </a:solidFill>
              </a:rPr>
              <a:t>Land Cover</a:t>
            </a:r>
          </a:p>
          <a:p>
            <a:pPr marL="342900" indent="-342900">
              <a:buFont typeface="Arial" panose="020B0604020202020204" pitchFamily="34" charset="0"/>
              <a:buChar char="•"/>
            </a:pPr>
            <a:endParaRPr lang="en-GB" sz="2000" dirty="0">
              <a:solidFill>
                <a:srgbClr val="F6C700"/>
              </a:solidFill>
            </a:endParaRPr>
          </a:p>
          <a:p>
            <a:pPr marL="342900" indent="-342900">
              <a:buFont typeface="Arial" panose="020B0604020202020204" pitchFamily="34" charset="0"/>
              <a:buChar char="•"/>
            </a:pPr>
            <a:r>
              <a:rPr lang="en-GB" sz="2000" dirty="0">
                <a:solidFill>
                  <a:srgbClr val="E5E3E3"/>
                </a:solidFill>
              </a:rPr>
              <a:t>LST</a:t>
            </a:r>
          </a:p>
          <a:p>
            <a:pPr marL="342900" indent="-342900">
              <a:buFont typeface="Arial" panose="020B0604020202020204" pitchFamily="34" charset="0"/>
              <a:buChar char="•"/>
            </a:pPr>
            <a:r>
              <a:rPr lang="en-GB" sz="2000" dirty="0">
                <a:solidFill>
                  <a:srgbClr val="E5E3E3"/>
                </a:solidFill>
              </a:rPr>
              <a:t>q</a:t>
            </a:r>
          </a:p>
          <a:p>
            <a:pPr marL="342900" indent="-342900">
              <a:buFont typeface="Arial" panose="020B0604020202020204" pitchFamily="34" charset="0"/>
              <a:buChar char="•"/>
            </a:pPr>
            <a:r>
              <a:rPr lang="en-GB" sz="2000" dirty="0">
                <a:solidFill>
                  <a:srgbClr val="E5E3E3"/>
                </a:solidFill>
              </a:rPr>
              <a:t>u</a:t>
            </a:r>
          </a:p>
          <a:p>
            <a:pPr marL="342900" indent="-342900">
              <a:buFont typeface="Arial" panose="020B0604020202020204" pitchFamily="34" charset="0"/>
              <a:buChar char="•"/>
            </a:pPr>
            <a:r>
              <a:rPr lang="en-GB" sz="2000" dirty="0">
                <a:solidFill>
                  <a:srgbClr val="E5E3E3"/>
                </a:solidFill>
              </a:rPr>
              <a:t>P</a:t>
            </a:r>
          </a:p>
          <a:p>
            <a:pPr marL="342900" indent="-342900">
              <a:buFont typeface="Arial" panose="020B0604020202020204" pitchFamily="34" charset="0"/>
              <a:buChar char="•"/>
            </a:pPr>
            <a:r>
              <a:rPr lang="en-GB" sz="2000" dirty="0">
                <a:solidFill>
                  <a:srgbClr val="E5E3E3"/>
                </a:solidFill>
              </a:rPr>
              <a:t>Γ</a:t>
            </a:r>
          </a:p>
          <a:p>
            <a:pPr marL="342900" indent="-342900">
              <a:buFont typeface="Arial" panose="020B0604020202020204" pitchFamily="34" charset="0"/>
              <a:buChar char="•"/>
            </a:pPr>
            <a:r>
              <a:rPr lang="en-GB" sz="2000" dirty="0">
                <a:solidFill>
                  <a:srgbClr val="E5E3E3"/>
                </a:solidFill>
              </a:rPr>
              <a:t>h</a:t>
            </a:r>
          </a:p>
          <a:p>
            <a:pPr marL="342900" indent="-342900">
              <a:buFont typeface="Arial" panose="020B0604020202020204" pitchFamily="34" charset="0"/>
              <a:buChar char="•"/>
            </a:pPr>
            <a:r>
              <a:rPr lang="en-GB" sz="2000" dirty="0">
                <a:solidFill>
                  <a:srgbClr val="E5E3E3"/>
                </a:solidFill>
              </a:rPr>
              <a:t>CI</a:t>
            </a:r>
          </a:p>
          <a:p>
            <a:pPr marL="342900" indent="-342900">
              <a:buFont typeface="Arial" panose="020B0604020202020204" pitchFamily="34" charset="0"/>
              <a:buChar char="•"/>
            </a:pPr>
            <a:r>
              <a:rPr lang="en-GB" sz="2000" dirty="0" err="1">
                <a:solidFill>
                  <a:srgbClr val="E5E3E3"/>
                </a:solidFill>
              </a:rPr>
              <a:t>χ</a:t>
            </a:r>
            <a:r>
              <a:rPr lang="en-GB" sz="2000" baseline="-25000" dirty="0" err="1">
                <a:solidFill>
                  <a:srgbClr val="E5E3E3"/>
                </a:solidFill>
              </a:rPr>
              <a:t>L</a:t>
            </a:r>
            <a:endParaRPr lang="en-GB" sz="2000" dirty="0">
              <a:solidFill>
                <a:srgbClr val="E5E3E3"/>
              </a:solidFill>
            </a:endParaRPr>
          </a:p>
          <a:p>
            <a:pPr marL="342900" indent="-342900">
              <a:buFont typeface="Arial" panose="020B0604020202020204" pitchFamily="34" charset="0"/>
              <a:buChar char="•"/>
            </a:pPr>
            <a:r>
              <a:rPr lang="en-GB" sz="2000" dirty="0">
                <a:solidFill>
                  <a:srgbClr val="E5E3E3"/>
                </a:solidFill>
              </a:rPr>
              <a:t>Solar θ</a:t>
            </a:r>
          </a:p>
          <a:p>
            <a:pPr marL="342900" indent="-342900">
              <a:buFont typeface="Arial" panose="020B0604020202020204" pitchFamily="34" charset="0"/>
              <a:buChar char="•"/>
            </a:pPr>
            <a:r>
              <a:rPr lang="en-GB" sz="2000" dirty="0">
                <a:solidFill>
                  <a:srgbClr val="E5E3E3"/>
                </a:solidFill>
              </a:rPr>
              <a:t>Leaf α and </a:t>
            </a:r>
            <a:r>
              <a:rPr lang="el-GR" sz="2000" dirty="0">
                <a:solidFill>
                  <a:srgbClr val="E5E3E3"/>
                </a:solidFill>
              </a:rPr>
              <a:t>τ</a:t>
            </a:r>
            <a:endParaRPr lang="en-GB" sz="2000" dirty="0">
              <a:solidFill>
                <a:srgbClr val="E5E3E3"/>
              </a:solidFill>
            </a:endParaRPr>
          </a:p>
          <a:p>
            <a:pPr marL="342900" indent="-342900">
              <a:buFont typeface="Arial" panose="020B0604020202020204" pitchFamily="34" charset="0"/>
              <a:buChar char="•"/>
            </a:pPr>
            <a:r>
              <a:rPr lang="en-GB" sz="2000" dirty="0">
                <a:solidFill>
                  <a:srgbClr val="E5E3E3"/>
                </a:solidFill>
              </a:rPr>
              <a:t>Soil α and </a:t>
            </a:r>
            <a:r>
              <a:rPr lang="el-GR" sz="2000" b="0" i="0" u="none" strike="noStrike" dirty="0">
                <a:solidFill>
                  <a:srgbClr val="E5E3E3"/>
                </a:solidFill>
                <a:effectLst/>
                <a:latin typeface="Arial" panose="020B0604020202020204" pitchFamily="34" charset="0"/>
              </a:rPr>
              <a:t>ᾱ</a:t>
            </a:r>
            <a:endParaRPr lang="en-GB" sz="2000" b="0" i="0" u="none" strike="noStrike" dirty="0">
              <a:solidFill>
                <a:srgbClr val="E5E3E3"/>
              </a:solidFill>
              <a:effectLst/>
              <a:latin typeface="Arial" panose="020B0604020202020204" pitchFamily="34" charset="0"/>
            </a:endParaRPr>
          </a:p>
          <a:p>
            <a:pPr marL="342900" indent="-342900">
              <a:buFont typeface="Arial" panose="020B0604020202020204" pitchFamily="34" charset="0"/>
              <a:buChar char="•"/>
            </a:pPr>
            <a:r>
              <a:rPr lang="en-GB" sz="2000" dirty="0">
                <a:solidFill>
                  <a:srgbClr val="E5E3E3"/>
                </a:solidFill>
                <a:latin typeface="Arial" panose="020B0604020202020204" pitchFamily="34" charset="0"/>
              </a:rPr>
              <a:t>LAI</a:t>
            </a:r>
            <a:endParaRPr lang="en-GB" sz="2000" dirty="0">
              <a:solidFill>
                <a:srgbClr val="E5E3E3"/>
              </a:solidFill>
            </a:endParaRPr>
          </a:p>
        </p:txBody>
      </p:sp>
      <p:pic>
        <p:nvPicPr>
          <p:cNvPr id="16" name="Picture 15">
            <a:extLst>
              <a:ext uri="{FF2B5EF4-FFF2-40B4-BE49-F238E27FC236}">
                <a16:creationId xmlns:a16="http://schemas.microsoft.com/office/drawing/2014/main" id="{76A924CB-398B-5C64-7F22-FC6F53854F56}"/>
              </a:ext>
            </a:extLst>
          </p:cNvPr>
          <p:cNvPicPr>
            <a:picLocks noChangeAspect="1"/>
          </p:cNvPicPr>
          <p:nvPr/>
        </p:nvPicPr>
        <p:blipFill>
          <a:blip r:embed="rId4"/>
          <a:stretch>
            <a:fillRect/>
          </a:stretch>
        </p:blipFill>
        <p:spPr>
          <a:xfrm>
            <a:off x="2700684" y="1702799"/>
            <a:ext cx="11938894" cy="6553596"/>
          </a:xfrm>
          <a:prstGeom prst="rect">
            <a:avLst/>
          </a:prstGeom>
        </p:spPr>
      </p:pic>
      <p:sp>
        <p:nvSpPr>
          <p:cNvPr id="19" name="TextBox 18">
            <a:extLst>
              <a:ext uri="{FF2B5EF4-FFF2-40B4-BE49-F238E27FC236}">
                <a16:creationId xmlns:a16="http://schemas.microsoft.com/office/drawing/2014/main" id="{7B59D4FF-5623-5018-0C0A-E5C37E5EA291}"/>
              </a:ext>
            </a:extLst>
          </p:cNvPr>
          <p:cNvSpPr txBox="1"/>
          <p:nvPr/>
        </p:nvSpPr>
        <p:spPr>
          <a:xfrm>
            <a:off x="2810933" y="5452533"/>
            <a:ext cx="2438400" cy="1015663"/>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No G</a:t>
            </a:r>
          </a:p>
          <a:p>
            <a:pPr marL="457200" indent="-457200">
              <a:buSzPct val="150000"/>
              <a:buFont typeface="Arial" panose="020B0604020202020204" pitchFamily="34" charset="0"/>
              <a:buChar char="•"/>
            </a:pPr>
            <a:r>
              <a:rPr lang="en-GB" sz="2000" dirty="0">
                <a:solidFill>
                  <a:srgbClr val="E5E3E3"/>
                </a:solidFill>
              </a:rPr>
              <a:t>Modelled G/R</a:t>
            </a:r>
            <a:r>
              <a:rPr lang="en-GB" sz="2000" baseline="-25000" dirty="0">
                <a:solidFill>
                  <a:srgbClr val="E5E3E3"/>
                </a:solidFill>
              </a:rPr>
              <a:t>n</a:t>
            </a:r>
          </a:p>
          <a:p>
            <a:pPr marL="457200" indent="-457200">
              <a:buSzPct val="150000"/>
              <a:buFont typeface="Arial" panose="020B0604020202020204" pitchFamily="34" charset="0"/>
              <a:buChar char="•"/>
            </a:pPr>
            <a:r>
              <a:rPr lang="en-GB" sz="2000" dirty="0">
                <a:solidFill>
                  <a:srgbClr val="E5E3E3"/>
                </a:solidFill>
              </a:rPr>
              <a:t>Wang-Bras</a:t>
            </a:r>
            <a:endParaRPr lang="en-US" sz="2000" dirty="0">
              <a:solidFill>
                <a:srgbClr val="E5E3E3"/>
              </a:solidFill>
            </a:endParaRPr>
          </a:p>
        </p:txBody>
      </p:sp>
      <p:sp>
        <p:nvSpPr>
          <p:cNvPr id="20" name="TextBox 19">
            <a:extLst>
              <a:ext uri="{FF2B5EF4-FFF2-40B4-BE49-F238E27FC236}">
                <a16:creationId xmlns:a16="http://schemas.microsoft.com/office/drawing/2014/main" id="{4A4FE159-757F-686F-7220-3561C5456E1F}"/>
              </a:ext>
            </a:extLst>
          </p:cNvPr>
          <p:cNvSpPr txBox="1"/>
          <p:nvPr/>
        </p:nvSpPr>
        <p:spPr>
          <a:xfrm>
            <a:off x="5918018" y="5452533"/>
            <a:ext cx="2438400" cy="2862322"/>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000000"/>
                </a:solidFill>
              </a:rPr>
              <a:t>No canopy radiative interception</a:t>
            </a:r>
          </a:p>
          <a:p>
            <a:pPr marL="457200" indent="-457200">
              <a:buSzPct val="150000"/>
              <a:buFont typeface="Arial" panose="020B0604020202020204" pitchFamily="34" charset="0"/>
              <a:buChar char="•"/>
            </a:pPr>
            <a:r>
              <a:rPr lang="en-GB" sz="2000" dirty="0">
                <a:solidFill>
                  <a:srgbClr val="E5E3E3"/>
                </a:solidFill>
              </a:rPr>
              <a:t>Beer-Lambert law</a:t>
            </a:r>
          </a:p>
          <a:p>
            <a:pPr marL="457200" indent="-457200">
              <a:buSzPct val="150000"/>
              <a:buFont typeface="Arial" panose="020B0604020202020204" pitchFamily="34" charset="0"/>
              <a:buChar char="•"/>
            </a:pPr>
            <a:r>
              <a:rPr lang="en-GB" sz="2000" dirty="0">
                <a:solidFill>
                  <a:srgbClr val="E5E3E3"/>
                </a:solidFill>
              </a:rPr>
              <a:t>Adjusted Beer-Lambert law</a:t>
            </a:r>
          </a:p>
          <a:p>
            <a:pPr marL="457200" indent="-457200">
              <a:buSzPct val="150000"/>
              <a:buFont typeface="Arial" panose="020B0604020202020204" pitchFamily="34" charset="0"/>
              <a:buChar char="•"/>
            </a:pPr>
            <a:r>
              <a:rPr lang="en-GB" sz="2000" dirty="0">
                <a:solidFill>
                  <a:srgbClr val="E5E3E3"/>
                </a:solidFill>
              </a:rPr>
              <a:t>Radiative transfer model</a:t>
            </a:r>
            <a:endParaRPr lang="en-US" sz="2000" dirty="0">
              <a:solidFill>
                <a:srgbClr val="E5E3E3"/>
              </a:solidFill>
            </a:endParaRPr>
          </a:p>
        </p:txBody>
      </p:sp>
      <p:sp>
        <p:nvSpPr>
          <p:cNvPr id="21" name="TextBox 20">
            <a:extLst>
              <a:ext uri="{FF2B5EF4-FFF2-40B4-BE49-F238E27FC236}">
                <a16:creationId xmlns:a16="http://schemas.microsoft.com/office/drawing/2014/main" id="{999A6F77-8796-5DA6-E622-CACDB3B0AA03}"/>
              </a:ext>
            </a:extLst>
          </p:cNvPr>
          <p:cNvSpPr txBox="1"/>
          <p:nvPr/>
        </p:nvSpPr>
        <p:spPr>
          <a:xfrm>
            <a:off x="9006424" y="5452533"/>
            <a:ext cx="2438400" cy="1938992"/>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Standard fixed</a:t>
            </a:r>
          </a:p>
          <a:p>
            <a:pPr marL="457200" indent="-457200">
              <a:buSzPct val="150000"/>
              <a:buFont typeface="Arial" panose="020B0604020202020204" pitchFamily="34" charset="0"/>
              <a:buChar char="•"/>
            </a:pPr>
            <a:r>
              <a:rPr lang="en-GB" sz="2000" dirty="0">
                <a:solidFill>
                  <a:srgbClr val="E5E3E3"/>
                </a:solidFill>
              </a:rPr>
              <a:t>Optimised fixed</a:t>
            </a:r>
          </a:p>
          <a:p>
            <a:pPr marL="457200" indent="-457200">
              <a:buSzPct val="150000"/>
              <a:buFont typeface="Arial" panose="020B0604020202020204" pitchFamily="34" charset="0"/>
              <a:buChar char="•"/>
            </a:pPr>
            <a:r>
              <a:rPr lang="en-GB" sz="2000" dirty="0">
                <a:solidFill>
                  <a:srgbClr val="E5E3E3"/>
                </a:solidFill>
              </a:rPr>
              <a:t>Theoretical model</a:t>
            </a:r>
          </a:p>
          <a:p>
            <a:pPr marL="457200" indent="-457200">
              <a:buSzPct val="150000"/>
              <a:buFont typeface="Arial" panose="020B0604020202020204" pitchFamily="34" charset="0"/>
              <a:buChar char="•"/>
            </a:pPr>
            <a:r>
              <a:rPr lang="en-GB" sz="2000" dirty="0">
                <a:solidFill>
                  <a:srgbClr val="E5E3E3"/>
                </a:solidFill>
              </a:rPr>
              <a:t>Empirical AI relation</a:t>
            </a:r>
            <a:endParaRPr lang="en-US" sz="2000" dirty="0">
              <a:solidFill>
                <a:srgbClr val="E5E3E3"/>
              </a:solidFill>
            </a:endParaRPr>
          </a:p>
        </p:txBody>
      </p:sp>
      <p:sp>
        <p:nvSpPr>
          <p:cNvPr id="22" name="TextBox 21">
            <a:extLst>
              <a:ext uri="{FF2B5EF4-FFF2-40B4-BE49-F238E27FC236}">
                <a16:creationId xmlns:a16="http://schemas.microsoft.com/office/drawing/2014/main" id="{1A523F2D-54BA-ECB1-61BC-80376AD6FCBA}"/>
              </a:ext>
            </a:extLst>
          </p:cNvPr>
          <p:cNvSpPr txBox="1"/>
          <p:nvPr/>
        </p:nvSpPr>
        <p:spPr>
          <a:xfrm>
            <a:off x="12090930" y="5452533"/>
            <a:ext cx="2438400" cy="1631216"/>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Thom’s equation</a:t>
            </a:r>
          </a:p>
          <a:p>
            <a:pPr marL="457200" indent="-457200">
              <a:buSzPct val="150000"/>
              <a:buFont typeface="Arial" panose="020B0604020202020204" pitchFamily="34" charset="0"/>
              <a:buChar char="•"/>
            </a:pPr>
            <a:r>
              <a:rPr lang="en-GB" sz="2000" dirty="0">
                <a:solidFill>
                  <a:srgbClr val="E5E3E3"/>
                </a:solidFill>
              </a:rPr>
              <a:t>Simplification of Thom’s equation</a:t>
            </a:r>
            <a:endParaRPr lang="en-US" sz="2000" dirty="0">
              <a:solidFill>
                <a:srgbClr val="E5E3E3"/>
              </a:solidFill>
            </a:endParaRPr>
          </a:p>
        </p:txBody>
      </p:sp>
      <p:sp>
        <p:nvSpPr>
          <p:cNvPr id="8" name="Rectangle 7">
            <a:hlinkClick r:id="rId5" action="ppaction://hlinksldjump"/>
            <a:extLst>
              <a:ext uri="{FF2B5EF4-FFF2-40B4-BE49-F238E27FC236}">
                <a16:creationId xmlns:a16="http://schemas.microsoft.com/office/drawing/2014/main" id="{32C970F9-C77F-EB8F-E8CD-D024E84AB92A}"/>
              </a:ext>
            </a:extLst>
          </p:cNvPr>
          <p:cNvSpPr/>
          <p:nvPr/>
        </p:nvSpPr>
        <p:spPr>
          <a:xfrm>
            <a:off x="15207454" y="-32869"/>
            <a:ext cx="2133602"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hlinkClick r:id="rId6" action="ppaction://hlinksldjump"/>
            <a:extLst>
              <a:ext uri="{FF2B5EF4-FFF2-40B4-BE49-F238E27FC236}">
                <a16:creationId xmlns:a16="http://schemas.microsoft.com/office/drawing/2014/main" id="{591D54D9-D2E0-36DD-C46F-E06DF439660C}"/>
              </a:ext>
            </a:extLst>
          </p:cNvPr>
          <p:cNvSpPr/>
          <p:nvPr/>
        </p:nvSpPr>
        <p:spPr>
          <a:xfrm>
            <a:off x="2810933" y="5452533"/>
            <a:ext cx="2457079" cy="3499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hlinkClick r:id="rId7" action="ppaction://hlinksldjump"/>
            <a:extLst>
              <a:ext uri="{FF2B5EF4-FFF2-40B4-BE49-F238E27FC236}">
                <a16:creationId xmlns:a16="http://schemas.microsoft.com/office/drawing/2014/main" id="{BE99ABEB-C825-CB5E-0289-DE7741558624}"/>
              </a:ext>
            </a:extLst>
          </p:cNvPr>
          <p:cNvSpPr/>
          <p:nvPr/>
        </p:nvSpPr>
        <p:spPr>
          <a:xfrm>
            <a:off x="2810933" y="5802489"/>
            <a:ext cx="2457079" cy="33166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hlinkClick r:id="rId8" action="ppaction://hlinksldjump"/>
            <a:extLst>
              <a:ext uri="{FF2B5EF4-FFF2-40B4-BE49-F238E27FC236}">
                <a16:creationId xmlns:a16="http://schemas.microsoft.com/office/drawing/2014/main" id="{19171ADC-2033-875B-94CC-C8FB9E782902}"/>
              </a:ext>
            </a:extLst>
          </p:cNvPr>
          <p:cNvSpPr/>
          <p:nvPr/>
        </p:nvSpPr>
        <p:spPr>
          <a:xfrm>
            <a:off x="2810933" y="6134155"/>
            <a:ext cx="2457079" cy="3499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hlinkClick r:id="rId9" action="ppaction://hlinksldjump"/>
            <a:extLst>
              <a:ext uri="{FF2B5EF4-FFF2-40B4-BE49-F238E27FC236}">
                <a16:creationId xmlns:a16="http://schemas.microsoft.com/office/drawing/2014/main" id="{962C2F37-EBB7-2CC2-9F7E-2CD32D1BD6D8}"/>
              </a:ext>
            </a:extLst>
          </p:cNvPr>
          <p:cNvSpPr/>
          <p:nvPr/>
        </p:nvSpPr>
        <p:spPr>
          <a:xfrm>
            <a:off x="5908678" y="5452532"/>
            <a:ext cx="2457079" cy="9256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hlinkClick r:id="rId10" action="ppaction://hlinksldjump"/>
            <a:extLst>
              <a:ext uri="{FF2B5EF4-FFF2-40B4-BE49-F238E27FC236}">
                <a16:creationId xmlns:a16="http://schemas.microsoft.com/office/drawing/2014/main" id="{98D3E02D-0C06-85A1-B698-68DE9A5190D7}"/>
              </a:ext>
            </a:extLst>
          </p:cNvPr>
          <p:cNvSpPr/>
          <p:nvPr/>
        </p:nvSpPr>
        <p:spPr>
          <a:xfrm>
            <a:off x="5899339" y="6378222"/>
            <a:ext cx="2457079" cy="6208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hlinkClick r:id="rId11" action="ppaction://hlinksldjump"/>
            <a:extLst>
              <a:ext uri="{FF2B5EF4-FFF2-40B4-BE49-F238E27FC236}">
                <a16:creationId xmlns:a16="http://schemas.microsoft.com/office/drawing/2014/main" id="{A4A1B325-E24B-9421-3056-BCC11E37F9F2}"/>
              </a:ext>
            </a:extLst>
          </p:cNvPr>
          <p:cNvSpPr/>
          <p:nvPr/>
        </p:nvSpPr>
        <p:spPr>
          <a:xfrm>
            <a:off x="5954463" y="6999111"/>
            <a:ext cx="2457079" cy="6208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hlinkClick r:id="rId12" action="ppaction://hlinksldjump"/>
            <a:extLst>
              <a:ext uri="{FF2B5EF4-FFF2-40B4-BE49-F238E27FC236}">
                <a16:creationId xmlns:a16="http://schemas.microsoft.com/office/drawing/2014/main" id="{915E79EF-621B-F18A-9FFF-290981E14C52}"/>
              </a:ext>
            </a:extLst>
          </p:cNvPr>
          <p:cNvSpPr/>
          <p:nvPr/>
        </p:nvSpPr>
        <p:spPr>
          <a:xfrm>
            <a:off x="5954463" y="7627753"/>
            <a:ext cx="2457079" cy="68710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hlinkClick r:id="rId13" action="ppaction://hlinksldjump"/>
            <a:extLst>
              <a:ext uri="{FF2B5EF4-FFF2-40B4-BE49-F238E27FC236}">
                <a16:creationId xmlns:a16="http://schemas.microsoft.com/office/drawing/2014/main" id="{9BA8E62A-AE5C-A448-0CEE-3CFF8B1556EE}"/>
              </a:ext>
            </a:extLst>
          </p:cNvPr>
          <p:cNvSpPr/>
          <p:nvPr/>
        </p:nvSpPr>
        <p:spPr>
          <a:xfrm>
            <a:off x="8997084" y="5447053"/>
            <a:ext cx="2457079" cy="3499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hlinkClick r:id="rId14" action="ppaction://hlinksldjump"/>
            <a:extLst>
              <a:ext uri="{FF2B5EF4-FFF2-40B4-BE49-F238E27FC236}">
                <a16:creationId xmlns:a16="http://schemas.microsoft.com/office/drawing/2014/main" id="{E7C4E402-5717-6BAA-A2B9-EEF3682EA9ED}"/>
              </a:ext>
            </a:extLst>
          </p:cNvPr>
          <p:cNvSpPr/>
          <p:nvPr/>
        </p:nvSpPr>
        <p:spPr>
          <a:xfrm>
            <a:off x="9006423" y="5797009"/>
            <a:ext cx="2457079" cy="3499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hlinkClick r:id="rId15" action="ppaction://hlinksldjump"/>
            <a:extLst>
              <a:ext uri="{FF2B5EF4-FFF2-40B4-BE49-F238E27FC236}">
                <a16:creationId xmlns:a16="http://schemas.microsoft.com/office/drawing/2014/main" id="{7FE886D7-4CBE-E1DB-7C3D-E30DBBA762F0}"/>
              </a:ext>
            </a:extLst>
          </p:cNvPr>
          <p:cNvSpPr/>
          <p:nvPr/>
        </p:nvSpPr>
        <p:spPr>
          <a:xfrm>
            <a:off x="9002524" y="6134154"/>
            <a:ext cx="2457079" cy="6208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hlinkClick r:id="rId16" action="ppaction://hlinksldjump"/>
            <a:extLst>
              <a:ext uri="{FF2B5EF4-FFF2-40B4-BE49-F238E27FC236}">
                <a16:creationId xmlns:a16="http://schemas.microsoft.com/office/drawing/2014/main" id="{062365E3-57A6-51BE-1346-DAA0D9792431}"/>
              </a:ext>
            </a:extLst>
          </p:cNvPr>
          <p:cNvSpPr/>
          <p:nvPr/>
        </p:nvSpPr>
        <p:spPr>
          <a:xfrm>
            <a:off x="9009913" y="6755043"/>
            <a:ext cx="2457079" cy="63648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hlinkClick r:id="rId17" action="ppaction://hlinksldjump"/>
            <a:extLst>
              <a:ext uri="{FF2B5EF4-FFF2-40B4-BE49-F238E27FC236}">
                <a16:creationId xmlns:a16="http://schemas.microsoft.com/office/drawing/2014/main" id="{F2C53821-587D-06DF-E039-6FC950F195EC}"/>
              </a:ext>
            </a:extLst>
          </p:cNvPr>
          <p:cNvSpPr/>
          <p:nvPr/>
        </p:nvSpPr>
        <p:spPr>
          <a:xfrm>
            <a:off x="12085490" y="5447053"/>
            <a:ext cx="2457079" cy="163121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384218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4498E3-D6A0-BD14-CB66-07986182AD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C22385-80E9-CB80-E8F7-F793FC624D5B}"/>
              </a:ext>
            </a:extLst>
          </p:cNvPr>
          <p:cNvSpPr>
            <a:spLocks noGrp="1"/>
          </p:cNvSpPr>
          <p:nvPr>
            <p:ph type="title"/>
          </p:nvPr>
        </p:nvSpPr>
        <p:spPr/>
        <p:txBody>
          <a:bodyPr/>
          <a:lstStyle/>
          <a:p>
            <a:r>
              <a:rPr lang="en-GB" dirty="0"/>
              <a:t>Potential evaporation</a:t>
            </a:r>
            <a:endParaRPr lang="en-US" dirty="0"/>
          </a:p>
        </p:txBody>
      </p:sp>
      <p:sp>
        <p:nvSpPr>
          <p:cNvPr id="4" name="Rectangle 3">
            <a:hlinkClick r:id="rId2" action="ppaction://hlinksldjump"/>
            <a:extLst>
              <a:ext uri="{FF2B5EF4-FFF2-40B4-BE49-F238E27FC236}">
                <a16:creationId xmlns:a16="http://schemas.microsoft.com/office/drawing/2014/main" id="{E3EE6161-0D93-C8AF-6103-1A7BDCE3D84C}"/>
              </a:ext>
            </a:extLst>
          </p:cNvPr>
          <p:cNvSpPr/>
          <p:nvPr/>
        </p:nvSpPr>
        <p:spPr>
          <a:xfrm>
            <a:off x="1" y="0"/>
            <a:ext cx="12815756"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hlinkClick r:id="rId3" action="ppaction://hlinksldjump"/>
            <a:extLst>
              <a:ext uri="{FF2B5EF4-FFF2-40B4-BE49-F238E27FC236}">
                <a16:creationId xmlns:a16="http://schemas.microsoft.com/office/drawing/2014/main" id="{AA2876E1-0B0C-6F6C-F77F-493576EBD010}"/>
              </a:ext>
            </a:extLst>
          </p:cNvPr>
          <p:cNvSpPr/>
          <p:nvPr/>
        </p:nvSpPr>
        <p:spPr>
          <a:xfrm>
            <a:off x="12815757" y="-33368"/>
            <a:ext cx="2369120"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4ADA7BA-D9DF-75A4-6DDE-70B58D12AE3C}"/>
              </a:ext>
            </a:extLst>
          </p:cNvPr>
          <p:cNvSpPr txBox="1"/>
          <p:nvPr/>
        </p:nvSpPr>
        <p:spPr>
          <a:xfrm>
            <a:off x="112889" y="1487651"/>
            <a:ext cx="3172178" cy="5940088"/>
          </a:xfrm>
          <a:prstGeom prst="rect">
            <a:avLst/>
          </a:prstGeom>
          <a:noFill/>
        </p:spPr>
        <p:txBody>
          <a:bodyPr wrap="square" rtlCol="0">
            <a:spAutoFit/>
          </a:bodyPr>
          <a:lstStyle/>
          <a:p>
            <a:r>
              <a:rPr lang="en-GB" sz="2000" dirty="0"/>
              <a:t>INPUT VARIABLES</a:t>
            </a:r>
          </a:p>
          <a:p>
            <a:endParaRPr lang="en-GB" sz="2000" dirty="0"/>
          </a:p>
          <a:p>
            <a:pPr marL="342900" indent="-342900">
              <a:buFont typeface="Arial" panose="020B0604020202020204" pitchFamily="34" charset="0"/>
              <a:buChar char="•"/>
            </a:pPr>
            <a:r>
              <a:rPr lang="en-GB" sz="2000" dirty="0">
                <a:solidFill>
                  <a:srgbClr val="F6C700"/>
                </a:solidFill>
              </a:rPr>
              <a:t>R</a:t>
            </a:r>
            <a:r>
              <a:rPr lang="en-GB" sz="2000" baseline="-25000" dirty="0">
                <a:solidFill>
                  <a:srgbClr val="F6C700"/>
                </a:solidFill>
              </a:rPr>
              <a:t>n</a:t>
            </a:r>
            <a:endParaRPr lang="en-GB" sz="2000" dirty="0">
              <a:solidFill>
                <a:srgbClr val="F6C700"/>
              </a:solidFill>
            </a:endParaRPr>
          </a:p>
          <a:p>
            <a:pPr marL="342900" indent="-342900">
              <a:buFont typeface="Arial" panose="020B0604020202020204" pitchFamily="34" charset="0"/>
              <a:buChar char="•"/>
            </a:pPr>
            <a:r>
              <a:rPr lang="en-GB" sz="2000" dirty="0">
                <a:solidFill>
                  <a:srgbClr val="F6C700"/>
                </a:solidFill>
              </a:rPr>
              <a:t>T</a:t>
            </a:r>
            <a:r>
              <a:rPr lang="en-GB" sz="2000" baseline="-25000" dirty="0">
                <a:solidFill>
                  <a:srgbClr val="F6C700"/>
                </a:solidFill>
              </a:rPr>
              <a:t>a</a:t>
            </a:r>
            <a:endParaRPr lang="en-GB" sz="2000" dirty="0">
              <a:solidFill>
                <a:srgbClr val="F6C700"/>
              </a:solidFill>
            </a:endParaRPr>
          </a:p>
          <a:p>
            <a:pPr marL="342900" indent="-342900">
              <a:buFont typeface="Arial" panose="020B0604020202020204" pitchFamily="34" charset="0"/>
              <a:buChar char="•"/>
            </a:pPr>
            <a:r>
              <a:rPr lang="en-GB" sz="2000" dirty="0">
                <a:solidFill>
                  <a:srgbClr val="F6C700"/>
                </a:solidFill>
              </a:rPr>
              <a:t>VPD</a:t>
            </a:r>
          </a:p>
          <a:p>
            <a:pPr marL="342900" indent="-342900">
              <a:buFont typeface="Arial" panose="020B0604020202020204" pitchFamily="34" charset="0"/>
              <a:buChar char="•"/>
            </a:pPr>
            <a:r>
              <a:rPr lang="en-GB" sz="2000" dirty="0">
                <a:solidFill>
                  <a:srgbClr val="F6C700"/>
                </a:solidFill>
              </a:rPr>
              <a:t>Land Cover</a:t>
            </a:r>
          </a:p>
          <a:p>
            <a:pPr marL="342900" indent="-342900">
              <a:buFont typeface="Arial" panose="020B0604020202020204" pitchFamily="34" charset="0"/>
              <a:buChar char="•"/>
            </a:pPr>
            <a:endParaRPr lang="en-GB" sz="2000" dirty="0">
              <a:solidFill>
                <a:srgbClr val="F6C700"/>
              </a:solidFill>
            </a:endParaRPr>
          </a:p>
          <a:p>
            <a:pPr marL="342900" indent="-342900">
              <a:buFont typeface="Arial" panose="020B0604020202020204" pitchFamily="34" charset="0"/>
              <a:buChar char="•"/>
            </a:pPr>
            <a:r>
              <a:rPr lang="en-GB" sz="2000" dirty="0">
                <a:solidFill>
                  <a:srgbClr val="E5E3E3"/>
                </a:solidFill>
              </a:rPr>
              <a:t>LST</a:t>
            </a:r>
          </a:p>
          <a:p>
            <a:pPr marL="342900" indent="-342900">
              <a:buFont typeface="Arial" panose="020B0604020202020204" pitchFamily="34" charset="0"/>
              <a:buChar char="•"/>
            </a:pPr>
            <a:r>
              <a:rPr lang="en-GB" sz="2000" dirty="0">
                <a:solidFill>
                  <a:srgbClr val="E5E3E3"/>
                </a:solidFill>
              </a:rPr>
              <a:t>q</a:t>
            </a:r>
          </a:p>
          <a:p>
            <a:pPr marL="342900" indent="-342900">
              <a:buFont typeface="Arial" panose="020B0604020202020204" pitchFamily="34" charset="0"/>
              <a:buChar char="•"/>
            </a:pPr>
            <a:r>
              <a:rPr lang="en-GB" sz="2000" dirty="0">
                <a:solidFill>
                  <a:srgbClr val="E5E3E3"/>
                </a:solidFill>
              </a:rPr>
              <a:t>u</a:t>
            </a:r>
          </a:p>
          <a:p>
            <a:pPr marL="342900" indent="-342900">
              <a:buFont typeface="Arial" panose="020B0604020202020204" pitchFamily="34" charset="0"/>
              <a:buChar char="•"/>
            </a:pPr>
            <a:r>
              <a:rPr lang="en-GB" sz="2000" dirty="0">
                <a:solidFill>
                  <a:srgbClr val="E5E3E3"/>
                </a:solidFill>
              </a:rPr>
              <a:t>P</a:t>
            </a:r>
          </a:p>
          <a:p>
            <a:pPr marL="342900" indent="-342900">
              <a:buFont typeface="Arial" panose="020B0604020202020204" pitchFamily="34" charset="0"/>
              <a:buChar char="•"/>
            </a:pPr>
            <a:r>
              <a:rPr lang="en-GB" sz="2000" dirty="0">
                <a:solidFill>
                  <a:srgbClr val="E5E3E3"/>
                </a:solidFill>
              </a:rPr>
              <a:t>Γ</a:t>
            </a:r>
          </a:p>
          <a:p>
            <a:pPr marL="342900" indent="-342900">
              <a:buFont typeface="Arial" panose="020B0604020202020204" pitchFamily="34" charset="0"/>
              <a:buChar char="•"/>
            </a:pPr>
            <a:r>
              <a:rPr lang="en-GB" sz="2000" dirty="0">
                <a:solidFill>
                  <a:srgbClr val="E5E3E3"/>
                </a:solidFill>
              </a:rPr>
              <a:t>h</a:t>
            </a:r>
          </a:p>
          <a:p>
            <a:pPr marL="342900" indent="-342900">
              <a:buFont typeface="Arial" panose="020B0604020202020204" pitchFamily="34" charset="0"/>
              <a:buChar char="•"/>
            </a:pPr>
            <a:r>
              <a:rPr lang="en-GB" sz="2000" dirty="0">
                <a:solidFill>
                  <a:srgbClr val="E5E3E3"/>
                </a:solidFill>
              </a:rPr>
              <a:t>CI</a:t>
            </a:r>
          </a:p>
          <a:p>
            <a:pPr marL="342900" indent="-342900">
              <a:buFont typeface="Arial" panose="020B0604020202020204" pitchFamily="34" charset="0"/>
              <a:buChar char="•"/>
            </a:pPr>
            <a:r>
              <a:rPr lang="en-GB" sz="2000" dirty="0" err="1">
                <a:solidFill>
                  <a:srgbClr val="E5E3E3"/>
                </a:solidFill>
              </a:rPr>
              <a:t>χ</a:t>
            </a:r>
            <a:r>
              <a:rPr lang="en-GB" sz="2000" baseline="-25000" dirty="0" err="1">
                <a:solidFill>
                  <a:srgbClr val="E5E3E3"/>
                </a:solidFill>
              </a:rPr>
              <a:t>L</a:t>
            </a:r>
            <a:endParaRPr lang="en-GB" sz="2000" dirty="0">
              <a:solidFill>
                <a:srgbClr val="E5E3E3"/>
              </a:solidFill>
            </a:endParaRPr>
          </a:p>
          <a:p>
            <a:pPr marL="342900" indent="-342900">
              <a:buFont typeface="Arial" panose="020B0604020202020204" pitchFamily="34" charset="0"/>
              <a:buChar char="•"/>
            </a:pPr>
            <a:r>
              <a:rPr lang="en-GB" sz="2000" dirty="0">
                <a:solidFill>
                  <a:srgbClr val="E5E3E3"/>
                </a:solidFill>
              </a:rPr>
              <a:t>Solar θ</a:t>
            </a:r>
          </a:p>
          <a:p>
            <a:pPr marL="342900" indent="-342900">
              <a:buFont typeface="Arial" panose="020B0604020202020204" pitchFamily="34" charset="0"/>
              <a:buChar char="•"/>
            </a:pPr>
            <a:r>
              <a:rPr lang="en-GB" sz="2000" dirty="0">
                <a:solidFill>
                  <a:srgbClr val="E5E3E3"/>
                </a:solidFill>
              </a:rPr>
              <a:t>Leaf α and </a:t>
            </a:r>
            <a:r>
              <a:rPr lang="el-GR" sz="2000" dirty="0">
                <a:solidFill>
                  <a:srgbClr val="E5E3E3"/>
                </a:solidFill>
              </a:rPr>
              <a:t>τ</a:t>
            </a:r>
            <a:endParaRPr lang="en-GB" sz="2000" dirty="0">
              <a:solidFill>
                <a:srgbClr val="E5E3E3"/>
              </a:solidFill>
            </a:endParaRPr>
          </a:p>
          <a:p>
            <a:pPr marL="342900" indent="-342900">
              <a:buFont typeface="Arial" panose="020B0604020202020204" pitchFamily="34" charset="0"/>
              <a:buChar char="•"/>
            </a:pPr>
            <a:r>
              <a:rPr lang="en-GB" sz="2000" dirty="0">
                <a:solidFill>
                  <a:srgbClr val="E5E3E3"/>
                </a:solidFill>
              </a:rPr>
              <a:t>Soil α and </a:t>
            </a:r>
            <a:r>
              <a:rPr lang="el-GR" sz="2000" b="0" i="0" u="none" strike="noStrike" dirty="0">
                <a:solidFill>
                  <a:srgbClr val="E5E3E3"/>
                </a:solidFill>
                <a:effectLst/>
                <a:latin typeface="Arial" panose="020B0604020202020204" pitchFamily="34" charset="0"/>
              </a:rPr>
              <a:t>ᾱ</a:t>
            </a:r>
            <a:endParaRPr lang="en-GB" sz="2000" b="0" i="0" u="none" strike="noStrike" dirty="0">
              <a:solidFill>
                <a:srgbClr val="E5E3E3"/>
              </a:solidFill>
              <a:effectLst/>
              <a:latin typeface="Arial" panose="020B0604020202020204" pitchFamily="34" charset="0"/>
            </a:endParaRPr>
          </a:p>
          <a:p>
            <a:pPr marL="342900" indent="-342900">
              <a:buFont typeface="Arial" panose="020B0604020202020204" pitchFamily="34" charset="0"/>
              <a:buChar char="•"/>
            </a:pPr>
            <a:r>
              <a:rPr lang="en-GB" sz="2000" dirty="0">
                <a:solidFill>
                  <a:srgbClr val="F6C700"/>
                </a:solidFill>
                <a:latin typeface="Arial" panose="020B0604020202020204" pitchFamily="34" charset="0"/>
              </a:rPr>
              <a:t>LAI</a:t>
            </a:r>
            <a:endParaRPr lang="en-GB" sz="2000" dirty="0">
              <a:solidFill>
                <a:srgbClr val="F6C700"/>
              </a:solidFill>
            </a:endParaRPr>
          </a:p>
        </p:txBody>
      </p:sp>
      <p:pic>
        <p:nvPicPr>
          <p:cNvPr id="16" name="Picture 15">
            <a:extLst>
              <a:ext uri="{FF2B5EF4-FFF2-40B4-BE49-F238E27FC236}">
                <a16:creationId xmlns:a16="http://schemas.microsoft.com/office/drawing/2014/main" id="{BF4284AB-C3A5-4104-1EAD-75B64D49CDA6}"/>
              </a:ext>
            </a:extLst>
          </p:cNvPr>
          <p:cNvPicPr>
            <a:picLocks noChangeAspect="1"/>
          </p:cNvPicPr>
          <p:nvPr/>
        </p:nvPicPr>
        <p:blipFill>
          <a:blip r:embed="rId4"/>
          <a:stretch>
            <a:fillRect/>
          </a:stretch>
        </p:blipFill>
        <p:spPr>
          <a:xfrm>
            <a:off x="2700684" y="1702799"/>
            <a:ext cx="11938894" cy="6553596"/>
          </a:xfrm>
          <a:prstGeom prst="rect">
            <a:avLst/>
          </a:prstGeom>
        </p:spPr>
      </p:pic>
      <p:sp>
        <p:nvSpPr>
          <p:cNvPr id="19" name="TextBox 18">
            <a:extLst>
              <a:ext uri="{FF2B5EF4-FFF2-40B4-BE49-F238E27FC236}">
                <a16:creationId xmlns:a16="http://schemas.microsoft.com/office/drawing/2014/main" id="{4FF32808-D8D1-B704-53A9-BE6E0C7F4CBA}"/>
              </a:ext>
            </a:extLst>
          </p:cNvPr>
          <p:cNvSpPr txBox="1"/>
          <p:nvPr/>
        </p:nvSpPr>
        <p:spPr>
          <a:xfrm>
            <a:off x="2810933" y="5452533"/>
            <a:ext cx="2438400" cy="1015663"/>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No G</a:t>
            </a:r>
          </a:p>
          <a:p>
            <a:pPr marL="457200" indent="-457200">
              <a:buSzPct val="150000"/>
              <a:buFont typeface="Arial" panose="020B0604020202020204" pitchFamily="34" charset="0"/>
              <a:buChar char="•"/>
            </a:pPr>
            <a:r>
              <a:rPr lang="en-GB" sz="2000" dirty="0">
                <a:solidFill>
                  <a:srgbClr val="E5E3E3"/>
                </a:solidFill>
              </a:rPr>
              <a:t>Modelled G/R</a:t>
            </a:r>
            <a:r>
              <a:rPr lang="en-GB" sz="2000" baseline="-25000" dirty="0">
                <a:solidFill>
                  <a:srgbClr val="E5E3E3"/>
                </a:solidFill>
              </a:rPr>
              <a:t>n</a:t>
            </a:r>
          </a:p>
          <a:p>
            <a:pPr marL="457200" indent="-457200">
              <a:buSzPct val="150000"/>
              <a:buFont typeface="Arial" panose="020B0604020202020204" pitchFamily="34" charset="0"/>
              <a:buChar char="•"/>
            </a:pPr>
            <a:r>
              <a:rPr lang="en-GB" sz="2000" dirty="0">
                <a:solidFill>
                  <a:srgbClr val="E5E3E3"/>
                </a:solidFill>
              </a:rPr>
              <a:t>Wang-Bras</a:t>
            </a:r>
            <a:endParaRPr lang="en-US" sz="2000" dirty="0">
              <a:solidFill>
                <a:srgbClr val="E5E3E3"/>
              </a:solidFill>
            </a:endParaRPr>
          </a:p>
        </p:txBody>
      </p:sp>
      <p:sp>
        <p:nvSpPr>
          <p:cNvPr id="20" name="TextBox 19">
            <a:extLst>
              <a:ext uri="{FF2B5EF4-FFF2-40B4-BE49-F238E27FC236}">
                <a16:creationId xmlns:a16="http://schemas.microsoft.com/office/drawing/2014/main" id="{99C072FE-9517-F710-A6E7-88BA6172F484}"/>
              </a:ext>
            </a:extLst>
          </p:cNvPr>
          <p:cNvSpPr txBox="1"/>
          <p:nvPr/>
        </p:nvSpPr>
        <p:spPr>
          <a:xfrm>
            <a:off x="5918018" y="5452533"/>
            <a:ext cx="2438400" cy="2862322"/>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No canopy radiative interception</a:t>
            </a:r>
          </a:p>
          <a:p>
            <a:pPr marL="457200" indent="-457200">
              <a:buSzPct val="150000"/>
              <a:buFont typeface="Arial" panose="020B0604020202020204" pitchFamily="34" charset="0"/>
              <a:buChar char="•"/>
            </a:pPr>
            <a:r>
              <a:rPr lang="en-GB" sz="2000" dirty="0">
                <a:solidFill>
                  <a:srgbClr val="000000"/>
                </a:solidFill>
              </a:rPr>
              <a:t>Beer-Lambert law</a:t>
            </a:r>
          </a:p>
          <a:p>
            <a:pPr marL="457200" indent="-457200">
              <a:buSzPct val="150000"/>
              <a:buFont typeface="Arial" panose="020B0604020202020204" pitchFamily="34" charset="0"/>
              <a:buChar char="•"/>
            </a:pPr>
            <a:r>
              <a:rPr lang="en-GB" sz="2000" dirty="0">
                <a:solidFill>
                  <a:srgbClr val="E5E3E3"/>
                </a:solidFill>
              </a:rPr>
              <a:t>Adjusted Beer-Lambert law</a:t>
            </a:r>
          </a:p>
          <a:p>
            <a:pPr marL="457200" indent="-457200">
              <a:buSzPct val="150000"/>
              <a:buFont typeface="Arial" panose="020B0604020202020204" pitchFamily="34" charset="0"/>
              <a:buChar char="•"/>
            </a:pPr>
            <a:r>
              <a:rPr lang="en-GB" sz="2000" dirty="0">
                <a:solidFill>
                  <a:srgbClr val="E5E3E3"/>
                </a:solidFill>
              </a:rPr>
              <a:t>Radiative transfer model</a:t>
            </a:r>
            <a:endParaRPr lang="en-US" sz="2000" dirty="0">
              <a:solidFill>
                <a:srgbClr val="E5E3E3"/>
              </a:solidFill>
            </a:endParaRPr>
          </a:p>
        </p:txBody>
      </p:sp>
      <p:sp>
        <p:nvSpPr>
          <p:cNvPr id="21" name="TextBox 20">
            <a:extLst>
              <a:ext uri="{FF2B5EF4-FFF2-40B4-BE49-F238E27FC236}">
                <a16:creationId xmlns:a16="http://schemas.microsoft.com/office/drawing/2014/main" id="{E754F5EF-54DA-2F7E-9321-357172AB201A}"/>
              </a:ext>
            </a:extLst>
          </p:cNvPr>
          <p:cNvSpPr txBox="1"/>
          <p:nvPr/>
        </p:nvSpPr>
        <p:spPr>
          <a:xfrm>
            <a:off x="9006424" y="5452533"/>
            <a:ext cx="2438400" cy="1938992"/>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Standard fixed</a:t>
            </a:r>
          </a:p>
          <a:p>
            <a:pPr marL="457200" indent="-457200">
              <a:buSzPct val="150000"/>
              <a:buFont typeface="Arial" panose="020B0604020202020204" pitchFamily="34" charset="0"/>
              <a:buChar char="•"/>
            </a:pPr>
            <a:r>
              <a:rPr lang="en-GB" sz="2000" dirty="0">
                <a:solidFill>
                  <a:srgbClr val="E5E3E3"/>
                </a:solidFill>
              </a:rPr>
              <a:t>Optimised fixed</a:t>
            </a:r>
          </a:p>
          <a:p>
            <a:pPr marL="457200" indent="-457200">
              <a:buSzPct val="150000"/>
              <a:buFont typeface="Arial" panose="020B0604020202020204" pitchFamily="34" charset="0"/>
              <a:buChar char="•"/>
            </a:pPr>
            <a:r>
              <a:rPr lang="en-GB" sz="2000" dirty="0">
                <a:solidFill>
                  <a:srgbClr val="E5E3E3"/>
                </a:solidFill>
              </a:rPr>
              <a:t>Theoretical model</a:t>
            </a:r>
          </a:p>
          <a:p>
            <a:pPr marL="457200" indent="-457200">
              <a:buSzPct val="150000"/>
              <a:buFont typeface="Arial" panose="020B0604020202020204" pitchFamily="34" charset="0"/>
              <a:buChar char="•"/>
            </a:pPr>
            <a:r>
              <a:rPr lang="en-GB" sz="2000" dirty="0">
                <a:solidFill>
                  <a:srgbClr val="E5E3E3"/>
                </a:solidFill>
              </a:rPr>
              <a:t>Empirical AI relation</a:t>
            </a:r>
            <a:endParaRPr lang="en-US" sz="2000" dirty="0">
              <a:solidFill>
                <a:srgbClr val="E5E3E3"/>
              </a:solidFill>
            </a:endParaRPr>
          </a:p>
        </p:txBody>
      </p:sp>
      <p:sp>
        <p:nvSpPr>
          <p:cNvPr id="22" name="TextBox 21">
            <a:extLst>
              <a:ext uri="{FF2B5EF4-FFF2-40B4-BE49-F238E27FC236}">
                <a16:creationId xmlns:a16="http://schemas.microsoft.com/office/drawing/2014/main" id="{43D38068-DDEA-6B1B-C6AC-AD66A3CB2E70}"/>
              </a:ext>
            </a:extLst>
          </p:cNvPr>
          <p:cNvSpPr txBox="1"/>
          <p:nvPr/>
        </p:nvSpPr>
        <p:spPr>
          <a:xfrm>
            <a:off x="12090930" y="5452533"/>
            <a:ext cx="2438400" cy="1631216"/>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Thom’s equation</a:t>
            </a:r>
          </a:p>
          <a:p>
            <a:pPr marL="457200" indent="-457200">
              <a:buSzPct val="150000"/>
              <a:buFont typeface="Arial" panose="020B0604020202020204" pitchFamily="34" charset="0"/>
              <a:buChar char="•"/>
            </a:pPr>
            <a:r>
              <a:rPr lang="en-GB" sz="2000" dirty="0">
                <a:solidFill>
                  <a:srgbClr val="E5E3E3"/>
                </a:solidFill>
              </a:rPr>
              <a:t>Simplification of Thom’s equation</a:t>
            </a:r>
            <a:endParaRPr lang="en-US" sz="2000" dirty="0">
              <a:solidFill>
                <a:srgbClr val="E5E3E3"/>
              </a:solidFill>
            </a:endParaRPr>
          </a:p>
        </p:txBody>
      </p:sp>
      <p:sp>
        <p:nvSpPr>
          <p:cNvPr id="8" name="Rectangle 7">
            <a:hlinkClick r:id="rId5" action="ppaction://hlinksldjump"/>
            <a:extLst>
              <a:ext uri="{FF2B5EF4-FFF2-40B4-BE49-F238E27FC236}">
                <a16:creationId xmlns:a16="http://schemas.microsoft.com/office/drawing/2014/main" id="{4FA4BA63-BBCC-05B2-D01B-91D2C04C89C6}"/>
              </a:ext>
            </a:extLst>
          </p:cNvPr>
          <p:cNvSpPr/>
          <p:nvPr/>
        </p:nvSpPr>
        <p:spPr>
          <a:xfrm>
            <a:off x="15207454" y="-32869"/>
            <a:ext cx="2133602"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hlinkClick r:id="rId6" action="ppaction://hlinksldjump"/>
            <a:extLst>
              <a:ext uri="{FF2B5EF4-FFF2-40B4-BE49-F238E27FC236}">
                <a16:creationId xmlns:a16="http://schemas.microsoft.com/office/drawing/2014/main" id="{B8AE86D1-42C4-01F8-C0BB-5007F0435873}"/>
              </a:ext>
            </a:extLst>
          </p:cNvPr>
          <p:cNvSpPr/>
          <p:nvPr/>
        </p:nvSpPr>
        <p:spPr>
          <a:xfrm>
            <a:off x="2810933" y="5452533"/>
            <a:ext cx="2457079" cy="3499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hlinkClick r:id="rId7" action="ppaction://hlinksldjump"/>
            <a:extLst>
              <a:ext uri="{FF2B5EF4-FFF2-40B4-BE49-F238E27FC236}">
                <a16:creationId xmlns:a16="http://schemas.microsoft.com/office/drawing/2014/main" id="{E4BF8DF8-AFBA-0E6B-6938-B9C107099430}"/>
              </a:ext>
            </a:extLst>
          </p:cNvPr>
          <p:cNvSpPr/>
          <p:nvPr/>
        </p:nvSpPr>
        <p:spPr>
          <a:xfrm>
            <a:off x="2810933" y="5802489"/>
            <a:ext cx="2457079" cy="33166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hlinkClick r:id="rId8" action="ppaction://hlinksldjump"/>
            <a:extLst>
              <a:ext uri="{FF2B5EF4-FFF2-40B4-BE49-F238E27FC236}">
                <a16:creationId xmlns:a16="http://schemas.microsoft.com/office/drawing/2014/main" id="{DD4F0814-5F21-477E-DC80-CBF189948E3C}"/>
              </a:ext>
            </a:extLst>
          </p:cNvPr>
          <p:cNvSpPr/>
          <p:nvPr/>
        </p:nvSpPr>
        <p:spPr>
          <a:xfrm>
            <a:off x="2810933" y="6134155"/>
            <a:ext cx="2457079" cy="3499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hlinkClick r:id="rId9" action="ppaction://hlinksldjump"/>
            <a:extLst>
              <a:ext uri="{FF2B5EF4-FFF2-40B4-BE49-F238E27FC236}">
                <a16:creationId xmlns:a16="http://schemas.microsoft.com/office/drawing/2014/main" id="{29E61325-EFA2-FC5C-676A-5E530DCB6D79}"/>
              </a:ext>
            </a:extLst>
          </p:cNvPr>
          <p:cNvSpPr/>
          <p:nvPr/>
        </p:nvSpPr>
        <p:spPr>
          <a:xfrm>
            <a:off x="5908678" y="5452532"/>
            <a:ext cx="2457079" cy="9256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hlinkClick r:id="rId10" action="ppaction://hlinksldjump"/>
            <a:extLst>
              <a:ext uri="{FF2B5EF4-FFF2-40B4-BE49-F238E27FC236}">
                <a16:creationId xmlns:a16="http://schemas.microsoft.com/office/drawing/2014/main" id="{C2199043-ECF9-C65D-0BEA-37D276D05D15}"/>
              </a:ext>
            </a:extLst>
          </p:cNvPr>
          <p:cNvSpPr/>
          <p:nvPr/>
        </p:nvSpPr>
        <p:spPr>
          <a:xfrm>
            <a:off x="5899339" y="6378222"/>
            <a:ext cx="2457079" cy="6208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hlinkClick r:id="rId11" action="ppaction://hlinksldjump"/>
            <a:extLst>
              <a:ext uri="{FF2B5EF4-FFF2-40B4-BE49-F238E27FC236}">
                <a16:creationId xmlns:a16="http://schemas.microsoft.com/office/drawing/2014/main" id="{0504ACC8-7DC4-C821-9533-DDF34A1AF85C}"/>
              </a:ext>
            </a:extLst>
          </p:cNvPr>
          <p:cNvSpPr/>
          <p:nvPr/>
        </p:nvSpPr>
        <p:spPr>
          <a:xfrm>
            <a:off x="5954463" y="6999111"/>
            <a:ext cx="2457079" cy="6208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hlinkClick r:id="rId12" action="ppaction://hlinksldjump"/>
            <a:extLst>
              <a:ext uri="{FF2B5EF4-FFF2-40B4-BE49-F238E27FC236}">
                <a16:creationId xmlns:a16="http://schemas.microsoft.com/office/drawing/2014/main" id="{EB990992-5369-3C3D-637F-CBE24BB0B728}"/>
              </a:ext>
            </a:extLst>
          </p:cNvPr>
          <p:cNvSpPr/>
          <p:nvPr/>
        </p:nvSpPr>
        <p:spPr>
          <a:xfrm>
            <a:off x="5954463" y="7627753"/>
            <a:ext cx="2457079" cy="68710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hlinkClick r:id="rId13" action="ppaction://hlinksldjump"/>
            <a:extLst>
              <a:ext uri="{FF2B5EF4-FFF2-40B4-BE49-F238E27FC236}">
                <a16:creationId xmlns:a16="http://schemas.microsoft.com/office/drawing/2014/main" id="{CA2BE18C-54A6-DC91-0266-1DDDBC132593}"/>
              </a:ext>
            </a:extLst>
          </p:cNvPr>
          <p:cNvSpPr/>
          <p:nvPr/>
        </p:nvSpPr>
        <p:spPr>
          <a:xfrm>
            <a:off x="8997084" y="5447053"/>
            <a:ext cx="2457079" cy="3499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hlinkClick r:id="rId14" action="ppaction://hlinksldjump"/>
            <a:extLst>
              <a:ext uri="{FF2B5EF4-FFF2-40B4-BE49-F238E27FC236}">
                <a16:creationId xmlns:a16="http://schemas.microsoft.com/office/drawing/2014/main" id="{E5D2CCB1-6645-76AF-F816-53074051C26D}"/>
              </a:ext>
            </a:extLst>
          </p:cNvPr>
          <p:cNvSpPr/>
          <p:nvPr/>
        </p:nvSpPr>
        <p:spPr>
          <a:xfrm>
            <a:off x="9006423" y="5797009"/>
            <a:ext cx="2457079" cy="3499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hlinkClick r:id="rId15" action="ppaction://hlinksldjump"/>
            <a:extLst>
              <a:ext uri="{FF2B5EF4-FFF2-40B4-BE49-F238E27FC236}">
                <a16:creationId xmlns:a16="http://schemas.microsoft.com/office/drawing/2014/main" id="{039E5385-7611-D170-321A-46BA32DA75EE}"/>
              </a:ext>
            </a:extLst>
          </p:cNvPr>
          <p:cNvSpPr/>
          <p:nvPr/>
        </p:nvSpPr>
        <p:spPr>
          <a:xfrm>
            <a:off x="9002524" y="6134154"/>
            <a:ext cx="2457079" cy="6208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hlinkClick r:id="rId16" action="ppaction://hlinksldjump"/>
            <a:extLst>
              <a:ext uri="{FF2B5EF4-FFF2-40B4-BE49-F238E27FC236}">
                <a16:creationId xmlns:a16="http://schemas.microsoft.com/office/drawing/2014/main" id="{F18AE0E5-C97A-82C4-9D72-E7EDE4114A91}"/>
              </a:ext>
            </a:extLst>
          </p:cNvPr>
          <p:cNvSpPr/>
          <p:nvPr/>
        </p:nvSpPr>
        <p:spPr>
          <a:xfrm>
            <a:off x="9009913" y="6755043"/>
            <a:ext cx="2457079" cy="63648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hlinkClick r:id="rId17" action="ppaction://hlinksldjump"/>
            <a:extLst>
              <a:ext uri="{FF2B5EF4-FFF2-40B4-BE49-F238E27FC236}">
                <a16:creationId xmlns:a16="http://schemas.microsoft.com/office/drawing/2014/main" id="{0761D870-7564-C29C-CC95-51176F1810FE}"/>
              </a:ext>
            </a:extLst>
          </p:cNvPr>
          <p:cNvSpPr/>
          <p:nvPr/>
        </p:nvSpPr>
        <p:spPr>
          <a:xfrm>
            <a:off x="12085490" y="5447053"/>
            <a:ext cx="2457079" cy="163121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04014137-BAD3-78CD-A1FA-7EEFE102C660}"/>
              </a:ext>
            </a:extLst>
          </p:cNvPr>
          <p:cNvPicPr>
            <a:picLocks noChangeAspect="1"/>
          </p:cNvPicPr>
          <p:nvPr/>
        </p:nvPicPr>
        <p:blipFill>
          <a:blip r:embed="rId18"/>
          <a:stretch>
            <a:fillRect/>
          </a:stretch>
        </p:blipFill>
        <p:spPr>
          <a:xfrm>
            <a:off x="15292608" y="1887900"/>
            <a:ext cx="1440000" cy="1440000"/>
          </a:xfrm>
          <a:prstGeom prst="rect">
            <a:avLst/>
          </a:prstGeom>
        </p:spPr>
      </p:pic>
      <p:sp>
        <p:nvSpPr>
          <p:cNvPr id="26" name="TextBox 25">
            <a:extLst>
              <a:ext uri="{FF2B5EF4-FFF2-40B4-BE49-F238E27FC236}">
                <a16:creationId xmlns:a16="http://schemas.microsoft.com/office/drawing/2014/main" id="{015C5A73-8659-BA01-7206-B89035B6B528}"/>
              </a:ext>
            </a:extLst>
          </p:cNvPr>
          <p:cNvSpPr txBox="1"/>
          <p:nvPr/>
        </p:nvSpPr>
        <p:spPr>
          <a:xfrm>
            <a:off x="14613762" y="1549346"/>
            <a:ext cx="2797693" cy="338554"/>
          </a:xfrm>
          <a:prstGeom prst="rect">
            <a:avLst/>
          </a:prstGeom>
          <a:noFill/>
        </p:spPr>
        <p:txBody>
          <a:bodyPr wrap="square" rtlCol="0">
            <a:spAutoFit/>
          </a:bodyPr>
          <a:lstStyle/>
          <a:p>
            <a:pPr algn="ctr"/>
            <a:r>
              <a:rPr lang="en-GB" sz="1600" dirty="0"/>
              <a:t>Amthor (1994)</a:t>
            </a:r>
            <a:endParaRPr lang="en-US" sz="1600" dirty="0"/>
          </a:p>
        </p:txBody>
      </p:sp>
    </p:spTree>
    <p:extLst>
      <p:ext uri="{BB962C8B-B14F-4D97-AF65-F5344CB8AC3E}">
        <p14:creationId xmlns:p14="http://schemas.microsoft.com/office/powerpoint/2010/main" val="4248829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5BB4A-A17C-B7FF-CAB2-8DD38F35E3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F853A0-65E5-C07C-97E3-FE57AA3D5310}"/>
              </a:ext>
            </a:extLst>
          </p:cNvPr>
          <p:cNvSpPr>
            <a:spLocks noGrp="1"/>
          </p:cNvSpPr>
          <p:nvPr>
            <p:ph type="title"/>
          </p:nvPr>
        </p:nvSpPr>
        <p:spPr/>
        <p:txBody>
          <a:bodyPr/>
          <a:lstStyle/>
          <a:p>
            <a:r>
              <a:rPr lang="en-GB" dirty="0"/>
              <a:t>Potential evaporation</a:t>
            </a:r>
            <a:endParaRPr lang="en-US" dirty="0"/>
          </a:p>
        </p:txBody>
      </p:sp>
      <p:sp>
        <p:nvSpPr>
          <p:cNvPr id="4" name="Rectangle 3">
            <a:hlinkClick r:id="rId2" action="ppaction://hlinksldjump"/>
            <a:extLst>
              <a:ext uri="{FF2B5EF4-FFF2-40B4-BE49-F238E27FC236}">
                <a16:creationId xmlns:a16="http://schemas.microsoft.com/office/drawing/2014/main" id="{FF2505DE-9480-01D5-E143-549214717195}"/>
              </a:ext>
            </a:extLst>
          </p:cNvPr>
          <p:cNvSpPr/>
          <p:nvPr/>
        </p:nvSpPr>
        <p:spPr>
          <a:xfrm>
            <a:off x="1" y="0"/>
            <a:ext cx="12815756"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hlinkClick r:id="rId3" action="ppaction://hlinksldjump"/>
            <a:extLst>
              <a:ext uri="{FF2B5EF4-FFF2-40B4-BE49-F238E27FC236}">
                <a16:creationId xmlns:a16="http://schemas.microsoft.com/office/drawing/2014/main" id="{23A64358-76CF-FAA3-C735-3C10FBBB3FA2}"/>
              </a:ext>
            </a:extLst>
          </p:cNvPr>
          <p:cNvSpPr/>
          <p:nvPr/>
        </p:nvSpPr>
        <p:spPr>
          <a:xfrm>
            <a:off x="12815757" y="-33368"/>
            <a:ext cx="2369120"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4D3141C-1DE6-DCD0-D80D-8263AAA52865}"/>
              </a:ext>
            </a:extLst>
          </p:cNvPr>
          <p:cNvSpPr txBox="1"/>
          <p:nvPr/>
        </p:nvSpPr>
        <p:spPr>
          <a:xfrm>
            <a:off x="112889" y="1487651"/>
            <a:ext cx="3172178" cy="5940088"/>
          </a:xfrm>
          <a:prstGeom prst="rect">
            <a:avLst/>
          </a:prstGeom>
          <a:noFill/>
        </p:spPr>
        <p:txBody>
          <a:bodyPr wrap="square" rtlCol="0">
            <a:spAutoFit/>
          </a:bodyPr>
          <a:lstStyle/>
          <a:p>
            <a:r>
              <a:rPr lang="en-GB" sz="2000" dirty="0"/>
              <a:t>INPUT VARIABLES</a:t>
            </a:r>
          </a:p>
          <a:p>
            <a:endParaRPr lang="en-GB" sz="2000" dirty="0"/>
          </a:p>
          <a:p>
            <a:pPr marL="342900" indent="-342900">
              <a:buFont typeface="Arial" panose="020B0604020202020204" pitchFamily="34" charset="0"/>
              <a:buChar char="•"/>
            </a:pPr>
            <a:r>
              <a:rPr lang="en-GB" sz="2000" dirty="0">
                <a:solidFill>
                  <a:srgbClr val="F6C700"/>
                </a:solidFill>
              </a:rPr>
              <a:t>R</a:t>
            </a:r>
            <a:r>
              <a:rPr lang="en-GB" sz="2000" baseline="-25000" dirty="0">
                <a:solidFill>
                  <a:srgbClr val="F6C700"/>
                </a:solidFill>
              </a:rPr>
              <a:t>n</a:t>
            </a:r>
            <a:endParaRPr lang="en-GB" sz="2000" dirty="0">
              <a:solidFill>
                <a:srgbClr val="F6C700"/>
              </a:solidFill>
            </a:endParaRPr>
          </a:p>
          <a:p>
            <a:pPr marL="342900" indent="-342900">
              <a:buFont typeface="Arial" panose="020B0604020202020204" pitchFamily="34" charset="0"/>
              <a:buChar char="•"/>
            </a:pPr>
            <a:r>
              <a:rPr lang="en-GB" sz="2000" dirty="0">
                <a:solidFill>
                  <a:srgbClr val="F6C700"/>
                </a:solidFill>
              </a:rPr>
              <a:t>T</a:t>
            </a:r>
            <a:r>
              <a:rPr lang="en-GB" sz="2000" baseline="-25000" dirty="0">
                <a:solidFill>
                  <a:srgbClr val="F6C700"/>
                </a:solidFill>
              </a:rPr>
              <a:t>a</a:t>
            </a:r>
            <a:endParaRPr lang="en-GB" sz="2000" dirty="0">
              <a:solidFill>
                <a:srgbClr val="F6C700"/>
              </a:solidFill>
            </a:endParaRPr>
          </a:p>
          <a:p>
            <a:pPr marL="342900" indent="-342900">
              <a:buFont typeface="Arial" panose="020B0604020202020204" pitchFamily="34" charset="0"/>
              <a:buChar char="•"/>
            </a:pPr>
            <a:r>
              <a:rPr lang="en-GB" sz="2000" dirty="0">
                <a:solidFill>
                  <a:srgbClr val="F6C700"/>
                </a:solidFill>
              </a:rPr>
              <a:t>VPD</a:t>
            </a:r>
          </a:p>
          <a:p>
            <a:pPr marL="342900" indent="-342900">
              <a:buFont typeface="Arial" panose="020B0604020202020204" pitchFamily="34" charset="0"/>
              <a:buChar char="•"/>
            </a:pPr>
            <a:r>
              <a:rPr lang="en-GB" sz="2000" dirty="0">
                <a:solidFill>
                  <a:srgbClr val="F6C700"/>
                </a:solidFill>
              </a:rPr>
              <a:t>Land Cover</a:t>
            </a:r>
          </a:p>
          <a:p>
            <a:pPr marL="342900" indent="-342900">
              <a:buFont typeface="Arial" panose="020B0604020202020204" pitchFamily="34" charset="0"/>
              <a:buChar char="•"/>
            </a:pPr>
            <a:endParaRPr lang="en-GB" sz="2000" dirty="0">
              <a:solidFill>
                <a:srgbClr val="F6C700"/>
              </a:solidFill>
            </a:endParaRPr>
          </a:p>
          <a:p>
            <a:pPr marL="342900" indent="-342900">
              <a:buFont typeface="Arial" panose="020B0604020202020204" pitchFamily="34" charset="0"/>
              <a:buChar char="•"/>
            </a:pPr>
            <a:r>
              <a:rPr lang="en-GB" sz="2000" dirty="0">
                <a:solidFill>
                  <a:srgbClr val="E5E3E3"/>
                </a:solidFill>
              </a:rPr>
              <a:t>LST</a:t>
            </a:r>
          </a:p>
          <a:p>
            <a:pPr marL="342900" indent="-342900">
              <a:buFont typeface="Arial" panose="020B0604020202020204" pitchFamily="34" charset="0"/>
              <a:buChar char="•"/>
            </a:pPr>
            <a:r>
              <a:rPr lang="en-GB" sz="2000" dirty="0">
                <a:solidFill>
                  <a:srgbClr val="E5E3E3"/>
                </a:solidFill>
              </a:rPr>
              <a:t>q</a:t>
            </a:r>
          </a:p>
          <a:p>
            <a:pPr marL="342900" indent="-342900">
              <a:buFont typeface="Arial" panose="020B0604020202020204" pitchFamily="34" charset="0"/>
              <a:buChar char="•"/>
            </a:pPr>
            <a:r>
              <a:rPr lang="en-GB" sz="2000" dirty="0">
                <a:solidFill>
                  <a:srgbClr val="E5E3E3"/>
                </a:solidFill>
              </a:rPr>
              <a:t>u</a:t>
            </a:r>
          </a:p>
          <a:p>
            <a:pPr marL="342900" indent="-342900">
              <a:buFont typeface="Arial" panose="020B0604020202020204" pitchFamily="34" charset="0"/>
              <a:buChar char="•"/>
            </a:pPr>
            <a:r>
              <a:rPr lang="en-GB" sz="2000" dirty="0">
                <a:solidFill>
                  <a:srgbClr val="E5E3E3"/>
                </a:solidFill>
              </a:rPr>
              <a:t>P</a:t>
            </a:r>
          </a:p>
          <a:p>
            <a:pPr marL="342900" indent="-342900">
              <a:buFont typeface="Arial" panose="020B0604020202020204" pitchFamily="34" charset="0"/>
              <a:buChar char="•"/>
            </a:pPr>
            <a:r>
              <a:rPr lang="en-GB" sz="2000" dirty="0">
                <a:solidFill>
                  <a:srgbClr val="E5E3E3"/>
                </a:solidFill>
              </a:rPr>
              <a:t>Γ</a:t>
            </a:r>
          </a:p>
          <a:p>
            <a:pPr marL="342900" indent="-342900">
              <a:buFont typeface="Arial" panose="020B0604020202020204" pitchFamily="34" charset="0"/>
              <a:buChar char="•"/>
            </a:pPr>
            <a:r>
              <a:rPr lang="en-GB" sz="2000" dirty="0">
                <a:solidFill>
                  <a:srgbClr val="E5E3E3"/>
                </a:solidFill>
              </a:rPr>
              <a:t>h</a:t>
            </a:r>
          </a:p>
          <a:p>
            <a:pPr marL="342900" indent="-342900">
              <a:buFont typeface="Arial" panose="020B0604020202020204" pitchFamily="34" charset="0"/>
              <a:buChar char="•"/>
            </a:pPr>
            <a:r>
              <a:rPr lang="en-GB" sz="2000" dirty="0">
                <a:solidFill>
                  <a:srgbClr val="F6C700"/>
                </a:solidFill>
              </a:rPr>
              <a:t>CI</a:t>
            </a:r>
          </a:p>
          <a:p>
            <a:pPr marL="342900" indent="-342900">
              <a:buFont typeface="Arial" panose="020B0604020202020204" pitchFamily="34" charset="0"/>
              <a:buChar char="•"/>
            </a:pPr>
            <a:r>
              <a:rPr lang="en-GB" sz="2000" dirty="0" err="1">
                <a:solidFill>
                  <a:srgbClr val="F6C700"/>
                </a:solidFill>
              </a:rPr>
              <a:t>χ</a:t>
            </a:r>
            <a:r>
              <a:rPr lang="en-GB" sz="2000" baseline="-25000" dirty="0" err="1">
                <a:solidFill>
                  <a:srgbClr val="F6C700"/>
                </a:solidFill>
              </a:rPr>
              <a:t>L</a:t>
            </a:r>
            <a:endParaRPr lang="en-GB" sz="2000" dirty="0">
              <a:solidFill>
                <a:srgbClr val="F6C700"/>
              </a:solidFill>
            </a:endParaRPr>
          </a:p>
          <a:p>
            <a:pPr marL="342900" indent="-342900">
              <a:buFont typeface="Arial" panose="020B0604020202020204" pitchFamily="34" charset="0"/>
              <a:buChar char="•"/>
            </a:pPr>
            <a:r>
              <a:rPr lang="en-GB" sz="2000" dirty="0">
                <a:solidFill>
                  <a:srgbClr val="F6C700"/>
                </a:solidFill>
              </a:rPr>
              <a:t>Solar θ</a:t>
            </a:r>
          </a:p>
          <a:p>
            <a:pPr marL="342900" indent="-342900">
              <a:buFont typeface="Arial" panose="020B0604020202020204" pitchFamily="34" charset="0"/>
              <a:buChar char="•"/>
            </a:pPr>
            <a:r>
              <a:rPr lang="en-GB" sz="2000" dirty="0">
                <a:solidFill>
                  <a:srgbClr val="E5E3E3"/>
                </a:solidFill>
              </a:rPr>
              <a:t>Leaf α and </a:t>
            </a:r>
            <a:r>
              <a:rPr lang="el-GR" sz="2000" dirty="0">
                <a:solidFill>
                  <a:srgbClr val="E5E3E3"/>
                </a:solidFill>
              </a:rPr>
              <a:t>τ</a:t>
            </a:r>
            <a:endParaRPr lang="en-GB" sz="2000" dirty="0">
              <a:solidFill>
                <a:srgbClr val="E5E3E3"/>
              </a:solidFill>
            </a:endParaRPr>
          </a:p>
          <a:p>
            <a:pPr marL="342900" indent="-342900">
              <a:buFont typeface="Arial" panose="020B0604020202020204" pitchFamily="34" charset="0"/>
              <a:buChar char="•"/>
            </a:pPr>
            <a:r>
              <a:rPr lang="en-GB" sz="2000" dirty="0">
                <a:solidFill>
                  <a:srgbClr val="E5E3E3"/>
                </a:solidFill>
              </a:rPr>
              <a:t>Soil α and </a:t>
            </a:r>
            <a:r>
              <a:rPr lang="el-GR" sz="2000" b="0" i="0" u="none" strike="noStrike" dirty="0">
                <a:solidFill>
                  <a:srgbClr val="E5E3E3"/>
                </a:solidFill>
                <a:effectLst/>
                <a:latin typeface="Arial" panose="020B0604020202020204" pitchFamily="34" charset="0"/>
              </a:rPr>
              <a:t>ᾱ</a:t>
            </a:r>
            <a:endParaRPr lang="en-GB" sz="2000" b="0" i="0" u="none" strike="noStrike" dirty="0">
              <a:solidFill>
                <a:srgbClr val="E5E3E3"/>
              </a:solidFill>
              <a:effectLst/>
              <a:latin typeface="Arial" panose="020B0604020202020204" pitchFamily="34" charset="0"/>
            </a:endParaRPr>
          </a:p>
          <a:p>
            <a:pPr marL="342900" indent="-342900">
              <a:buFont typeface="Arial" panose="020B0604020202020204" pitchFamily="34" charset="0"/>
              <a:buChar char="•"/>
            </a:pPr>
            <a:r>
              <a:rPr lang="en-GB" sz="2000" dirty="0">
                <a:solidFill>
                  <a:srgbClr val="F6C700"/>
                </a:solidFill>
                <a:latin typeface="Arial" panose="020B0604020202020204" pitchFamily="34" charset="0"/>
              </a:rPr>
              <a:t>LAI</a:t>
            </a:r>
            <a:endParaRPr lang="en-GB" sz="2000" dirty="0">
              <a:solidFill>
                <a:srgbClr val="F6C700"/>
              </a:solidFill>
            </a:endParaRPr>
          </a:p>
        </p:txBody>
      </p:sp>
      <p:pic>
        <p:nvPicPr>
          <p:cNvPr id="16" name="Picture 15">
            <a:extLst>
              <a:ext uri="{FF2B5EF4-FFF2-40B4-BE49-F238E27FC236}">
                <a16:creationId xmlns:a16="http://schemas.microsoft.com/office/drawing/2014/main" id="{7D280306-B3EA-3EAE-2F58-D6E2AC11ED31}"/>
              </a:ext>
            </a:extLst>
          </p:cNvPr>
          <p:cNvPicPr>
            <a:picLocks noChangeAspect="1"/>
          </p:cNvPicPr>
          <p:nvPr/>
        </p:nvPicPr>
        <p:blipFill>
          <a:blip r:embed="rId4"/>
          <a:stretch>
            <a:fillRect/>
          </a:stretch>
        </p:blipFill>
        <p:spPr>
          <a:xfrm>
            <a:off x="2700684" y="1702799"/>
            <a:ext cx="11938894" cy="6553596"/>
          </a:xfrm>
          <a:prstGeom prst="rect">
            <a:avLst/>
          </a:prstGeom>
        </p:spPr>
      </p:pic>
      <p:sp>
        <p:nvSpPr>
          <p:cNvPr id="19" name="TextBox 18">
            <a:extLst>
              <a:ext uri="{FF2B5EF4-FFF2-40B4-BE49-F238E27FC236}">
                <a16:creationId xmlns:a16="http://schemas.microsoft.com/office/drawing/2014/main" id="{ED838065-1E1A-D422-0227-576FB7D6E66A}"/>
              </a:ext>
            </a:extLst>
          </p:cNvPr>
          <p:cNvSpPr txBox="1"/>
          <p:nvPr/>
        </p:nvSpPr>
        <p:spPr>
          <a:xfrm>
            <a:off x="2810933" y="5452533"/>
            <a:ext cx="2438400" cy="1015663"/>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No G</a:t>
            </a:r>
          </a:p>
          <a:p>
            <a:pPr marL="457200" indent="-457200">
              <a:buSzPct val="150000"/>
              <a:buFont typeface="Arial" panose="020B0604020202020204" pitchFamily="34" charset="0"/>
              <a:buChar char="•"/>
            </a:pPr>
            <a:r>
              <a:rPr lang="en-GB" sz="2000" dirty="0">
                <a:solidFill>
                  <a:srgbClr val="E5E3E3"/>
                </a:solidFill>
              </a:rPr>
              <a:t>Modelled G/R</a:t>
            </a:r>
            <a:r>
              <a:rPr lang="en-GB" sz="2000" baseline="-25000" dirty="0">
                <a:solidFill>
                  <a:srgbClr val="E5E3E3"/>
                </a:solidFill>
              </a:rPr>
              <a:t>n</a:t>
            </a:r>
          </a:p>
          <a:p>
            <a:pPr marL="457200" indent="-457200">
              <a:buSzPct val="150000"/>
              <a:buFont typeface="Arial" panose="020B0604020202020204" pitchFamily="34" charset="0"/>
              <a:buChar char="•"/>
            </a:pPr>
            <a:r>
              <a:rPr lang="en-GB" sz="2000" dirty="0">
                <a:solidFill>
                  <a:srgbClr val="E5E3E3"/>
                </a:solidFill>
              </a:rPr>
              <a:t>Wang-Bras</a:t>
            </a:r>
            <a:endParaRPr lang="en-US" sz="2000" dirty="0">
              <a:solidFill>
                <a:srgbClr val="E5E3E3"/>
              </a:solidFill>
            </a:endParaRPr>
          </a:p>
        </p:txBody>
      </p:sp>
      <p:sp>
        <p:nvSpPr>
          <p:cNvPr id="20" name="TextBox 19">
            <a:extLst>
              <a:ext uri="{FF2B5EF4-FFF2-40B4-BE49-F238E27FC236}">
                <a16:creationId xmlns:a16="http://schemas.microsoft.com/office/drawing/2014/main" id="{A67760FA-D752-0799-2D56-43A385D034C0}"/>
              </a:ext>
            </a:extLst>
          </p:cNvPr>
          <p:cNvSpPr txBox="1"/>
          <p:nvPr/>
        </p:nvSpPr>
        <p:spPr>
          <a:xfrm>
            <a:off x="5918018" y="5452533"/>
            <a:ext cx="2438400" cy="2862322"/>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No canopy radiative interception</a:t>
            </a:r>
          </a:p>
          <a:p>
            <a:pPr marL="457200" indent="-457200">
              <a:buSzPct val="150000"/>
              <a:buFont typeface="Arial" panose="020B0604020202020204" pitchFamily="34" charset="0"/>
              <a:buChar char="•"/>
            </a:pPr>
            <a:r>
              <a:rPr lang="en-GB" sz="2000" dirty="0">
                <a:solidFill>
                  <a:srgbClr val="E5E3E3"/>
                </a:solidFill>
              </a:rPr>
              <a:t>Beer-Lambert law</a:t>
            </a:r>
          </a:p>
          <a:p>
            <a:pPr marL="457200" indent="-457200">
              <a:buSzPct val="150000"/>
              <a:buFont typeface="Arial" panose="020B0604020202020204" pitchFamily="34" charset="0"/>
              <a:buChar char="•"/>
            </a:pPr>
            <a:r>
              <a:rPr lang="en-GB" sz="2000" dirty="0">
                <a:solidFill>
                  <a:srgbClr val="000000"/>
                </a:solidFill>
              </a:rPr>
              <a:t>Adjusted Beer-Lambert law</a:t>
            </a:r>
          </a:p>
          <a:p>
            <a:pPr marL="457200" indent="-457200">
              <a:buSzPct val="150000"/>
              <a:buFont typeface="Arial" panose="020B0604020202020204" pitchFamily="34" charset="0"/>
              <a:buChar char="•"/>
            </a:pPr>
            <a:r>
              <a:rPr lang="en-GB" sz="2000" dirty="0">
                <a:solidFill>
                  <a:srgbClr val="E5E3E3"/>
                </a:solidFill>
              </a:rPr>
              <a:t>Radiative transfer model</a:t>
            </a:r>
            <a:endParaRPr lang="en-US" sz="2000" dirty="0">
              <a:solidFill>
                <a:srgbClr val="E5E3E3"/>
              </a:solidFill>
            </a:endParaRPr>
          </a:p>
        </p:txBody>
      </p:sp>
      <p:sp>
        <p:nvSpPr>
          <p:cNvPr id="21" name="TextBox 20">
            <a:extLst>
              <a:ext uri="{FF2B5EF4-FFF2-40B4-BE49-F238E27FC236}">
                <a16:creationId xmlns:a16="http://schemas.microsoft.com/office/drawing/2014/main" id="{F4CF0850-D9F4-25DE-456B-A427CB67D9E0}"/>
              </a:ext>
            </a:extLst>
          </p:cNvPr>
          <p:cNvSpPr txBox="1"/>
          <p:nvPr/>
        </p:nvSpPr>
        <p:spPr>
          <a:xfrm>
            <a:off x="9006424" y="5452533"/>
            <a:ext cx="2438400" cy="1938992"/>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Standard fixed</a:t>
            </a:r>
          </a:p>
          <a:p>
            <a:pPr marL="457200" indent="-457200">
              <a:buSzPct val="150000"/>
              <a:buFont typeface="Arial" panose="020B0604020202020204" pitchFamily="34" charset="0"/>
              <a:buChar char="•"/>
            </a:pPr>
            <a:r>
              <a:rPr lang="en-GB" sz="2000" dirty="0">
                <a:solidFill>
                  <a:srgbClr val="E5E3E3"/>
                </a:solidFill>
              </a:rPr>
              <a:t>Optimised fixed</a:t>
            </a:r>
          </a:p>
          <a:p>
            <a:pPr marL="457200" indent="-457200">
              <a:buSzPct val="150000"/>
              <a:buFont typeface="Arial" panose="020B0604020202020204" pitchFamily="34" charset="0"/>
              <a:buChar char="•"/>
            </a:pPr>
            <a:r>
              <a:rPr lang="en-GB" sz="2000" dirty="0">
                <a:solidFill>
                  <a:srgbClr val="E5E3E3"/>
                </a:solidFill>
              </a:rPr>
              <a:t>Theoretical model</a:t>
            </a:r>
          </a:p>
          <a:p>
            <a:pPr marL="457200" indent="-457200">
              <a:buSzPct val="150000"/>
              <a:buFont typeface="Arial" panose="020B0604020202020204" pitchFamily="34" charset="0"/>
              <a:buChar char="•"/>
            </a:pPr>
            <a:r>
              <a:rPr lang="en-GB" sz="2000" dirty="0">
                <a:solidFill>
                  <a:srgbClr val="E5E3E3"/>
                </a:solidFill>
              </a:rPr>
              <a:t>Empirical AI relation</a:t>
            </a:r>
            <a:endParaRPr lang="en-US" sz="2000" dirty="0">
              <a:solidFill>
                <a:srgbClr val="E5E3E3"/>
              </a:solidFill>
            </a:endParaRPr>
          </a:p>
        </p:txBody>
      </p:sp>
      <p:sp>
        <p:nvSpPr>
          <p:cNvPr id="22" name="TextBox 21">
            <a:extLst>
              <a:ext uri="{FF2B5EF4-FFF2-40B4-BE49-F238E27FC236}">
                <a16:creationId xmlns:a16="http://schemas.microsoft.com/office/drawing/2014/main" id="{CA7B6022-87E8-8958-34BF-3D98E84E068A}"/>
              </a:ext>
            </a:extLst>
          </p:cNvPr>
          <p:cNvSpPr txBox="1"/>
          <p:nvPr/>
        </p:nvSpPr>
        <p:spPr>
          <a:xfrm>
            <a:off x="12090930" y="5452533"/>
            <a:ext cx="2438400" cy="1631216"/>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Thom’s equation</a:t>
            </a:r>
          </a:p>
          <a:p>
            <a:pPr marL="457200" indent="-457200">
              <a:buSzPct val="150000"/>
              <a:buFont typeface="Arial" panose="020B0604020202020204" pitchFamily="34" charset="0"/>
              <a:buChar char="•"/>
            </a:pPr>
            <a:r>
              <a:rPr lang="en-GB" sz="2000" dirty="0">
                <a:solidFill>
                  <a:srgbClr val="E5E3E3"/>
                </a:solidFill>
              </a:rPr>
              <a:t>Simplification of Thom’s equation</a:t>
            </a:r>
            <a:endParaRPr lang="en-US" sz="2000" dirty="0">
              <a:solidFill>
                <a:srgbClr val="E5E3E3"/>
              </a:solidFill>
            </a:endParaRPr>
          </a:p>
        </p:txBody>
      </p:sp>
      <p:sp>
        <p:nvSpPr>
          <p:cNvPr id="8" name="Rectangle 7">
            <a:hlinkClick r:id="rId5" action="ppaction://hlinksldjump"/>
            <a:extLst>
              <a:ext uri="{FF2B5EF4-FFF2-40B4-BE49-F238E27FC236}">
                <a16:creationId xmlns:a16="http://schemas.microsoft.com/office/drawing/2014/main" id="{C5F7CDDA-56EF-CBEA-0CE6-1E97FE49D588}"/>
              </a:ext>
            </a:extLst>
          </p:cNvPr>
          <p:cNvSpPr/>
          <p:nvPr/>
        </p:nvSpPr>
        <p:spPr>
          <a:xfrm>
            <a:off x="15207454" y="-32869"/>
            <a:ext cx="2133602"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hlinkClick r:id="rId6" action="ppaction://hlinksldjump"/>
            <a:extLst>
              <a:ext uri="{FF2B5EF4-FFF2-40B4-BE49-F238E27FC236}">
                <a16:creationId xmlns:a16="http://schemas.microsoft.com/office/drawing/2014/main" id="{A343C45B-B520-CBE5-335B-20CBA8863CDD}"/>
              </a:ext>
            </a:extLst>
          </p:cNvPr>
          <p:cNvSpPr/>
          <p:nvPr/>
        </p:nvSpPr>
        <p:spPr>
          <a:xfrm>
            <a:off x="2810933" y="5452533"/>
            <a:ext cx="2457079" cy="3499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hlinkClick r:id="rId7" action="ppaction://hlinksldjump"/>
            <a:extLst>
              <a:ext uri="{FF2B5EF4-FFF2-40B4-BE49-F238E27FC236}">
                <a16:creationId xmlns:a16="http://schemas.microsoft.com/office/drawing/2014/main" id="{0D07F9B5-1134-0D2A-460F-83DA215C31F8}"/>
              </a:ext>
            </a:extLst>
          </p:cNvPr>
          <p:cNvSpPr/>
          <p:nvPr/>
        </p:nvSpPr>
        <p:spPr>
          <a:xfrm>
            <a:off x="2810933" y="5802489"/>
            <a:ext cx="2457079" cy="33166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hlinkClick r:id="rId8" action="ppaction://hlinksldjump"/>
            <a:extLst>
              <a:ext uri="{FF2B5EF4-FFF2-40B4-BE49-F238E27FC236}">
                <a16:creationId xmlns:a16="http://schemas.microsoft.com/office/drawing/2014/main" id="{929A81ED-8F7D-2AAD-9692-4012CC2A8C7F}"/>
              </a:ext>
            </a:extLst>
          </p:cNvPr>
          <p:cNvSpPr/>
          <p:nvPr/>
        </p:nvSpPr>
        <p:spPr>
          <a:xfrm>
            <a:off x="2810933" y="6134155"/>
            <a:ext cx="2457079" cy="3499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hlinkClick r:id="rId9" action="ppaction://hlinksldjump"/>
            <a:extLst>
              <a:ext uri="{FF2B5EF4-FFF2-40B4-BE49-F238E27FC236}">
                <a16:creationId xmlns:a16="http://schemas.microsoft.com/office/drawing/2014/main" id="{B200E39C-F0E5-8591-A3FE-5EE8B5D469E0}"/>
              </a:ext>
            </a:extLst>
          </p:cNvPr>
          <p:cNvSpPr/>
          <p:nvPr/>
        </p:nvSpPr>
        <p:spPr>
          <a:xfrm>
            <a:off x="5908678" y="5452532"/>
            <a:ext cx="2457079" cy="9256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hlinkClick r:id="rId10" action="ppaction://hlinksldjump"/>
            <a:extLst>
              <a:ext uri="{FF2B5EF4-FFF2-40B4-BE49-F238E27FC236}">
                <a16:creationId xmlns:a16="http://schemas.microsoft.com/office/drawing/2014/main" id="{D223341F-B113-18C8-214D-3F132001F494}"/>
              </a:ext>
            </a:extLst>
          </p:cNvPr>
          <p:cNvSpPr/>
          <p:nvPr/>
        </p:nvSpPr>
        <p:spPr>
          <a:xfrm>
            <a:off x="5899339" y="6378222"/>
            <a:ext cx="2457079" cy="6208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hlinkClick r:id="rId11" action="ppaction://hlinksldjump"/>
            <a:extLst>
              <a:ext uri="{FF2B5EF4-FFF2-40B4-BE49-F238E27FC236}">
                <a16:creationId xmlns:a16="http://schemas.microsoft.com/office/drawing/2014/main" id="{B0FED527-D2D8-301A-C1D0-70A168A04F7D}"/>
              </a:ext>
            </a:extLst>
          </p:cNvPr>
          <p:cNvSpPr/>
          <p:nvPr/>
        </p:nvSpPr>
        <p:spPr>
          <a:xfrm>
            <a:off x="5954463" y="6999111"/>
            <a:ext cx="2457079" cy="6208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hlinkClick r:id="rId12" action="ppaction://hlinksldjump"/>
            <a:extLst>
              <a:ext uri="{FF2B5EF4-FFF2-40B4-BE49-F238E27FC236}">
                <a16:creationId xmlns:a16="http://schemas.microsoft.com/office/drawing/2014/main" id="{CBA4EA53-64B0-2AA9-EB2A-7AEA12786FBA}"/>
              </a:ext>
            </a:extLst>
          </p:cNvPr>
          <p:cNvSpPr/>
          <p:nvPr/>
        </p:nvSpPr>
        <p:spPr>
          <a:xfrm>
            <a:off x="5954463" y="7627753"/>
            <a:ext cx="2457079" cy="68710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hlinkClick r:id="rId13" action="ppaction://hlinksldjump"/>
            <a:extLst>
              <a:ext uri="{FF2B5EF4-FFF2-40B4-BE49-F238E27FC236}">
                <a16:creationId xmlns:a16="http://schemas.microsoft.com/office/drawing/2014/main" id="{38565F99-C8A7-94E2-B376-98DF7076F2E6}"/>
              </a:ext>
            </a:extLst>
          </p:cNvPr>
          <p:cNvSpPr/>
          <p:nvPr/>
        </p:nvSpPr>
        <p:spPr>
          <a:xfrm>
            <a:off x="8997084" y="5447053"/>
            <a:ext cx="2457079" cy="3499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hlinkClick r:id="rId14" action="ppaction://hlinksldjump"/>
            <a:extLst>
              <a:ext uri="{FF2B5EF4-FFF2-40B4-BE49-F238E27FC236}">
                <a16:creationId xmlns:a16="http://schemas.microsoft.com/office/drawing/2014/main" id="{39A2F3ED-6E2D-193E-4A70-6CEB263BEEF4}"/>
              </a:ext>
            </a:extLst>
          </p:cNvPr>
          <p:cNvSpPr/>
          <p:nvPr/>
        </p:nvSpPr>
        <p:spPr>
          <a:xfrm>
            <a:off x="9006423" y="5797009"/>
            <a:ext cx="2457079" cy="3499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hlinkClick r:id="rId15" action="ppaction://hlinksldjump"/>
            <a:extLst>
              <a:ext uri="{FF2B5EF4-FFF2-40B4-BE49-F238E27FC236}">
                <a16:creationId xmlns:a16="http://schemas.microsoft.com/office/drawing/2014/main" id="{3CB9376D-BC2B-73E6-821B-745D4E3D4B6D}"/>
              </a:ext>
            </a:extLst>
          </p:cNvPr>
          <p:cNvSpPr/>
          <p:nvPr/>
        </p:nvSpPr>
        <p:spPr>
          <a:xfrm>
            <a:off x="9002524" y="6134154"/>
            <a:ext cx="2457079" cy="6208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hlinkClick r:id="rId16" action="ppaction://hlinksldjump"/>
            <a:extLst>
              <a:ext uri="{FF2B5EF4-FFF2-40B4-BE49-F238E27FC236}">
                <a16:creationId xmlns:a16="http://schemas.microsoft.com/office/drawing/2014/main" id="{BDE98751-7011-E050-FB39-9914CD388F30}"/>
              </a:ext>
            </a:extLst>
          </p:cNvPr>
          <p:cNvSpPr/>
          <p:nvPr/>
        </p:nvSpPr>
        <p:spPr>
          <a:xfrm>
            <a:off x="9009913" y="6755043"/>
            <a:ext cx="2457079" cy="63648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hlinkClick r:id="rId17" action="ppaction://hlinksldjump"/>
            <a:extLst>
              <a:ext uri="{FF2B5EF4-FFF2-40B4-BE49-F238E27FC236}">
                <a16:creationId xmlns:a16="http://schemas.microsoft.com/office/drawing/2014/main" id="{F4445753-9711-ADAA-01DD-FC680955C371}"/>
              </a:ext>
            </a:extLst>
          </p:cNvPr>
          <p:cNvSpPr/>
          <p:nvPr/>
        </p:nvSpPr>
        <p:spPr>
          <a:xfrm>
            <a:off x="12085490" y="5447053"/>
            <a:ext cx="2457079" cy="163121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a:extLst>
              <a:ext uri="{FF2B5EF4-FFF2-40B4-BE49-F238E27FC236}">
                <a16:creationId xmlns:a16="http://schemas.microsoft.com/office/drawing/2014/main" id="{A05B1B2E-0047-784E-9A6D-36C0FE7C1123}"/>
              </a:ext>
            </a:extLst>
          </p:cNvPr>
          <p:cNvPicPr>
            <a:picLocks noChangeAspect="1"/>
          </p:cNvPicPr>
          <p:nvPr/>
        </p:nvPicPr>
        <p:blipFill>
          <a:blip r:embed="rId18"/>
          <a:stretch>
            <a:fillRect/>
          </a:stretch>
        </p:blipFill>
        <p:spPr>
          <a:xfrm>
            <a:off x="15292608" y="1887900"/>
            <a:ext cx="1440000" cy="1440000"/>
          </a:xfrm>
          <a:prstGeom prst="rect">
            <a:avLst/>
          </a:prstGeom>
        </p:spPr>
      </p:pic>
      <p:sp>
        <p:nvSpPr>
          <p:cNvPr id="25" name="TextBox 24">
            <a:extLst>
              <a:ext uri="{FF2B5EF4-FFF2-40B4-BE49-F238E27FC236}">
                <a16:creationId xmlns:a16="http://schemas.microsoft.com/office/drawing/2014/main" id="{BC50E167-3A43-D876-B51E-F95A80DC68FD}"/>
              </a:ext>
            </a:extLst>
          </p:cNvPr>
          <p:cNvSpPr txBox="1"/>
          <p:nvPr/>
        </p:nvSpPr>
        <p:spPr>
          <a:xfrm>
            <a:off x="14613762" y="1549346"/>
            <a:ext cx="2797693" cy="338554"/>
          </a:xfrm>
          <a:prstGeom prst="rect">
            <a:avLst/>
          </a:prstGeom>
          <a:noFill/>
        </p:spPr>
        <p:txBody>
          <a:bodyPr wrap="square" rtlCol="0">
            <a:spAutoFit/>
          </a:bodyPr>
          <a:lstStyle/>
          <a:p>
            <a:pPr algn="ctr"/>
            <a:r>
              <a:rPr lang="en-GB" sz="1600" dirty="0"/>
              <a:t>Amthor (1994)</a:t>
            </a:r>
            <a:endParaRPr lang="en-US" sz="1600" dirty="0"/>
          </a:p>
        </p:txBody>
      </p:sp>
      <p:pic>
        <p:nvPicPr>
          <p:cNvPr id="27" name="Picture 26">
            <a:extLst>
              <a:ext uri="{FF2B5EF4-FFF2-40B4-BE49-F238E27FC236}">
                <a16:creationId xmlns:a16="http://schemas.microsoft.com/office/drawing/2014/main" id="{A15A237B-4AA9-EC40-D36B-2446C93FB185}"/>
              </a:ext>
            </a:extLst>
          </p:cNvPr>
          <p:cNvPicPr>
            <a:picLocks noChangeAspect="1"/>
          </p:cNvPicPr>
          <p:nvPr/>
        </p:nvPicPr>
        <p:blipFill>
          <a:blip r:embed="rId19"/>
          <a:stretch>
            <a:fillRect/>
          </a:stretch>
        </p:blipFill>
        <p:spPr>
          <a:xfrm>
            <a:off x="15292608" y="3737695"/>
            <a:ext cx="1440000" cy="1440000"/>
          </a:xfrm>
          <a:prstGeom prst="rect">
            <a:avLst/>
          </a:prstGeom>
        </p:spPr>
      </p:pic>
      <p:sp>
        <p:nvSpPr>
          <p:cNvPr id="28" name="TextBox 27">
            <a:extLst>
              <a:ext uri="{FF2B5EF4-FFF2-40B4-BE49-F238E27FC236}">
                <a16:creationId xmlns:a16="http://schemas.microsoft.com/office/drawing/2014/main" id="{507BE755-95FA-F588-5C0C-B43CAAE8A64C}"/>
              </a:ext>
            </a:extLst>
          </p:cNvPr>
          <p:cNvSpPr txBox="1"/>
          <p:nvPr/>
        </p:nvSpPr>
        <p:spPr>
          <a:xfrm>
            <a:off x="14563425" y="3340681"/>
            <a:ext cx="2797693" cy="338554"/>
          </a:xfrm>
          <a:prstGeom prst="rect">
            <a:avLst/>
          </a:prstGeom>
          <a:noFill/>
        </p:spPr>
        <p:txBody>
          <a:bodyPr wrap="square" rtlCol="0">
            <a:spAutoFit/>
          </a:bodyPr>
          <a:lstStyle/>
          <a:p>
            <a:pPr algn="ctr"/>
            <a:r>
              <a:rPr lang="en-GB" sz="1600" dirty="0"/>
              <a:t>Sellers (1985)</a:t>
            </a:r>
            <a:endParaRPr lang="en-US" sz="1600" dirty="0"/>
          </a:p>
        </p:txBody>
      </p:sp>
    </p:spTree>
    <p:extLst>
      <p:ext uri="{BB962C8B-B14F-4D97-AF65-F5344CB8AC3E}">
        <p14:creationId xmlns:p14="http://schemas.microsoft.com/office/powerpoint/2010/main" val="24152491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FB431E-950C-FCF8-46C6-44F7DEB573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A0C788-07C6-F749-0DFA-3513CF7C97F8}"/>
              </a:ext>
            </a:extLst>
          </p:cNvPr>
          <p:cNvSpPr>
            <a:spLocks noGrp="1"/>
          </p:cNvSpPr>
          <p:nvPr>
            <p:ph type="title"/>
          </p:nvPr>
        </p:nvSpPr>
        <p:spPr/>
        <p:txBody>
          <a:bodyPr/>
          <a:lstStyle/>
          <a:p>
            <a:r>
              <a:rPr lang="en-GB" dirty="0"/>
              <a:t>Potential evaporation</a:t>
            </a:r>
            <a:endParaRPr lang="en-US" dirty="0"/>
          </a:p>
        </p:txBody>
      </p:sp>
      <p:sp>
        <p:nvSpPr>
          <p:cNvPr id="4" name="Rectangle 3">
            <a:hlinkClick r:id="rId2" action="ppaction://hlinksldjump"/>
            <a:extLst>
              <a:ext uri="{FF2B5EF4-FFF2-40B4-BE49-F238E27FC236}">
                <a16:creationId xmlns:a16="http://schemas.microsoft.com/office/drawing/2014/main" id="{BCCA4CE1-506B-A008-C0EF-81E57EC9165A}"/>
              </a:ext>
            </a:extLst>
          </p:cNvPr>
          <p:cNvSpPr/>
          <p:nvPr/>
        </p:nvSpPr>
        <p:spPr>
          <a:xfrm>
            <a:off x="1" y="0"/>
            <a:ext cx="12815756"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hlinkClick r:id="rId3" action="ppaction://hlinksldjump"/>
            <a:extLst>
              <a:ext uri="{FF2B5EF4-FFF2-40B4-BE49-F238E27FC236}">
                <a16:creationId xmlns:a16="http://schemas.microsoft.com/office/drawing/2014/main" id="{8FE9D88D-E3DC-A57F-4646-6701122D5C0D}"/>
              </a:ext>
            </a:extLst>
          </p:cNvPr>
          <p:cNvSpPr/>
          <p:nvPr/>
        </p:nvSpPr>
        <p:spPr>
          <a:xfrm>
            <a:off x="12815757" y="-33368"/>
            <a:ext cx="2369120"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0F7C133-B4D9-C09C-6FA1-12FDD9A0D8CA}"/>
              </a:ext>
            </a:extLst>
          </p:cNvPr>
          <p:cNvSpPr txBox="1"/>
          <p:nvPr/>
        </p:nvSpPr>
        <p:spPr>
          <a:xfrm>
            <a:off x="112889" y="1487651"/>
            <a:ext cx="3172178" cy="5940088"/>
          </a:xfrm>
          <a:prstGeom prst="rect">
            <a:avLst/>
          </a:prstGeom>
          <a:noFill/>
        </p:spPr>
        <p:txBody>
          <a:bodyPr wrap="square" rtlCol="0">
            <a:spAutoFit/>
          </a:bodyPr>
          <a:lstStyle/>
          <a:p>
            <a:r>
              <a:rPr lang="en-GB" sz="2000" dirty="0"/>
              <a:t>INPUT VARIABLES</a:t>
            </a:r>
          </a:p>
          <a:p>
            <a:endParaRPr lang="en-GB" sz="2000" dirty="0"/>
          </a:p>
          <a:p>
            <a:pPr marL="342900" indent="-342900">
              <a:buFont typeface="Arial" panose="020B0604020202020204" pitchFamily="34" charset="0"/>
              <a:buChar char="•"/>
            </a:pPr>
            <a:r>
              <a:rPr lang="en-GB" sz="2000" dirty="0">
                <a:solidFill>
                  <a:srgbClr val="F6C700"/>
                </a:solidFill>
              </a:rPr>
              <a:t>R</a:t>
            </a:r>
            <a:r>
              <a:rPr lang="en-GB" sz="2000" baseline="-25000" dirty="0">
                <a:solidFill>
                  <a:srgbClr val="F6C700"/>
                </a:solidFill>
              </a:rPr>
              <a:t>n</a:t>
            </a:r>
            <a:endParaRPr lang="en-GB" sz="2000" dirty="0">
              <a:solidFill>
                <a:srgbClr val="F6C700"/>
              </a:solidFill>
            </a:endParaRPr>
          </a:p>
          <a:p>
            <a:pPr marL="342900" indent="-342900">
              <a:buFont typeface="Arial" panose="020B0604020202020204" pitchFamily="34" charset="0"/>
              <a:buChar char="•"/>
            </a:pPr>
            <a:r>
              <a:rPr lang="en-GB" sz="2000" dirty="0">
                <a:solidFill>
                  <a:srgbClr val="F6C700"/>
                </a:solidFill>
              </a:rPr>
              <a:t>T</a:t>
            </a:r>
            <a:r>
              <a:rPr lang="en-GB" sz="2000" baseline="-25000" dirty="0">
                <a:solidFill>
                  <a:srgbClr val="F6C700"/>
                </a:solidFill>
              </a:rPr>
              <a:t>a</a:t>
            </a:r>
            <a:endParaRPr lang="en-GB" sz="2000" dirty="0">
              <a:solidFill>
                <a:srgbClr val="F6C700"/>
              </a:solidFill>
            </a:endParaRPr>
          </a:p>
          <a:p>
            <a:pPr marL="342900" indent="-342900">
              <a:buFont typeface="Arial" panose="020B0604020202020204" pitchFamily="34" charset="0"/>
              <a:buChar char="•"/>
            </a:pPr>
            <a:r>
              <a:rPr lang="en-GB" sz="2000" dirty="0">
                <a:solidFill>
                  <a:srgbClr val="F6C700"/>
                </a:solidFill>
              </a:rPr>
              <a:t>VPD</a:t>
            </a:r>
          </a:p>
          <a:p>
            <a:pPr marL="342900" indent="-342900">
              <a:buFont typeface="Arial" panose="020B0604020202020204" pitchFamily="34" charset="0"/>
              <a:buChar char="•"/>
            </a:pPr>
            <a:r>
              <a:rPr lang="en-GB" sz="2000" dirty="0">
                <a:solidFill>
                  <a:srgbClr val="F6C700"/>
                </a:solidFill>
              </a:rPr>
              <a:t>Land Cover</a:t>
            </a:r>
          </a:p>
          <a:p>
            <a:pPr marL="342900" indent="-342900">
              <a:buFont typeface="Arial" panose="020B0604020202020204" pitchFamily="34" charset="0"/>
              <a:buChar char="•"/>
            </a:pPr>
            <a:endParaRPr lang="en-GB" sz="2000" dirty="0">
              <a:solidFill>
                <a:srgbClr val="F6C700"/>
              </a:solidFill>
            </a:endParaRPr>
          </a:p>
          <a:p>
            <a:pPr marL="342900" indent="-342900">
              <a:buFont typeface="Arial" panose="020B0604020202020204" pitchFamily="34" charset="0"/>
              <a:buChar char="•"/>
            </a:pPr>
            <a:r>
              <a:rPr lang="en-GB" sz="2000" dirty="0">
                <a:solidFill>
                  <a:srgbClr val="E5E3E3"/>
                </a:solidFill>
              </a:rPr>
              <a:t>LST</a:t>
            </a:r>
          </a:p>
          <a:p>
            <a:pPr marL="342900" indent="-342900">
              <a:buFont typeface="Arial" panose="020B0604020202020204" pitchFamily="34" charset="0"/>
              <a:buChar char="•"/>
            </a:pPr>
            <a:r>
              <a:rPr lang="en-GB" sz="2000" dirty="0">
                <a:solidFill>
                  <a:srgbClr val="E5E3E3"/>
                </a:solidFill>
              </a:rPr>
              <a:t>q</a:t>
            </a:r>
          </a:p>
          <a:p>
            <a:pPr marL="342900" indent="-342900">
              <a:buFont typeface="Arial" panose="020B0604020202020204" pitchFamily="34" charset="0"/>
              <a:buChar char="•"/>
            </a:pPr>
            <a:r>
              <a:rPr lang="en-GB" sz="2000" dirty="0">
                <a:solidFill>
                  <a:srgbClr val="E5E3E3"/>
                </a:solidFill>
              </a:rPr>
              <a:t>u</a:t>
            </a:r>
          </a:p>
          <a:p>
            <a:pPr marL="342900" indent="-342900">
              <a:buFont typeface="Arial" panose="020B0604020202020204" pitchFamily="34" charset="0"/>
              <a:buChar char="•"/>
            </a:pPr>
            <a:r>
              <a:rPr lang="en-GB" sz="2000" dirty="0">
                <a:solidFill>
                  <a:srgbClr val="E5E3E3"/>
                </a:solidFill>
              </a:rPr>
              <a:t>P</a:t>
            </a:r>
          </a:p>
          <a:p>
            <a:pPr marL="342900" indent="-342900">
              <a:buFont typeface="Arial" panose="020B0604020202020204" pitchFamily="34" charset="0"/>
              <a:buChar char="•"/>
            </a:pPr>
            <a:r>
              <a:rPr lang="en-GB" sz="2000" dirty="0">
                <a:solidFill>
                  <a:srgbClr val="E5E3E3"/>
                </a:solidFill>
              </a:rPr>
              <a:t>Γ</a:t>
            </a:r>
          </a:p>
          <a:p>
            <a:pPr marL="342900" indent="-342900">
              <a:buFont typeface="Arial" panose="020B0604020202020204" pitchFamily="34" charset="0"/>
              <a:buChar char="•"/>
            </a:pPr>
            <a:r>
              <a:rPr lang="en-GB" sz="2000" dirty="0">
                <a:solidFill>
                  <a:srgbClr val="E5E3E3"/>
                </a:solidFill>
              </a:rPr>
              <a:t>h</a:t>
            </a:r>
          </a:p>
          <a:p>
            <a:pPr marL="342900" indent="-342900">
              <a:buFont typeface="Arial" panose="020B0604020202020204" pitchFamily="34" charset="0"/>
              <a:buChar char="•"/>
            </a:pPr>
            <a:r>
              <a:rPr lang="en-GB" sz="2000" dirty="0">
                <a:solidFill>
                  <a:srgbClr val="E5E3E3"/>
                </a:solidFill>
              </a:rPr>
              <a:t>CI</a:t>
            </a:r>
          </a:p>
          <a:p>
            <a:pPr marL="342900" indent="-342900">
              <a:buFont typeface="Arial" panose="020B0604020202020204" pitchFamily="34" charset="0"/>
              <a:buChar char="•"/>
            </a:pPr>
            <a:r>
              <a:rPr lang="en-GB" sz="2000" dirty="0" err="1">
                <a:solidFill>
                  <a:srgbClr val="F6C700"/>
                </a:solidFill>
              </a:rPr>
              <a:t>χ</a:t>
            </a:r>
            <a:r>
              <a:rPr lang="en-GB" sz="2000" baseline="-25000" dirty="0" err="1">
                <a:solidFill>
                  <a:srgbClr val="F6C700"/>
                </a:solidFill>
              </a:rPr>
              <a:t>L</a:t>
            </a:r>
            <a:endParaRPr lang="en-GB" sz="2000" dirty="0">
              <a:solidFill>
                <a:srgbClr val="F6C700"/>
              </a:solidFill>
            </a:endParaRPr>
          </a:p>
          <a:p>
            <a:pPr marL="342900" indent="-342900">
              <a:buFont typeface="Arial" panose="020B0604020202020204" pitchFamily="34" charset="0"/>
              <a:buChar char="•"/>
            </a:pPr>
            <a:r>
              <a:rPr lang="en-GB" sz="2000" dirty="0">
                <a:solidFill>
                  <a:srgbClr val="F6C700"/>
                </a:solidFill>
              </a:rPr>
              <a:t>Solar θ</a:t>
            </a:r>
          </a:p>
          <a:p>
            <a:pPr marL="342900" indent="-342900">
              <a:buFont typeface="Arial" panose="020B0604020202020204" pitchFamily="34" charset="0"/>
              <a:buChar char="•"/>
            </a:pPr>
            <a:r>
              <a:rPr lang="en-GB" sz="2000" dirty="0">
                <a:solidFill>
                  <a:srgbClr val="F6C700"/>
                </a:solidFill>
              </a:rPr>
              <a:t>Leaf α and </a:t>
            </a:r>
            <a:r>
              <a:rPr lang="el-GR" sz="2000" dirty="0">
                <a:solidFill>
                  <a:srgbClr val="F6C700"/>
                </a:solidFill>
              </a:rPr>
              <a:t>τ</a:t>
            </a:r>
            <a:endParaRPr lang="en-GB" sz="2000" dirty="0">
              <a:solidFill>
                <a:srgbClr val="F6C700"/>
              </a:solidFill>
            </a:endParaRPr>
          </a:p>
          <a:p>
            <a:pPr marL="342900" indent="-342900">
              <a:buFont typeface="Arial" panose="020B0604020202020204" pitchFamily="34" charset="0"/>
              <a:buChar char="•"/>
            </a:pPr>
            <a:r>
              <a:rPr lang="en-GB" sz="2000" dirty="0">
                <a:solidFill>
                  <a:srgbClr val="F6C700"/>
                </a:solidFill>
              </a:rPr>
              <a:t>Soil α and </a:t>
            </a:r>
            <a:r>
              <a:rPr lang="el-GR" sz="2000" b="0" i="0" u="none" strike="noStrike" dirty="0">
                <a:solidFill>
                  <a:srgbClr val="F6C700"/>
                </a:solidFill>
                <a:effectLst/>
                <a:latin typeface="Arial" panose="020B0604020202020204" pitchFamily="34" charset="0"/>
              </a:rPr>
              <a:t>ᾱ</a:t>
            </a:r>
            <a:endParaRPr lang="en-GB" sz="2000" b="0" i="0" u="none" strike="noStrike" dirty="0">
              <a:solidFill>
                <a:srgbClr val="F6C700"/>
              </a:solidFill>
              <a:effectLst/>
              <a:latin typeface="Arial" panose="020B0604020202020204" pitchFamily="34" charset="0"/>
            </a:endParaRPr>
          </a:p>
          <a:p>
            <a:pPr marL="342900" indent="-342900">
              <a:buFont typeface="Arial" panose="020B0604020202020204" pitchFamily="34" charset="0"/>
              <a:buChar char="•"/>
            </a:pPr>
            <a:r>
              <a:rPr lang="en-GB" sz="2000" dirty="0">
                <a:solidFill>
                  <a:srgbClr val="F6C700"/>
                </a:solidFill>
                <a:latin typeface="Arial" panose="020B0604020202020204" pitchFamily="34" charset="0"/>
              </a:rPr>
              <a:t>LAI</a:t>
            </a:r>
            <a:endParaRPr lang="en-GB" sz="2000" dirty="0">
              <a:solidFill>
                <a:srgbClr val="F6C700"/>
              </a:solidFill>
            </a:endParaRPr>
          </a:p>
        </p:txBody>
      </p:sp>
      <p:pic>
        <p:nvPicPr>
          <p:cNvPr id="16" name="Picture 15">
            <a:extLst>
              <a:ext uri="{FF2B5EF4-FFF2-40B4-BE49-F238E27FC236}">
                <a16:creationId xmlns:a16="http://schemas.microsoft.com/office/drawing/2014/main" id="{151FE8C6-875D-E5D2-1149-43E5D66266EC}"/>
              </a:ext>
            </a:extLst>
          </p:cNvPr>
          <p:cNvPicPr>
            <a:picLocks noChangeAspect="1"/>
          </p:cNvPicPr>
          <p:nvPr/>
        </p:nvPicPr>
        <p:blipFill>
          <a:blip r:embed="rId4"/>
          <a:stretch>
            <a:fillRect/>
          </a:stretch>
        </p:blipFill>
        <p:spPr>
          <a:xfrm>
            <a:off x="2700684" y="1702799"/>
            <a:ext cx="11938894" cy="6553596"/>
          </a:xfrm>
          <a:prstGeom prst="rect">
            <a:avLst/>
          </a:prstGeom>
        </p:spPr>
      </p:pic>
      <p:sp>
        <p:nvSpPr>
          <p:cNvPr id="19" name="TextBox 18">
            <a:extLst>
              <a:ext uri="{FF2B5EF4-FFF2-40B4-BE49-F238E27FC236}">
                <a16:creationId xmlns:a16="http://schemas.microsoft.com/office/drawing/2014/main" id="{FDE1E26B-D410-840F-C0A1-150560497A3B}"/>
              </a:ext>
            </a:extLst>
          </p:cNvPr>
          <p:cNvSpPr txBox="1"/>
          <p:nvPr/>
        </p:nvSpPr>
        <p:spPr>
          <a:xfrm>
            <a:off x="2810933" y="5452533"/>
            <a:ext cx="2438400" cy="1015663"/>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No G</a:t>
            </a:r>
          </a:p>
          <a:p>
            <a:pPr marL="457200" indent="-457200">
              <a:buSzPct val="150000"/>
              <a:buFont typeface="Arial" panose="020B0604020202020204" pitchFamily="34" charset="0"/>
              <a:buChar char="•"/>
            </a:pPr>
            <a:r>
              <a:rPr lang="en-GB" sz="2000" dirty="0">
                <a:solidFill>
                  <a:srgbClr val="E5E3E3"/>
                </a:solidFill>
              </a:rPr>
              <a:t>Modelled G/R</a:t>
            </a:r>
            <a:r>
              <a:rPr lang="en-GB" sz="2000" baseline="-25000" dirty="0">
                <a:solidFill>
                  <a:srgbClr val="E5E3E3"/>
                </a:solidFill>
              </a:rPr>
              <a:t>n</a:t>
            </a:r>
          </a:p>
          <a:p>
            <a:pPr marL="457200" indent="-457200">
              <a:buSzPct val="150000"/>
              <a:buFont typeface="Arial" panose="020B0604020202020204" pitchFamily="34" charset="0"/>
              <a:buChar char="•"/>
            </a:pPr>
            <a:r>
              <a:rPr lang="en-GB" sz="2000" dirty="0">
                <a:solidFill>
                  <a:srgbClr val="E5E3E3"/>
                </a:solidFill>
              </a:rPr>
              <a:t>Wang-Bras</a:t>
            </a:r>
            <a:endParaRPr lang="en-US" sz="2000" dirty="0">
              <a:solidFill>
                <a:srgbClr val="E5E3E3"/>
              </a:solidFill>
            </a:endParaRPr>
          </a:p>
        </p:txBody>
      </p:sp>
      <p:sp>
        <p:nvSpPr>
          <p:cNvPr id="20" name="TextBox 19">
            <a:extLst>
              <a:ext uri="{FF2B5EF4-FFF2-40B4-BE49-F238E27FC236}">
                <a16:creationId xmlns:a16="http://schemas.microsoft.com/office/drawing/2014/main" id="{B1A2AE41-1264-DD14-CBA4-3D665C9FAF34}"/>
              </a:ext>
            </a:extLst>
          </p:cNvPr>
          <p:cNvSpPr txBox="1"/>
          <p:nvPr/>
        </p:nvSpPr>
        <p:spPr>
          <a:xfrm>
            <a:off x="5918018" y="5452533"/>
            <a:ext cx="2438400" cy="2862322"/>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No canopy radiative interception</a:t>
            </a:r>
          </a:p>
          <a:p>
            <a:pPr marL="457200" indent="-457200">
              <a:buSzPct val="150000"/>
              <a:buFont typeface="Arial" panose="020B0604020202020204" pitchFamily="34" charset="0"/>
              <a:buChar char="•"/>
            </a:pPr>
            <a:r>
              <a:rPr lang="en-GB" sz="2000" dirty="0">
                <a:solidFill>
                  <a:srgbClr val="E5E3E3"/>
                </a:solidFill>
              </a:rPr>
              <a:t>Beer-Lambert law</a:t>
            </a:r>
          </a:p>
          <a:p>
            <a:pPr marL="457200" indent="-457200">
              <a:buSzPct val="150000"/>
              <a:buFont typeface="Arial" panose="020B0604020202020204" pitchFamily="34" charset="0"/>
              <a:buChar char="•"/>
            </a:pPr>
            <a:r>
              <a:rPr lang="en-GB" sz="2000" dirty="0">
                <a:solidFill>
                  <a:srgbClr val="E5E3E3"/>
                </a:solidFill>
              </a:rPr>
              <a:t>Adjusted Beer-Lambert law</a:t>
            </a:r>
          </a:p>
          <a:p>
            <a:pPr marL="457200" indent="-457200">
              <a:buSzPct val="150000"/>
              <a:buFont typeface="Arial" panose="020B0604020202020204" pitchFamily="34" charset="0"/>
              <a:buChar char="•"/>
            </a:pPr>
            <a:r>
              <a:rPr lang="en-GB" sz="2000" dirty="0">
                <a:solidFill>
                  <a:srgbClr val="000000"/>
                </a:solidFill>
              </a:rPr>
              <a:t>Radiative transfer model</a:t>
            </a:r>
            <a:endParaRPr lang="en-US" sz="2000" dirty="0">
              <a:solidFill>
                <a:srgbClr val="000000"/>
              </a:solidFill>
            </a:endParaRPr>
          </a:p>
        </p:txBody>
      </p:sp>
      <p:sp>
        <p:nvSpPr>
          <p:cNvPr id="21" name="TextBox 20">
            <a:extLst>
              <a:ext uri="{FF2B5EF4-FFF2-40B4-BE49-F238E27FC236}">
                <a16:creationId xmlns:a16="http://schemas.microsoft.com/office/drawing/2014/main" id="{FE755ED3-45E7-8E92-07E2-914ECD607174}"/>
              </a:ext>
            </a:extLst>
          </p:cNvPr>
          <p:cNvSpPr txBox="1"/>
          <p:nvPr/>
        </p:nvSpPr>
        <p:spPr>
          <a:xfrm>
            <a:off x="9006424" y="5452533"/>
            <a:ext cx="2438400" cy="1938992"/>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Standard fixed</a:t>
            </a:r>
          </a:p>
          <a:p>
            <a:pPr marL="457200" indent="-457200">
              <a:buSzPct val="150000"/>
              <a:buFont typeface="Arial" panose="020B0604020202020204" pitchFamily="34" charset="0"/>
              <a:buChar char="•"/>
            </a:pPr>
            <a:r>
              <a:rPr lang="en-GB" sz="2000" dirty="0">
                <a:solidFill>
                  <a:srgbClr val="E5E3E3"/>
                </a:solidFill>
              </a:rPr>
              <a:t>Optimised fixed</a:t>
            </a:r>
          </a:p>
          <a:p>
            <a:pPr marL="457200" indent="-457200">
              <a:buSzPct val="150000"/>
              <a:buFont typeface="Arial" panose="020B0604020202020204" pitchFamily="34" charset="0"/>
              <a:buChar char="•"/>
            </a:pPr>
            <a:r>
              <a:rPr lang="en-GB" sz="2000" dirty="0">
                <a:solidFill>
                  <a:srgbClr val="E5E3E3"/>
                </a:solidFill>
              </a:rPr>
              <a:t>Theoretical model</a:t>
            </a:r>
          </a:p>
          <a:p>
            <a:pPr marL="457200" indent="-457200">
              <a:buSzPct val="150000"/>
              <a:buFont typeface="Arial" panose="020B0604020202020204" pitchFamily="34" charset="0"/>
              <a:buChar char="•"/>
            </a:pPr>
            <a:r>
              <a:rPr lang="en-GB" sz="2000" dirty="0">
                <a:solidFill>
                  <a:srgbClr val="E5E3E3"/>
                </a:solidFill>
              </a:rPr>
              <a:t>Empirical AI relation</a:t>
            </a:r>
            <a:endParaRPr lang="en-US" sz="2000" dirty="0">
              <a:solidFill>
                <a:srgbClr val="E5E3E3"/>
              </a:solidFill>
            </a:endParaRPr>
          </a:p>
        </p:txBody>
      </p:sp>
      <p:sp>
        <p:nvSpPr>
          <p:cNvPr id="22" name="TextBox 21">
            <a:extLst>
              <a:ext uri="{FF2B5EF4-FFF2-40B4-BE49-F238E27FC236}">
                <a16:creationId xmlns:a16="http://schemas.microsoft.com/office/drawing/2014/main" id="{4E797507-2C55-ADDB-3AFE-BEC7FD90EC32}"/>
              </a:ext>
            </a:extLst>
          </p:cNvPr>
          <p:cNvSpPr txBox="1"/>
          <p:nvPr/>
        </p:nvSpPr>
        <p:spPr>
          <a:xfrm>
            <a:off x="12090930" y="5452533"/>
            <a:ext cx="2438400" cy="1631216"/>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Thom’s equation</a:t>
            </a:r>
          </a:p>
          <a:p>
            <a:pPr marL="457200" indent="-457200">
              <a:buSzPct val="150000"/>
              <a:buFont typeface="Arial" panose="020B0604020202020204" pitchFamily="34" charset="0"/>
              <a:buChar char="•"/>
            </a:pPr>
            <a:r>
              <a:rPr lang="en-GB" sz="2000" dirty="0">
                <a:solidFill>
                  <a:srgbClr val="E5E3E3"/>
                </a:solidFill>
              </a:rPr>
              <a:t>Simplification of Thom’s equation</a:t>
            </a:r>
            <a:endParaRPr lang="en-US" sz="2000" dirty="0">
              <a:solidFill>
                <a:srgbClr val="E5E3E3"/>
              </a:solidFill>
            </a:endParaRPr>
          </a:p>
        </p:txBody>
      </p:sp>
      <p:sp>
        <p:nvSpPr>
          <p:cNvPr id="8" name="Rectangle 7">
            <a:hlinkClick r:id="rId5" action="ppaction://hlinksldjump"/>
            <a:extLst>
              <a:ext uri="{FF2B5EF4-FFF2-40B4-BE49-F238E27FC236}">
                <a16:creationId xmlns:a16="http://schemas.microsoft.com/office/drawing/2014/main" id="{771095BD-A0A9-076F-5F10-068115AE1CF7}"/>
              </a:ext>
            </a:extLst>
          </p:cNvPr>
          <p:cNvSpPr/>
          <p:nvPr/>
        </p:nvSpPr>
        <p:spPr>
          <a:xfrm>
            <a:off x="15207454" y="-32869"/>
            <a:ext cx="2133602"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hlinkClick r:id="rId6" action="ppaction://hlinksldjump"/>
            <a:extLst>
              <a:ext uri="{FF2B5EF4-FFF2-40B4-BE49-F238E27FC236}">
                <a16:creationId xmlns:a16="http://schemas.microsoft.com/office/drawing/2014/main" id="{F3CD4298-0DB5-0A4F-8AB1-429916496C30}"/>
              </a:ext>
            </a:extLst>
          </p:cNvPr>
          <p:cNvSpPr/>
          <p:nvPr/>
        </p:nvSpPr>
        <p:spPr>
          <a:xfrm>
            <a:off x="2810933" y="5452533"/>
            <a:ext cx="2457079" cy="3499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hlinkClick r:id="rId7" action="ppaction://hlinksldjump"/>
            <a:extLst>
              <a:ext uri="{FF2B5EF4-FFF2-40B4-BE49-F238E27FC236}">
                <a16:creationId xmlns:a16="http://schemas.microsoft.com/office/drawing/2014/main" id="{7EAB471D-8A8B-8376-66E7-4E6C1EC71CFD}"/>
              </a:ext>
            </a:extLst>
          </p:cNvPr>
          <p:cNvSpPr/>
          <p:nvPr/>
        </p:nvSpPr>
        <p:spPr>
          <a:xfrm>
            <a:off x="2810933" y="5802489"/>
            <a:ext cx="2457079" cy="33166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hlinkClick r:id="rId8" action="ppaction://hlinksldjump"/>
            <a:extLst>
              <a:ext uri="{FF2B5EF4-FFF2-40B4-BE49-F238E27FC236}">
                <a16:creationId xmlns:a16="http://schemas.microsoft.com/office/drawing/2014/main" id="{2CD812E7-7DA2-3FC4-E55C-BFF29B0193C0}"/>
              </a:ext>
            </a:extLst>
          </p:cNvPr>
          <p:cNvSpPr/>
          <p:nvPr/>
        </p:nvSpPr>
        <p:spPr>
          <a:xfrm>
            <a:off x="2810933" y="6134155"/>
            <a:ext cx="2457079" cy="3499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hlinkClick r:id="rId9" action="ppaction://hlinksldjump"/>
            <a:extLst>
              <a:ext uri="{FF2B5EF4-FFF2-40B4-BE49-F238E27FC236}">
                <a16:creationId xmlns:a16="http://schemas.microsoft.com/office/drawing/2014/main" id="{2505D4E6-5A0D-4906-69DD-F24459529F51}"/>
              </a:ext>
            </a:extLst>
          </p:cNvPr>
          <p:cNvSpPr/>
          <p:nvPr/>
        </p:nvSpPr>
        <p:spPr>
          <a:xfrm>
            <a:off x="5908678" y="5452532"/>
            <a:ext cx="2457079" cy="9256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hlinkClick r:id="rId10" action="ppaction://hlinksldjump"/>
            <a:extLst>
              <a:ext uri="{FF2B5EF4-FFF2-40B4-BE49-F238E27FC236}">
                <a16:creationId xmlns:a16="http://schemas.microsoft.com/office/drawing/2014/main" id="{E9F0A2AB-AA79-DA8A-4974-C07A5B21A08C}"/>
              </a:ext>
            </a:extLst>
          </p:cNvPr>
          <p:cNvSpPr/>
          <p:nvPr/>
        </p:nvSpPr>
        <p:spPr>
          <a:xfrm>
            <a:off x="5899339" y="6378222"/>
            <a:ext cx="2457079" cy="6208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hlinkClick r:id="rId11" action="ppaction://hlinksldjump"/>
            <a:extLst>
              <a:ext uri="{FF2B5EF4-FFF2-40B4-BE49-F238E27FC236}">
                <a16:creationId xmlns:a16="http://schemas.microsoft.com/office/drawing/2014/main" id="{3DC8E629-2326-5971-8FB1-5B5D03FDA925}"/>
              </a:ext>
            </a:extLst>
          </p:cNvPr>
          <p:cNvSpPr/>
          <p:nvPr/>
        </p:nvSpPr>
        <p:spPr>
          <a:xfrm>
            <a:off x="5954463" y="6999111"/>
            <a:ext cx="2457079" cy="6208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hlinkClick r:id="rId12" action="ppaction://hlinksldjump"/>
            <a:extLst>
              <a:ext uri="{FF2B5EF4-FFF2-40B4-BE49-F238E27FC236}">
                <a16:creationId xmlns:a16="http://schemas.microsoft.com/office/drawing/2014/main" id="{13225D90-5274-95C5-BBFA-6D516F22BFBD}"/>
              </a:ext>
            </a:extLst>
          </p:cNvPr>
          <p:cNvSpPr/>
          <p:nvPr/>
        </p:nvSpPr>
        <p:spPr>
          <a:xfrm>
            <a:off x="5954463" y="7627753"/>
            <a:ext cx="2457079" cy="68710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hlinkClick r:id="rId13" action="ppaction://hlinksldjump"/>
            <a:extLst>
              <a:ext uri="{FF2B5EF4-FFF2-40B4-BE49-F238E27FC236}">
                <a16:creationId xmlns:a16="http://schemas.microsoft.com/office/drawing/2014/main" id="{5E70E408-3862-B792-AE2E-AF6DA198CD33}"/>
              </a:ext>
            </a:extLst>
          </p:cNvPr>
          <p:cNvSpPr/>
          <p:nvPr/>
        </p:nvSpPr>
        <p:spPr>
          <a:xfrm>
            <a:off x="8997084" y="5447053"/>
            <a:ext cx="2457079" cy="3499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hlinkClick r:id="rId14" action="ppaction://hlinksldjump"/>
            <a:extLst>
              <a:ext uri="{FF2B5EF4-FFF2-40B4-BE49-F238E27FC236}">
                <a16:creationId xmlns:a16="http://schemas.microsoft.com/office/drawing/2014/main" id="{7BBFABA7-FA4D-1407-5A45-46305F1C61AF}"/>
              </a:ext>
            </a:extLst>
          </p:cNvPr>
          <p:cNvSpPr/>
          <p:nvPr/>
        </p:nvSpPr>
        <p:spPr>
          <a:xfrm>
            <a:off x="9006423" y="5797009"/>
            <a:ext cx="2457079" cy="3499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hlinkClick r:id="rId15" action="ppaction://hlinksldjump"/>
            <a:extLst>
              <a:ext uri="{FF2B5EF4-FFF2-40B4-BE49-F238E27FC236}">
                <a16:creationId xmlns:a16="http://schemas.microsoft.com/office/drawing/2014/main" id="{4E9C55AC-FA1D-0895-6EC5-330D76B4C9A6}"/>
              </a:ext>
            </a:extLst>
          </p:cNvPr>
          <p:cNvSpPr/>
          <p:nvPr/>
        </p:nvSpPr>
        <p:spPr>
          <a:xfrm>
            <a:off x="9002524" y="6134154"/>
            <a:ext cx="2457079" cy="6208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hlinkClick r:id="rId16" action="ppaction://hlinksldjump"/>
            <a:extLst>
              <a:ext uri="{FF2B5EF4-FFF2-40B4-BE49-F238E27FC236}">
                <a16:creationId xmlns:a16="http://schemas.microsoft.com/office/drawing/2014/main" id="{30432088-B87C-EA85-BE4C-796DF0891BDD}"/>
              </a:ext>
            </a:extLst>
          </p:cNvPr>
          <p:cNvSpPr/>
          <p:nvPr/>
        </p:nvSpPr>
        <p:spPr>
          <a:xfrm>
            <a:off x="9009913" y="6755043"/>
            <a:ext cx="2457079" cy="63648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hlinkClick r:id="rId17" action="ppaction://hlinksldjump"/>
            <a:extLst>
              <a:ext uri="{FF2B5EF4-FFF2-40B4-BE49-F238E27FC236}">
                <a16:creationId xmlns:a16="http://schemas.microsoft.com/office/drawing/2014/main" id="{487175F1-6863-8E09-9C4F-B0E972D1F659}"/>
              </a:ext>
            </a:extLst>
          </p:cNvPr>
          <p:cNvSpPr/>
          <p:nvPr/>
        </p:nvSpPr>
        <p:spPr>
          <a:xfrm>
            <a:off x="12085490" y="5447053"/>
            <a:ext cx="2457079" cy="163121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E1300431-9CC7-690E-41F7-BAA2FB6BD325}"/>
              </a:ext>
            </a:extLst>
          </p:cNvPr>
          <p:cNvPicPr>
            <a:picLocks noChangeAspect="1"/>
          </p:cNvPicPr>
          <p:nvPr/>
        </p:nvPicPr>
        <p:blipFill>
          <a:blip r:embed="rId18"/>
          <a:stretch>
            <a:fillRect/>
          </a:stretch>
        </p:blipFill>
        <p:spPr>
          <a:xfrm>
            <a:off x="15292608" y="1887900"/>
            <a:ext cx="1440000" cy="1440000"/>
          </a:xfrm>
          <a:prstGeom prst="rect">
            <a:avLst/>
          </a:prstGeom>
        </p:spPr>
      </p:pic>
      <p:sp>
        <p:nvSpPr>
          <p:cNvPr id="27" name="TextBox 26">
            <a:extLst>
              <a:ext uri="{FF2B5EF4-FFF2-40B4-BE49-F238E27FC236}">
                <a16:creationId xmlns:a16="http://schemas.microsoft.com/office/drawing/2014/main" id="{5B64447D-F8F7-503C-4A55-009F724F4CDB}"/>
              </a:ext>
            </a:extLst>
          </p:cNvPr>
          <p:cNvSpPr txBox="1"/>
          <p:nvPr/>
        </p:nvSpPr>
        <p:spPr>
          <a:xfrm>
            <a:off x="14613762" y="1549346"/>
            <a:ext cx="2797693" cy="338554"/>
          </a:xfrm>
          <a:prstGeom prst="rect">
            <a:avLst/>
          </a:prstGeom>
          <a:noFill/>
        </p:spPr>
        <p:txBody>
          <a:bodyPr wrap="square" rtlCol="0">
            <a:spAutoFit/>
          </a:bodyPr>
          <a:lstStyle/>
          <a:p>
            <a:pPr algn="ctr"/>
            <a:r>
              <a:rPr lang="en-GB" sz="1600" dirty="0"/>
              <a:t>Zhang et al. (2017)</a:t>
            </a:r>
            <a:endParaRPr lang="en-US" sz="1600" dirty="0"/>
          </a:p>
        </p:txBody>
      </p:sp>
    </p:spTree>
    <p:extLst>
      <p:ext uri="{BB962C8B-B14F-4D97-AF65-F5344CB8AC3E}">
        <p14:creationId xmlns:p14="http://schemas.microsoft.com/office/powerpoint/2010/main" val="34751585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5A1B7-4A04-D31E-0E8A-73D59391D1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69DED2-5AFB-3CAD-5B36-D22588DEFF65}"/>
              </a:ext>
            </a:extLst>
          </p:cNvPr>
          <p:cNvSpPr>
            <a:spLocks noGrp="1"/>
          </p:cNvSpPr>
          <p:nvPr>
            <p:ph type="title"/>
          </p:nvPr>
        </p:nvSpPr>
        <p:spPr/>
        <p:txBody>
          <a:bodyPr/>
          <a:lstStyle/>
          <a:p>
            <a:r>
              <a:rPr lang="en-GB" dirty="0"/>
              <a:t>Potential evaporation</a:t>
            </a:r>
            <a:endParaRPr lang="en-US" dirty="0"/>
          </a:p>
        </p:txBody>
      </p:sp>
      <p:sp>
        <p:nvSpPr>
          <p:cNvPr id="4" name="Rectangle 3">
            <a:hlinkClick r:id="rId2" action="ppaction://hlinksldjump"/>
            <a:extLst>
              <a:ext uri="{FF2B5EF4-FFF2-40B4-BE49-F238E27FC236}">
                <a16:creationId xmlns:a16="http://schemas.microsoft.com/office/drawing/2014/main" id="{2494C003-6E61-E893-D94D-A50C58727F89}"/>
              </a:ext>
            </a:extLst>
          </p:cNvPr>
          <p:cNvSpPr/>
          <p:nvPr/>
        </p:nvSpPr>
        <p:spPr>
          <a:xfrm>
            <a:off x="1" y="0"/>
            <a:ext cx="12815756"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hlinkClick r:id="rId3" action="ppaction://hlinksldjump"/>
            <a:extLst>
              <a:ext uri="{FF2B5EF4-FFF2-40B4-BE49-F238E27FC236}">
                <a16:creationId xmlns:a16="http://schemas.microsoft.com/office/drawing/2014/main" id="{0407E153-390C-E915-C9C1-D3D3E5FDF429}"/>
              </a:ext>
            </a:extLst>
          </p:cNvPr>
          <p:cNvSpPr/>
          <p:nvPr/>
        </p:nvSpPr>
        <p:spPr>
          <a:xfrm>
            <a:off x="12815757" y="-33368"/>
            <a:ext cx="2369120"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80DE594-8432-14DC-FE2B-8F7914C53D68}"/>
              </a:ext>
            </a:extLst>
          </p:cNvPr>
          <p:cNvSpPr txBox="1"/>
          <p:nvPr/>
        </p:nvSpPr>
        <p:spPr>
          <a:xfrm>
            <a:off x="112889" y="1487651"/>
            <a:ext cx="3172178" cy="5940088"/>
          </a:xfrm>
          <a:prstGeom prst="rect">
            <a:avLst/>
          </a:prstGeom>
          <a:noFill/>
        </p:spPr>
        <p:txBody>
          <a:bodyPr wrap="square" rtlCol="0">
            <a:spAutoFit/>
          </a:bodyPr>
          <a:lstStyle/>
          <a:p>
            <a:r>
              <a:rPr lang="en-GB" sz="2000" dirty="0"/>
              <a:t>INPUT VARIABLES</a:t>
            </a:r>
          </a:p>
          <a:p>
            <a:endParaRPr lang="en-GB" sz="2000" dirty="0"/>
          </a:p>
          <a:p>
            <a:pPr marL="342900" indent="-342900">
              <a:buFont typeface="Arial" panose="020B0604020202020204" pitchFamily="34" charset="0"/>
              <a:buChar char="•"/>
            </a:pPr>
            <a:r>
              <a:rPr lang="en-GB" sz="2000" dirty="0">
                <a:solidFill>
                  <a:srgbClr val="F6C700"/>
                </a:solidFill>
              </a:rPr>
              <a:t>R</a:t>
            </a:r>
            <a:r>
              <a:rPr lang="en-GB" sz="2000" baseline="-25000" dirty="0">
                <a:solidFill>
                  <a:srgbClr val="F6C700"/>
                </a:solidFill>
              </a:rPr>
              <a:t>n</a:t>
            </a:r>
            <a:endParaRPr lang="en-GB" sz="2000" dirty="0">
              <a:solidFill>
                <a:srgbClr val="F6C700"/>
              </a:solidFill>
            </a:endParaRPr>
          </a:p>
          <a:p>
            <a:pPr marL="342900" indent="-342900">
              <a:buFont typeface="Arial" panose="020B0604020202020204" pitchFamily="34" charset="0"/>
              <a:buChar char="•"/>
            </a:pPr>
            <a:r>
              <a:rPr lang="en-GB" sz="2000" dirty="0">
                <a:solidFill>
                  <a:srgbClr val="F6C700"/>
                </a:solidFill>
              </a:rPr>
              <a:t>T</a:t>
            </a:r>
            <a:r>
              <a:rPr lang="en-GB" sz="2000" baseline="-25000" dirty="0">
                <a:solidFill>
                  <a:srgbClr val="F6C700"/>
                </a:solidFill>
              </a:rPr>
              <a:t>a</a:t>
            </a:r>
            <a:endParaRPr lang="en-GB" sz="2000" dirty="0">
              <a:solidFill>
                <a:srgbClr val="F6C700"/>
              </a:solidFill>
            </a:endParaRPr>
          </a:p>
          <a:p>
            <a:pPr marL="342900" indent="-342900">
              <a:buFont typeface="Arial" panose="020B0604020202020204" pitchFamily="34" charset="0"/>
              <a:buChar char="•"/>
            </a:pPr>
            <a:r>
              <a:rPr lang="en-GB" sz="2000" dirty="0">
                <a:solidFill>
                  <a:srgbClr val="F6C700"/>
                </a:solidFill>
              </a:rPr>
              <a:t>VPD</a:t>
            </a:r>
          </a:p>
          <a:p>
            <a:pPr marL="342900" indent="-342900">
              <a:buFont typeface="Arial" panose="020B0604020202020204" pitchFamily="34" charset="0"/>
              <a:buChar char="•"/>
            </a:pPr>
            <a:r>
              <a:rPr lang="en-GB" sz="2000" dirty="0">
                <a:solidFill>
                  <a:srgbClr val="F6C700"/>
                </a:solidFill>
              </a:rPr>
              <a:t>Land Cover</a:t>
            </a:r>
          </a:p>
          <a:p>
            <a:pPr marL="342900" indent="-342900">
              <a:buFont typeface="Arial" panose="020B0604020202020204" pitchFamily="34" charset="0"/>
              <a:buChar char="•"/>
            </a:pPr>
            <a:endParaRPr lang="en-GB" sz="2000" dirty="0">
              <a:solidFill>
                <a:srgbClr val="F6C700"/>
              </a:solidFill>
            </a:endParaRPr>
          </a:p>
          <a:p>
            <a:pPr marL="342900" indent="-342900">
              <a:buFont typeface="Arial" panose="020B0604020202020204" pitchFamily="34" charset="0"/>
              <a:buChar char="•"/>
            </a:pPr>
            <a:r>
              <a:rPr lang="en-GB" sz="2000" dirty="0">
                <a:solidFill>
                  <a:srgbClr val="E5E3E3"/>
                </a:solidFill>
              </a:rPr>
              <a:t>LST</a:t>
            </a:r>
          </a:p>
          <a:p>
            <a:pPr marL="342900" indent="-342900">
              <a:buFont typeface="Arial" panose="020B0604020202020204" pitchFamily="34" charset="0"/>
              <a:buChar char="•"/>
            </a:pPr>
            <a:r>
              <a:rPr lang="en-GB" sz="2000" dirty="0">
                <a:solidFill>
                  <a:srgbClr val="E5E3E3"/>
                </a:solidFill>
              </a:rPr>
              <a:t>q</a:t>
            </a:r>
          </a:p>
          <a:p>
            <a:pPr marL="342900" indent="-342900">
              <a:buFont typeface="Arial" panose="020B0604020202020204" pitchFamily="34" charset="0"/>
              <a:buChar char="•"/>
            </a:pPr>
            <a:r>
              <a:rPr lang="en-GB" sz="2000" dirty="0">
                <a:solidFill>
                  <a:srgbClr val="E5E3E3"/>
                </a:solidFill>
              </a:rPr>
              <a:t>u</a:t>
            </a:r>
          </a:p>
          <a:p>
            <a:pPr marL="342900" indent="-342900">
              <a:buFont typeface="Arial" panose="020B0604020202020204" pitchFamily="34" charset="0"/>
              <a:buChar char="•"/>
            </a:pPr>
            <a:r>
              <a:rPr lang="en-GB" sz="2000" dirty="0">
                <a:solidFill>
                  <a:srgbClr val="E5E3E3"/>
                </a:solidFill>
              </a:rPr>
              <a:t>P</a:t>
            </a:r>
          </a:p>
          <a:p>
            <a:pPr marL="342900" indent="-342900">
              <a:buFont typeface="Arial" panose="020B0604020202020204" pitchFamily="34" charset="0"/>
              <a:buChar char="•"/>
            </a:pPr>
            <a:r>
              <a:rPr lang="en-GB" sz="2000" dirty="0">
                <a:solidFill>
                  <a:srgbClr val="E5E3E3"/>
                </a:solidFill>
              </a:rPr>
              <a:t>Γ</a:t>
            </a:r>
          </a:p>
          <a:p>
            <a:pPr marL="342900" indent="-342900">
              <a:buFont typeface="Arial" panose="020B0604020202020204" pitchFamily="34" charset="0"/>
              <a:buChar char="•"/>
            </a:pPr>
            <a:r>
              <a:rPr lang="en-GB" sz="2000" dirty="0">
                <a:solidFill>
                  <a:srgbClr val="E5E3E3"/>
                </a:solidFill>
              </a:rPr>
              <a:t>h</a:t>
            </a:r>
          </a:p>
          <a:p>
            <a:pPr marL="342900" indent="-342900">
              <a:buFont typeface="Arial" panose="020B0604020202020204" pitchFamily="34" charset="0"/>
              <a:buChar char="•"/>
            </a:pPr>
            <a:r>
              <a:rPr lang="en-GB" sz="2000" dirty="0">
                <a:solidFill>
                  <a:srgbClr val="E5E3E3"/>
                </a:solidFill>
              </a:rPr>
              <a:t>CI</a:t>
            </a:r>
          </a:p>
          <a:p>
            <a:pPr marL="342900" indent="-342900">
              <a:buFont typeface="Arial" panose="020B0604020202020204" pitchFamily="34" charset="0"/>
              <a:buChar char="•"/>
            </a:pPr>
            <a:r>
              <a:rPr lang="en-GB" sz="2000" dirty="0" err="1">
                <a:solidFill>
                  <a:srgbClr val="E5E3E3"/>
                </a:solidFill>
              </a:rPr>
              <a:t>χ</a:t>
            </a:r>
            <a:r>
              <a:rPr lang="en-GB" sz="2000" baseline="-25000" dirty="0" err="1">
                <a:solidFill>
                  <a:srgbClr val="E5E3E3"/>
                </a:solidFill>
              </a:rPr>
              <a:t>L</a:t>
            </a:r>
            <a:endParaRPr lang="en-GB" sz="2000" dirty="0">
              <a:solidFill>
                <a:srgbClr val="E5E3E3"/>
              </a:solidFill>
            </a:endParaRPr>
          </a:p>
          <a:p>
            <a:pPr marL="342900" indent="-342900">
              <a:buFont typeface="Arial" panose="020B0604020202020204" pitchFamily="34" charset="0"/>
              <a:buChar char="•"/>
            </a:pPr>
            <a:r>
              <a:rPr lang="en-GB" sz="2000" dirty="0">
                <a:solidFill>
                  <a:srgbClr val="E5E3E3"/>
                </a:solidFill>
              </a:rPr>
              <a:t>Solar θ</a:t>
            </a:r>
          </a:p>
          <a:p>
            <a:pPr marL="342900" indent="-342900">
              <a:buFont typeface="Arial" panose="020B0604020202020204" pitchFamily="34" charset="0"/>
              <a:buChar char="•"/>
            </a:pPr>
            <a:r>
              <a:rPr lang="en-GB" sz="2000" dirty="0">
                <a:solidFill>
                  <a:srgbClr val="E5E3E3"/>
                </a:solidFill>
              </a:rPr>
              <a:t>Leaf α and </a:t>
            </a:r>
            <a:r>
              <a:rPr lang="el-GR" sz="2000" dirty="0">
                <a:solidFill>
                  <a:srgbClr val="E5E3E3"/>
                </a:solidFill>
              </a:rPr>
              <a:t>τ</a:t>
            </a:r>
            <a:endParaRPr lang="en-GB" sz="2000" dirty="0">
              <a:solidFill>
                <a:srgbClr val="E5E3E3"/>
              </a:solidFill>
            </a:endParaRPr>
          </a:p>
          <a:p>
            <a:pPr marL="342900" indent="-342900">
              <a:buFont typeface="Arial" panose="020B0604020202020204" pitchFamily="34" charset="0"/>
              <a:buChar char="•"/>
            </a:pPr>
            <a:r>
              <a:rPr lang="en-GB" sz="2000" dirty="0">
                <a:solidFill>
                  <a:srgbClr val="E5E3E3"/>
                </a:solidFill>
              </a:rPr>
              <a:t>Soil α and </a:t>
            </a:r>
            <a:r>
              <a:rPr lang="el-GR" sz="2000" b="0" i="0" u="none" strike="noStrike" dirty="0">
                <a:solidFill>
                  <a:srgbClr val="E5E3E3"/>
                </a:solidFill>
                <a:effectLst/>
                <a:latin typeface="Arial" panose="020B0604020202020204" pitchFamily="34" charset="0"/>
              </a:rPr>
              <a:t>ᾱ</a:t>
            </a:r>
            <a:endParaRPr lang="en-GB" sz="2000" b="0" i="0" u="none" strike="noStrike" dirty="0">
              <a:solidFill>
                <a:srgbClr val="E5E3E3"/>
              </a:solidFill>
              <a:effectLst/>
              <a:latin typeface="Arial" panose="020B0604020202020204" pitchFamily="34" charset="0"/>
            </a:endParaRPr>
          </a:p>
          <a:p>
            <a:pPr marL="342900" indent="-342900">
              <a:buFont typeface="Arial" panose="020B0604020202020204" pitchFamily="34" charset="0"/>
              <a:buChar char="•"/>
            </a:pPr>
            <a:r>
              <a:rPr lang="en-GB" sz="2000" dirty="0">
                <a:solidFill>
                  <a:srgbClr val="E5E3E3"/>
                </a:solidFill>
                <a:latin typeface="Arial" panose="020B0604020202020204" pitchFamily="34" charset="0"/>
              </a:rPr>
              <a:t>LAI</a:t>
            </a:r>
            <a:endParaRPr lang="en-GB" sz="2000" dirty="0">
              <a:solidFill>
                <a:srgbClr val="E5E3E3"/>
              </a:solidFill>
            </a:endParaRPr>
          </a:p>
        </p:txBody>
      </p:sp>
      <p:pic>
        <p:nvPicPr>
          <p:cNvPr id="16" name="Picture 15">
            <a:extLst>
              <a:ext uri="{FF2B5EF4-FFF2-40B4-BE49-F238E27FC236}">
                <a16:creationId xmlns:a16="http://schemas.microsoft.com/office/drawing/2014/main" id="{4C131B71-ABAD-C2A1-F8DF-1B534BA3A43F}"/>
              </a:ext>
            </a:extLst>
          </p:cNvPr>
          <p:cNvPicPr>
            <a:picLocks noChangeAspect="1"/>
          </p:cNvPicPr>
          <p:nvPr/>
        </p:nvPicPr>
        <p:blipFill>
          <a:blip r:embed="rId4"/>
          <a:stretch>
            <a:fillRect/>
          </a:stretch>
        </p:blipFill>
        <p:spPr>
          <a:xfrm>
            <a:off x="2700684" y="1702799"/>
            <a:ext cx="11938894" cy="6553596"/>
          </a:xfrm>
          <a:prstGeom prst="rect">
            <a:avLst/>
          </a:prstGeom>
        </p:spPr>
      </p:pic>
      <p:sp>
        <p:nvSpPr>
          <p:cNvPr id="19" name="TextBox 18">
            <a:extLst>
              <a:ext uri="{FF2B5EF4-FFF2-40B4-BE49-F238E27FC236}">
                <a16:creationId xmlns:a16="http://schemas.microsoft.com/office/drawing/2014/main" id="{BBA1A2CA-6F4B-C950-1B10-3DA84F254045}"/>
              </a:ext>
            </a:extLst>
          </p:cNvPr>
          <p:cNvSpPr txBox="1"/>
          <p:nvPr/>
        </p:nvSpPr>
        <p:spPr>
          <a:xfrm>
            <a:off x="2810933" y="5452533"/>
            <a:ext cx="2438400" cy="1015663"/>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No G</a:t>
            </a:r>
          </a:p>
          <a:p>
            <a:pPr marL="457200" indent="-457200">
              <a:buSzPct val="150000"/>
              <a:buFont typeface="Arial" panose="020B0604020202020204" pitchFamily="34" charset="0"/>
              <a:buChar char="•"/>
            </a:pPr>
            <a:r>
              <a:rPr lang="en-GB" sz="2000" dirty="0">
                <a:solidFill>
                  <a:srgbClr val="E5E3E3"/>
                </a:solidFill>
              </a:rPr>
              <a:t>Modelled G/R</a:t>
            </a:r>
            <a:r>
              <a:rPr lang="en-GB" sz="2000" baseline="-25000" dirty="0">
                <a:solidFill>
                  <a:srgbClr val="E5E3E3"/>
                </a:solidFill>
              </a:rPr>
              <a:t>n</a:t>
            </a:r>
          </a:p>
          <a:p>
            <a:pPr marL="457200" indent="-457200">
              <a:buSzPct val="150000"/>
              <a:buFont typeface="Arial" panose="020B0604020202020204" pitchFamily="34" charset="0"/>
              <a:buChar char="•"/>
            </a:pPr>
            <a:r>
              <a:rPr lang="en-GB" sz="2000" dirty="0">
                <a:solidFill>
                  <a:srgbClr val="E5E3E3"/>
                </a:solidFill>
              </a:rPr>
              <a:t>Wang-Bras</a:t>
            </a:r>
            <a:endParaRPr lang="en-US" sz="2000" dirty="0">
              <a:solidFill>
                <a:srgbClr val="E5E3E3"/>
              </a:solidFill>
            </a:endParaRPr>
          </a:p>
        </p:txBody>
      </p:sp>
      <p:sp>
        <p:nvSpPr>
          <p:cNvPr id="20" name="TextBox 19">
            <a:extLst>
              <a:ext uri="{FF2B5EF4-FFF2-40B4-BE49-F238E27FC236}">
                <a16:creationId xmlns:a16="http://schemas.microsoft.com/office/drawing/2014/main" id="{E7AC7376-A6EB-4975-6157-01A800C94C79}"/>
              </a:ext>
            </a:extLst>
          </p:cNvPr>
          <p:cNvSpPr txBox="1"/>
          <p:nvPr/>
        </p:nvSpPr>
        <p:spPr>
          <a:xfrm>
            <a:off x="5918018" y="5452533"/>
            <a:ext cx="2438400" cy="2862322"/>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No canopy radiative interception</a:t>
            </a:r>
          </a:p>
          <a:p>
            <a:pPr marL="457200" indent="-457200">
              <a:buSzPct val="150000"/>
              <a:buFont typeface="Arial" panose="020B0604020202020204" pitchFamily="34" charset="0"/>
              <a:buChar char="•"/>
            </a:pPr>
            <a:r>
              <a:rPr lang="en-GB" sz="2000" dirty="0">
                <a:solidFill>
                  <a:srgbClr val="E5E3E3"/>
                </a:solidFill>
              </a:rPr>
              <a:t>Beer-Lambert law</a:t>
            </a:r>
          </a:p>
          <a:p>
            <a:pPr marL="457200" indent="-457200">
              <a:buSzPct val="150000"/>
              <a:buFont typeface="Arial" panose="020B0604020202020204" pitchFamily="34" charset="0"/>
              <a:buChar char="•"/>
            </a:pPr>
            <a:r>
              <a:rPr lang="en-GB" sz="2000" dirty="0">
                <a:solidFill>
                  <a:srgbClr val="E5E3E3"/>
                </a:solidFill>
              </a:rPr>
              <a:t>Adjusted Beer-Lambert law</a:t>
            </a:r>
          </a:p>
          <a:p>
            <a:pPr marL="457200" indent="-457200">
              <a:buSzPct val="150000"/>
              <a:buFont typeface="Arial" panose="020B0604020202020204" pitchFamily="34" charset="0"/>
              <a:buChar char="•"/>
            </a:pPr>
            <a:r>
              <a:rPr lang="en-GB" sz="2000" dirty="0">
                <a:solidFill>
                  <a:srgbClr val="E5E3E3"/>
                </a:solidFill>
              </a:rPr>
              <a:t>Radiative transfer model</a:t>
            </a:r>
            <a:endParaRPr lang="en-US" sz="2000" dirty="0">
              <a:solidFill>
                <a:srgbClr val="E5E3E3"/>
              </a:solidFill>
            </a:endParaRPr>
          </a:p>
        </p:txBody>
      </p:sp>
      <p:sp>
        <p:nvSpPr>
          <p:cNvPr id="21" name="TextBox 20">
            <a:extLst>
              <a:ext uri="{FF2B5EF4-FFF2-40B4-BE49-F238E27FC236}">
                <a16:creationId xmlns:a16="http://schemas.microsoft.com/office/drawing/2014/main" id="{0E26233E-FE61-D47B-921D-30A0B53970D9}"/>
              </a:ext>
            </a:extLst>
          </p:cNvPr>
          <p:cNvSpPr txBox="1"/>
          <p:nvPr/>
        </p:nvSpPr>
        <p:spPr>
          <a:xfrm>
            <a:off x="9006424" y="5452533"/>
            <a:ext cx="2438400" cy="1938992"/>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t>Standard fixed</a:t>
            </a:r>
          </a:p>
          <a:p>
            <a:pPr marL="457200" indent="-457200">
              <a:buSzPct val="150000"/>
              <a:buFont typeface="Arial" panose="020B0604020202020204" pitchFamily="34" charset="0"/>
              <a:buChar char="•"/>
            </a:pPr>
            <a:r>
              <a:rPr lang="en-GB" sz="2000" dirty="0">
                <a:solidFill>
                  <a:srgbClr val="E5E3E3"/>
                </a:solidFill>
              </a:rPr>
              <a:t>Optimised fixed</a:t>
            </a:r>
          </a:p>
          <a:p>
            <a:pPr marL="457200" indent="-457200">
              <a:buSzPct val="150000"/>
              <a:buFont typeface="Arial" panose="020B0604020202020204" pitchFamily="34" charset="0"/>
              <a:buChar char="•"/>
            </a:pPr>
            <a:r>
              <a:rPr lang="en-GB" sz="2000" dirty="0">
                <a:solidFill>
                  <a:srgbClr val="E5E3E3"/>
                </a:solidFill>
              </a:rPr>
              <a:t>Theoretical model</a:t>
            </a:r>
          </a:p>
          <a:p>
            <a:pPr marL="457200" indent="-457200">
              <a:buSzPct val="150000"/>
              <a:buFont typeface="Arial" panose="020B0604020202020204" pitchFamily="34" charset="0"/>
              <a:buChar char="•"/>
            </a:pPr>
            <a:r>
              <a:rPr lang="en-GB" sz="2000" dirty="0">
                <a:solidFill>
                  <a:srgbClr val="E5E3E3"/>
                </a:solidFill>
              </a:rPr>
              <a:t>Empirical AI relation</a:t>
            </a:r>
            <a:endParaRPr lang="en-US" sz="2000" dirty="0">
              <a:solidFill>
                <a:srgbClr val="E5E3E3"/>
              </a:solidFill>
            </a:endParaRPr>
          </a:p>
        </p:txBody>
      </p:sp>
      <p:sp>
        <p:nvSpPr>
          <p:cNvPr id="22" name="TextBox 21">
            <a:extLst>
              <a:ext uri="{FF2B5EF4-FFF2-40B4-BE49-F238E27FC236}">
                <a16:creationId xmlns:a16="http://schemas.microsoft.com/office/drawing/2014/main" id="{8C737D4D-DA08-D52E-B625-1A2E839389E9}"/>
              </a:ext>
            </a:extLst>
          </p:cNvPr>
          <p:cNvSpPr txBox="1"/>
          <p:nvPr/>
        </p:nvSpPr>
        <p:spPr>
          <a:xfrm>
            <a:off x="12090930" y="5452533"/>
            <a:ext cx="2438400" cy="1631216"/>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Thom’s equation</a:t>
            </a:r>
          </a:p>
          <a:p>
            <a:pPr marL="457200" indent="-457200">
              <a:buSzPct val="150000"/>
              <a:buFont typeface="Arial" panose="020B0604020202020204" pitchFamily="34" charset="0"/>
              <a:buChar char="•"/>
            </a:pPr>
            <a:r>
              <a:rPr lang="en-GB" sz="2000" dirty="0">
                <a:solidFill>
                  <a:srgbClr val="E5E3E3"/>
                </a:solidFill>
              </a:rPr>
              <a:t>Simplification of Thom’s equation</a:t>
            </a:r>
            <a:endParaRPr lang="en-US" sz="2000" dirty="0">
              <a:solidFill>
                <a:srgbClr val="E5E3E3"/>
              </a:solidFill>
            </a:endParaRPr>
          </a:p>
        </p:txBody>
      </p:sp>
      <p:sp>
        <p:nvSpPr>
          <p:cNvPr id="8" name="Rectangle 7">
            <a:hlinkClick r:id="rId5" action="ppaction://hlinksldjump"/>
            <a:extLst>
              <a:ext uri="{FF2B5EF4-FFF2-40B4-BE49-F238E27FC236}">
                <a16:creationId xmlns:a16="http://schemas.microsoft.com/office/drawing/2014/main" id="{4AD7F0EF-BE9C-7545-5060-9E48960D4A66}"/>
              </a:ext>
            </a:extLst>
          </p:cNvPr>
          <p:cNvSpPr/>
          <p:nvPr/>
        </p:nvSpPr>
        <p:spPr>
          <a:xfrm>
            <a:off x="15207454" y="-32869"/>
            <a:ext cx="2133602"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hlinkClick r:id="rId6" action="ppaction://hlinksldjump"/>
            <a:extLst>
              <a:ext uri="{FF2B5EF4-FFF2-40B4-BE49-F238E27FC236}">
                <a16:creationId xmlns:a16="http://schemas.microsoft.com/office/drawing/2014/main" id="{A96DDA19-A060-08FF-BC7D-DB15F9006611}"/>
              </a:ext>
            </a:extLst>
          </p:cNvPr>
          <p:cNvSpPr/>
          <p:nvPr/>
        </p:nvSpPr>
        <p:spPr>
          <a:xfrm>
            <a:off x="2810933" y="5452533"/>
            <a:ext cx="2457079" cy="3499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hlinkClick r:id="rId7" action="ppaction://hlinksldjump"/>
            <a:extLst>
              <a:ext uri="{FF2B5EF4-FFF2-40B4-BE49-F238E27FC236}">
                <a16:creationId xmlns:a16="http://schemas.microsoft.com/office/drawing/2014/main" id="{75278862-269C-1FE9-4A9E-E84A85E4F8BB}"/>
              </a:ext>
            </a:extLst>
          </p:cNvPr>
          <p:cNvSpPr/>
          <p:nvPr/>
        </p:nvSpPr>
        <p:spPr>
          <a:xfrm>
            <a:off x="2810933" y="5802489"/>
            <a:ext cx="2457079" cy="33166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hlinkClick r:id="rId8" action="ppaction://hlinksldjump"/>
            <a:extLst>
              <a:ext uri="{FF2B5EF4-FFF2-40B4-BE49-F238E27FC236}">
                <a16:creationId xmlns:a16="http://schemas.microsoft.com/office/drawing/2014/main" id="{F6163830-D3F6-F6AA-F50F-CF948C19D24A}"/>
              </a:ext>
            </a:extLst>
          </p:cNvPr>
          <p:cNvSpPr/>
          <p:nvPr/>
        </p:nvSpPr>
        <p:spPr>
          <a:xfrm>
            <a:off x="2810933" y="6134155"/>
            <a:ext cx="2457079" cy="3499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hlinkClick r:id="rId9" action="ppaction://hlinksldjump"/>
            <a:extLst>
              <a:ext uri="{FF2B5EF4-FFF2-40B4-BE49-F238E27FC236}">
                <a16:creationId xmlns:a16="http://schemas.microsoft.com/office/drawing/2014/main" id="{25B6DBF1-C0C4-15EE-8BF0-75537FCDD4F5}"/>
              </a:ext>
            </a:extLst>
          </p:cNvPr>
          <p:cNvSpPr/>
          <p:nvPr/>
        </p:nvSpPr>
        <p:spPr>
          <a:xfrm>
            <a:off x="5908678" y="5452532"/>
            <a:ext cx="2457079" cy="9256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hlinkClick r:id="rId10" action="ppaction://hlinksldjump"/>
            <a:extLst>
              <a:ext uri="{FF2B5EF4-FFF2-40B4-BE49-F238E27FC236}">
                <a16:creationId xmlns:a16="http://schemas.microsoft.com/office/drawing/2014/main" id="{3C795E78-DBC9-CB81-D812-04DF8EB65642}"/>
              </a:ext>
            </a:extLst>
          </p:cNvPr>
          <p:cNvSpPr/>
          <p:nvPr/>
        </p:nvSpPr>
        <p:spPr>
          <a:xfrm>
            <a:off x="5899339" y="6378222"/>
            <a:ext cx="2457079" cy="6208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hlinkClick r:id="rId11" action="ppaction://hlinksldjump"/>
            <a:extLst>
              <a:ext uri="{FF2B5EF4-FFF2-40B4-BE49-F238E27FC236}">
                <a16:creationId xmlns:a16="http://schemas.microsoft.com/office/drawing/2014/main" id="{17BE39D7-76C7-D662-3029-00BC41848260}"/>
              </a:ext>
            </a:extLst>
          </p:cNvPr>
          <p:cNvSpPr/>
          <p:nvPr/>
        </p:nvSpPr>
        <p:spPr>
          <a:xfrm>
            <a:off x="5954463" y="6999111"/>
            <a:ext cx="2457079" cy="6208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hlinkClick r:id="rId12" action="ppaction://hlinksldjump"/>
            <a:extLst>
              <a:ext uri="{FF2B5EF4-FFF2-40B4-BE49-F238E27FC236}">
                <a16:creationId xmlns:a16="http://schemas.microsoft.com/office/drawing/2014/main" id="{1456D6F9-A9E8-C6CB-390B-BFF47102003C}"/>
              </a:ext>
            </a:extLst>
          </p:cNvPr>
          <p:cNvSpPr/>
          <p:nvPr/>
        </p:nvSpPr>
        <p:spPr>
          <a:xfrm>
            <a:off x="5954463" y="7627753"/>
            <a:ext cx="2457079" cy="68710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hlinkClick r:id="rId13" action="ppaction://hlinksldjump"/>
            <a:extLst>
              <a:ext uri="{FF2B5EF4-FFF2-40B4-BE49-F238E27FC236}">
                <a16:creationId xmlns:a16="http://schemas.microsoft.com/office/drawing/2014/main" id="{A26A97EA-A348-6B76-77C7-E85B7DE23617}"/>
              </a:ext>
            </a:extLst>
          </p:cNvPr>
          <p:cNvSpPr/>
          <p:nvPr/>
        </p:nvSpPr>
        <p:spPr>
          <a:xfrm>
            <a:off x="8997084" y="5447053"/>
            <a:ext cx="2457079" cy="3499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hlinkClick r:id="rId14" action="ppaction://hlinksldjump"/>
            <a:extLst>
              <a:ext uri="{FF2B5EF4-FFF2-40B4-BE49-F238E27FC236}">
                <a16:creationId xmlns:a16="http://schemas.microsoft.com/office/drawing/2014/main" id="{DFE3E3D4-EBD5-19FC-FC19-30630503DFD4}"/>
              </a:ext>
            </a:extLst>
          </p:cNvPr>
          <p:cNvSpPr/>
          <p:nvPr/>
        </p:nvSpPr>
        <p:spPr>
          <a:xfrm>
            <a:off x="9006423" y="5797009"/>
            <a:ext cx="2457079" cy="3499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hlinkClick r:id="rId15" action="ppaction://hlinksldjump"/>
            <a:extLst>
              <a:ext uri="{FF2B5EF4-FFF2-40B4-BE49-F238E27FC236}">
                <a16:creationId xmlns:a16="http://schemas.microsoft.com/office/drawing/2014/main" id="{808FAE7A-84E7-107B-1FA2-2F6DEED8C3FA}"/>
              </a:ext>
            </a:extLst>
          </p:cNvPr>
          <p:cNvSpPr/>
          <p:nvPr/>
        </p:nvSpPr>
        <p:spPr>
          <a:xfrm>
            <a:off x="9002524" y="6134154"/>
            <a:ext cx="2457079" cy="6208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hlinkClick r:id="rId16" action="ppaction://hlinksldjump"/>
            <a:extLst>
              <a:ext uri="{FF2B5EF4-FFF2-40B4-BE49-F238E27FC236}">
                <a16:creationId xmlns:a16="http://schemas.microsoft.com/office/drawing/2014/main" id="{AB2E6EAF-A026-52F6-083A-AD9D1BBBB967}"/>
              </a:ext>
            </a:extLst>
          </p:cNvPr>
          <p:cNvSpPr/>
          <p:nvPr/>
        </p:nvSpPr>
        <p:spPr>
          <a:xfrm>
            <a:off x="9009913" y="6755043"/>
            <a:ext cx="2457079" cy="63648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hlinkClick r:id="rId17" action="ppaction://hlinksldjump"/>
            <a:extLst>
              <a:ext uri="{FF2B5EF4-FFF2-40B4-BE49-F238E27FC236}">
                <a16:creationId xmlns:a16="http://schemas.microsoft.com/office/drawing/2014/main" id="{0D4654E3-97FA-6030-0E4F-14AF4D08A448}"/>
              </a:ext>
            </a:extLst>
          </p:cNvPr>
          <p:cNvSpPr/>
          <p:nvPr/>
        </p:nvSpPr>
        <p:spPr>
          <a:xfrm>
            <a:off x="12085490" y="5447053"/>
            <a:ext cx="2457079" cy="163121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98A83AB9-E004-58D1-88D5-6AD9C599CEBE}"/>
              </a:ext>
            </a:extLst>
          </p:cNvPr>
          <p:cNvPicPr>
            <a:picLocks noChangeAspect="1"/>
          </p:cNvPicPr>
          <p:nvPr/>
        </p:nvPicPr>
        <p:blipFill>
          <a:blip r:embed="rId18"/>
          <a:stretch>
            <a:fillRect/>
          </a:stretch>
        </p:blipFill>
        <p:spPr>
          <a:xfrm>
            <a:off x="15292608" y="1887900"/>
            <a:ext cx="1440000" cy="1440000"/>
          </a:xfrm>
          <a:prstGeom prst="rect">
            <a:avLst/>
          </a:prstGeom>
        </p:spPr>
      </p:pic>
      <p:sp>
        <p:nvSpPr>
          <p:cNvPr id="26" name="TextBox 25">
            <a:extLst>
              <a:ext uri="{FF2B5EF4-FFF2-40B4-BE49-F238E27FC236}">
                <a16:creationId xmlns:a16="http://schemas.microsoft.com/office/drawing/2014/main" id="{588D4C95-DB9E-BDFC-1863-715CE9F828EB}"/>
              </a:ext>
            </a:extLst>
          </p:cNvPr>
          <p:cNvSpPr txBox="1"/>
          <p:nvPr/>
        </p:nvSpPr>
        <p:spPr>
          <a:xfrm>
            <a:off x="14613762" y="1549346"/>
            <a:ext cx="2797693" cy="338554"/>
          </a:xfrm>
          <a:prstGeom prst="rect">
            <a:avLst/>
          </a:prstGeom>
          <a:noFill/>
        </p:spPr>
        <p:txBody>
          <a:bodyPr wrap="square" rtlCol="0">
            <a:spAutoFit/>
          </a:bodyPr>
          <a:lstStyle/>
          <a:p>
            <a:pPr algn="ctr"/>
            <a:r>
              <a:rPr lang="en-GB" sz="1600" dirty="0"/>
              <a:t>Priestley and Taylor (1972)</a:t>
            </a:r>
            <a:endParaRPr lang="en-US" sz="1600" dirty="0"/>
          </a:p>
        </p:txBody>
      </p:sp>
    </p:spTree>
    <p:extLst>
      <p:ext uri="{BB962C8B-B14F-4D97-AF65-F5344CB8AC3E}">
        <p14:creationId xmlns:p14="http://schemas.microsoft.com/office/powerpoint/2010/main" val="12001151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1260E5-C9D1-6200-0C7E-7C9B8360E3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6AE60C-3696-C081-F7D2-3B3064DE6EDF}"/>
              </a:ext>
            </a:extLst>
          </p:cNvPr>
          <p:cNvSpPr>
            <a:spLocks noGrp="1"/>
          </p:cNvSpPr>
          <p:nvPr>
            <p:ph type="title"/>
          </p:nvPr>
        </p:nvSpPr>
        <p:spPr/>
        <p:txBody>
          <a:bodyPr/>
          <a:lstStyle/>
          <a:p>
            <a:r>
              <a:rPr lang="en-GB" dirty="0"/>
              <a:t>Potential evaporation</a:t>
            </a:r>
            <a:endParaRPr lang="en-US" dirty="0"/>
          </a:p>
        </p:txBody>
      </p:sp>
      <p:sp>
        <p:nvSpPr>
          <p:cNvPr id="4" name="Rectangle 3">
            <a:hlinkClick r:id="rId2" action="ppaction://hlinksldjump"/>
            <a:extLst>
              <a:ext uri="{FF2B5EF4-FFF2-40B4-BE49-F238E27FC236}">
                <a16:creationId xmlns:a16="http://schemas.microsoft.com/office/drawing/2014/main" id="{11717596-EBF4-944E-22BD-35C279FE453D}"/>
              </a:ext>
            </a:extLst>
          </p:cNvPr>
          <p:cNvSpPr/>
          <p:nvPr/>
        </p:nvSpPr>
        <p:spPr>
          <a:xfrm>
            <a:off x="1" y="0"/>
            <a:ext cx="12815756"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hlinkClick r:id="rId3" action="ppaction://hlinksldjump"/>
            <a:extLst>
              <a:ext uri="{FF2B5EF4-FFF2-40B4-BE49-F238E27FC236}">
                <a16:creationId xmlns:a16="http://schemas.microsoft.com/office/drawing/2014/main" id="{983FE571-E166-C325-9896-51B31BCC3FE6}"/>
              </a:ext>
            </a:extLst>
          </p:cNvPr>
          <p:cNvSpPr/>
          <p:nvPr/>
        </p:nvSpPr>
        <p:spPr>
          <a:xfrm>
            <a:off x="12815757" y="-33368"/>
            <a:ext cx="2369120"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41DE2C7-882F-DA31-873E-0DA7BA5386A5}"/>
              </a:ext>
            </a:extLst>
          </p:cNvPr>
          <p:cNvSpPr txBox="1"/>
          <p:nvPr/>
        </p:nvSpPr>
        <p:spPr>
          <a:xfrm>
            <a:off x="112889" y="1487651"/>
            <a:ext cx="3172178" cy="5940088"/>
          </a:xfrm>
          <a:prstGeom prst="rect">
            <a:avLst/>
          </a:prstGeom>
          <a:noFill/>
        </p:spPr>
        <p:txBody>
          <a:bodyPr wrap="square" rtlCol="0">
            <a:spAutoFit/>
          </a:bodyPr>
          <a:lstStyle/>
          <a:p>
            <a:r>
              <a:rPr lang="en-GB" sz="2000" dirty="0"/>
              <a:t>INPUT VARIABLES</a:t>
            </a:r>
          </a:p>
          <a:p>
            <a:endParaRPr lang="en-GB" sz="2000" dirty="0"/>
          </a:p>
          <a:p>
            <a:pPr marL="342900" indent="-342900">
              <a:buFont typeface="Arial" panose="020B0604020202020204" pitchFamily="34" charset="0"/>
              <a:buChar char="•"/>
            </a:pPr>
            <a:r>
              <a:rPr lang="en-GB" sz="2000" dirty="0">
                <a:solidFill>
                  <a:srgbClr val="F6C700"/>
                </a:solidFill>
              </a:rPr>
              <a:t>R</a:t>
            </a:r>
            <a:r>
              <a:rPr lang="en-GB" sz="2000" baseline="-25000" dirty="0">
                <a:solidFill>
                  <a:srgbClr val="F6C700"/>
                </a:solidFill>
              </a:rPr>
              <a:t>n</a:t>
            </a:r>
            <a:endParaRPr lang="en-GB" sz="2000" dirty="0">
              <a:solidFill>
                <a:srgbClr val="F6C700"/>
              </a:solidFill>
            </a:endParaRPr>
          </a:p>
          <a:p>
            <a:pPr marL="342900" indent="-342900">
              <a:buFont typeface="Arial" panose="020B0604020202020204" pitchFamily="34" charset="0"/>
              <a:buChar char="•"/>
            </a:pPr>
            <a:r>
              <a:rPr lang="en-GB" sz="2000" dirty="0">
                <a:solidFill>
                  <a:srgbClr val="F6C700"/>
                </a:solidFill>
              </a:rPr>
              <a:t>T</a:t>
            </a:r>
            <a:r>
              <a:rPr lang="en-GB" sz="2000" baseline="-25000" dirty="0">
                <a:solidFill>
                  <a:srgbClr val="F6C700"/>
                </a:solidFill>
              </a:rPr>
              <a:t>a</a:t>
            </a:r>
            <a:endParaRPr lang="en-GB" sz="2000" dirty="0">
              <a:solidFill>
                <a:srgbClr val="F6C700"/>
              </a:solidFill>
            </a:endParaRPr>
          </a:p>
          <a:p>
            <a:pPr marL="342900" indent="-342900">
              <a:buFont typeface="Arial" panose="020B0604020202020204" pitchFamily="34" charset="0"/>
              <a:buChar char="•"/>
            </a:pPr>
            <a:r>
              <a:rPr lang="en-GB" sz="2000" dirty="0">
                <a:solidFill>
                  <a:srgbClr val="F6C700"/>
                </a:solidFill>
              </a:rPr>
              <a:t>VPD</a:t>
            </a:r>
          </a:p>
          <a:p>
            <a:pPr marL="342900" indent="-342900">
              <a:buFont typeface="Arial" panose="020B0604020202020204" pitchFamily="34" charset="0"/>
              <a:buChar char="•"/>
            </a:pPr>
            <a:r>
              <a:rPr lang="en-GB" sz="2000" dirty="0">
                <a:solidFill>
                  <a:srgbClr val="F6C700"/>
                </a:solidFill>
              </a:rPr>
              <a:t>Land Cover</a:t>
            </a:r>
          </a:p>
          <a:p>
            <a:pPr marL="342900" indent="-342900">
              <a:buFont typeface="Arial" panose="020B0604020202020204" pitchFamily="34" charset="0"/>
              <a:buChar char="•"/>
            </a:pPr>
            <a:endParaRPr lang="en-GB" sz="2000" dirty="0">
              <a:solidFill>
                <a:srgbClr val="F6C700"/>
              </a:solidFill>
            </a:endParaRPr>
          </a:p>
          <a:p>
            <a:pPr marL="342900" indent="-342900">
              <a:buFont typeface="Arial" panose="020B0604020202020204" pitchFamily="34" charset="0"/>
              <a:buChar char="•"/>
            </a:pPr>
            <a:r>
              <a:rPr lang="en-GB" sz="2000" dirty="0">
                <a:solidFill>
                  <a:srgbClr val="E5E3E3"/>
                </a:solidFill>
              </a:rPr>
              <a:t>LST</a:t>
            </a:r>
          </a:p>
          <a:p>
            <a:pPr marL="342900" indent="-342900">
              <a:buFont typeface="Arial" panose="020B0604020202020204" pitchFamily="34" charset="0"/>
              <a:buChar char="•"/>
            </a:pPr>
            <a:r>
              <a:rPr lang="en-GB" sz="2000" dirty="0">
                <a:solidFill>
                  <a:srgbClr val="E5E3E3"/>
                </a:solidFill>
              </a:rPr>
              <a:t>q</a:t>
            </a:r>
          </a:p>
          <a:p>
            <a:pPr marL="342900" indent="-342900">
              <a:buFont typeface="Arial" panose="020B0604020202020204" pitchFamily="34" charset="0"/>
              <a:buChar char="•"/>
            </a:pPr>
            <a:r>
              <a:rPr lang="en-GB" sz="2000" dirty="0">
                <a:solidFill>
                  <a:srgbClr val="E5E3E3"/>
                </a:solidFill>
              </a:rPr>
              <a:t>u</a:t>
            </a:r>
          </a:p>
          <a:p>
            <a:pPr marL="342900" indent="-342900">
              <a:buFont typeface="Arial" panose="020B0604020202020204" pitchFamily="34" charset="0"/>
              <a:buChar char="•"/>
            </a:pPr>
            <a:r>
              <a:rPr lang="en-GB" sz="2000" dirty="0">
                <a:solidFill>
                  <a:srgbClr val="E5E3E3"/>
                </a:solidFill>
              </a:rPr>
              <a:t>P</a:t>
            </a:r>
          </a:p>
          <a:p>
            <a:pPr marL="342900" indent="-342900">
              <a:buFont typeface="Arial" panose="020B0604020202020204" pitchFamily="34" charset="0"/>
              <a:buChar char="•"/>
            </a:pPr>
            <a:r>
              <a:rPr lang="en-GB" sz="2000" dirty="0">
                <a:solidFill>
                  <a:srgbClr val="E5E3E3"/>
                </a:solidFill>
              </a:rPr>
              <a:t>Γ</a:t>
            </a:r>
          </a:p>
          <a:p>
            <a:pPr marL="342900" indent="-342900">
              <a:buFont typeface="Arial" panose="020B0604020202020204" pitchFamily="34" charset="0"/>
              <a:buChar char="•"/>
            </a:pPr>
            <a:r>
              <a:rPr lang="en-GB" sz="2000" dirty="0">
                <a:solidFill>
                  <a:srgbClr val="E5E3E3"/>
                </a:solidFill>
              </a:rPr>
              <a:t>h</a:t>
            </a:r>
          </a:p>
          <a:p>
            <a:pPr marL="342900" indent="-342900">
              <a:buFont typeface="Arial" panose="020B0604020202020204" pitchFamily="34" charset="0"/>
              <a:buChar char="•"/>
            </a:pPr>
            <a:r>
              <a:rPr lang="en-GB" sz="2000" dirty="0">
                <a:solidFill>
                  <a:srgbClr val="E5E3E3"/>
                </a:solidFill>
              </a:rPr>
              <a:t>CI</a:t>
            </a:r>
          </a:p>
          <a:p>
            <a:pPr marL="342900" indent="-342900">
              <a:buFont typeface="Arial" panose="020B0604020202020204" pitchFamily="34" charset="0"/>
              <a:buChar char="•"/>
            </a:pPr>
            <a:r>
              <a:rPr lang="en-GB" sz="2000" dirty="0" err="1">
                <a:solidFill>
                  <a:srgbClr val="E5E3E3"/>
                </a:solidFill>
              </a:rPr>
              <a:t>χ</a:t>
            </a:r>
            <a:r>
              <a:rPr lang="en-GB" sz="2000" baseline="-25000" dirty="0" err="1">
                <a:solidFill>
                  <a:srgbClr val="E5E3E3"/>
                </a:solidFill>
              </a:rPr>
              <a:t>L</a:t>
            </a:r>
            <a:endParaRPr lang="en-GB" sz="2000" dirty="0">
              <a:solidFill>
                <a:srgbClr val="E5E3E3"/>
              </a:solidFill>
            </a:endParaRPr>
          </a:p>
          <a:p>
            <a:pPr marL="342900" indent="-342900">
              <a:buFont typeface="Arial" panose="020B0604020202020204" pitchFamily="34" charset="0"/>
              <a:buChar char="•"/>
            </a:pPr>
            <a:r>
              <a:rPr lang="en-GB" sz="2000" dirty="0">
                <a:solidFill>
                  <a:srgbClr val="E5E3E3"/>
                </a:solidFill>
              </a:rPr>
              <a:t>Solar θ</a:t>
            </a:r>
          </a:p>
          <a:p>
            <a:pPr marL="342900" indent="-342900">
              <a:buFont typeface="Arial" panose="020B0604020202020204" pitchFamily="34" charset="0"/>
              <a:buChar char="•"/>
            </a:pPr>
            <a:r>
              <a:rPr lang="en-GB" sz="2000" dirty="0">
                <a:solidFill>
                  <a:srgbClr val="E5E3E3"/>
                </a:solidFill>
              </a:rPr>
              <a:t>Leaf α and </a:t>
            </a:r>
            <a:r>
              <a:rPr lang="el-GR" sz="2000" dirty="0">
                <a:solidFill>
                  <a:srgbClr val="E5E3E3"/>
                </a:solidFill>
              </a:rPr>
              <a:t>τ</a:t>
            </a:r>
            <a:endParaRPr lang="en-GB" sz="2000" dirty="0">
              <a:solidFill>
                <a:srgbClr val="E5E3E3"/>
              </a:solidFill>
            </a:endParaRPr>
          </a:p>
          <a:p>
            <a:pPr marL="342900" indent="-342900">
              <a:buFont typeface="Arial" panose="020B0604020202020204" pitchFamily="34" charset="0"/>
              <a:buChar char="•"/>
            </a:pPr>
            <a:r>
              <a:rPr lang="en-GB" sz="2000" dirty="0">
                <a:solidFill>
                  <a:srgbClr val="E5E3E3"/>
                </a:solidFill>
              </a:rPr>
              <a:t>Soil α and </a:t>
            </a:r>
            <a:r>
              <a:rPr lang="el-GR" sz="2000" b="0" i="0" u="none" strike="noStrike" dirty="0">
                <a:solidFill>
                  <a:srgbClr val="E5E3E3"/>
                </a:solidFill>
                <a:effectLst/>
                <a:latin typeface="Arial" panose="020B0604020202020204" pitchFamily="34" charset="0"/>
              </a:rPr>
              <a:t>ᾱ</a:t>
            </a:r>
            <a:endParaRPr lang="en-GB" sz="2000" b="0" i="0" u="none" strike="noStrike" dirty="0">
              <a:solidFill>
                <a:srgbClr val="E5E3E3"/>
              </a:solidFill>
              <a:effectLst/>
              <a:latin typeface="Arial" panose="020B0604020202020204" pitchFamily="34" charset="0"/>
            </a:endParaRPr>
          </a:p>
          <a:p>
            <a:pPr marL="342900" indent="-342900">
              <a:buFont typeface="Arial" panose="020B0604020202020204" pitchFamily="34" charset="0"/>
              <a:buChar char="•"/>
            </a:pPr>
            <a:r>
              <a:rPr lang="en-GB" sz="2000" dirty="0">
                <a:solidFill>
                  <a:srgbClr val="E5E3E3"/>
                </a:solidFill>
                <a:latin typeface="Arial" panose="020B0604020202020204" pitchFamily="34" charset="0"/>
              </a:rPr>
              <a:t>LAI</a:t>
            </a:r>
            <a:endParaRPr lang="en-GB" sz="2000" dirty="0">
              <a:solidFill>
                <a:srgbClr val="E5E3E3"/>
              </a:solidFill>
            </a:endParaRPr>
          </a:p>
        </p:txBody>
      </p:sp>
      <p:pic>
        <p:nvPicPr>
          <p:cNvPr id="16" name="Picture 15">
            <a:extLst>
              <a:ext uri="{FF2B5EF4-FFF2-40B4-BE49-F238E27FC236}">
                <a16:creationId xmlns:a16="http://schemas.microsoft.com/office/drawing/2014/main" id="{F709C52F-D65D-41E6-78B4-76F8ACABB0B4}"/>
              </a:ext>
            </a:extLst>
          </p:cNvPr>
          <p:cNvPicPr>
            <a:picLocks noChangeAspect="1"/>
          </p:cNvPicPr>
          <p:nvPr/>
        </p:nvPicPr>
        <p:blipFill>
          <a:blip r:embed="rId4"/>
          <a:stretch>
            <a:fillRect/>
          </a:stretch>
        </p:blipFill>
        <p:spPr>
          <a:xfrm>
            <a:off x="2700684" y="1702799"/>
            <a:ext cx="11938894" cy="6553596"/>
          </a:xfrm>
          <a:prstGeom prst="rect">
            <a:avLst/>
          </a:prstGeom>
        </p:spPr>
      </p:pic>
      <p:sp>
        <p:nvSpPr>
          <p:cNvPr id="19" name="TextBox 18">
            <a:extLst>
              <a:ext uri="{FF2B5EF4-FFF2-40B4-BE49-F238E27FC236}">
                <a16:creationId xmlns:a16="http://schemas.microsoft.com/office/drawing/2014/main" id="{69B8F4D9-CE56-5DDD-EB98-AA49B60D2E04}"/>
              </a:ext>
            </a:extLst>
          </p:cNvPr>
          <p:cNvSpPr txBox="1"/>
          <p:nvPr/>
        </p:nvSpPr>
        <p:spPr>
          <a:xfrm>
            <a:off x="2810933" y="5452533"/>
            <a:ext cx="2438400" cy="1015663"/>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No G</a:t>
            </a:r>
          </a:p>
          <a:p>
            <a:pPr marL="457200" indent="-457200">
              <a:buSzPct val="150000"/>
              <a:buFont typeface="Arial" panose="020B0604020202020204" pitchFamily="34" charset="0"/>
              <a:buChar char="•"/>
            </a:pPr>
            <a:r>
              <a:rPr lang="en-GB" sz="2000" dirty="0">
                <a:solidFill>
                  <a:srgbClr val="E5E3E3"/>
                </a:solidFill>
              </a:rPr>
              <a:t>Modelled G/R</a:t>
            </a:r>
            <a:r>
              <a:rPr lang="en-GB" sz="2000" baseline="-25000" dirty="0">
                <a:solidFill>
                  <a:srgbClr val="E5E3E3"/>
                </a:solidFill>
              </a:rPr>
              <a:t>n</a:t>
            </a:r>
          </a:p>
          <a:p>
            <a:pPr marL="457200" indent="-457200">
              <a:buSzPct val="150000"/>
              <a:buFont typeface="Arial" panose="020B0604020202020204" pitchFamily="34" charset="0"/>
              <a:buChar char="•"/>
            </a:pPr>
            <a:r>
              <a:rPr lang="en-GB" sz="2000" dirty="0">
                <a:solidFill>
                  <a:srgbClr val="E5E3E3"/>
                </a:solidFill>
              </a:rPr>
              <a:t>Wang-Bras</a:t>
            </a:r>
            <a:endParaRPr lang="en-US" sz="2000" dirty="0">
              <a:solidFill>
                <a:srgbClr val="E5E3E3"/>
              </a:solidFill>
            </a:endParaRPr>
          </a:p>
        </p:txBody>
      </p:sp>
      <p:sp>
        <p:nvSpPr>
          <p:cNvPr id="20" name="TextBox 19">
            <a:extLst>
              <a:ext uri="{FF2B5EF4-FFF2-40B4-BE49-F238E27FC236}">
                <a16:creationId xmlns:a16="http://schemas.microsoft.com/office/drawing/2014/main" id="{7C122846-DC69-F8E4-3164-4E0BB05D9065}"/>
              </a:ext>
            </a:extLst>
          </p:cNvPr>
          <p:cNvSpPr txBox="1"/>
          <p:nvPr/>
        </p:nvSpPr>
        <p:spPr>
          <a:xfrm>
            <a:off x="5918018" y="5452533"/>
            <a:ext cx="2438400" cy="2862322"/>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No canopy radiative interception</a:t>
            </a:r>
          </a:p>
          <a:p>
            <a:pPr marL="457200" indent="-457200">
              <a:buSzPct val="150000"/>
              <a:buFont typeface="Arial" panose="020B0604020202020204" pitchFamily="34" charset="0"/>
              <a:buChar char="•"/>
            </a:pPr>
            <a:r>
              <a:rPr lang="en-GB" sz="2000" dirty="0">
                <a:solidFill>
                  <a:srgbClr val="E5E3E3"/>
                </a:solidFill>
              </a:rPr>
              <a:t>Beer-Lambert law</a:t>
            </a:r>
          </a:p>
          <a:p>
            <a:pPr marL="457200" indent="-457200">
              <a:buSzPct val="150000"/>
              <a:buFont typeface="Arial" panose="020B0604020202020204" pitchFamily="34" charset="0"/>
              <a:buChar char="•"/>
            </a:pPr>
            <a:r>
              <a:rPr lang="en-GB" sz="2000" dirty="0">
                <a:solidFill>
                  <a:srgbClr val="E5E3E3"/>
                </a:solidFill>
              </a:rPr>
              <a:t>Adjusted Beer-Lambert law</a:t>
            </a:r>
          </a:p>
          <a:p>
            <a:pPr marL="457200" indent="-457200">
              <a:buSzPct val="150000"/>
              <a:buFont typeface="Arial" panose="020B0604020202020204" pitchFamily="34" charset="0"/>
              <a:buChar char="•"/>
            </a:pPr>
            <a:r>
              <a:rPr lang="en-GB" sz="2000" dirty="0">
                <a:solidFill>
                  <a:srgbClr val="E5E3E3"/>
                </a:solidFill>
              </a:rPr>
              <a:t>Radiative transfer model</a:t>
            </a:r>
            <a:endParaRPr lang="en-US" sz="2000" dirty="0">
              <a:solidFill>
                <a:srgbClr val="E5E3E3"/>
              </a:solidFill>
            </a:endParaRPr>
          </a:p>
        </p:txBody>
      </p:sp>
      <p:sp>
        <p:nvSpPr>
          <p:cNvPr id="21" name="TextBox 20">
            <a:extLst>
              <a:ext uri="{FF2B5EF4-FFF2-40B4-BE49-F238E27FC236}">
                <a16:creationId xmlns:a16="http://schemas.microsoft.com/office/drawing/2014/main" id="{A85EE7BE-7D7A-7288-635E-4B1BC57C1156}"/>
              </a:ext>
            </a:extLst>
          </p:cNvPr>
          <p:cNvSpPr txBox="1"/>
          <p:nvPr/>
        </p:nvSpPr>
        <p:spPr>
          <a:xfrm>
            <a:off x="9006424" y="5452533"/>
            <a:ext cx="2438400" cy="1938992"/>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Standard fixed</a:t>
            </a:r>
          </a:p>
          <a:p>
            <a:pPr marL="457200" indent="-457200">
              <a:buSzPct val="150000"/>
              <a:buFont typeface="Arial" panose="020B0604020202020204" pitchFamily="34" charset="0"/>
              <a:buChar char="•"/>
            </a:pPr>
            <a:r>
              <a:rPr lang="en-GB" sz="2000" dirty="0">
                <a:solidFill>
                  <a:srgbClr val="000000"/>
                </a:solidFill>
              </a:rPr>
              <a:t>Optimised fixed</a:t>
            </a:r>
          </a:p>
          <a:p>
            <a:pPr marL="457200" indent="-457200">
              <a:buSzPct val="150000"/>
              <a:buFont typeface="Arial" panose="020B0604020202020204" pitchFamily="34" charset="0"/>
              <a:buChar char="•"/>
            </a:pPr>
            <a:r>
              <a:rPr lang="en-GB" sz="2000" dirty="0">
                <a:solidFill>
                  <a:srgbClr val="E5E3E3"/>
                </a:solidFill>
              </a:rPr>
              <a:t>Theoretical model</a:t>
            </a:r>
          </a:p>
          <a:p>
            <a:pPr marL="457200" indent="-457200">
              <a:buSzPct val="150000"/>
              <a:buFont typeface="Arial" panose="020B0604020202020204" pitchFamily="34" charset="0"/>
              <a:buChar char="•"/>
            </a:pPr>
            <a:r>
              <a:rPr lang="en-GB" sz="2000" dirty="0">
                <a:solidFill>
                  <a:srgbClr val="E5E3E3"/>
                </a:solidFill>
              </a:rPr>
              <a:t>Empirical AI relation</a:t>
            </a:r>
            <a:endParaRPr lang="en-US" sz="2000" dirty="0">
              <a:solidFill>
                <a:srgbClr val="E5E3E3"/>
              </a:solidFill>
            </a:endParaRPr>
          </a:p>
        </p:txBody>
      </p:sp>
      <p:sp>
        <p:nvSpPr>
          <p:cNvPr id="22" name="TextBox 21">
            <a:extLst>
              <a:ext uri="{FF2B5EF4-FFF2-40B4-BE49-F238E27FC236}">
                <a16:creationId xmlns:a16="http://schemas.microsoft.com/office/drawing/2014/main" id="{03877D24-5CD9-2D76-DD3E-250DEAAC12A3}"/>
              </a:ext>
            </a:extLst>
          </p:cNvPr>
          <p:cNvSpPr txBox="1"/>
          <p:nvPr/>
        </p:nvSpPr>
        <p:spPr>
          <a:xfrm>
            <a:off x="12090930" y="5452533"/>
            <a:ext cx="2438400" cy="1631216"/>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Thom’s equation</a:t>
            </a:r>
          </a:p>
          <a:p>
            <a:pPr marL="457200" indent="-457200">
              <a:buSzPct val="150000"/>
              <a:buFont typeface="Arial" panose="020B0604020202020204" pitchFamily="34" charset="0"/>
              <a:buChar char="•"/>
            </a:pPr>
            <a:r>
              <a:rPr lang="en-GB" sz="2000" dirty="0">
                <a:solidFill>
                  <a:srgbClr val="E5E3E3"/>
                </a:solidFill>
              </a:rPr>
              <a:t>Simplification of Thom’s equation</a:t>
            </a:r>
            <a:endParaRPr lang="en-US" sz="2000" dirty="0">
              <a:solidFill>
                <a:srgbClr val="E5E3E3"/>
              </a:solidFill>
            </a:endParaRPr>
          </a:p>
        </p:txBody>
      </p:sp>
      <p:sp>
        <p:nvSpPr>
          <p:cNvPr id="8" name="Rectangle 7">
            <a:hlinkClick r:id="rId5" action="ppaction://hlinksldjump"/>
            <a:extLst>
              <a:ext uri="{FF2B5EF4-FFF2-40B4-BE49-F238E27FC236}">
                <a16:creationId xmlns:a16="http://schemas.microsoft.com/office/drawing/2014/main" id="{C77DBAAF-5A0B-2861-7053-2E37DC798F13}"/>
              </a:ext>
            </a:extLst>
          </p:cNvPr>
          <p:cNvSpPr/>
          <p:nvPr/>
        </p:nvSpPr>
        <p:spPr>
          <a:xfrm>
            <a:off x="15207454" y="-32869"/>
            <a:ext cx="2133602"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hlinkClick r:id="rId6" action="ppaction://hlinksldjump"/>
            <a:extLst>
              <a:ext uri="{FF2B5EF4-FFF2-40B4-BE49-F238E27FC236}">
                <a16:creationId xmlns:a16="http://schemas.microsoft.com/office/drawing/2014/main" id="{D083DFA9-12FF-4E6C-22C6-43EAC8D1D819}"/>
              </a:ext>
            </a:extLst>
          </p:cNvPr>
          <p:cNvSpPr/>
          <p:nvPr/>
        </p:nvSpPr>
        <p:spPr>
          <a:xfrm>
            <a:off x="2810933" y="5452533"/>
            <a:ext cx="2457079" cy="3499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hlinkClick r:id="rId7" action="ppaction://hlinksldjump"/>
            <a:extLst>
              <a:ext uri="{FF2B5EF4-FFF2-40B4-BE49-F238E27FC236}">
                <a16:creationId xmlns:a16="http://schemas.microsoft.com/office/drawing/2014/main" id="{344F79AC-92BC-53B1-3028-6F883E79134A}"/>
              </a:ext>
            </a:extLst>
          </p:cNvPr>
          <p:cNvSpPr/>
          <p:nvPr/>
        </p:nvSpPr>
        <p:spPr>
          <a:xfrm>
            <a:off x="2810933" y="5802489"/>
            <a:ext cx="2457079" cy="33166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hlinkClick r:id="rId8" action="ppaction://hlinksldjump"/>
            <a:extLst>
              <a:ext uri="{FF2B5EF4-FFF2-40B4-BE49-F238E27FC236}">
                <a16:creationId xmlns:a16="http://schemas.microsoft.com/office/drawing/2014/main" id="{C341F960-BEA4-A869-E6F9-7991AEFFDD8A}"/>
              </a:ext>
            </a:extLst>
          </p:cNvPr>
          <p:cNvSpPr/>
          <p:nvPr/>
        </p:nvSpPr>
        <p:spPr>
          <a:xfrm>
            <a:off x="2810933" y="6134155"/>
            <a:ext cx="2457079" cy="3499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hlinkClick r:id="rId9" action="ppaction://hlinksldjump"/>
            <a:extLst>
              <a:ext uri="{FF2B5EF4-FFF2-40B4-BE49-F238E27FC236}">
                <a16:creationId xmlns:a16="http://schemas.microsoft.com/office/drawing/2014/main" id="{B1EE9A7F-AABB-AB4E-CC69-BA16C3D3FEF8}"/>
              </a:ext>
            </a:extLst>
          </p:cNvPr>
          <p:cNvSpPr/>
          <p:nvPr/>
        </p:nvSpPr>
        <p:spPr>
          <a:xfrm>
            <a:off x="5908678" y="5452532"/>
            <a:ext cx="2457079" cy="9256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hlinkClick r:id="rId10" action="ppaction://hlinksldjump"/>
            <a:extLst>
              <a:ext uri="{FF2B5EF4-FFF2-40B4-BE49-F238E27FC236}">
                <a16:creationId xmlns:a16="http://schemas.microsoft.com/office/drawing/2014/main" id="{9AB5258C-3218-8CE2-4C8D-9A06679E077D}"/>
              </a:ext>
            </a:extLst>
          </p:cNvPr>
          <p:cNvSpPr/>
          <p:nvPr/>
        </p:nvSpPr>
        <p:spPr>
          <a:xfrm>
            <a:off x="5899339" y="6378222"/>
            <a:ext cx="2457079" cy="6208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hlinkClick r:id="rId11" action="ppaction://hlinksldjump"/>
            <a:extLst>
              <a:ext uri="{FF2B5EF4-FFF2-40B4-BE49-F238E27FC236}">
                <a16:creationId xmlns:a16="http://schemas.microsoft.com/office/drawing/2014/main" id="{EAC24475-4CA8-388D-157F-3BE309CCBC47}"/>
              </a:ext>
            </a:extLst>
          </p:cNvPr>
          <p:cNvSpPr/>
          <p:nvPr/>
        </p:nvSpPr>
        <p:spPr>
          <a:xfrm>
            <a:off x="5954463" y="6999111"/>
            <a:ext cx="2457079" cy="6208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hlinkClick r:id="rId12" action="ppaction://hlinksldjump"/>
            <a:extLst>
              <a:ext uri="{FF2B5EF4-FFF2-40B4-BE49-F238E27FC236}">
                <a16:creationId xmlns:a16="http://schemas.microsoft.com/office/drawing/2014/main" id="{9601D453-369B-C71C-077C-ACD452F4A63B}"/>
              </a:ext>
            </a:extLst>
          </p:cNvPr>
          <p:cNvSpPr/>
          <p:nvPr/>
        </p:nvSpPr>
        <p:spPr>
          <a:xfrm>
            <a:off x="5954463" y="7627753"/>
            <a:ext cx="2457079" cy="68710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hlinkClick r:id="rId13" action="ppaction://hlinksldjump"/>
            <a:extLst>
              <a:ext uri="{FF2B5EF4-FFF2-40B4-BE49-F238E27FC236}">
                <a16:creationId xmlns:a16="http://schemas.microsoft.com/office/drawing/2014/main" id="{5AC3FD07-5B27-7A15-90E3-12F36D29915A}"/>
              </a:ext>
            </a:extLst>
          </p:cNvPr>
          <p:cNvSpPr/>
          <p:nvPr/>
        </p:nvSpPr>
        <p:spPr>
          <a:xfrm>
            <a:off x="8997084" y="5447053"/>
            <a:ext cx="2457079" cy="3499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hlinkClick r:id="rId14" action="ppaction://hlinksldjump"/>
            <a:extLst>
              <a:ext uri="{FF2B5EF4-FFF2-40B4-BE49-F238E27FC236}">
                <a16:creationId xmlns:a16="http://schemas.microsoft.com/office/drawing/2014/main" id="{8D6A93B5-64CB-53C3-34E3-FC0EA16970C4}"/>
              </a:ext>
            </a:extLst>
          </p:cNvPr>
          <p:cNvSpPr/>
          <p:nvPr/>
        </p:nvSpPr>
        <p:spPr>
          <a:xfrm>
            <a:off x="9006423" y="5797009"/>
            <a:ext cx="2457079" cy="3499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hlinkClick r:id="rId15" action="ppaction://hlinksldjump"/>
            <a:extLst>
              <a:ext uri="{FF2B5EF4-FFF2-40B4-BE49-F238E27FC236}">
                <a16:creationId xmlns:a16="http://schemas.microsoft.com/office/drawing/2014/main" id="{AE534664-4DCC-D1F2-841C-3B2CEB9A1E2B}"/>
              </a:ext>
            </a:extLst>
          </p:cNvPr>
          <p:cNvSpPr/>
          <p:nvPr/>
        </p:nvSpPr>
        <p:spPr>
          <a:xfrm>
            <a:off x="9002524" y="6134154"/>
            <a:ext cx="2457079" cy="6208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hlinkClick r:id="rId16" action="ppaction://hlinksldjump"/>
            <a:extLst>
              <a:ext uri="{FF2B5EF4-FFF2-40B4-BE49-F238E27FC236}">
                <a16:creationId xmlns:a16="http://schemas.microsoft.com/office/drawing/2014/main" id="{7848DE7B-3390-187C-F746-2543331C39FB}"/>
              </a:ext>
            </a:extLst>
          </p:cNvPr>
          <p:cNvSpPr/>
          <p:nvPr/>
        </p:nvSpPr>
        <p:spPr>
          <a:xfrm>
            <a:off x="9009913" y="6755043"/>
            <a:ext cx="2457079" cy="63648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hlinkClick r:id="rId17" action="ppaction://hlinksldjump"/>
            <a:extLst>
              <a:ext uri="{FF2B5EF4-FFF2-40B4-BE49-F238E27FC236}">
                <a16:creationId xmlns:a16="http://schemas.microsoft.com/office/drawing/2014/main" id="{A2D193C7-0D0A-70FF-7B65-A1830276C7A0}"/>
              </a:ext>
            </a:extLst>
          </p:cNvPr>
          <p:cNvSpPr/>
          <p:nvPr/>
        </p:nvSpPr>
        <p:spPr>
          <a:xfrm>
            <a:off x="12085490" y="5447053"/>
            <a:ext cx="2457079" cy="163121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D3320521-BEA4-BBCE-F257-2CEF0B83ECBB}"/>
              </a:ext>
            </a:extLst>
          </p:cNvPr>
          <p:cNvSpPr txBox="1"/>
          <p:nvPr/>
        </p:nvSpPr>
        <p:spPr>
          <a:xfrm>
            <a:off x="14613762" y="1549346"/>
            <a:ext cx="2797693" cy="338554"/>
          </a:xfrm>
          <a:prstGeom prst="rect">
            <a:avLst/>
          </a:prstGeom>
          <a:noFill/>
        </p:spPr>
        <p:txBody>
          <a:bodyPr wrap="square" rtlCol="0">
            <a:spAutoFit/>
          </a:bodyPr>
          <a:lstStyle/>
          <a:p>
            <a:pPr algn="ctr"/>
            <a:r>
              <a:rPr lang="en-GB" sz="1600" dirty="0"/>
              <a:t>Martens et al. (2017)</a:t>
            </a:r>
            <a:endParaRPr lang="en-US" sz="1600" dirty="0"/>
          </a:p>
        </p:txBody>
      </p:sp>
      <p:pic>
        <p:nvPicPr>
          <p:cNvPr id="26" name="Picture 25">
            <a:extLst>
              <a:ext uri="{FF2B5EF4-FFF2-40B4-BE49-F238E27FC236}">
                <a16:creationId xmlns:a16="http://schemas.microsoft.com/office/drawing/2014/main" id="{32124AB7-3E88-1FC4-EE42-F8B6E364E6A2}"/>
              </a:ext>
            </a:extLst>
          </p:cNvPr>
          <p:cNvPicPr>
            <a:picLocks noChangeAspect="1"/>
          </p:cNvPicPr>
          <p:nvPr/>
        </p:nvPicPr>
        <p:blipFill>
          <a:blip r:embed="rId18"/>
          <a:stretch>
            <a:fillRect/>
          </a:stretch>
        </p:blipFill>
        <p:spPr>
          <a:xfrm>
            <a:off x="15292608" y="1887900"/>
            <a:ext cx="1440000" cy="1440000"/>
          </a:xfrm>
          <a:prstGeom prst="rect">
            <a:avLst/>
          </a:prstGeom>
        </p:spPr>
      </p:pic>
    </p:spTree>
    <p:extLst>
      <p:ext uri="{BB962C8B-B14F-4D97-AF65-F5344CB8AC3E}">
        <p14:creationId xmlns:p14="http://schemas.microsoft.com/office/powerpoint/2010/main" val="38833878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B9A59E-031E-7F4D-01D0-150BC1F370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FAF354-371B-4771-C537-1F49BCA54550}"/>
              </a:ext>
            </a:extLst>
          </p:cNvPr>
          <p:cNvSpPr>
            <a:spLocks noGrp="1"/>
          </p:cNvSpPr>
          <p:nvPr>
            <p:ph type="title"/>
          </p:nvPr>
        </p:nvSpPr>
        <p:spPr/>
        <p:txBody>
          <a:bodyPr/>
          <a:lstStyle/>
          <a:p>
            <a:r>
              <a:rPr lang="en-GB" dirty="0"/>
              <a:t>Potential evaporation</a:t>
            </a:r>
            <a:endParaRPr lang="en-US" dirty="0"/>
          </a:p>
        </p:txBody>
      </p:sp>
      <p:sp>
        <p:nvSpPr>
          <p:cNvPr id="4" name="Rectangle 3">
            <a:hlinkClick r:id="rId2" action="ppaction://hlinksldjump"/>
            <a:extLst>
              <a:ext uri="{FF2B5EF4-FFF2-40B4-BE49-F238E27FC236}">
                <a16:creationId xmlns:a16="http://schemas.microsoft.com/office/drawing/2014/main" id="{B7A155C2-698D-F951-EA1D-8EF364705635}"/>
              </a:ext>
            </a:extLst>
          </p:cNvPr>
          <p:cNvSpPr/>
          <p:nvPr/>
        </p:nvSpPr>
        <p:spPr>
          <a:xfrm>
            <a:off x="1" y="0"/>
            <a:ext cx="12815756"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hlinkClick r:id="rId3" action="ppaction://hlinksldjump"/>
            <a:extLst>
              <a:ext uri="{FF2B5EF4-FFF2-40B4-BE49-F238E27FC236}">
                <a16:creationId xmlns:a16="http://schemas.microsoft.com/office/drawing/2014/main" id="{D2BB8E31-DC7F-9A87-589A-F9A32CE50F1E}"/>
              </a:ext>
            </a:extLst>
          </p:cNvPr>
          <p:cNvSpPr/>
          <p:nvPr/>
        </p:nvSpPr>
        <p:spPr>
          <a:xfrm>
            <a:off x="12815757" y="-33368"/>
            <a:ext cx="2369120"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2F6A9E7-F411-30FD-F5C1-7C087BBF9770}"/>
              </a:ext>
            </a:extLst>
          </p:cNvPr>
          <p:cNvSpPr txBox="1"/>
          <p:nvPr/>
        </p:nvSpPr>
        <p:spPr>
          <a:xfrm>
            <a:off x="112889" y="1487651"/>
            <a:ext cx="3172178" cy="5940088"/>
          </a:xfrm>
          <a:prstGeom prst="rect">
            <a:avLst/>
          </a:prstGeom>
          <a:noFill/>
        </p:spPr>
        <p:txBody>
          <a:bodyPr wrap="square" rtlCol="0">
            <a:spAutoFit/>
          </a:bodyPr>
          <a:lstStyle/>
          <a:p>
            <a:r>
              <a:rPr lang="en-GB" sz="2000" dirty="0"/>
              <a:t>INPUT VARIABLES</a:t>
            </a:r>
          </a:p>
          <a:p>
            <a:endParaRPr lang="en-GB" sz="2000" dirty="0"/>
          </a:p>
          <a:p>
            <a:pPr marL="342900" indent="-342900">
              <a:buFont typeface="Arial" panose="020B0604020202020204" pitchFamily="34" charset="0"/>
              <a:buChar char="•"/>
            </a:pPr>
            <a:r>
              <a:rPr lang="en-GB" sz="2000" dirty="0">
                <a:solidFill>
                  <a:srgbClr val="F6C700"/>
                </a:solidFill>
              </a:rPr>
              <a:t>R</a:t>
            </a:r>
            <a:r>
              <a:rPr lang="en-GB" sz="2000" baseline="-25000" dirty="0">
                <a:solidFill>
                  <a:srgbClr val="F6C700"/>
                </a:solidFill>
              </a:rPr>
              <a:t>n</a:t>
            </a:r>
            <a:endParaRPr lang="en-GB" sz="2000" dirty="0">
              <a:solidFill>
                <a:srgbClr val="F6C700"/>
              </a:solidFill>
            </a:endParaRPr>
          </a:p>
          <a:p>
            <a:pPr marL="342900" indent="-342900">
              <a:buFont typeface="Arial" panose="020B0604020202020204" pitchFamily="34" charset="0"/>
              <a:buChar char="•"/>
            </a:pPr>
            <a:r>
              <a:rPr lang="en-GB" sz="2000" dirty="0">
                <a:solidFill>
                  <a:srgbClr val="F6C700"/>
                </a:solidFill>
              </a:rPr>
              <a:t>T</a:t>
            </a:r>
            <a:r>
              <a:rPr lang="en-GB" sz="2000" baseline="-25000" dirty="0">
                <a:solidFill>
                  <a:srgbClr val="F6C700"/>
                </a:solidFill>
              </a:rPr>
              <a:t>a</a:t>
            </a:r>
            <a:endParaRPr lang="en-GB" sz="2000" dirty="0">
              <a:solidFill>
                <a:srgbClr val="F6C700"/>
              </a:solidFill>
            </a:endParaRPr>
          </a:p>
          <a:p>
            <a:pPr marL="342900" indent="-342900">
              <a:buFont typeface="Arial" panose="020B0604020202020204" pitchFamily="34" charset="0"/>
              <a:buChar char="•"/>
            </a:pPr>
            <a:r>
              <a:rPr lang="en-GB" sz="2000" dirty="0">
                <a:solidFill>
                  <a:srgbClr val="F6C700"/>
                </a:solidFill>
              </a:rPr>
              <a:t>VPD</a:t>
            </a:r>
          </a:p>
          <a:p>
            <a:pPr marL="342900" indent="-342900">
              <a:buFont typeface="Arial" panose="020B0604020202020204" pitchFamily="34" charset="0"/>
              <a:buChar char="•"/>
            </a:pPr>
            <a:r>
              <a:rPr lang="en-GB" sz="2000" dirty="0">
                <a:solidFill>
                  <a:srgbClr val="F6C700"/>
                </a:solidFill>
              </a:rPr>
              <a:t>Land Cover</a:t>
            </a:r>
          </a:p>
          <a:p>
            <a:pPr marL="342900" indent="-342900">
              <a:buFont typeface="Arial" panose="020B0604020202020204" pitchFamily="34" charset="0"/>
              <a:buChar char="•"/>
            </a:pPr>
            <a:endParaRPr lang="en-GB" sz="2000" dirty="0">
              <a:solidFill>
                <a:srgbClr val="F6C700"/>
              </a:solidFill>
            </a:endParaRPr>
          </a:p>
          <a:p>
            <a:pPr marL="342900" indent="-342900">
              <a:buFont typeface="Arial" panose="020B0604020202020204" pitchFamily="34" charset="0"/>
              <a:buChar char="•"/>
            </a:pPr>
            <a:r>
              <a:rPr lang="en-GB" sz="2000" dirty="0">
                <a:solidFill>
                  <a:srgbClr val="E5E3E3"/>
                </a:solidFill>
              </a:rPr>
              <a:t>LST</a:t>
            </a:r>
          </a:p>
          <a:p>
            <a:pPr marL="342900" indent="-342900">
              <a:buFont typeface="Arial" panose="020B0604020202020204" pitchFamily="34" charset="0"/>
              <a:buChar char="•"/>
            </a:pPr>
            <a:r>
              <a:rPr lang="en-GB" sz="2000" dirty="0">
                <a:solidFill>
                  <a:srgbClr val="F6C700"/>
                </a:solidFill>
              </a:rPr>
              <a:t>q</a:t>
            </a:r>
          </a:p>
          <a:p>
            <a:pPr marL="342900" indent="-342900">
              <a:buFont typeface="Arial" panose="020B0604020202020204" pitchFamily="34" charset="0"/>
              <a:buChar char="•"/>
            </a:pPr>
            <a:r>
              <a:rPr lang="en-GB" sz="2000" dirty="0">
                <a:solidFill>
                  <a:srgbClr val="E5E3E3"/>
                </a:solidFill>
              </a:rPr>
              <a:t>u</a:t>
            </a:r>
          </a:p>
          <a:p>
            <a:pPr marL="342900" indent="-342900">
              <a:buFont typeface="Arial" panose="020B0604020202020204" pitchFamily="34" charset="0"/>
              <a:buChar char="•"/>
            </a:pPr>
            <a:r>
              <a:rPr lang="en-GB" sz="2000" dirty="0">
                <a:solidFill>
                  <a:srgbClr val="E5E3E3"/>
                </a:solidFill>
              </a:rPr>
              <a:t>P</a:t>
            </a:r>
          </a:p>
          <a:p>
            <a:pPr marL="342900" indent="-342900">
              <a:buFont typeface="Arial" panose="020B0604020202020204" pitchFamily="34" charset="0"/>
              <a:buChar char="•"/>
            </a:pPr>
            <a:r>
              <a:rPr lang="en-GB" sz="2000" dirty="0">
                <a:solidFill>
                  <a:srgbClr val="E5E3E3"/>
                </a:solidFill>
              </a:rPr>
              <a:t>Γ</a:t>
            </a:r>
          </a:p>
          <a:p>
            <a:pPr marL="342900" indent="-342900">
              <a:buFont typeface="Arial" panose="020B0604020202020204" pitchFamily="34" charset="0"/>
              <a:buChar char="•"/>
            </a:pPr>
            <a:r>
              <a:rPr lang="en-GB" sz="2000" dirty="0">
                <a:solidFill>
                  <a:srgbClr val="E5E3E3"/>
                </a:solidFill>
              </a:rPr>
              <a:t>h</a:t>
            </a:r>
          </a:p>
          <a:p>
            <a:pPr marL="342900" indent="-342900">
              <a:buFont typeface="Arial" panose="020B0604020202020204" pitchFamily="34" charset="0"/>
              <a:buChar char="•"/>
            </a:pPr>
            <a:r>
              <a:rPr lang="en-GB" sz="2000" dirty="0">
                <a:solidFill>
                  <a:srgbClr val="E5E3E3"/>
                </a:solidFill>
              </a:rPr>
              <a:t>CI</a:t>
            </a:r>
          </a:p>
          <a:p>
            <a:pPr marL="342900" indent="-342900">
              <a:buFont typeface="Arial" panose="020B0604020202020204" pitchFamily="34" charset="0"/>
              <a:buChar char="•"/>
            </a:pPr>
            <a:r>
              <a:rPr lang="en-GB" sz="2000" dirty="0" err="1">
                <a:solidFill>
                  <a:srgbClr val="E5E3E3"/>
                </a:solidFill>
              </a:rPr>
              <a:t>χ</a:t>
            </a:r>
            <a:r>
              <a:rPr lang="en-GB" sz="2000" baseline="-25000" dirty="0" err="1">
                <a:solidFill>
                  <a:srgbClr val="E5E3E3"/>
                </a:solidFill>
              </a:rPr>
              <a:t>L</a:t>
            </a:r>
            <a:endParaRPr lang="en-GB" sz="2000" dirty="0">
              <a:solidFill>
                <a:srgbClr val="E5E3E3"/>
              </a:solidFill>
            </a:endParaRPr>
          </a:p>
          <a:p>
            <a:pPr marL="342900" indent="-342900">
              <a:buFont typeface="Arial" panose="020B0604020202020204" pitchFamily="34" charset="0"/>
              <a:buChar char="•"/>
            </a:pPr>
            <a:r>
              <a:rPr lang="en-GB" sz="2000" dirty="0">
                <a:solidFill>
                  <a:srgbClr val="E5E3E3"/>
                </a:solidFill>
              </a:rPr>
              <a:t>Solar θ</a:t>
            </a:r>
          </a:p>
          <a:p>
            <a:pPr marL="342900" indent="-342900">
              <a:buFont typeface="Arial" panose="020B0604020202020204" pitchFamily="34" charset="0"/>
              <a:buChar char="•"/>
            </a:pPr>
            <a:r>
              <a:rPr lang="en-GB" sz="2000" dirty="0">
                <a:solidFill>
                  <a:srgbClr val="E5E3E3"/>
                </a:solidFill>
              </a:rPr>
              <a:t>Leaf α and </a:t>
            </a:r>
            <a:r>
              <a:rPr lang="el-GR" sz="2000" dirty="0">
                <a:solidFill>
                  <a:srgbClr val="E5E3E3"/>
                </a:solidFill>
              </a:rPr>
              <a:t>τ</a:t>
            </a:r>
            <a:endParaRPr lang="en-GB" sz="2000" dirty="0">
              <a:solidFill>
                <a:srgbClr val="E5E3E3"/>
              </a:solidFill>
            </a:endParaRPr>
          </a:p>
          <a:p>
            <a:pPr marL="342900" indent="-342900">
              <a:buFont typeface="Arial" panose="020B0604020202020204" pitchFamily="34" charset="0"/>
              <a:buChar char="•"/>
            </a:pPr>
            <a:r>
              <a:rPr lang="en-GB" sz="2000" dirty="0">
                <a:solidFill>
                  <a:srgbClr val="E5E3E3"/>
                </a:solidFill>
              </a:rPr>
              <a:t>Soil α and </a:t>
            </a:r>
            <a:r>
              <a:rPr lang="el-GR" sz="2000" b="0" i="0" u="none" strike="noStrike" dirty="0">
                <a:solidFill>
                  <a:srgbClr val="E5E3E3"/>
                </a:solidFill>
                <a:effectLst/>
                <a:latin typeface="Arial" panose="020B0604020202020204" pitchFamily="34" charset="0"/>
              </a:rPr>
              <a:t>ᾱ</a:t>
            </a:r>
            <a:endParaRPr lang="en-GB" sz="2000" b="0" i="0" u="none" strike="noStrike" dirty="0">
              <a:solidFill>
                <a:srgbClr val="E5E3E3"/>
              </a:solidFill>
              <a:effectLst/>
              <a:latin typeface="Arial" panose="020B0604020202020204" pitchFamily="34" charset="0"/>
            </a:endParaRPr>
          </a:p>
          <a:p>
            <a:pPr marL="342900" indent="-342900">
              <a:buFont typeface="Arial" panose="020B0604020202020204" pitchFamily="34" charset="0"/>
              <a:buChar char="•"/>
            </a:pPr>
            <a:r>
              <a:rPr lang="en-GB" sz="2000" dirty="0">
                <a:solidFill>
                  <a:srgbClr val="E5E3E3"/>
                </a:solidFill>
                <a:latin typeface="Arial" panose="020B0604020202020204" pitchFamily="34" charset="0"/>
              </a:rPr>
              <a:t>LAI</a:t>
            </a:r>
            <a:endParaRPr lang="en-GB" sz="2000" dirty="0">
              <a:solidFill>
                <a:srgbClr val="E5E3E3"/>
              </a:solidFill>
            </a:endParaRPr>
          </a:p>
        </p:txBody>
      </p:sp>
      <p:pic>
        <p:nvPicPr>
          <p:cNvPr id="16" name="Picture 15">
            <a:extLst>
              <a:ext uri="{FF2B5EF4-FFF2-40B4-BE49-F238E27FC236}">
                <a16:creationId xmlns:a16="http://schemas.microsoft.com/office/drawing/2014/main" id="{ABA8480D-DE56-B7C1-66DB-C597EFE53C2F}"/>
              </a:ext>
            </a:extLst>
          </p:cNvPr>
          <p:cNvPicPr>
            <a:picLocks noChangeAspect="1"/>
          </p:cNvPicPr>
          <p:nvPr/>
        </p:nvPicPr>
        <p:blipFill>
          <a:blip r:embed="rId4"/>
          <a:stretch>
            <a:fillRect/>
          </a:stretch>
        </p:blipFill>
        <p:spPr>
          <a:xfrm>
            <a:off x="2700684" y="1702799"/>
            <a:ext cx="11938894" cy="6553596"/>
          </a:xfrm>
          <a:prstGeom prst="rect">
            <a:avLst/>
          </a:prstGeom>
        </p:spPr>
      </p:pic>
      <p:sp>
        <p:nvSpPr>
          <p:cNvPr id="19" name="TextBox 18">
            <a:extLst>
              <a:ext uri="{FF2B5EF4-FFF2-40B4-BE49-F238E27FC236}">
                <a16:creationId xmlns:a16="http://schemas.microsoft.com/office/drawing/2014/main" id="{32434ECD-1F98-2306-C8F6-D7C941D9D10A}"/>
              </a:ext>
            </a:extLst>
          </p:cNvPr>
          <p:cNvSpPr txBox="1"/>
          <p:nvPr/>
        </p:nvSpPr>
        <p:spPr>
          <a:xfrm>
            <a:off x="2810933" y="5452533"/>
            <a:ext cx="2438400" cy="1015663"/>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No G</a:t>
            </a:r>
          </a:p>
          <a:p>
            <a:pPr marL="457200" indent="-457200">
              <a:buSzPct val="150000"/>
              <a:buFont typeface="Arial" panose="020B0604020202020204" pitchFamily="34" charset="0"/>
              <a:buChar char="•"/>
            </a:pPr>
            <a:r>
              <a:rPr lang="en-GB" sz="2000" dirty="0">
                <a:solidFill>
                  <a:srgbClr val="E5E3E3"/>
                </a:solidFill>
              </a:rPr>
              <a:t>Modelled G/R</a:t>
            </a:r>
            <a:r>
              <a:rPr lang="en-GB" sz="2000" baseline="-25000" dirty="0">
                <a:solidFill>
                  <a:srgbClr val="E5E3E3"/>
                </a:solidFill>
              </a:rPr>
              <a:t>n</a:t>
            </a:r>
          </a:p>
          <a:p>
            <a:pPr marL="457200" indent="-457200">
              <a:buSzPct val="150000"/>
              <a:buFont typeface="Arial" panose="020B0604020202020204" pitchFamily="34" charset="0"/>
              <a:buChar char="•"/>
            </a:pPr>
            <a:r>
              <a:rPr lang="en-GB" sz="2000" dirty="0">
                <a:solidFill>
                  <a:srgbClr val="E5E3E3"/>
                </a:solidFill>
              </a:rPr>
              <a:t>Wang-Bras</a:t>
            </a:r>
            <a:endParaRPr lang="en-US" sz="2000" dirty="0">
              <a:solidFill>
                <a:srgbClr val="E5E3E3"/>
              </a:solidFill>
            </a:endParaRPr>
          </a:p>
        </p:txBody>
      </p:sp>
      <p:sp>
        <p:nvSpPr>
          <p:cNvPr id="20" name="TextBox 19">
            <a:extLst>
              <a:ext uri="{FF2B5EF4-FFF2-40B4-BE49-F238E27FC236}">
                <a16:creationId xmlns:a16="http://schemas.microsoft.com/office/drawing/2014/main" id="{69B12CF5-6BD9-193A-0F74-E1990EAD7418}"/>
              </a:ext>
            </a:extLst>
          </p:cNvPr>
          <p:cNvSpPr txBox="1"/>
          <p:nvPr/>
        </p:nvSpPr>
        <p:spPr>
          <a:xfrm>
            <a:off x="5918018" y="5452533"/>
            <a:ext cx="2438400" cy="2862322"/>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No canopy radiative interception</a:t>
            </a:r>
          </a:p>
          <a:p>
            <a:pPr marL="457200" indent="-457200">
              <a:buSzPct val="150000"/>
              <a:buFont typeface="Arial" panose="020B0604020202020204" pitchFamily="34" charset="0"/>
              <a:buChar char="•"/>
            </a:pPr>
            <a:r>
              <a:rPr lang="en-GB" sz="2000" dirty="0">
                <a:solidFill>
                  <a:srgbClr val="E5E3E3"/>
                </a:solidFill>
              </a:rPr>
              <a:t>Beer-Lambert law</a:t>
            </a:r>
          </a:p>
          <a:p>
            <a:pPr marL="457200" indent="-457200">
              <a:buSzPct val="150000"/>
              <a:buFont typeface="Arial" panose="020B0604020202020204" pitchFamily="34" charset="0"/>
              <a:buChar char="•"/>
            </a:pPr>
            <a:r>
              <a:rPr lang="en-GB" sz="2000" dirty="0">
                <a:solidFill>
                  <a:srgbClr val="E5E3E3"/>
                </a:solidFill>
              </a:rPr>
              <a:t>Adjusted Beer-Lambert law</a:t>
            </a:r>
          </a:p>
          <a:p>
            <a:pPr marL="457200" indent="-457200">
              <a:buSzPct val="150000"/>
              <a:buFont typeface="Arial" panose="020B0604020202020204" pitchFamily="34" charset="0"/>
              <a:buChar char="•"/>
            </a:pPr>
            <a:r>
              <a:rPr lang="en-GB" sz="2000" dirty="0">
                <a:solidFill>
                  <a:srgbClr val="E5E3E3"/>
                </a:solidFill>
              </a:rPr>
              <a:t>Radiative transfer model</a:t>
            </a:r>
            <a:endParaRPr lang="en-US" sz="2000" dirty="0">
              <a:solidFill>
                <a:srgbClr val="E5E3E3"/>
              </a:solidFill>
            </a:endParaRPr>
          </a:p>
        </p:txBody>
      </p:sp>
      <p:sp>
        <p:nvSpPr>
          <p:cNvPr id="21" name="TextBox 20">
            <a:extLst>
              <a:ext uri="{FF2B5EF4-FFF2-40B4-BE49-F238E27FC236}">
                <a16:creationId xmlns:a16="http://schemas.microsoft.com/office/drawing/2014/main" id="{97422237-E715-BA67-52E3-CBF1F8CE4E86}"/>
              </a:ext>
            </a:extLst>
          </p:cNvPr>
          <p:cNvSpPr txBox="1"/>
          <p:nvPr/>
        </p:nvSpPr>
        <p:spPr>
          <a:xfrm>
            <a:off x="9006424" y="5452533"/>
            <a:ext cx="2438400" cy="1938992"/>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Standard fixed</a:t>
            </a:r>
          </a:p>
          <a:p>
            <a:pPr marL="457200" indent="-457200">
              <a:buSzPct val="150000"/>
              <a:buFont typeface="Arial" panose="020B0604020202020204" pitchFamily="34" charset="0"/>
              <a:buChar char="•"/>
            </a:pPr>
            <a:r>
              <a:rPr lang="en-GB" sz="2000" dirty="0">
                <a:solidFill>
                  <a:srgbClr val="E5E3E3"/>
                </a:solidFill>
              </a:rPr>
              <a:t>Optimised fixed</a:t>
            </a:r>
          </a:p>
          <a:p>
            <a:pPr marL="457200" indent="-457200">
              <a:buSzPct val="150000"/>
              <a:buFont typeface="Arial" panose="020B0604020202020204" pitchFamily="34" charset="0"/>
              <a:buChar char="•"/>
            </a:pPr>
            <a:r>
              <a:rPr lang="en-GB" sz="2000" dirty="0">
                <a:solidFill>
                  <a:srgbClr val="000000"/>
                </a:solidFill>
              </a:rPr>
              <a:t>Theoretical model</a:t>
            </a:r>
          </a:p>
          <a:p>
            <a:pPr marL="457200" indent="-457200">
              <a:buSzPct val="150000"/>
              <a:buFont typeface="Arial" panose="020B0604020202020204" pitchFamily="34" charset="0"/>
              <a:buChar char="•"/>
            </a:pPr>
            <a:r>
              <a:rPr lang="en-GB" sz="2000" dirty="0">
                <a:solidFill>
                  <a:srgbClr val="E5E3E3"/>
                </a:solidFill>
              </a:rPr>
              <a:t>Empirical AI relation</a:t>
            </a:r>
            <a:endParaRPr lang="en-US" sz="2000" dirty="0">
              <a:solidFill>
                <a:srgbClr val="E5E3E3"/>
              </a:solidFill>
            </a:endParaRPr>
          </a:p>
        </p:txBody>
      </p:sp>
      <p:sp>
        <p:nvSpPr>
          <p:cNvPr id="22" name="TextBox 21">
            <a:extLst>
              <a:ext uri="{FF2B5EF4-FFF2-40B4-BE49-F238E27FC236}">
                <a16:creationId xmlns:a16="http://schemas.microsoft.com/office/drawing/2014/main" id="{795A9E36-4CE6-34D2-AAF7-31F426E7AF9A}"/>
              </a:ext>
            </a:extLst>
          </p:cNvPr>
          <p:cNvSpPr txBox="1"/>
          <p:nvPr/>
        </p:nvSpPr>
        <p:spPr>
          <a:xfrm>
            <a:off x="12090930" y="5452533"/>
            <a:ext cx="2438400" cy="1631216"/>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Thom’s equation</a:t>
            </a:r>
          </a:p>
          <a:p>
            <a:pPr marL="457200" indent="-457200">
              <a:buSzPct val="150000"/>
              <a:buFont typeface="Arial" panose="020B0604020202020204" pitchFamily="34" charset="0"/>
              <a:buChar char="•"/>
            </a:pPr>
            <a:r>
              <a:rPr lang="en-GB" sz="2000" dirty="0">
                <a:solidFill>
                  <a:srgbClr val="E5E3E3"/>
                </a:solidFill>
              </a:rPr>
              <a:t>Simplification of Thom’s equation</a:t>
            </a:r>
            <a:endParaRPr lang="en-US" sz="2000" dirty="0">
              <a:solidFill>
                <a:srgbClr val="E5E3E3"/>
              </a:solidFill>
            </a:endParaRPr>
          </a:p>
        </p:txBody>
      </p:sp>
      <p:sp>
        <p:nvSpPr>
          <p:cNvPr id="8" name="Rectangle 7">
            <a:hlinkClick r:id="rId5" action="ppaction://hlinksldjump"/>
            <a:extLst>
              <a:ext uri="{FF2B5EF4-FFF2-40B4-BE49-F238E27FC236}">
                <a16:creationId xmlns:a16="http://schemas.microsoft.com/office/drawing/2014/main" id="{7C5BC174-B01F-8A49-4E72-7677E73EFE6B}"/>
              </a:ext>
            </a:extLst>
          </p:cNvPr>
          <p:cNvSpPr/>
          <p:nvPr/>
        </p:nvSpPr>
        <p:spPr>
          <a:xfrm>
            <a:off x="15207454" y="-32869"/>
            <a:ext cx="2133602"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hlinkClick r:id="rId6" action="ppaction://hlinksldjump"/>
            <a:extLst>
              <a:ext uri="{FF2B5EF4-FFF2-40B4-BE49-F238E27FC236}">
                <a16:creationId xmlns:a16="http://schemas.microsoft.com/office/drawing/2014/main" id="{D00E1851-A982-7C36-CF0E-94DC4EC8277B}"/>
              </a:ext>
            </a:extLst>
          </p:cNvPr>
          <p:cNvSpPr/>
          <p:nvPr/>
        </p:nvSpPr>
        <p:spPr>
          <a:xfrm>
            <a:off x="2810933" y="5452533"/>
            <a:ext cx="2457079" cy="3499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hlinkClick r:id="rId7" action="ppaction://hlinksldjump"/>
            <a:extLst>
              <a:ext uri="{FF2B5EF4-FFF2-40B4-BE49-F238E27FC236}">
                <a16:creationId xmlns:a16="http://schemas.microsoft.com/office/drawing/2014/main" id="{DF05572A-1620-F173-DD24-8E4FD6F52292}"/>
              </a:ext>
            </a:extLst>
          </p:cNvPr>
          <p:cNvSpPr/>
          <p:nvPr/>
        </p:nvSpPr>
        <p:spPr>
          <a:xfrm>
            <a:off x="2810933" y="5802489"/>
            <a:ext cx="2457079" cy="33166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hlinkClick r:id="rId8" action="ppaction://hlinksldjump"/>
            <a:extLst>
              <a:ext uri="{FF2B5EF4-FFF2-40B4-BE49-F238E27FC236}">
                <a16:creationId xmlns:a16="http://schemas.microsoft.com/office/drawing/2014/main" id="{42D4F6C9-57C2-CD5A-9E3B-37CC845E68D5}"/>
              </a:ext>
            </a:extLst>
          </p:cNvPr>
          <p:cNvSpPr/>
          <p:nvPr/>
        </p:nvSpPr>
        <p:spPr>
          <a:xfrm>
            <a:off x="2810933" y="6134155"/>
            <a:ext cx="2457079" cy="3499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hlinkClick r:id="rId9" action="ppaction://hlinksldjump"/>
            <a:extLst>
              <a:ext uri="{FF2B5EF4-FFF2-40B4-BE49-F238E27FC236}">
                <a16:creationId xmlns:a16="http://schemas.microsoft.com/office/drawing/2014/main" id="{4E42EFA8-5256-2FF7-E28F-B49F252C81C8}"/>
              </a:ext>
            </a:extLst>
          </p:cNvPr>
          <p:cNvSpPr/>
          <p:nvPr/>
        </p:nvSpPr>
        <p:spPr>
          <a:xfrm>
            <a:off x="5908678" y="5452532"/>
            <a:ext cx="2457079" cy="9256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hlinkClick r:id="rId10" action="ppaction://hlinksldjump"/>
            <a:extLst>
              <a:ext uri="{FF2B5EF4-FFF2-40B4-BE49-F238E27FC236}">
                <a16:creationId xmlns:a16="http://schemas.microsoft.com/office/drawing/2014/main" id="{61A0CA8E-4C77-3295-4674-EEA4A2D5F38C}"/>
              </a:ext>
            </a:extLst>
          </p:cNvPr>
          <p:cNvSpPr/>
          <p:nvPr/>
        </p:nvSpPr>
        <p:spPr>
          <a:xfrm>
            <a:off x="5899339" y="6378222"/>
            <a:ext cx="2457079" cy="6208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hlinkClick r:id="rId11" action="ppaction://hlinksldjump"/>
            <a:extLst>
              <a:ext uri="{FF2B5EF4-FFF2-40B4-BE49-F238E27FC236}">
                <a16:creationId xmlns:a16="http://schemas.microsoft.com/office/drawing/2014/main" id="{D80F1C90-E4E9-4CDE-A1E3-416603C03FDC}"/>
              </a:ext>
            </a:extLst>
          </p:cNvPr>
          <p:cNvSpPr/>
          <p:nvPr/>
        </p:nvSpPr>
        <p:spPr>
          <a:xfrm>
            <a:off x="5954463" y="6999111"/>
            <a:ext cx="2457079" cy="6208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hlinkClick r:id="rId12" action="ppaction://hlinksldjump"/>
            <a:extLst>
              <a:ext uri="{FF2B5EF4-FFF2-40B4-BE49-F238E27FC236}">
                <a16:creationId xmlns:a16="http://schemas.microsoft.com/office/drawing/2014/main" id="{5BA9B72C-971E-BF53-1C78-1486D3E8489D}"/>
              </a:ext>
            </a:extLst>
          </p:cNvPr>
          <p:cNvSpPr/>
          <p:nvPr/>
        </p:nvSpPr>
        <p:spPr>
          <a:xfrm>
            <a:off x="5954463" y="7627753"/>
            <a:ext cx="2457079" cy="68710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hlinkClick r:id="rId13" action="ppaction://hlinksldjump"/>
            <a:extLst>
              <a:ext uri="{FF2B5EF4-FFF2-40B4-BE49-F238E27FC236}">
                <a16:creationId xmlns:a16="http://schemas.microsoft.com/office/drawing/2014/main" id="{012F4426-A01E-3982-CFBD-A5BF70563E37}"/>
              </a:ext>
            </a:extLst>
          </p:cNvPr>
          <p:cNvSpPr/>
          <p:nvPr/>
        </p:nvSpPr>
        <p:spPr>
          <a:xfrm>
            <a:off x="8997084" y="5447053"/>
            <a:ext cx="2457079" cy="3499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hlinkClick r:id="rId14" action="ppaction://hlinksldjump"/>
            <a:extLst>
              <a:ext uri="{FF2B5EF4-FFF2-40B4-BE49-F238E27FC236}">
                <a16:creationId xmlns:a16="http://schemas.microsoft.com/office/drawing/2014/main" id="{D9D573A7-FDFC-61E3-7853-404F723C0178}"/>
              </a:ext>
            </a:extLst>
          </p:cNvPr>
          <p:cNvSpPr/>
          <p:nvPr/>
        </p:nvSpPr>
        <p:spPr>
          <a:xfrm>
            <a:off x="9006423" y="5797009"/>
            <a:ext cx="2457079" cy="3499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hlinkClick r:id="rId15" action="ppaction://hlinksldjump"/>
            <a:extLst>
              <a:ext uri="{FF2B5EF4-FFF2-40B4-BE49-F238E27FC236}">
                <a16:creationId xmlns:a16="http://schemas.microsoft.com/office/drawing/2014/main" id="{18CF8DEC-71BD-F155-2F27-9C87FC1CA1A0}"/>
              </a:ext>
            </a:extLst>
          </p:cNvPr>
          <p:cNvSpPr/>
          <p:nvPr/>
        </p:nvSpPr>
        <p:spPr>
          <a:xfrm>
            <a:off x="9002524" y="6134154"/>
            <a:ext cx="2457079" cy="6208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hlinkClick r:id="rId16" action="ppaction://hlinksldjump"/>
            <a:extLst>
              <a:ext uri="{FF2B5EF4-FFF2-40B4-BE49-F238E27FC236}">
                <a16:creationId xmlns:a16="http://schemas.microsoft.com/office/drawing/2014/main" id="{624890DB-6F4E-A2F5-B8DA-F0F2F6956E43}"/>
              </a:ext>
            </a:extLst>
          </p:cNvPr>
          <p:cNvSpPr/>
          <p:nvPr/>
        </p:nvSpPr>
        <p:spPr>
          <a:xfrm>
            <a:off x="9009913" y="6755043"/>
            <a:ext cx="2457079" cy="63648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hlinkClick r:id="rId17" action="ppaction://hlinksldjump"/>
            <a:extLst>
              <a:ext uri="{FF2B5EF4-FFF2-40B4-BE49-F238E27FC236}">
                <a16:creationId xmlns:a16="http://schemas.microsoft.com/office/drawing/2014/main" id="{0E5369F8-EB3C-C740-EEDD-B72E843BF570}"/>
              </a:ext>
            </a:extLst>
          </p:cNvPr>
          <p:cNvSpPr/>
          <p:nvPr/>
        </p:nvSpPr>
        <p:spPr>
          <a:xfrm>
            <a:off x="12085490" y="5447053"/>
            <a:ext cx="2457079" cy="163121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4940A4EE-703F-4D2A-B3F0-D43B507CE130}"/>
              </a:ext>
            </a:extLst>
          </p:cNvPr>
          <p:cNvSpPr txBox="1"/>
          <p:nvPr/>
        </p:nvSpPr>
        <p:spPr>
          <a:xfrm>
            <a:off x="14613762" y="1549346"/>
            <a:ext cx="2797693" cy="338554"/>
          </a:xfrm>
          <a:prstGeom prst="rect">
            <a:avLst/>
          </a:prstGeom>
          <a:noFill/>
        </p:spPr>
        <p:txBody>
          <a:bodyPr wrap="square" rtlCol="0">
            <a:spAutoFit/>
          </a:bodyPr>
          <a:lstStyle/>
          <a:p>
            <a:pPr algn="ctr"/>
            <a:r>
              <a:rPr lang="en-GB" sz="1600" dirty="0"/>
              <a:t>Liu et al. (2024)</a:t>
            </a:r>
            <a:endParaRPr lang="en-US" sz="1600" dirty="0"/>
          </a:p>
        </p:txBody>
      </p:sp>
      <p:pic>
        <p:nvPicPr>
          <p:cNvPr id="26" name="Picture 25">
            <a:extLst>
              <a:ext uri="{FF2B5EF4-FFF2-40B4-BE49-F238E27FC236}">
                <a16:creationId xmlns:a16="http://schemas.microsoft.com/office/drawing/2014/main" id="{4DD55D5B-93B1-724D-A76F-2C7FB9949D04}"/>
              </a:ext>
            </a:extLst>
          </p:cNvPr>
          <p:cNvPicPr>
            <a:picLocks noChangeAspect="1"/>
          </p:cNvPicPr>
          <p:nvPr/>
        </p:nvPicPr>
        <p:blipFill>
          <a:blip r:embed="rId18"/>
          <a:stretch>
            <a:fillRect/>
          </a:stretch>
        </p:blipFill>
        <p:spPr>
          <a:xfrm>
            <a:off x="15292608" y="1887900"/>
            <a:ext cx="1440000" cy="1440000"/>
          </a:xfrm>
          <a:prstGeom prst="rect">
            <a:avLst/>
          </a:prstGeom>
        </p:spPr>
      </p:pic>
    </p:spTree>
    <p:extLst>
      <p:ext uri="{BB962C8B-B14F-4D97-AF65-F5344CB8AC3E}">
        <p14:creationId xmlns:p14="http://schemas.microsoft.com/office/powerpoint/2010/main" val="36989580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6B9C53-3879-7698-33D4-4FC5B07600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BDD9D2-3919-BEE2-50A3-0E276557CC76}"/>
              </a:ext>
            </a:extLst>
          </p:cNvPr>
          <p:cNvSpPr>
            <a:spLocks noGrp="1"/>
          </p:cNvSpPr>
          <p:nvPr>
            <p:ph type="title"/>
          </p:nvPr>
        </p:nvSpPr>
        <p:spPr/>
        <p:txBody>
          <a:bodyPr/>
          <a:lstStyle/>
          <a:p>
            <a:r>
              <a:rPr lang="en-GB" dirty="0"/>
              <a:t>Potential evaporation</a:t>
            </a:r>
            <a:endParaRPr lang="en-US" dirty="0"/>
          </a:p>
        </p:txBody>
      </p:sp>
      <p:sp>
        <p:nvSpPr>
          <p:cNvPr id="4" name="Rectangle 3">
            <a:hlinkClick r:id="rId2" action="ppaction://hlinksldjump"/>
            <a:extLst>
              <a:ext uri="{FF2B5EF4-FFF2-40B4-BE49-F238E27FC236}">
                <a16:creationId xmlns:a16="http://schemas.microsoft.com/office/drawing/2014/main" id="{1381C1B6-BF99-9D2A-8918-EC3EB338091E}"/>
              </a:ext>
            </a:extLst>
          </p:cNvPr>
          <p:cNvSpPr/>
          <p:nvPr/>
        </p:nvSpPr>
        <p:spPr>
          <a:xfrm>
            <a:off x="1" y="0"/>
            <a:ext cx="12815756"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hlinkClick r:id="rId3" action="ppaction://hlinksldjump"/>
            <a:extLst>
              <a:ext uri="{FF2B5EF4-FFF2-40B4-BE49-F238E27FC236}">
                <a16:creationId xmlns:a16="http://schemas.microsoft.com/office/drawing/2014/main" id="{ACE1ECD9-55DD-0C77-1559-5F4D051805E5}"/>
              </a:ext>
            </a:extLst>
          </p:cNvPr>
          <p:cNvSpPr/>
          <p:nvPr/>
        </p:nvSpPr>
        <p:spPr>
          <a:xfrm>
            <a:off x="12815757" y="-33368"/>
            <a:ext cx="2369120"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DB8BE0B-DF8D-D8A3-9676-B2DD87C6D8D2}"/>
              </a:ext>
            </a:extLst>
          </p:cNvPr>
          <p:cNvSpPr txBox="1"/>
          <p:nvPr/>
        </p:nvSpPr>
        <p:spPr>
          <a:xfrm>
            <a:off x="112889" y="1487651"/>
            <a:ext cx="3172178" cy="5940088"/>
          </a:xfrm>
          <a:prstGeom prst="rect">
            <a:avLst/>
          </a:prstGeom>
          <a:noFill/>
        </p:spPr>
        <p:txBody>
          <a:bodyPr wrap="square" rtlCol="0">
            <a:spAutoFit/>
          </a:bodyPr>
          <a:lstStyle/>
          <a:p>
            <a:r>
              <a:rPr lang="en-GB" sz="2000" dirty="0"/>
              <a:t>INPUT VARIABLES</a:t>
            </a:r>
          </a:p>
          <a:p>
            <a:endParaRPr lang="en-GB" sz="2000" dirty="0"/>
          </a:p>
          <a:p>
            <a:pPr marL="342900" indent="-342900">
              <a:buFont typeface="Arial" panose="020B0604020202020204" pitchFamily="34" charset="0"/>
              <a:buChar char="•"/>
            </a:pPr>
            <a:r>
              <a:rPr lang="en-GB" sz="2000" dirty="0">
                <a:solidFill>
                  <a:srgbClr val="F6C700"/>
                </a:solidFill>
              </a:rPr>
              <a:t>R</a:t>
            </a:r>
            <a:r>
              <a:rPr lang="en-GB" sz="2000" baseline="-25000" dirty="0">
                <a:solidFill>
                  <a:srgbClr val="F6C700"/>
                </a:solidFill>
              </a:rPr>
              <a:t>n</a:t>
            </a:r>
            <a:endParaRPr lang="en-GB" sz="2000" dirty="0">
              <a:solidFill>
                <a:srgbClr val="F6C700"/>
              </a:solidFill>
            </a:endParaRPr>
          </a:p>
          <a:p>
            <a:pPr marL="342900" indent="-342900">
              <a:buFont typeface="Arial" panose="020B0604020202020204" pitchFamily="34" charset="0"/>
              <a:buChar char="•"/>
            </a:pPr>
            <a:r>
              <a:rPr lang="en-GB" sz="2000" dirty="0">
                <a:solidFill>
                  <a:srgbClr val="F6C700"/>
                </a:solidFill>
              </a:rPr>
              <a:t>T</a:t>
            </a:r>
            <a:r>
              <a:rPr lang="en-GB" sz="2000" baseline="-25000" dirty="0">
                <a:solidFill>
                  <a:srgbClr val="F6C700"/>
                </a:solidFill>
              </a:rPr>
              <a:t>a</a:t>
            </a:r>
            <a:endParaRPr lang="en-GB" sz="2000" dirty="0">
              <a:solidFill>
                <a:srgbClr val="F6C700"/>
              </a:solidFill>
            </a:endParaRPr>
          </a:p>
          <a:p>
            <a:pPr marL="342900" indent="-342900">
              <a:buFont typeface="Arial" panose="020B0604020202020204" pitchFamily="34" charset="0"/>
              <a:buChar char="•"/>
            </a:pPr>
            <a:r>
              <a:rPr lang="en-GB" sz="2000" dirty="0">
                <a:solidFill>
                  <a:srgbClr val="F6C700"/>
                </a:solidFill>
              </a:rPr>
              <a:t>VPD</a:t>
            </a:r>
          </a:p>
          <a:p>
            <a:pPr marL="342900" indent="-342900">
              <a:buFont typeface="Arial" panose="020B0604020202020204" pitchFamily="34" charset="0"/>
              <a:buChar char="•"/>
            </a:pPr>
            <a:r>
              <a:rPr lang="en-GB" sz="2000" dirty="0">
                <a:solidFill>
                  <a:srgbClr val="F6C700"/>
                </a:solidFill>
              </a:rPr>
              <a:t>Land Cover</a:t>
            </a:r>
          </a:p>
          <a:p>
            <a:pPr marL="342900" indent="-342900">
              <a:buFont typeface="Arial" panose="020B0604020202020204" pitchFamily="34" charset="0"/>
              <a:buChar char="•"/>
            </a:pPr>
            <a:endParaRPr lang="en-GB" sz="2000" dirty="0">
              <a:solidFill>
                <a:srgbClr val="F6C700"/>
              </a:solidFill>
            </a:endParaRPr>
          </a:p>
          <a:p>
            <a:pPr marL="342900" indent="-342900">
              <a:buFont typeface="Arial" panose="020B0604020202020204" pitchFamily="34" charset="0"/>
              <a:buChar char="•"/>
            </a:pPr>
            <a:r>
              <a:rPr lang="en-GB" sz="2000" dirty="0">
                <a:solidFill>
                  <a:srgbClr val="E5E3E3"/>
                </a:solidFill>
              </a:rPr>
              <a:t>LST</a:t>
            </a:r>
          </a:p>
          <a:p>
            <a:pPr marL="342900" indent="-342900">
              <a:buFont typeface="Arial" panose="020B0604020202020204" pitchFamily="34" charset="0"/>
              <a:buChar char="•"/>
            </a:pPr>
            <a:r>
              <a:rPr lang="en-GB" sz="2000" dirty="0">
                <a:solidFill>
                  <a:srgbClr val="E5E3E3"/>
                </a:solidFill>
              </a:rPr>
              <a:t>q</a:t>
            </a:r>
          </a:p>
          <a:p>
            <a:pPr marL="342900" indent="-342900">
              <a:buFont typeface="Arial" panose="020B0604020202020204" pitchFamily="34" charset="0"/>
              <a:buChar char="•"/>
            </a:pPr>
            <a:r>
              <a:rPr lang="en-GB" sz="2000" dirty="0">
                <a:solidFill>
                  <a:srgbClr val="F6C700"/>
                </a:solidFill>
              </a:rPr>
              <a:t>u</a:t>
            </a:r>
          </a:p>
          <a:p>
            <a:pPr marL="342900" indent="-342900">
              <a:buFont typeface="Arial" panose="020B0604020202020204" pitchFamily="34" charset="0"/>
              <a:buChar char="•"/>
            </a:pPr>
            <a:r>
              <a:rPr lang="en-GB" sz="2000" dirty="0">
                <a:solidFill>
                  <a:srgbClr val="F6C700"/>
                </a:solidFill>
              </a:rPr>
              <a:t>P</a:t>
            </a:r>
          </a:p>
          <a:p>
            <a:pPr marL="342900" indent="-342900">
              <a:buFont typeface="Arial" panose="020B0604020202020204" pitchFamily="34" charset="0"/>
              <a:buChar char="•"/>
            </a:pPr>
            <a:r>
              <a:rPr lang="en-GB" sz="2000" dirty="0">
                <a:solidFill>
                  <a:srgbClr val="E5E3E3"/>
                </a:solidFill>
              </a:rPr>
              <a:t>Γ</a:t>
            </a:r>
          </a:p>
          <a:p>
            <a:pPr marL="342900" indent="-342900">
              <a:buFont typeface="Arial" panose="020B0604020202020204" pitchFamily="34" charset="0"/>
              <a:buChar char="•"/>
            </a:pPr>
            <a:r>
              <a:rPr lang="en-GB" sz="2000" dirty="0">
                <a:solidFill>
                  <a:srgbClr val="E5E3E3"/>
                </a:solidFill>
              </a:rPr>
              <a:t>h</a:t>
            </a:r>
          </a:p>
          <a:p>
            <a:pPr marL="342900" indent="-342900">
              <a:buFont typeface="Arial" panose="020B0604020202020204" pitchFamily="34" charset="0"/>
              <a:buChar char="•"/>
            </a:pPr>
            <a:r>
              <a:rPr lang="en-GB" sz="2000" dirty="0">
                <a:solidFill>
                  <a:srgbClr val="E5E3E3"/>
                </a:solidFill>
              </a:rPr>
              <a:t>CI</a:t>
            </a:r>
          </a:p>
          <a:p>
            <a:pPr marL="342900" indent="-342900">
              <a:buFont typeface="Arial" panose="020B0604020202020204" pitchFamily="34" charset="0"/>
              <a:buChar char="•"/>
            </a:pPr>
            <a:r>
              <a:rPr lang="en-GB" sz="2000" dirty="0" err="1">
                <a:solidFill>
                  <a:srgbClr val="E5E3E3"/>
                </a:solidFill>
              </a:rPr>
              <a:t>χ</a:t>
            </a:r>
            <a:r>
              <a:rPr lang="en-GB" sz="2000" baseline="-25000" dirty="0" err="1">
                <a:solidFill>
                  <a:srgbClr val="E5E3E3"/>
                </a:solidFill>
              </a:rPr>
              <a:t>L</a:t>
            </a:r>
            <a:endParaRPr lang="en-GB" sz="2000" dirty="0">
              <a:solidFill>
                <a:srgbClr val="E5E3E3"/>
              </a:solidFill>
            </a:endParaRPr>
          </a:p>
          <a:p>
            <a:pPr marL="342900" indent="-342900">
              <a:buFont typeface="Arial" panose="020B0604020202020204" pitchFamily="34" charset="0"/>
              <a:buChar char="•"/>
            </a:pPr>
            <a:r>
              <a:rPr lang="en-GB" sz="2000" dirty="0">
                <a:solidFill>
                  <a:srgbClr val="E5E3E3"/>
                </a:solidFill>
              </a:rPr>
              <a:t>Solar θ</a:t>
            </a:r>
          </a:p>
          <a:p>
            <a:pPr marL="342900" indent="-342900">
              <a:buFont typeface="Arial" panose="020B0604020202020204" pitchFamily="34" charset="0"/>
              <a:buChar char="•"/>
            </a:pPr>
            <a:r>
              <a:rPr lang="en-GB" sz="2000" dirty="0">
                <a:solidFill>
                  <a:srgbClr val="E5E3E3"/>
                </a:solidFill>
              </a:rPr>
              <a:t>Leaf α and </a:t>
            </a:r>
            <a:r>
              <a:rPr lang="el-GR" sz="2000" dirty="0">
                <a:solidFill>
                  <a:srgbClr val="E5E3E3"/>
                </a:solidFill>
              </a:rPr>
              <a:t>τ</a:t>
            </a:r>
            <a:endParaRPr lang="en-GB" sz="2000" dirty="0">
              <a:solidFill>
                <a:srgbClr val="E5E3E3"/>
              </a:solidFill>
            </a:endParaRPr>
          </a:p>
          <a:p>
            <a:pPr marL="342900" indent="-342900">
              <a:buFont typeface="Arial" panose="020B0604020202020204" pitchFamily="34" charset="0"/>
              <a:buChar char="•"/>
            </a:pPr>
            <a:r>
              <a:rPr lang="en-GB" sz="2000" dirty="0">
                <a:solidFill>
                  <a:srgbClr val="E5E3E3"/>
                </a:solidFill>
              </a:rPr>
              <a:t>Soil α and </a:t>
            </a:r>
            <a:r>
              <a:rPr lang="el-GR" sz="2000" b="0" i="0" u="none" strike="noStrike" dirty="0">
                <a:solidFill>
                  <a:srgbClr val="E5E3E3"/>
                </a:solidFill>
                <a:effectLst/>
                <a:latin typeface="Arial" panose="020B0604020202020204" pitchFamily="34" charset="0"/>
              </a:rPr>
              <a:t>ᾱ</a:t>
            </a:r>
            <a:endParaRPr lang="en-GB" sz="2000" b="0" i="0" u="none" strike="noStrike" dirty="0">
              <a:solidFill>
                <a:srgbClr val="E5E3E3"/>
              </a:solidFill>
              <a:effectLst/>
              <a:latin typeface="Arial" panose="020B0604020202020204" pitchFamily="34" charset="0"/>
            </a:endParaRPr>
          </a:p>
          <a:p>
            <a:pPr marL="342900" indent="-342900">
              <a:buFont typeface="Arial" panose="020B0604020202020204" pitchFamily="34" charset="0"/>
              <a:buChar char="•"/>
            </a:pPr>
            <a:r>
              <a:rPr lang="en-GB" sz="2000" dirty="0">
                <a:solidFill>
                  <a:srgbClr val="E5E3E3"/>
                </a:solidFill>
                <a:latin typeface="Arial" panose="020B0604020202020204" pitchFamily="34" charset="0"/>
              </a:rPr>
              <a:t>LAI</a:t>
            </a:r>
            <a:endParaRPr lang="en-GB" sz="2000" dirty="0">
              <a:solidFill>
                <a:srgbClr val="E5E3E3"/>
              </a:solidFill>
            </a:endParaRPr>
          </a:p>
        </p:txBody>
      </p:sp>
      <p:pic>
        <p:nvPicPr>
          <p:cNvPr id="16" name="Picture 15">
            <a:extLst>
              <a:ext uri="{FF2B5EF4-FFF2-40B4-BE49-F238E27FC236}">
                <a16:creationId xmlns:a16="http://schemas.microsoft.com/office/drawing/2014/main" id="{B7947BBB-3F36-4DEF-A0BF-EB113191CD52}"/>
              </a:ext>
            </a:extLst>
          </p:cNvPr>
          <p:cNvPicPr>
            <a:picLocks noChangeAspect="1"/>
          </p:cNvPicPr>
          <p:nvPr/>
        </p:nvPicPr>
        <p:blipFill>
          <a:blip r:embed="rId4"/>
          <a:stretch>
            <a:fillRect/>
          </a:stretch>
        </p:blipFill>
        <p:spPr>
          <a:xfrm>
            <a:off x="2700684" y="1702799"/>
            <a:ext cx="11938894" cy="6553596"/>
          </a:xfrm>
          <a:prstGeom prst="rect">
            <a:avLst/>
          </a:prstGeom>
        </p:spPr>
      </p:pic>
      <p:sp>
        <p:nvSpPr>
          <p:cNvPr id="19" name="TextBox 18">
            <a:extLst>
              <a:ext uri="{FF2B5EF4-FFF2-40B4-BE49-F238E27FC236}">
                <a16:creationId xmlns:a16="http://schemas.microsoft.com/office/drawing/2014/main" id="{398A3CBF-5EB5-AE88-0694-F814B4219D32}"/>
              </a:ext>
            </a:extLst>
          </p:cNvPr>
          <p:cNvSpPr txBox="1"/>
          <p:nvPr/>
        </p:nvSpPr>
        <p:spPr>
          <a:xfrm>
            <a:off x="2810933" y="5452533"/>
            <a:ext cx="2438400" cy="1015663"/>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No G</a:t>
            </a:r>
          </a:p>
          <a:p>
            <a:pPr marL="457200" indent="-457200">
              <a:buSzPct val="150000"/>
              <a:buFont typeface="Arial" panose="020B0604020202020204" pitchFamily="34" charset="0"/>
              <a:buChar char="•"/>
            </a:pPr>
            <a:r>
              <a:rPr lang="en-GB" sz="2000" dirty="0">
                <a:solidFill>
                  <a:srgbClr val="E5E3E3"/>
                </a:solidFill>
              </a:rPr>
              <a:t>Modelled G/R</a:t>
            </a:r>
            <a:r>
              <a:rPr lang="en-GB" sz="2000" baseline="-25000" dirty="0">
                <a:solidFill>
                  <a:srgbClr val="E5E3E3"/>
                </a:solidFill>
              </a:rPr>
              <a:t>n</a:t>
            </a:r>
          </a:p>
          <a:p>
            <a:pPr marL="457200" indent="-457200">
              <a:buSzPct val="150000"/>
              <a:buFont typeface="Arial" panose="020B0604020202020204" pitchFamily="34" charset="0"/>
              <a:buChar char="•"/>
            </a:pPr>
            <a:r>
              <a:rPr lang="en-GB" sz="2000" dirty="0">
                <a:solidFill>
                  <a:srgbClr val="E5E3E3"/>
                </a:solidFill>
              </a:rPr>
              <a:t>Wang-Bras</a:t>
            </a:r>
            <a:endParaRPr lang="en-US" sz="2000" dirty="0">
              <a:solidFill>
                <a:srgbClr val="E5E3E3"/>
              </a:solidFill>
            </a:endParaRPr>
          </a:p>
        </p:txBody>
      </p:sp>
      <p:sp>
        <p:nvSpPr>
          <p:cNvPr id="20" name="TextBox 19">
            <a:extLst>
              <a:ext uri="{FF2B5EF4-FFF2-40B4-BE49-F238E27FC236}">
                <a16:creationId xmlns:a16="http://schemas.microsoft.com/office/drawing/2014/main" id="{9868175A-9FC2-4627-63ED-E638446D598C}"/>
              </a:ext>
            </a:extLst>
          </p:cNvPr>
          <p:cNvSpPr txBox="1"/>
          <p:nvPr/>
        </p:nvSpPr>
        <p:spPr>
          <a:xfrm>
            <a:off x="5918018" y="5452533"/>
            <a:ext cx="2438400" cy="2862322"/>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No canopy radiative interception</a:t>
            </a:r>
          </a:p>
          <a:p>
            <a:pPr marL="457200" indent="-457200">
              <a:buSzPct val="150000"/>
              <a:buFont typeface="Arial" panose="020B0604020202020204" pitchFamily="34" charset="0"/>
              <a:buChar char="•"/>
            </a:pPr>
            <a:r>
              <a:rPr lang="en-GB" sz="2000" dirty="0">
                <a:solidFill>
                  <a:srgbClr val="E5E3E3"/>
                </a:solidFill>
              </a:rPr>
              <a:t>Beer-Lambert law</a:t>
            </a:r>
          </a:p>
          <a:p>
            <a:pPr marL="457200" indent="-457200">
              <a:buSzPct val="150000"/>
              <a:buFont typeface="Arial" panose="020B0604020202020204" pitchFamily="34" charset="0"/>
              <a:buChar char="•"/>
            </a:pPr>
            <a:r>
              <a:rPr lang="en-GB" sz="2000" dirty="0">
                <a:solidFill>
                  <a:srgbClr val="E5E3E3"/>
                </a:solidFill>
              </a:rPr>
              <a:t>Adjusted Beer-Lambert law</a:t>
            </a:r>
          </a:p>
          <a:p>
            <a:pPr marL="457200" indent="-457200">
              <a:buSzPct val="150000"/>
              <a:buFont typeface="Arial" panose="020B0604020202020204" pitchFamily="34" charset="0"/>
              <a:buChar char="•"/>
            </a:pPr>
            <a:r>
              <a:rPr lang="en-GB" sz="2000" dirty="0">
                <a:solidFill>
                  <a:srgbClr val="E5E3E3"/>
                </a:solidFill>
              </a:rPr>
              <a:t>Radiative transfer model</a:t>
            </a:r>
            <a:endParaRPr lang="en-US" sz="2000" dirty="0">
              <a:solidFill>
                <a:srgbClr val="E5E3E3"/>
              </a:solidFill>
            </a:endParaRPr>
          </a:p>
        </p:txBody>
      </p:sp>
      <p:sp>
        <p:nvSpPr>
          <p:cNvPr id="21" name="TextBox 20">
            <a:extLst>
              <a:ext uri="{FF2B5EF4-FFF2-40B4-BE49-F238E27FC236}">
                <a16:creationId xmlns:a16="http://schemas.microsoft.com/office/drawing/2014/main" id="{E89B4245-C5B1-2285-A208-19F7A59997D8}"/>
              </a:ext>
            </a:extLst>
          </p:cNvPr>
          <p:cNvSpPr txBox="1"/>
          <p:nvPr/>
        </p:nvSpPr>
        <p:spPr>
          <a:xfrm>
            <a:off x="9006424" y="5452533"/>
            <a:ext cx="2438400" cy="1938992"/>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Standard fixed</a:t>
            </a:r>
          </a:p>
          <a:p>
            <a:pPr marL="457200" indent="-457200">
              <a:buSzPct val="150000"/>
              <a:buFont typeface="Arial" panose="020B0604020202020204" pitchFamily="34" charset="0"/>
              <a:buChar char="•"/>
            </a:pPr>
            <a:r>
              <a:rPr lang="en-GB" sz="2000" dirty="0">
                <a:solidFill>
                  <a:srgbClr val="E5E3E3"/>
                </a:solidFill>
              </a:rPr>
              <a:t>Optimised fixed</a:t>
            </a:r>
          </a:p>
          <a:p>
            <a:pPr marL="457200" indent="-457200">
              <a:buSzPct val="150000"/>
              <a:buFont typeface="Arial" panose="020B0604020202020204" pitchFamily="34" charset="0"/>
              <a:buChar char="•"/>
            </a:pPr>
            <a:r>
              <a:rPr lang="en-GB" sz="2000" dirty="0">
                <a:solidFill>
                  <a:srgbClr val="E5E3E3"/>
                </a:solidFill>
              </a:rPr>
              <a:t>Theoretical model</a:t>
            </a:r>
          </a:p>
          <a:p>
            <a:pPr marL="457200" indent="-457200">
              <a:buSzPct val="150000"/>
              <a:buFont typeface="Arial" panose="020B0604020202020204" pitchFamily="34" charset="0"/>
              <a:buChar char="•"/>
            </a:pPr>
            <a:r>
              <a:rPr lang="en-GB" sz="2000" dirty="0">
                <a:solidFill>
                  <a:srgbClr val="000000"/>
                </a:solidFill>
              </a:rPr>
              <a:t>Empirical AI relation</a:t>
            </a:r>
            <a:endParaRPr lang="en-US" sz="2000" dirty="0">
              <a:solidFill>
                <a:srgbClr val="000000"/>
              </a:solidFill>
            </a:endParaRPr>
          </a:p>
        </p:txBody>
      </p:sp>
      <p:sp>
        <p:nvSpPr>
          <p:cNvPr id="22" name="TextBox 21">
            <a:extLst>
              <a:ext uri="{FF2B5EF4-FFF2-40B4-BE49-F238E27FC236}">
                <a16:creationId xmlns:a16="http://schemas.microsoft.com/office/drawing/2014/main" id="{3106B0B8-D63D-5888-E952-1B35030E3708}"/>
              </a:ext>
            </a:extLst>
          </p:cNvPr>
          <p:cNvSpPr txBox="1"/>
          <p:nvPr/>
        </p:nvSpPr>
        <p:spPr>
          <a:xfrm>
            <a:off x="12090930" y="5452533"/>
            <a:ext cx="2438400" cy="1631216"/>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Thom’s equation</a:t>
            </a:r>
          </a:p>
          <a:p>
            <a:pPr marL="457200" indent="-457200">
              <a:buSzPct val="150000"/>
              <a:buFont typeface="Arial" panose="020B0604020202020204" pitchFamily="34" charset="0"/>
              <a:buChar char="•"/>
            </a:pPr>
            <a:r>
              <a:rPr lang="en-GB" sz="2000" dirty="0">
                <a:solidFill>
                  <a:srgbClr val="E5E3E3"/>
                </a:solidFill>
              </a:rPr>
              <a:t>Simplification of Thom’s equation</a:t>
            </a:r>
            <a:endParaRPr lang="en-US" sz="2000" dirty="0">
              <a:solidFill>
                <a:srgbClr val="E5E3E3"/>
              </a:solidFill>
            </a:endParaRPr>
          </a:p>
        </p:txBody>
      </p:sp>
      <p:sp>
        <p:nvSpPr>
          <p:cNvPr id="8" name="Rectangle 7">
            <a:hlinkClick r:id="rId5" action="ppaction://hlinksldjump"/>
            <a:extLst>
              <a:ext uri="{FF2B5EF4-FFF2-40B4-BE49-F238E27FC236}">
                <a16:creationId xmlns:a16="http://schemas.microsoft.com/office/drawing/2014/main" id="{CCBD6900-FCE5-841C-51AD-43A5B74E6536}"/>
              </a:ext>
            </a:extLst>
          </p:cNvPr>
          <p:cNvSpPr/>
          <p:nvPr/>
        </p:nvSpPr>
        <p:spPr>
          <a:xfrm>
            <a:off x="15207454" y="-32869"/>
            <a:ext cx="2133602"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hlinkClick r:id="rId6" action="ppaction://hlinksldjump"/>
            <a:extLst>
              <a:ext uri="{FF2B5EF4-FFF2-40B4-BE49-F238E27FC236}">
                <a16:creationId xmlns:a16="http://schemas.microsoft.com/office/drawing/2014/main" id="{357E020F-A917-5B7C-9E21-1B4D7BE320B1}"/>
              </a:ext>
            </a:extLst>
          </p:cNvPr>
          <p:cNvSpPr/>
          <p:nvPr/>
        </p:nvSpPr>
        <p:spPr>
          <a:xfrm>
            <a:off x="2810933" y="5452533"/>
            <a:ext cx="2457079" cy="3499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hlinkClick r:id="rId7" action="ppaction://hlinksldjump"/>
            <a:extLst>
              <a:ext uri="{FF2B5EF4-FFF2-40B4-BE49-F238E27FC236}">
                <a16:creationId xmlns:a16="http://schemas.microsoft.com/office/drawing/2014/main" id="{B1F5FA37-00D8-A4F3-3023-7EF5019518A4}"/>
              </a:ext>
            </a:extLst>
          </p:cNvPr>
          <p:cNvSpPr/>
          <p:nvPr/>
        </p:nvSpPr>
        <p:spPr>
          <a:xfrm>
            <a:off x="2810933" y="5802489"/>
            <a:ext cx="2457079" cy="33166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hlinkClick r:id="rId8" action="ppaction://hlinksldjump"/>
            <a:extLst>
              <a:ext uri="{FF2B5EF4-FFF2-40B4-BE49-F238E27FC236}">
                <a16:creationId xmlns:a16="http://schemas.microsoft.com/office/drawing/2014/main" id="{DAF6375C-A377-9542-2242-479B300C293C}"/>
              </a:ext>
            </a:extLst>
          </p:cNvPr>
          <p:cNvSpPr/>
          <p:nvPr/>
        </p:nvSpPr>
        <p:spPr>
          <a:xfrm>
            <a:off x="2810933" y="6134155"/>
            <a:ext cx="2457079" cy="3499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hlinkClick r:id="rId9" action="ppaction://hlinksldjump"/>
            <a:extLst>
              <a:ext uri="{FF2B5EF4-FFF2-40B4-BE49-F238E27FC236}">
                <a16:creationId xmlns:a16="http://schemas.microsoft.com/office/drawing/2014/main" id="{5D2B14D7-6E2E-9627-5932-2C7ABDE30792}"/>
              </a:ext>
            </a:extLst>
          </p:cNvPr>
          <p:cNvSpPr/>
          <p:nvPr/>
        </p:nvSpPr>
        <p:spPr>
          <a:xfrm>
            <a:off x="5908678" y="5452532"/>
            <a:ext cx="2457079" cy="9256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hlinkClick r:id="rId10" action="ppaction://hlinksldjump"/>
            <a:extLst>
              <a:ext uri="{FF2B5EF4-FFF2-40B4-BE49-F238E27FC236}">
                <a16:creationId xmlns:a16="http://schemas.microsoft.com/office/drawing/2014/main" id="{58E38ED0-59EA-2BE5-06A7-94432127901E}"/>
              </a:ext>
            </a:extLst>
          </p:cNvPr>
          <p:cNvSpPr/>
          <p:nvPr/>
        </p:nvSpPr>
        <p:spPr>
          <a:xfrm>
            <a:off x="5899339" y="6378222"/>
            <a:ext cx="2457079" cy="6208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hlinkClick r:id="rId11" action="ppaction://hlinksldjump"/>
            <a:extLst>
              <a:ext uri="{FF2B5EF4-FFF2-40B4-BE49-F238E27FC236}">
                <a16:creationId xmlns:a16="http://schemas.microsoft.com/office/drawing/2014/main" id="{FCF71942-C7DF-C076-5294-A945A0AF4EF8}"/>
              </a:ext>
            </a:extLst>
          </p:cNvPr>
          <p:cNvSpPr/>
          <p:nvPr/>
        </p:nvSpPr>
        <p:spPr>
          <a:xfrm>
            <a:off x="5954463" y="6999111"/>
            <a:ext cx="2457079" cy="6208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hlinkClick r:id="rId12" action="ppaction://hlinksldjump"/>
            <a:extLst>
              <a:ext uri="{FF2B5EF4-FFF2-40B4-BE49-F238E27FC236}">
                <a16:creationId xmlns:a16="http://schemas.microsoft.com/office/drawing/2014/main" id="{2E9BB3C6-6537-3FFF-5717-3767644D9B13}"/>
              </a:ext>
            </a:extLst>
          </p:cNvPr>
          <p:cNvSpPr/>
          <p:nvPr/>
        </p:nvSpPr>
        <p:spPr>
          <a:xfrm>
            <a:off x="5954463" y="7627753"/>
            <a:ext cx="2457079" cy="68710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hlinkClick r:id="rId13" action="ppaction://hlinksldjump"/>
            <a:extLst>
              <a:ext uri="{FF2B5EF4-FFF2-40B4-BE49-F238E27FC236}">
                <a16:creationId xmlns:a16="http://schemas.microsoft.com/office/drawing/2014/main" id="{6A1E6248-644F-EE58-21FD-21A0ABBF2585}"/>
              </a:ext>
            </a:extLst>
          </p:cNvPr>
          <p:cNvSpPr/>
          <p:nvPr/>
        </p:nvSpPr>
        <p:spPr>
          <a:xfrm>
            <a:off x="8997084" y="5447053"/>
            <a:ext cx="2457079" cy="3499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hlinkClick r:id="rId14" action="ppaction://hlinksldjump"/>
            <a:extLst>
              <a:ext uri="{FF2B5EF4-FFF2-40B4-BE49-F238E27FC236}">
                <a16:creationId xmlns:a16="http://schemas.microsoft.com/office/drawing/2014/main" id="{4C636D79-A48D-0227-C57E-C9343305D781}"/>
              </a:ext>
            </a:extLst>
          </p:cNvPr>
          <p:cNvSpPr/>
          <p:nvPr/>
        </p:nvSpPr>
        <p:spPr>
          <a:xfrm>
            <a:off x="9006423" y="5797009"/>
            <a:ext cx="2457079" cy="3499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hlinkClick r:id="rId15" action="ppaction://hlinksldjump"/>
            <a:extLst>
              <a:ext uri="{FF2B5EF4-FFF2-40B4-BE49-F238E27FC236}">
                <a16:creationId xmlns:a16="http://schemas.microsoft.com/office/drawing/2014/main" id="{BC04AE22-07E3-D8E9-B8DA-CC48DB5EA19A}"/>
              </a:ext>
            </a:extLst>
          </p:cNvPr>
          <p:cNvSpPr/>
          <p:nvPr/>
        </p:nvSpPr>
        <p:spPr>
          <a:xfrm>
            <a:off x="9002524" y="6134154"/>
            <a:ext cx="2457079" cy="6208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hlinkClick r:id="rId16" action="ppaction://hlinksldjump"/>
            <a:extLst>
              <a:ext uri="{FF2B5EF4-FFF2-40B4-BE49-F238E27FC236}">
                <a16:creationId xmlns:a16="http://schemas.microsoft.com/office/drawing/2014/main" id="{80F78AE0-9FE2-F770-6FEB-1806EB43F950}"/>
              </a:ext>
            </a:extLst>
          </p:cNvPr>
          <p:cNvSpPr/>
          <p:nvPr/>
        </p:nvSpPr>
        <p:spPr>
          <a:xfrm>
            <a:off x="9009913" y="6755043"/>
            <a:ext cx="2457079" cy="63648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hlinkClick r:id="rId17" action="ppaction://hlinksldjump"/>
            <a:extLst>
              <a:ext uri="{FF2B5EF4-FFF2-40B4-BE49-F238E27FC236}">
                <a16:creationId xmlns:a16="http://schemas.microsoft.com/office/drawing/2014/main" id="{F3AAC2A1-DF00-C6D4-C915-CBAC1A40AF54}"/>
              </a:ext>
            </a:extLst>
          </p:cNvPr>
          <p:cNvSpPr/>
          <p:nvPr/>
        </p:nvSpPr>
        <p:spPr>
          <a:xfrm>
            <a:off x="12085490" y="5447053"/>
            <a:ext cx="2457079" cy="163121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D3E99881-589F-8026-A444-E8082A8F1602}"/>
              </a:ext>
            </a:extLst>
          </p:cNvPr>
          <p:cNvSpPr txBox="1"/>
          <p:nvPr/>
        </p:nvSpPr>
        <p:spPr>
          <a:xfrm>
            <a:off x="14613762" y="1549346"/>
            <a:ext cx="2797693" cy="338554"/>
          </a:xfrm>
          <a:prstGeom prst="rect">
            <a:avLst/>
          </a:prstGeom>
          <a:noFill/>
        </p:spPr>
        <p:txBody>
          <a:bodyPr wrap="square" rtlCol="0">
            <a:spAutoFit/>
          </a:bodyPr>
          <a:lstStyle/>
          <a:p>
            <a:pPr algn="ctr"/>
            <a:r>
              <a:rPr lang="en-GB" sz="1600" dirty="0"/>
              <a:t>Brutsaert et al. (2020)</a:t>
            </a:r>
            <a:endParaRPr lang="en-US" sz="1600" dirty="0"/>
          </a:p>
        </p:txBody>
      </p:sp>
      <p:pic>
        <p:nvPicPr>
          <p:cNvPr id="26" name="Picture 25">
            <a:extLst>
              <a:ext uri="{FF2B5EF4-FFF2-40B4-BE49-F238E27FC236}">
                <a16:creationId xmlns:a16="http://schemas.microsoft.com/office/drawing/2014/main" id="{A23B3C02-77E7-C594-7BD1-AF6157DC7BE1}"/>
              </a:ext>
            </a:extLst>
          </p:cNvPr>
          <p:cNvPicPr>
            <a:picLocks noChangeAspect="1"/>
          </p:cNvPicPr>
          <p:nvPr/>
        </p:nvPicPr>
        <p:blipFill>
          <a:blip r:embed="rId18"/>
          <a:stretch>
            <a:fillRect/>
          </a:stretch>
        </p:blipFill>
        <p:spPr>
          <a:xfrm>
            <a:off x="15292608" y="1887900"/>
            <a:ext cx="1440000" cy="1440000"/>
          </a:xfrm>
          <a:prstGeom prst="rect">
            <a:avLst/>
          </a:prstGeom>
        </p:spPr>
      </p:pic>
    </p:spTree>
    <p:extLst>
      <p:ext uri="{BB962C8B-B14F-4D97-AF65-F5344CB8AC3E}">
        <p14:creationId xmlns:p14="http://schemas.microsoft.com/office/powerpoint/2010/main" val="23722638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97C8B2BE-0728-8677-312A-7E368FE15FC8}"/>
              </a:ext>
            </a:extLst>
          </p:cNvPr>
          <p:cNvGrpSpPr/>
          <p:nvPr/>
        </p:nvGrpSpPr>
        <p:grpSpPr>
          <a:xfrm>
            <a:off x="6364553" y="4583610"/>
            <a:ext cx="4741420" cy="1049867"/>
            <a:chOff x="6364553" y="4583610"/>
            <a:chExt cx="4741420" cy="1049867"/>
          </a:xfrm>
        </p:grpSpPr>
        <p:pic>
          <p:nvPicPr>
            <p:cNvPr id="3076" name="Picture 4">
              <a:extLst>
                <a:ext uri="{FF2B5EF4-FFF2-40B4-BE49-F238E27FC236}">
                  <a16:creationId xmlns:a16="http://schemas.microsoft.com/office/drawing/2014/main" id="{7206CE24-D866-D807-F54A-F47401EAF2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9899" t="19778" r="9095" b="69885"/>
            <a:stretch>
              <a:fillRect/>
            </a:stretch>
          </p:blipFill>
          <p:spPr bwMode="auto">
            <a:xfrm>
              <a:off x="6364553" y="4684800"/>
              <a:ext cx="1677282" cy="88618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9FFA45F9-33A0-425B-03E0-1393FA9BAA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396" t="17472" r="47582" b="70281"/>
            <a:stretch>
              <a:fillRect/>
            </a:stretch>
          </p:blipFill>
          <p:spPr bwMode="auto">
            <a:xfrm>
              <a:off x="9428692" y="4583610"/>
              <a:ext cx="1677281" cy="1049867"/>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Rectangle 17">
            <a:extLst>
              <a:ext uri="{FF2B5EF4-FFF2-40B4-BE49-F238E27FC236}">
                <a16:creationId xmlns:a16="http://schemas.microsoft.com/office/drawing/2014/main" id="{408836C7-06B7-6E6F-F356-53115A326A7D}"/>
              </a:ext>
            </a:extLst>
          </p:cNvPr>
          <p:cNvSpPr/>
          <p:nvPr/>
        </p:nvSpPr>
        <p:spPr>
          <a:xfrm>
            <a:off x="2971800" y="4657724"/>
            <a:ext cx="514350" cy="4857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2E62F91-1D54-BAC5-BAF3-68247884E70F}"/>
              </a:ext>
            </a:extLst>
          </p:cNvPr>
          <p:cNvSpPr/>
          <p:nvPr/>
        </p:nvSpPr>
        <p:spPr>
          <a:xfrm>
            <a:off x="2971800" y="3486149"/>
            <a:ext cx="514350" cy="4857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91F9E7D-021C-546C-F0FB-153D30CE0641}"/>
              </a:ext>
            </a:extLst>
          </p:cNvPr>
          <p:cNvSpPr/>
          <p:nvPr/>
        </p:nvSpPr>
        <p:spPr>
          <a:xfrm>
            <a:off x="2985771" y="2285998"/>
            <a:ext cx="514350" cy="4857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D76021B-BCCD-7E58-5B2C-016A3F78A974}"/>
              </a:ext>
            </a:extLst>
          </p:cNvPr>
          <p:cNvSpPr/>
          <p:nvPr/>
        </p:nvSpPr>
        <p:spPr>
          <a:xfrm>
            <a:off x="981075" y="2285997"/>
            <a:ext cx="514350" cy="4857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D141BFC-48D5-8F3E-3EEC-67C7331C4567}"/>
              </a:ext>
            </a:extLst>
          </p:cNvPr>
          <p:cNvSpPr/>
          <p:nvPr/>
        </p:nvSpPr>
        <p:spPr>
          <a:xfrm>
            <a:off x="971550" y="3457574"/>
            <a:ext cx="419100" cy="4857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1FC9A47-2719-BE51-BC31-628ADD0A8F2B}"/>
              </a:ext>
            </a:extLst>
          </p:cNvPr>
          <p:cNvSpPr/>
          <p:nvPr/>
        </p:nvSpPr>
        <p:spPr>
          <a:xfrm>
            <a:off x="1732747" y="6421427"/>
            <a:ext cx="3715200" cy="1872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72F5FE11-EE30-27B3-6C5D-B73721B59C50}"/>
              </a:ext>
            </a:extLst>
          </p:cNvPr>
          <p:cNvSpPr>
            <a:spLocks noGrp="1"/>
          </p:cNvSpPr>
          <p:nvPr>
            <p:ph type="title"/>
          </p:nvPr>
        </p:nvSpPr>
        <p:spPr/>
        <p:txBody>
          <a:bodyPr/>
          <a:lstStyle/>
          <a:p>
            <a:r>
              <a:rPr lang="en-GB" noProof="0" dirty="0"/>
              <a:t>Goals</a:t>
            </a:r>
          </a:p>
        </p:txBody>
      </p:sp>
      <p:pic>
        <p:nvPicPr>
          <p:cNvPr id="16" name="Picture 15">
            <a:extLst>
              <a:ext uri="{FF2B5EF4-FFF2-40B4-BE49-F238E27FC236}">
                <a16:creationId xmlns:a16="http://schemas.microsoft.com/office/drawing/2014/main" id="{C2581746-B041-AB6B-8DAB-9CE9298A10A1}"/>
              </a:ext>
            </a:extLst>
          </p:cNvPr>
          <p:cNvPicPr>
            <a:picLocks noChangeAspect="1"/>
          </p:cNvPicPr>
          <p:nvPr/>
        </p:nvPicPr>
        <p:blipFill>
          <a:blip r:embed="rId4"/>
          <a:srcRect l="17601" t="72525" r="13640"/>
          <a:stretch>
            <a:fillRect/>
          </a:stretch>
        </p:blipFill>
        <p:spPr>
          <a:xfrm>
            <a:off x="6859941" y="6835989"/>
            <a:ext cx="3714044" cy="1872670"/>
          </a:xfrm>
          <a:prstGeom prst="rect">
            <a:avLst/>
          </a:prstGeom>
        </p:spPr>
      </p:pic>
      <p:grpSp>
        <p:nvGrpSpPr>
          <p:cNvPr id="31" name="Group 30">
            <a:extLst>
              <a:ext uri="{FF2B5EF4-FFF2-40B4-BE49-F238E27FC236}">
                <a16:creationId xmlns:a16="http://schemas.microsoft.com/office/drawing/2014/main" id="{8F80771C-1D95-7260-B18A-15B3BCBC599D}"/>
              </a:ext>
            </a:extLst>
          </p:cNvPr>
          <p:cNvGrpSpPr/>
          <p:nvPr/>
        </p:nvGrpSpPr>
        <p:grpSpPr>
          <a:xfrm>
            <a:off x="7180616" y="7772324"/>
            <a:ext cx="3971395" cy="1325341"/>
            <a:chOff x="7134578" y="7772324"/>
            <a:chExt cx="3971395" cy="1325341"/>
          </a:xfrm>
        </p:grpSpPr>
        <p:cxnSp>
          <p:nvCxnSpPr>
            <p:cNvPr id="24" name="Straight Arrow Connector 23">
              <a:extLst>
                <a:ext uri="{FF2B5EF4-FFF2-40B4-BE49-F238E27FC236}">
                  <a16:creationId xmlns:a16="http://schemas.microsoft.com/office/drawing/2014/main" id="{4EAF9618-2EEC-FCA3-0657-2347D8C70ECA}"/>
                </a:ext>
              </a:extLst>
            </p:cNvPr>
            <p:cNvCxnSpPr/>
            <p:nvPr/>
          </p:nvCxnSpPr>
          <p:spPr>
            <a:xfrm>
              <a:off x="7134578" y="8636000"/>
              <a:ext cx="2698044" cy="0"/>
            </a:xfrm>
            <a:prstGeom prst="straightConnector1">
              <a:avLst/>
            </a:prstGeom>
            <a:ln w="28575">
              <a:solidFill>
                <a:srgbClr val="6F67A7"/>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7299E415-26AF-EF38-A3D7-AF1E7AD2E95A}"/>
                </a:ext>
              </a:extLst>
            </p:cNvPr>
            <p:cNvCxnSpPr>
              <a:cxnSpLocks/>
              <a:endCxn id="16" idx="3"/>
            </p:cNvCxnSpPr>
            <p:nvPr/>
          </p:nvCxnSpPr>
          <p:spPr>
            <a:xfrm flipV="1">
              <a:off x="9878660" y="7772324"/>
              <a:ext cx="695325" cy="847313"/>
            </a:xfrm>
            <a:prstGeom prst="straightConnector1">
              <a:avLst/>
            </a:prstGeom>
            <a:ln w="28575">
              <a:solidFill>
                <a:srgbClr val="6F67A7"/>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E7E7B529-B6EB-5E28-8A2D-920C68D5A6E2}"/>
                </a:ext>
              </a:extLst>
            </p:cNvPr>
            <p:cNvSpPr txBox="1"/>
            <p:nvPr/>
          </p:nvSpPr>
          <p:spPr>
            <a:xfrm>
              <a:off x="8207286" y="8636000"/>
              <a:ext cx="925689" cy="461665"/>
            </a:xfrm>
            <a:prstGeom prst="rect">
              <a:avLst/>
            </a:prstGeom>
            <a:noFill/>
          </p:spPr>
          <p:txBody>
            <a:bodyPr wrap="square" rtlCol="0">
              <a:spAutoFit/>
            </a:bodyPr>
            <a:lstStyle/>
            <a:p>
              <a:pPr algn="ctr"/>
              <a:r>
                <a:rPr lang="en-GB" sz="2400" dirty="0">
                  <a:solidFill>
                    <a:srgbClr val="6F67A7"/>
                  </a:solidFill>
                </a:rPr>
                <a:t>0.1°</a:t>
              </a:r>
              <a:endParaRPr lang="en-US" sz="2400" dirty="0">
                <a:solidFill>
                  <a:srgbClr val="6F67A7"/>
                </a:solidFill>
              </a:endParaRPr>
            </a:p>
          </p:txBody>
        </p:sp>
        <p:sp>
          <p:nvSpPr>
            <p:cNvPr id="30" name="TextBox 29">
              <a:extLst>
                <a:ext uri="{FF2B5EF4-FFF2-40B4-BE49-F238E27FC236}">
                  <a16:creationId xmlns:a16="http://schemas.microsoft.com/office/drawing/2014/main" id="{E9B511B3-98AB-DFBC-EB92-7D1B9BE8D4C9}"/>
                </a:ext>
              </a:extLst>
            </p:cNvPr>
            <p:cNvSpPr txBox="1"/>
            <p:nvPr/>
          </p:nvSpPr>
          <p:spPr>
            <a:xfrm>
              <a:off x="10180284" y="8064568"/>
              <a:ext cx="925689" cy="461665"/>
            </a:xfrm>
            <a:prstGeom prst="rect">
              <a:avLst/>
            </a:prstGeom>
            <a:noFill/>
          </p:spPr>
          <p:txBody>
            <a:bodyPr wrap="square" rtlCol="0">
              <a:spAutoFit/>
            </a:bodyPr>
            <a:lstStyle/>
            <a:p>
              <a:pPr algn="ctr"/>
              <a:r>
                <a:rPr lang="en-GB" sz="2400" dirty="0">
                  <a:solidFill>
                    <a:srgbClr val="6F67A7"/>
                  </a:solidFill>
                </a:rPr>
                <a:t>0.1°</a:t>
              </a:r>
              <a:endParaRPr lang="en-US" sz="2400" dirty="0">
                <a:solidFill>
                  <a:srgbClr val="6F67A7"/>
                </a:solidFill>
              </a:endParaRPr>
            </a:p>
          </p:txBody>
        </p:sp>
      </p:grpSp>
      <p:grpSp>
        <p:nvGrpSpPr>
          <p:cNvPr id="42" name="Group 41">
            <a:extLst>
              <a:ext uri="{FF2B5EF4-FFF2-40B4-BE49-F238E27FC236}">
                <a16:creationId xmlns:a16="http://schemas.microsoft.com/office/drawing/2014/main" id="{0BA232B0-8C5E-2F94-0EBA-08041A3DEA9E}"/>
              </a:ext>
            </a:extLst>
          </p:cNvPr>
          <p:cNvGrpSpPr/>
          <p:nvPr/>
        </p:nvGrpSpPr>
        <p:grpSpPr>
          <a:xfrm>
            <a:off x="5735463" y="5198711"/>
            <a:ext cx="5869338" cy="2077679"/>
            <a:chOff x="5735463" y="4498800"/>
            <a:chExt cx="5869338" cy="2077679"/>
          </a:xfrm>
        </p:grpSpPr>
        <p:sp>
          <p:nvSpPr>
            <p:cNvPr id="32" name="Moon 31">
              <a:extLst>
                <a:ext uri="{FF2B5EF4-FFF2-40B4-BE49-F238E27FC236}">
                  <a16:creationId xmlns:a16="http://schemas.microsoft.com/office/drawing/2014/main" id="{EA9C45B8-4E9F-9084-A9AE-A97A98CD2B0D}"/>
                </a:ext>
              </a:extLst>
            </p:cNvPr>
            <p:cNvSpPr/>
            <p:nvPr/>
          </p:nvSpPr>
          <p:spPr>
            <a:xfrm>
              <a:off x="5735463" y="5820479"/>
              <a:ext cx="378000" cy="756000"/>
            </a:xfrm>
            <a:prstGeom prst="moon">
              <a:avLst/>
            </a:prstGeom>
            <a:solidFill>
              <a:srgbClr val="6F67A7"/>
            </a:solidFill>
            <a:ln>
              <a:solidFill>
                <a:srgbClr val="6F67A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Moon 32">
              <a:extLst>
                <a:ext uri="{FF2B5EF4-FFF2-40B4-BE49-F238E27FC236}">
                  <a16:creationId xmlns:a16="http://schemas.microsoft.com/office/drawing/2014/main" id="{AB3ABD56-E415-96EF-8667-B75F295FB5A2}"/>
                </a:ext>
              </a:extLst>
            </p:cNvPr>
            <p:cNvSpPr/>
            <p:nvPr/>
          </p:nvSpPr>
          <p:spPr>
            <a:xfrm>
              <a:off x="11226801" y="5820479"/>
              <a:ext cx="378000" cy="756000"/>
            </a:xfrm>
            <a:prstGeom prst="moon">
              <a:avLst/>
            </a:prstGeom>
            <a:solidFill>
              <a:srgbClr val="6F67A7"/>
            </a:solidFill>
            <a:ln>
              <a:solidFill>
                <a:srgbClr val="6F67A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un 33">
              <a:extLst>
                <a:ext uri="{FF2B5EF4-FFF2-40B4-BE49-F238E27FC236}">
                  <a16:creationId xmlns:a16="http://schemas.microsoft.com/office/drawing/2014/main" id="{612DD623-A99F-76EF-A83A-7B2729BD35A1}"/>
                </a:ext>
              </a:extLst>
            </p:cNvPr>
            <p:cNvSpPr/>
            <p:nvPr/>
          </p:nvSpPr>
          <p:spPr>
            <a:xfrm>
              <a:off x="8292925" y="4498800"/>
              <a:ext cx="756000" cy="756000"/>
            </a:xfrm>
            <a:prstGeom prst="sun">
              <a:avLst/>
            </a:prstGeom>
            <a:solidFill>
              <a:srgbClr val="BFAB47"/>
            </a:solidFill>
            <a:ln>
              <a:solidFill>
                <a:srgbClr val="BFAB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Connector: Curved 35">
              <a:extLst>
                <a:ext uri="{FF2B5EF4-FFF2-40B4-BE49-F238E27FC236}">
                  <a16:creationId xmlns:a16="http://schemas.microsoft.com/office/drawing/2014/main" id="{29BCAB47-74AE-5406-B875-72186ECC266A}"/>
                </a:ext>
              </a:extLst>
            </p:cNvPr>
            <p:cNvCxnSpPr>
              <a:cxnSpLocks/>
              <a:stCxn id="32" idx="0"/>
              <a:endCxn id="34" idx="1"/>
            </p:cNvCxnSpPr>
            <p:nvPr/>
          </p:nvCxnSpPr>
          <p:spPr>
            <a:xfrm rot="5400000" flipH="1" flipV="1">
              <a:off x="6731355" y="4258909"/>
              <a:ext cx="943679" cy="2179462"/>
            </a:xfrm>
            <a:prstGeom prst="curvedConnector2">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ctor: Curved 37">
              <a:extLst>
                <a:ext uri="{FF2B5EF4-FFF2-40B4-BE49-F238E27FC236}">
                  <a16:creationId xmlns:a16="http://schemas.microsoft.com/office/drawing/2014/main" id="{CE0C21C7-20E2-E2F9-F436-FBD88E63B6E5}"/>
                </a:ext>
              </a:extLst>
            </p:cNvPr>
            <p:cNvCxnSpPr>
              <a:cxnSpLocks/>
              <a:stCxn id="34" idx="3"/>
              <a:endCxn id="33" idx="0"/>
            </p:cNvCxnSpPr>
            <p:nvPr/>
          </p:nvCxnSpPr>
          <p:spPr>
            <a:xfrm>
              <a:off x="9048925" y="4876800"/>
              <a:ext cx="2555876" cy="943679"/>
            </a:xfrm>
            <a:prstGeom prst="curvedConnector2">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073" name="Connector: Curved 3072">
            <a:extLst>
              <a:ext uri="{FF2B5EF4-FFF2-40B4-BE49-F238E27FC236}">
                <a16:creationId xmlns:a16="http://schemas.microsoft.com/office/drawing/2014/main" id="{5D0F6781-3872-598E-A0C7-4FECA2ADA655}"/>
              </a:ext>
            </a:extLst>
          </p:cNvPr>
          <p:cNvCxnSpPr>
            <a:cxnSpLocks/>
            <a:stCxn id="3" idx="3"/>
            <a:endCxn id="7" idx="1"/>
          </p:cNvCxnSpPr>
          <p:nvPr/>
        </p:nvCxnSpPr>
        <p:spPr>
          <a:xfrm>
            <a:off x="6310908" y="3971924"/>
            <a:ext cx="4727363" cy="24275"/>
          </a:xfrm>
          <a:prstGeom prst="curvedConnector3">
            <a:avLst>
              <a:gd name="adj1" fmla="val 50000"/>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FFED2116-5513-5096-0929-D0F1DCDC455F}"/>
              </a:ext>
            </a:extLst>
          </p:cNvPr>
          <p:cNvGrpSpPr/>
          <p:nvPr/>
        </p:nvGrpSpPr>
        <p:grpSpPr>
          <a:xfrm>
            <a:off x="14039" y="1944054"/>
            <a:ext cx="6296869" cy="3647870"/>
            <a:chOff x="14039" y="1944054"/>
            <a:chExt cx="6296869" cy="3647870"/>
          </a:xfrm>
        </p:grpSpPr>
        <p:sp>
          <p:nvSpPr>
            <p:cNvPr id="51" name="TextBox 50">
              <a:extLst>
                <a:ext uri="{FF2B5EF4-FFF2-40B4-BE49-F238E27FC236}">
                  <a16:creationId xmlns:a16="http://schemas.microsoft.com/office/drawing/2014/main" id="{54087124-C051-D113-CFD8-91DFF72CD25A}"/>
                </a:ext>
              </a:extLst>
            </p:cNvPr>
            <p:cNvSpPr txBox="1"/>
            <p:nvPr/>
          </p:nvSpPr>
          <p:spPr>
            <a:xfrm>
              <a:off x="2699628" y="1944054"/>
              <a:ext cx="925689" cy="461665"/>
            </a:xfrm>
            <a:prstGeom prst="rect">
              <a:avLst/>
            </a:prstGeom>
            <a:noFill/>
          </p:spPr>
          <p:txBody>
            <a:bodyPr wrap="square" rtlCol="0">
              <a:spAutoFit/>
            </a:bodyPr>
            <a:lstStyle/>
            <a:p>
              <a:pPr algn="ctr"/>
              <a:r>
                <a:rPr lang="en-GB" sz="2400" dirty="0">
                  <a:solidFill>
                    <a:srgbClr val="6F67A7"/>
                  </a:solidFill>
                </a:rPr>
                <a:t>1980</a:t>
              </a:r>
              <a:endParaRPr lang="en-US" sz="2400" dirty="0">
                <a:solidFill>
                  <a:srgbClr val="6F67A7"/>
                </a:solidFill>
              </a:endParaRPr>
            </a:p>
          </p:txBody>
        </p:sp>
        <p:pic>
          <p:nvPicPr>
            <p:cNvPr id="3" name="Picture 2">
              <a:extLst>
                <a:ext uri="{FF2B5EF4-FFF2-40B4-BE49-F238E27FC236}">
                  <a16:creationId xmlns:a16="http://schemas.microsoft.com/office/drawing/2014/main" id="{95632D75-A2E5-F75B-DEDD-91F12EA7A6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39" y="2351924"/>
              <a:ext cx="6296869" cy="3240000"/>
            </a:xfrm>
            <a:prstGeom prst="rect">
              <a:avLst/>
            </a:prstGeom>
          </p:spPr>
        </p:pic>
      </p:grpSp>
      <p:grpSp>
        <p:nvGrpSpPr>
          <p:cNvPr id="10" name="Group 9">
            <a:extLst>
              <a:ext uri="{FF2B5EF4-FFF2-40B4-BE49-F238E27FC236}">
                <a16:creationId xmlns:a16="http://schemas.microsoft.com/office/drawing/2014/main" id="{234019D3-B633-E205-4A95-29A14D33B298}"/>
              </a:ext>
            </a:extLst>
          </p:cNvPr>
          <p:cNvGrpSpPr/>
          <p:nvPr/>
        </p:nvGrpSpPr>
        <p:grpSpPr>
          <a:xfrm>
            <a:off x="11038271" y="1960340"/>
            <a:ext cx="6296869" cy="3655859"/>
            <a:chOff x="11038271" y="1960340"/>
            <a:chExt cx="6296869" cy="3655859"/>
          </a:xfrm>
        </p:grpSpPr>
        <p:sp>
          <p:nvSpPr>
            <p:cNvPr id="52" name="TextBox 51">
              <a:extLst>
                <a:ext uri="{FF2B5EF4-FFF2-40B4-BE49-F238E27FC236}">
                  <a16:creationId xmlns:a16="http://schemas.microsoft.com/office/drawing/2014/main" id="{5767E8D5-D172-AA17-3541-10153560C67A}"/>
                </a:ext>
              </a:extLst>
            </p:cNvPr>
            <p:cNvSpPr txBox="1"/>
            <p:nvPr/>
          </p:nvSpPr>
          <p:spPr>
            <a:xfrm>
              <a:off x="13547736" y="1960340"/>
              <a:ext cx="1277937" cy="461665"/>
            </a:xfrm>
            <a:prstGeom prst="rect">
              <a:avLst/>
            </a:prstGeom>
            <a:noFill/>
          </p:spPr>
          <p:txBody>
            <a:bodyPr wrap="square" rtlCol="0">
              <a:spAutoFit/>
            </a:bodyPr>
            <a:lstStyle/>
            <a:p>
              <a:pPr algn="ctr"/>
              <a:r>
                <a:rPr lang="en-GB" sz="2400" dirty="0">
                  <a:solidFill>
                    <a:srgbClr val="6F67A7"/>
                  </a:solidFill>
                </a:rPr>
                <a:t>Present</a:t>
              </a:r>
              <a:endParaRPr lang="en-US" sz="2400" dirty="0">
                <a:solidFill>
                  <a:srgbClr val="6F67A7"/>
                </a:solidFill>
              </a:endParaRPr>
            </a:p>
          </p:txBody>
        </p:sp>
        <p:pic>
          <p:nvPicPr>
            <p:cNvPr id="7" name="Picture 6">
              <a:extLst>
                <a:ext uri="{FF2B5EF4-FFF2-40B4-BE49-F238E27FC236}">
                  <a16:creationId xmlns:a16="http://schemas.microsoft.com/office/drawing/2014/main" id="{02C2531E-DCEA-C805-BF56-1F1F9D5B76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38271" y="2376199"/>
              <a:ext cx="6296869" cy="3240000"/>
            </a:xfrm>
            <a:prstGeom prst="rect">
              <a:avLst/>
            </a:prstGeom>
          </p:spPr>
        </p:pic>
      </p:grpSp>
    </p:spTree>
    <p:extLst>
      <p:ext uri="{BB962C8B-B14F-4D97-AF65-F5344CB8AC3E}">
        <p14:creationId xmlns:p14="http://schemas.microsoft.com/office/powerpoint/2010/main" val="689455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111A32-8CEC-3758-3EE1-ED71120A25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C94854-ABBE-8776-6130-5EEC2D518ACB}"/>
              </a:ext>
            </a:extLst>
          </p:cNvPr>
          <p:cNvSpPr>
            <a:spLocks noGrp="1"/>
          </p:cNvSpPr>
          <p:nvPr>
            <p:ph type="title"/>
          </p:nvPr>
        </p:nvSpPr>
        <p:spPr/>
        <p:txBody>
          <a:bodyPr/>
          <a:lstStyle/>
          <a:p>
            <a:r>
              <a:rPr lang="en-GB" dirty="0"/>
              <a:t>Potential evaporation</a:t>
            </a:r>
            <a:endParaRPr lang="en-US" dirty="0"/>
          </a:p>
        </p:txBody>
      </p:sp>
      <p:sp>
        <p:nvSpPr>
          <p:cNvPr id="4" name="Rectangle 3">
            <a:hlinkClick r:id="rId2" action="ppaction://hlinksldjump"/>
            <a:extLst>
              <a:ext uri="{FF2B5EF4-FFF2-40B4-BE49-F238E27FC236}">
                <a16:creationId xmlns:a16="http://schemas.microsoft.com/office/drawing/2014/main" id="{719EF2C9-36D8-1501-465D-7D3B487ED608}"/>
              </a:ext>
            </a:extLst>
          </p:cNvPr>
          <p:cNvSpPr/>
          <p:nvPr/>
        </p:nvSpPr>
        <p:spPr>
          <a:xfrm>
            <a:off x="1" y="0"/>
            <a:ext cx="12815756"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hlinkClick r:id="rId3" action="ppaction://hlinksldjump"/>
            <a:extLst>
              <a:ext uri="{FF2B5EF4-FFF2-40B4-BE49-F238E27FC236}">
                <a16:creationId xmlns:a16="http://schemas.microsoft.com/office/drawing/2014/main" id="{9E698327-FE9E-EF49-F8BF-B08EE0D72240}"/>
              </a:ext>
            </a:extLst>
          </p:cNvPr>
          <p:cNvSpPr/>
          <p:nvPr/>
        </p:nvSpPr>
        <p:spPr>
          <a:xfrm>
            <a:off x="12815757" y="-33368"/>
            <a:ext cx="2369120"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32A037F-82D5-A936-BAA6-BB007601045A}"/>
              </a:ext>
            </a:extLst>
          </p:cNvPr>
          <p:cNvSpPr txBox="1"/>
          <p:nvPr/>
        </p:nvSpPr>
        <p:spPr>
          <a:xfrm>
            <a:off x="112889" y="1487651"/>
            <a:ext cx="3172178" cy="5940088"/>
          </a:xfrm>
          <a:prstGeom prst="rect">
            <a:avLst/>
          </a:prstGeom>
          <a:noFill/>
        </p:spPr>
        <p:txBody>
          <a:bodyPr wrap="square" rtlCol="0">
            <a:spAutoFit/>
          </a:bodyPr>
          <a:lstStyle/>
          <a:p>
            <a:r>
              <a:rPr lang="en-GB" sz="2000" dirty="0"/>
              <a:t>INPUT VARIABLES</a:t>
            </a:r>
          </a:p>
          <a:p>
            <a:endParaRPr lang="en-GB" sz="2000" dirty="0"/>
          </a:p>
          <a:p>
            <a:pPr marL="342900" indent="-342900">
              <a:buFont typeface="Arial" panose="020B0604020202020204" pitchFamily="34" charset="0"/>
              <a:buChar char="•"/>
            </a:pPr>
            <a:r>
              <a:rPr lang="en-GB" sz="2000" dirty="0">
                <a:solidFill>
                  <a:srgbClr val="F6C700"/>
                </a:solidFill>
              </a:rPr>
              <a:t>R</a:t>
            </a:r>
            <a:r>
              <a:rPr lang="en-GB" sz="2000" baseline="-25000" dirty="0">
                <a:solidFill>
                  <a:srgbClr val="F6C700"/>
                </a:solidFill>
              </a:rPr>
              <a:t>n</a:t>
            </a:r>
            <a:endParaRPr lang="en-GB" sz="2000" dirty="0">
              <a:solidFill>
                <a:srgbClr val="F6C700"/>
              </a:solidFill>
            </a:endParaRPr>
          </a:p>
          <a:p>
            <a:pPr marL="342900" indent="-342900">
              <a:buFont typeface="Arial" panose="020B0604020202020204" pitchFamily="34" charset="0"/>
              <a:buChar char="•"/>
            </a:pPr>
            <a:r>
              <a:rPr lang="en-GB" sz="2000" dirty="0">
                <a:solidFill>
                  <a:srgbClr val="F6C700"/>
                </a:solidFill>
              </a:rPr>
              <a:t>T</a:t>
            </a:r>
            <a:r>
              <a:rPr lang="en-GB" sz="2000" baseline="-25000" dirty="0">
                <a:solidFill>
                  <a:srgbClr val="F6C700"/>
                </a:solidFill>
              </a:rPr>
              <a:t>a</a:t>
            </a:r>
            <a:endParaRPr lang="en-GB" sz="2000" dirty="0">
              <a:solidFill>
                <a:srgbClr val="F6C700"/>
              </a:solidFill>
            </a:endParaRPr>
          </a:p>
          <a:p>
            <a:pPr marL="342900" indent="-342900">
              <a:buFont typeface="Arial" panose="020B0604020202020204" pitchFamily="34" charset="0"/>
              <a:buChar char="•"/>
            </a:pPr>
            <a:r>
              <a:rPr lang="en-GB" sz="2000" dirty="0">
                <a:solidFill>
                  <a:srgbClr val="F6C700"/>
                </a:solidFill>
              </a:rPr>
              <a:t>VPD</a:t>
            </a:r>
          </a:p>
          <a:p>
            <a:pPr marL="342900" indent="-342900">
              <a:buFont typeface="Arial" panose="020B0604020202020204" pitchFamily="34" charset="0"/>
              <a:buChar char="•"/>
            </a:pPr>
            <a:r>
              <a:rPr lang="en-GB" sz="2000" dirty="0">
                <a:solidFill>
                  <a:srgbClr val="F6C700"/>
                </a:solidFill>
              </a:rPr>
              <a:t>Land Cover</a:t>
            </a:r>
          </a:p>
          <a:p>
            <a:pPr marL="342900" indent="-342900">
              <a:buFont typeface="Arial" panose="020B0604020202020204" pitchFamily="34" charset="0"/>
              <a:buChar char="•"/>
            </a:pPr>
            <a:endParaRPr lang="en-GB" sz="2000" dirty="0">
              <a:solidFill>
                <a:srgbClr val="F6C700"/>
              </a:solidFill>
            </a:endParaRPr>
          </a:p>
          <a:p>
            <a:pPr marL="342900" indent="-342900">
              <a:buFont typeface="Arial" panose="020B0604020202020204" pitchFamily="34" charset="0"/>
              <a:buChar char="•"/>
            </a:pPr>
            <a:r>
              <a:rPr lang="en-GB" sz="2000" dirty="0">
                <a:solidFill>
                  <a:srgbClr val="E5E3E3"/>
                </a:solidFill>
              </a:rPr>
              <a:t>LST</a:t>
            </a:r>
          </a:p>
          <a:p>
            <a:pPr marL="342900" indent="-342900">
              <a:buFont typeface="Arial" panose="020B0604020202020204" pitchFamily="34" charset="0"/>
              <a:buChar char="•"/>
            </a:pPr>
            <a:r>
              <a:rPr lang="en-GB" sz="2000" dirty="0">
                <a:solidFill>
                  <a:srgbClr val="E5E3E3"/>
                </a:solidFill>
              </a:rPr>
              <a:t>q</a:t>
            </a:r>
          </a:p>
          <a:p>
            <a:pPr marL="342900" indent="-342900">
              <a:buFont typeface="Arial" panose="020B0604020202020204" pitchFamily="34" charset="0"/>
              <a:buChar char="•"/>
            </a:pPr>
            <a:r>
              <a:rPr lang="en-GB" sz="2000" dirty="0">
                <a:solidFill>
                  <a:srgbClr val="F6C700"/>
                </a:solidFill>
              </a:rPr>
              <a:t>u</a:t>
            </a:r>
          </a:p>
          <a:p>
            <a:pPr marL="342900" indent="-342900">
              <a:buFont typeface="Arial" panose="020B0604020202020204" pitchFamily="34" charset="0"/>
              <a:buChar char="•"/>
            </a:pPr>
            <a:r>
              <a:rPr lang="en-GB" sz="2000" dirty="0">
                <a:solidFill>
                  <a:srgbClr val="E5E3E3"/>
                </a:solidFill>
              </a:rPr>
              <a:t>P</a:t>
            </a:r>
          </a:p>
          <a:p>
            <a:pPr marL="342900" indent="-342900">
              <a:buFont typeface="Arial" panose="020B0604020202020204" pitchFamily="34" charset="0"/>
              <a:buChar char="•"/>
            </a:pPr>
            <a:r>
              <a:rPr lang="en-GB" sz="2000" dirty="0">
                <a:solidFill>
                  <a:srgbClr val="E5E3E3"/>
                </a:solidFill>
              </a:rPr>
              <a:t>Γ</a:t>
            </a:r>
          </a:p>
          <a:p>
            <a:pPr marL="342900" indent="-342900">
              <a:buFont typeface="Arial" panose="020B0604020202020204" pitchFamily="34" charset="0"/>
              <a:buChar char="•"/>
            </a:pPr>
            <a:r>
              <a:rPr lang="en-GB" sz="2000" dirty="0">
                <a:solidFill>
                  <a:srgbClr val="F6C700"/>
                </a:solidFill>
              </a:rPr>
              <a:t>h</a:t>
            </a:r>
          </a:p>
          <a:p>
            <a:pPr marL="342900" indent="-342900">
              <a:buFont typeface="Arial" panose="020B0604020202020204" pitchFamily="34" charset="0"/>
              <a:buChar char="•"/>
            </a:pPr>
            <a:r>
              <a:rPr lang="en-GB" sz="2000" dirty="0">
                <a:solidFill>
                  <a:srgbClr val="E5E3E3"/>
                </a:solidFill>
              </a:rPr>
              <a:t>CI</a:t>
            </a:r>
          </a:p>
          <a:p>
            <a:pPr marL="342900" indent="-342900">
              <a:buFont typeface="Arial" panose="020B0604020202020204" pitchFamily="34" charset="0"/>
              <a:buChar char="•"/>
            </a:pPr>
            <a:r>
              <a:rPr lang="en-GB" sz="2000" dirty="0" err="1">
                <a:solidFill>
                  <a:srgbClr val="E5E3E3"/>
                </a:solidFill>
              </a:rPr>
              <a:t>χ</a:t>
            </a:r>
            <a:r>
              <a:rPr lang="en-GB" sz="2000" baseline="-25000" dirty="0" err="1">
                <a:solidFill>
                  <a:srgbClr val="E5E3E3"/>
                </a:solidFill>
              </a:rPr>
              <a:t>L</a:t>
            </a:r>
            <a:endParaRPr lang="en-GB" sz="2000" dirty="0">
              <a:solidFill>
                <a:srgbClr val="E5E3E3"/>
              </a:solidFill>
            </a:endParaRPr>
          </a:p>
          <a:p>
            <a:pPr marL="342900" indent="-342900">
              <a:buFont typeface="Arial" panose="020B0604020202020204" pitchFamily="34" charset="0"/>
              <a:buChar char="•"/>
            </a:pPr>
            <a:r>
              <a:rPr lang="en-GB" sz="2000" dirty="0">
                <a:solidFill>
                  <a:srgbClr val="E5E3E3"/>
                </a:solidFill>
              </a:rPr>
              <a:t>Solar θ</a:t>
            </a:r>
          </a:p>
          <a:p>
            <a:pPr marL="342900" indent="-342900">
              <a:buFont typeface="Arial" panose="020B0604020202020204" pitchFamily="34" charset="0"/>
              <a:buChar char="•"/>
            </a:pPr>
            <a:r>
              <a:rPr lang="en-GB" sz="2000" dirty="0">
                <a:solidFill>
                  <a:srgbClr val="E5E3E3"/>
                </a:solidFill>
              </a:rPr>
              <a:t>Leaf α and </a:t>
            </a:r>
            <a:r>
              <a:rPr lang="el-GR" sz="2000" dirty="0">
                <a:solidFill>
                  <a:srgbClr val="E5E3E3"/>
                </a:solidFill>
              </a:rPr>
              <a:t>τ</a:t>
            </a:r>
            <a:endParaRPr lang="en-GB" sz="2000" dirty="0">
              <a:solidFill>
                <a:srgbClr val="E5E3E3"/>
              </a:solidFill>
            </a:endParaRPr>
          </a:p>
          <a:p>
            <a:pPr marL="342900" indent="-342900">
              <a:buFont typeface="Arial" panose="020B0604020202020204" pitchFamily="34" charset="0"/>
              <a:buChar char="•"/>
            </a:pPr>
            <a:r>
              <a:rPr lang="en-GB" sz="2000" dirty="0">
                <a:solidFill>
                  <a:srgbClr val="E5E3E3"/>
                </a:solidFill>
              </a:rPr>
              <a:t>Soil α and </a:t>
            </a:r>
            <a:r>
              <a:rPr lang="el-GR" sz="2000" b="0" i="0" u="none" strike="noStrike" dirty="0">
                <a:solidFill>
                  <a:srgbClr val="E5E3E3"/>
                </a:solidFill>
                <a:effectLst/>
                <a:latin typeface="Arial" panose="020B0604020202020204" pitchFamily="34" charset="0"/>
              </a:rPr>
              <a:t>ᾱ</a:t>
            </a:r>
            <a:endParaRPr lang="en-GB" sz="2000" b="0" i="0" u="none" strike="noStrike" dirty="0">
              <a:solidFill>
                <a:srgbClr val="E5E3E3"/>
              </a:solidFill>
              <a:effectLst/>
              <a:latin typeface="Arial" panose="020B0604020202020204" pitchFamily="34" charset="0"/>
            </a:endParaRPr>
          </a:p>
          <a:p>
            <a:pPr marL="342900" indent="-342900">
              <a:buFont typeface="Arial" panose="020B0604020202020204" pitchFamily="34" charset="0"/>
              <a:buChar char="•"/>
            </a:pPr>
            <a:r>
              <a:rPr lang="en-GB" sz="2000" dirty="0">
                <a:solidFill>
                  <a:srgbClr val="F6C700"/>
                </a:solidFill>
                <a:latin typeface="Arial" panose="020B0604020202020204" pitchFamily="34" charset="0"/>
              </a:rPr>
              <a:t>LAI</a:t>
            </a:r>
            <a:endParaRPr lang="en-GB" sz="2000" dirty="0">
              <a:solidFill>
                <a:srgbClr val="F6C700"/>
              </a:solidFill>
            </a:endParaRPr>
          </a:p>
        </p:txBody>
      </p:sp>
      <p:pic>
        <p:nvPicPr>
          <p:cNvPr id="16" name="Picture 15">
            <a:extLst>
              <a:ext uri="{FF2B5EF4-FFF2-40B4-BE49-F238E27FC236}">
                <a16:creationId xmlns:a16="http://schemas.microsoft.com/office/drawing/2014/main" id="{D0FDDEF5-CF51-1CD2-6B0F-518A3A046E96}"/>
              </a:ext>
            </a:extLst>
          </p:cNvPr>
          <p:cNvPicPr>
            <a:picLocks noChangeAspect="1"/>
          </p:cNvPicPr>
          <p:nvPr/>
        </p:nvPicPr>
        <p:blipFill>
          <a:blip r:embed="rId4"/>
          <a:stretch>
            <a:fillRect/>
          </a:stretch>
        </p:blipFill>
        <p:spPr>
          <a:xfrm>
            <a:off x="2700684" y="1702799"/>
            <a:ext cx="11938894" cy="6553596"/>
          </a:xfrm>
          <a:prstGeom prst="rect">
            <a:avLst/>
          </a:prstGeom>
        </p:spPr>
      </p:pic>
      <p:sp>
        <p:nvSpPr>
          <p:cNvPr id="19" name="TextBox 18">
            <a:extLst>
              <a:ext uri="{FF2B5EF4-FFF2-40B4-BE49-F238E27FC236}">
                <a16:creationId xmlns:a16="http://schemas.microsoft.com/office/drawing/2014/main" id="{DE570D1C-36CD-6DE0-BD7D-290930EDDBC0}"/>
              </a:ext>
            </a:extLst>
          </p:cNvPr>
          <p:cNvSpPr txBox="1"/>
          <p:nvPr/>
        </p:nvSpPr>
        <p:spPr>
          <a:xfrm>
            <a:off x="2810933" y="5452533"/>
            <a:ext cx="2438400" cy="1015663"/>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No G</a:t>
            </a:r>
          </a:p>
          <a:p>
            <a:pPr marL="457200" indent="-457200">
              <a:buSzPct val="150000"/>
              <a:buFont typeface="Arial" panose="020B0604020202020204" pitchFamily="34" charset="0"/>
              <a:buChar char="•"/>
            </a:pPr>
            <a:r>
              <a:rPr lang="en-GB" sz="2000" dirty="0">
                <a:solidFill>
                  <a:srgbClr val="E5E3E3"/>
                </a:solidFill>
              </a:rPr>
              <a:t>Modelled G/R</a:t>
            </a:r>
            <a:r>
              <a:rPr lang="en-GB" sz="2000" baseline="-25000" dirty="0">
                <a:solidFill>
                  <a:srgbClr val="E5E3E3"/>
                </a:solidFill>
              </a:rPr>
              <a:t>n</a:t>
            </a:r>
          </a:p>
          <a:p>
            <a:pPr marL="457200" indent="-457200">
              <a:buSzPct val="150000"/>
              <a:buFont typeface="Arial" panose="020B0604020202020204" pitchFamily="34" charset="0"/>
              <a:buChar char="•"/>
            </a:pPr>
            <a:r>
              <a:rPr lang="en-GB" sz="2000" dirty="0">
                <a:solidFill>
                  <a:srgbClr val="E5E3E3"/>
                </a:solidFill>
              </a:rPr>
              <a:t>Wang-Bras</a:t>
            </a:r>
            <a:endParaRPr lang="en-US" sz="2000" dirty="0">
              <a:solidFill>
                <a:srgbClr val="E5E3E3"/>
              </a:solidFill>
            </a:endParaRPr>
          </a:p>
        </p:txBody>
      </p:sp>
      <p:sp>
        <p:nvSpPr>
          <p:cNvPr id="20" name="TextBox 19">
            <a:extLst>
              <a:ext uri="{FF2B5EF4-FFF2-40B4-BE49-F238E27FC236}">
                <a16:creationId xmlns:a16="http://schemas.microsoft.com/office/drawing/2014/main" id="{98FA8138-6738-CD28-D3CF-FE6881F617A0}"/>
              </a:ext>
            </a:extLst>
          </p:cNvPr>
          <p:cNvSpPr txBox="1"/>
          <p:nvPr/>
        </p:nvSpPr>
        <p:spPr>
          <a:xfrm>
            <a:off x="5918018" y="5452533"/>
            <a:ext cx="2438400" cy="2862322"/>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No canopy radiative interception</a:t>
            </a:r>
          </a:p>
          <a:p>
            <a:pPr marL="457200" indent="-457200">
              <a:buSzPct val="150000"/>
              <a:buFont typeface="Arial" panose="020B0604020202020204" pitchFamily="34" charset="0"/>
              <a:buChar char="•"/>
            </a:pPr>
            <a:r>
              <a:rPr lang="en-GB" sz="2000" dirty="0">
                <a:solidFill>
                  <a:srgbClr val="E5E3E3"/>
                </a:solidFill>
              </a:rPr>
              <a:t>Beer-Lambert law</a:t>
            </a:r>
          </a:p>
          <a:p>
            <a:pPr marL="457200" indent="-457200">
              <a:buSzPct val="150000"/>
              <a:buFont typeface="Arial" panose="020B0604020202020204" pitchFamily="34" charset="0"/>
              <a:buChar char="•"/>
            </a:pPr>
            <a:r>
              <a:rPr lang="en-GB" sz="2000" dirty="0">
                <a:solidFill>
                  <a:srgbClr val="E5E3E3"/>
                </a:solidFill>
              </a:rPr>
              <a:t>Adjusted Beer-Lambert law</a:t>
            </a:r>
          </a:p>
          <a:p>
            <a:pPr marL="457200" indent="-457200">
              <a:buSzPct val="150000"/>
              <a:buFont typeface="Arial" panose="020B0604020202020204" pitchFamily="34" charset="0"/>
              <a:buChar char="•"/>
            </a:pPr>
            <a:r>
              <a:rPr lang="en-GB" sz="2000" dirty="0">
                <a:solidFill>
                  <a:srgbClr val="E5E3E3"/>
                </a:solidFill>
              </a:rPr>
              <a:t>Radiative transfer model</a:t>
            </a:r>
            <a:endParaRPr lang="en-US" sz="2000" dirty="0">
              <a:solidFill>
                <a:srgbClr val="E5E3E3"/>
              </a:solidFill>
            </a:endParaRPr>
          </a:p>
        </p:txBody>
      </p:sp>
      <p:sp>
        <p:nvSpPr>
          <p:cNvPr id="21" name="TextBox 20">
            <a:extLst>
              <a:ext uri="{FF2B5EF4-FFF2-40B4-BE49-F238E27FC236}">
                <a16:creationId xmlns:a16="http://schemas.microsoft.com/office/drawing/2014/main" id="{D96CEA54-5831-272C-DC63-6F25B3FCAB73}"/>
              </a:ext>
            </a:extLst>
          </p:cNvPr>
          <p:cNvSpPr txBox="1"/>
          <p:nvPr/>
        </p:nvSpPr>
        <p:spPr>
          <a:xfrm>
            <a:off x="9006424" y="5452533"/>
            <a:ext cx="2438400" cy="1938992"/>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Standard fixed</a:t>
            </a:r>
          </a:p>
          <a:p>
            <a:pPr marL="457200" indent="-457200">
              <a:buSzPct val="150000"/>
              <a:buFont typeface="Arial" panose="020B0604020202020204" pitchFamily="34" charset="0"/>
              <a:buChar char="•"/>
            </a:pPr>
            <a:r>
              <a:rPr lang="en-GB" sz="2000" dirty="0">
                <a:solidFill>
                  <a:srgbClr val="E5E3E3"/>
                </a:solidFill>
              </a:rPr>
              <a:t>Optimised fixed</a:t>
            </a:r>
          </a:p>
          <a:p>
            <a:pPr marL="457200" indent="-457200">
              <a:buSzPct val="150000"/>
              <a:buFont typeface="Arial" panose="020B0604020202020204" pitchFamily="34" charset="0"/>
              <a:buChar char="•"/>
            </a:pPr>
            <a:r>
              <a:rPr lang="en-GB" sz="2000" dirty="0">
                <a:solidFill>
                  <a:srgbClr val="E5E3E3"/>
                </a:solidFill>
              </a:rPr>
              <a:t>Theoretical model</a:t>
            </a:r>
          </a:p>
          <a:p>
            <a:pPr marL="457200" indent="-457200">
              <a:buSzPct val="150000"/>
              <a:buFont typeface="Arial" panose="020B0604020202020204" pitchFamily="34" charset="0"/>
              <a:buChar char="•"/>
            </a:pPr>
            <a:r>
              <a:rPr lang="en-GB" sz="2000" dirty="0">
                <a:solidFill>
                  <a:srgbClr val="E5E3E3"/>
                </a:solidFill>
              </a:rPr>
              <a:t>Empirical AI relation</a:t>
            </a:r>
            <a:endParaRPr lang="en-US" sz="2000" dirty="0">
              <a:solidFill>
                <a:srgbClr val="E5E3E3"/>
              </a:solidFill>
            </a:endParaRPr>
          </a:p>
        </p:txBody>
      </p:sp>
      <p:sp>
        <p:nvSpPr>
          <p:cNvPr id="22" name="TextBox 21">
            <a:extLst>
              <a:ext uri="{FF2B5EF4-FFF2-40B4-BE49-F238E27FC236}">
                <a16:creationId xmlns:a16="http://schemas.microsoft.com/office/drawing/2014/main" id="{015ACA05-6E9E-9FAF-29B0-84A24C201C7F}"/>
              </a:ext>
            </a:extLst>
          </p:cNvPr>
          <p:cNvSpPr txBox="1"/>
          <p:nvPr/>
        </p:nvSpPr>
        <p:spPr>
          <a:xfrm>
            <a:off x="12090930" y="5452533"/>
            <a:ext cx="2438400" cy="1631216"/>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000000"/>
                </a:solidFill>
              </a:rPr>
              <a:t>Thom’s equation</a:t>
            </a:r>
          </a:p>
          <a:p>
            <a:pPr marL="457200" indent="-457200">
              <a:buSzPct val="150000"/>
              <a:buFont typeface="Arial" panose="020B0604020202020204" pitchFamily="34" charset="0"/>
              <a:buChar char="•"/>
            </a:pPr>
            <a:r>
              <a:rPr lang="en-GB" sz="2000" dirty="0">
                <a:solidFill>
                  <a:srgbClr val="000000"/>
                </a:solidFill>
              </a:rPr>
              <a:t>Simplification of Thom’s equation</a:t>
            </a:r>
            <a:endParaRPr lang="en-US" sz="2000" dirty="0">
              <a:solidFill>
                <a:srgbClr val="000000"/>
              </a:solidFill>
            </a:endParaRPr>
          </a:p>
        </p:txBody>
      </p:sp>
      <p:sp>
        <p:nvSpPr>
          <p:cNvPr id="8" name="Rectangle 7">
            <a:hlinkClick r:id="rId5" action="ppaction://hlinksldjump"/>
            <a:extLst>
              <a:ext uri="{FF2B5EF4-FFF2-40B4-BE49-F238E27FC236}">
                <a16:creationId xmlns:a16="http://schemas.microsoft.com/office/drawing/2014/main" id="{1234B3AC-D9C4-22B7-BCB4-D81CA6B8B394}"/>
              </a:ext>
            </a:extLst>
          </p:cNvPr>
          <p:cNvSpPr/>
          <p:nvPr/>
        </p:nvSpPr>
        <p:spPr>
          <a:xfrm>
            <a:off x="15207454" y="-32869"/>
            <a:ext cx="2133602"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hlinkClick r:id="rId6" action="ppaction://hlinksldjump"/>
            <a:extLst>
              <a:ext uri="{FF2B5EF4-FFF2-40B4-BE49-F238E27FC236}">
                <a16:creationId xmlns:a16="http://schemas.microsoft.com/office/drawing/2014/main" id="{1408A753-1A5E-AEB7-6CE9-3CE46BA77632}"/>
              </a:ext>
            </a:extLst>
          </p:cNvPr>
          <p:cNvSpPr/>
          <p:nvPr/>
        </p:nvSpPr>
        <p:spPr>
          <a:xfrm>
            <a:off x="2810933" y="5452533"/>
            <a:ext cx="2457079" cy="3499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hlinkClick r:id="rId7" action="ppaction://hlinksldjump"/>
            <a:extLst>
              <a:ext uri="{FF2B5EF4-FFF2-40B4-BE49-F238E27FC236}">
                <a16:creationId xmlns:a16="http://schemas.microsoft.com/office/drawing/2014/main" id="{06CBCE2D-0268-9C97-8EBE-C477806379D6}"/>
              </a:ext>
            </a:extLst>
          </p:cNvPr>
          <p:cNvSpPr/>
          <p:nvPr/>
        </p:nvSpPr>
        <p:spPr>
          <a:xfrm>
            <a:off x="2810933" y="5802489"/>
            <a:ext cx="2457079" cy="33166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hlinkClick r:id="rId8" action="ppaction://hlinksldjump"/>
            <a:extLst>
              <a:ext uri="{FF2B5EF4-FFF2-40B4-BE49-F238E27FC236}">
                <a16:creationId xmlns:a16="http://schemas.microsoft.com/office/drawing/2014/main" id="{3BDF4333-B0F4-4BAC-C3BC-3C52352BF59D}"/>
              </a:ext>
            </a:extLst>
          </p:cNvPr>
          <p:cNvSpPr/>
          <p:nvPr/>
        </p:nvSpPr>
        <p:spPr>
          <a:xfrm>
            <a:off x="2810933" y="6134155"/>
            <a:ext cx="2457079" cy="3499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hlinkClick r:id="rId9" action="ppaction://hlinksldjump"/>
            <a:extLst>
              <a:ext uri="{FF2B5EF4-FFF2-40B4-BE49-F238E27FC236}">
                <a16:creationId xmlns:a16="http://schemas.microsoft.com/office/drawing/2014/main" id="{5A3B8560-9F02-E244-2A5E-C0F40281FDB4}"/>
              </a:ext>
            </a:extLst>
          </p:cNvPr>
          <p:cNvSpPr/>
          <p:nvPr/>
        </p:nvSpPr>
        <p:spPr>
          <a:xfrm>
            <a:off x="5908678" y="5452532"/>
            <a:ext cx="2457079" cy="9256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hlinkClick r:id="rId10" action="ppaction://hlinksldjump"/>
            <a:extLst>
              <a:ext uri="{FF2B5EF4-FFF2-40B4-BE49-F238E27FC236}">
                <a16:creationId xmlns:a16="http://schemas.microsoft.com/office/drawing/2014/main" id="{54ECA5BA-1FD9-6882-5B23-3DB78A40C5F1}"/>
              </a:ext>
            </a:extLst>
          </p:cNvPr>
          <p:cNvSpPr/>
          <p:nvPr/>
        </p:nvSpPr>
        <p:spPr>
          <a:xfrm>
            <a:off x="5899339" y="6378222"/>
            <a:ext cx="2457079" cy="6208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hlinkClick r:id="rId11" action="ppaction://hlinksldjump"/>
            <a:extLst>
              <a:ext uri="{FF2B5EF4-FFF2-40B4-BE49-F238E27FC236}">
                <a16:creationId xmlns:a16="http://schemas.microsoft.com/office/drawing/2014/main" id="{81B6743A-3B34-E0DC-0EF8-F456EB158D68}"/>
              </a:ext>
            </a:extLst>
          </p:cNvPr>
          <p:cNvSpPr/>
          <p:nvPr/>
        </p:nvSpPr>
        <p:spPr>
          <a:xfrm>
            <a:off x="5954463" y="6999111"/>
            <a:ext cx="2457079" cy="6208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hlinkClick r:id="rId12" action="ppaction://hlinksldjump"/>
            <a:extLst>
              <a:ext uri="{FF2B5EF4-FFF2-40B4-BE49-F238E27FC236}">
                <a16:creationId xmlns:a16="http://schemas.microsoft.com/office/drawing/2014/main" id="{F50480E2-6829-EE49-0A95-8A7932347E16}"/>
              </a:ext>
            </a:extLst>
          </p:cNvPr>
          <p:cNvSpPr/>
          <p:nvPr/>
        </p:nvSpPr>
        <p:spPr>
          <a:xfrm>
            <a:off x="5954463" y="7627753"/>
            <a:ext cx="2457079" cy="68710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hlinkClick r:id="rId13" action="ppaction://hlinksldjump"/>
            <a:extLst>
              <a:ext uri="{FF2B5EF4-FFF2-40B4-BE49-F238E27FC236}">
                <a16:creationId xmlns:a16="http://schemas.microsoft.com/office/drawing/2014/main" id="{745B0602-C755-DF75-CD0F-F2DEAC9740BA}"/>
              </a:ext>
            </a:extLst>
          </p:cNvPr>
          <p:cNvSpPr/>
          <p:nvPr/>
        </p:nvSpPr>
        <p:spPr>
          <a:xfrm>
            <a:off x="8997084" y="5447053"/>
            <a:ext cx="2457079" cy="3499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hlinkClick r:id="rId14" action="ppaction://hlinksldjump"/>
            <a:extLst>
              <a:ext uri="{FF2B5EF4-FFF2-40B4-BE49-F238E27FC236}">
                <a16:creationId xmlns:a16="http://schemas.microsoft.com/office/drawing/2014/main" id="{133E999F-B0EB-55E7-C99D-773DA16ECEC4}"/>
              </a:ext>
            </a:extLst>
          </p:cNvPr>
          <p:cNvSpPr/>
          <p:nvPr/>
        </p:nvSpPr>
        <p:spPr>
          <a:xfrm>
            <a:off x="9006423" y="5797009"/>
            <a:ext cx="2457079" cy="3499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hlinkClick r:id="rId15" action="ppaction://hlinksldjump"/>
            <a:extLst>
              <a:ext uri="{FF2B5EF4-FFF2-40B4-BE49-F238E27FC236}">
                <a16:creationId xmlns:a16="http://schemas.microsoft.com/office/drawing/2014/main" id="{E37589D3-4CFF-9738-15D7-FF60B3335755}"/>
              </a:ext>
            </a:extLst>
          </p:cNvPr>
          <p:cNvSpPr/>
          <p:nvPr/>
        </p:nvSpPr>
        <p:spPr>
          <a:xfrm>
            <a:off x="9002524" y="6134154"/>
            <a:ext cx="2457079" cy="6208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hlinkClick r:id="rId16" action="ppaction://hlinksldjump"/>
            <a:extLst>
              <a:ext uri="{FF2B5EF4-FFF2-40B4-BE49-F238E27FC236}">
                <a16:creationId xmlns:a16="http://schemas.microsoft.com/office/drawing/2014/main" id="{0B058616-872B-DB9B-E9DD-43DABA3E43E5}"/>
              </a:ext>
            </a:extLst>
          </p:cNvPr>
          <p:cNvSpPr/>
          <p:nvPr/>
        </p:nvSpPr>
        <p:spPr>
          <a:xfrm>
            <a:off x="9009913" y="6755043"/>
            <a:ext cx="2457079" cy="63648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hlinkClick r:id="rId17" action="ppaction://hlinksldjump"/>
            <a:extLst>
              <a:ext uri="{FF2B5EF4-FFF2-40B4-BE49-F238E27FC236}">
                <a16:creationId xmlns:a16="http://schemas.microsoft.com/office/drawing/2014/main" id="{2EFB0A29-E5CD-839F-BE91-4714A67FFE1A}"/>
              </a:ext>
            </a:extLst>
          </p:cNvPr>
          <p:cNvSpPr/>
          <p:nvPr/>
        </p:nvSpPr>
        <p:spPr>
          <a:xfrm>
            <a:off x="12085490" y="5447053"/>
            <a:ext cx="2457079" cy="163121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7D905A75-1301-8AF4-3773-C8E2DC29F61B}"/>
              </a:ext>
            </a:extLst>
          </p:cNvPr>
          <p:cNvSpPr txBox="1"/>
          <p:nvPr/>
        </p:nvSpPr>
        <p:spPr>
          <a:xfrm>
            <a:off x="14613762" y="1549346"/>
            <a:ext cx="2797693" cy="338554"/>
          </a:xfrm>
          <a:prstGeom prst="rect">
            <a:avLst/>
          </a:prstGeom>
          <a:noFill/>
        </p:spPr>
        <p:txBody>
          <a:bodyPr wrap="square" rtlCol="0">
            <a:spAutoFit/>
          </a:bodyPr>
          <a:lstStyle/>
          <a:p>
            <a:pPr algn="ctr"/>
            <a:r>
              <a:rPr lang="en-GB" sz="1600" dirty="0"/>
              <a:t>Thom (1972)</a:t>
            </a:r>
            <a:endParaRPr lang="en-US" sz="1600" dirty="0"/>
          </a:p>
        </p:txBody>
      </p:sp>
      <p:pic>
        <p:nvPicPr>
          <p:cNvPr id="26" name="Picture 25">
            <a:extLst>
              <a:ext uri="{FF2B5EF4-FFF2-40B4-BE49-F238E27FC236}">
                <a16:creationId xmlns:a16="http://schemas.microsoft.com/office/drawing/2014/main" id="{1C1F2DD5-CAFC-98AF-C91B-CAFDB730E3AA}"/>
              </a:ext>
            </a:extLst>
          </p:cNvPr>
          <p:cNvPicPr>
            <a:picLocks noChangeAspect="1"/>
          </p:cNvPicPr>
          <p:nvPr/>
        </p:nvPicPr>
        <p:blipFill>
          <a:blip r:embed="rId18"/>
          <a:stretch>
            <a:fillRect/>
          </a:stretch>
        </p:blipFill>
        <p:spPr>
          <a:xfrm>
            <a:off x="15292608" y="1887900"/>
            <a:ext cx="1440000" cy="1440000"/>
          </a:xfrm>
          <a:prstGeom prst="rect">
            <a:avLst/>
          </a:prstGeom>
        </p:spPr>
      </p:pic>
      <p:sp>
        <p:nvSpPr>
          <p:cNvPr id="27" name="TextBox 26">
            <a:extLst>
              <a:ext uri="{FF2B5EF4-FFF2-40B4-BE49-F238E27FC236}">
                <a16:creationId xmlns:a16="http://schemas.microsoft.com/office/drawing/2014/main" id="{46221533-F904-BD30-1270-C7C8BA30E173}"/>
              </a:ext>
            </a:extLst>
          </p:cNvPr>
          <p:cNvSpPr txBox="1"/>
          <p:nvPr/>
        </p:nvSpPr>
        <p:spPr>
          <a:xfrm>
            <a:off x="14613761" y="3327900"/>
            <a:ext cx="2797693" cy="338554"/>
          </a:xfrm>
          <a:prstGeom prst="rect">
            <a:avLst/>
          </a:prstGeom>
          <a:noFill/>
        </p:spPr>
        <p:txBody>
          <a:bodyPr wrap="square" rtlCol="0">
            <a:spAutoFit/>
          </a:bodyPr>
          <a:lstStyle/>
          <a:p>
            <a:pPr algn="ctr"/>
            <a:r>
              <a:rPr lang="en-GB" sz="1600" dirty="0"/>
              <a:t>Garrat (1994)</a:t>
            </a:r>
            <a:endParaRPr lang="en-US" sz="1600" dirty="0"/>
          </a:p>
        </p:txBody>
      </p:sp>
      <p:pic>
        <p:nvPicPr>
          <p:cNvPr id="29" name="Picture 28">
            <a:extLst>
              <a:ext uri="{FF2B5EF4-FFF2-40B4-BE49-F238E27FC236}">
                <a16:creationId xmlns:a16="http://schemas.microsoft.com/office/drawing/2014/main" id="{294E4F20-4843-3BF2-6F10-1B19CD2DE0D0}"/>
              </a:ext>
            </a:extLst>
          </p:cNvPr>
          <p:cNvPicPr>
            <a:picLocks noChangeAspect="1"/>
          </p:cNvPicPr>
          <p:nvPr/>
        </p:nvPicPr>
        <p:blipFill>
          <a:blip r:embed="rId19"/>
          <a:stretch>
            <a:fillRect/>
          </a:stretch>
        </p:blipFill>
        <p:spPr>
          <a:xfrm>
            <a:off x="15292608" y="3666454"/>
            <a:ext cx="1440000" cy="1440000"/>
          </a:xfrm>
          <a:prstGeom prst="rect">
            <a:avLst/>
          </a:prstGeom>
        </p:spPr>
      </p:pic>
      <p:sp>
        <p:nvSpPr>
          <p:cNvPr id="32" name="TextBox 31">
            <a:extLst>
              <a:ext uri="{FF2B5EF4-FFF2-40B4-BE49-F238E27FC236}">
                <a16:creationId xmlns:a16="http://schemas.microsoft.com/office/drawing/2014/main" id="{A104B290-FC81-B1FC-AE38-CF4B24F45E6B}"/>
              </a:ext>
            </a:extLst>
          </p:cNvPr>
          <p:cNvSpPr txBox="1"/>
          <p:nvPr/>
        </p:nvSpPr>
        <p:spPr>
          <a:xfrm>
            <a:off x="14613760" y="5106454"/>
            <a:ext cx="2797693" cy="338554"/>
          </a:xfrm>
          <a:prstGeom prst="rect">
            <a:avLst/>
          </a:prstGeom>
          <a:noFill/>
        </p:spPr>
        <p:txBody>
          <a:bodyPr wrap="square" rtlCol="0">
            <a:spAutoFit/>
          </a:bodyPr>
          <a:lstStyle/>
          <a:p>
            <a:pPr algn="ctr"/>
            <a:r>
              <a:rPr lang="en-GB" sz="1600" dirty="0"/>
              <a:t>Shuttleworth (2012)</a:t>
            </a:r>
            <a:endParaRPr lang="en-US" sz="1600" dirty="0"/>
          </a:p>
        </p:txBody>
      </p:sp>
      <p:pic>
        <p:nvPicPr>
          <p:cNvPr id="34" name="Picture 33">
            <a:extLst>
              <a:ext uri="{FF2B5EF4-FFF2-40B4-BE49-F238E27FC236}">
                <a16:creationId xmlns:a16="http://schemas.microsoft.com/office/drawing/2014/main" id="{6C74DBF6-55CE-0CE0-9694-3D1053F143B5}"/>
              </a:ext>
            </a:extLst>
          </p:cNvPr>
          <p:cNvPicPr>
            <a:picLocks noChangeAspect="1"/>
          </p:cNvPicPr>
          <p:nvPr/>
        </p:nvPicPr>
        <p:blipFill>
          <a:blip r:embed="rId20"/>
          <a:stretch>
            <a:fillRect/>
          </a:stretch>
        </p:blipFill>
        <p:spPr>
          <a:xfrm>
            <a:off x="15305515" y="5452532"/>
            <a:ext cx="1440000" cy="1440000"/>
          </a:xfrm>
          <a:prstGeom prst="rect">
            <a:avLst/>
          </a:prstGeom>
        </p:spPr>
      </p:pic>
      <p:sp>
        <p:nvSpPr>
          <p:cNvPr id="35" name="TextBox 34">
            <a:extLst>
              <a:ext uri="{FF2B5EF4-FFF2-40B4-BE49-F238E27FC236}">
                <a16:creationId xmlns:a16="http://schemas.microsoft.com/office/drawing/2014/main" id="{E0C6533E-6999-A013-DA35-3458CAA1D5A0}"/>
              </a:ext>
            </a:extLst>
          </p:cNvPr>
          <p:cNvSpPr txBox="1"/>
          <p:nvPr/>
        </p:nvSpPr>
        <p:spPr>
          <a:xfrm>
            <a:off x="14639578" y="6883694"/>
            <a:ext cx="2797693" cy="338554"/>
          </a:xfrm>
          <a:prstGeom prst="rect">
            <a:avLst/>
          </a:prstGeom>
          <a:noFill/>
        </p:spPr>
        <p:txBody>
          <a:bodyPr wrap="square" rtlCol="0">
            <a:spAutoFit/>
          </a:bodyPr>
          <a:lstStyle/>
          <a:p>
            <a:pPr algn="ctr"/>
            <a:r>
              <a:rPr lang="en-GB" sz="1600" dirty="0"/>
              <a:t>Knauer et al. (2018)</a:t>
            </a:r>
            <a:endParaRPr lang="en-US" sz="1600" dirty="0"/>
          </a:p>
        </p:txBody>
      </p:sp>
      <p:pic>
        <p:nvPicPr>
          <p:cNvPr id="37" name="Picture 36">
            <a:extLst>
              <a:ext uri="{FF2B5EF4-FFF2-40B4-BE49-F238E27FC236}">
                <a16:creationId xmlns:a16="http://schemas.microsoft.com/office/drawing/2014/main" id="{EAC5607E-A67C-B4AA-C33F-CA6B0F143B07}"/>
              </a:ext>
            </a:extLst>
          </p:cNvPr>
          <p:cNvPicPr>
            <a:picLocks noChangeAspect="1"/>
          </p:cNvPicPr>
          <p:nvPr/>
        </p:nvPicPr>
        <p:blipFill>
          <a:blip r:embed="rId21"/>
          <a:stretch>
            <a:fillRect/>
          </a:stretch>
        </p:blipFill>
        <p:spPr>
          <a:xfrm>
            <a:off x="15289584" y="7222248"/>
            <a:ext cx="1440000" cy="1440000"/>
          </a:xfrm>
          <a:prstGeom prst="rect">
            <a:avLst/>
          </a:prstGeom>
        </p:spPr>
      </p:pic>
    </p:spTree>
    <p:extLst>
      <p:ext uri="{BB962C8B-B14F-4D97-AF65-F5344CB8AC3E}">
        <p14:creationId xmlns:p14="http://schemas.microsoft.com/office/powerpoint/2010/main" val="13412599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52F3AA-5E76-3AD6-74B5-E6C9748527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F82690-44F6-CF85-DBD5-C2C2C6767703}"/>
              </a:ext>
            </a:extLst>
          </p:cNvPr>
          <p:cNvSpPr>
            <a:spLocks noGrp="1"/>
          </p:cNvSpPr>
          <p:nvPr>
            <p:ph type="title"/>
          </p:nvPr>
        </p:nvSpPr>
        <p:spPr/>
        <p:txBody>
          <a:bodyPr/>
          <a:lstStyle/>
          <a:p>
            <a:r>
              <a:rPr lang="en-GB" dirty="0"/>
              <a:t>Rainfall interception</a:t>
            </a:r>
            <a:endParaRPr lang="en-US" dirty="0"/>
          </a:p>
        </p:txBody>
      </p:sp>
      <p:sp>
        <p:nvSpPr>
          <p:cNvPr id="5" name="Rectangle 4">
            <a:hlinkClick r:id="rId2" action="ppaction://hlinksldjump"/>
            <a:extLst>
              <a:ext uri="{FF2B5EF4-FFF2-40B4-BE49-F238E27FC236}">
                <a16:creationId xmlns:a16="http://schemas.microsoft.com/office/drawing/2014/main" id="{376802C5-DF28-6959-EDDF-AD8B12F46D0E}"/>
              </a:ext>
            </a:extLst>
          </p:cNvPr>
          <p:cNvSpPr/>
          <p:nvPr/>
        </p:nvSpPr>
        <p:spPr>
          <a:xfrm>
            <a:off x="12815755" y="-33368"/>
            <a:ext cx="2369120"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hlinkClick r:id="rId3" action="ppaction://hlinksldjump"/>
            <a:extLst>
              <a:ext uri="{FF2B5EF4-FFF2-40B4-BE49-F238E27FC236}">
                <a16:creationId xmlns:a16="http://schemas.microsoft.com/office/drawing/2014/main" id="{0EAE8553-A869-6D7E-46C5-0A110BD97955}"/>
              </a:ext>
            </a:extLst>
          </p:cNvPr>
          <p:cNvSpPr/>
          <p:nvPr/>
        </p:nvSpPr>
        <p:spPr>
          <a:xfrm>
            <a:off x="1" y="0"/>
            <a:ext cx="12815754"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DCCD7A77-FB8E-E6B8-7F4D-F9659C2EEA76}"/>
              </a:ext>
            </a:extLst>
          </p:cNvPr>
          <p:cNvSpPr txBox="1"/>
          <p:nvPr/>
        </p:nvSpPr>
        <p:spPr>
          <a:xfrm>
            <a:off x="112889" y="1487651"/>
            <a:ext cx="3172178" cy="3785652"/>
          </a:xfrm>
          <a:prstGeom prst="rect">
            <a:avLst/>
          </a:prstGeom>
          <a:noFill/>
        </p:spPr>
        <p:txBody>
          <a:bodyPr wrap="square" rtlCol="0">
            <a:spAutoFit/>
          </a:bodyPr>
          <a:lstStyle/>
          <a:p>
            <a:r>
              <a:rPr lang="en-GB" sz="2000" dirty="0"/>
              <a:t>INPUT VARIABLES</a:t>
            </a:r>
          </a:p>
          <a:p>
            <a:endParaRPr lang="en-GB" sz="2000" dirty="0"/>
          </a:p>
          <a:p>
            <a:pPr marL="342900" indent="-342900">
              <a:buFont typeface="Arial" panose="020B0604020202020204" pitchFamily="34" charset="0"/>
              <a:buChar char="•"/>
            </a:pPr>
            <a:r>
              <a:rPr lang="en-GB" sz="2000" dirty="0" err="1">
                <a:solidFill>
                  <a:srgbClr val="8CB3D3"/>
                </a:solidFill>
              </a:rPr>
              <a:t>P</a:t>
            </a:r>
            <a:r>
              <a:rPr lang="en-GB" sz="2000" baseline="-25000" dirty="0" err="1">
                <a:solidFill>
                  <a:srgbClr val="8CB3D3"/>
                </a:solidFill>
              </a:rPr>
              <a:t>daily</a:t>
            </a:r>
            <a:endParaRPr lang="en-GB" sz="2000" dirty="0">
              <a:solidFill>
                <a:srgbClr val="8CB3D3"/>
              </a:solidFill>
            </a:endParaRPr>
          </a:p>
          <a:p>
            <a:pPr marL="342900" indent="-342900">
              <a:buFont typeface="Arial" panose="020B0604020202020204" pitchFamily="34" charset="0"/>
              <a:buChar char="•"/>
            </a:pPr>
            <a:endParaRPr lang="en-GB" sz="2000" dirty="0">
              <a:solidFill>
                <a:srgbClr val="8CB3D3"/>
              </a:solidFill>
            </a:endParaRPr>
          </a:p>
          <a:p>
            <a:pPr marL="342900" indent="-342900">
              <a:buFont typeface="Arial" panose="020B0604020202020204" pitchFamily="34" charset="0"/>
              <a:buChar char="•"/>
            </a:pPr>
            <a:r>
              <a:rPr lang="en-GB" sz="2000" dirty="0" err="1">
                <a:solidFill>
                  <a:srgbClr val="8CB3D3"/>
                </a:solidFill>
              </a:rPr>
              <a:t>P</a:t>
            </a:r>
            <a:r>
              <a:rPr lang="en-GB" sz="2000" baseline="-25000" dirty="0" err="1">
                <a:solidFill>
                  <a:srgbClr val="8CB3D3"/>
                </a:solidFill>
              </a:rPr>
              <a:t>hourly</a:t>
            </a:r>
            <a:endParaRPr lang="en-GB" sz="2000" baseline="-25000" dirty="0">
              <a:solidFill>
                <a:srgbClr val="8CB3D3"/>
              </a:solidFill>
            </a:endParaRPr>
          </a:p>
          <a:p>
            <a:pPr marL="342900" indent="-342900">
              <a:buFont typeface="Arial" panose="020B0604020202020204" pitchFamily="34" charset="0"/>
              <a:buChar char="•"/>
            </a:pPr>
            <a:r>
              <a:rPr lang="en-GB" sz="2000" dirty="0">
                <a:solidFill>
                  <a:srgbClr val="8CB3D3"/>
                </a:solidFill>
              </a:rPr>
              <a:t>P</a:t>
            </a:r>
            <a:r>
              <a:rPr lang="en-GB" sz="2000" baseline="-25000" dirty="0">
                <a:solidFill>
                  <a:srgbClr val="8CB3D3"/>
                </a:solidFill>
              </a:rPr>
              <a:t>3hourly</a:t>
            </a:r>
          </a:p>
          <a:p>
            <a:pPr marL="342900" indent="-342900">
              <a:buFont typeface="Arial" panose="020B0604020202020204" pitchFamily="34" charset="0"/>
              <a:buChar char="•"/>
            </a:pPr>
            <a:r>
              <a:rPr lang="en-GB" sz="2000" dirty="0">
                <a:solidFill>
                  <a:srgbClr val="8CB3D3"/>
                </a:solidFill>
              </a:rPr>
              <a:t>Lightning freq.</a:t>
            </a:r>
          </a:p>
          <a:p>
            <a:pPr marL="342900" indent="-342900">
              <a:buFont typeface="Arial" panose="020B0604020202020204" pitchFamily="34" charset="0"/>
              <a:buChar char="•"/>
            </a:pPr>
            <a:r>
              <a:rPr lang="en-GB" sz="2000" dirty="0">
                <a:solidFill>
                  <a:srgbClr val="8CB3D3"/>
                </a:solidFill>
              </a:rPr>
              <a:t>E</a:t>
            </a:r>
            <a:r>
              <a:rPr lang="en-GB" sz="2000" baseline="-25000" dirty="0">
                <a:solidFill>
                  <a:srgbClr val="8CB3D3"/>
                </a:solidFill>
              </a:rPr>
              <a:t>p</a:t>
            </a:r>
            <a:endParaRPr lang="en-GB" sz="2000" dirty="0">
              <a:solidFill>
                <a:srgbClr val="8CB3D3"/>
              </a:solidFill>
            </a:endParaRPr>
          </a:p>
          <a:p>
            <a:pPr marL="342900" indent="-342900">
              <a:buFont typeface="Arial" panose="020B0604020202020204" pitchFamily="34" charset="0"/>
              <a:buChar char="•"/>
            </a:pPr>
            <a:r>
              <a:rPr lang="en-GB" sz="2000" dirty="0">
                <a:solidFill>
                  <a:srgbClr val="8CB3D3"/>
                </a:solidFill>
              </a:rPr>
              <a:t>CI</a:t>
            </a:r>
          </a:p>
          <a:p>
            <a:pPr marL="342900" indent="-342900">
              <a:buFont typeface="Arial" panose="020B0604020202020204" pitchFamily="34" charset="0"/>
              <a:buChar char="•"/>
            </a:pPr>
            <a:r>
              <a:rPr lang="en-GB" sz="2000" dirty="0">
                <a:solidFill>
                  <a:srgbClr val="8CB3D3"/>
                </a:solidFill>
              </a:rPr>
              <a:t>Land Cover</a:t>
            </a:r>
          </a:p>
          <a:p>
            <a:pPr marL="342900" indent="-342900">
              <a:buFont typeface="Arial" panose="020B0604020202020204" pitchFamily="34" charset="0"/>
              <a:buChar char="•"/>
            </a:pPr>
            <a:r>
              <a:rPr lang="en-GB" sz="2000" dirty="0">
                <a:solidFill>
                  <a:srgbClr val="8CB3D3"/>
                </a:solidFill>
              </a:rPr>
              <a:t>FPAR</a:t>
            </a:r>
          </a:p>
          <a:p>
            <a:pPr marL="342900" indent="-342900">
              <a:buFont typeface="Arial" panose="020B0604020202020204" pitchFamily="34" charset="0"/>
              <a:buChar char="•"/>
            </a:pPr>
            <a:r>
              <a:rPr lang="en-GB" sz="2000" dirty="0">
                <a:solidFill>
                  <a:srgbClr val="8CB3D3"/>
                </a:solidFill>
              </a:rPr>
              <a:t>LAI</a:t>
            </a:r>
          </a:p>
        </p:txBody>
      </p:sp>
      <p:pic>
        <p:nvPicPr>
          <p:cNvPr id="8" name="Picture 7">
            <a:extLst>
              <a:ext uri="{FF2B5EF4-FFF2-40B4-BE49-F238E27FC236}">
                <a16:creationId xmlns:a16="http://schemas.microsoft.com/office/drawing/2014/main" id="{648750F0-1BF9-E270-8693-5ECDDBA424D4}"/>
              </a:ext>
            </a:extLst>
          </p:cNvPr>
          <p:cNvPicPr>
            <a:picLocks noChangeAspect="1"/>
          </p:cNvPicPr>
          <p:nvPr/>
        </p:nvPicPr>
        <p:blipFill>
          <a:blip r:embed="rId4"/>
          <a:stretch>
            <a:fillRect/>
          </a:stretch>
        </p:blipFill>
        <p:spPr>
          <a:xfrm>
            <a:off x="2556450" y="1702300"/>
            <a:ext cx="12111590" cy="6606322"/>
          </a:xfrm>
          <a:prstGeom prst="rect">
            <a:avLst/>
          </a:prstGeom>
        </p:spPr>
      </p:pic>
      <p:sp>
        <p:nvSpPr>
          <p:cNvPr id="10" name="Rectangle 9">
            <a:hlinkClick r:id="rId5" action="ppaction://hlinksldjump"/>
            <a:extLst>
              <a:ext uri="{FF2B5EF4-FFF2-40B4-BE49-F238E27FC236}">
                <a16:creationId xmlns:a16="http://schemas.microsoft.com/office/drawing/2014/main" id="{E37D5E78-843F-C869-03FC-44CA7869B548}"/>
              </a:ext>
            </a:extLst>
          </p:cNvPr>
          <p:cNvSpPr/>
          <p:nvPr/>
        </p:nvSpPr>
        <p:spPr>
          <a:xfrm>
            <a:off x="15207454" y="-32869"/>
            <a:ext cx="2133602"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6AB20D6-1038-853C-9E71-4EAA6CE5A49D}"/>
              </a:ext>
            </a:extLst>
          </p:cNvPr>
          <p:cNvSpPr txBox="1"/>
          <p:nvPr/>
        </p:nvSpPr>
        <p:spPr>
          <a:xfrm>
            <a:off x="2738437" y="5590222"/>
            <a:ext cx="2438400" cy="1938992"/>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t>Constant</a:t>
            </a:r>
          </a:p>
          <a:p>
            <a:pPr marL="457200" indent="-457200">
              <a:buSzPct val="150000"/>
              <a:buFont typeface="Arial" panose="020B0604020202020204" pitchFamily="34" charset="0"/>
              <a:buChar char="•"/>
            </a:pPr>
            <a:r>
              <a:rPr lang="en-GB" sz="2000" dirty="0"/>
              <a:t>Per LC linear with LAI</a:t>
            </a:r>
          </a:p>
          <a:p>
            <a:pPr marL="457200" indent="-457200">
              <a:buSzPct val="150000"/>
              <a:buFont typeface="Arial" panose="020B0604020202020204" pitchFamily="34" charset="0"/>
              <a:buChar char="•"/>
            </a:pPr>
            <a:r>
              <a:rPr lang="en-GB" sz="2000" dirty="0"/>
              <a:t>Per LC Logarithmic with LAI</a:t>
            </a:r>
            <a:endParaRPr lang="en-US" sz="2000" dirty="0"/>
          </a:p>
        </p:txBody>
      </p:sp>
      <p:sp>
        <p:nvSpPr>
          <p:cNvPr id="13" name="Rectangle 12">
            <a:extLst>
              <a:ext uri="{FF2B5EF4-FFF2-40B4-BE49-F238E27FC236}">
                <a16:creationId xmlns:a16="http://schemas.microsoft.com/office/drawing/2014/main" id="{84857939-1983-2D3F-7767-E29DFFA61FA8}"/>
              </a:ext>
            </a:extLst>
          </p:cNvPr>
          <p:cNvSpPr/>
          <p:nvPr/>
        </p:nvSpPr>
        <p:spPr>
          <a:xfrm>
            <a:off x="6157913" y="5671185"/>
            <a:ext cx="1685925" cy="44767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CCBFD94-3339-4C0D-2CA5-9A1CD8922451}"/>
              </a:ext>
            </a:extLst>
          </p:cNvPr>
          <p:cNvSpPr txBox="1"/>
          <p:nvPr/>
        </p:nvSpPr>
        <p:spPr>
          <a:xfrm>
            <a:off x="5905500" y="5590222"/>
            <a:ext cx="2438400" cy="707886"/>
          </a:xfrm>
          <a:prstGeom prst="rect">
            <a:avLst/>
          </a:prstGeom>
          <a:noFill/>
        </p:spPr>
        <p:txBody>
          <a:bodyPr wrap="square" rtlCol="0">
            <a:spAutoFit/>
          </a:bodyPr>
          <a:lstStyle/>
          <a:p>
            <a:pPr marL="457200" indent="-457200">
              <a:buSzPct val="150000"/>
              <a:buFont typeface="Arial" panose="020B0604020202020204" pitchFamily="34" charset="0"/>
              <a:buChar char="•"/>
            </a:pPr>
            <a:r>
              <a:rPr lang="en-GB" sz="2000" dirty="0"/>
              <a:t>FPAR based</a:t>
            </a:r>
          </a:p>
          <a:p>
            <a:pPr marL="457200" indent="-457200">
              <a:buSzPct val="150000"/>
              <a:buFont typeface="Arial" panose="020B0604020202020204" pitchFamily="34" charset="0"/>
              <a:buChar char="•"/>
            </a:pPr>
            <a:r>
              <a:rPr lang="en-GB" sz="2000" dirty="0"/>
              <a:t>LAI based</a:t>
            </a:r>
            <a:endParaRPr lang="en-US" sz="2000" dirty="0"/>
          </a:p>
        </p:txBody>
      </p:sp>
      <p:sp>
        <p:nvSpPr>
          <p:cNvPr id="14" name="Rectangle 13">
            <a:extLst>
              <a:ext uri="{FF2B5EF4-FFF2-40B4-BE49-F238E27FC236}">
                <a16:creationId xmlns:a16="http://schemas.microsoft.com/office/drawing/2014/main" id="{A9D07488-EF5E-84A4-F71D-164328086B5D}"/>
              </a:ext>
            </a:extLst>
          </p:cNvPr>
          <p:cNvSpPr/>
          <p:nvPr/>
        </p:nvSpPr>
        <p:spPr>
          <a:xfrm>
            <a:off x="9691688" y="5671185"/>
            <a:ext cx="1200150" cy="50577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7A3D690-B20E-7857-76F7-D9378EA57F40}"/>
              </a:ext>
            </a:extLst>
          </p:cNvPr>
          <p:cNvSpPr/>
          <p:nvPr/>
        </p:nvSpPr>
        <p:spPr>
          <a:xfrm>
            <a:off x="9258300" y="5714311"/>
            <a:ext cx="176212" cy="11498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710A6A9-D96E-AB4F-A360-F9C20CDE2511}"/>
              </a:ext>
            </a:extLst>
          </p:cNvPr>
          <p:cNvSpPr txBox="1"/>
          <p:nvPr/>
        </p:nvSpPr>
        <p:spPr>
          <a:xfrm>
            <a:off x="9182101" y="5590222"/>
            <a:ext cx="2438400" cy="707886"/>
          </a:xfrm>
          <a:prstGeom prst="rect">
            <a:avLst/>
          </a:prstGeom>
          <a:noFill/>
        </p:spPr>
        <p:txBody>
          <a:bodyPr wrap="square" rtlCol="0">
            <a:spAutoFit/>
          </a:bodyPr>
          <a:lstStyle/>
          <a:p>
            <a:pPr marL="457200" indent="-457200">
              <a:buSzPct val="150000"/>
              <a:buFont typeface="Arial" panose="020B0604020202020204" pitchFamily="34" charset="0"/>
              <a:buChar char="•"/>
            </a:pPr>
            <a:r>
              <a:rPr lang="en-GB" sz="2000" dirty="0"/>
              <a:t>Threshold</a:t>
            </a:r>
          </a:p>
          <a:p>
            <a:pPr marL="457200" indent="-457200">
              <a:buSzPct val="150000"/>
              <a:buFont typeface="Arial" panose="020B0604020202020204" pitchFamily="34" charset="0"/>
              <a:buChar char="•"/>
            </a:pPr>
            <a:r>
              <a:rPr lang="en-GB" sz="2000" dirty="0"/>
              <a:t>Exponential</a:t>
            </a:r>
            <a:endParaRPr lang="en-US" sz="2000" dirty="0"/>
          </a:p>
        </p:txBody>
      </p:sp>
      <p:sp>
        <p:nvSpPr>
          <p:cNvPr id="23" name="TextBox 22">
            <a:extLst>
              <a:ext uri="{FF2B5EF4-FFF2-40B4-BE49-F238E27FC236}">
                <a16:creationId xmlns:a16="http://schemas.microsoft.com/office/drawing/2014/main" id="{8015BCAB-C2DA-9DD6-1755-1EA090B82063}"/>
              </a:ext>
            </a:extLst>
          </p:cNvPr>
          <p:cNvSpPr txBox="1"/>
          <p:nvPr/>
        </p:nvSpPr>
        <p:spPr>
          <a:xfrm>
            <a:off x="12163427" y="5671185"/>
            <a:ext cx="2438400" cy="1631216"/>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t>Constant</a:t>
            </a:r>
          </a:p>
          <a:p>
            <a:pPr marL="457200" indent="-457200">
              <a:buSzPct val="150000"/>
              <a:buFont typeface="Arial" panose="020B0604020202020204" pitchFamily="34" charset="0"/>
              <a:buChar char="•"/>
            </a:pPr>
            <a:r>
              <a:rPr lang="en-GB" sz="2000" dirty="0"/>
              <a:t>Constant E</a:t>
            </a:r>
            <a:r>
              <a:rPr lang="en-GB" sz="2000" baseline="-25000" dirty="0"/>
              <a:t>i</a:t>
            </a:r>
            <a:r>
              <a:rPr lang="en-GB" sz="2000" dirty="0"/>
              <a:t>/P-rate</a:t>
            </a:r>
          </a:p>
          <a:p>
            <a:pPr marL="457200" indent="-457200">
              <a:buSzPct val="150000"/>
              <a:buFont typeface="Arial" panose="020B0604020202020204" pitchFamily="34" charset="0"/>
              <a:buChar char="•"/>
            </a:pPr>
            <a:r>
              <a:rPr lang="en-GB" sz="2000" dirty="0"/>
              <a:t>E</a:t>
            </a:r>
            <a:r>
              <a:rPr lang="en-GB" sz="2000" baseline="-25000" dirty="0"/>
              <a:t>p</a:t>
            </a:r>
            <a:r>
              <a:rPr lang="en-GB" sz="2000" dirty="0"/>
              <a:t> module dependent</a:t>
            </a:r>
            <a:endParaRPr lang="en-US" sz="2000" dirty="0"/>
          </a:p>
        </p:txBody>
      </p:sp>
      <p:sp>
        <p:nvSpPr>
          <p:cNvPr id="24" name="TextBox 23">
            <a:extLst>
              <a:ext uri="{FF2B5EF4-FFF2-40B4-BE49-F238E27FC236}">
                <a16:creationId xmlns:a16="http://schemas.microsoft.com/office/drawing/2014/main" id="{7064EC20-7CBF-EFD8-BE60-8D923EA3FC9D}"/>
              </a:ext>
            </a:extLst>
          </p:cNvPr>
          <p:cNvSpPr txBox="1"/>
          <p:nvPr/>
        </p:nvSpPr>
        <p:spPr>
          <a:xfrm>
            <a:off x="7534838" y="7366231"/>
            <a:ext cx="2438400" cy="1015663"/>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t>Monthly max.</a:t>
            </a:r>
          </a:p>
          <a:p>
            <a:pPr marL="457200" indent="-457200">
              <a:buSzPct val="150000"/>
              <a:buFont typeface="Arial" panose="020B0604020202020204" pitchFamily="34" charset="0"/>
              <a:buChar char="•"/>
            </a:pPr>
            <a:r>
              <a:rPr lang="en-GB" sz="2000" dirty="0"/>
              <a:t>Daily max.</a:t>
            </a:r>
          </a:p>
          <a:p>
            <a:pPr marL="457200" indent="-457200">
              <a:buSzPct val="150000"/>
              <a:buFont typeface="Arial" panose="020B0604020202020204" pitchFamily="34" charset="0"/>
              <a:buChar char="•"/>
            </a:pPr>
            <a:r>
              <a:rPr lang="en-GB" sz="2000" dirty="0"/>
              <a:t>Lightning freq.</a:t>
            </a:r>
            <a:endParaRPr lang="en-US" sz="2000" dirty="0"/>
          </a:p>
        </p:txBody>
      </p:sp>
      <p:sp>
        <p:nvSpPr>
          <p:cNvPr id="25" name="Rectangle 24">
            <a:hlinkClick r:id="rId6" action="ppaction://hlinksldjump"/>
            <a:extLst>
              <a:ext uri="{FF2B5EF4-FFF2-40B4-BE49-F238E27FC236}">
                <a16:creationId xmlns:a16="http://schemas.microsoft.com/office/drawing/2014/main" id="{15ABC720-50C5-731C-0055-F5496FB713E2}"/>
              </a:ext>
            </a:extLst>
          </p:cNvPr>
          <p:cNvSpPr/>
          <p:nvPr/>
        </p:nvSpPr>
        <p:spPr>
          <a:xfrm>
            <a:off x="2772833" y="5528732"/>
            <a:ext cx="2457079" cy="4275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hlinkClick r:id="rId7" action="ppaction://hlinksldjump"/>
            <a:extLst>
              <a:ext uri="{FF2B5EF4-FFF2-40B4-BE49-F238E27FC236}">
                <a16:creationId xmlns:a16="http://schemas.microsoft.com/office/drawing/2014/main" id="{4E7CAED2-D858-6BAF-C024-9851966323B3}"/>
              </a:ext>
            </a:extLst>
          </p:cNvPr>
          <p:cNvSpPr/>
          <p:nvPr/>
        </p:nvSpPr>
        <p:spPr>
          <a:xfrm>
            <a:off x="2754154" y="5956298"/>
            <a:ext cx="2457079" cy="57150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hlinkClick r:id="rId8" action="ppaction://hlinksldjump"/>
            <a:extLst>
              <a:ext uri="{FF2B5EF4-FFF2-40B4-BE49-F238E27FC236}">
                <a16:creationId xmlns:a16="http://schemas.microsoft.com/office/drawing/2014/main" id="{A5256F98-2F2A-94FF-6501-AD1902633ED3}"/>
              </a:ext>
            </a:extLst>
          </p:cNvPr>
          <p:cNvSpPr/>
          <p:nvPr/>
        </p:nvSpPr>
        <p:spPr>
          <a:xfrm>
            <a:off x="2769871" y="6527799"/>
            <a:ext cx="2457079" cy="12494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hlinkClick r:id="rId9" action="ppaction://hlinksldjump"/>
            <a:extLst>
              <a:ext uri="{FF2B5EF4-FFF2-40B4-BE49-F238E27FC236}">
                <a16:creationId xmlns:a16="http://schemas.microsoft.com/office/drawing/2014/main" id="{0FE4A67B-8DA0-874A-598D-24FE526931EC}"/>
              </a:ext>
            </a:extLst>
          </p:cNvPr>
          <p:cNvSpPr/>
          <p:nvPr/>
        </p:nvSpPr>
        <p:spPr>
          <a:xfrm>
            <a:off x="5896160" y="5516950"/>
            <a:ext cx="2457079" cy="4275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hlinkClick r:id="rId10" action="ppaction://hlinksldjump"/>
            <a:extLst>
              <a:ext uri="{FF2B5EF4-FFF2-40B4-BE49-F238E27FC236}">
                <a16:creationId xmlns:a16="http://schemas.microsoft.com/office/drawing/2014/main" id="{6BA32216-97F6-B9D5-D6B8-237D69E1FB42}"/>
              </a:ext>
            </a:extLst>
          </p:cNvPr>
          <p:cNvSpPr/>
          <p:nvPr/>
        </p:nvSpPr>
        <p:spPr>
          <a:xfrm>
            <a:off x="5905500" y="5938217"/>
            <a:ext cx="2457079" cy="4275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hlinkClick r:id="rId11" action="ppaction://hlinksldjump"/>
            <a:extLst>
              <a:ext uri="{FF2B5EF4-FFF2-40B4-BE49-F238E27FC236}">
                <a16:creationId xmlns:a16="http://schemas.microsoft.com/office/drawing/2014/main" id="{6784CE41-C305-9738-3D77-D5B1F621A2BF}"/>
              </a:ext>
            </a:extLst>
          </p:cNvPr>
          <p:cNvSpPr/>
          <p:nvPr/>
        </p:nvSpPr>
        <p:spPr>
          <a:xfrm>
            <a:off x="9028160" y="5497950"/>
            <a:ext cx="2457079" cy="4275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hlinkClick r:id="rId12" action="ppaction://hlinksldjump"/>
            <a:extLst>
              <a:ext uri="{FF2B5EF4-FFF2-40B4-BE49-F238E27FC236}">
                <a16:creationId xmlns:a16="http://schemas.microsoft.com/office/drawing/2014/main" id="{80C3629D-8590-1FA2-5D73-EEFEEA2D8174}"/>
              </a:ext>
            </a:extLst>
          </p:cNvPr>
          <p:cNvSpPr/>
          <p:nvPr/>
        </p:nvSpPr>
        <p:spPr>
          <a:xfrm>
            <a:off x="9028160" y="5918649"/>
            <a:ext cx="2457079" cy="4275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hlinkClick r:id="rId13" action="ppaction://hlinksldjump"/>
            <a:extLst>
              <a:ext uri="{FF2B5EF4-FFF2-40B4-BE49-F238E27FC236}">
                <a16:creationId xmlns:a16="http://schemas.microsoft.com/office/drawing/2014/main" id="{C79C64C2-FD62-2A7D-7872-07975BFFF981}"/>
              </a:ext>
            </a:extLst>
          </p:cNvPr>
          <p:cNvSpPr/>
          <p:nvPr/>
        </p:nvSpPr>
        <p:spPr>
          <a:xfrm>
            <a:off x="12144747" y="5536168"/>
            <a:ext cx="2457079" cy="47093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hlinkClick r:id="rId14" action="ppaction://hlinksldjump"/>
            <a:extLst>
              <a:ext uri="{FF2B5EF4-FFF2-40B4-BE49-F238E27FC236}">
                <a16:creationId xmlns:a16="http://schemas.microsoft.com/office/drawing/2014/main" id="{15385005-9E3A-6089-7761-A0CB49E1C973}"/>
              </a:ext>
            </a:extLst>
          </p:cNvPr>
          <p:cNvSpPr/>
          <p:nvPr/>
        </p:nvSpPr>
        <p:spPr>
          <a:xfrm>
            <a:off x="12160160" y="6006583"/>
            <a:ext cx="2457079" cy="5715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hlinkClick r:id="rId15" action="ppaction://hlinksldjump"/>
            <a:extLst>
              <a:ext uri="{FF2B5EF4-FFF2-40B4-BE49-F238E27FC236}">
                <a16:creationId xmlns:a16="http://schemas.microsoft.com/office/drawing/2014/main" id="{E0ADDF0E-E241-69EA-46CB-D51813350C18}"/>
              </a:ext>
            </a:extLst>
          </p:cNvPr>
          <p:cNvSpPr/>
          <p:nvPr/>
        </p:nvSpPr>
        <p:spPr>
          <a:xfrm>
            <a:off x="12160160" y="6578083"/>
            <a:ext cx="2457079" cy="78814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hlinkClick r:id="rId16" action="ppaction://hlinksldjump"/>
            <a:extLst>
              <a:ext uri="{FF2B5EF4-FFF2-40B4-BE49-F238E27FC236}">
                <a16:creationId xmlns:a16="http://schemas.microsoft.com/office/drawing/2014/main" id="{596C01E1-E6C9-36D3-96B2-258ECB48DF18}"/>
              </a:ext>
            </a:extLst>
          </p:cNvPr>
          <p:cNvSpPr/>
          <p:nvPr/>
        </p:nvSpPr>
        <p:spPr>
          <a:xfrm>
            <a:off x="7516159" y="7338726"/>
            <a:ext cx="2457079" cy="40009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hlinkClick r:id="rId17" action="ppaction://hlinksldjump"/>
            <a:extLst>
              <a:ext uri="{FF2B5EF4-FFF2-40B4-BE49-F238E27FC236}">
                <a16:creationId xmlns:a16="http://schemas.microsoft.com/office/drawing/2014/main" id="{84730786-8005-B19F-5593-B27011750EDC}"/>
              </a:ext>
            </a:extLst>
          </p:cNvPr>
          <p:cNvSpPr/>
          <p:nvPr/>
        </p:nvSpPr>
        <p:spPr>
          <a:xfrm>
            <a:off x="7534838" y="7742316"/>
            <a:ext cx="2457079" cy="3089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hlinkClick r:id="rId18" action="ppaction://hlinksldjump"/>
            <a:extLst>
              <a:ext uri="{FF2B5EF4-FFF2-40B4-BE49-F238E27FC236}">
                <a16:creationId xmlns:a16="http://schemas.microsoft.com/office/drawing/2014/main" id="{626D561D-3C4D-9F95-70E1-660EFA6BC638}"/>
              </a:ext>
            </a:extLst>
          </p:cNvPr>
          <p:cNvSpPr/>
          <p:nvPr/>
        </p:nvSpPr>
        <p:spPr>
          <a:xfrm>
            <a:off x="7534838" y="8047079"/>
            <a:ext cx="2457079" cy="4761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93752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DC3512-FB08-3F6B-BCE2-0D3ECFA735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B92CA8-98EB-7A72-82FF-66EB8C8068AB}"/>
              </a:ext>
            </a:extLst>
          </p:cNvPr>
          <p:cNvSpPr>
            <a:spLocks noGrp="1"/>
          </p:cNvSpPr>
          <p:nvPr>
            <p:ph type="title"/>
          </p:nvPr>
        </p:nvSpPr>
        <p:spPr/>
        <p:txBody>
          <a:bodyPr/>
          <a:lstStyle/>
          <a:p>
            <a:r>
              <a:rPr lang="en-GB" dirty="0"/>
              <a:t>Rainfall interception</a:t>
            </a:r>
            <a:endParaRPr lang="en-US" dirty="0"/>
          </a:p>
        </p:txBody>
      </p:sp>
      <p:sp>
        <p:nvSpPr>
          <p:cNvPr id="5" name="Rectangle 4">
            <a:hlinkClick r:id="rId2" action="ppaction://hlinksldjump"/>
            <a:extLst>
              <a:ext uri="{FF2B5EF4-FFF2-40B4-BE49-F238E27FC236}">
                <a16:creationId xmlns:a16="http://schemas.microsoft.com/office/drawing/2014/main" id="{33C84768-07DD-D80B-9B31-4EC06266DF39}"/>
              </a:ext>
            </a:extLst>
          </p:cNvPr>
          <p:cNvSpPr/>
          <p:nvPr/>
        </p:nvSpPr>
        <p:spPr>
          <a:xfrm>
            <a:off x="12815755" y="-33368"/>
            <a:ext cx="2369120"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hlinkClick r:id="rId3" action="ppaction://hlinksldjump"/>
            <a:extLst>
              <a:ext uri="{FF2B5EF4-FFF2-40B4-BE49-F238E27FC236}">
                <a16:creationId xmlns:a16="http://schemas.microsoft.com/office/drawing/2014/main" id="{DD5B062F-251B-CA53-30F3-993429F09C78}"/>
              </a:ext>
            </a:extLst>
          </p:cNvPr>
          <p:cNvSpPr/>
          <p:nvPr/>
        </p:nvSpPr>
        <p:spPr>
          <a:xfrm>
            <a:off x="1" y="0"/>
            <a:ext cx="12815754"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A579760E-CC2E-DD1C-6BFF-A41657DB47DD}"/>
              </a:ext>
            </a:extLst>
          </p:cNvPr>
          <p:cNvSpPr txBox="1"/>
          <p:nvPr/>
        </p:nvSpPr>
        <p:spPr>
          <a:xfrm>
            <a:off x="112889" y="1487651"/>
            <a:ext cx="3172178" cy="3785652"/>
          </a:xfrm>
          <a:prstGeom prst="rect">
            <a:avLst/>
          </a:prstGeom>
          <a:noFill/>
        </p:spPr>
        <p:txBody>
          <a:bodyPr wrap="square" rtlCol="0">
            <a:spAutoFit/>
          </a:bodyPr>
          <a:lstStyle/>
          <a:p>
            <a:r>
              <a:rPr lang="en-GB" sz="2000" dirty="0"/>
              <a:t>INPUT VARIABLES</a:t>
            </a:r>
          </a:p>
          <a:p>
            <a:endParaRPr lang="en-GB" sz="2000" dirty="0"/>
          </a:p>
          <a:p>
            <a:pPr marL="342900" indent="-342900">
              <a:buFont typeface="Arial" panose="020B0604020202020204" pitchFamily="34" charset="0"/>
              <a:buChar char="•"/>
            </a:pPr>
            <a:r>
              <a:rPr lang="en-GB" sz="2000" dirty="0" err="1">
                <a:solidFill>
                  <a:srgbClr val="8CB3D3"/>
                </a:solidFill>
              </a:rPr>
              <a:t>P</a:t>
            </a:r>
            <a:r>
              <a:rPr lang="en-GB" sz="2000" baseline="-25000" dirty="0" err="1">
                <a:solidFill>
                  <a:srgbClr val="8CB3D3"/>
                </a:solidFill>
              </a:rPr>
              <a:t>daily</a:t>
            </a:r>
            <a:endParaRPr lang="en-GB" sz="2000" dirty="0">
              <a:solidFill>
                <a:srgbClr val="8CB3D3"/>
              </a:solidFill>
            </a:endParaRPr>
          </a:p>
          <a:p>
            <a:pPr marL="342900" indent="-342900">
              <a:buFont typeface="Arial" panose="020B0604020202020204" pitchFamily="34" charset="0"/>
              <a:buChar char="•"/>
            </a:pPr>
            <a:endParaRPr lang="en-GB" sz="2000" dirty="0">
              <a:solidFill>
                <a:srgbClr val="8CB3D3"/>
              </a:solidFill>
            </a:endParaRPr>
          </a:p>
          <a:p>
            <a:pPr marL="342900" indent="-342900">
              <a:buFont typeface="Arial" panose="020B0604020202020204" pitchFamily="34" charset="0"/>
              <a:buChar char="•"/>
            </a:pPr>
            <a:r>
              <a:rPr lang="en-GB" sz="2000" dirty="0" err="1">
                <a:solidFill>
                  <a:srgbClr val="E5E3E3"/>
                </a:solidFill>
              </a:rPr>
              <a:t>P</a:t>
            </a:r>
            <a:r>
              <a:rPr lang="en-GB" sz="2000" baseline="-25000" dirty="0" err="1">
                <a:solidFill>
                  <a:srgbClr val="E5E3E3"/>
                </a:solidFill>
              </a:rPr>
              <a:t>hourly</a:t>
            </a:r>
            <a:endParaRPr lang="en-GB" sz="2000" baseline="-25000" dirty="0">
              <a:solidFill>
                <a:srgbClr val="E5E3E3"/>
              </a:solidFill>
            </a:endParaRPr>
          </a:p>
          <a:p>
            <a:pPr marL="342900" indent="-342900">
              <a:buFont typeface="Arial" panose="020B0604020202020204" pitchFamily="34" charset="0"/>
              <a:buChar char="•"/>
            </a:pPr>
            <a:r>
              <a:rPr lang="en-GB" sz="2000" dirty="0">
                <a:solidFill>
                  <a:srgbClr val="E5E3E3"/>
                </a:solidFill>
              </a:rPr>
              <a:t>P</a:t>
            </a:r>
            <a:r>
              <a:rPr lang="en-GB" sz="2000" baseline="-25000" dirty="0">
                <a:solidFill>
                  <a:srgbClr val="E5E3E3"/>
                </a:solidFill>
              </a:rPr>
              <a:t>3hourly</a:t>
            </a:r>
          </a:p>
          <a:p>
            <a:pPr marL="342900" indent="-342900">
              <a:buFont typeface="Arial" panose="020B0604020202020204" pitchFamily="34" charset="0"/>
              <a:buChar char="•"/>
            </a:pPr>
            <a:r>
              <a:rPr lang="en-GB" sz="2000" dirty="0">
                <a:solidFill>
                  <a:srgbClr val="E5E3E3"/>
                </a:solidFill>
              </a:rPr>
              <a:t>Lightning freq.</a:t>
            </a:r>
          </a:p>
          <a:p>
            <a:pPr marL="342900" indent="-342900">
              <a:buFont typeface="Arial" panose="020B0604020202020204" pitchFamily="34" charset="0"/>
              <a:buChar char="•"/>
            </a:pPr>
            <a:r>
              <a:rPr lang="en-GB" sz="2000" dirty="0">
                <a:solidFill>
                  <a:srgbClr val="E5E3E3"/>
                </a:solidFill>
              </a:rPr>
              <a:t>E</a:t>
            </a:r>
            <a:r>
              <a:rPr lang="en-GB" sz="2000" baseline="-25000" dirty="0">
                <a:solidFill>
                  <a:srgbClr val="E5E3E3"/>
                </a:solidFill>
              </a:rPr>
              <a:t>p</a:t>
            </a:r>
            <a:endParaRPr lang="en-GB" sz="2000" dirty="0">
              <a:solidFill>
                <a:srgbClr val="E5E3E3"/>
              </a:solidFill>
            </a:endParaRPr>
          </a:p>
          <a:p>
            <a:pPr marL="342900" indent="-342900">
              <a:buFont typeface="Arial" panose="020B0604020202020204" pitchFamily="34" charset="0"/>
              <a:buChar char="•"/>
            </a:pPr>
            <a:r>
              <a:rPr lang="en-GB" sz="2000" dirty="0">
                <a:solidFill>
                  <a:srgbClr val="E5E3E3"/>
                </a:solidFill>
              </a:rPr>
              <a:t>CI</a:t>
            </a:r>
          </a:p>
          <a:p>
            <a:pPr marL="342900" indent="-342900">
              <a:buFont typeface="Arial" panose="020B0604020202020204" pitchFamily="34" charset="0"/>
              <a:buChar char="•"/>
            </a:pPr>
            <a:r>
              <a:rPr lang="en-GB" sz="2000" dirty="0">
                <a:solidFill>
                  <a:srgbClr val="8CB3D3"/>
                </a:solidFill>
              </a:rPr>
              <a:t>Land Cover</a:t>
            </a:r>
          </a:p>
          <a:p>
            <a:pPr marL="342900" indent="-342900">
              <a:buFont typeface="Arial" panose="020B0604020202020204" pitchFamily="34" charset="0"/>
              <a:buChar char="•"/>
            </a:pPr>
            <a:r>
              <a:rPr lang="en-GB" sz="2000" dirty="0">
                <a:solidFill>
                  <a:srgbClr val="E5E3E3"/>
                </a:solidFill>
              </a:rPr>
              <a:t>FPAR</a:t>
            </a:r>
          </a:p>
          <a:p>
            <a:pPr marL="342900" indent="-342900">
              <a:buFont typeface="Arial" panose="020B0604020202020204" pitchFamily="34" charset="0"/>
              <a:buChar char="•"/>
            </a:pPr>
            <a:r>
              <a:rPr lang="en-GB" sz="2000" dirty="0">
                <a:solidFill>
                  <a:srgbClr val="E5E3E3"/>
                </a:solidFill>
              </a:rPr>
              <a:t>LAI</a:t>
            </a:r>
          </a:p>
        </p:txBody>
      </p:sp>
      <p:pic>
        <p:nvPicPr>
          <p:cNvPr id="8" name="Picture 7">
            <a:extLst>
              <a:ext uri="{FF2B5EF4-FFF2-40B4-BE49-F238E27FC236}">
                <a16:creationId xmlns:a16="http://schemas.microsoft.com/office/drawing/2014/main" id="{FDE5B8BF-F8C4-49F1-B825-DAC6451F9B89}"/>
              </a:ext>
            </a:extLst>
          </p:cNvPr>
          <p:cNvPicPr>
            <a:picLocks noChangeAspect="1"/>
          </p:cNvPicPr>
          <p:nvPr/>
        </p:nvPicPr>
        <p:blipFill>
          <a:blip r:embed="rId4"/>
          <a:stretch>
            <a:fillRect/>
          </a:stretch>
        </p:blipFill>
        <p:spPr>
          <a:xfrm>
            <a:off x="2556450" y="1702300"/>
            <a:ext cx="12111590" cy="6606322"/>
          </a:xfrm>
          <a:prstGeom prst="rect">
            <a:avLst/>
          </a:prstGeom>
        </p:spPr>
      </p:pic>
      <p:sp>
        <p:nvSpPr>
          <p:cNvPr id="10" name="Rectangle 9">
            <a:hlinkClick r:id="rId5" action="ppaction://hlinksldjump"/>
            <a:extLst>
              <a:ext uri="{FF2B5EF4-FFF2-40B4-BE49-F238E27FC236}">
                <a16:creationId xmlns:a16="http://schemas.microsoft.com/office/drawing/2014/main" id="{8B9D15F5-E0EF-97A7-4E30-7641E676524C}"/>
              </a:ext>
            </a:extLst>
          </p:cNvPr>
          <p:cNvSpPr/>
          <p:nvPr/>
        </p:nvSpPr>
        <p:spPr>
          <a:xfrm>
            <a:off x="15207454" y="-32869"/>
            <a:ext cx="2133602"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EF714C7-DB88-AB74-CF64-48103E479773}"/>
              </a:ext>
            </a:extLst>
          </p:cNvPr>
          <p:cNvSpPr txBox="1"/>
          <p:nvPr/>
        </p:nvSpPr>
        <p:spPr>
          <a:xfrm>
            <a:off x="2738437" y="5590222"/>
            <a:ext cx="2438400" cy="1938992"/>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t>Constant</a:t>
            </a:r>
          </a:p>
          <a:p>
            <a:pPr marL="457200" indent="-457200">
              <a:buSzPct val="150000"/>
              <a:buFont typeface="Arial" panose="020B0604020202020204" pitchFamily="34" charset="0"/>
              <a:buChar char="•"/>
            </a:pPr>
            <a:r>
              <a:rPr lang="en-GB" sz="2000" dirty="0">
                <a:solidFill>
                  <a:srgbClr val="E5E3E3"/>
                </a:solidFill>
              </a:rPr>
              <a:t>Per LC linear with LAI</a:t>
            </a:r>
          </a:p>
          <a:p>
            <a:pPr marL="457200" indent="-457200">
              <a:buSzPct val="150000"/>
              <a:buFont typeface="Arial" panose="020B0604020202020204" pitchFamily="34" charset="0"/>
              <a:buChar char="•"/>
            </a:pPr>
            <a:r>
              <a:rPr lang="en-GB" sz="2000" dirty="0">
                <a:solidFill>
                  <a:srgbClr val="E5E3E3"/>
                </a:solidFill>
              </a:rPr>
              <a:t>Per LC Logarithmic with LAI</a:t>
            </a:r>
            <a:endParaRPr lang="en-US" sz="2000" dirty="0">
              <a:solidFill>
                <a:srgbClr val="E5E3E3"/>
              </a:solidFill>
            </a:endParaRPr>
          </a:p>
        </p:txBody>
      </p:sp>
      <p:sp>
        <p:nvSpPr>
          <p:cNvPr id="13" name="Rectangle 12">
            <a:extLst>
              <a:ext uri="{FF2B5EF4-FFF2-40B4-BE49-F238E27FC236}">
                <a16:creationId xmlns:a16="http://schemas.microsoft.com/office/drawing/2014/main" id="{909DC91D-D174-B8C5-3D0D-438C0C42AE07}"/>
              </a:ext>
            </a:extLst>
          </p:cNvPr>
          <p:cNvSpPr/>
          <p:nvPr/>
        </p:nvSpPr>
        <p:spPr>
          <a:xfrm>
            <a:off x="6157913" y="5671185"/>
            <a:ext cx="1685925" cy="44767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957F2E0-2FD5-E5E0-C11A-A7644DF10A03}"/>
              </a:ext>
            </a:extLst>
          </p:cNvPr>
          <p:cNvSpPr txBox="1"/>
          <p:nvPr/>
        </p:nvSpPr>
        <p:spPr>
          <a:xfrm>
            <a:off x="5905500" y="5590222"/>
            <a:ext cx="2438400" cy="707886"/>
          </a:xfrm>
          <a:prstGeom prst="rect">
            <a:avLst/>
          </a:prstGeom>
          <a:no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FPAR based</a:t>
            </a:r>
          </a:p>
          <a:p>
            <a:pPr marL="457200" indent="-457200">
              <a:buSzPct val="150000"/>
              <a:buFont typeface="Arial" panose="020B0604020202020204" pitchFamily="34" charset="0"/>
              <a:buChar char="•"/>
            </a:pPr>
            <a:r>
              <a:rPr lang="en-GB" sz="2000" dirty="0">
                <a:solidFill>
                  <a:srgbClr val="E5E3E3"/>
                </a:solidFill>
              </a:rPr>
              <a:t>LAI based</a:t>
            </a:r>
            <a:endParaRPr lang="en-US" sz="2000" dirty="0">
              <a:solidFill>
                <a:srgbClr val="E5E3E3"/>
              </a:solidFill>
            </a:endParaRPr>
          </a:p>
        </p:txBody>
      </p:sp>
      <p:sp>
        <p:nvSpPr>
          <p:cNvPr id="14" name="Rectangle 13">
            <a:extLst>
              <a:ext uri="{FF2B5EF4-FFF2-40B4-BE49-F238E27FC236}">
                <a16:creationId xmlns:a16="http://schemas.microsoft.com/office/drawing/2014/main" id="{24CAA123-CCE9-FC87-6A8A-D7EB9472A5FA}"/>
              </a:ext>
            </a:extLst>
          </p:cNvPr>
          <p:cNvSpPr/>
          <p:nvPr/>
        </p:nvSpPr>
        <p:spPr>
          <a:xfrm>
            <a:off x="9691688" y="5671185"/>
            <a:ext cx="1200150" cy="50577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44D2B8F-9FC6-A4DE-E482-CEE296AFDD87}"/>
              </a:ext>
            </a:extLst>
          </p:cNvPr>
          <p:cNvSpPr/>
          <p:nvPr/>
        </p:nvSpPr>
        <p:spPr>
          <a:xfrm>
            <a:off x="9258300" y="5714311"/>
            <a:ext cx="176212" cy="11498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034AB6B-5D20-9C1B-A815-ED83FE952F33}"/>
              </a:ext>
            </a:extLst>
          </p:cNvPr>
          <p:cNvSpPr txBox="1"/>
          <p:nvPr/>
        </p:nvSpPr>
        <p:spPr>
          <a:xfrm>
            <a:off x="9182101" y="5590222"/>
            <a:ext cx="2438400" cy="707886"/>
          </a:xfrm>
          <a:prstGeom prst="rect">
            <a:avLst/>
          </a:prstGeom>
          <a:no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Threshold</a:t>
            </a:r>
          </a:p>
          <a:p>
            <a:pPr marL="457200" indent="-457200">
              <a:buSzPct val="150000"/>
              <a:buFont typeface="Arial" panose="020B0604020202020204" pitchFamily="34" charset="0"/>
              <a:buChar char="•"/>
            </a:pPr>
            <a:r>
              <a:rPr lang="en-GB" sz="2000" dirty="0">
                <a:solidFill>
                  <a:srgbClr val="E5E3E3"/>
                </a:solidFill>
              </a:rPr>
              <a:t>Exponential</a:t>
            </a:r>
            <a:endParaRPr lang="en-US" sz="2000" dirty="0">
              <a:solidFill>
                <a:srgbClr val="E5E3E3"/>
              </a:solidFill>
            </a:endParaRPr>
          </a:p>
        </p:txBody>
      </p:sp>
      <p:sp>
        <p:nvSpPr>
          <p:cNvPr id="23" name="TextBox 22">
            <a:extLst>
              <a:ext uri="{FF2B5EF4-FFF2-40B4-BE49-F238E27FC236}">
                <a16:creationId xmlns:a16="http://schemas.microsoft.com/office/drawing/2014/main" id="{9A677C79-DC0F-8209-C5D2-78DFAEF684AC}"/>
              </a:ext>
            </a:extLst>
          </p:cNvPr>
          <p:cNvSpPr txBox="1"/>
          <p:nvPr/>
        </p:nvSpPr>
        <p:spPr>
          <a:xfrm>
            <a:off x="12163427" y="5671185"/>
            <a:ext cx="2438400" cy="1631216"/>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Constant</a:t>
            </a:r>
          </a:p>
          <a:p>
            <a:pPr marL="457200" indent="-457200">
              <a:buSzPct val="150000"/>
              <a:buFont typeface="Arial" panose="020B0604020202020204" pitchFamily="34" charset="0"/>
              <a:buChar char="•"/>
            </a:pPr>
            <a:r>
              <a:rPr lang="en-GB" sz="2000" dirty="0">
                <a:solidFill>
                  <a:srgbClr val="E5E3E3"/>
                </a:solidFill>
              </a:rPr>
              <a:t>Constant E</a:t>
            </a:r>
            <a:r>
              <a:rPr lang="en-GB" sz="2000" baseline="-25000" dirty="0">
                <a:solidFill>
                  <a:srgbClr val="E5E3E3"/>
                </a:solidFill>
              </a:rPr>
              <a:t>i</a:t>
            </a:r>
            <a:r>
              <a:rPr lang="en-GB" sz="2000" dirty="0">
                <a:solidFill>
                  <a:srgbClr val="E5E3E3"/>
                </a:solidFill>
              </a:rPr>
              <a:t>/P-rate</a:t>
            </a:r>
          </a:p>
          <a:p>
            <a:pPr marL="457200" indent="-457200">
              <a:buSzPct val="150000"/>
              <a:buFont typeface="Arial" panose="020B0604020202020204" pitchFamily="34" charset="0"/>
              <a:buChar char="•"/>
            </a:pPr>
            <a:r>
              <a:rPr lang="en-GB" sz="2000" dirty="0">
                <a:solidFill>
                  <a:srgbClr val="E5E3E3"/>
                </a:solidFill>
              </a:rPr>
              <a:t>E</a:t>
            </a:r>
            <a:r>
              <a:rPr lang="en-GB" sz="2000" baseline="-25000" dirty="0">
                <a:solidFill>
                  <a:srgbClr val="E5E3E3"/>
                </a:solidFill>
              </a:rPr>
              <a:t>p</a:t>
            </a:r>
            <a:r>
              <a:rPr lang="en-GB" sz="2000" dirty="0">
                <a:solidFill>
                  <a:srgbClr val="E5E3E3"/>
                </a:solidFill>
              </a:rPr>
              <a:t> module dependent</a:t>
            </a:r>
            <a:endParaRPr lang="en-US" sz="2000" dirty="0">
              <a:solidFill>
                <a:srgbClr val="E5E3E3"/>
              </a:solidFill>
            </a:endParaRPr>
          </a:p>
        </p:txBody>
      </p:sp>
      <p:sp>
        <p:nvSpPr>
          <p:cNvPr id="24" name="TextBox 23">
            <a:extLst>
              <a:ext uri="{FF2B5EF4-FFF2-40B4-BE49-F238E27FC236}">
                <a16:creationId xmlns:a16="http://schemas.microsoft.com/office/drawing/2014/main" id="{19D1446B-696C-C13B-65E7-BACAFCC6C0A3}"/>
              </a:ext>
            </a:extLst>
          </p:cNvPr>
          <p:cNvSpPr txBox="1"/>
          <p:nvPr/>
        </p:nvSpPr>
        <p:spPr>
          <a:xfrm>
            <a:off x="7534838" y="7366231"/>
            <a:ext cx="2438400" cy="1015663"/>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Monthly max.</a:t>
            </a:r>
          </a:p>
          <a:p>
            <a:pPr marL="457200" indent="-457200">
              <a:buSzPct val="150000"/>
              <a:buFont typeface="Arial" panose="020B0604020202020204" pitchFamily="34" charset="0"/>
              <a:buChar char="•"/>
            </a:pPr>
            <a:r>
              <a:rPr lang="en-GB" sz="2000" dirty="0">
                <a:solidFill>
                  <a:srgbClr val="E5E3E3"/>
                </a:solidFill>
              </a:rPr>
              <a:t>Daily max.</a:t>
            </a:r>
          </a:p>
          <a:p>
            <a:pPr marL="457200" indent="-457200">
              <a:buSzPct val="150000"/>
              <a:buFont typeface="Arial" panose="020B0604020202020204" pitchFamily="34" charset="0"/>
              <a:buChar char="•"/>
            </a:pPr>
            <a:r>
              <a:rPr lang="en-GB" sz="2000" dirty="0">
                <a:solidFill>
                  <a:srgbClr val="E5E3E3"/>
                </a:solidFill>
              </a:rPr>
              <a:t>Lightning freq.</a:t>
            </a:r>
            <a:endParaRPr lang="en-US" sz="2000" dirty="0">
              <a:solidFill>
                <a:srgbClr val="E5E3E3"/>
              </a:solidFill>
            </a:endParaRPr>
          </a:p>
        </p:txBody>
      </p:sp>
      <p:sp>
        <p:nvSpPr>
          <p:cNvPr id="4" name="Rectangle 3">
            <a:hlinkClick r:id="rId6" action="ppaction://hlinksldjump"/>
            <a:extLst>
              <a:ext uri="{FF2B5EF4-FFF2-40B4-BE49-F238E27FC236}">
                <a16:creationId xmlns:a16="http://schemas.microsoft.com/office/drawing/2014/main" id="{AD203292-9635-C358-1B21-AD1226C51A0B}"/>
              </a:ext>
            </a:extLst>
          </p:cNvPr>
          <p:cNvSpPr/>
          <p:nvPr/>
        </p:nvSpPr>
        <p:spPr>
          <a:xfrm>
            <a:off x="2772833" y="5528732"/>
            <a:ext cx="2457079" cy="4275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hlinkClick r:id="rId7" action="ppaction://hlinksldjump"/>
            <a:extLst>
              <a:ext uri="{FF2B5EF4-FFF2-40B4-BE49-F238E27FC236}">
                <a16:creationId xmlns:a16="http://schemas.microsoft.com/office/drawing/2014/main" id="{E90C9CDB-BCAA-9247-2BC7-6A446155C4E6}"/>
              </a:ext>
            </a:extLst>
          </p:cNvPr>
          <p:cNvSpPr/>
          <p:nvPr/>
        </p:nvSpPr>
        <p:spPr>
          <a:xfrm>
            <a:off x="2754154" y="5956298"/>
            <a:ext cx="2457079" cy="57150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hlinkClick r:id="rId8" action="ppaction://hlinksldjump"/>
            <a:extLst>
              <a:ext uri="{FF2B5EF4-FFF2-40B4-BE49-F238E27FC236}">
                <a16:creationId xmlns:a16="http://schemas.microsoft.com/office/drawing/2014/main" id="{F96A4D8A-4560-9BC9-1CFF-5425C913AB33}"/>
              </a:ext>
            </a:extLst>
          </p:cNvPr>
          <p:cNvSpPr/>
          <p:nvPr/>
        </p:nvSpPr>
        <p:spPr>
          <a:xfrm>
            <a:off x="2769871" y="6527799"/>
            <a:ext cx="2457079" cy="12494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hlinkClick r:id="rId9" action="ppaction://hlinksldjump"/>
            <a:extLst>
              <a:ext uri="{FF2B5EF4-FFF2-40B4-BE49-F238E27FC236}">
                <a16:creationId xmlns:a16="http://schemas.microsoft.com/office/drawing/2014/main" id="{078D06B9-2CD5-714E-6349-4B139A0DEA33}"/>
              </a:ext>
            </a:extLst>
          </p:cNvPr>
          <p:cNvSpPr/>
          <p:nvPr/>
        </p:nvSpPr>
        <p:spPr>
          <a:xfrm>
            <a:off x="5896160" y="5516950"/>
            <a:ext cx="2457079" cy="4275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hlinkClick r:id="rId10" action="ppaction://hlinksldjump"/>
            <a:extLst>
              <a:ext uri="{FF2B5EF4-FFF2-40B4-BE49-F238E27FC236}">
                <a16:creationId xmlns:a16="http://schemas.microsoft.com/office/drawing/2014/main" id="{15909F69-816F-B8B3-262A-9E94900B619F}"/>
              </a:ext>
            </a:extLst>
          </p:cNvPr>
          <p:cNvSpPr/>
          <p:nvPr/>
        </p:nvSpPr>
        <p:spPr>
          <a:xfrm>
            <a:off x="5905500" y="5938217"/>
            <a:ext cx="2457079" cy="4275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hlinkClick r:id="rId11" action="ppaction://hlinksldjump"/>
            <a:extLst>
              <a:ext uri="{FF2B5EF4-FFF2-40B4-BE49-F238E27FC236}">
                <a16:creationId xmlns:a16="http://schemas.microsoft.com/office/drawing/2014/main" id="{D5D55421-A43E-3C10-40A5-143B8AB9162C}"/>
              </a:ext>
            </a:extLst>
          </p:cNvPr>
          <p:cNvSpPr/>
          <p:nvPr/>
        </p:nvSpPr>
        <p:spPr>
          <a:xfrm>
            <a:off x="9028160" y="5497950"/>
            <a:ext cx="2457079" cy="4275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hlinkClick r:id="rId12" action="ppaction://hlinksldjump"/>
            <a:extLst>
              <a:ext uri="{FF2B5EF4-FFF2-40B4-BE49-F238E27FC236}">
                <a16:creationId xmlns:a16="http://schemas.microsoft.com/office/drawing/2014/main" id="{2599BCAC-911A-FE25-9AE1-495C114A63CF}"/>
              </a:ext>
            </a:extLst>
          </p:cNvPr>
          <p:cNvSpPr/>
          <p:nvPr/>
        </p:nvSpPr>
        <p:spPr>
          <a:xfrm>
            <a:off x="9028160" y="5918649"/>
            <a:ext cx="2457079" cy="4275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hlinkClick r:id="rId13" action="ppaction://hlinksldjump"/>
            <a:extLst>
              <a:ext uri="{FF2B5EF4-FFF2-40B4-BE49-F238E27FC236}">
                <a16:creationId xmlns:a16="http://schemas.microsoft.com/office/drawing/2014/main" id="{B76AA0ED-AF83-704C-9766-C8D6FEEF5EC2}"/>
              </a:ext>
            </a:extLst>
          </p:cNvPr>
          <p:cNvSpPr/>
          <p:nvPr/>
        </p:nvSpPr>
        <p:spPr>
          <a:xfrm>
            <a:off x="12144747" y="5536168"/>
            <a:ext cx="2457079" cy="47093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hlinkClick r:id="rId14" action="ppaction://hlinksldjump"/>
            <a:extLst>
              <a:ext uri="{FF2B5EF4-FFF2-40B4-BE49-F238E27FC236}">
                <a16:creationId xmlns:a16="http://schemas.microsoft.com/office/drawing/2014/main" id="{75C866C6-C802-0A83-BA10-D1F9C7D48714}"/>
              </a:ext>
            </a:extLst>
          </p:cNvPr>
          <p:cNvSpPr/>
          <p:nvPr/>
        </p:nvSpPr>
        <p:spPr>
          <a:xfrm>
            <a:off x="12160160" y="6006583"/>
            <a:ext cx="2457079" cy="5715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hlinkClick r:id="rId15" action="ppaction://hlinksldjump"/>
            <a:extLst>
              <a:ext uri="{FF2B5EF4-FFF2-40B4-BE49-F238E27FC236}">
                <a16:creationId xmlns:a16="http://schemas.microsoft.com/office/drawing/2014/main" id="{BA73430B-0814-10C4-0A9B-A2240A8EC742}"/>
              </a:ext>
            </a:extLst>
          </p:cNvPr>
          <p:cNvSpPr/>
          <p:nvPr/>
        </p:nvSpPr>
        <p:spPr>
          <a:xfrm>
            <a:off x="12160160" y="6578083"/>
            <a:ext cx="2457079" cy="78814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hlinkClick r:id="rId16" action="ppaction://hlinksldjump"/>
            <a:extLst>
              <a:ext uri="{FF2B5EF4-FFF2-40B4-BE49-F238E27FC236}">
                <a16:creationId xmlns:a16="http://schemas.microsoft.com/office/drawing/2014/main" id="{60C158AC-50CB-5753-8362-C11FA4EC2A45}"/>
              </a:ext>
            </a:extLst>
          </p:cNvPr>
          <p:cNvSpPr/>
          <p:nvPr/>
        </p:nvSpPr>
        <p:spPr>
          <a:xfrm>
            <a:off x="7516159" y="7338726"/>
            <a:ext cx="2457079" cy="40009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hlinkClick r:id="rId17" action="ppaction://hlinksldjump"/>
            <a:extLst>
              <a:ext uri="{FF2B5EF4-FFF2-40B4-BE49-F238E27FC236}">
                <a16:creationId xmlns:a16="http://schemas.microsoft.com/office/drawing/2014/main" id="{D72C1F70-6DCB-78E1-DCDD-CB9083C872E4}"/>
              </a:ext>
            </a:extLst>
          </p:cNvPr>
          <p:cNvSpPr/>
          <p:nvPr/>
        </p:nvSpPr>
        <p:spPr>
          <a:xfrm>
            <a:off x="7534838" y="7742316"/>
            <a:ext cx="2457079" cy="3089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hlinkClick r:id="rId18" action="ppaction://hlinksldjump"/>
            <a:extLst>
              <a:ext uri="{FF2B5EF4-FFF2-40B4-BE49-F238E27FC236}">
                <a16:creationId xmlns:a16="http://schemas.microsoft.com/office/drawing/2014/main" id="{B5837E5D-4627-6E38-2616-44914D2DDC18}"/>
              </a:ext>
            </a:extLst>
          </p:cNvPr>
          <p:cNvSpPr/>
          <p:nvPr/>
        </p:nvSpPr>
        <p:spPr>
          <a:xfrm>
            <a:off x="7534838" y="8047079"/>
            <a:ext cx="2457079" cy="4761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1B9BE6EA-9F7A-B4A8-C548-15B7074709B4}"/>
              </a:ext>
            </a:extLst>
          </p:cNvPr>
          <p:cNvSpPr txBox="1"/>
          <p:nvPr/>
        </p:nvSpPr>
        <p:spPr>
          <a:xfrm>
            <a:off x="14568606" y="1549346"/>
            <a:ext cx="2797693" cy="338554"/>
          </a:xfrm>
          <a:prstGeom prst="rect">
            <a:avLst/>
          </a:prstGeom>
          <a:noFill/>
        </p:spPr>
        <p:txBody>
          <a:bodyPr wrap="square" rtlCol="0">
            <a:spAutoFit/>
          </a:bodyPr>
          <a:lstStyle/>
          <a:p>
            <a:pPr algn="ctr"/>
            <a:r>
              <a:rPr lang="en-GB" sz="1600" dirty="0"/>
              <a:t>Zhong et al. (2022)</a:t>
            </a:r>
            <a:endParaRPr lang="en-US" sz="1600" dirty="0"/>
          </a:p>
        </p:txBody>
      </p:sp>
      <p:pic>
        <p:nvPicPr>
          <p:cNvPr id="31" name="Picture 30">
            <a:extLst>
              <a:ext uri="{FF2B5EF4-FFF2-40B4-BE49-F238E27FC236}">
                <a16:creationId xmlns:a16="http://schemas.microsoft.com/office/drawing/2014/main" id="{6328CBDE-B02C-0ACC-A8FD-EC50BEBE2515}"/>
              </a:ext>
            </a:extLst>
          </p:cNvPr>
          <p:cNvPicPr>
            <a:picLocks noChangeAspect="1"/>
          </p:cNvPicPr>
          <p:nvPr/>
        </p:nvPicPr>
        <p:blipFill>
          <a:blip r:embed="rId19"/>
          <a:stretch>
            <a:fillRect/>
          </a:stretch>
        </p:blipFill>
        <p:spPr>
          <a:xfrm>
            <a:off x="15247452" y="1887900"/>
            <a:ext cx="1440000" cy="1440000"/>
          </a:xfrm>
          <a:prstGeom prst="rect">
            <a:avLst/>
          </a:prstGeom>
        </p:spPr>
      </p:pic>
    </p:spTree>
    <p:extLst>
      <p:ext uri="{BB962C8B-B14F-4D97-AF65-F5344CB8AC3E}">
        <p14:creationId xmlns:p14="http://schemas.microsoft.com/office/powerpoint/2010/main" val="13788405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4050FE-685E-BA7A-B108-9913B07F1D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0DEABE-4155-67B7-92E6-C3E820383964}"/>
              </a:ext>
            </a:extLst>
          </p:cNvPr>
          <p:cNvSpPr>
            <a:spLocks noGrp="1"/>
          </p:cNvSpPr>
          <p:nvPr>
            <p:ph type="title"/>
          </p:nvPr>
        </p:nvSpPr>
        <p:spPr/>
        <p:txBody>
          <a:bodyPr/>
          <a:lstStyle/>
          <a:p>
            <a:r>
              <a:rPr lang="en-GB" dirty="0"/>
              <a:t>Rainfall interception</a:t>
            </a:r>
            <a:endParaRPr lang="en-US" dirty="0"/>
          </a:p>
        </p:txBody>
      </p:sp>
      <p:sp>
        <p:nvSpPr>
          <p:cNvPr id="5" name="Rectangle 4">
            <a:hlinkClick r:id="rId2" action="ppaction://hlinksldjump"/>
            <a:extLst>
              <a:ext uri="{FF2B5EF4-FFF2-40B4-BE49-F238E27FC236}">
                <a16:creationId xmlns:a16="http://schemas.microsoft.com/office/drawing/2014/main" id="{BC2B811D-EF7F-B812-3657-C1D73BF87EF0}"/>
              </a:ext>
            </a:extLst>
          </p:cNvPr>
          <p:cNvSpPr/>
          <p:nvPr/>
        </p:nvSpPr>
        <p:spPr>
          <a:xfrm>
            <a:off x="12815755" y="-33368"/>
            <a:ext cx="2369120"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hlinkClick r:id="rId3" action="ppaction://hlinksldjump"/>
            <a:extLst>
              <a:ext uri="{FF2B5EF4-FFF2-40B4-BE49-F238E27FC236}">
                <a16:creationId xmlns:a16="http://schemas.microsoft.com/office/drawing/2014/main" id="{DDC759FE-7922-8080-1AAA-9D89B6256507}"/>
              </a:ext>
            </a:extLst>
          </p:cNvPr>
          <p:cNvSpPr/>
          <p:nvPr/>
        </p:nvSpPr>
        <p:spPr>
          <a:xfrm>
            <a:off x="1" y="0"/>
            <a:ext cx="12815754"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02E25230-123F-2981-6038-EC90491E74BD}"/>
              </a:ext>
            </a:extLst>
          </p:cNvPr>
          <p:cNvSpPr txBox="1"/>
          <p:nvPr/>
        </p:nvSpPr>
        <p:spPr>
          <a:xfrm>
            <a:off x="112889" y="1487651"/>
            <a:ext cx="3172178" cy="3785652"/>
          </a:xfrm>
          <a:prstGeom prst="rect">
            <a:avLst/>
          </a:prstGeom>
          <a:noFill/>
        </p:spPr>
        <p:txBody>
          <a:bodyPr wrap="square" rtlCol="0">
            <a:spAutoFit/>
          </a:bodyPr>
          <a:lstStyle/>
          <a:p>
            <a:r>
              <a:rPr lang="en-GB" sz="2000" dirty="0"/>
              <a:t>INPUT VARIABLES</a:t>
            </a:r>
          </a:p>
          <a:p>
            <a:endParaRPr lang="en-GB" sz="2000" dirty="0"/>
          </a:p>
          <a:p>
            <a:pPr marL="342900" indent="-342900">
              <a:buFont typeface="Arial" panose="020B0604020202020204" pitchFamily="34" charset="0"/>
              <a:buChar char="•"/>
            </a:pPr>
            <a:r>
              <a:rPr lang="en-GB" sz="2000" dirty="0" err="1">
                <a:solidFill>
                  <a:srgbClr val="8CB3D3"/>
                </a:solidFill>
              </a:rPr>
              <a:t>P</a:t>
            </a:r>
            <a:r>
              <a:rPr lang="en-GB" sz="2000" baseline="-25000" dirty="0" err="1">
                <a:solidFill>
                  <a:srgbClr val="8CB3D3"/>
                </a:solidFill>
              </a:rPr>
              <a:t>daily</a:t>
            </a:r>
            <a:endParaRPr lang="en-GB" sz="2000" dirty="0">
              <a:solidFill>
                <a:srgbClr val="8CB3D3"/>
              </a:solidFill>
            </a:endParaRPr>
          </a:p>
          <a:p>
            <a:pPr marL="342900" indent="-342900">
              <a:buFont typeface="Arial" panose="020B0604020202020204" pitchFamily="34" charset="0"/>
              <a:buChar char="•"/>
            </a:pPr>
            <a:endParaRPr lang="en-GB" sz="2000" dirty="0">
              <a:solidFill>
                <a:srgbClr val="8CB3D3"/>
              </a:solidFill>
            </a:endParaRPr>
          </a:p>
          <a:p>
            <a:pPr marL="342900" indent="-342900">
              <a:buFont typeface="Arial" panose="020B0604020202020204" pitchFamily="34" charset="0"/>
              <a:buChar char="•"/>
            </a:pPr>
            <a:r>
              <a:rPr lang="en-GB" sz="2000" dirty="0" err="1">
                <a:solidFill>
                  <a:srgbClr val="E5E3E3"/>
                </a:solidFill>
              </a:rPr>
              <a:t>P</a:t>
            </a:r>
            <a:r>
              <a:rPr lang="en-GB" sz="2000" baseline="-25000" dirty="0" err="1">
                <a:solidFill>
                  <a:srgbClr val="E5E3E3"/>
                </a:solidFill>
              </a:rPr>
              <a:t>hourly</a:t>
            </a:r>
            <a:endParaRPr lang="en-GB" sz="2000" baseline="-25000" dirty="0">
              <a:solidFill>
                <a:srgbClr val="E5E3E3"/>
              </a:solidFill>
            </a:endParaRPr>
          </a:p>
          <a:p>
            <a:pPr marL="342900" indent="-342900">
              <a:buFont typeface="Arial" panose="020B0604020202020204" pitchFamily="34" charset="0"/>
              <a:buChar char="•"/>
            </a:pPr>
            <a:r>
              <a:rPr lang="en-GB" sz="2000" dirty="0">
                <a:solidFill>
                  <a:srgbClr val="E5E3E3"/>
                </a:solidFill>
              </a:rPr>
              <a:t>P</a:t>
            </a:r>
            <a:r>
              <a:rPr lang="en-GB" sz="2000" baseline="-25000" dirty="0">
                <a:solidFill>
                  <a:srgbClr val="E5E3E3"/>
                </a:solidFill>
              </a:rPr>
              <a:t>3hourly</a:t>
            </a:r>
          </a:p>
          <a:p>
            <a:pPr marL="342900" indent="-342900">
              <a:buFont typeface="Arial" panose="020B0604020202020204" pitchFamily="34" charset="0"/>
              <a:buChar char="•"/>
            </a:pPr>
            <a:r>
              <a:rPr lang="en-GB" sz="2000" dirty="0">
                <a:solidFill>
                  <a:srgbClr val="E5E3E3"/>
                </a:solidFill>
              </a:rPr>
              <a:t>Lightning freq.</a:t>
            </a:r>
          </a:p>
          <a:p>
            <a:pPr marL="342900" indent="-342900">
              <a:buFont typeface="Arial" panose="020B0604020202020204" pitchFamily="34" charset="0"/>
              <a:buChar char="•"/>
            </a:pPr>
            <a:r>
              <a:rPr lang="en-GB" sz="2000" dirty="0">
                <a:solidFill>
                  <a:srgbClr val="E5E3E3"/>
                </a:solidFill>
              </a:rPr>
              <a:t>E</a:t>
            </a:r>
            <a:r>
              <a:rPr lang="en-GB" sz="2000" baseline="-25000" dirty="0">
                <a:solidFill>
                  <a:srgbClr val="E5E3E3"/>
                </a:solidFill>
              </a:rPr>
              <a:t>p</a:t>
            </a:r>
            <a:endParaRPr lang="en-GB" sz="2000" dirty="0">
              <a:solidFill>
                <a:srgbClr val="E5E3E3"/>
              </a:solidFill>
            </a:endParaRPr>
          </a:p>
          <a:p>
            <a:pPr marL="342900" indent="-342900">
              <a:buFont typeface="Arial" panose="020B0604020202020204" pitchFamily="34" charset="0"/>
              <a:buChar char="•"/>
            </a:pPr>
            <a:r>
              <a:rPr lang="en-GB" sz="2000" dirty="0">
                <a:solidFill>
                  <a:srgbClr val="E5E3E3"/>
                </a:solidFill>
              </a:rPr>
              <a:t>CI</a:t>
            </a:r>
          </a:p>
          <a:p>
            <a:pPr marL="342900" indent="-342900">
              <a:buFont typeface="Arial" panose="020B0604020202020204" pitchFamily="34" charset="0"/>
              <a:buChar char="•"/>
            </a:pPr>
            <a:r>
              <a:rPr lang="en-GB" sz="2000" dirty="0">
                <a:solidFill>
                  <a:srgbClr val="8CB3D3"/>
                </a:solidFill>
              </a:rPr>
              <a:t>Land Cover</a:t>
            </a:r>
          </a:p>
          <a:p>
            <a:pPr marL="342900" indent="-342900">
              <a:buFont typeface="Arial" panose="020B0604020202020204" pitchFamily="34" charset="0"/>
              <a:buChar char="•"/>
            </a:pPr>
            <a:r>
              <a:rPr lang="en-GB" sz="2000" dirty="0">
                <a:solidFill>
                  <a:srgbClr val="E5E3E3"/>
                </a:solidFill>
              </a:rPr>
              <a:t>FPAR</a:t>
            </a:r>
          </a:p>
          <a:p>
            <a:pPr marL="342900" indent="-342900">
              <a:buFont typeface="Arial" panose="020B0604020202020204" pitchFamily="34" charset="0"/>
              <a:buChar char="•"/>
            </a:pPr>
            <a:r>
              <a:rPr lang="en-GB" sz="2000" dirty="0">
                <a:solidFill>
                  <a:srgbClr val="8CB3D3"/>
                </a:solidFill>
              </a:rPr>
              <a:t>LAI</a:t>
            </a:r>
          </a:p>
        </p:txBody>
      </p:sp>
      <p:pic>
        <p:nvPicPr>
          <p:cNvPr id="8" name="Picture 7">
            <a:extLst>
              <a:ext uri="{FF2B5EF4-FFF2-40B4-BE49-F238E27FC236}">
                <a16:creationId xmlns:a16="http://schemas.microsoft.com/office/drawing/2014/main" id="{92BB83A0-FD31-CCF8-B01E-ABEA87474A38}"/>
              </a:ext>
            </a:extLst>
          </p:cNvPr>
          <p:cNvPicPr>
            <a:picLocks noChangeAspect="1"/>
          </p:cNvPicPr>
          <p:nvPr/>
        </p:nvPicPr>
        <p:blipFill>
          <a:blip r:embed="rId4"/>
          <a:stretch>
            <a:fillRect/>
          </a:stretch>
        </p:blipFill>
        <p:spPr>
          <a:xfrm>
            <a:off x="2556450" y="1702300"/>
            <a:ext cx="12111590" cy="6606322"/>
          </a:xfrm>
          <a:prstGeom prst="rect">
            <a:avLst/>
          </a:prstGeom>
        </p:spPr>
      </p:pic>
      <p:sp>
        <p:nvSpPr>
          <p:cNvPr id="10" name="Rectangle 9">
            <a:hlinkClick r:id="rId5" action="ppaction://hlinksldjump"/>
            <a:extLst>
              <a:ext uri="{FF2B5EF4-FFF2-40B4-BE49-F238E27FC236}">
                <a16:creationId xmlns:a16="http://schemas.microsoft.com/office/drawing/2014/main" id="{952410CB-2799-313B-8C59-79107FE53E00}"/>
              </a:ext>
            </a:extLst>
          </p:cNvPr>
          <p:cNvSpPr/>
          <p:nvPr/>
        </p:nvSpPr>
        <p:spPr>
          <a:xfrm>
            <a:off x="15207454" y="-32869"/>
            <a:ext cx="2133602"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8F0D827-3866-3093-529D-607F5DF9C975}"/>
              </a:ext>
            </a:extLst>
          </p:cNvPr>
          <p:cNvSpPr txBox="1"/>
          <p:nvPr/>
        </p:nvSpPr>
        <p:spPr>
          <a:xfrm>
            <a:off x="2738437" y="5590222"/>
            <a:ext cx="2438400" cy="1938992"/>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Constant</a:t>
            </a:r>
          </a:p>
          <a:p>
            <a:pPr marL="457200" indent="-457200">
              <a:buSzPct val="150000"/>
              <a:buFont typeface="Arial" panose="020B0604020202020204" pitchFamily="34" charset="0"/>
              <a:buChar char="•"/>
            </a:pPr>
            <a:r>
              <a:rPr lang="en-GB" sz="2000" dirty="0">
                <a:solidFill>
                  <a:srgbClr val="31434A"/>
                </a:solidFill>
              </a:rPr>
              <a:t>Per LC linear with LAI</a:t>
            </a:r>
          </a:p>
          <a:p>
            <a:pPr marL="457200" indent="-457200">
              <a:buSzPct val="150000"/>
              <a:buFont typeface="Arial" panose="020B0604020202020204" pitchFamily="34" charset="0"/>
              <a:buChar char="•"/>
            </a:pPr>
            <a:r>
              <a:rPr lang="en-GB" sz="2000" dirty="0">
                <a:solidFill>
                  <a:srgbClr val="E5E3E3"/>
                </a:solidFill>
              </a:rPr>
              <a:t>Per LC Logarithmic with LAI</a:t>
            </a:r>
            <a:endParaRPr lang="en-US" sz="2000" dirty="0">
              <a:solidFill>
                <a:srgbClr val="E5E3E3"/>
              </a:solidFill>
            </a:endParaRPr>
          </a:p>
        </p:txBody>
      </p:sp>
      <p:sp>
        <p:nvSpPr>
          <p:cNvPr id="13" name="Rectangle 12">
            <a:extLst>
              <a:ext uri="{FF2B5EF4-FFF2-40B4-BE49-F238E27FC236}">
                <a16:creationId xmlns:a16="http://schemas.microsoft.com/office/drawing/2014/main" id="{717409BA-878F-4319-D3A6-89C633986693}"/>
              </a:ext>
            </a:extLst>
          </p:cNvPr>
          <p:cNvSpPr/>
          <p:nvPr/>
        </p:nvSpPr>
        <p:spPr>
          <a:xfrm>
            <a:off x="6157913" y="5671185"/>
            <a:ext cx="1685925" cy="44767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8B32252-603C-5DF9-A00C-44C8F920238F}"/>
              </a:ext>
            </a:extLst>
          </p:cNvPr>
          <p:cNvSpPr txBox="1"/>
          <p:nvPr/>
        </p:nvSpPr>
        <p:spPr>
          <a:xfrm>
            <a:off x="5905500" y="5590222"/>
            <a:ext cx="2438400" cy="707886"/>
          </a:xfrm>
          <a:prstGeom prst="rect">
            <a:avLst/>
          </a:prstGeom>
          <a:no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FPAR based</a:t>
            </a:r>
          </a:p>
          <a:p>
            <a:pPr marL="457200" indent="-457200">
              <a:buSzPct val="150000"/>
              <a:buFont typeface="Arial" panose="020B0604020202020204" pitchFamily="34" charset="0"/>
              <a:buChar char="•"/>
            </a:pPr>
            <a:r>
              <a:rPr lang="en-GB" sz="2000" dirty="0">
                <a:solidFill>
                  <a:srgbClr val="E5E3E3"/>
                </a:solidFill>
              </a:rPr>
              <a:t>LAI based</a:t>
            </a:r>
            <a:endParaRPr lang="en-US" sz="2000" dirty="0">
              <a:solidFill>
                <a:srgbClr val="E5E3E3"/>
              </a:solidFill>
            </a:endParaRPr>
          </a:p>
        </p:txBody>
      </p:sp>
      <p:sp>
        <p:nvSpPr>
          <p:cNvPr id="14" name="Rectangle 13">
            <a:extLst>
              <a:ext uri="{FF2B5EF4-FFF2-40B4-BE49-F238E27FC236}">
                <a16:creationId xmlns:a16="http://schemas.microsoft.com/office/drawing/2014/main" id="{DB9AE844-0F44-D21D-5A65-73A31F77E3EB}"/>
              </a:ext>
            </a:extLst>
          </p:cNvPr>
          <p:cNvSpPr/>
          <p:nvPr/>
        </p:nvSpPr>
        <p:spPr>
          <a:xfrm>
            <a:off x="9691688" y="5671185"/>
            <a:ext cx="1200150" cy="50577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3F1A15D-54A6-7354-3A28-144FE427FD08}"/>
              </a:ext>
            </a:extLst>
          </p:cNvPr>
          <p:cNvSpPr/>
          <p:nvPr/>
        </p:nvSpPr>
        <p:spPr>
          <a:xfrm>
            <a:off x="9258300" y="5714311"/>
            <a:ext cx="176212" cy="11498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2D4A86F-27FD-4C79-702F-579EFBBE36FC}"/>
              </a:ext>
            </a:extLst>
          </p:cNvPr>
          <p:cNvSpPr txBox="1"/>
          <p:nvPr/>
        </p:nvSpPr>
        <p:spPr>
          <a:xfrm>
            <a:off x="9182101" y="5590222"/>
            <a:ext cx="2438400" cy="707886"/>
          </a:xfrm>
          <a:prstGeom prst="rect">
            <a:avLst/>
          </a:prstGeom>
          <a:no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Threshold</a:t>
            </a:r>
          </a:p>
          <a:p>
            <a:pPr marL="457200" indent="-457200">
              <a:buSzPct val="150000"/>
              <a:buFont typeface="Arial" panose="020B0604020202020204" pitchFamily="34" charset="0"/>
              <a:buChar char="•"/>
            </a:pPr>
            <a:r>
              <a:rPr lang="en-GB" sz="2000" dirty="0">
                <a:solidFill>
                  <a:srgbClr val="E5E3E3"/>
                </a:solidFill>
              </a:rPr>
              <a:t>Exponential</a:t>
            </a:r>
            <a:endParaRPr lang="en-US" sz="2000" dirty="0">
              <a:solidFill>
                <a:srgbClr val="E5E3E3"/>
              </a:solidFill>
            </a:endParaRPr>
          </a:p>
        </p:txBody>
      </p:sp>
      <p:sp>
        <p:nvSpPr>
          <p:cNvPr id="23" name="TextBox 22">
            <a:extLst>
              <a:ext uri="{FF2B5EF4-FFF2-40B4-BE49-F238E27FC236}">
                <a16:creationId xmlns:a16="http://schemas.microsoft.com/office/drawing/2014/main" id="{E70AADF1-9F47-44CE-B73C-7549BFA98257}"/>
              </a:ext>
            </a:extLst>
          </p:cNvPr>
          <p:cNvSpPr txBox="1"/>
          <p:nvPr/>
        </p:nvSpPr>
        <p:spPr>
          <a:xfrm>
            <a:off x="12163427" y="5671185"/>
            <a:ext cx="2438400" cy="1631216"/>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Constant</a:t>
            </a:r>
          </a:p>
          <a:p>
            <a:pPr marL="457200" indent="-457200">
              <a:buSzPct val="150000"/>
              <a:buFont typeface="Arial" panose="020B0604020202020204" pitchFamily="34" charset="0"/>
              <a:buChar char="•"/>
            </a:pPr>
            <a:r>
              <a:rPr lang="en-GB" sz="2000" dirty="0">
                <a:solidFill>
                  <a:srgbClr val="E5E3E3"/>
                </a:solidFill>
              </a:rPr>
              <a:t>Constant E</a:t>
            </a:r>
            <a:r>
              <a:rPr lang="en-GB" sz="2000" baseline="-25000" dirty="0">
                <a:solidFill>
                  <a:srgbClr val="E5E3E3"/>
                </a:solidFill>
              </a:rPr>
              <a:t>i</a:t>
            </a:r>
            <a:r>
              <a:rPr lang="en-GB" sz="2000" dirty="0">
                <a:solidFill>
                  <a:srgbClr val="E5E3E3"/>
                </a:solidFill>
              </a:rPr>
              <a:t>/P-rate</a:t>
            </a:r>
          </a:p>
          <a:p>
            <a:pPr marL="457200" indent="-457200">
              <a:buSzPct val="150000"/>
              <a:buFont typeface="Arial" panose="020B0604020202020204" pitchFamily="34" charset="0"/>
              <a:buChar char="•"/>
            </a:pPr>
            <a:r>
              <a:rPr lang="en-GB" sz="2000" dirty="0">
                <a:solidFill>
                  <a:srgbClr val="E5E3E3"/>
                </a:solidFill>
              </a:rPr>
              <a:t>E</a:t>
            </a:r>
            <a:r>
              <a:rPr lang="en-GB" sz="2000" baseline="-25000" dirty="0">
                <a:solidFill>
                  <a:srgbClr val="E5E3E3"/>
                </a:solidFill>
              </a:rPr>
              <a:t>p</a:t>
            </a:r>
            <a:r>
              <a:rPr lang="en-GB" sz="2000" dirty="0">
                <a:solidFill>
                  <a:srgbClr val="E5E3E3"/>
                </a:solidFill>
              </a:rPr>
              <a:t> module dependent</a:t>
            </a:r>
            <a:endParaRPr lang="en-US" sz="2000" dirty="0">
              <a:solidFill>
                <a:srgbClr val="E5E3E3"/>
              </a:solidFill>
            </a:endParaRPr>
          </a:p>
        </p:txBody>
      </p:sp>
      <p:sp>
        <p:nvSpPr>
          <p:cNvPr id="24" name="TextBox 23">
            <a:extLst>
              <a:ext uri="{FF2B5EF4-FFF2-40B4-BE49-F238E27FC236}">
                <a16:creationId xmlns:a16="http://schemas.microsoft.com/office/drawing/2014/main" id="{B3656B80-5BCF-5705-AAB3-6EAC76D5176B}"/>
              </a:ext>
            </a:extLst>
          </p:cNvPr>
          <p:cNvSpPr txBox="1"/>
          <p:nvPr/>
        </p:nvSpPr>
        <p:spPr>
          <a:xfrm>
            <a:off x="7534838" y="7366231"/>
            <a:ext cx="2438400" cy="1015663"/>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Monthly max.</a:t>
            </a:r>
          </a:p>
          <a:p>
            <a:pPr marL="457200" indent="-457200">
              <a:buSzPct val="150000"/>
              <a:buFont typeface="Arial" panose="020B0604020202020204" pitchFamily="34" charset="0"/>
              <a:buChar char="•"/>
            </a:pPr>
            <a:r>
              <a:rPr lang="en-GB" sz="2000" dirty="0">
                <a:solidFill>
                  <a:srgbClr val="E5E3E3"/>
                </a:solidFill>
              </a:rPr>
              <a:t>Daily max.</a:t>
            </a:r>
          </a:p>
          <a:p>
            <a:pPr marL="457200" indent="-457200">
              <a:buSzPct val="150000"/>
              <a:buFont typeface="Arial" panose="020B0604020202020204" pitchFamily="34" charset="0"/>
              <a:buChar char="•"/>
            </a:pPr>
            <a:r>
              <a:rPr lang="en-GB" sz="2000" dirty="0">
                <a:solidFill>
                  <a:srgbClr val="E5E3E3"/>
                </a:solidFill>
              </a:rPr>
              <a:t>Lightning freq.</a:t>
            </a:r>
            <a:endParaRPr lang="en-US" sz="2000" dirty="0">
              <a:solidFill>
                <a:srgbClr val="E5E3E3"/>
              </a:solidFill>
            </a:endParaRPr>
          </a:p>
        </p:txBody>
      </p:sp>
      <p:sp>
        <p:nvSpPr>
          <p:cNvPr id="4" name="Rectangle 3">
            <a:hlinkClick r:id="rId6" action="ppaction://hlinksldjump"/>
            <a:extLst>
              <a:ext uri="{FF2B5EF4-FFF2-40B4-BE49-F238E27FC236}">
                <a16:creationId xmlns:a16="http://schemas.microsoft.com/office/drawing/2014/main" id="{A977D273-1B2B-E83F-9B0B-01A1AFB732C0}"/>
              </a:ext>
            </a:extLst>
          </p:cNvPr>
          <p:cNvSpPr/>
          <p:nvPr/>
        </p:nvSpPr>
        <p:spPr>
          <a:xfrm>
            <a:off x="2772833" y="5528732"/>
            <a:ext cx="2457079" cy="4275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hlinkClick r:id="rId7" action="ppaction://hlinksldjump"/>
            <a:extLst>
              <a:ext uri="{FF2B5EF4-FFF2-40B4-BE49-F238E27FC236}">
                <a16:creationId xmlns:a16="http://schemas.microsoft.com/office/drawing/2014/main" id="{314651A4-1AD4-BC6A-AA33-1E31A9A127AE}"/>
              </a:ext>
            </a:extLst>
          </p:cNvPr>
          <p:cNvSpPr/>
          <p:nvPr/>
        </p:nvSpPr>
        <p:spPr>
          <a:xfrm>
            <a:off x="2754154" y="5956298"/>
            <a:ext cx="2457079" cy="57150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hlinkClick r:id="rId8" action="ppaction://hlinksldjump"/>
            <a:extLst>
              <a:ext uri="{FF2B5EF4-FFF2-40B4-BE49-F238E27FC236}">
                <a16:creationId xmlns:a16="http://schemas.microsoft.com/office/drawing/2014/main" id="{14C8C6DF-A31D-B7FA-ADA6-BE16BAEF4C3B}"/>
              </a:ext>
            </a:extLst>
          </p:cNvPr>
          <p:cNvSpPr/>
          <p:nvPr/>
        </p:nvSpPr>
        <p:spPr>
          <a:xfrm>
            <a:off x="2769871" y="6527799"/>
            <a:ext cx="2457079" cy="12494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hlinkClick r:id="rId9" action="ppaction://hlinksldjump"/>
            <a:extLst>
              <a:ext uri="{FF2B5EF4-FFF2-40B4-BE49-F238E27FC236}">
                <a16:creationId xmlns:a16="http://schemas.microsoft.com/office/drawing/2014/main" id="{FDA25863-06CB-6EAA-84D0-E96A0B569049}"/>
              </a:ext>
            </a:extLst>
          </p:cNvPr>
          <p:cNvSpPr/>
          <p:nvPr/>
        </p:nvSpPr>
        <p:spPr>
          <a:xfrm>
            <a:off x="5896160" y="5516950"/>
            <a:ext cx="2457079" cy="4275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hlinkClick r:id="rId10" action="ppaction://hlinksldjump"/>
            <a:extLst>
              <a:ext uri="{FF2B5EF4-FFF2-40B4-BE49-F238E27FC236}">
                <a16:creationId xmlns:a16="http://schemas.microsoft.com/office/drawing/2014/main" id="{34A5BDB2-AA55-DFF1-A05C-7427CCE1CCC0}"/>
              </a:ext>
            </a:extLst>
          </p:cNvPr>
          <p:cNvSpPr/>
          <p:nvPr/>
        </p:nvSpPr>
        <p:spPr>
          <a:xfrm>
            <a:off x="5905500" y="5938217"/>
            <a:ext cx="2457079" cy="4275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hlinkClick r:id="rId11" action="ppaction://hlinksldjump"/>
            <a:extLst>
              <a:ext uri="{FF2B5EF4-FFF2-40B4-BE49-F238E27FC236}">
                <a16:creationId xmlns:a16="http://schemas.microsoft.com/office/drawing/2014/main" id="{84690447-8B9D-984B-0364-51324953C273}"/>
              </a:ext>
            </a:extLst>
          </p:cNvPr>
          <p:cNvSpPr/>
          <p:nvPr/>
        </p:nvSpPr>
        <p:spPr>
          <a:xfrm>
            <a:off x="9028160" y="5497950"/>
            <a:ext cx="2457079" cy="4275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hlinkClick r:id="rId12" action="ppaction://hlinksldjump"/>
            <a:extLst>
              <a:ext uri="{FF2B5EF4-FFF2-40B4-BE49-F238E27FC236}">
                <a16:creationId xmlns:a16="http://schemas.microsoft.com/office/drawing/2014/main" id="{54E0D438-7C8A-03CA-5B6D-8B1A4C6236D7}"/>
              </a:ext>
            </a:extLst>
          </p:cNvPr>
          <p:cNvSpPr/>
          <p:nvPr/>
        </p:nvSpPr>
        <p:spPr>
          <a:xfrm>
            <a:off x="9028160" y="5918649"/>
            <a:ext cx="2457079" cy="4275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hlinkClick r:id="rId13" action="ppaction://hlinksldjump"/>
            <a:extLst>
              <a:ext uri="{FF2B5EF4-FFF2-40B4-BE49-F238E27FC236}">
                <a16:creationId xmlns:a16="http://schemas.microsoft.com/office/drawing/2014/main" id="{66B618FA-565E-2E3C-FBDF-F18C1352AF56}"/>
              </a:ext>
            </a:extLst>
          </p:cNvPr>
          <p:cNvSpPr/>
          <p:nvPr/>
        </p:nvSpPr>
        <p:spPr>
          <a:xfrm>
            <a:off x="12144747" y="5536168"/>
            <a:ext cx="2457079" cy="47093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hlinkClick r:id="rId14" action="ppaction://hlinksldjump"/>
            <a:extLst>
              <a:ext uri="{FF2B5EF4-FFF2-40B4-BE49-F238E27FC236}">
                <a16:creationId xmlns:a16="http://schemas.microsoft.com/office/drawing/2014/main" id="{55C4E02D-0532-D0C4-1530-19C05F34B07E}"/>
              </a:ext>
            </a:extLst>
          </p:cNvPr>
          <p:cNvSpPr/>
          <p:nvPr/>
        </p:nvSpPr>
        <p:spPr>
          <a:xfrm>
            <a:off x="12160160" y="6006583"/>
            <a:ext cx="2457079" cy="5715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hlinkClick r:id="rId15" action="ppaction://hlinksldjump"/>
            <a:extLst>
              <a:ext uri="{FF2B5EF4-FFF2-40B4-BE49-F238E27FC236}">
                <a16:creationId xmlns:a16="http://schemas.microsoft.com/office/drawing/2014/main" id="{B03EAFA7-4A7E-EEC0-AC11-551BBE0103EE}"/>
              </a:ext>
            </a:extLst>
          </p:cNvPr>
          <p:cNvSpPr/>
          <p:nvPr/>
        </p:nvSpPr>
        <p:spPr>
          <a:xfrm>
            <a:off x="12160160" y="6578083"/>
            <a:ext cx="2457079" cy="78814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hlinkClick r:id="rId16" action="ppaction://hlinksldjump"/>
            <a:extLst>
              <a:ext uri="{FF2B5EF4-FFF2-40B4-BE49-F238E27FC236}">
                <a16:creationId xmlns:a16="http://schemas.microsoft.com/office/drawing/2014/main" id="{3BDB10DB-8C99-ABAB-3BEF-91AE9C256850}"/>
              </a:ext>
            </a:extLst>
          </p:cNvPr>
          <p:cNvSpPr/>
          <p:nvPr/>
        </p:nvSpPr>
        <p:spPr>
          <a:xfrm>
            <a:off x="7516159" y="7338726"/>
            <a:ext cx="2457079" cy="40009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hlinkClick r:id="rId17" action="ppaction://hlinksldjump"/>
            <a:extLst>
              <a:ext uri="{FF2B5EF4-FFF2-40B4-BE49-F238E27FC236}">
                <a16:creationId xmlns:a16="http://schemas.microsoft.com/office/drawing/2014/main" id="{78272FD2-C4D6-D4D1-8BC1-36821014E035}"/>
              </a:ext>
            </a:extLst>
          </p:cNvPr>
          <p:cNvSpPr/>
          <p:nvPr/>
        </p:nvSpPr>
        <p:spPr>
          <a:xfrm>
            <a:off x="7534838" y="7742316"/>
            <a:ext cx="2457079" cy="3089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hlinkClick r:id="rId18" action="ppaction://hlinksldjump"/>
            <a:extLst>
              <a:ext uri="{FF2B5EF4-FFF2-40B4-BE49-F238E27FC236}">
                <a16:creationId xmlns:a16="http://schemas.microsoft.com/office/drawing/2014/main" id="{B805F1D8-E3EA-B40C-E0CE-F817489105EB}"/>
              </a:ext>
            </a:extLst>
          </p:cNvPr>
          <p:cNvSpPr/>
          <p:nvPr/>
        </p:nvSpPr>
        <p:spPr>
          <a:xfrm>
            <a:off x="7534838" y="8047079"/>
            <a:ext cx="2457079" cy="4761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572786C1-99AE-69D2-6C9B-389CD452885F}"/>
              </a:ext>
            </a:extLst>
          </p:cNvPr>
          <p:cNvSpPr txBox="1"/>
          <p:nvPr/>
        </p:nvSpPr>
        <p:spPr>
          <a:xfrm>
            <a:off x="14568606" y="1549346"/>
            <a:ext cx="2797693" cy="338554"/>
          </a:xfrm>
          <a:prstGeom prst="rect">
            <a:avLst/>
          </a:prstGeom>
          <a:noFill/>
        </p:spPr>
        <p:txBody>
          <a:bodyPr wrap="square" rtlCol="0">
            <a:spAutoFit/>
          </a:bodyPr>
          <a:lstStyle/>
          <a:p>
            <a:pPr algn="ctr"/>
            <a:r>
              <a:rPr lang="en-GB" sz="1600" dirty="0"/>
              <a:t>Zhong et al. (2022)</a:t>
            </a:r>
            <a:endParaRPr lang="en-US" sz="1600" dirty="0"/>
          </a:p>
        </p:txBody>
      </p:sp>
      <p:pic>
        <p:nvPicPr>
          <p:cNvPr id="30" name="Picture 29">
            <a:extLst>
              <a:ext uri="{FF2B5EF4-FFF2-40B4-BE49-F238E27FC236}">
                <a16:creationId xmlns:a16="http://schemas.microsoft.com/office/drawing/2014/main" id="{44D36FCF-4B3D-7245-BF5A-BFED8ABD3573}"/>
              </a:ext>
            </a:extLst>
          </p:cNvPr>
          <p:cNvPicPr>
            <a:picLocks noChangeAspect="1"/>
          </p:cNvPicPr>
          <p:nvPr/>
        </p:nvPicPr>
        <p:blipFill>
          <a:blip r:embed="rId19"/>
          <a:stretch>
            <a:fillRect/>
          </a:stretch>
        </p:blipFill>
        <p:spPr>
          <a:xfrm>
            <a:off x="15247452" y="1887900"/>
            <a:ext cx="1440000" cy="1440000"/>
          </a:xfrm>
          <a:prstGeom prst="rect">
            <a:avLst/>
          </a:prstGeom>
        </p:spPr>
      </p:pic>
      <p:sp>
        <p:nvSpPr>
          <p:cNvPr id="31" name="TextBox 30">
            <a:extLst>
              <a:ext uri="{FF2B5EF4-FFF2-40B4-BE49-F238E27FC236}">
                <a16:creationId xmlns:a16="http://schemas.microsoft.com/office/drawing/2014/main" id="{87D63F70-3534-1648-D92B-F8C6A6587F95}"/>
              </a:ext>
            </a:extLst>
          </p:cNvPr>
          <p:cNvSpPr txBox="1"/>
          <p:nvPr/>
        </p:nvSpPr>
        <p:spPr>
          <a:xfrm>
            <a:off x="14438489" y="3327900"/>
            <a:ext cx="2927221" cy="338554"/>
          </a:xfrm>
          <a:prstGeom prst="rect">
            <a:avLst/>
          </a:prstGeom>
          <a:noFill/>
        </p:spPr>
        <p:txBody>
          <a:bodyPr wrap="square" rtlCol="0">
            <a:spAutoFit/>
          </a:bodyPr>
          <a:lstStyle/>
          <a:p>
            <a:pPr algn="ctr"/>
            <a:r>
              <a:rPr lang="en-GB" sz="1600" dirty="0"/>
              <a:t>Van Dijk and </a:t>
            </a:r>
            <a:r>
              <a:rPr lang="en-GB" sz="1600" dirty="0" err="1"/>
              <a:t>Bruijnzeel</a:t>
            </a:r>
            <a:r>
              <a:rPr lang="en-GB" sz="1600" dirty="0"/>
              <a:t> (2001)</a:t>
            </a:r>
            <a:endParaRPr lang="en-US" sz="1600" dirty="0"/>
          </a:p>
        </p:txBody>
      </p:sp>
      <p:pic>
        <p:nvPicPr>
          <p:cNvPr id="33" name="Picture 32">
            <a:extLst>
              <a:ext uri="{FF2B5EF4-FFF2-40B4-BE49-F238E27FC236}">
                <a16:creationId xmlns:a16="http://schemas.microsoft.com/office/drawing/2014/main" id="{DCBFC52D-FBD4-2CF0-79C7-D5ABB510F3EC}"/>
              </a:ext>
            </a:extLst>
          </p:cNvPr>
          <p:cNvPicPr>
            <a:picLocks noChangeAspect="1"/>
          </p:cNvPicPr>
          <p:nvPr/>
        </p:nvPicPr>
        <p:blipFill>
          <a:blip r:embed="rId20"/>
          <a:stretch>
            <a:fillRect/>
          </a:stretch>
        </p:blipFill>
        <p:spPr>
          <a:xfrm>
            <a:off x="15296875" y="3666454"/>
            <a:ext cx="1440000" cy="1440000"/>
          </a:xfrm>
          <a:prstGeom prst="rect">
            <a:avLst/>
          </a:prstGeom>
        </p:spPr>
      </p:pic>
    </p:spTree>
    <p:extLst>
      <p:ext uri="{BB962C8B-B14F-4D97-AF65-F5344CB8AC3E}">
        <p14:creationId xmlns:p14="http://schemas.microsoft.com/office/powerpoint/2010/main" val="7503169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A6E66-4CA2-917B-4310-2F814EB4CE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D5D710-2910-0C6F-56A5-8B65B1685F7D}"/>
              </a:ext>
            </a:extLst>
          </p:cNvPr>
          <p:cNvSpPr>
            <a:spLocks noGrp="1"/>
          </p:cNvSpPr>
          <p:nvPr>
            <p:ph type="title"/>
          </p:nvPr>
        </p:nvSpPr>
        <p:spPr/>
        <p:txBody>
          <a:bodyPr/>
          <a:lstStyle/>
          <a:p>
            <a:r>
              <a:rPr lang="en-GB" dirty="0"/>
              <a:t>Rainfall interception</a:t>
            </a:r>
            <a:endParaRPr lang="en-US" dirty="0"/>
          </a:p>
        </p:txBody>
      </p:sp>
      <p:sp>
        <p:nvSpPr>
          <p:cNvPr id="5" name="Rectangle 4">
            <a:hlinkClick r:id="rId2" action="ppaction://hlinksldjump"/>
            <a:extLst>
              <a:ext uri="{FF2B5EF4-FFF2-40B4-BE49-F238E27FC236}">
                <a16:creationId xmlns:a16="http://schemas.microsoft.com/office/drawing/2014/main" id="{8BC0BB0A-913E-8958-440F-89E12C483E03}"/>
              </a:ext>
            </a:extLst>
          </p:cNvPr>
          <p:cNvSpPr/>
          <p:nvPr/>
        </p:nvSpPr>
        <p:spPr>
          <a:xfrm>
            <a:off x="12815755" y="-33368"/>
            <a:ext cx="2369120"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hlinkClick r:id="rId3" action="ppaction://hlinksldjump"/>
            <a:extLst>
              <a:ext uri="{FF2B5EF4-FFF2-40B4-BE49-F238E27FC236}">
                <a16:creationId xmlns:a16="http://schemas.microsoft.com/office/drawing/2014/main" id="{A58BD94F-157B-BBC3-63CE-BBC942757781}"/>
              </a:ext>
            </a:extLst>
          </p:cNvPr>
          <p:cNvSpPr/>
          <p:nvPr/>
        </p:nvSpPr>
        <p:spPr>
          <a:xfrm>
            <a:off x="1" y="0"/>
            <a:ext cx="12815754"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D957C39B-F510-D1B0-C181-90DD9AE1C0A5}"/>
              </a:ext>
            </a:extLst>
          </p:cNvPr>
          <p:cNvSpPr txBox="1"/>
          <p:nvPr/>
        </p:nvSpPr>
        <p:spPr>
          <a:xfrm>
            <a:off x="112889" y="1487651"/>
            <a:ext cx="3172178" cy="3785652"/>
          </a:xfrm>
          <a:prstGeom prst="rect">
            <a:avLst/>
          </a:prstGeom>
          <a:noFill/>
        </p:spPr>
        <p:txBody>
          <a:bodyPr wrap="square" rtlCol="0">
            <a:spAutoFit/>
          </a:bodyPr>
          <a:lstStyle/>
          <a:p>
            <a:r>
              <a:rPr lang="en-GB" sz="2000" dirty="0"/>
              <a:t>INPUT VARIABLES</a:t>
            </a:r>
          </a:p>
          <a:p>
            <a:endParaRPr lang="en-GB" sz="2000" dirty="0"/>
          </a:p>
          <a:p>
            <a:pPr marL="342900" indent="-342900">
              <a:buFont typeface="Arial" panose="020B0604020202020204" pitchFamily="34" charset="0"/>
              <a:buChar char="•"/>
            </a:pPr>
            <a:r>
              <a:rPr lang="en-GB" sz="2000" dirty="0" err="1">
                <a:solidFill>
                  <a:srgbClr val="8CB3D3"/>
                </a:solidFill>
              </a:rPr>
              <a:t>P</a:t>
            </a:r>
            <a:r>
              <a:rPr lang="en-GB" sz="2000" baseline="-25000" dirty="0" err="1">
                <a:solidFill>
                  <a:srgbClr val="8CB3D3"/>
                </a:solidFill>
              </a:rPr>
              <a:t>daily</a:t>
            </a:r>
            <a:endParaRPr lang="en-GB" sz="2000" dirty="0">
              <a:solidFill>
                <a:srgbClr val="8CB3D3"/>
              </a:solidFill>
            </a:endParaRPr>
          </a:p>
          <a:p>
            <a:pPr marL="342900" indent="-342900">
              <a:buFont typeface="Arial" panose="020B0604020202020204" pitchFamily="34" charset="0"/>
              <a:buChar char="•"/>
            </a:pPr>
            <a:endParaRPr lang="en-GB" sz="2000" dirty="0">
              <a:solidFill>
                <a:srgbClr val="8CB3D3"/>
              </a:solidFill>
            </a:endParaRPr>
          </a:p>
          <a:p>
            <a:pPr marL="342900" indent="-342900">
              <a:buFont typeface="Arial" panose="020B0604020202020204" pitchFamily="34" charset="0"/>
              <a:buChar char="•"/>
            </a:pPr>
            <a:r>
              <a:rPr lang="en-GB" sz="2000" dirty="0" err="1">
                <a:solidFill>
                  <a:srgbClr val="E5E3E3"/>
                </a:solidFill>
              </a:rPr>
              <a:t>P</a:t>
            </a:r>
            <a:r>
              <a:rPr lang="en-GB" sz="2000" baseline="-25000" dirty="0" err="1">
                <a:solidFill>
                  <a:srgbClr val="E5E3E3"/>
                </a:solidFill>
              </a:rPr>
              <a:t>hourly</a:t>
            </a:r>
            <a:endParaRPr lang="en-GB" sz="2000" baseline="-25000" dirty="0">
              <a:solidFill>
                <a:srgbClr val="E5E3E3"/>
              </a:solidFill>
            </a:endParaRPr>
          </a:p>
          <a:p>
            <a:pPr marL="342900" indent="-342900">
              <a:buFont typeface="Arial" panose="020B0604020202020204" pitchFamily="34" charset="0"/>
              <a:buChar char="•"/>
            </a:pPr>
            <a:r>
              <a:rPr lang="en-GB" sz="2000" dirty="0">
                <a:solidFill>
                  <a:srgbClr val="E5E3E3"/>
                </a:solidFill>
              </a:rPr>
              <a:t>P</a:t>
            </a:r>
            <a:r>
              <a:rPr lang="en-GB" sz="2000" baseline="-25000" dirty="0">
                <a:solidFill>
                  <a:srgbClr val="E5E3E3"/>
                </a:solidFill>
              </a:rPr>
              <a:t>3hourly</a:t>
            </a:r>
          </a:p>
          <a:p>
            <a:pPr marL="342900" indent="-342900">
              <a:buFont typeface="Arial" panose="020B0604020202020204" pitchFamily="34" charset="0"/>
              <a:buChar char="•"/>
            </a:pPr>
            <a:r>
              <a:rPr lang="en-GB" sz="2000" dirty="0">
                <a:solidFill>
                  <a:srgbClr val="E5E3E3"/>
                </a:solidFill>
              </a:rPr>
              <a:t>Lightning freq.</a:t>
            </a:r>
          </a:p>
          <a:p>
            <a:pPr marL="342900" indent="-342900">
              <a:buFont typeface="Arial" panose="020B0604020202020204" pitchFamily="34" charset="0"/>
              <a:buChar char="•"/>
            </a:pPr>
            <a:r>
              <a:rPr lang="en-GB" sz="2000" dirty="0">
                <a:solidFill>
                  <a:srgbClr val="E5E3E3"/>
                </a:solidFill>
              </a:rPr>
              <a:t>E</a:t>
            </a:r>
            <a:r>
              <a:rPr lang="en-GB" sz="2000" baseline="-25000" dirty="0">
                <a:solidFill>
                  <a:srgbClr val="E5E3E3"/>
                </a:solidFill>
              </a:rPr>
              <a:t>p</a:t>
            </a:r>
            <a:endParaRPr lang="en-GB" sz="2000" dirty="0">
              <a:solidFill>
                <a:srgbClr val="E5E3E3"/>
              </a:solidFill>
            </a:endParaRPr>
          </a:p>
          <a:p>
            <a:pPr marL="342900" indent="-342900">
              <a:buFont typeface="Arial" panose="020B0604020202020204" pitchFamily="34" charset="0"/>
              <a:buChar char="•"/>
            </a:pPr>
            <a:r>
              <a:rPr lang="en-GB" sz="2000" dirty="0">
                <a:solidFill>
                  <a:srgbClr val="E5E3E3"/>
                </a:solidFill>
              </a:rPr>
              <a:t>CI</a:t>
            </a:r>
          </a:p>
          <a:p>
            <a:pPr marL="342900" indent="-342900">
              <a:buFont typeface="Arial" panose="020B0604020202020204" pitchFamily="34" charset="0"/>
              <a:buChar char="•"/>
            </a:pPr>
            <a:r>
              <a:rPr lang="en-GB" sz="2000" dirty="0">
                <a:solidFill>
                  <a:srgbClr val="8CB3D3"/>
                </a:solidFill>
              </a:rPr>
              <a:t>Land Cover</a:t>
            </a:r>
          </a:p>
          <a:p>
            <a:pPr marL="342900" indent="-342900">
              <a:buFont typeface="Arial" panose="020B0604020202020204" pitchFamily="34" charset="0"/>
              <a:buChar char="•"/>
            </a:pPr>
            <a:r>
              <a:rPr lang="en-GB" sz="2000" dirty="0">
                <a:solidFill>
                  <a:srgbClr val="E5E3E3"/>
                </a:solidFill>
              </a:rPr>
              <a:t>FPAR</a:t>
            </a:r>
          </a:p>
          <a:p>
            <a:pPr marL="342900" indent="-342900">
              <a:buFont typeface="Arial" panose="020B0604020202020204" pitchFamily="34" charset="0"/>
              <a:buChar char="•"/>
            </a:pPr>
            <a:r>
              <a:rPr lang="en-GB" sz="2000" dirty="0">
                <a:solidFill>
                  <a:srgbClr val="8CB3D3"/>
                </a:solidFill>
              </a:rPr>
              <a:t>LAI</a:t>
            </a:r>
          </a:p>
        </p:txBody>
      </p:sp>
      <p:pic>
        <p:nvPicPr>
          <p:cNvPr id="8" name="Picture 7">
            <a:extLst>
              <a:ext uri="{FF2B5EF4-FFF2-40B4-BE49-F238E27FC236}">
                <a16:creationId xmlns:a16="http://schemas.microsoft.com/office/drawing/2014/main" id="{2C9C819A-E12A-7526-9691-7431729301A2}"/>
              </a:ext>
            </a:extLst>
          </p:cNvPr>
          <p:cNvPicPr>
            <a:picLocks noChangeAspect="1"/>
          </p:cNvPicPr>
          <p:nvPr/>
        </p:nvPicPr>
        <p:blipFill>
          <a:blip r:embed="rId4"/>
          <a:stretch>
            <a:fillRect/>
          </a:stretch>
        </p:blipFill>
        <p:spPr>
          <a:xfrm>
            <a:off x="2556450" y="1702300"/>
            <a:ext cx="12111590" cy="6606322"/>
          </a:xfrm>
          <a:prstGeom prst="rect">
            <a:avLst/>
          </a:prstGeom>
        </p:spPr>
      </p:pic>
      <p:sp>
        <p:nvSpPr>
          <p:cNvPr id="10" name="Rectangle 9">
            <a:hlinkClick r:id="rId5" action="ppaction://hlinksldjump"/>
            <a:extLst>
              <a:ext uri="{FF2B5EF4-FFF2-40B4-BE49-F238E27FC236}">
                <a16:creationId xmlns:a16="http://schemas.microsoft.com/office/drawing/2014/main" id="{BD077E6C-847C-8755-EBEF-0671C8C42AE0}"/>
              </a:ext>
            </a:extLst>
          </p:cNvPr>
          <p:cNvSpPr/>
          <p:nvPr/>
        </p:nvSpPr>
        <p:spPr>
          <a:xfrm>
            <a:off x="15207454" y="-32869"/>
            <a:ext cx="2133602"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8C9D1EC-5230-71E9-5A28-6F4A078ED118}"/>
              </a:ext>
            </a:extLst>
          </p:cNvPr>
          <p:cNvSpPr txBox="1"/>
          <p:nvPr/>
        </p:nvSpPr>
        <p:spPr>
          <a:xfrm>
            <a:off x="2738437" y="5590222"/>
            <a:ext cx="2438400" cy="1938992"/>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Constant</a:t>
            </a:r>
          </a:p>
          <a:p>
            <a:pPr marL="457200" indent="-457200">
              <a:buSzPct val="150000"/>
              <a:buFont typeface="Arial" panose="020B0604020202020204" pitchFamily="34" charset="0"/>
              <a:buChar char="•"/>
            </a:pPr>
            <a:r>
              <a:rPr lang="en-GB" sz="2000" dirty="0">
                <a:solidFill>
                  <a:srgbClr val="E5E3E3"/>
                </a:solidFill>
              </a:rPr>
              <a:t>Per LC linear with LAI</a:t>
            </a:r>
          </a:p>
          <a:p>
            <a:pPr marL="457200" indent="-457200">
              <a:buSzPct val="150000"/>
              <a:buFont typeface="Arial" panose="020B0604020202020204" pitchFamily="34" charset="0"/>
              <a:buChar char="•"/>
            </a:pPr>
            <a:r>
              <a:rPr lang="en-GB" sz="2000" dirty="0">
                <a:solidFill>
                  <a:srgbClr val="31434A"/>
                </a:solidFill>
              </a:rPr>
              <a:t>Per LC Logarithmic with LAI</a:t>
            </a:r>
            <a:endParaRPr lang="en-US" sz="2000" dirty="0">
              <a:solidFill>
                <a:srgbClr val="31434A"/>
              </a:solidFill>
            </a:endParaRPr>
          </a:p>
        </p:txBody>
      </p:sp>
      <p:sp>
        <p:nvSpPr>
          <p:cNvPr id="13" name="Rectangle 12">
            <a:extLst>
              <a:ext uri="{FF2B5EF4-FFF2-40B4-BE49-F238E27FC236}">
                <a16:creationId xmlns:a16="http://schemas.microsoft.com/office/drawing/2014/main" id="{AC834213-2162-39DB-EF91-89A7537C2D2A}"/>
              </a:ext>
            </a:extLst>
          </p:cNvPr>
          <p:cNvSpPr/>
          <p:nvPr/>
        </p:nvSpPr>
        <p:spPr>
          <a:xfrm>
            <a:off x="6157913" y="5671185"/>
            <a:ext cx="1685925" cy="44767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673E0E2-94AF-2DC8-77B9-7E7450F7CA9C}"/>
              </a:ext>
            </a:extLst>
          </p:cNvPr>
          <p:cNvSpPr txBox="1"/>
          <p:nvPr/>
        </p:nvSpPr>
        <p:spPr>
          <a:xfrm>
            <a:off x="5905500" y="5590222"/>
            <a:ext cx="2438400" cy="707886"/>
          </a:xfrm>
          <a:prstGeom prst="rect">
            <a:avLst/>
          </a:prstGeom>
          <a:no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FPAR based</a:t>
            </a:r>
          </a:p>
          <a:p>
            <a:pPr marL="457200" indent="-457200">
              <a:buSzPct val="150000"/>
              <a:buFont typeface="Arial" panose="020B0604020202020204" pitchFamily="34" charset="0"/>
              <a:buChar char="•"/>
            </a:pPr>
            <a:r>
              <a:rPr lang="en-GB" sz="2000" dirty="0">
                <a:solidFill>
                  <a:srgbClr val="E5E3E3"/>
                </a:solidFill>
              </a:rPr>
              <a:t>LAI based</a:t>
            </a:r>
            <a:endParaRPr lang="en-US" sz="2000" dirty="0">
              <a:solidFill>
                <a:srgbClr val="E5E3E3"/>
              </a:solidFill>
            </a:endParaRPr>
          </a:p>
        </p:txBody>
      </p:sp>
      <p:sp>
        <p:nvSpPr>
          <p:cNvPr id="14" name="Rectangle 13">
            <a:extLst>
              <a:ext uri="{FF2B5EF4-FFF2-40B4-BE49-F238E27FC236}">
                <a16:creationId xmlns:a16="http://schemas.microsoft.com/office/drawing/2014/main" id="{0F272825-F6F1-E330-7342-B920FA642831}"/>
              </a:ext>
            </a:extLst>
          </p:cNvPr>
          <p:cNvSpPr/>
          <p:nvPr/>
        </p:nvSpPr>
        <p:spPr>
          <a:xfrm>
            <a:off x="9691688" y="5671185"/>
            <a:ext cx="1200150" cy="50577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7722F78-2B0C-36A3-AA63-5E0CA3001E0B}"/>
              </a:ext>
            </a:extLst>
          </p:cNvPr>
          <p:cNvSpPr/>
          <p:nvPr/>
        </p:nvSpPr>
        <p:spPr>
          <a:xfrm>
            <a:off x="9258300" y="5714311"/>
            <a:ext cx="176212" cy="11498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D8145FA5-F34F-AF55-7099-CD6C8F5432BF}"/>
              </a:ext>
            </a:extLst>
          </p:cNvPr>
          <p:cNvSpPr txBox="1"/>
          <p:nvPr/>
        </p:nvSpPr>
        <p:spPr>
          <a:xfrm>
            <a:off x="9182101" y="5590222"/>
            <a:ext cx="2438400" cy="707886"/>
          </a:xfrm>
          <a:prstGeom prst="rect">
            <a:avLst/>
          </a:prstGeom>
          <a:no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Threshold</a:t>
            </a:r>
          </a:p>
          <a:p>
            <a:pPr marL="457200" indent="-457200">
              <a:buSzPct val="150000"/>
              <a:buFont typeface="Arial" panose="020B0604020202020204" pitchFamily="34" charset="0"/>
              <a:buChar char="•"/>
            </a:pPr>
            <a:r>
              <a:rPr lang="en-GB" sz="2000" dirty="0">
                <a:solidFill>
                  <a:srgbClr val="E5E3E3"/>
                </a:solidFill>
              </a:rPr>
              <a:t>Exponential</a:t>
            </a:r>
            <a:endParaRPr lang="en-US" sz="2000" dirty="0">
              <a:solidFill>
                <a:srgbClr val="E5E3E3"/>
              </a:solidFill>
            </a:endParaRPr>
          </a:p>
        </p:txBody>
      </p:sp>
      <p:sp>
        <p:nvSpPr>
          <p:cNvPr id="23" name="TextBox 22">
            <a:extLst>
              <a:ext uri="{FF2B5EF4-FFF2-40B4-BE49-F238E27FC236}">
                <a16:creationId xmlns:a16="http://schemas.microsoft.com/office/drawing/2014/main" id="{ACE9EC70-B10D-5E17-47D0-6099870E5D3A}"/>
              </a:ext>
            </a:extLst>
          </p:cNvPr>
          <p:cNvSpPr txBox="1"/>
          <p:nvPr/>
        </p:nvSpPr>
        <p:spPr>
          <a:xfrm>
            <a:off x="12163427" y="5671185"/>
            <a:ext cx="2438400" cy="1631216"/>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Constant</a:t>
            </a:r>
          </a:p>
          <a:p>
            <a:pPr marL="457200" indent="-457200">
              <a:buSzPct val="150000"/>
              <a:buFont typeface="Arial" panose="020B0604020202020204" pitchFamily="34" charset="0"/>
              <a:buChar char="•"/>
            </a:pPr>
            <a:r>
              <a:rPr lang="en-GB" sz="2000" dirty="0">
                <a:solidFill>
                  <a:srgbClr val="E5E3E3"/>
                </a:solidFill>
              </a:rPr>
              <a:t>Constant E</a:t>
            </a:r>
            <a:r>
              <a:rPr lang="en-GB" sz="2000" baseline="-25000" dirty="0">
                <a:solidFill>
                  <a:srgbClr val="E5E3E3"/>
                </a:solidFill>
              </a:rPr>
              <a:t>i</a:t>
            </a:r>
            <a:r>
              <a:rPr lang="en-GB" sz="2000" dirty="0">
                <a:solidFill>
                  <a:srgbClr val="E5E3E3"/>
                </a:solidFill>
              </a:rPr>
              <a:t>/P-rate</a:t>
            </a:r>
          </a:p>
          <a:p>
            <a:pPr marL="457200" indent="-457200">
              <a:buSzPct val="150000"/>
              <a:buFont typeface="Arial" panose="020B0604020202020204" pitchFamily="34" charset="0"/>
              <a:buChar char="•"/>
            </a:pPr>
            <a:r>
              <a:rPr lang="en-GB" sz="2000" dirty="0">
                <a:solidFill>
                  <a:srgbClr val="E5E3E3"/>
                </a:solidFill>
              </a:rPr>
              <a:t>E</a:t>
            </a:r>
            <a:r>
              <a:rPr lang="en-GB" sz="2000" baseline="-25000" dirty="0">
                <a:solidFill>
                  <a:srgbClr val="E5E3E3"/>
                </a:solidFill>
              </a:rPr>
              <a:t>p</a:t>
            </a:r>
            <a:r>
              <a:rPr lang="en-GB" sz="2000" dirty="0">
                <a:solidFill>
                  <a:srgbClr val="E5E3E3"/>
                </a:solidFill>
              </a:rPr>
              <a:t> module dependent</a:t>
            </a:r>
            <a:endParaRPr lang="en-US" sz="2000" dirty="0">
              <a:solidFill>
                <a:srgbClr val="E5E3E3"/>
              </a:solidFill>
            </a:endParaRPr>
          </a:p>
        </p:txBody>
      </p:sp>
      <p:sp>
        <p:nvSpPr>
          <p:cNvPr id="24" name="TextBox 23">
            <a:extLst>
              <a:ext uri="{FF2B5EF4-FFF2-40B4-BE49-F238E27FC236}">
                <a16:creationId xmlns:a16="http://schemas.microsoft.com/office/drawing/2014/main" id="{8F093C1E-8A99-F1BF-B01E-61BDA58A9855}"/>
              </a:ext>
            </a:extLst>
          </p:cNvPr>
          <p:cNvSpPr txBox="1"/>
          <p:nvPr/>
        </p:nvSpPr>
        <p:spPr>
          <a:xfrm>
            <a:off x="7534838" y="7366231"/>
            <a:ext cx="2438400" cy="1015663"/>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Monthly max.</a:t>
            </a:r>
          </a:p>
          <a:p>
            <a:pPr marL="457200" indent="-457200">
              <a:buSzPct val="150000"/>
              <a:buFont typeface="Arial" panose="020B0604020202020204" pitchFamily="34" charset="0"/>
              <a:buChar char="•"/>
            </a:pPr>
            <a:r>
              <a:rPr lang="en-GB" sz="2000" dirty="0">
                <a:solidFill>
                  <a:srgbClr val="E5E3E3"/>
                </a:solidFill>
              </a:rPr>
              <a:t>Daily max.</a:t>
            </a:r>
          </a:p>
          <a:p>
            <a:pPr marL="457200" indent="-457200">
              <a:buSzPct val="150000"/>
              <a:buFont typeface="Arial" panose="020B0604020202020204" pitchFamily="34" charset="0"/>
              <a:buChar char="•"/>
            </a:pPr>
            <a:r>
              <a:rPr lang="en-GB" sz="2000" dirty="0">
                <a:solidFill>
                  <a:srgbClr val="E5E3E3"/>
                </a:solidFill>
              </a:rPr>
              <a:t>Lightning freq.</a:t>
            </a:r>
            <a:endParaRPr lang="en-US" sz="2000" dirty="0">
              <a:solidFill>
                <a:srgbClr val="E5E3E3"/>
              </a:solidFill>
            </a:endParaRPr>
          </a:p>
        </p:txBody>
      </p:sp>
      <p:sp>
        <p:nvSpPr>
          <p:cNvPr id="4" name="Rectangle 3">
            <a:hlinkClick r:id="rId6" action="ppaction://hlinksldjump"/>
            <a:extLst>
              <a:ext uri="{FF2B5EF4-FFF2-40B4-BE49-F238E27FC236}">
                <a16:creationId xmlns:a16="http://schemas.microsoft.com/office/drawing/2014/main" id="{22685095-1BE1-E97E-FF95-73DFFE456AD6}"/>
              </a:ext>
            </a:extLst>
          </p:cNvPr>
          <p:cNvSpPr/>
          <p:nvPr/>
        </p:nvSpPr>
        <p:spPr>
          <a:xfrm>
            <a:off x="2772833" y="5528732"/>
            <a:ext cx="2457079" cy="4275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hlinkClick r:id="rId7" action="ppaction://hlinksldjump"/>
            <a:extLst>
              <a:ext uri="{FF2B5EF4-FFF2-40B4-BE49-F238E27FC236}">
                <a16:creationId xmlns:a16="http://schemas.microsoft.com/office/drawing/2014/main" id="{A84864F3-A0C4-5188-BC0B-D464B48EC954}"/>
              </a:ext>
            </a:extLst>
          </p:cNvPr>
          <p:cNvSpPr/>
          <p:nvPr/>
        </p:nvSpPr>
        <p:spPr>
          <a:xfrm>
            <a:off x="2754154" y="5956298"/>
            <a:ext cx="2457079" cy="57150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hlinkClick r:id="rId8" action="ppaction://hlinksldjump"/>
            <a:extLst>
              <a:ext uri="{FF2B5EF4-FFF2-40B4-BE49-F238E27FC236}">
                <a16:creationId xmlns:a16="http://schemas.microsoft.com/office/drawing/2014/main" id="{CDA7287B-7AE3-F719-7DA1-B5243DAE99E2}"/>
              </a:ext>
            </a:extLst>
          </p:cNvPr>
          <p:cNvSpPr/>
          <p:nvPr/>
        </p:nvSpPr>
        <p:spPr>
          <a:xfrm>
            <a:off x="2769871" y="6527799"/>
            <a:ext cx="2457079" cy="12494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hlinkClick r:id="rId9" action="ppaction://hlinksldjump"/>
            <a:extLst>
              <a:ext uri="{FF2B5EF4-FFF2-40B4-BE49-F238E27FC236}">
                <a16:creationId xmlns:a16="http://schemas.microsoft.com/office/drawing/2014/main" id="{D267B21E-A3EA-9F13-79E4-A7071E2BD393}"/>
              </a:ext>
            </a:extLst>
          </p:cNvPr>
          <p:cNvSpPr/>
          <p:nvPr/>
        </p:nvSpPr>
        <p:spPr>
          <a:xfrm>
            <a:off x="5896160" y="5516950"/>
            <a:ext cx="2457079" cy="4275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hlinkClick r:id="rId10" action="ppaction://hlinksldjump"/>
            <a:extLst>
              <a:ext uri="{FF2B5EF4-FFF2-40B4-BE49-F238E27FC236}">
                <a16:creationId xmlns:a16="http://schemas.microsoft.com/office/drawing/2014/main" id="{DF023807-19E1-445A-594B-44107E25BE66}"/>
              </a:ext>
            </a:extLst>
          </p:cNvPr>
          <p:cNvSpPr/>
          <p:nvPr/>
        </p:nvSpPr>
        <p:spPr>
          <a:xfrm>
            <a:off x="5905500" y="5938217"/>
            <a:ext cx="2457079" cy="4275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hlinkClick r:id="rId11" action="ppaction://hlinksldjump"/>
            <a:extLst>
              <a:ext uri="{FF2B5EF4-FFF2-40B4-BE49-F238E27FC236}">
                <a16:creationId xmlns:a16="http://schemas.microsoft.com/office/drawing/2014/main" id="{5825D767-8EA8-5182-B7D4-6C3FD4D91148}"/>
              </a:ext>
            </a:extLst>
          </p:cNvPr>
          <p:cNvSpPr/>
          <p:nvPr/>
        </p:nvSpPr>
        <p:spPr>
          <a:xfrm>
            <a:off x="9028160" y="5497950"/>
            <a:ext cx="2457079" cy="4275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hlinkClick r:id="rId12" action="ppaction://hlinksldjump"/>
            <a:extLst>
              <a:ext uri="{FF2B5EF4-FFF2-40B4-BE49-F238E27FC236}">
                <a16:creationId xmlns:a16="http://schemas.microsoft.com/office/drawing/2014/main" id="{44252AC0-8869-5783-1EDB-EA5FB4006D0A}"/>
              </a:ext>
            </a:extLst>
          </p:cNvPr>
          <p:cNvSpPr/>
          <p:nvPr/>
        </p:nvSpPr>
        <p:spPr>
          <a:xfrm>
            <a:off x="9028160" y="5918649"/>
            <a:ext cx="2457079" cy="4275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hlinkClick r:id="rId13" action="ppaction://hlinksldjump"/>
            <a:extLst>
              <a:ext uri="{FF2B5EF4-FFF2-40B4-BE49-F238E27FC236}">
                <a16:creationId xmlns:a16="http://schemas.microsoft.com/office/drawing/2014/main" id="{F9938E41-276B-8C5E-620A-117F72CB8E40}"/>
              </a:ext>
            </a:extLst>
          </p:cNvPr>
          <p:cNvSpPr/>
          <p:nvPr/>
        </p:nvSpPr>
        <p:spPr>
          <a:xfrm>
            <a:off x="12144747" y="5536168"/>
            <a:ext cx="2457079" cy="47093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hlinkClick r:id="rId14" action="ppaction://hlinksldjump"/>
            <a:extLst>
              <a:ext uri="{FF2B5EF4-FFF2-40B4-BE49-F238E27FC236}">
                <a16:creationId xmlns:a16="http://schemas.microsoft.com/office/drawing/2014/main" id="{CAEC3EC6-A0B3-1627-3603-C2497955B1EF}"/>
              </a:ext>
            </a:extLst>
          </p:cNvPr>
          <p:cNvSpPr/>
          <p:nvPr/>
        </p:nvSpPr>
        <p:spPr>
          <a:xfrm>
            <a:off x="12160160" y="6006583"/>
            <a:ext cx="2457079" cy="5715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hlinkClick r:id="rId15" action="ppaction://hlinksldjump"/>
            <a:extLst>
              <a:ext uri="{FF2B5EF4-FFF2-40B4-BE49-F238E27FC236}">
                <a16:creationId xmlns:a16="http://schemas.microsoft.com/office/drawing/2014/main" id="{67317C5F-03FC-6C6D-32FB-9989D09D0C36}"/>
              </a:ext>
            </a:extLst>
          </p:cNvPr>
          <p:cNvSpPr/>
          <p:nvPr/>
        </p:nvSpPr>
        <p:spPr>
          <a:xfrm>
            <a:off x="12160160" y="6578083"/>
            <a:ext cx="2457079" cy="78814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hlinkClick r:id="rId16" action="ppaction://hlinksldjump"/>
            <a:extLst>
              <a:ext uri="{FF2B5EF4-FFF2-40B4-BE49-F238E27FC236}">
                <a16:creationId xmlns:a16="http://schemas.microsoft.com/office/drawing/2014/main" id="{AF31EE24-3F22-D1EA-32FB-C4F11BF2EB88}"/>
              </a:ext>
            </a:extLst>
          </p:cNvPr>
          <p:cNvSpPr/>
          <p:nvPr/>
        </p:nvSpPr>
        <p:spPr>
          <a:xfrm>
            <a:off x="7516159" y="7338726"/>
            <a:ext cx="2457079" cy="40009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hlinkClick r:id="rId17" action="ppaction://hlinksldjump"/>
            <a:extLst>
              <a:ext uri="{FF2B5EF4-FFF2-40B4-BE49-F238E27FC236}">
                <a16:creationId xmlns:a16="http://schemas.microsoft.com/office/drawing/2014/main" id="{B361234D-7A37-310A-9167-102ACF7E23D5}"/>
              </a:ext>
            </a:extLst>
          </p:cNvPr>
          <p:cNvSpPr/>
          <p:nvPr/>
        </p:nvSpPr>
        <p:spPr>
          <a:xfrm>
            <a:off x="7534838" y="7742316"/>
            <a:ext cx="2457079" cy="3089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hlinkClick r:id="rId18" action="ppaction://hlinksldjump"/>
            <a:extLst>
              <a:ext uri="{FF2B5EF4-FFF2-40B4-BE49-F238E27FC236}">
                <a16:creationId xmlns:a16="http://schemas.microsoft.com/office/drawing/2014/main" id="{EC6EEC5A-E7F4-6023-3A2A-855ED4255DBF}"/>
              </a:ext>
            </a:extLst>
          </p:cNvPr>
          <p:cNvSpPr/>
          <p:nvPr/>
        </p:nvSpPr>
        <p:spPr>
          <a:xfrm>
            <a:off x="7534838" y="8047079"/>
            <a:ext cx="2457079" cy="4761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5CDA824E-CF47-FAAC-D8C8-4D2BEBDF5A32}"/>
              </a:ext>
            </a:extLst>
          </p:cNvPr>
          <p:cNvSpPr txBox="1"/>
          <p:nvPr/>
        </p:nvSpPr>
        <p:spPr>
          <a:xfrm>
            <a:off x="14568606" y="1549346"/>
            <a:ext cx="2797693" cy="338554"/>
          </a:xfrm>
          <a:prstGeom prst="rect">
            <a:avLst/>
          </a:prstGeom>
          <a:noFill/>
        </p:spPr>
        <p:txBody>
          <a:bodyPr wrap="square" rtlCol="0">
            <a:spAutoFit/>
          </a:bodyPr>
          <a:lstStyle/>
          <a:p>
            <a:pPr algn="ctr"/>
            <a:r>
              <a:rPr lang="en-GB" sz="1600" dirty="0"/>
              <a:t>Galdos et al. (2012)</a:t>
            </a:r>
            <a:endParaRPr lang="en-US" sz="1600" dirty="0"/>
          </a:p>
        </p:txBody>
      </p:sp>
      <p:pic>
        <p:nvPicPr>
          <p:cNvPr id="31" name="Picture 30">
            <a:extLst>
              <a:ext uri="{FF2B5EF4-FFF2-40B4-BE49-F238E27FC236}">
                <a16:creationId xmlns:a16="http://schemas.microsoft.com/office/drawing/2014/main" id="{F97F223D-96F8-0914-8AF2-CC57D9B04A10}"/>
              </a:ext>
            </a:extLst>
          </p:cNvPr>
          <p:cNvPicPr>
            <a:picLocks noChangeAspect="1"/>
          </p:cNvPicPr>
          <p:nvPr/>
        </p:nvPicPr>
        <p:blipFill>
          <a:blip r:embed="rId19"/>
          <a:stretch>
            <a:fillRect/>
          </a:stretch>
        </p:blipFill>
        <p:spPr>
          <a:xfrm>
            <a:off x="15247452" y="1873056"/>
            <a:ext cx="1440000" cy="1440000"/>
          </a:xfrm>
          <a:prstGeom prst="rect">
            <a:avLst/>
          </a:prstGeom>
        </p:spPr>
      </p:pic>
      <p:sp>
        <p:nvSpPr>
          <p:cNvPr id="32" name="TextBox 31">
            <a:extLst>
              <a:ext uri="{FF2B5EF4-FFF2-40B4-BE49-F238E27FC236}">
                <a16:creationId xmlns:a16="http://schemas.microsoft.com/office/drawing/2014/main" id="{20F8EAE8-8461-BD1E-2ACF-EDD495E44D45}"/>
              </a:ext>
            </a:extLst>
          </p:cNvPr>
          <p:cNvSpPr txBox="1"/>
          <p:nvPr/>
        </p:nvSpPr>
        <p:spPr>
          <a:xfrm>
            <a:off x="14568605" y="3294058"/>
            <a:ext cx="2797693" cy="338554"/>
          </a:xfrm>
          <a:prstGeom prst="rect">
            <a:avLst/>
          </a:prstGeom>
          <a:noFill/>
        </p:spPr>
        <p:txBody>
          <a:bodyPr wrap="square" rtlCol="0">
            <a:spAutoFit/>
          </a:bodyPr>
          <a:lstStyle/>
          <a:p>
            <a:pPr algn="ctr"/>
            <a:r>
              <a:rPr lang="en-GB" sz="1600" dirty="0"/>
              <a:t>Menzel (1996)</a:t>
            </a:r>
            <a:endParaRPr lang="en-US" sz="1600" dirty="0"/>
          </a:p>
        </p:txBody>
      </p:sp>
      <p:pic>
        <p:nvPicPr>
          <p:cNvPr id="34" name="Picture 33">
            <a:extLst>
              <a:ext uri="{FF2B5EF4-FFF2-40B4-BE49-F238E27FC236}">
                <a16:creationId xmlns:a16="http://schemas.microsoft.com/office/drawing/2014/main" id="{7F58BE08-F3E6-0FE8-8D13-EA8102363ED6}"/>
              </a:ext>
            </a:extLst>
          </p:cNvPr>
          <p:cNvPicPr>
            <a:picLocks noChangeAspect="1"/>
          </p:cNvPicPr>
          <p:nvPr/>
        </p:nvPicPr>
        <p:blipFill>
          <a:blip r:embed="rId20"/>
          <a:stretch>
            <a:fillRect/>
          </a:stretch>
        </p:blipFill>
        <p:spPr>
          <a:xfrm>
            <a:off x="15254550" y="3632612"/>
            <a:ext cx="1440000" cy="1440000"/>
          </a:xfrm>
          <a:prstGeom prst="rect">
            <a:avLst/>
          </a:prstGeom>
        </p:spPr>
      </p:pic>
    </p:spTree>
    <p:extLst>
      <p:ext uri="{BB962C8B-B14F-4D97-AF65-F5344CB8AC3E}">
        <p14:creationId xmlns:p14="http://schemas.microsoft.com/office/powerpoint/2010/main" val="3438815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E88F-5270-FC62-B591-FDB01281E1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3E35B2-51D3-4CCF-950E-570ECE10B722}"/>
              </a:ext>
            </a:extLst>
          </p:cNvPr>
          <p:cNvSpPr>
            <a:spLocks noGrp="1"/>
          </p:cNvSpPr>
          <p:nvPr>
            <p:ph type="title"/>
          </p:nvPr>
        </p:nvSpPr>
        <p:spPr/>
        <p:txBody>
          <a:bodyPr/>
          <a:lstStyle/>
          <a:p>
            <a:r>
              <a:rPr lang="en-GB" dirty="0"/>
              <a:t>Rainfall interception</a:t>
            </a:r>
            <a:endParaRPr lang="en-US" dirty="0"/>
          </a:p>
        </p:txBody>
      </p:sp>
      <p:sp>
        <p:nvSpPr>
          <p:cNvPr id="5" name="Rectangle 4">
            <a:hlinkClick r:id="rId2" action="ppaction://hlinksldjump"/>
            <a:extLst>
              <a:ext uri="{FF2B5EF4-FFF2-40B4-BE49-F238E27FC236}">
                <a16:creationId xmlns:a16="http://schemas.microsoft.com/office/drawing/2014/main" id="{A87556D4-5D50-8888-9E54-5E63468AA226}"/>
              </a:ext>
            </a:extLst>
          </p:cNvPr>
          <p:cNvSpPr/>
          <p:nvPr/>
        </p:nvSpPr>
        <p:spPr>
          <a:xfrm>
            <a:off x="12815755" y="-33368"/>
            <a:ext cx="2369120"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hlinkClick r:id="rId3" action="ppaction://hlinksldjump"/>
            <a:extLst>
              <a:ext uri="{FF2B5EF4-FFF2-40B4-BE49-F238E27FC236}">
                <a16:creationId xmlns:a16="http://schemas.microsoft.com/office/drawing/2014/main" id="{B3BF251B-9E49-730B-C4F0-F875BFEF3674}"/>
              </a:ext>
            </a:extLst>
          </p:cNvPr>
          <p:cNvSpPr/>
          <p:nvPr/>
        </p:nvSpPr>
        <p:spPr>
          <a:xfrm>
            <a:off x="1" y="0"/>
            <a:ext cx="12815754"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0B76E605-E8BD-C181-F89A-4E385855E30D}"/>
              </a:ext>
            </a:extLst>
          </p:cNvPr>
          <p:cNvSpPr txBox="1"/>
          <p:nvPr/>
        </p:nvSpPr>
        <p:spPr>
          <a:xfrm>
            <a:off x="112889" y="1487651"/>
            <a:ext cx="3172178" cy="3785652"/>
          </a:xfrm>
          <a:prstGeom prst="rect">
            <a:avLst/>
          </a:prstGeom>
          <a:noFill/>
        </p:spPr>
        <p:txBody>
          <a:bodyPr wrap="square" rtlCol="0">
            <a:spAutoFit/>
          </a:bodyPr>
          <a:lstStyle/>
          <a:p>
            <a:r>
              <a:rPr lang="en-GB" sz="2000" dirty="0"/>
              <a:t>INPUT VARIABLES</a:t>
            </a:r>
          </a:p>
          <a:p>
            <a:endParaRPr lang="en-GB" sz="2000" dirty="0"/>
          </a:p>
          <a:p>
            <a:pPr marL="342900" indent="-342900">
              <a:buFont typeface="Arial" panose="020B0604020202020204" pitchFamily="34" charset="0"/>
              <a:buChar char="•"/>
            </a:pPr>
            <a:r>
              <a:rPr lang="en-GB" sz="2000" dirty="0" err="1">
                <a:solidFill>
                  <a:srgbClr val="8CB3D3"/>
                </a:solidFill>
              </a:rPr>
              <a:t>P</a:t>
            </a:r>
            <a:r>
              <a:rPr lang="en-GB" sz="2000" baseline="-25000" dirty="0" err="1">
                <a:solidFill>
                  <a:srgbClr val="8CB3D3"/>
                </a:solidFill>
              </a:rPr>
              <a:t>daily</a:t>
            </a:r>
            <a:endParaRPr lang="en-GB" sz="2000" dirty="0">
              <a:solidFill>
                <a:srgbClr val="8CB3D3"/>
              </a:solidFill>
            </a:endParaRPr>
          </a:p>
          <a:p>
            <a:pPr marL="342900" indent="-342900">
              <a:buFont typeface="Arial" panose="020B0604020202020204" pitchFamily="34" charset="0"/>
              <a:buChar char="•"/>
            </a:pPr>
            <a:endParaRPr lang="en-GB" sz="2000" dirty="0">
              <a:solidFill>
                <a:srgbClr val="8CB3D3"/>
              </a:solidFill>
            </a:endParaRPr>
          </a:p>
          <a:p>
            <a:pPr marL="342900" indent="-342900">
              <a:buFont typeface="Arial" panose="020B0604020202020204" pitchFamily="34" charset="0"/>
              <a:buChar char="•"/>
            </a:pPr>
            <a:r>
              <a:rPr lang="en-GB" sz="2000" dirty="0" err="1">
                <a:solidFill>
                  <a:srgbClr val="E5E3E3"/>
                </a:solidFill>
              </a:rPr>
              <a:t>P</a:t>
            </a:r>
            <a:r>
              <a:rPr lang="en-GB" sz="2000" baseline="-25000" dirty="0" err="1">
                <a:solidFill>
                  <a:srgbClr val="E5E3E3"/>
                </a:solidFill>
              </a:rPr>
              <a:t>hourly</a:t>
            </a:r>
            <a:endParaRPr lang="en-GB" sz="2000" baseline="-25000" dirty="0">
              <a:solidFill>
                <a:srgbClr val="E5E3E3"/>
              </a:solidFill>
            </a:endParaRPr>
          </a:p>
          <a:p>
            <a:pPr marL="342900" indent="-342900">
              <a:buFont typeface="Arial" panose="020B0604020202020204" pitchFamily="34" charset="0"/>
              <a:buChar char="•"/>
            </a:pPr>
            <a:r>
              <a:rPr lang="en-GB" sz="2000" dirty="0">
                <a:solidFill>
                  <a:srgbClr val="E5E3E3"/>
                </a:solidFill>
              </a:rPr>
              <a:t>P</a:t>
            </a:r>
            <a:r>
              <a:rPr lang="en-GB" sz="2000" baseline="-25000" dirty="0">
                <a:solidFill>
                  <a:srgbClr val="E5E3E3"/>
                </a:solidFill>
              </a:rPr>
              <a:t>3hourly</a:t>
            </a:r>
          </a:p>
          <a:p>
            <a:pPr marL="342900" indent="-342900">
              <a:buFont typeface="Arial" panose="020B0604020202020204" pitchFamily="34" charset="0"/>
              <a:buChar char="•"/>
            </a:pPr>
            <a:r>
              <a:rPr lang="en-GB" sz="2000" dirty="0">
                <a:solidFill>
                  <a:srgbClr val="E5E3E3"/>
                </a:solidFill>
              </a:rPr>
              <a:t>Lightning freq.</a:t>
            </a:r>
          </a:p>
          <a:p>
            <a:pPr marL="342900" indent="-342900">
              <a:buFont typeface="Arial" panose="020B0604020202020204" pitchFamily="34" charset="0"/>
              <a:buChar char="•"/>
            </a:pPr>
            <a:r>
              <a:rPr lang="en-GB" sz="2000" dirty="0">
                <a:solidFill>
                  <a:srgbClr val="E5E3E3"/>
                </a:solidFill>
              </a:rPr>
              <a:t>E</a:t>
            </a:r>
            <a:r>
              <a:rPr lang="en-GB" sz="2000" baseline="-25000" dirty="0">
                <a:solidFill>
                  <a:srgbClr val="E5E3E3"/>
                </a:solidFill>
              </a:rPr>
              <a:t>p</a:t>
            </a:r>
            <a:endParaRPr lang="en-GB" sz="2000" dirty="0">
              <a:solidFill>
                <a:srgbClr val="E5E3E3"/>
              </a:solidFill>
            </a:endParaRPr>
          </a:p>
          <a:p>
            <a:pPr marL="342900" indent="-342900">
              <a:buFont typeface="Arial" panose="020B0604020202020204" pitchFamily="34" charset="0"/>
              <a:buChar char="•"/>
            </a:pPr>
            <a:r>
              <a:rPr lang="en-GB" sz="2000" dirty="0">
                <a:solidFill>
                  <a:srgbClr val="E5E3E3"/>
                </a:solidFill>
              </a:rPr>
              <a:t>CI</a:t>
            </a:r>
          </a:p>
          <a:p>
            <a:pPr marL="342900" indent="-342900">
              <a:buFont typeface="Arial" panose="020B0604020202020204" pitchFamily="34" charset="0"/>
              <a:buChar char="•"/>
            </a:pPr>
            <a:r>
              <a:rPr lang="en-GB" sz="2000" dirty="0">
                <a:solidFill>
                  <a:srgbClr val="8CB3D3"/>
                </a:solidFill>
              </a:rPr>
              <a:t>Land Cover</a:t>
            </a:r>
          </a:p>
          <a:p>
            <a:pPr marL="342900" indent="-342900">
              <a:buFont typeface="Arial" panose="020B0604020202020204" pitchFamily="34" charset="0"/>
              <a:buChar char="•"/>
            </a:pPr>
            <a:r>
              <a:rPr lang="en-GB" sz="2000" dirty="0">
                <a:solidFill>
                  <a:srgbClr val="8CB3D3"/>
                </a:solidFill>
              </a:rPr>
              <a:t>FPAR</a:t>
            </a:r>
          </a:p>
          <a:p>
            <a:pPr marL="342900" indent="-342900">
              <a:buFont typeface="Arial" panose="020B0604020202020204" pitchFamily="34" charset="0"/>
              <a:buChar char="•"/>
            </a:pPr>
            <a:r>
              <a:rPr lang="en-GB" sz="2000" dirty="0">
                <a:solidFill>
                  <a:srgbClr val="E5E3E3"/>
                </a:solidFill>
              </a:rPr>
              <a:t>LAI</a:t>
            </a:r>
          </a:p>
        </p:txBody>
      </p:sp>
      <p:pic>
        <p:nvPicPr>
          <p:cNvPr id="8" name="Picture 7">
            <a:extLst>
              <a:ext uri="{FF2B5EF4-FFF2-40B4-BE49-F238E27FC236}">
                <a16:creationId xmlns:a16="http://schemas.microsoft.com/office/drawing/2014/main" id="{F5576B06-5B9A-F142-101E-49E1A0837F78}"/>
              </a:ext>
            </a:extLst>
          </p:cNvPr>
          <p:cNvPicPr>
            <a:picLocks noChangeAspect="1"/>
          </p:cNvPicPr>
          <p:nvPr/>
        </p:nvPicPr>
        <p:blipFill>
          <a:blip r:embed="rId4"/>
          <a:stretch>
            <a:fillRect/>
          </a:stretch>
        </p:blipFill>
        <p:spPr>
          <a:xfrm>
            <a:off x="2556450" y="1702300"/>
            <a:ext cx="12111590" cy="6606322"/>
          </a:xfrm>
          <a:prstGeom prst="rect">
            <a:avLst/>
          </a:prstGeom>
        </p:spPr>
      </p:pic>
      <p:sp>
        <p:nvSpPr>
          <p:cNvPr id="10" name="Rectangle 9">
            <a:hlinkClick r:id="rId5" action="ppaction://hlinksldjump"/>
            <a:extLst>
              <a:ext uri="{FF2B5EF4-FFF2-40B4-BE49-F238E27FC236}">
                <a16:creationId xmlns:a16="http://schemas.microsoft.com/office/drawing/2014/main" id="{E4CCE41E-2F78-5BEE-3BE4-0647340AD553}"/>
              </a:ext>
            </a:extLst>
          </p:cNvPr>
          <p:cNvSpPr/>
          <p:nvPr/>
        </p:nvSpPr>
        <p:spPr>
          <a:xfrm>
            <a:off x="15207454" y="-32869"/>
            <a:ext cx="2133602"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C701913-C255-A077-4F6B-8404AE6674AC}"/>
              </a:ext>
            </a:extLst>
          </p:cNvPr>
          <p:cNvSpPr txBox="1"/>
          <p:nvPr/>
        </p:nvSpPr>
        <p:spPr>
          <a:xfrm>
            <a:off x="2738437" y="5590222"/>
            <a:ext cx="2438400" cy="1938992"/>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Constant</a:t>
            </a:r>
          </a:p>
          <a:p>
            <a:pPr marL="457200" indent="-457200">
              <a:buSzPct val="150000"/>
              <a:buFont typeface="Arial" panose="020B0604020202020204" pitchFamily="34" charset="0"/>
              <a:buChar char="•"/>
            </a:pPr>
            <a:r>
              <a:rPr lang="en-GB" sz="2000" dirty="0">
                <a:solidFill>
                  <a:srgbClr val="E5E3E3"/>
                </a:solidFill>
              </a:rPr>
              <a:t>Per LC linear with LAI</a:t>
            </a:r>
          </a:p>
          <a:p>
            <a:pPr marL="457200" indent="-457200">
              <a:buSzPct val="150000"/>
              <a:buFont typeface="Arial" panose="020B0604020202020204" pitchFamily="34" charset="0"/>
              <a:buChar char="•"/>
            </a:pPr>
            <a:r>
              <a:rPr lang="en-GB" sz="2000" dirty="0">
                <a:solidFill>
                  <a:srgbClr val="E5E3E3"/>
                </a:solidFill>
              </a:rPr>
              <a:t>Per LC Logarithmic with LAI</a:t>
            </a:r>
            <a:endParaRPr lang="en-US" sz="2000" dirty="0">
              <a:solidFill>
                <a:srgbClr val="E5E3E3"/>
              </a:solidFill>
            </a:endParaRPr>
          </a:p>
        </p:txBody>
      </p:sp>
      <p:sp>
        <p:nvSpPr>
          <p:cNvPr id="13" name="Rectangle 12">
            <a:extLst>
              <a:ext uri="{FF2B5EF4-FFF2-40B4-BE49-F238E27FC236}">
                <a16:creationId xmlns:a16="http://schemas.microsoft.com/office/drawing/2014/main" id="{D551DA6C-5576-337D-C03F-57AA2C9DBFB3}"/>
              </a:ext>
            </a:extLst>
          </p:cNvPr>
          <p:cNvSpPr/>
          <p:nvPr/>
        </p:nvSpPr>
        <p:spPr>
          <a:xfrm>
            <a:off x="6157913" y="5671185"/>
            <a:ext cx="1685925" cy="44767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C46B5EB-BEBD-0645-CB7A-8303527F316A}"/>
              </a:ext>
            </a:extLst>
          </p:cNvPr>
          <p:cNvSpPr txBox="1"/>
          <p:nvPr/>
        </p:nvSpPr>
        <p:spPr>
          <a:xfrm>
            <a:off x="5905500" y="5590222"/>
            <a:ext cx="2438400" cy="707886"/>
          </a:xfrm>
          <a:prstGeom prst="rect">
            <a:avLst/>
          </a:prstGeom>
          <a:noFill/>
        </p:spPr>
        <p:txBody>
          <a:bodyPr wrap="square" rtlCol="0">
            <a:spAutoFit/>
          </a:bodyPr>
          <a:lstStyle/>
          <a:p>
            <a:pPr marL="457200" indent="-457200">
              <a:buSzPct val="150000"/>
              <a:buFont typeface="Arial" panose="020B0604020202020204" pitchFamily="34" charset="0"/>
              <a:buChar char="•"/>
            </a:pPr>
            <a:r>
              <a:rPr lang="en-GB" sz="2000" dirty="0">
                <a:solidFill>
                  <a:srgbClr val="31434A"/>
                </a:solidFill>
              </a:rPr>
              <a:t>FPAR based</a:t>
            </a:r>
          </a:p>
          <a:p>
            <a:pPr marL="457200" indent="-457200">
              <a:buSzPct val="150000"/>
              <a:buFont typeface="Arial" panose="020B0604020202020204" pitchFamily="34" charset="0"/>
              <a:buChar char="•"/>
            </a:pPr>
            <a:r>
              <a:rPr lang="en-GB" sz="2000" dirty="0">
                <a:solidFill>
                  <a:srgbClr val="E5E3E3"/>
                </a:solidFill>
              </a:rPr>
              <a:t>LAI based</a:t>
            </a:r>
            <a:endParaRPr lang="en-US" sz="2000" dirty="0">
              <a:solidFill>
                <a:srgbClr val="E5E3E3"/>
              </a:solidFill>
            </a:endParaRPr>
          </a:p>
        </p:txBody>
      </p:sp>
      <p:sp>
        <p:nvSpPr>
          <p:cNvPr id="14" name="Rectangle 13">
            <a:extLst>
              <a:ext uri="{FF2B5EF4-FFF2-40B4-BE49-F238E27FC236}">
                <a16:creationId xmlns:a16="http://schemas.microsoft.com/office/drawing/2014/main" id="{BE0E1D79-DD2D-CFBC-9BA9-60751C498F06}"/>
              </a:ext>
            </a:extLst>
          </p:cNvPr>
          <p:cNvSpPr/>
          <p:nvPr/>
        </p:nvSpPr>
        <p:spPr>
          <a:xfrm>
            <a:off x="9691688" y="5671185"/>
            <a:ext cx="1200150" cy="50577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5C32D92-1903-22E5-D9A2-5153CE5FD1C3}"/>
              </a:ext>
            </a:extLst>
          </p:cNvPr>
          <p:cNvSpPr/>
          <p:nvPr/>
        </p:nvSpPr>
        <p:spPr>
          <a:xfrm>
            <a:off x="9258300" y="5714311"/>
            <a:ext cx="176212" cy="11498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6EB68537-7FFE-3FB7-EC04-191225C7061C}"/>
              </a:ext>
            </a:extLst>
          </p:cNvPr>
          <p:cNvSpPr txBox="1"/>
          <p:nvPr/>
        </p:nvSpPr>
        <p:spPr>
          <a:xfrm>
            <a:off x="9182101" y="5590222"/>
            <a:ext cx="2438400" cy="707886"/>
          </a:xfrm>
          <a:prstGeom prst="rect">
            <a:avLst/>
          </a:prstGeom>
          <a:no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Threshold</a:t>
            </a:r>
          </a:p>
          <a:p>
            <a:pPr marL="457200" indent="-457200">
              <a:buSzPct val="150000"/>
              <a:buFont typeface="Arial" panose="020B0604020202020204" pitchFamily="34" charset="0"/>
              <a:buChar char="•"/>
            </a:pPr>
            <a:r>
              <a:rPr lang="en-GB" sz="2000" dirty="0">
                <a:solidFill>
                  <a:srgbClr val="E5E3E3"/>
                </a:solidFill>
              </a:rPr>
              <a:t>Exponential</a:t>
            </a:r>
            <a:endParaRPr lang="en-US" sz="2000" dirty="0">
              <a:solidFill>
                <a:srgbClr val="E5E3E3"/>
              </a:solidFill>
            </a:endParaRPr>
          </a:p>
        </p:txBody>
      </p:sp>
      <p:sp>
        <p:nvSpPr>
          <p:cNvPr id="23" name="TextBox 22">
            <a:extLst>
              <a:ext uri="{FF2B5EF4-FFF2-40B4-BE49-F238E27FC236}">
                <a16:creationId xmlns:a16="http://schemas.microsoft.com/office/drawing/2014/main" id="{E6AC95D2-EF08-DC45-B558-1A7115CA0EEE}"/>
              </a:ext>
            </a:extLst>
          </p:cNvPr>
          <p:cNvSpPr txBox="1"/>
          <p:nvPr/>
        </p:nvSpPr>
        <p:spPr>
          <a:xfrm>
            <a:off x="12163427" y="5671185"/>
            <a:ext cx="2438400" cy="1631216"/>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Constant</a:t>
            </a:r>
          </a:p>
          <a:p>
            <a:pPr marL="457200" indent="-457200">
              <a:buSzPct val="150000"/>
              <a:buFont typeface="Arial" panose="020B0604020202020204" pitchFamily="34" charset="0"/>
              <a:buChar char="•"/>
            </a:pPr>
            <a:r>
              <a:rPr lang="en-GB" sz="2000" dirty="0">
                <a:solidFill>
                  <a:srgbClr val="E5E3E3"/>
                </a:solidFill>
              </a:rPr>
              <a:t>Constant E</a:t>
            </a:r>
            <a:r>
              <a:rPr lang="en-GB" sz="2000" baseline="-25000" dirty="0">
                <a:solidFill>
                  <a:srgbClr val="E5E3E3"/>
                </a:solidFill>
              </a:rPr>
              <a:t>i</a:t>
            </a:r>
            <a:r>
              <a:rPr lang="en-GB" sz="2000" dirty="0">
                <a:solidFill>
                  <a:srgbClr val="E5E3E3"/>
                </a:solidFill>
              </a:rPr>
              <a:t>/P-rate</a:t>
            </a:r>
          </a:p>
          <a:p>
            <a:pPr marL="457200" indent="-457200">
              <a:buSzPct val="150000"/>
              <a:buFont typeface="Arial" panose="020B0604020202020204" pitchFamily="34" charset="0"/>
              <a:buChar char="•"/>
            </a:pPr>
            <a:r>
              <a:rPr lang="en-GB" sz="2000" dirty="0">
                <a:solidFill>
                  <a:srgbClr val="E5E3E3"/>
                </a:solidFill>
              </a:rPr>
              <a:t>E</a:t>
            </a:r>
            <a:r>
              <a:rPr lang="en-GB" sz="2000" baseline="-25000" dirty="0">
                <a:solidFill>
                  <a:srgbClr val="E5E3E3"/>
                </a:solidFill>
              </a:rPr>
              <a:t>p</a:t>
            </a:r>
            <a:r>
              <a:rPr lang="en-GB" sz="2000" dirty="0">
                <a:solidFill>
                  <a:srgbClr val="E5E3E3"/>
                </a:solidFill>
              </a:rPr>
              <a:t> module dependent</a:t>
            </a:r>
            <a:endParaRPr lang="en-US" sz="2000" dirty="0">
              <a:solidFill>
                <a:srgbClr val="E5E3E3"/>
              </a:solidFill>
            </a:endParaRPr>
          </a:p>
        </p:txBody>
      </p:sp>
      <p:sp>
        <p:nvSpPr>
          <p:cNvPr id="24" name="TextBox 23">
            <a:extLst>
              <a:ext uri="{FF2B5EF4-FFF2-40B4-BE49-F238E27FC236}">
                <a16:creationId xmlns:a16="http://schemas.microsoft.com/office/drawing/2014/main" id="{B2826E2D-C235-DEC5-8ED2-7102EE44D64D}"/>
              </a:ext>
            </a:extLst>
          </p:cNvPr>
          <p:cNvSpPr txBox="1"/>
          <p:nvPr/>
        </p:nvSpPr>
        <p:spPr>
          <a:xfrm>
            <a:off x="7534838" y="7366231"/>
            <a:ext cx="2438400" cy="1015663"/>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Monthly max.</a:t>
            </a:r>
          </a:p>
          <a:p>
            <a:pPr marL="457200" indent="-457200">
              <a:buSzPct val="150000"/>
              <a:buFont typeface="Arial" panose="020B0604020202020204" pitchFamily="34" charset="0"/>
              <a:buChar char="•"/>
            </a:pPr>
            <a:r>
              <a:rPr lang="en-GB" sz="2000" dirty="0">
                <a:solidFill>
                  <a:srgbClr val="E5E3E3"/>
                </a:solidFill>
              </a:rPr>
              <a:t>Daily max.</a:t>
            </a:r>
          </a:p>
          <a:p>
            <a:pPr marL="457200" indent="-457200">
              <a:buSzPct val="150000"/>
              <a:buFont typeface="Arial" panose="020B0604020202020204" pitchFamily="34" charset="0"/>
              <a:buChar char="•"/>
            </a:pPr>
            <a:r>
              <a:rPr lang="en-GB" sz="2000" dirty="0">
                <a:solidFill>
                  <a:srgbClr val="E5E3E3"/>
                </a:solidFill>
              </a:rPr>
              <a:t>Lightning freq.</a:t>
            </a:r>
            <a:endParaRPr lang="en-US" sz="2000" dirty="0">
              <a:solidFill>
                <a:srgbClr val="E5E3E3"/>
              </a:solidFill>
            </a:endParaRPr>
          </a:p>
        </p:txBody>
      </p:sp>
      <p:sp>
        <p:nvSpPr>
          <p:cNvPr id="4" name="Rectangle 3">
            <a:hlinkClick r:id="rId6" action="ppaction://hlinksldjump"/>
            <a:extLst>
              <a:ext uri="{FF2B5EF4-FFF2-40B4-BE49-F238E27FC236}">
                <a16:creationId xmlns:a16="http://schemas.microsoft.com/office/drawing/2014/main" id="{D6880086-4003-B1DC-42D4-81C527259916}"/>
              </a:ext>
            </a:extLst>
          </p:cNvPr>
          <p:cNvSpPr/>
          <p:nvPr/>
        </p:nvSpPr>
        <p:spPr>
          <a:xfrm>
            <a:off x="2772833" y="5528732"/>
            <a:ext cx="2457079" cy="4275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hlinkClick r:id="rId7" action="ppaction://hlinksldjump"/>
            <a:extLst>
              <a:ext uri="{FF2B5EF4-FFF2-40B4-BE49-F238E27FC236}">
                <a16:creationId xmlns:a16="http://schemas.microsoft.com/office/drawing/2014/main" id="{FA26879E-7B91-EC4D-FC55-B7BA4463C357}"/>
              </a:ext>
            </a:extLst>
          </p:cNvPr>
          <p:cNvSpPr/>
          <p:nvPr/>
        </p:nvSpPr>
        <p:spPr>
          <a:xfrm>
            <a:off x="2754154" y="5956298"/>
            <a:ext cx="2457079" cy="57150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hlinkClick r:id="rId8" action="ppaction://hlinksldjump"/>
            <a:extLst>
              <a:ext uri="{FF2B5EF4-FFF2-40B4-BE49-F238E27FC236}">
                <a16:creationId xmlns:a16="http://schemas.microsoft.com/office/drawing/2014/main" id="{EB827F58-DFAB-082E-D4E2-832A336AEE98}"/>
              </a:ext>
            </a:extLst>
          </p:cNvPr>
          <p:cNvSpPr/>
          <p:nvPr/>
        </p:nvSpPr>
        <p:spPr>
          <a:xfrm>
            <a:off x="2769871" y="6527799"/>
            <a:ext cx="2457079" cy="12494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hlinkClick r:id="rId9" action="ppaction://hlinksldjump"/>
            <a:extLst>
              <a:ext uri="{FF2B5EF4-FFF2-40B4-BE49-F238E27FC236}">
                <a16:creationId xmlns:a16="http://schemas.microsoft.com/office/drawing/2014/main" id="{550B1E44-F04F-6B21-D9F8-BF03D38518CD}"/>
              </a:ext>
            </a:extLst>
          </p:cNvPr>
          <p:cNvSpPr/>
          <p:nvPr/>
        </p:nvSpPr>
        <p:spPr>
          <a:xfrm>
            <a:off x="5896160" y="5516950"/>
            <a:ext cx="2457079" cy="4275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hlinkClick r:id="rId10" action="ppaction://hlinksldjump"/>
            <a:extLst>
              <a:ext uri="{FF2B5EF4-FFF2-40B4-BE49-F238E27FC236}">
                <a16:creationId xmlns:a16="http://schemas.microsoft.com/office/drawing/2014/main" id="{AD2C3CF2-5685-22DB-397B-5D6F4E6BA771}"/>
              </a:ext>
            </a:extLst>
          </p:cNvPr>
          <p:cNvSpPr/>
          <p:nvPr/>
        </p:nvSpPr>
        <p:spPr>
          <a:xfrm>
            <a:off x="5905500" y="5938217"/>
            <a:ext cx="2457079" cy="4275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hlinkClick r:id="rId11" action="ppaction://hlinksldjump"/>
            <a:extLst>
              <a:ext uri="{FF2B5EF4-FFF2-40B4-BE49-F238E27FC236}">
                <a16:creationId xmlns:a16="http://schemas.microsoft.com/office/drawing/2014/main" id="{59790A09-1A0C-0072-A7F0-4C9BE30A84DE}"/>
              </a:ext>
            </a:extLst>
          </p:cNvPr>
          <p:cNvSpPr/>
          <p:nvPr/>
        </p:nvSpPr>
        <p:spPr>
          <a:xfrm>
            <a:off x="9028160" y="5497950"/>
            <a:ext cx="2457079" cy="4275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hlinkClick r:id="rId12" action="ppaction://hlinksldjump"/>
            <a:extLst>
              <a:ext uri="{FF2B5EF4-FFF2-40B4-BE49-F238E27FC236}">
                <a16:creationId xmlns:a16="http://schemas.microsoft.com/office/drawing/2014/main" id="{2668515E-39F1-8162-7939-71F47131984A}"/>
              </a:ext>
            </a:extLst>
          </p:cNvPr>
          <p:cNvSpPr/>
          <p:nvPr/>
        </p:nvSpPr>
        <p:spPr>
          <a:xfrm>
            <a:off x="9028160" y="5918649"/>
            <a:ext cx="2457079" cy="4275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hlinkClick r:id="rId13" action="ppaction://hlinksldjump"/>
            <a:extLst>
              <a:ext uri="{FF2B5EF4-FFF2-40B4-BE49-F238E27FC236}">
                <a16:creationId xmlns:a16="http://schemas.microsoft.com/office/drawing/2014/main" id="{25E1D9F8-77E9-E418-CB5F-16E6BA9B5E8D}"/>
              </a:ext>
            </a:extLst>
          </p:cNvPr>
          <p:cNvSpPr/>
          <p:nvPr/>
        </p:nvSpPr>
        <p:spPr>
          <a:xfrm>
            <a:off x="12144747" y="5536168"/>
            <a:ext cx="2457079" cy="47093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hlinkClick r:id="rId14" action="ppaction://hlinksldjump"/>
            <a:extLst>
              <a:ext uri="{FF2B5EF4-FFF2-40B4-BE49-F238E27FC236}">
                <a16:creationId xmlns:a16="http://schemas.microsoft.com/office/drawing/2014/main" id="{60F818C6-49FE-C5E8-0BD7-B490AE2148A2}"/>
              </a:ext>
            </a:extLst>
          </p:cNvPr>
          <p:cNvSpPr/>
          <p:nvPr/>
        </p:nvSpPr>
        <p:spPr>
          <a:xfrm>
            <a:off x="12160160" y="6006583"/>
            <a:ext cx="2457079" cy="5715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hlinkClick r:id="rId15" action="ppaction://hlinksldjump"/>
            <a:extLst>
              <a:ext uri="{FF2B5EF4-FFF2-40B4-BE49-F238E27FC236}">
                <a16:creationId xmlns:a16="http://schemas.microsoft.com/office/drawing/2014/main" id="{4E04BB2D-607C-47AB-3AC4-FE1A2DB89CF6}"/>
              </a:ext>
            </a:extLst>
          </p:cNvPr>
          <p:cNvSpPr/>
          <p:nvPr/>
        </p:nvSpPr>
        <p:spPr>
          <a:xfrm>
            <a:off x="12160160" y="6578083"/>
            <a:ext cx="2457079" cy="78814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hlinkClick r:id="rId16" action="ppaction://hlinksldjump"/>
            <a:extLst>
              <a:ext uri="{FF2B5EF4-FFF2-40B4-BE49-F238E27FC236}">
                <a16:creationId xmlns:a16="http://schemas.microsoft.com/office/drawing/2014/main" id="{B18EBE47-FED3-80CC-0F14-F080FB5B35CE}"/>
              </a:ext>
            </a:extLst>
          </p:cNvPr>
          <p:cNvSpPr/>
          <p:nvPr/>
        </p:nvSpPr>
        <p:spPr>
          <a:xfrm>
            <a:off x="7516159" y="7338726"/>
            <a:ext cx="2457079" cy="40009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hlinkClick r:id="rId17" action="ppaction://hlinksldjump"/>
            <a:extLst>
              <a:ext uri="{FF2B5EF4-FFF2-40B4-BE49-F238E27FC236}">
                <a16:creationId xmlns:a16="http://schemas.microsoft.com/office/drawing/2014/main" id="{FCAC1E4A-A407-03C1-4A65-8B0BAA806A87}"/>
              </a:ext>
            </a:extLst>
          </p:cNvPr>
          <p:cNvSpPr/>
          <p:nvPr/>
        </p:nvSpPr>
        <p:spPr>
          <a:xfrm>
            <a:off x="7534838" y="7742316"/>
            <a:ext cx="2457079" cy="3089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hlinkClick r:id="rId18" action="ppaction://hlinksldjump"/>
            <a:extLst>
              <a:ext uri="{FF2B5EF4-FFF2-40B4-BE49-F238E27FC236}">
                <a16:creationId xmlns:a16="http://schemas.microsoft.com/office/drawing/2014/main" id="{E6BF13F6-4766-6D83-366B-97811FD9626A}"/>
              </a:ext>
            </a:extLst>
          </p:cNvPr>
          <p:cNvSpPr/>
          <p:nvPr/>
        </p:nvSpPr>
        <p:spPr>
          <a:xfrm>
            <a:off x="7534838" y="8047079"/>
            <a:ext cx="2457079" cy="4761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B82040F9-4DA0-0385-2129-D2438A1B77DF}"/>
              </a:ext>
            </a:extLst>
          </p:cNvPr>
          <p:cNvSpPr txBox="1"/>
          <p:nvPr/>
        </p:nvSpPr>
        <p:spPr>
          <a:xfrm>
            <a:off x="14568606" y="1549346"/>
            <a:ext cx="2797693" cy="338554"/>
          </a:xfrm>
          <a:prstGeom prst="rect">
            <a:avLst/>
          </a:prstGeom>
          <a:noFill/>
        </p:spPr>
        <p:txBody>
          <a:bodyPr wrap="square" rtlCol="0">
            <a:spAutoFit/>
          </a:bodyPr>
          <a:lstStyle/>
          <a:p>
            <a:pPr algn="ctr"/>
            <a:r>
              <a:rPr lang="en-GB" sz="1600" dirty="0"/>
              <a:t>Zhong et al. (2022)</a:t>
            </a:r>
            <a:endParaRPr lang="en-US" sz="1600" dirty="0"/>
          </a:p>
        </p:txBody>
      </p:sp>
      <p:pic>
        <p:nvPicPr>
          <p:cNvPr id="30" name="Picture 29">
            <a:extLst>
              <a:ext uri="{FF2B5EF4-FFF2-40B4-BE49-F238E27FC236}">
                <a16:creationId xmlns:a16="http://schemas.microsoft.com/office/drawing/2014/main" id="{DCF9EF4C-8E6B-11D2-86FE-A7E700E05E41}"/>
              </a:ext>
            </a:extLst>
          </p:cNvPr>
          <p:cNvPicPr>
            <a:picLocks noChangeAspect="1"/>
          </p:cNvPicPr>
          <p:nvPr/>
        </p:nvPicPr>
        <p:blipFill>
          <a:blip r:embed="rId19"/>
          <a:stretch>
            <a:fillRect/>
          </a:stretch>
        </p:blipFill>
        <p:spPr>
          <a:xfrm>
            <a:off x="15247452" y="1887900"/>
            <a:ext cx="1440000" cy="1440000"/>
          </a:xfrm>
          <a:prstGeom prst="rect">
            <a:avLst/>
          </a:prstGeom>
        </p:spPr>
      </p:pic>
    </p:spTree>
    <p:extLst>
      <p:ext uri="{BB962C8B-B14F-4D97-AF65-F5344CB8AC3E}">
        <p14:creationId xmlns:p14="http://schemas.microsoft.com/office/powerpoint/2010/main" val="2962261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3D5342-1687-F2CA-6E78-9B46CA5BE4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B142E9-BDEF-F01E-105E-C4460573FD63}"/>
              </a:ext>
            </a:extLst>
          </p:cNvPr>
          <p:cNvSpPr>
            <a:spLocks noGrp="1"/>
          </p:cNvSpPr>
          <p:nvPr>
            <p:ph type="title"/>
          </p:nvPr>
        </p:nvSpPr>
        <p:spPr/>
        <p:txBody>
          <a:bodyPr/>
          <a:lstStyle/>
          <a:p>
            <a:r>
              <a:rPr lang="en-GB" dirty="0"/>
              <a:t>Rainfall interception</a:t>
            </a:r>
            <a:endParaRPr lang="en-US" dirty="0"/>
          </a:p>
        </p:txBody>
      </p:sp>
      <p:sp>
        <p:nvSpPr>
          <p:cNvPr id="5" name="Rectangle 4">
            <a:hlinkClick r:id="rId2" action="ppaction://hlinksldjump"/>
            <a:extLst>
              <a:ext uri="{FF2B5EF4-FFF2-40B4-BE49-F238E27FC236}">
                <a16:creationId xmlns:a16="http://schemas.microsoft.com/office/drawing/2014/main" id="{FDFD2E89-5BC3-3668-0FE3-1AFFD03212D7}"/>
              </a:ext>
            </a:extLst>
          </p:cNvPr>
          <p:cNvSpPr/>
          <p:nvPr/>
        </p:nvSpPr>
        <p:spPr>
          <a:xfrm>
            <a:off x="12815755" y="-33368"/>
            <a:ext cx="2369120"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hlinkClick r:id="rId3" action="ppaction://hlinksldjump"/>
            <a:extLst>
              <a:ext uri="{FF2B5EF4-FFF2-40B4-BE49-F238E27FC236}">
                <a16:creationId xmlns:a16="http://schemas.microsoft.com/office/drawing/2014/main" id="{CADBF38B-1BD1-49C6-28D4-6149AA8726DA}"/>
              </a:ext>
            </a:extLst>
          </p:cNvPr>
          <p:cNvSpPr/>
          <p:nvPr/>
        </p:nvSpPr>
        <p:spPr>
          <a:xfrm>
            <a:off x="1" y="0"/>
            <a:ext cx="12815754"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861A7128-AD6D-CB84-E694-54E885C99D30}"/>
              </a:ext>
            </a:extLst>
          </p:cNvPr>
          <p:cNvSpPr txBox="1"/>
          <p:nvPr/>
        </p:nvSpPr>
        <p:spPr>
          <a:xfrm>
            <a:off x="112889" y="1487651"/>
            <a:ext cx="3172178" cy="3785652"/>
          </a:xfrm>
          <a:prstGeom prst="rect">
            <a:avLst/>
          </a:prstGeom>
          <a:noFill/>
        </p:spPr>
        <p:txBody>
          <a:bodyPr wrap="square" rtlCol="0">
            <a:spAutoFit/>
          </a:bodyPr>
          <a:lstStyle/>
          <a:p>
            <a:r>
              <a:rPr lang="en-GB" sz="2000" dirty="0"/>
              <a:t>INPUT VARIABLES</a:t>
            </a:r>
          </a:p>
          <a:p>
            <a:endParaRPr lang="en-GB" sz="2000" dirty="0"/>
          </a:p>
          <a:p>
            <a:pPr marL="342900" indent="-342900">
              <a:buFont typeface="Arial" panose="020B0604020202020204" pitchFamily="34" charset="0"/>
              <a:buChar char="•"/>
            </a:pPr>
            <a:r>
              <a:rPr lang="en-GB" sz="2000" dirty="0" err="1">
                <a:solidFill>
                  <a:srgbClr val="8CB3D3"/>
                </a:solidFill>
              </a:rPr>
              <a:t>P</a:t>
            </a:r>
            <a:r>
              <a:rPr lang="en-GB" sz="2000" baseline="-25000" dirty="0" err="1">
                <a:solidFill>
                  <a:srgbClr val="8CB3D3"/>
                </a:solidFill>
              </a:rPr>
              <a:t>daily</a:t>
            </a:r>
            <a:endParaRPr lang="en-GB" sz="2000" dirty="0">
              <a:solidFill>
                <a:srgbClr val="8CB3D3"/>
              </a:solidFill>
            </a:endParaRPr>
          </a:p>
          <a:p>
            <a:pPr marL="342900" indent="-342900">
              <a:buFont typeface="Arial" panose="020B0604020202020204" pitchFamily="34" charset="0"/>
              <a:buChar char="•"/>
            </a:pPr>
            <a:endParaRPr lang="en-GB" sz="2000" dirty="0">
              <a:solidFill>
                <a:srgbClr val="8CB3D3"/>
              </a:solidFill>
            </a:endParaRPr>
          </a:p>
          <a:p>
            <a:pPr marL="342900" indent="-342900">
              <a:buFont typeface="Arial" panose="020B0604020202020204" pitchFamily="34" charset="0"/>
              <a:buChar char="•"/>
            </a:pPr>
            <a:r>
              <a:rPr lang="en-GB" sz="2000" dirty="0" err="1">
                <a:solidFill>
                  <a:srgbClr val="E5E3E3"/>
                </a:solidFill>
              </a:rPr>
              <a:t>P</a:t>
            </a:r>
            <a:r>
              <a:rPr lang="en-GB" sz="2000" baseline="-25000" dirty="0" err="1">
                <a:solidFill>
                  <a:srgbClr val="E5E3E3"/>
                </a:solidFill>
              </a:rPr>
              <a:t>hourly</a:t>
            </a:r>
            <a:endParaRPr lang="en-GB" sz="2000" baseline="-25000" dirty="0">
              <a:solidFill>
                <a:srgbClr val="E5E3E3"/>
              </a:solidFill>
            </a:endParaRPr>
          </a:p>
          <a:p>
            <a:pPr marL="342900" indent="-342900">
              <a:buFont typeface="Arial" panose="020B0604020202020204" pitchFamily="34" charset="0"/>
              <a:buChar char="•"/>
            </a:pPr>
            <a:r>
              <a:rPr lang="en-GB" sz="2000" dirty="0">
                <a:solidFill>
                  <a:srgbClr val="E5E3E3"/>
                </a:solidFill>
              </a:rPr>
              <a:t>P</a:t>
            </a:r>
            <a:r>
              <a:rPr lang="en-GB" sz="2000" baseline="-25000" dirty="0">
                <a:solidFill>
                  <a:srgbClr val="E5E3E3"/>
                </a:solidFill>
              </a:rPr>
              <a:t>3hourly</a:t>
            </a:r>
          </a:p>
          <a:p>
            <a:pPr marL="342900" indent="-342900">
              <a:buFont typeface="Arial" panose="020B0604020202020204" pitchFamily="34" charset="0"/>
              <a:buChar char="•"/>
            </a:pPr>
            <a:r>
              <a:rPr lang="en-GB" sz="2000" dirty="0">
                <a:solidFill>
                  <a:srgbClr val="E5E3E3"/>
                </a:solidFill>
              </a:rPr>
              <a:t>Lightning freq.</a:t>
            </a:r>
          </a:p>
          <a:p>
            <a:pPr marL="342900" indent="-342900">
              <a:buFont typeface="Arial" panose="020B0604020202020204" pitchFamily="34" charset="0"/>
              <a:buChar char="•"/>
            </a:pPr>
            <a:r>
              <a:rPr lang="en-GB" sz="2000" dirty="0">
                <a:solidFill>
                  <a:srgbClr val="E5E3E3"/>
                </a:solidFill>
              </a:rPr>
              <a:t>E</a:t>
            </a:r>
            <a:r>
              <a:rPr lang="en-GB" sz="2000" baseline="-25000" dirty="0">
                <a:solidFill>
                  <a:srgbClr val="E5E3E3"/>
                </a:solidFill>
              </a:rPr>
              <a:t>p</a:t>
            </a:r>
            <a:endParaRPr lang="en-GB" sz="2000" dirty="0">
              <a:solidFill>
                <a:srgbClr val="E5E3E3"/>
              </a:solidFill>
            </a:endParaRPr>
          </a:p>
          <a:p>
            <a:pPr marL="342900" indent="-342900">
              <a:buFont typeface="Arial" panose="020B0604020202020204" pitchFamily="34" charset="0"/>
              <a:buChar char="•"/>
            </a:pPr>
            <a:r>
              <a:rPr lang="en-GB" sz="2000" dirty="0">
                <a:solidFill>
                  <a:srgbClr val="8CB3D3"/>
                </a:solidFill>
              </a:rPr>
              <a:t>CI</a:t>
            </a:r>
          </a:p>
          <a:p>
            <a:pPr marL="342900" indent="-342900">
              <a:buFont typeface="Arial" panose="020B0604020202020204" pitchFamily="34" charset="0"/>
              <a:buChar char="•"/>
            </a:pPr>
            <a:r>
              <a:rPr lang="en-GB" sz="2000" dirty="0">
                <a:solidFill>
                  <a:srgbClr val="8CB3D3"/>
                </a:solidFill>
              </a:rPr>
              <a:t>Land Cover</a:t>
            </a:r>
          </a:p>
          <a:p>
            <a:pPr marL="342900" indent="-342900">
              <a:buFont typeface="Arial" panose="020B0604020202020204" pitchFamily="34" charset="0"/>
              <a:buChar char="•"/>
            </a:pPr>
            <a:r>
              <a:rPr lang="en-GB" sz="2000" dirty="0">
                <a:solidFill>
                  <a:srgbClr val="E5E3E3"/>
                </a:solidFill>
              </a:rPr>
              <a:t>FPAR</a:t>
            </a:r>
          </a:p>
          <a:p>
            <a:pPr marL="342900" indent="-342900">
              <a:buFont typeface="Arial" panose="020B0604020202020204" pitchFamily="34" charset="0"/>
              <a:buChar char="•"/>
            </a:pPr>
            <a:r>
              <a:rPr lang="en-GB" sz="2000" dirty="0">
                <a:solidFill>
                  <a:srgbClr val="8CB3D3"/>
                </a:solidFill>
              </a:rPr>
              <a:t>LAI</a:t>
            </a:r>
          </a:p>
        </p:txBody>
      </p:sp>
      <p:pic>
        <p:nvPicPr>
          <p:cNvPr id="8" name="Picture 7">
            <a:extLst>
              <a:ext uri="{FF2B5EF4-FFF2-40B4-BE49-F238E27FC236}">
                <a16:creationId xmlns:a16="http://schemas.microsoft.com/office/drawing/2014/main" id="{732768D2-A17C-8F3E-B5C4-9DE16854469E}"/>
              </a:ext>
            </a:extLst>
          </p:cNvPr>
          <p:cNvPicPr>
            <a:picLocks noChangeAspect="1"/>
          </p:cNvPicPr>
          <p:nvPr/>
        </p:nvPicPr>
        <p:blipFill>
          <a:blip r:embed="rId4"/>
          <a:stretch>
            <a:fillRect/>
          </a:stretch>
        </p:blipFill>
        <p:spPr>
          <a:xfrm>
            <a:off x="2556450" y="1702300"/>
            <a:ext cx="12111590" cy="6606322"/>
          </a:xfrm>
          <a:prstGeom prst="rect">
            <a:avLst/>
          </a:prstGeom>
        </p:spPr>
      </p:pic>
      <p:sp>
        <p:nvSpPr>
          <p:cNvPr id="10" name="Rectangle 9">
            <a:hlinkClick r:id="rId5" action="ppaction://hlinksldjump"/>
            <a:extLst>
              <a:ext uri="{FF2B5EF4-FFF2-40B4-BE49-F238E27FC236}">
                <a16:creationId xmlns:a16="http://schemas.microsoft.com/office/drawing/2014/main" id="{0EB25438-19B2-B97E-25A9-41A463513BDB}"/>
              </a:ext>
            </a:extLst>
          </p:cNvPr>
          <p:cNvSpPr/>
          <p:nvPr/>
        </p:nvSpPr>
        <p:spPr>
          <a:xfrm>
            <a:off x="15207454" y="-32869"/>
            <a:ext cx="2133602"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2310718-738F-E0E8-2F0F-B5F94CD40D15}"/>
              </a:ext>
            </a:extLst>
          </p:cNvPr>
          <p:cNvSpPr txBox="1"/>
          <p:nvPr/>
        </p:nvSpPr>
        <p:spPr>
          <a:xfrm>
            <a:off x="2738437" y="5590222"/>
            <a:ext cx="2438400" cy="1938992"/>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Constant</a:t>
            </a:r>
          </a:p>
          <a:p>
            <a:pPr marL="457200" indent="-457200">
              <a:buSzPct val="150000"/>
              <a:buFont typeface="Arial" panose="020B0604020202020204" pitchFamily="34" charset="0"/>
              <a:buChar char="•"/>
            </a:pPr>
            <a:r>
              <a:rPr lang="en-GB" sz="2000" dirty="0">
                <a:solidFill>
                  <a:srgbClr val="E5E3E3"/>
                </a:solidFill>
              </a:rPr>
              <a:t>Per LC linear with LAI</a:t>
            </a:r>
          </a:p>
          <a:p>
            <a:pPr marL="457200" indent="-457200">
              <a:buSzPct val="150000"/>
              <a:buFont typeface="Arial" panose="020B0604020202020204" pitchFamily="34" charset="0"/>
              <a:buChar char="•"/>
            </a:pPr>
            <a:r>
              <a:rPr lang="en-GB" sz="2000" dirty="0">
                <a:solidFill>
                  <a:srgbClr val="E5E3E3"/>
                </a:solidFill>
              </a:rPr>
              <a:t>Per LC Logarithmic with LAI</a:t>
            </a:r>
            <a:endParaRPr lang="en-US" sz="2000" dirty="0">
              <a:solidFill>
                <a:srgbClr val="E5E3E3"/>
              </a:solidFill>
            </a:endParaRPr>
          </a:p>
        </p:txBody>
      </p:sp>
      <p:sp>
        <p:nvSpPr>
          <p:cNvPr id="13" name="Rectangle 12">
            <a:extLst>
              <a:ext uri="{FF2B5EF4-FFF2-40B4-BE49-F238E27FC236}">
                <a16:creationId xmlns:a16="http://schemas.microsoft.com/office/drawing/2014/main" id="{E55F8AD9-7A31-5247-A773-17DD0DAD3D39}"/>
              </a:ext>
            </a:extLst>
          </p:cNvPr>
          <p:cNvSpPr/>
          <p:nvPr/>
        </p:nvSpPr>
        <p:spPr>
          <a:xfrm>
            <a:off x="6157913" y="5671185"/>
            <a:ext cx="1685925" cy="44767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DA8FB64-26D1-E2A5-8C33-999542A2FB81}"/>
              </a:ext>
            </a:extLst>
          </p:cNvPr>
          <p:cNvSpPr txBox="1"/>
          <p:nvPr/>
        </p:nvSpPr>
        <p:spPr>
          <a:xfrm>
            <a:off x="5905500" y="5590222"/>
            <a:ext cx="2438400" cy="707886"/>
          </a:xfrm>
          <a:prstGeom prst="rect">
            <a:avLst/>
          </a:prstGeom>
          <a:no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FPAR based</a:t>
            </a:r>
          </a:p>
          <a:p>
            <a:pPr marL="457200" indent="-457200">
              <a:buSzPct val="150000"/>
              <a:buFont typeface="Arial" panose="020B0604020202020204" pitchFamily="34" charset="0"/>
              <a:buChar char="•"/>
            </a:pPr>
            <a:r>
              <a:rPr lang="en-GB" sz="2000" dirty="0">
                <a:solidFill>
                  <a:srgbClr val="31434A"/>
                </a:solidFill>
              </a:rPr>
              <a:t>LAI based</a:t>
            </a:r>
            <a:endParaRPr lang="en-US" sz="2000" dirty="0">
              <a:solidFill>
                <a:srgbClr val="31434A"/>
              </a:solidFill>
            </a:endParaRPr>
          </a:p>
        </p:txBody>
      </p:sp>
      <p:sp>
        <p:nvSpPr>
          <p:cNvPr id="14" name="Rectangle 13">
            <a:extLst>
              <a:ext uri="{FF2B5EF4-FFF2-40B4-BE49-F238E27FC236}">
                <a16:creationId xmlns:a16="http://schemas.microsoft.com/office/drawing/2014/main" id="{6C622148-6BC2-3447-CE26-C6334BA4010D}"/>
              </a:ext>
            </a:extLst>
          </p:cNvPr>
          <p:cNvSpPr/>
          <p:nvPr/>
        </p:nvSpPr>
        <p:spPr>
          <a:xfrm>
            <a:off x="9691688" y="5671185"/>
            <a:ext cx="1200150" cy="50577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47ACABF-BCF6-D1D8-2F49-DB16CE0B732B}"/>
              </a:ext>
            </a:extLst>
          </p:cNvPr>
          <p:cNvSpPr/>
          <p:nvPr/>
        </p:nvSpPr>
        <p:spPr>
          <a:xfrm>
            <a:off x="9258300" y="5714311"/>
            <a:ext cx="176212" cy="11498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8649973-1ED3-0585-911C-080594BE37A9}"/>
              </a:ext>
            </a:extLst>
          </p:cNvPr>
          <p:cNvSpPr txBox="1"/>
          <p:nvPr/>
        </p:nvSpPr>
        <p:spPr>
          <a:xfrm>
            <a:off x="9182101" y="5590222"/>
            <a:ext cx="2438400" cy="707886"/>
          </a:xfrm>
          <a:prstGeom prst="rect">
            <a:avLst/>
          </a:prstGeom>
          <a:no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Threshold</a:t>
            </a:r>
          </a:p>
          <a:p>
            <a:pPr marL="457200" indent="-457200">
              <a:buSzPct val="150000"/>
              <a:buFont typeface="Arial" panose="020B0604020202020204" pitchFamily="34" charset="0"/>
              <a:buChar char="•"/>
            </a:pPr>
            <a:r>
              <a:rPr lang="en-GB" sz="2000" dirty="0">
                <a:solidFill>
                  <a:srgbClr val="E5E3E3"/>
                </a:solidFill>
              </a:rPr>
              <a:t>Exponential</a:t>
            </a:r>
            <a:endParaRPr lang="en-US" sz="2000" dirty="0">
              <a:solidFill>
                <a:srgbClr val="E5E3E3"/>
              </a:solidFill>
            </a:endParaRPr>
          </a:p>
        </p:txBody>
      </p:sp>
      <p:sp>
        <p:nvSpPr>
          <p:cNvPr id="23" name="TextBox 22">
            <a:extLst>
              <a:ext uri="{FF2B5EF4-FFF2-40B4-BE49-F238E27FC236}">
                <a16:creationId xmlns:a16="http://schemas.microsoft.com/office/drawing/2014/main" id="{321E4EFA-1944-BBBA-0347-00DFF694F57B}"/>
              </a:ext>
            </a:extLst>
          </p:cNvPr>
          <p:cNvSpPr txBox="1"/>
          <p:nvPr/>
        </p:nvSpPr>
        <p:spPr>
          <a:xfrm>
            <a:off x="12163427" y="5671185"/>
            <a:ext cx="2438400" cy="1631216"/>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Constant</a:t>
            </a:r>
          </a:p>
          <a:p>
            <a:pPr marL="457200" indent="-457200">
              <a:buSzPct val="150000"/>
              <a:buFont typeface="Arial" panose="020B0604020202020204" pitchFamily="34" charset="0"/>
              <a:buChar char="•"/>
            </a:pPr>
            <a:r>
              <a:rPr lang="en-GB" sz="2000" dirty="0">
                <a:solidFill>
                  <a:srgbClr val="E5E3E3"/>
                </a:solidFill>
              </a:rPr>
              <a:t>Constant E</a:t>
            </a:r>
            <a:r>
              <a:rPr lang="en-GB" sz="2000" baseline="-25000" dirty="0">
                <a:solidFill>
                  <a:srgbClr val="E5E3E3"/>
                </a:solidFill>
              </a:rPr>
              <a:t>i</a:t>
            </a:r>
            <a:r>
              <a:rPr lang="en-GB" sz="2000" dirty="0">
                <a:solidFill>
                  <a:srgbClr val="E5E3E3"/>
                </a:solidFill>
              </a:rPr>
              <a:t>/P-rate</a:t>
            </a:r>
          </a:p>
          <a:p>
            <a:pPr marL="457200" indent="-457200">
              <a:buSzPct val="150000"/>
              <a:buFont typeface="Arial" panose="020B0604020202020204" pitchFamily="34" charset="0"/>
              <a:buChar char="•"/>
            </a:pPr>
            <a:r>
              <a:rPr lang="en-GB" sz="2000" dirty="0">
                <a:solidFill>
                  <a:srgbClr val="E5E3E3"/>
                </a:solidFill>
              </a:rPr>
              <a:t>E</a:t>
            </a:r>
            <a:r>
              <a:rPr lang="en-GB" sz="2000" baseline="-25000" dirty="0">
                <a:solidFill>
                  <a:srgbClr val="E5E3E3"/>
                </a:solidFill>
              </a:rPr>
              <a:t>p</a:t>
            </a:r>
            <a:r>
              <a:rPr lang="en-GB" sz="2000" dirty="0">
                <a:solidFill>
                  <a:srgbClr val="E5E3E3"/>
                </a:solidFill>
              </a:rPr>
              <a:t> module dependent</a:t>
            </a:r>
            <a:endParaRPr lang="en-US" sz="2000" dirty="0">
              <a:solidFill>
                <a:srgbClr val="E5E3E3"/>
              </a:solidFill>
            </a:endParaRPr>
          </a:p>
        </p:txBody>
      </p:sp>
      <p:sp>
        <p:nvSpPr>
          <p:cNvPr id="24" name="TextBox 23">
            <a:extLst>
              <a:ext uri="{FF2B5EF4-FFF2-40B4-BE49-F238E27FC236}">
                <a16:creationId xmlns:a16="http://schemas.microsoft.com/office/drawing/2014/main" id="{5DCFD557-0A5B-7DE8-2A79-B47117368FC6}"/>
              </a:ext>
            </a:extLst>
          </p:cNvPr>
          <p:cNvSpPr txBox="1"/>
          <p:nvPr/>
        </p:nvSpPr>
        <p:spPr>
          <a:xfrm>
            <a:off x="7534838" y="7366231"/>
            <a:ext cx="2438400" cy="1015663"/>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Monthly max.</a:t>
            </a:r>
          </a:p>
          <a:p>
            <a:pPr marL="457200" indent="-457200">
              <a:buSzPct val="150000"/>
              <a:buFont typeface="Arial" panose="020B0604020202020204" pitchFamily="34" charset="0"/>
              <a:buChar char="•"/>
            </a:pPr>
            <a:r>
              <a:rPr lang="en-GB" sz="2000" dirty="0">
                <a:solidFill>
                  <a:srgbClr val="E5E3E3"/>
                </a:solidFill>
              </a:rPr>
              <a:t>Daily max.</a:t>
            </a:r>
          </a:p>
          <a:p>
            <a:pPr marL="457200" indent="-457200">
              <a:buSzPct val="150000"/>
              <a:buFont typeface="Arial" panose="020B0604020202020204" pitchFamily="34" charset="0"/>
              <a:buChar char="•"/>
            </a:pPr>
            <a:r>
              <a:rPr lang="en-GB" sz="2000" dirty="0">
                <a:solidFill>
                  <a:srgbClr val="E5E3E3"/>
                </a:solidFill>
              </a:rPr>
              <a:t>Lightning freq.</a:t>
            </a:r>
            <a:endParaRPr lang="en-US" sz="2000" dirty="0">
              <a:solidFill>
                <a:srgbClr val="E5E3E3"/>
              </a:solidFill>
            </a:endParaRPr>
          </a:p>
        </p:txBody>
      </p:sp>
      <p:sp>
        <p:nvSpPr>
          <p:cNvPr id="4" name="Rectangle 3">
            <a:hlinkClick r:id="rId6" action="ppaction://hlinksldjump"/>
            <a:extLst>
              <a:ext uri="{FF2B5EF4-FFF2-40B4-BE49-F238E27FC236}">
                <a16:creationId xmlns:a16="http://schemas.microsoft.com/office/drawing/2014/main" id="{13643D0E-2B4E-49CD-F053-1D47215A1CFF}"/>
              </a:ext>
            </a:extLst>
          </p:cNvPr>
          <p:cNvSpPr/>
          <p:nvPr/>
        </p:nvSpPr>
        <p:spPr>
          <a:xfrm>
            <a:off x="2772833" y="5528732"/>
            <a:ext cx="2457079" cy="4275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hlinkClick r:id="rId7" action="ppaction://hlinksldjump"/>
            <a:extLst>
              <a:ext uri="{FF2B5EF4-FFF2-40B4-BE49-F238E27FC236}">
                <a16:creationId xmlns:a16="http://schemas.microsoft.com/office/drawing/2014/main" id="{17E0F9DD-D387-42F7-3F8F-BF44EED35C44}"/>
              </a:ext>
            </a:extLst>
          </p:cNvPr>
          <p:cNvSpPr/>
          <p:nvPr/>
        </p:nvSpPr>
        <p:spPr>
          <a:xfrm>
            <a:off x="2754154" y="5956298"/>
            <a:ext cx="2457079" cy="57150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hlinkClick r:id="rId8" action="ppaction://hlinksldjump"/>
            <a:extLst>
              <a:ext uri="{FF2B5EF4-FFF2-40B4-BE49-F238E27FC236}">
                <a16:creationId xmlns:a16="http://schemas.microsoft.com/office/drawing/2014/main" id="{418F4A69-8856-D8F0-7B8C-692E1088DB9B}"/>
              </a:ext>
            </a:extLst>
          </p:cNvPr>
          <p:cNvSpPr/>
          <p:nvPr/>
        </p:nvSpPr>
        <p:spPr>
          <a:xfrm>
            <a:off x="2769871" y="6527799"/>
            <a:ext cx="2457079" cy="12494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hlinkClick r:id="rId9" action="ppaction://hlinksldjump"/>
            <a:extLst>
              <a:ext uri="{FF2B5EF4-FFF2-40B4-BE49-F238E27FC236}">
                <a16:creationId xmlns:a16="http://schemas.microsoft.com/office/drawing/2014/main" id="{BF5A2CB0-09DE-EADB-8565-9B22CE38E5FD}"/>
              </a:ext>
            </a:extLst>
          </p:cNvPr>
          <p:cNvSpPr/>
          <p:nvPr/>
        </p:nvSpPr>
        <p:spPr>
          <a:xfrm>
            <a:off x="5896160" y="5516950"/>
            <a:ext cx="2457079" cy="4275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hlinkClick r:id="rId10" action="ppaction://hlinksldjump"/>
            <a:extLst>
              <a:ext uri="{FF2B5EF4-FFF2-40B4-BE49-F238E27FC236}">
                <a16:creationId xmlns:a16="http://schemas.microsoft.com/office/drawing/2014/main" id="{1120A52D-EBE6-0422-2C61-5F69623F4AED}"/>
              </a:ext>
            </a:extLst>
          </p:cNvPr>
          <p:cNvSpPr/>
          <p:nvPr/>
        </p:nvSpPr>
        <p:spPr>
          <a:xfrm>
            <a:off x="5905500" y="5938217"/>
            <a:ext cx="2457079" cy="4275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hlinkClick r:id="rId11" action="ppaction://hlinksldjump"/>
            <a:extLst>
              <a:ext uri="{FF2B5EF4-FFF2-40B4-BE49-F238E27FC236}">
                <a16:creationId xmlns:a16="http://schemas.microsoft.com/office/drawing/2014/main" id="{2542C3AC-2D46-9F41-65BC-CFBFA7E2117B}"/>
              </a:ext>
            </a:extLst>
          </p:cNvPr>
          <p:cNvSpPr/>
          <p:nvPr/>
        </p:nvSpPr>
        <p:spPr>
          <a:xfrm>
            <a:off x="9028160" y="5497950"/>
            <a:ext cx="2457079" cy="4275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hlinkClick r:id="rId12" action="ppaction://hlinksldjump"/>
            <a:extLst>
              <a:ext uri="{FF2B5EF4-FFF2-40B4-BE49-F238E27FC236}">
                <a16:creationId xmlns:a16="http://schemas.microsoft.com/office/drawing/2014/main" id="{EA4FBEED-3116-9A96-2747-6E2AB8F36FEF}"/>
              </a:ext>
            </a:extLst>
          </p:cNvPr>
          <p:cNvSpPr/>
          <p:nvPr/>
        </p:nvSpPr>
        <p:spPr>
          <a:xfrm>
            <a:off x="9028160" y="5918649"/>
            <a:ext cx="2457079" cy="4275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hlinkClick r:id="rId13" action="ppaction://hlinksldjump"/>
            <a:extLst>
              <a:ext uri="{FF2B5EF4-FFF2-40B4-BE49-F238E27FC236}">
                <a16:creationId xmlns:a16="http://schemas.microsoft.com/office/drawing/2014/main" id="{3459127E-B8CD-4ED3-EF07-B151DF5E6F75}"/>
              </a:ext>
            </a:extLst>
          </p:cNvPr>
          <p:cNvSpPr/>
          <p:nvPr/>
        </p:nvSpPr>
        <p:spPr>
          <a:xfrm>
            <a:off x="12144747" y="5536168"/>
            <a:ext cx="2457079" cy="47093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hlinkClick r:id="rId14" action="ppaction://hlinksldjump"/>
            <a:extLst>
              <a:ext uri="{FF2B5EF4-FFF2-40B4-BE49-F238E27FC236}">
                <a16:creationId xmlns:a16="http://schemas.microsoft.com/office/drawing/2014/main" id="{F89C7B33-8F9C-91C1-99D3-DCDD7E7CE0AC}"/>
              </a:ext>
            </a:extLst>
          </p:cNvPr>
          <p:cNvSpPr/>
          <p:nvPr/>
        </p:nvSpPr>
        <p:spPr>
          <a:xfrm>
            <a:off x="12160160" y="6006583"/>
            <a:ext cx="2457079" cy="5715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hlinkClick r:id="rId15" action="ppaction://hlinksldjump"/>
            <a:extLst>
              <a:ext uri="{FF2B5EF4-FFF2-40B4-BE49-F238E27FC236}">
                <a16:creationId xmlns:a16="http://schemas.microsoft.com/office/drawing/2014/main" id="{FD89C49C-EE75-B6F3-5B0B-74907A6C3043}"/>
              </a:ext>
            </a:extLst>
          </p:cNvPr>
          <p:cNvSpPr/>
          <p:nvPr/>
        </p:nvSpPr>
        <p:spPr>
          <a:xfrm>
            <a:off x="12160160" y="6578083"/>
            <a:ext cx="2457079" cy="78814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hlinkClick r:id="rId16" action="ppaction://hlinksldjump"/>
            <a:extLst>
              <a:ext uri="{FF2B5EF4-FFF2-40B4-BE49-F238E27FC236}">
                <a16:creationId xmlns:a16="http://schemas.microsoft.com/office/drawing/2014/main" id="{D42C7BB2-9DFF-AF0F-F9C3-CB787AAAE1FE}"/>
              </a:ext>
            </a:extLst>
          </p:cNvPr>
          <p:cNvSpPr/>
          <p:nvPr/>
        </p:nvSpPr>
        <p:spPr>
          <a:xfrm>
            <a:off x="7516159" y="7338726"/>
            <a:ext cx="2457079" cy="40009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hlinkClick r:id="rId17" action="ppaction://hlinksldjump"/>
            <a:extLst>
              <a:ext uri="{FF2B5EF4-FFF2-40B4-BE49-F238E27FC236}">
                <a16:creationId xmlns:a16="http://schemas.microsoft.com/office/drawing/2014/main" id="{8057F57E-3930-0C6A-36AE-897E6DC255B6}"/>
              </a:ext>
            </a:extLst>
          </p:cNvPr>
          <p:cNvSpPr/>
          <p:nvPr/>
        </p:nvSpPr>
        <p:spPr>
          <a:xfrm>
            <a:off x="7534838" y="7742316"/>
            <a:ext cx="2457079" cy="3089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hlinkClick r:id="rId18" action="ppaction://hlinksldjump"/>
            <a:extLst>
              <a:ext uri="{FF2B5EF4-FFF2-40B4-BE49-F238E27FC236}">
                <a16:creationId xmlns:a16="http://schemas.microsoft.com/office/drawing/2014/main" id="{F9692E27-0385-DA3A-60F0-BE513CE5B714}"/>
              </a:ext>
            </a:extLst>
          </p:cNvPr>
          <p:cNvSpPr/>
          <p:nvPr/>
        </p:nvSpPr>
        <p:spPr>
          <a:xfrm>
            <a:off x="7534838" y="8047079"/>
            <a:ext cx="2457079" cy="4761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448335B5-2374-70D5-E704-E3184A87CC56}"/>
              </a:ext>
            </a:extLst>
          </p:cNvPr>
          <p:cNvSpPr txBox="1"/>
          <p:nvPr/>
        </p:nvSpPr>
        <p:spPr>
          <a:xfrm>
            <a:off x="14568606" y="1549346"/>
            <a:ext cx="2797693" cy="338554"/>
          </a:xfrm>
          <a:prstGeom prst="rect">
            <a:avLst/>
          </a:prstGeom>
          <a:noFill/>
        </p:spPr>
        <p:txBody>
          <a:bodyPr wrap="square" rtlCol="0">
            <a:spAutoFit/>
          </a:bodyPr>
          <a:lstStyle/>
          <a:p>
            <a:pPr algn="ctr"/>
            <a:r>
              <a:rPr lang="en-GB" sz="1600" dirty="0"/>
              <a:t>Zhong et al. (2022)</a:t>
            </a:r>
            <a:endParaRPr lang="en-US" sz="1600" dirty="0"/>
          </a:p>
        </p:txBody>
      </p:sp>
      <p:pic>
        <p:nvPicPr>
          <p:cNvPr id="30" name="Picture 29">
            <a:extLst>
              <a:ext uri="{FF2B5EF4-FFF2-40B4-BE49-F238E27FC236}">
                <a16:creationId xmlns:a16="http://schemas.microsoft.com/office/drawing/2014/main" id="{DB7B0CC8-856E-85E3-7DD0-0BCC8E2E437B}"/>
              </a:ext>
            </a:extLst>
          </p:cNvPr>
          <p:cNvPicPr>
            <a:picLocks noChangeAspect="1"/>
          </p:cNvPicPr>
          <p:nvPr/>
        </p:nvPicPr>
        <p:blipFill>
          <a:blip r:embed="rId19"/>
          <a:stretch>
            <a:fillRect/>
          </a:stretch>
        </p:blipFill>
        <p:spPr>
          <a:xfrm>
            <a:off x="15247452" y="1887900"/>
            <a:ext cx="1440000" cy="1440000"/>
          </a:xfrm>
          <a:prstGeom prst="rect">
            <a:avLst/>
          </a:prstGeom>
        </p:spPr>
      </p:pic>
      <p:sp>
        <p:nvSpPr>
          <p:cNvPr id="31" name="TextBox 30">
            <a:extLst>
              <a:ext uri="{FF2B5EF4-FFF2-40B4-BE49-F238E27FC236}">
                <a16:creationId xmlns:a16="http://schemas.microsoft.com/office/drawing/2014/main" id="{557D7A76-4728-A090-1C67-4A0276FEBF6B}"/>
              </a:ext>
            </a:extLst>
          </p:cNvPr>
          <p:cNvSpPr txBox="1"/>
          <p:nvPr/>
        </p:nvSpPr>
        <p:spPr>
          <a:xfrm>
            <a:off x="14574953" y="3327900"/>
            <a:ext cx="2797693" cy="338554"/>
          </a:xfrm>
          <a:prstGeom prst="rect">
            <a:avLst/>
          </a:prstGeom>
          <a:noFill/>
        </p:spPr>
        <p:txBody>
          <a:bodyPr wrap="square" rtlCol="0">
            <a:spAutoFit/>
          </a:bodyPr>
          <a:lstStyle/>
          <a:p>
            <a:pPr algn="ctr"/>
            <a:r>
              <a:rPr lang="en-GB" sz="1600" dirty="0"/>
              <a:t>Amthor (1994)</a:t>
            </a:r>
            <a:endParaRPr lang="en-US" sz="1600" dirty="0"/>
          </a:p>
        </p:txBody>
      </p:sp>
      <p:pic>
        <p:nvPicPr>
          <p:cNvPr id="32" name="Picture 31">
            <a:extLst>
              <a:ext uri="{FF2B5EF4-FFF2-40B4-BE49-F238E27FC236}">
                <a16:creationId xmlns:a16="http://schemas.microsoft.com/office/drawing/2014/main" id="{33386A5C-66B5-F08B-3847-7FDDCA146C26}"/>
              </a:ext>
            </a:extLst>
          </p:cNvPr>
          <p:cNvPicPr>
            <a:picLocks noChangeAspect="1"/>
          </p:cNvPicPr>
          <p:nvPr/>
        </p:nvPicPr>
        <p:blipFill>
          <a:blip r:embed="rId20"/>
          <a:stretch>
            <a:fillRect/>
          </a:stretch>
        </p:blipFill>
        <p:spPr>
          <a:xfrm>
            <a:off x="15247452" y="3666454"/>
            <a:ext cx="1440000" cy="1440000"/>
          </a:xfrm>
          <a:prstGeom prst="rect">
            <a:avLst/>
          </a:prstGeom>
        </p:spPr>
      </p:pic>
    </p:spTree>
    <p:extLst>
      <p:ext uri="{BB962C8B-B14F-4D97-AF65-F5344CB8AC3E}">
        <p14:creationId xmlns:p14="http://schemas.microsoft.com/office/powerpoint/2010/main" val="29133455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91E20-B03D-B14A-3986-F798BD800C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A85F83-E373-A27B-FA8F-EED312BDB38D}"/>
              </a:ext>
            </a:extLst>
          </p:cNvPr>
          <p:cNvSpPr>
            <a:spLocks noGrp="1"/>
          </p:cNvSpPr>
          <p:nvPr>
            <p:ph type="title"/>
          </p:nvPr>
        </p:nvSpPr>
        <p:spPr/>
        <p:txBody>
          <a:bodyPr/>
          <a:lstStyle/>
          <a:p>
            <a:r>
              <a:rPr lang="en-GB" dirty="0"/>
              <a:t>Rainfall interception</a:t>
            </a:r>
            <a:endParaRPr lang="en-US" dirty="0"/>
          </a:p>
        </p:txBody>
      </p:sp>
      <p:sp>
        <p:nvSpPr>
          <p:cNvPr id="5" name="Rectangle 4">
            <a:hlinkClick r:id="rId2" action="ppaction://hlinksldjump"/>
            <a:extLst>
              <a:ext uri="{FF2B5EF4-FFF2-40B4-BE49-F238E27FC236}">
                <a16:creationId xmlns:a16="http://schemas.microsoft.com/office/drawing/2014/main" id="{8FF7B633-FFBD-CEB5-3357-60163D213718}"/>
              </a:ext>
            </a:extLst>
          </p:cNvPr>
          <p:cNvSpPr/>
          <p:nvPr/>
        </p:nvSpPr>
        <p:spPr>
          <a:xfrm>
            <a:off x="12815755" y="-33368"/>
            <a:ext cx="2369120"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hlinkClick r:id="rId3" action="ppaction://hlinksldjump"/>
            <a:extLst>
              <a:ext uri="{FF2B5EF4-FFF2-40B4-BE49-F238E27FC236}">
                <a16:creationId xmlns:a16="http://schemas.microsoft.com/office/drawing/2014/main" id="{9BDA8F89-011C-8988-6333-DFF767716F93}"/>
              </a:ext>
            </a:extLst>
          </p:cNvPr>
          <p:cNvSpPr/>
          <p:nvPr/>
        </p:nvSpPr>
        <p:spPr>
          <a:xfrm>
            <a:off x="1" y="0"/>
            <a:ext cx="12815754"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60CFD92-7D36-1B9F-0889-372A195756A9}"/>
              </a:ext>
            </a:extLst>
          </p:cNvPr>
          <p:cNvSpPr txBox="1"/>
          <p:nvPr/>
        </p:nvSpPr>
        <p:spPr>
          <a:xfrm>
            <a:off x="112889" y="1487651"/>
            <a:ext cx="3172178" cy="3785652"/>
          </a:xfrm>
          <a:prstGeom prst="rect">
            <a:avLst/>
          </a:prstGeom>
          <a:noFill/>
        </p:spPr>
        <p:txBody>
          <a:bodyPr wrap="square" rtlCol="0">
            <a:spAutoFit/>
          </a:bodyPr>
          <a:lstStyle/>
          <a:p>
            <a:r>
              <a:rPr lang="en-GB" sz="2000" dirty="0"/>
              <a:t>INPUT VARIABLES</a:t>
            </a:r>
          </a:p>
          <a:p>
            <a:endParaRPr lang="en-GB" sz="2000" dirty="0"/>
          </a:p>
          <a:p>
            <a:pPr marL="342900" indent="-342900">
              <a:buFont typeface="Arial" panose="020B0604020202020204" pitchFamily="34" charset="0"/>
              <a:buChar char="•"/>
            </a:pPr>
            <a:r>
              <a:rPr lang="en-GB" sz="2000" dirty="0" err="1">
                <a:solidFill>
                  <a:srgbClr val="8CB3D3"/>
                </a:solidFill>
              </a:rPr>
              <a:t>P</a:t>
            </a:r>
            <a:r>
              <a:rPr lang="en-GB" sz="2000" baseline="-25000" dirty="0" err="1">
                <a:solidFill>
                  <a:srgbClr val="8CB3D3"/>
                </a:solidFill>
              </a:rPr>
              <a:t>daily</a:t>
            </a:r>
            <a:endParaRPr lang="en-GB" sz="2000" dirty="0">
              <a:solidFill>
                <a:srgbClr val="8CB3D3"/>
              </a:solidFill>
            </a:endParaRPr>
          </a:p>
          <a:p>
            <a:pPr marL="342900" indent="-342900">
              <a:buFont typeface="Arial" panose="020B0604020202020204" pitchFamily="34" charset="0"/>
              <a:buChar char="•"/>
            </a:pPr>
            <a:endParaRPr lang="en-GB" sz="2000" dirty="0">
              <a:solidFill>
                <a:srgbClr val="8CB3D3"/>
              </a:solidFill>
            </a:endParaRPr>
          </a:p>
          <a:p>
            <a:pPr marL="342900" indent="-342900">
              <a:buFont typeface="Arial" panose="020B0604020202020204" pitchFamily="34" charset="0"/>
              <a:buChar char="•"/>
            </a:pPr>
            <a:r>
              <a:rPr lang="en-GB" sz="2000" dirty="0" err="1">
                <a:solidFill>
                  <a:srgbClr val="E5E3E3"/>
                </a:solidFill>
              </a:rPr>
              <a:t>P</a:t>
            </a:r>
            <a:r>
              <a:rPr lang="en-GB" sz="2000" baseline="-25000" dirty="0" err="1">
                <a:solidFill>
                  <a:srgbClr val="E5E3E3"/>
                </a:solidFill>
              </a:rPr>
              <a:t>hourly</a:t>
            </a:r>
            <a:endParaRPr lang="en-GB" sz="2000" baseline="-25000" dirty="0">
              <a:solidFill>
                <a:srgbClr val="E5E3E3"/>
              </a:solidFill>
            </a:endParaRPr>
          </a:p>
          <a:p>
            <a:pPr marL="342900" indent="-342900">
              <a:buFont typeface="Arial" panose="020B0604020202020204" pitchFamily="34" charset="0"/>
              <a:buChar char="•"/>
            </a:pPr>
            <a:r>
              <a:rPr lang="en-GB" sz="2000" dirty="0">
                <a:solidFill>
                  <a:srgbClr val="E5E3E3"/>
                </a:solidFill>
              </a:rPr>
              <a:t>P</a:t>
            </a:r>
            <a:r>
              <a:rPr lang="en-GB" sz="2000" baseline="-25000" dirty="0">
                <a:solidFill>
                  <a:srgbClr val="E5E3E3"/>
                </a:solidFill>
              </a:rPr>
              <a:t>3hourly</a:t>
            </a:r>
          </a:p>
          <a:p>
            <a:pPr marL="342900" indent="-342900">
              <a:buFont typeface="Arial" panose="020B0604020202020204" pitchFamily="34" charset="0"/>
              <a:buChar char="•"/>
            </a:pPr>
            <a:r>
              <a:rPr lang="en-GB" sz="2000" dirty="0">
                <a:solidFill>
                  <a:srgbClr val="E5E3E3"/>
                </a:solidFill>
              </a:rPr>
              <a:t>Lightning freq.</a:t>
            </a:r>
          </a:p>
          <a:p>
            <a:pPr marL="342900" indent="-342900">
              <a:buFont typeface="Arial" panose="020B0604020202020204" pitchFamily="34" charset="0"/>
              <a:buChar char="•"/>
            </a:pPr>
            <a:r>
              <a:rPr lang="en-GB" sz="2000" dirty="0">
                <a:solidFill>
                  <a:srgbClr val="E5E3E3"/>
                </a:solidFill>
              </a:rPr>
              <a:t>E</a:t>
            </a:r>
            <a:r>
              <a:rPr lang="en-GB" sz="2000" baseline="-25000" dirty="0">
                <a:solidFill>
                  <a:srgbClr val="E5E3E3"/>
                </a:solidFill>
              </a:rPr>
              <a:t>p</a:t>
            </a:r>
            <a:endParaRPr lang="en-GB" sz="2000" dirty="0">
              <a:solidFill>
                <a:srgbClr val="E5E3E3"/>
              </a:solidFill>
            </a:endParaRPr>
          </a:p>
          <a:p>
            <a:pPr marL="342900" indent="-342900">
              <a:buFont typeface="Arial" panose="020B0604020202020204" pitchFamily="34" charset="0"/>
              <a:buChar char="•"/>
            </a:pPr>
            <a:r>
              <a:rPr lang="en-GB" sz="2000" dirty="0">
                <a:solidFill>
                  <a:srgbClr val="E5E3E3"/>
                </a:solidFill>
              </a:rPr>
              <a:t>CI</a:t>
            </a:r>
          </a:p>
          <a:p>
            <a:pPr marL="342900" indent="-342900">
              <a:buFont typeface="Arial" panose="020B0604020202020204" pitchFamily="34" charset="0"/>
              <a:buChar char="•"/>
            </a:pPr>
            <a:r>
              <a:rPr lang="en-GB" sz="2000" dirty="0">
                <a:solidFill>
                  <a:srgbClr val="E5E3E3"/>
                </a:solidFill>
              </a:rPr>
              <a:t>Land Cover</a:t>
            </a:r>
          </a:p>
          <a:p>
            <a:pPr marL="342900" indent="-342900">
              <a:buFont typeface="Arial" panose="020B0604020202020204" pitchFamily="34" charset="0"/>
              <a:buChar char="•"/>
            </a:pPr>
            <a:r>
              <a:rPr lang="en-GB" sz="2000" dirty="0">
                <a:solidFill>
                  <a:srgbClr val="E5E3E3"/>
                </a:solidFill>
              </a:rPr>
              <a:t>FPAR</a:t>
            </a:r>
          </a:p>
          <a:p>
            <a:pPr marL="342900" indent="-342900">
              <a:buFont typeface="Arial" panose="020B0604020202020204" pitchFamily="34" charset="0"/>
              <a:buChar char="•"/>
            </a:pPr>
            <a:r>
              <a:rPr lang="en-GB" sz="2000" dirty="0">
                <a:solidFill>
                  <a:srgbClr val="E5E3E3"/>
                </a:solidFill>
              </a:rPr>
              <a:t>LAI</a:t>
            </a:r>
          </a:p>
        </p:txBody>
      </p:sp>
      <p:pic>
        <p:nvPicPr>
          <p:cNvPr id="8" name="Picture 7">
            <a:extLst>
              <a:ext uri="{FF2B5EF4-FFF2-40B4-BE49-F238E27FC236}">
                <a16:creationId xmlns:a16="http://schemas.microsoft.com/office/drawing/2014/main" id="{60A2D51D-15AD-B0CF-1615-B5168C692C36}"/>
              </a:ext>
            </a:extLst>
          </p:cNvPr>
          <p:cNvPicPr>
            <a:picLocks noChangeAspect="1"/>
          </p:cNvPicPr>
          <p:nvPr/>
        </p:nvPicPr>
        <p:blipFill>
          <a:blip r:embed="rId4"/>
          <a:stretch>
            <a:fillRect/>
          </a:stretch>
        </p:blipFill>
        <p:spPr>
          <a:xfrm>
            <a:off x="2556450" y="1702300"/>
            <a:ext cx="12111590" cy="6606322"/>
          </a:xfrm>
          <a:prstGeom prst="rect">
            <a:avLst/>
          </a:prstGeom>
        </p:spPr>
      </p:pic>
      <p:sp>
        <p:nvSpPr>
          <p:cNvPr id="10" name="Rectangle 9">
            <a:hlinkClick r:id="rId5" action="ppaction://hlinksldjump"/>
            <a:extLst>
              <a:ext uri="{FF2B5EF4-FFF2-40B4-BE49-F238E27FC236}">
                <a16:creationId xmlns:a16="http://schemas.microsoft.com/office/drawing/2014/main" id="{FC44A498-9C15-0D18-CD7E-B0B40EA9938A}"/>
              </a:ext>
            </a:extLst>
          </p:cNvPr>
          <p:cNvSpPr/>
          <p:nvPr/>
        </p:nvSpPr>
        <p:spPr>
          <a:xfrm>
            <a:off x="15207454" y="-32869"/>
            <a:ext cx="2133602"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E165D2D-1227-57F5-F4C1-C4995E9C5AE6}"/>
              </a:ext>
            </a:extLst>
          </p:cNvPr>
          <p:cNvSpPr txBox="1"/>
          <p:nvPr/>
        </p:nvSpPr>
        <p:spPr>
          <a:xfrm>
            <a:off x="2738437" y="5590222"/>
            <a:ext cx="2438400" cy="1938992"/>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Constant</a:t>
            </a:r>
          </a:p>
          <a:p>
            <a:pPr marL="457200" indent="-457200">
              <a:buSzPct val="150000"/>
              <a:buFont typeface="Arial" panose="020B0604020202020204" pitchFamily="34" charset="0"/>
              <a:buChar char="•"/>
            </a:pPr>
            <a:r>
              <a:rPr lang="en-GB" sz="2000" dirty="0">
                <a:solidFill>
                  <a:srgbClr val="E5E3E3"/>
                </a:solidFill>
              </a:rPr>
              <a:t>Per LC linear with LAI</a:t>
            </a:r>
          </a:p>
          <a:p>
            <a:pPr marL="457200" indent="-457200">
              <a:buSzPct val="150000"/>
              <a:buFont typeface="Arial" panose="020B0604020202020204" pitchFamily="34" charset="0"/>
              <a:buChar char="•"/>
            </a:pPr>
            <a:r>
              <a:rPr lang="en-GB" sz="2000" dirty="0">
                <a:solidFill>
                  <a:srgbClr val="E5E3E3"/>
                </a:solidFill>
              </a:rPr>
              <a:t>Per LC Logarithmic with LAI</a:t>
            </a:r>
            <a:endParaRPr lang="en-US" sz="2000" dirty="0">
              <a:solidFill>
                <a:srgbClr val="E5E3E3"/>
              </a:solidFill>
            </a:endParaRPr>
          </a:p>
        </p:txBody>
      </p:sp>
      <p:sp>
        <p:nvSpPr>
          <p:cNvPr id="13" name="Rectangle 12">
            <a:extLst>
              <a:ext uri="{FF2B5EF4-FFF2-40B4-BE49-F238E27FC236}">
                <a16:creationId xmlns:a16="http://schemas.microsoft.com/office/drawing/2014/main" id="{0402A5C8-229F-06E8-5F0F-065F782B81DC}"/>
              </a:ext>
            </a:extLst>
          </p:cNvPr>
          <p:cNvSpPr/>
          <p:nvPr/>
        </p:nvSpPr>
        <p:spPr>
          <a:xfrm>
            <a:off x="6157913" y="5671185"/>
            <a:ext cx="1685925" cy="44767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EBB64F3-03CA-E387-5638-59A18EF2DF50}"/>
              </a:ext>
            </a:extLst>
          </p:cNvPr>
          <p:cNvSpPr txBox="1"/>
          <p:nvPr/>
        </p:nvSpPr>
        <p:spPr>
          <a:xfrm>
            <a:off x="5905500" y="5590222"/>
            <a:ext cx="2438400" cy="707886"/>
          </a:xfrm>
          <a:prstGeom prst="rect">
            <a:avLst/>
          </a:prstGeom>
          <a:no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FPAR based</a:t>
            </a:r>
          </a:p>
          <a:p>
            <a:pPr marL="457200" indent="-457200">
              <a:buSzPct val="150000"/>
              <a:buFont typeface="Arial" panose="020B0604020202020204" pitchFamily="34" charset="0"/>
              <a:buChar char="•"/>
            </a:pPr>
            <a:r>
              <a:rPr lang="en-GB" sz="2000" dirty="0">
                <a:solidFill>
                  <a:srgbClr val="E5E3E3"/>
                </a:solidFill>
              </a:rPr>
              <a:t>LAI based</a:t>
            </a:r>
            <a:endParaRPr lang="en-US" sz="2000" dirty="0">
              <a:solidFill>
                <a:srgbClr val="E5E3E3"/>
              </a:solidFill>
            </a:endParaRPr>
          </a:p>
        </p:txBody>
      </p:sp>
      <p:sp>
        <p:nvSpPr>
          <p:cNvPr id="14" name="Rectangle 13">
            <a:extLst>
              <a:ext uri="{FF2B5EF4-FFF2-40B4-BE49-F238E27FC236}">
                <a16:creationId xmlns:a16="http://schemas.microsoft.com/office/drawing/2014/main" id="{E14CCD74-201D-D438-FF34-4EEBCAAAB060}"/>
              </a:ext>
            </a:extLst>
          </p:cNvPr>
          <p:cNvSpPr/>
          <p:nvPr/>
        </p:nvSpPr>
        <p:spPr>
          <a:xfrm>
            <a:off x="9691688" y="5671185"/>
            <a:ext cx="1200150" cy="50577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9D6AF99-A4D3-00C9-8CC9-ACB86E5E1054}"/>
              </a:ext>
            </a:extLst>
          </p:cNvPr>
          <p:cNvSpPr/>
          <p:nvPr/>
        </p:nvSpPr>
        <p:spPr>
          <a:xfrm>
            <a:off x="9258300" y="5714311"/>
            <a:ext cx="176212" cy="11498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87B722F0-E781-AB83-98E4-AF3DACABEDBA}"/>
              </a:ext>
            </a:extLst>
          </p:cNvPr>
          <p:cNvSpPr txBox="1"/>
          <p:nvPr/>
        </p:nvSpPr>
        <p:spPr>
          <a:xfrm>
            <a:off x="9182101" y="5590222"/>
            <a:ext cx="2438400" cy="707886"/>
          </a:xfrm>
          <a:prstGeom prst="rect">
            <a:avLst/>
          </a:prstGeom>
          <a:noFill/>
        </p:spPr>
        <p:txBody>
          <a:bodyPr wrap="square" rtlCol="0">
            <a:spAutoFit/>
          </a:bodyPr>
          <a:lstStyle/>
          <a:p>
            <a:pPr marL="457200" indent="-457200">
              <a:buSzPct val="150000"/>
              <a:buFont typeface="Arial" panose="020B0604020202020204" pitchFamily="34" charset="0"/>
              <a:buChar char="•"/>
            </a:pPr>
            <a:r>
              <a:rPr lang="en-GB" sz="2000" dirty="0">
                <a:solidFill>
                  <a:srgbClr val="31434A"/>
                </a:solidFill>
              </a:rPr>
              <a:t>Threshold</a:t>
            </a:r>
          </a:p>
          <a:p>
            <a:pPr marL="457200" indent="-457200">
              <a:buSzPct val="150000"/>
              <a:buFont typeface="Arial" panose="020B0604020202020204" pitchFamily="34" charset="0"/>
              <a:buChar char="•"/>
            </a:pPr>
            <a:r>
              <a:rPr lang="en-GB" sz="2000" dirty="0">
                <a:solidFill>
                  <a:srgbClr val="E5E3E3"/>
                </a:solidFill>
              </a:rPr>
              <a:t>Exponential</a:t>
            </a:r>
            <a:endParaRPr lang="en-US" sz="2000" dirty="0">
              <a:solidFill>
                <a:srgbClr val="E5E3E3"/>
              </a:solidFill>
            </a:endParaRPr>
          </a:p>
        </p:txBody>
      </p:sp>
      <p:sp>
        <p:nvSpPr>
          <p:cNvPr id="23" name="TextBox 22">
            <a:extLst>
              <a:ext uri="{FF2B5EF4-FFF2-40B4-BE49-F238E27FC236}">
                <a16:creationId xmlns:a16="http://schemas.microsoft.com/office/drawing/2014/main" id="{853566D2-9D44-3BA1-DF49-9668F6C202FD}"/>
              </a:ext>
            </a:extLst>
          </p:cNvPr>
          <p:cNvSpPr txBox="1"/>
          <p:nvPr/>
        </p:nvSpPr>
        <p:spPr>
          <a:xfrm>
            <a:off x="12163427" y="5671185"/>
            <a:ext cx="2438400" cy="1631216"/>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Constant</a:t>
            </a:r>
          </a:p>
          <a:p>
            <a:pPr marL="457200" indent="-457200">
              <a:buSzPct val="150000"/>
              <a:buFont typeface="Arial" panose="020B0604020202020204" pitchFamily="34" charset="0"/>
              <a:buChar char="•"/>
            </a:pPr>
            <a:r>
              <a:rPr lang="en-GB" sz="2000" dirty="0">
                <a:solidFill>
                  <a:srgbClr val="E5E3E3"/>
                </a:solidFill>
              </a:rPr>
              <a:t>Constant E</a:t>
            </a:r>
            <a:r>
              <a:rPr lang="en-GB" sz="2000" baseline="-25000" dirty="0">
                <a:solidFill>
                  <a:srgbClr val="E5E3E3"/>
                </a:solidFill>
              </a:rPr>
              <a:t>i</a:t>
            </a:r>
            <a:r>
              <a:rPr lang="en-GB" sz="2000" dirty="0">
                <a:solidFill>
                  <a:srgbClr val="E5E3E3"/>
                </a:solidFill>
              </a:rPr>
              <a:t>/P-rate</a:t>
            </a:r>
          </a:p>
          <a:p>
            <a:pPr marL="457200" indent="-457200">
              <a:buSzPct val="150000"/>
              <a:buFont typeface="Arial" panose="020B0604020202020204" pitchFamily="34" charset="0"/>
              <a:buChar char="•"/>
            </a:pPr>
            <a:r>
              <a:rPr lang="en-GB" sz="2000" dirty="0">
                <a:solidFill>
                  <a:srgbClr val="E5E3E3"/>
                </a:solidFill>
              </a:rPr>
              <a:t>E</a:t>
            </a:r>
            <a:r>
              <a:rPr lang="en-GB" sz="2000" baseline="-25000" dirty="0">
                <a:solidFill>
                  <a:srgbClr val="E5E3E3"/>
                </a:solidFill>
              </a:rPr>
              <a:t>p</a:t>
            </a:r>
            <a:r>
              <a:rPr lang="en-GB" sz="2000" dirty="0">
                <a:solidFill>
                  <a:srgbClr val="E5E3E3"/>
                </a:solidFill>
              </a:rPr>
              <a:t> module dependent</a:t>
            </a:r>
            <a:endParaRPr lang="en-US" sz="2000" dirty="0">
              <a:solidFill>
                <a:srgbClr val="E5E3E3"/>
              </a:solidFill>
            </a:endParaRPr>
          </a:p>
        </p:txBody>
      </p:sp>
      <p:sp>
        <p:nvSpPr>
          <p:cNvPr id="24" name="TextBox 23">
            <a:extLst>
              <a:ext uri="{FF2B5EF4-FFF2-40B4-BE49-F238E27FC236}">
                <a16:creationId xmlns:a16="http://schemas.microsoft.com/office/drawing/2014/main" id="{CEE37BD4-0745-9DBC-1336-5B03664DD377}"/>
              </a:ext>
            </a:extLst>
          </p:cNvPr>
          <p:cNvSpPr txBox="1"/>
          <p:nvPr/>
        </p:nvSpPr>
        <p:spPr>
          <a:xfrm>
            <a:off x="7534838" y="7366231"/>
            <a:ext cx="2438400" cy="1015663"/>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Monthly max.</a:t>
            </a:r>
          </a:p>
          <a:p>
            <a:pPr marL="457200" indent="-457200">
              <a:buSzPct val="150000"/>
              <a:buFont typeface="Arial" panose="020B0604020202020204" pitchFamily="34" charset="0"/>
              <a:buChar char="•"/>
            </a:pPr>
            <a:r>
              <a:rPr lang="en-GB" sz="2000" dirty="0">
                <a:solidFill>
                  <a:srgbClr val="E5E3E3"/>
                </a:solidFill>
              </a:rPr>
              <a:t>Daily max.</a:t>
            </a:r>
          </a:p>
          <a:p>
            <a:pPr marL="457200" indent="-457200">
              <a:buSzPct val="150000"/>
              <a:buFont typeface="Arial" panose="020B0604020202020204" pitchFamily="34" charset="0"/>
              <a:buChar char="•"/>
            </a:pPr>
            <a:r>
              <a:rPr lang="en-GB" sz="2000" dirty="0">
                <a:solidFill>
                  <a:srgbClr val="E5E3E3"/>
                </a:solidFill>
              </a:rPr>
              <a:t>Lightning freq.</a:t>
            </a:r>
            <a:endParaRPr lang="en-US" sz="2000" dirty="0">
              <a:solidFill>
                <a:srgbClr val="E5E3E3"/>
              </a:solidFill>
            </a:endParaRPr>
          </a:p>
        </p:txBody>
      </p:sp>
      <p:sp>
        <p:nvSpPr>
          <p:cNvPr id="4" name="Rectangle 3">
            <a:hlinkClick r:id="rId6" action="ppaction://hlinksldjump"/>
            <a:extLst>
              <a:ext uri="{FF2B5EF4-FFF2-40B4-BE49-F238E27FC236}">
                <a16:creationId xmlns:a16="http://schemas.microsoft.com/office/drawing/2014/main" id="{C4D67273-4E3D-828C-6603-1FE2EAAAE983}"/>
              </a:ext>
            </a:extLst>
          </p:cNvPr>
          <p:cNvSpPr/>
          <p:nvPr/>
        </p:nvSpPr>
        <p:spPr>
          <a:xfrm>
            <a:off x="2772833" y="5528732"/>
            <a:ext cx="2457079" cy="4275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hlinkClick r:id="rId7" action="ppaction://hlinksldjump"/>
            <a:extLst>
              <a:ext uri="{FF2B5EF4-FFF2-40B4-BE49-F238E27FC236}">
                <a16:creationId xmlns:a16="http://schemas.microsoft.com/office/drawing/2014/main" id="{970AF36A-D7BC-8E48-95D0-A011DF611F66}"/>
              </a:ext>
            </a:extLst>
          </p:cNvPr>
          <p:cNvSpPr/>
          <p:nvPr/>
        </p:nvSpPr>
        <p:spPr>
          <a:xfrm>
            <a:off x="2754154" y="5956298"/>
            <a:ext cx="2457079" cy="57150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hlinkClick r:id="rId8" action="ppaction://hlinksldjump"/>
            <a:extLst>
              <a:ext uri="{FF2B5EF4-FFF2-40B4-BE49-F238E27FC236}">
                <a16:creationId xmlns:a16="http://schemas.microsoft.com/office/drawing/2014/main" id="{656CA1CE-A644-41D4-F3E1-B5785CF17B83}"/>
              </a:ext>
            </a:extLst>
          </p:cNvPr>
          <p:cNvSpPr/>
          <p:nvPr/>
        </p:nvSpPr>
        <p:spPr>
          <a:xfrm>
            <a:off x="2769871" y="6527799"/>
            <a:ext cx="2457079" cy="12494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hlinkClick r:id="rId9" action="ppaction://hlinksldjump"/>
            <a:extLst>
              <a:ext uri="{FF2B5EF4-FFF2-40B4-BE49-F238E27FC236}">
                <a16:creationId xmlns:a16="http://schemas.microsoft.com/office/drawing/2014/main" id="{CB2EA43E-03FA-8089-BDC3-C0E62AC09F2C}"/>
              </a:ext>
            </a:extLst>
          </p:cNvPr>
          <p:cNvSpPr/>
          <p:nvPr/>
        </p:nvSpPr>
        <p:spPr>
          <a:xfrm>
            <a:off x="5896160" y="5516950"/>
            <a:ext cx="2457079" cy="4275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hlinkClick r:id="rId10" action="ppaction://hlinksldjump"/>
            <a:extLst>
              <a:ext uri="{FF2B5EF4-FFF2-40B4-BE49-F238E27FC236}">
                <a16:creationId xmlns:a16="http://schemas.microsoft.com/office/drawing/2014/main" id="{A145D63D-B90E-B0A2-5800-A0395CA4DA94}"/>
              </a:ext>
            </a:extLst>
          </p:cNvPr>
          <p:cNvSpPr/>
          <p:nvPr/>
        </p:nvSpPr>
        <p:spPr>
          <a:xfrm>
            <a:off x="5905500" y="5938217"/>
            <a:ext cx="2457079" cy="4275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hlinkClick r:id="rId11" action="ppaction://hlinksldjump"/>
            <a:extLst>
              <a:ext uri="{FF2B5EF4-FFF2-40B4-BE49-F238E27FC236}">
                <a16:creationId xmlns:a16="http://schemas.microsoft.com/office/drawing/2014/main" id="{1276D7F5-3287-10F8-F27F-942A34C28E25}"/>
              </a:ext>
            </a:extLst>
          </p:cNvPr>
          <p:cNvSpPr/>
          <p:nvPr/>
        </p:nvSpPr>
        <p:spPr>
          <a:xfrm>
            <a:off x="9028160" y="5497950"/>
            <a:ext cx="2457079" cy="4275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hlinkClick r:id="rId12" action="ppaction://hlinksldjump"/>
            <a:extLst>
              <a:ext uri="{FF2B5EF4-FFF2-40B4-BE49-F238E27FC236}">
                <a16:creationId xmlns:a16="http://schemas.microsoft.com/office/drawing/2014/main" id="{6988B271-2024-80D0-C71C-BCA0166D5083}"/>
              </a:ext>
            </a:extLst>
          </p:cNvPr>
          <p:cNvSpPr/>
          <p:nvPr/>
        </p:nvSpPr>
        <p:spPr>
          <a:xfrm>
            <a:off x="9028160" y="5918649"/>
            <a:ext cx="2457079" cy="4275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hlinkClick r:id="rId13" action="ppaction://hlinksldjump"/>
            <a:extLst>
              <a:ext uri="{FF2B5EF4-FFF2-40B4-BE49-F238E27FC236}">
                <a16:creationId xmlns:a16="http://schemas.microsoft.com/office/drawing/2014/main" id="{F53C764B-246A-D9BF-1A3B-D3A682036FBF}"/>
              </a:ext>
            </a:extLst>
          </p:cNvPr>
          <p:cNvSpPr/>
          <p:nvPr/>
        </p:nvSpPr>
        <p:spPr>
          <a:xfrm>
            <a:off x="12144747" y="5536168"/>
            <a:ext cx="2457079" cy="47093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hlinkClick r:id="rId14" action="ppaction://hlinksldjump"/>
            <a:extLst>
              <a:ext uri="{FF2B5EF4-FFF2-40B4-BE49-F238E27FC236}">
                <a16:creationId xmlns:a16="http://schemas.microsoft.com/office/drawing/2014/main" id="{18E5B652-AEC4-D428-C4FE-ED34CC08E41C}"/>
              </a:ext>
            </a:extLst>
          </p:cNvPr>
          <p:cNvSpPr/>
          <p:nvPr/>
        </p:nvSpPr>
        <p:spPr>
          <a:xfrm>
            <a:off x="12160160" y="6006583"/>
            <a:ext cx="2457079" cy="5715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hlinkClick r:id="rId15" action="ppaction://hlinksldjump"/>
            <a:extLst>
              <a:ext uri="{FF2B5EF4-FFF2-40B4-BE49-F238E27FC236}">
                <a16:creationId xmlns:a16="http://schemas.microsoft.com/office/drawing/2014/main" id="{ED05F717-BFF4-FA7E-ABE5-915D659D4769}"/>
              </a:ext>
            </a:extLst>
          </p:cNvPr>
          <p:cNvSpPr/>
          <p:nvPr/>
        </p:nvSpPr>
        <p:spPr>
          <a:xfrm>
            <a:off x="12160160" y="6578083"/>
            <a:ext cx="2457079" cy="78814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hlinkClick r:id="rId16" action="ppaction://hlinksldjump"/>
            <a:extLst>
              <a:ext uri="{FF2B5EF4-FFF2-40B4-BE49-F238E27FC236}">
                <a16:creationId xmlns:a16="http://schemas.microsoft.com/office/drawing/2014/main" id="{71C181E0-A7D4-42DC-19EA-321FC18D241E}"/>
              </a:ext>
            </a:extLst>
          </p:cNvPr>
          <p:cNvSpPr/>
          <p:nvPr/>
        </p:nvSpPr>
        <p:spPr>
          <a:xfrm>
            <a:off x="7516159" y="7338726"/>
            <a:ext cx="2457079" cy="40009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hlinkClick r:id="rId17" action="ppaction://hlinksldjump"/>
            <a:extLst>
              <a:ext uri="{FF2B5EF4-FFF2-40B4-BE49-F238E27FC236}">
                <a16:creationId xmlns:a16="http://schemas.microsoft.com/office/drawing/2014/main" id="{C8C03AC5-636C-0CBF-8800-84AB4D145BB1}"/>
              </a:ext>
            </a:extLst>
          </p:cNvPr>
          <p:cNvSpPr/>
          <p:nvPr/>
        </p:nvSpPr>
        <p:spPr>
          <a:xfrm>
            <a:off x="7534838" y="7742316"/>
            <a:ext cx="2457079" cy="3089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hlinkClick r:id="rId18" action="ppaction://hlinksldjump"/>
            <a:extLst>
              <a:ext uri="{FF2B5EF4-FFF2-40B4-BE49-F238E27FC236}">
                <a16:creationId xmlns:a16="http://schemas.microsoft.com/office/drawing/2014/main" id="{54FBEFC8-75E9-EB68-40FA-B03496E1C062}"/>
              </a:ext>
            </a:extLst>
          </p:cNvPr>
          <p:cNvSpPr/>
          <p:nvPr/>
        </p:nvSpPr>
        <p:spPr>
          <a:xfrm>
            <a:off x="7534838" y="8047079"/>
            <a:ext cx="2457079" cy="4761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EC97C0CF-EBDF-060E-E340-9835DEE0B4F2}"/>
              </a:ext>
            </a:extLst>
          </p:cNvPr>
          <p:cNvSpPr txBox="1"/>
          <p:nvPr/>
        </p:nvSpPr>
        <p:spPr>
          <a:xfrm>
            <a:off x="14568606" y="1549346"/>
            <a:ext cx="2797693" cy="338554"/>
          </a:xfrm>
          <a:prstGeom prst="rect">
            <a:avLst/>
          </a:prstGeom>
          <a:noFill/>
        </p:spPr>
        <p:txBody>
          <a:bodyPr wrap="square" rtlCol="0">
            <a:spAutoFit/>
          </a:bodyPr>
          <a:lstStyle/>
          <a:p>
            <a:pPr algn="ctr"/>
            <a:r>
              <a:rPr lang="en-GB" sz="1600" dirty="0"/>
              <a:t>Valente et al. (1997)</a:t>
            </a:r>
            <a:endParaRPr lang="en-US" sz="1600" dirty="0"/>
          </a:p>
        </p:txBody>
      </p:sp>
      <p:pic>
        <p:nvPicPr>
          <p:cNvPr id="31" name="Picture 30">
            <a:extLst>
              <a:ext uri="{FF2B5EF4-FFF2-40B4-BE49-F238E27FC236}">
                <a16:creationId xmlns:a16="http://schemas.microsoft.com/office/drawing/2014/main" id="{767ADE32-90C0-91DB-57BC-137974446386}"/>
              </a:ext>
            </a:extLst>
          </p:cNvPr>
          <p:cNvPicPr>
            <a:picLocks noChangeAspect="1"/>
          </p:cNvPicPr>
          <p:nvPr/>
        </p:nvPicPr>
        <p:blipFill>
          <a:blip r:embed="rId19"/>
          <a:stretch>
            <a:fillRect/>
          </a:stretch>
        </p:blipFill>
        <p:spPr>
          <a:xfrm>
            <a:off x="15247452" y="1887900"/>
            <a:ext cx="1440000" cy="1440000"/>
          </a:xfrm>
          <a:prstGeom prst="rect">
            <a:avLst/>
          </a:prstGeom>
        </p:spPr>
      </p:pic>
      <p:sp>
        <p:nvSpPr>
          <p:cNvPr id="32" name="TextBox 31">
            <a:extLst>
              <a:ext uri="{FF2B5EF4-FFF2-40B4-BE49-F238E27FC236}">
                <a16:creationId xmlns:a16="http://schemas.microsoft.com/office/drawing/2014/main" id="{FE36F6C3-7F00-74CA-5BAC-041290419973}"/>
              </a:ext>
            </a:extLst>
          </p:cNvPr>
          <p:cNvSpPr txBox="1"/>
          <p:nvPr/>
        </p:nvSpPr>
        <p:spPr>
          <a:xfrm>
            <a:off x="14389066" y="3327900"/>
            <a:ext cx="2927221" cy="338554"/>
          </a:xfrm>
          <a:prstGeom prst="rect">
            <a:avLst/>
          </a:prstGeom>
          <a:noFill/>
        </p:spPr>
        <p:txBody>
          <a:bodyPr wrap="square" rtlCol="0">
            <a:spAutoFit/>
          </a:bodyPr>
          <a:lstStyle/>
          <a:p>
            <a:pPr algn="ctr"/>
            <a:r>
              <a:rPr lang="en-GB" sz="1600" dirty="0"/>
              <a:t>Van Dijk and </a:t>
            </a:r>
            <a:r>
              <a:rPr lang="en-GB" sz="1600" dirty="0" err="1"/>
              <a:t>Bruijnzeel</a:t>
            </a:r>
            <a:r>
              <a:rPr lang="en-GB" sz="1600" dirty="0"/>
              <a:t> (2001)</a:t>
            </a:r>
            <a:endParaRPr lang="en-US" sz="1600" dirty="0"/>
          </a:p>
        </p:txBody>
      </p:sp>
      <p:pic>
        <p:nvPicPr>
          <p:cNvPr id="33" name="Picture 32">
            <a:extLst>
              <a:ext uri="{FF2B5EF4-FFF2-40B4-BE49-F238E27FC236}">
                <a16:creationId xmlns:a16="http://schemas.microsoft.com/office/drawing/2014/main" id="{A2097449-ACCF-0B63-D5D8-E03D2139068F}"/>
              </a:ext>
            </a:extLst>
          </p:cNvPr>
          <p:cNvPicPr>
            <a:picLocks noChangeAspect="1"/>
          </p:cNvPicPr>
          <p:nvPr/>
        </p:nvPicPr>
        <p:blipFill>
          <a:blip r:embed="rId20"/>
          <a:stretch>
            <a:fillRect/>
          </a:stretch>
        </p:blipFill>
        <p:spPr>
          <a:xfrm>
            <a:off x="15247452" y="3666454"/>
            <a:ext cx="1440000" cy="1440000"/>
          </a:xfrm>
          <a:prstGeom prst="rect">
            <a:avLst/>
          </a:prstGeom>
        </p:spPr>
      </p:pic>
    </p:spTree>
    <p:extLst>
      <p:ext uri="{BB962C8B-B14F-4D97-AF65-F5344CB8AC3E}">
        <p14:creationId xmlns:p14="http://schemas.microsoft.com/office/powerpoint/2010/main" val="16178940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A43CF-4688-DCFF-35AC-086D1C1B78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4FAD1B-6E6E-5DC6-8C49-3CE531611B79}"/>
              </a:ext>
            </a:extLst>
          </p:cNvPr>
          <p:cNvSpPr>
            <a:spLocks noGrp="1"/>
          </p:cNvSpPr>
          <p:nvPr>
            <p:ph type="title"/>
          </p:nvPr>
        </p:nvSpPr>
        <p:spPr/>
        <p:txBody>
          <a:bodyPr/>
          <a:lstStyle/>
          <a:p>
            <a:r>
              <a:rPr lang="en-GB" dirty="0"/>
              <a:t>Rainfall interception</a:t>
            </a:r>
            <a:endParaRPr lang="en-US" dirty="0"/>
          </a:p>
        </p:txBody>
      </p:sp>
      <p:sp>
        <p:nvSpPr>
          <p:cNvPr id="5" name="Rectangle 4">
            <a:hlinkClick r:id="rId2" action="ppaction://hlinksldjump"/>
            <a:extLst>
              <a:ext uri="{FF2B5EF4-FFF2-40B4-BE49-F238E27FC236}">
                <a16:creationId xmlns:a16="http://schemas.microsoft.com/office/drawing/2014/main" id="{A90B2D89-8516-BC47-45C3-D78B1831086F}"/>
              </a:ext>
            </a:extLst>
          </p:cNvPr>
          <p:cNvSpPr/>
          <p:nvPr/>
        </p:nvSpPr>
        <p:spPr>
          <a:xfrm>
            <a:off x="12815755" y="-33368"/>
            <a:ext cx="2369120"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hlinkClick r:id="rId3" action="ppaction://hlinksldjump"/>
            <a:extLst>
              <a:ext uri="{FF2B5EF4-FFF2-40B4-BE49-F238E27FC236}">
                <a16:creationId xmlns:a16="http://schemas.microsoft.com/office/drawing/2014/main" id="{F0F89725-15AC-7B95-5073-3B815179A168}"/>
              </a:ext>
            </a:extLst>
          </p:cNvPr>
          <p:cNvSpPr/>
          <p:nvPr/>
        </p:nvSpPr>
        <p:spPr>
          <a:xfrm>
            <a:off x="1" y="0"/>
            <a:ext cx="12815754"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83578E95-5DDE-BBDD-0964-7D3679CEC439}"/>
              </a:ext>
            </a:extLst>
          </p:cNvPr>
          <p:cNvSpPr txBox="1"/>
          <p:nvPr/>
        </p:nvSpPr>
        <p:spPr>
          <a:xfrm>
            <a:off x="112889" y="1487651"/>
            <a:ext cx="3172178" cy="3785652"/>
          </a:xfrm>
          <a:prstGeom prst="rect">
            <a:avLst/>
          </a:prstGeom>
          <a:noFill/>
        </p:spPr>
        <p:txBody>
          <a:bodyPr wrap="square" rtlCol="0">
            <a:spAutoFit/>
          </a:bodyPr>
          <a:lstStyle/>
          <a:p>
            <a:r>
              <a:rPr lang="en-GB" sz="2000" dirty="0"/>
              <a:t>INPUT VARIABLES</a:t>
            </a:r>
          </a:p>
          <a:p>
            <a:endParaRPr lang="en-GB" sz="2000" dirty="0"/>
          </a:p>
          <a:p>
            <a:pPr marL="342900" indent="-342900">
              <a:buFont typeface="Arial" panose="020B0604020202020204" pitchFamily="34" charset="0"/>
              <a:buChar char="•"/>
            </a:pPr>
            <a:r>
              <a:rPr lang="en-GB" sz="2000" dirty="0" err="1">
                <a:solidFill>
                  <a:srgbClr val="8CB3D3"/>
                </a:solidFill>
              </a:rPr>
              <a:t>P</a:t>
            </a:r>
            <a:r>
              <a:rPr lang="en-GB" sz="2000" baseline="-25000" dirty="0" err="1">
                <a:solidFill>
                  <a:srgbClr val="8CB3D3"/>
                </a:solidFill>
              </a:rPr>
              <a:t>daily</a:t>
            </a:r>
            <a:endParaRPr lang="en-GB" sz="2000" dirty="0">
              <a:solidFill>
                <a:srgbClr val="8CB3D3"/>
              </a:solidFill>
            </a:endParaRPr>
          </a:p>
          <a:p>
            <a:pPr marL="342900" indent="-342900">
              <a:buFont typeface="Arial" panose="020B0604020202020204" pitchFamily="34" charset="0"/>
              <a:buChar char="•"/>
            </a:pPr>
            <a:endParaRPr lang="en-GB" sz="2000" dirty="0">
              <a:solidFill>
                <a:srgbClr val="8CB3D3"/>
              </a:solidFill>
            </a:endParaRPr>
          </a:p>
          <a:p>
            <a:pPr marL="342900" indent="-342900">
              <a:buFont typeface="Arial" panose="020B0604020202020204" pitchFamily="34" charset="0"/>
              <a:buChar char="•"/>
            </a:pPr>
            <a:r>
              <a:rPr lang="en-GB" sz="2000" dirty="0" err="1">
                <a:solidFill>
                  <a:srgbClr val="E5E3E3"/>
                </a:solidFill>
              </a:rPr>
              <a:t>P</a:t>
            </a:r>
            <a:r>
              <a:rPr lang="en-GB" sz="2000" baseline="-25000" dirty="0" err="1">
                <a:solidFill>
                  <a:srgbClr val="E5E3E3"/>
                </a:solidFill>
              </a:rPr>
              <a:t>hourly</a:t>
            </a:r>
            <a:endParaRPr lang="en-GB" sz="2000" baseline="-25000" dirty="0">
              <a:solidFill>
                <a:srgbClr val="E5E3E3"/>
              </a:solidFill>
            </a:endParaRPr>
          </a:p>
          <a:p>
            <a:pPr marL="342900" indent="-342900">
              <a:buFont typeface="Arial" panose="020B0604020202020204" pitchFamily="34" charset="0"/>
              <a:buChar char="•"/>
            </a:pPr>
            <a:r>
              <a:rPr lang="en-GB" sz="2000" dirty="0">
                <a:solidFill>
                  <a:srgbClr val="E5E3E3"/>
                </a:solidFill>
              </a:rPr>
              <a:t>P</a:t>
            </a:r>
            <a:r>
              <a:rPr lang="en-GB" sz="2000" baseline="-25000" dirty="0">
                <a:solidFill>
                  <a:srgbClr val="E5E3E3"/>
                </a:solidFill>
              </a:rPr>
              <a:t>3hourly</a:t>
            </a:r>
          </a:p>
          <a:p>
            <a:pPr marL="342900" indent="-342900">
              <a:buFont typeface="Arial" panose="020B0604020202020204" pitchFamily="34" charset="0"/>
              <a:buChar char="•"/>
            </a:pPr>
            <a:r>
              <a:rPr lang="en-GB" sz="2000" dirty="0">
                <a:solidFill>
                  <a:srgbClr val="E5E3E3"/>
                </a:solidFill>
              </a:rPr>
              <a:t>Lightning freq.</a:t>
            </a:r>
          </a:p>
          <a:p>
            <a:pPr marL="342900" indent="-342900">
              <a:buFont typeface="Arial" panose="020B0604020202020204" pitchFamily="34" charset="0"/>
              <a:buChar char="•"/>
            </a:pPr>
            <a:r>
              <a:rPr lang="en-GB" sz="2000" dirty="0">
                <a:solidFill>
                  <a:srgbClr val="E5E3E3"/>
                </a:solidFill>
              </a:rPr>
              <a:t>E</a:t>
            </a:r>
            <a:r>
              <a:rPr lang="en-GB" sz="2000" baseline="-25000" dirty="0">
                <a:solidFill>
                  <a:srgbClr val="E5E3E3"/>
                </a:solidFill>
              </a:rPr>
              <a:t>p</a:t>
            </a:r>
            <a:endParaRPr lang="en-GB" sz="2000" dirty="0">
              <a:solidFill>
                <a:srgbClr val="E5E3E3"/>
              </a:solidFill>
            </a:endParaRPr>
          </a:p>
          <a:p>
            <a:pPr marL="342900" indent="-342900">
              <a:buFont typeface="Arial" panose="020B0604020202020204" pitchFamily="34" charset="0"/>
              <a:buChar char="•"/>
            </a:pPr>
            <a:r>
              <a:rPr lang="en-GB" sz="2000" dirty="0">
                <a:solidFill>
                  <a:srgbClr val="E5E3E3"/>
                </a:solidFill>
              </a:rPr>
              <a:t>CI</a:t>
            </a:r>
          </a:p>
          <a:p>
            <a:pPr marL="342900" indent="-342900">
              <a:buFont typeface="Arial" panose="020B0604020202020204" pitchFamily="34" charset="0"/>
              <a:buChar char="•"/>
            </a:pPr>
            <a:r>
              <a:rPr lang="en-GB" sz="2000" dirty="0">
                <a:solidFill>
                  <a:srgbClr val="E5E3E3"/>
                </a:solidFill>
              </a:rPr>
              <a:t>Land Cover</a:t>
            </a:r>
          </a:p>
          <a:p>
            <a:pPr marL="342900" indent="-342900">
              <a:buFont typeface="Arial" panose="020B0604020202020204" pitchFamily="34" charset="0"/>
              <a:buChar char="•"/>
            </a:pPr>
            <a:r>
              <a:rPr lang="en-GB" sz="2000" dirty="0">
                <a:solidFill>
                  <a:srgbClr val="E5E3E3"/>
                </a:solidFill>
              </a:rPr>
              <a:t>FPAR</a:t>
            </a:r>
          </a:p>
          <a:p>
            <a:pPr marL="342900" indent="-342900">
              <a:buFont typeface="Arial" panose="020B0604020202020204" pitchFamily="34" charset="0"/>
              <a:buChar char="•"/>
            </a:pPr>
            <a:r>
              <a:rPr lang="en-GB" sz="2000" dirty="0">
                <a:solidFill>
                  <a:srgbClr val="E5E3E3"/>
                </a:solidFill>
              </a:rPr>
              <a:t>LAI</a:t>
            </a:r>
          </a:p>
        </p:txBody>
      </p:sp>
      <p:pic>
        <p:nvPicPr>
          <p:cNvPr id="8" name="Picture 7">
            <a:extLst>
              <a:ext uri="{FF2B5EF4-FFF2-40B4-BE49-F238E27FC236}">
                <a16:creationId xmlns:a16="http://schemas.microsoft.com/office/drawing/2014/main" id="{8AC3D8F9-6031-249C-E480-35C2A9AAC474}"/>
              </a:ext>
            </a:extLst>
          </p:cNvPr>
          <p:cNvPicPr>
            <a:picLocks noChangeAspect="1"/>
          </p:cNvPicPr>
          <p:nvPr/>
        </p:nvPicPr>
        <p:blipFill>
          <a:blip r:embed="rId4"/>
          <a:stretch>
            <a:fillRect/>
          </a:stretch>
        </p:blipFill>
        <p:spPr>
          <a:xfrm>
            <a:off x="2556450" y="1702300"/>
            <a:ext cx="12111590" cy="6606322"/>
          </a:xfrm>
          <a:prstGeom prst="rect">
            <a:avLst/>
          </a:prstGeom>
        </p:spPr>
      </p:pic>
      <p:sp>
        <p:nvSpPr>
          <p:cNvPr id="10" name="Rectangle 9">
            <a:hlinkClick r:id="rId5" action="ppaction://hlinksldjump"/>
            <a:extLst>
              <a:ext uri="{FF2B5EF4-FFF2-40B4-BE49-F238E27FC236}">
                <a16:creationId xmlns:a16="http://schemas.microsoft.com/office/drawing/2014/main" id="{6BB4A9D5-F447-F44A-4CA3-CFD3C087A3F7}"/>
              </a:ext>
            </a:extLst>
          </p:cNvPr>
          <p:cNvSpPr/>
          <p:nvPr/>
        </p:nvSpPr>
        <p:spPr>
          <a:xfrm>
            <a:off x="15207454" y="-32869"/>
            <a:ext cx="2133602"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606409E-C4EB-3744-BAC3-87067F3B5164}"/>
              </a:ext>
            </a:extLst>
          </p:cNvPr>
          <p:cNvSpPr txBox="1"/>
          <p:nvPr/>
        </p:nvSpPr>
        <p:spPr>
          <a:xfrm>
            <a:off x="2738437" y="5590222"/>
            <a:ext cx="2438400" cy="1938992"/>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Constant</a:t>
            </a:r>
          </a:p>
          <a:p>
            <a:pPr marL="457200" indent="-457200">
              <a:buSzPct val="150000"/>
              <a:buFont typeface="Arial" panose="020B0604020202020204" pitchFamily="34" charset="0"/>
              <a:buChar char="•"/>
            </a:pPr>
            <a:r>
              <a:rPr lang="en-GB" sz="2000" dirty="0">
                <a:solidFill>
                  <a:srgbClr val="E5E3E3"/>
                </a:solidFill>
              </a:rPr>
              <a:t>Per LC linear with LAI</a:t>
            </a:r>
          </a:p>
          <a:p>
            <a:pPr marL="457200" indent="-457200">
              <a:buSzPct val="150000"/>
              <a:buFont typeface="Arial" panose="020B0604020202020204" pitchFamily="34" charset="0"/>
              <a:buChar char="•"/>
            </a:pPr>
            <a:r>
              <a:rPr lang="en-GB" sz="2000" dirty="0">
                <a:solidFill>
                  <a:srgbClr val="E5E3E3"/>
                </a:solidFill>
              </a:rPr>
              <a:t>Per LC Logarithmic with LAI</a:t>
            </a:r>
            <a:endParaRPr lang="en-US" sz="2000" dirty="0">
              <a:solidFill>
                <a:srgbClr val="E5E3E3"/>
              </a:solidFill>
            </a:endParaRPr>
          </a:p>
        </p:txBody>
      </p:sp>
      <p:sp>
        <p:nvSpPr>
          <p:cNvPr id="13" name="Rectangle 12">
            <a:extLst>
              <a:ext uri="{FF2B5EF4-FFF2-40B4-BE49-F238E27FC236}">
                <a16:creationId xmlns:a16="http://schemas.microsoft.com/office/drawing/2014/main" id="{D2F897E6-0EF5-EE11-32EA-1E8EFFD618FC}"/>
              </a:ext>
            </a:extLst>
          </p:cNvPr>
          <p:cNvSpPr/>
          <p:nvPr/>
        </p:nvSpPr>
        <p:spPr>
          <a:xfrm>
            <a:off x="6157913" y="5671185"/>
            <a:ext cx="1685925" cy="44767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D51B886-909E-AE52-D5CB-76D774C9825E}"/>
              </a:ext>
            </a:extLst>
          </p:cNvPr>
          <p:cNvSpPr txBox="1"/>
          <p:nvPr/>
        </p:nvSpPr>
        <p:spPr>
          <a:xfrm>
            <a:off x="5905500" y="5590222"/>
            <a:ext cx="2438400" cy="707886"/>
          </a:xfrm>
          <a:prstGeom prst="rect">
            <a:avLst/>
          </a:prstGeom>
          <a:no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FPAR based</a:t>
            </a:r>
          </a:p>
          <a:p>
            <a:pPr marL="457200" indent="-457200">
              <a:buSzPct val="150000"/>
              <a:buFont typeface="Arial" panose="020B0604020202020204" pitchFamily="34" charset="0"/>
              <a:buChar char="•"/>
            </a:pPr>
            <a:r>
              <a:rPr lang="en-GB" sz="2000" dirty="0">
                <a:solidFill>
                  <a:srgbClr val="E5E3E3"/>
                </a:solidFill>
              </a:rPr>
              <a:t>LAI based</a:t>
            </a:r>
            <a:endParaRPr lang="en-US" sz="2000" dirty="0">
              <a:solidFill>
                <a:srgbClr val="E5E3E3"/>
              </a:solidFill>
            </a:endParaRPr>
          </a:p>
        </p:txBody>
      </p:sp>
      <p:sp>
        <p:nvSpPr>
          <p:cNvPr id="14" name="Rectangle 13">
            <a:extLst>
              <a:ext uri="{FF2B5EF4-FFF2-40B4-BE49-F238E27FC236}">
                <a16:creationId xmlns:a16="http://schemas.microsoft.com/office/drawing/2014/main" id="{12023B6A-E9A4-EB80-3603-3F9135D72A40}"/>
              </a:ext>
            </a:extLst>
          </p:cNvPr>
          <p:cNvSpPr/>
          <p:nvPr/>
        </p:nvSpPr>
        <p:spPr>
          <a:xfrm>
            <a:off x="9691688" y="5671185"/>
            <a:ext cx="1200150" cy="50577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AF0A29E-8282-2954-AC69-02C60AAB78E4}"/>
              </a:ext>
            </a:extLst>
          </p:cNvPr>
          <p:cNvSpPr/>
          <p:nvPr/>
        </p:nvSpPr>
        <p:spPr>
          <a:xfrm>
            <a:off x="9258300" y="5714311"/>
            <a:ext cx="176212" cy="11498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DAFA259-FE60-A595-EAA2-5AD35A3E74FA}"/>
              </a:ext>
            </a:extLst>
          </p:cNvPr>
          <p:cNvSpPr txBox="1"/>
          <p:nvPr/>
        </p:nvSpPr>
        <p:spPr>
          <a:xfrm>
            <a:off x="9182101" y="5590222"/>
            <a:ext cx="2438400" cy="707886"/>
          </a:xfrm>
          <a:prstGeom prst="rect">
            <a:avLst/>
          </a:prstGeom>
          <a:no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Threshold</a:t>
            </a:r>
          </a:p>
          <a:p>
            <a:pPr marL="457200" indent="-457200">
              <a:buSzPct val="150000"/>
              <a:buFont typeface="Arial" panose="020B0604020202020204" pitchFamily="34" charset="0"/>
              <a:buChar char="•"/>
            </a:pPr>
            <a:r>
              <a:rPr lang="en-GB" sz="2000" dirty="0">
                <a:solidFill>
                  <a:srgbClr val="31434A"/>
                </a:solidFill>
              </a:rPr>
              <a:t>Exponential</a:t>
            </a:r>
            <a:endParaRPr lang="en-US" sz="2000" dirty="0">
              <a:solidFill>
                <a:srgbClr val="31434A"/>
              </a:solidFill>
            </a:endParaRPr>
          </a:p>
        </p:txBody>
      </p:sp>
      <p:sp>
        <p:nvSpPr>
          <p:cNvPr id="23" name="TextBox 22">
            <a:extLst>
              <a:ext uri="{FF2B5EF4-FFF2-40B4-BE49-F238E27FC236}">
                <a16:creationId xmlns:a16="http://schemas.microsoft.com/office/drawing/2014/main" id="{236AA6AC-D53B-024E-042C-7F05042A91B1}"/>
              </a:ext>
            </a:extLst>
          </p:cNvPr>
          <p:cNvSpPr txBox="1"/>
          <p:nvPr/>
        </p:nvSpPr>
        <p:spPr>
          <a:xfrm>
            <a:off x="12163427" y="5671185"/>
            <a:ext cx="2438400" cy="1631216"/>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Constant</a:t>
            </a:r>
          </a:p>
          <a:p>
            <a:pPr marL="457200" indent="-457200">
              <a:buSzPct val="150000"/>
              <a:buFont typeface="Arial" panose="020B0604020202020204" pitchFamily="34" charset="0"/>
              <a:buChar char="•"/>
            </a:pPr>
            <a:r>
              <a:rPr lang="en-GB" sz="2000" dirty="0">
                <a:solidFill>
                  <a:srgbClr val="E5E3E3"/>
                </a:solidFill>
              </a:rPr>
              <a:t>Constant E</a:t>
            </a:r>
            <a:r>
              <a:rPr lang="en-GB" sz="2000" baseline="-25000" dirty="0">
                <a:solidFill>
                  <a:srgbClr val="E5E3E3"/>
                </a:solidFill>
              </a:rPr>
              <a:t>i</a:t>
            </a:r>
            <a:r>
              <a:rPr lang="en-GB" sz="2000" dirty="0">
                <a:solidFill>
                  <a:srgbClr val="E5E3E3"/>
                </a:solidFill>
              </a:rPr>
              <a:t>/P-rate</a:t>
            </a:r>
          </a:p>
          <a:p>
            <a:pPr marL="457200" indent="-457200">
              <a:buSzPct val="150000"/>
              <a:buFont typeface="Arial" panose="020B0604020202020204" pitchFamily="34" charset="0"/>
              <a:buChar char="•"/>
            </a:pPr>
            <a:r>
              <a:rPr lang="en-GB" sz="2000" dirty="0">
                <a:solidFill>
                  <a:srgbClr val="E5E3E3"/>
                </a:solidFill>
              </a:rPr>
              <a:t>E</a:t>
            </a:r>
            <a:r>
              <a:rPr lang="en-GB" sz="2000" baseline="-25000" dirty="0">
                <a:solidFill>
                  <a:srgbClr val="E5E3E3"/>
                </a:solidFill>
              </a:rPr>
              <a:t>p</a:t>
            </a:r>
            <a:r>
              <a:rPr lang="en-GB" sz="2000" dirty="0">
                <a:solidFill>
                  <a:srgbClr val="E5E3E3"/>
                </a:solidFill>
              </a:rPr>
              <a:t> module dependent</a:t>
            </a:r>
            <a:endParaRPr lang="en-US" sz="2000" dirty="0">
              <a:solidFill>
                <a:srgbClr val="E5E3E3"/>
              </a:solidFill>
            </a:endParaRPr>
          </a:p>
        </p:txBody>
      </p:sp>
      <p:sp>
        <p:nvSpPr>
          <p:cNvPr id="24" name="TextBox 23">
            <a:extLst>
              <a:ext uri="{FF2B5EF4-FFF2-40B4-BE49-F238E27FC236}">
                <a16:creationId xmlns:a16="http://schemas.microsoft.com/office/drawing/2014/main" id="{7CFA5B7D-5C85-7BC4-7E91-BFE1D410F98A}"/>
              </a:ext>
            </a:extLst>
          </p:cNvPr>
          <p:cNvSpPr txBox="1"/>
          <p:nvPr/>
        </p:nvSpPr>
        <p:spPr>
          <a:xfrm>
            <a:off x="7534838" y="7366231"/>
            <a:ext cx="2438400" cy="1015663"/>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Monthly max.</a:t>
            </a:r>
          </a:p>
          <a:p>
            <a:pPr marL="457200" indent="-457200">
              <a:buSzPct val="150000"/>
              <a:buFont typeface="Arial" panose="020B0604020202020204" pitchFamily="34" charset="0"/>
              <a:buChar char="•"/>
            </a:pPr>
            <a:r>
              <a:rPr lang="en-GB" sz="2000" dirty="0">
                <a:solidFill>
                  <a:srgbClr val="E5E3E3"/>
                </a:solidFill>
              </a:rPr>
              <a:t>Daily max.</a:t>
            </a:r>
          </a:p>
          <a:p>
            <a:pPr marL="457200" indent="-457200">
              <a:buSzPct val="150000"/>
              <a:buFont typeface="Arial" panose="020B0604020202020204" pitchFamily="34" charset="0"/>
              <a:buChar char="•"/>
            </a:pPr>
            <a:r>
              <a:rPr lang="en-GB" sz="2000" dirty="0">
                <a:solidFill>
                  <a:srgbClr val="E5E3E3"/>
                </a:solidFill>
              </a:rPr>
              <a:t>Lightning freq.</a:t>
            </a:r>
            <a:endParaRPr lang="en-US" sz="2000" dirty="0">
              <a:solidFill>
                <a:srgbClr val="E5E3E3"/>
              </a:solidFill>
            </a:endParaRPr>
          </a:p>
        </p:txBody>
      </p:sp>
      <p:sp>
        <p:nvSpPr>
          <p:cNvPr id="4" name="Rectangle 3">
            <a:hlinkClick r:id="rId6" action="ppaction://hlinksldjump"/>
            <a:extLst>
              <a:ext uri="{FF2B5EF4-FFF2-40B4-BE49-F238E27FC236}">
                <a16:creationId xmlns:a16="http://schemas.microsoft.com/office/drawing/2014/main" id="{05B5B66D-27BF-56D3-99FB-088EABE854D2}"/>
              </a:ext>
            </a:extLst>
          </p:cNvPr>
          <p:cNvSpPr/>
          <p:nvPr/>
        </p:nvSpPr>
        <p:spPr>
          <a:xfrm>
            <a:off x="2772833" y="5528732"/>
            <a:ext cx="2457079" cy="4275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hlinkClick r:id="rId7" action="ppaction://hlinksldjump"/>
            <a:extLst>
              <a:ext uri="{FF2B5EF4-FFF2-40B4-BE49-F238E27FC236}">
                <a16:creationId xmlns:a16="http://schemas.microsoft.com/office/drawing/2014/main" id="{7C53060C-E911-F4FB-4719-0187476FB280}"/>
              </a:ext>
            </a:extLst>
          </p:cNvPr>
          <p:cNvSpPr/>
          <p:nvPr/>
        </p:nvSpPr>
        <p:spPr>
          <a:xfrm>
            <a:off x="2754154" y="5956298"/>
            <a:ext cx="2457079" cy="57150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hlinkClick r:id="rId8" action="ppaction://hlinksldjump"/>
            <a:extLst>
              <a:ext uri="{FF2B5EF4-FFF2-40B4-BE49-F238E27FC236}">
                <a16:creationId xmlns:a16="http://schemas.microsoft.com/office/drawing/2014/main" id="{544E2449-06DC-9F68-DF36-B6AA2B026A73}"/>
              </a:ext>
            </a:extLst>
          </p:cNvPr>
          <p:cNvSpPr/>
          <p:nvPr/>
        </p:nvSpPr>
        <p:spPr>
          <a:xfrm>
            <a:off x="2769871" y="6527799"/>
            <a:ext cx="2457079" cy="12494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hlinkClick r:id="rId9" action="ppaction://hlinksldjump"/>
            <a:extLst>
              <a:ext uri="{FF2B5EF4-FFF2-40B4-BE49-F238E27FC236}">
                <a16:creationId xmlns:a16="http://schemas.microsoft.com/office/drawing/2014/main" id="{5A84D092-0A4D-CFA1-BE96-1FE58D087E51}"/>
              </a:ext>
            </a:extLst>
          </p:cNvPr>
          <p:cNvSpPr/>
          <p:nvPr/>
        </p:nvSpPr>
        <p:spPr>
          <a:xfrm>
            <a:off x="5896160" y="5516950"/>
            <a:ext cx="2457079" cy="4275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hlinkClick r:id="rId10" action="ppaction://hlinksldjump"/>
            <a:extLst>
              <a:ext uri="{FF2B5EF4-FFF2-40B4-BE49-F238E27FC236}">
                <a16:creationId xmlns:a16="http://schemas.microsoft.com/office/drawing/2014/main" id="{29DAD450-885A-505C-2377-9B4132E28F9A}"/>
              </a:ext>
            </a:extLst>
          </p:cNvPr>
          <p:cNvSpPr/>
          <p:nvPr/>
        </p:nvSpPr>
        <p:spPr>
          <a:xfrm>
            <a:off x="5905500" y="5938217"/>
            <a:ext cx="2457079" cy="4275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hlinkClick r:id="rId11" action="ppaction://hlinksldjump"/>
            <a:extLst>
              <a:ext uri="{FF2B5EF4-FFF2-40B4-BE49-F238E27FC236}">
                <a16:creationId xmlns:a16="http://schemas.microsoft.com/office/drawing/2014/main" id="{1A0A417D-B1ED-6C56-29C7-22978A770E35}"/>
              </a:ext>
            </a:extLst>
          </p:cNvPr>
          <p:cNvSpPr/>
          <p:nvPr/>
        </p:nvSpPr>
        <p:spPr>
          <a:xfrm>
            <a:off x="9028160" y="5497950"/>
            <a:ext cx="2457079" cy="4275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hlinkClick r:id="rId12" action="ppaction://hlinksldjump"/>
            <a:extLst>
              <a:ext uri="{FF2B5EF4-FFF2-40B4-BE49-F238E27FC236}">
                <a16:creationId xmlns:a16="http://schemas.microsoft.com/office/drawing/2014/main" id="{F8B7C244-7EEB-6F44-B631-65149948D3E4}"/>
              </a:ext>
            </a:extLst>
          </p:cNvPr>
          <p:cNvSpPr/>
          <p:nvPr/>
        </p:nvSpPr>
        <p:spPr>
          <a:xfrm>
            <a:off x="9028160" y="5918649"/>
            <a:ext cx="2457079" cy="4275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hlinkClick r:id="rId13" action="ppaction://hlinksldjump"/>
            <a:extLst>
              <a:ext uri="{FF2B5EF4-FFF2-40B4-BE49-F238E27FC236}">
                <a16:creationId xmlns:a16="http://schemas.microsoft.com/office/drawing/2014/main" id="{A0414040-177C-DF80-5BD8-FC16F8B41D1E}"/>
              </a:ext>
            </a:extLst>
          </p:cNvPr>
          <p:cNvSpPr/>
          <p:nvPr/>
        </p:nvSpPr>
        <p:spPr>
          <a:xfrm>
            <a:off x="12144747" y="5536168"/>
            <a:ext cx="2457079" cy="47093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hlinkClick r:id="rId14" action="ppaction://hlinksldjump"/>
            <a:extLst>
              <a:ext uri="{FF2B5EF4-FFF2-40B4-BE49-F238E27FC236}">
                <a16:creationId xmlns:a16="http://schemas.microsoft.com/office/drawing/2014/main" id="{65F53F31-7C58-A4BD-9BD2-07139F6810BD}"/>
              </a:ext>
            </a:extLst>
          </p:cNvPr>
          <p:cNvSpPr/>
          <p:nvPr/>
        </p:nvSpPr>
        <p:spPr>
          <a:xfrm>
            <a:off x="12160160" y="6006583"/>
            <a:ext cx="2457079" cy="5715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hlinkClick r:id="rId15" action="ppaction://hlinksldjump"/>
            <a:extLst>
              <a:ext uri="{FF2B5EF4-FFF2-40B4-BE49-F238E27FC236}">
                <a16:creationId xmlns:a16="http://schemas.microsoft.com/office/drawing/2014/main" id="{85E504AF-50D3-BDD3-C0B8-3DDF97BAB0C5}"/>
              </a:ext>
            </a:extLst>
          </p:cNvPr>
          <p:cNvSpPr/>
          <p:nvPr/>
        </p:nvSpPr>
        <p:spPr>
          <a:xfrm>
            <a:off x="12160160" y="6578083"/>
            <a:ext cx="2457079" cy="78814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hlinkClick r:id="rId16" action="ppaction://hlinksldjump"/>
            <a:extLst>
              <a:ext uri="{FF2B5EF4-FFF2-40B4-BE49-F238E27FC236}">
                <a16:creationId xmlns:a16="http://schemas.microsoft.com/office/drawing/2014/main" id="{D6209D9B-9E79-DE98-8B99-70426CFEE346}"/>
              </a:ext>
            </a:extLst>
          </p:cNvPr>
          <p:cNvSpPr/>
          <p:nvPr/>
        </p:nvSpPr>
        <p:spPr>
          <a:xfrm>
            <a:off x="7516159" y="7338726"/>
            <a:ext cx="2457079" cy="40009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hlinkClick r:id="rId17" action="ppaction://hlinksldjump"/>
            <a:extLst>
              <a:ext uri="{FF2B5EF4-FFF2-40B4-BE49-F238E27FC236}">
                <a16:creationId xmlns:a16="http://schemas.microsoft.com/office/drawing/2014/main" id="{322B8CE0-4CF0-814E-25B4-DC5B3FF89861}"/>
              </a:ext>
            </a:extLst>
          </p:cNvPr>
          <p:cNvSpPr/>
          <p:nvPr/>
        </p:nvSpPr>
        <p:spPr>
          <a:xfrm>
            <a:off x="7534838" y="7742316"/>
            <a:ext cx="2457079" cy="3089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hlinkClick r:id="rId18" action="ppaction://hlinksldjump"/>
            <a:extLst>
              <a:ext uri="{FF2B5EF4-FFF2-40B4-BE49-F238E27FC236}">
                <a16:creationId xmlns:a16="http://schemas.microsoft.com/office/drawing/2014/main" id="{1C7AE2BB-D00A-F43C-6B46-A1A8EBBA0A4B}"/>
              </a:ext>
            </a:extLst>
          </p:cNvPr>
          <p:cNvSpPr/>
          <p:nvPr/>
        </p:nvSpPr>
        <p:spPr>
          <a:xfrm>
            <a:off x="7534838" y="8047079"/>
            <a:ext cx="2457079" cy="4761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7EB756C6-2381-E120-1B10-E50AA483354C}"/>
              </a:ext>
            </a:extLst>
          </p:cNvPr>
          <p:cNvPicPr>
            <a:picLocks noChangeAspect="1"/>
          </p:cNvPicPr>
          <p:nvPr/>
        </p:nvPicPr>
        <p:blipFill>
          <a:blip r:embed="rId19"/>
          <a:stretch>
            <a:fillRect/>
          </a:stretch>
        </p:blipFill>
        <p:spPr>
          <a:xfrm>
            <a:off x="15247452" y="1887900"/>
            <a:ext cx="1440000" cy="1440000"/>
          </a:xfrm>
          <a:prstGeom prst="rect">
            <a:avLst/>
          </a:prstGeom>
        </p:spPr>
      </p:pic>
      <p:sp>
        <p:nvSpPr>
          <p:cNvPr id="31" name="TextBox 30">
            <a:extLst>
              <a:ext uri="{FF2B5EF4-FFF2-40B4-BE49-F238E27FC236}">
                <a16:creationId xmlns:a16="http://schemas.microsoft.com/office/drawing/2014/main" id="{760E7CEF-152B-7604-1B29-D5675587D19A}"/>
              </a:ext>
            </a:extLst>
          </p:cNvPr>
          <p:cNvSpPr txBox="1"/>
          <p:nvPr/>
        </p:nvSpPr>
        <p:spPr>
          <a:xfrm>
            <a:off x="14568606" y="1549346"/>
            <a:ext cx="2797693" cy="338554"/>
          </a:xfrm>
          <a:prstGeom prst="rect">
            <a:avLst/>
          </a:prstGeom>
          <a:noFill/>
        </p:spPr>
        <p:txBody>
          <a:bodyPr wrap="square" rtlCol="0">
            <a:spAutoFit/>
          </a:bodyPr>
          <a:lstStyle/>
          <a:p>
            <a:pPr algn="ctr"/>
            <a:r>
              <a:rPr lang="en-GB" sz="1600" dirty="0" err="1"/>
              <a:t>ORCiD</a:t>
            </a:r>
            <a:endParaRPr lang="en-US" sz="1600" dirty="0"/>
          </a:p>
        </p:txBody>
      </p:sp>
    </p:spTree>
    <p:extLst>
      <p:ext uri="{BB962C8B-B14F-4D97-AF65-F5344CB8AC3E}">
        <p14:creationId xmlns:p14="http://schemas.microsoft.com/office/powerpoint/2010/main" val="19774636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9DE73-77B4-8D1A-A7CD-440391D90C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C129D3-1E9D-9271-D242-C64A35A1DA1E}"/>
              </a:ext>
            </a:extLst>
          </p:cNvPr>
          <p:cNvSpPr>
            <a:spLocks noGrp="1"/>
          </p:cNvSpPr>
          <p:nvPr>
            <p:ph type="title"/>
          </p:nvPr>
        </p:nvSpPr>
        <p:spPr/>
        <p:txBody>
          <a:bodyPr/>
          <a:lstStyle/>
          <a:p>
            <a:r>
              <a:rPr lang="en-GB" dirty="0"/>
              <a:t>Rainfall interception</a:t>
            </a:r>
            <a:endParaRPr lang="en-US" dirty="0"/>
          </a:p>
        </p:txBody>
      </p:sp>
      <p:sp>
        <p:nvSpPr>
          <p:cNvPr id="5" name="Rectangle 4">
            <a:hlinkClick r:id="rId2" action="ppaction://hlinksldjump"/>
            <a:extLst>
              <a:ext uri="{FF2B5EF4-FFF2-40B4-BE49-F238E27FC236}">
                <a16:creationId xmlns:a16="http://schemas.microsoft.com/office/drawing/2014/main" id="{CD4886F1-5275-8479-CE85-972CB6EEC4D8}"/>
              </a:ext>
            </a:extLst>
          </p:cNvPr>
          <p:cNvSpPr/>
          <p:nvPr/>
        </p:nvSpPr>
        <p:spPr>
          <a:xfrm>
            <a:off x="12815755" y="-33368"/>
            <a:ext cx="2369120"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hlinkClick r:id="rId3" action="ppaction://hlinksldjump"/>
            <a:extLst>
              <a:ext uri="{FF2B5EF4-FFF2-40B4-BE49-F238E27FC236}">
                <a16:creationId xmlns:a16="http://schemas.microsoft.com/office/drawing/2014/main" id="{30049221-027B-DDB7-7719-39FDAEC32BC3}"/>
              </a:ext>
            </a:extLst>
          </p:cNvPr>
          <p:cNvSpPr/>
          <p:nvPr/>
        </p:nvSpPr>
        <p:spPr>
          <a:xfrm>
            <a:off x="1" y="0"/>
            <a:ext cx="12815754"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3720F8FD-20A5-D2E1-C973-0DA0A4E1D843}"/>
              </a:ext>
            </a:extLst>
          </p:cNvPr>
          <p:cNvSpPr txBox="1"/>
          <p:nvPr/>
        </p:nvSpPr>
        <p:spPr>
          <a:xfrm>
            <a:off x="112889" y="1487651"/>
            <a:ext cx="3172178" cy="3785652"/>
          </a:xfrm>
          <a:prstGeom prst="rect">
            <a:avLst/>
          </a:prstGeom>
          <a:noFill/>
        </p:spPr>
        <p:txBody>
          <a:bodyPr wrap="square" rtlCol="0">
            <a:spAutoFit/>
          </a:bodyPr>
          <a:lstStyle/>
          <a:p>
            <a:r>
              <a:rPr lang="en-GB" sz="2000" dirty="0"/>
              <a:t>INPUT VARIABLES</a:t>
            </a:r>
          </a:p>
          <a:p>
            <a:endParaRPr lang="en-GB" sz="2000" dirty="0"/>
          </a:p>
          <a:p>
            <a:pPr marL="342900" indent="-342900">
              <a:buFont typeface="Arial" panose="020B0604020202020204" pitchFamily="34" charset="0"/>
              <a:buChar char="•"/>
            </a:pPr>
            <a:r>
              <a:rPr lang="en-GB" sz="2000" dirty="0" err="1">
                <a:solidFill>
                  <a:srgbClr val="8CB3D3"/>
                </a:solidFill>
              </a:rPr>
              <a:t>P</a:t>
            </a:r>
            <a:r>
              <a:rPr lang="en-GB" sz="2000" baseline="-25000" dirty="0" err="1">
                <a:solidFill>
                  <a:srgbClr val="8CB3D3"/>
                </a:solidFill>
              </a:rPr>
              <a:t>daily</a:t>
            </a:r>
            <a:endParaRPr lang="en-GB" sz="2000" dirty="0">
              <a:solidFill>
                <a:srgbClr val="8CB3D3"/>
              </a:solidFill>
            </a:endParaRPr>
          </a:p>
          <a:p>
            <a:pPr marL="342900" indent="-342900">
              <a:buFont typeface="Arial" panose="020B0604020202020204" pitchFamily="34" charset="0"/>
              <a:buChar char="•"/>
            </a:pPr>
            <a:endParaRPr lang="en-GB" sz="2000" dirty="0">
              <a:solidFill>
                <a:srgbClr val="8CB3D3"/>
              </a:solidFill>
            </a:endParaRPr>
          </a:p>
          <a:p>
            <a:pPr marL="342900" indent="-342900">
              <a:buFont typeface="Arial" panose="020B0604020202020204" pitchFamily="34" charset="0"/>
              <a:buChar char="•"/>
            </a:pPr>
            <a:r>
              <a:rPr lang="en-GB" sz="2000" dirty="0" err="1">
                <a:solidFill>
                  <a:srgbClr val="E5E3E3"/>
                </a:solidFill>
              </a:rPr>
              <a:t>P</a:t>
            </a:r>
            <a:r>
              <a:rPr lang="en-GB" sz="2000" baseline="-25000" dirty="0" err="1">
                <a:solidFill>
                  <a:srgbClr val="E5E3E3"/>
                </a:solidFill>
              </a:rPr>
              <a:t>hourly</a:t>
            </a:r>
            <a:endParaRPr lang="en-GB" sz="2000" baseline="-25000" dirty="0">
              <a:solidFill>
                <a:srgbClr val="E5E3E3"/>
              </a:solidFill>
            </a:endParaRPr>
          </a:p>
          <a:p>
            <a:pPr marL="342900" indent="-342900">
              <a:buFont typeface="Arial" panose="020B0604020202020204" pitchFamily="34" charset="0"/>
              <a:buChar char="•"/>
            </a:pPr>
            <a:r>
              <a:rPr lang="en-GB" sz="2000" dirty="0">
                <a:solidFill>
                  <a:srgbClr val="E5E3E3"/>
                </a:solidFill>
              </a:rPr>
              <a:t>P</a:t>
            </a:r>
            <a:r>
              <a:rPr lang="en-GB" sz="2000" baseline="-25000" dirty="0">
                <a:solidFill>
                  <a:srgbClr val="E5E3E3"/>
                </a:solidFill>
              </a:rPr>
              <a:t>3hourly</a:t>
            </a:r>
          </a:p>
          <a:p>
            <a:pPr marL="342900" indent="-342900">
              <a:buFont typeface="Arial" panose="020B0604020202020204" pitchFamily="34" charset="0"/>
              <a:buChar char="•"/>
            </a:pPr>
            <a:r>
              <a:rPr lang="en-GB" sz="2000" dirty="0">
                <a:solidFill>
                  <a:srgbClr val="E5E3E3"/>
                </a:solidFill>
              </a:rPr>
              <a:t>Lightning freq.</a:t>
            </a:r>
          </a:p>
          <a:p>
            <a:pPr marL="342900" indent="-342900">
              <a:buFont typeface="Arial" panose="020B0604020202020204" pitchFamily="34" charset="0"/>
              <a:buChar char="•"/>
            </a:pPr>
            <a:r>
              <a:rPr lang="en-GB" sz="2000" dirty="0">
                <a:solidFill>
                  <a:srgbClr val="E5E3E3"/>
                </a:solidFill>
              </a:rPr>
              <a:t>E</a:t>
            </a:r>
            <a:r>
              <a:rPr lang="en-GB" sz="2000" baseline="-25000" dirty="0">
                <a:solidFill>
                  <a:srgbClr val="E5E3E3"/>
                </a:solidFill>
              </a:rPr>
              <a:t>p</a:t>
            </a:r>
            <a:endParaRPr lang="en-GB" sz="2000" dirty="0">
              <a:solidFill>
                <a:srgbClr val="E5E3E3"/>
              </a:solidFill>
            </a:endParaRPr>
          </a:p>
          <a:p>
            <a:pPr marL="342900" indent="-342900">
              <a:buFont typeface="Arial" panose="020B0604020202020204" pitchFamily="34" charset="0"/>
              <a:buChar char="•"/>
            </a:pPr>
            <a:r>
              <a:rPr lang="en-GB" sz="2000" dirty="0">
                <a:solidFill>
                  <a:srgbClr val="E5E3E3"/>
                </a:solidFill>
              </a:rPr>
              <a:t>CI</a:t>
            </a:r>
          </a:p>
          <a:p>
            <a:pPr marL="342900" indent="-342900">
              <a:buFont typeface="Arial" panose="020B0604020202020204" pitchFamily="34" charset="0"/>
              <a:buChar char="•"/>
            </a:pPr>
            <a:r>
              <a:rPr lang="en-GB" sz="2000" dirty="0">
                <a:solidFill>
                  <a:srgbClr val="E5E3E3"/>
                </a:solidFill>
              </a:rPr>
              <a:t>Land Cover</a:t>
            </a:r>
          </a:p>
          <a:p>
            <a:pPr marL="342900" indent="-342900">
              <a:buFont typeface="Arial" panose="020B0604020202020204" pitchFamily="34" charset="0"/>
              <a:buChar char="•"/>
            </a:pPr>
            <a:r>
              <a:rPr lang="en-GB" sz="2000" dirty="0">
                <a:solidFill>
                  <a:srgbClr val="E5E3E3"/>
                </a:solidFill>
              </a:rPr>
              <a:t>FPAR</a:t>
            </a:r>
          </a:p>
          <a:p>
            <a:pPr marL="342900" indent="-342900">
              <a:buFont typeface="Arial" panose="020B0604020202020204" pitchFamily="34" charset="0"/>
              <a:buChar char="•"/>
            </a:pPr>
            <a:r>
              <a:rPr lang="en-GB" sz="2000" dirty="0">
                <a:solidFill>
                  <a:srgbClr val="E5E3E3"/>
                </a:solidFill>
              </a:rPr>
              <a:t>LAI</a:t>
            </a:r>
          </a:p>
        </p:txBody>
      </p:sp>
      <p:pic>
        <p:nvPicPr>
          <p:cNvPr id="8" name="Picture 7">
            <a:extLst>
              <a:ext uri="{FF2B5EF4-FFF2-40B4-BE49-F238E27FC236}">
                <a16:creationId xmlns:a16="http://schemas.microsoft.com/office/drawing/2014/main" id="{89BACC43-8917-3641-29D2-93E8C703B614}"/>
              </a:ext>
            </a:extLst>
          </p:cNvPr>
          <p:cNvPicPr>
            <a:picLocks noChangeAspect="1"/>
          </p:cNvPicPr>
          <p:nvPr/>
        </p:nvPicPr>
        <p:blipFill>
          <a:blip r:embed="rId4"/>
          <a:stretch>
            <a:fillRect/>
          </a:stretch>
        </p:blipFill>
        <p:spPr>
          <a:xfrm>
            <a:off x="2556450" y="1702300"/>
            <a:ext cx="12111590" cy="6606322"/>
          </a:xfrm>
          <a:prstGeom prst="rect">
            <a:avLst/>
          </a:prstGeom>
        </p:spPr>
      </p:pic>
      <p:sp>
        <p:nvSpPr>
          <p:cNvPr id="10" name="Rectangle 9">
            <a:hlinkClick r:id="rId5" action="ppaction://hlinksldjump"/>
            <a:extLst>
              <a:ext uri="{FF2B5EF4-FFF2-40B4-BE49-F238E27FC236}">
                <a16:creationId xmlns:a16="http://schemas.microsoft.com/office/drawing/2014/main" id="{7EA2EEAE-F6DE-6196-FDBA-9F7B24FBACD5}"/>
              </a:ext>
            </a:extLst>
          </p:cNvPr>
          <p:cNvSpPr/>
          <p:nvPr/>
        </p:nvSpPr>
        <p:spPr>
          <a:xfrm>
            <a:off x="15207454" y="-32869"/>
            <a:ext cx="2133602"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56D5CBE-E83D-9C4C-48AC-883C5A7279DD}"/>
              </a:ext>
            </a:extLst>
          </p:cNvPr>
          <p:cNvSpPr txBox="1"/>
          <p:nvPr/>
        </p:nvSpPr>
        <p:spPr>
          <a:xfrm>
            <a:off x="2738437" y="5590222"/>
            <a:ext cx="2438400" cy="1938992"/>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Constant</a:t>
            </a:r>
          </a:p>
          <a:p>
            <a:pPr marL="457200" indent="-457200">
              <a:buSzPct val="150000"/>
              <a:buFont typeface="Arial" panose="020B0604020202020204" pitchFamily="34" charset="0"/>
              <a:buChar char="•"/>
            </a:pPr>
            <a:r>
              <a:rPr lang="en-GB" sz="2000" dirty="0">
                <a:solidFill>
                  <a:srgbClr val="E5E3E3"/>
                </a:solidFill>
              </a:rPr>
              <a:t>Per LC linear with LAI</a:t>
            </a:r>
          </a:p>
          <a:p>
            <a:pPr marL="457200" indent="-457200">
              <a:buSzPct val="150000"/>
              <a:buFont typeface="Arial" panose="020B0604020202020204" pitchFamily="34" charset="0"/>
              <a:buChar char="•"/>
            </a:pPr>
            <a:r>
              <a:rPr lang="en-GB" sz="2000" dirty="0">
                <a:solidFill>
                  <a:srgbClr val="E5E3E3"/>
                </a:solidFill>
              </a:rPr>
              <a:t>Per LC Logarithmic with LAI</a:t>
            </a:r>
            <a:endParaRPr lang="en-US" sz="2000" dirty="0">
              <a:solidFill>
                <a:srgbClr val="E5E3E3"/>
              </a:solidFill>
            </a:endParaRPr>
          </a:p>
        </p:txBody>
      </p:sp>
      <p:sp>
        <p:nvSpPr>
          <p:cNvPr id="13" name="Rectangle 12">
            <a:extLst>
              <a:ext uri="{FF2B5EF4-FFF2-40B4-BE49-F238E27FC236}">
                <a16:creationId xmlns:a16="http://schemas.microsoft.com/office/drawing/2014/main" id="{8D5D0021-EA58-9C82-0BC2-C606F3C47AAF}"/>
              </a:ext>
            </a:extLst>
          </p:cNvPr>
          <p:cNvSpPr/>
          <p:nvPr/>
        </p:nvSpPr>
        <p:spPr>
          <a:xfrm>
            <a:off x="6157913" y="5671185"/>
            <a:ext cx="1685925" cy="44767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5741C5B-9B4B-100C-F783-9866FC1DE790}"/>
              </a:ext>
            </a:extLst>
          </p:cNvPr>
          <p:cNvSpPr txBox="1"/>
          <p:nvPr/>
        </p:nvSpPr>
        <p:spPr>
          <a:xfrm>
            <a:off x="5905500" y="5590222"/>
            <a:ext cx="2438400" cy="707886"/>
          </a:xfrm>
          <a:prstGeom prst="rect">
            <a:avLst/>
          </a:prstGeom>
          <a:no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FPAR based</a:t>
            </a:r>
          </a:p>
          <a:p>
            <a:pPr marL="457200" indent="-457200">
              <a:buSzPct val="150000"/>
              <a:buFont typeface="Arial" panose="020B0604020202020204" pitchFamily="34" charset="0"/>
              <a:buChar char="•"/>
            </a:pPr>
            <a:r>
              <a:rPr lang="en-GB" sz="2000" dirty="0">
                <a:solidFill>
                  <a:srgbClr val="E5E3E3"/>
                </a:solidFill>
              </a:rPr>
              <a:t>LAI based</a:t>
            </a:r>
            <a:endParaRPr lang="en-US" sz="2000" dirty="0">
              <a:solidFill>
                <a:srgbClr val="E5E3E3"/>
              </a:solidFill>
            </a:endParaRPr>
          </a:p>
        </p:txBody>
      </p:sp>
      <p:sp>
        <p:nvSpPr>
          <p:cNvPr id="14" name="Rectangle 13">
            <a:extLst>
              <a:ext uri="{FF2B5EF4-FFF2-40B4-BE49-F238E27FC236}">
                <a16:creationId xmlns:a16="http://schemas.microsoft.com/office/drawing/2014/main" id="{6725C37B-6D42-C4AA-3AA1-15863003E530}"/>
              </a:ext>
            </a:extLst>
          </p:cNvPr>
          <p:cNvSpPr/>
          <p:nvPr/>
        </p:nvSpPr>
        <p:spPr>
          <a:xfrm>
            <a:off x="9691688" y="5671185"/>
            <a:ext cx="1200150" cy="50577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06C3C93-8909-17C6-2360-3B7F4B5C1372}"/>
              </a:ext>
            </a:extLst>
          </p:cNvPr>
          <p:cNvSpPr/>
          <p:nvPr/>
        </p:nvSpPr>
        <p:spPr>
          <a:xfrm>
            <a:off x="9258300" y="5714311"/>
            <a:ext cx="176212" cy="11498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14369A5-B1F0-75C7-8DC2-EDB41E88AB00}"/>
              </a:ext>
            </a:extLst>
          </p:cNvPr>
          <p:cNvSpPr txBox="1"/>
          <p:nvPr/>
        </p:nvSpPr>
        <p:spPr>
          <a:xfrm>
            <a:off x="9182101" y="5590222"/>
            <a:ext cx="2438400" cy="707886"/>
          </a:xfrm>
          <a:prstGeom prst="rect">
            <a:avLst/>
          </a:prstGeom>
          <a:no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Threshold</a:t>
            </a:r>
          </a:p>
          <a:p>
            <a:pPr marL="457200" indent="-457200">
              <a:buSzPct val="150000"/>
              <a:buFont typeface="Arial" panose="020B0604020202020204" pitchFamily="34" charset="0"/>
              <a:buChar char="•"/>
            </a:pPr>
            <a:r>
              <a:rPr lang="en-GB" sz="2000" dirty="0">
                <a:solidFill>
                  <a:srgbClr val="E5E3E3"/>
                </a:solidFill>
              </a:rPr>
              <a:t>Exponential</a:t>
            </a:r>
            <a:endParaRPr lang="en-US" sz="2000" dirty="0">
              <a:solidFill>
                <a:srgbClr val="E5E3E3"/>
              </a:solidFill>
            </a:endParaRPr>
          </a:p>
        </p:txBody>
      </p:sp>
      <p:sp>
        <p:nvSpPr>
          <p:cNvPr id="23" name="TextBox 22">
            <a:extLst>
              <a:ext uri="{FF2B5EF4-FFF2-40B4-BE49-F238E27FC236}">
                <a16:creationId xmlns:a16="http://schemas.microsoft.com/office/drawing/2014/main" id="{4EF177F3-A7A3-39DE-572F-BC0D8911F062}"/>
              </a:ext>
            </a:extLst>
          </p:cNvPr>
          <p:cNvSpPr txBox="1"/>
          <p:nvPr/>
        </p:nvSpPr>
        <p:spPr>
          <a:xfrm>
            <a:off x="12163427" y="5671185"/>
            <a:ext cx="2438400" cy="1631216"/>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t>Constant</a:t>
            </a:r>
          </a:p>
          <a:p>
            <a:pPr marL="457200" indent="-457200">
              <a:buSzPct val="150000"/>
              <a:buFont typeface="Arial" panose="020B0604020202020204" pitchFamily="34" charset="0"/>
              <a:buChar char="•"/>
            </a:pPr>
            <a:r>
              <a:rPr lang="en-GB" sz="2000" dirty="0">
                <a:solidFill>
                  <a:srgbClr val="E5E3E3"/>
                </a:solidFill>
              </a:rPr>
              <a:t>Constant E</a:t>
            </a:r>
            <a:r>
              <a:rPr lang="en-GB" sz="2000" baseline="-25000" dirty="0">
                <a:solidFill>
                  <a:srgbClr val="E5E3E3"/>
                </a:solidFill>
              </a:rPr>
              <a:t>i</a:t>
            </a:r>
            <a:r>
              <a:rPr lang="en-GB" sz="2000" dirty="0">
                <a:solidFill>
                  <a:srgbClr val="E5E3E3"/>
                </a:solidFill>
              </a:rPr>
              <a:t>/P-rate</a:t>
            </a:r>
          </a:p>
          <a:p>
            <a:pPr marL="457200" indent="-457200">
              <a:buSzPct val="150000"/>
              <a:buFont typeface="Arial" panose="020B0604020202020204" pitchFamily="34" charset="0"/>
              <a:buChar char="•"/>
            </a:pPr>
            <a:r>
              <a:rPr lang="en-GB" sz="2000" dirty="0">
                <a:solidFill>
                  <a:srgbClr val="E5E3E3"/>
                </a:solidFill>
              </a:rPr>
              <a:t>E</a:t>
            </a:r>
            <a:r>
              <a:rPr lang="en-GB" sz="2000" baseline="-25000" dirty="0">
                <a:solidFill>
                  <a:srgbClr val="E5E3E3"/>
                </a:solidFill>
              </a:rPr>
              <a:t>p</a:t>
            </a:r>
            <a:r>
              <a:rPr lang="en-GB" sz="2000" dirty="0">
                <a:solidFill>
                  <a:srgbClr val="E5E3E3"/>
                </a:solidFill>
              </a:rPr>
              <a:t> module dependent</a:t>
            </a:r>
            <a:endParaRPr lang="en-US" sz="2000" dirty="0">
              <a:solidFill>
                <a:srgbClr val="E5E3E3"/>
              </a:solidFill>
            </a:endParaRPr>
          </a:p>
        </p:txBody>
      </p:sp>
      <p:sp>
        <p:nvSpPr>
          <p:cNvPr id="24" name="TextBox 23">
            <a:extLst>
              <a:ext uri="{FF2B5EF4-FFF2-40B4-BE49-F238E27FC236}">
                <a16:creationId xmlns:a16="http://schemas.microsoft.com/office/drawing/2014/main" id="{899723D7-FA80-F4A8-8D26-BF9C0F99AF75}"/>
              </a:ext>
            </a:extLst>
          </p:cNvPr>
          <p:cNvSpPr txBox="1"/>
          <p:nvPr/>
        </p:nvSpPr>
        <p:spPr>
          <a:xfrm>
            <a:off x="7534838" y="7366231"/>
            <a:ext cx="2438400" cy="1015663"/>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Monthly max.</a:t>
            </a:r>
          </a:p>
          <a:p>
            <a:pPr marL="457200" indent="-457200">
              <a:buSzPct val="150000"/>
              <a:buFont typeface="Arial" panose="020B0604020202020204" pitchFamily="34" charset="0"/>
              <a:buChar char="•"/>
            </a:pPr>
            <a:r>
              <a:rPr lang="en-GB" sz="2000" dirty="0">
                <a:solidFill>
                  <a:srgbClr val="E5E3E3"/>
                </a:solidFill>
              </a:rPr>
              <a:t>Daily max.</a:t>
            </a:r>
          </a:p>
          <a:p>
            <a:pPr marL="457200" indent="-457200">
              <a:buSzPct val="150000"/>
              <a:buFont typeface="Arial" panose="020B0604020202020204" pitchFamily="34" charset="0"/>
              <a:buChar char="•"/>
            </a:pPr>
            <a:r>
              <a:rPr lang="en-GB" sz="2000" dirty="0">
                <a:solidFill>
                  <a:srgbClr val="E5E3E3"/>
                </a:solidFill>
              </a:rPr>
              <a:t>Lightning freq.</a:t>
            </a:r>
            <a:endParaRPr lang="en-US" sz="2000" dirty="0">
              <a:solidFill>
                <a:srgbClr val="E5E3E3"/>
              </a:solidFill>
            </a:endParaRPr>
          </a:p>
        </p:txBody>
      </p:sp>
      <p:sp>
        <p:nvSpPr>
          <p:cNvPr id="4" name="Rectangle 3">
            <a:hlinkClick r:id="rId6" action="ppaction://hlinksldjump"/>
            <a:extLst>
              <a:ext uri="{FF2B5EF4-FFF2-40B4-BE49-F238E27FC236}">
                <a16:creationId xmlns:a16="http://schemas.microsoft.com/office/drawing/2014/main" id="{CE72EB51-E780-0374-6856-6C53ED9F0031}"/>
              </a:ext>
            </a:extLst>
          </p:cNvPr>
          <p:cNvSpPr/>
          <p:nvPr/>
        </p:nvSpPr>
        <p:spPr>
          <a:xfrm>
            <a:off x="2772833" y="5528732"/>
            <a:ext cx="2457079" cy="4275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hlinkClick r:id="rId7" action="ppaction://hlinksldjump"/>
            <a:extLst>
              <a:ext uri="{FF2B5EF4-FFF2-40B4-BE49-F238E27FC236}">
                <a16:creationId xmlns:a16="http://schemas.microsoft.com/office/drawing/2014/main" id="{399B3AAB-8970-486E-D15E-BCBACF4BEA86}"/>
              </a:ext>
            </a:extLst>
          </p:cNvPr>
          <p:cNvSpPr/>
          <p:nvPr/>
        </p:nvSpPr>
        <p:spPr>
          <a:xfrm>
            <a:off x="2754154" y="5956298"/>
            <a:ext cx="2457079" cy="57150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hlinkClick r:id="rId8" action="ppaction://hlinksldjump"/>
            <a:extLst>
              <a:ext uri="{FF2B5EF4-FFF2-40B4-BE49-F238E27FC236}">
                <a16:creationId xmlns:a16="http://schemas.microsoft.com/office/drawing/2014/main" id="{84B568E3-30F8-1EA9-7AC5-7EFDE97D2170}"/>
              </a:ext>
            </a:extLst>
          </p:cNvPr>
          <p:cNvSpPr/>
          <p:nvPr/>
        </p:nvSpPr>
        <p:spPr>
          <a:xfrm>
            <a:off x="2769871" y="6527799"/>
            <a:ext cx="2457079" cy="12494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hlinkClick r:id="rId9" action="ppaction://hlinksldjump"/>
            <a:extLst>
              <a:ext uri="{FF2B5EF4-FFF2-40B4-BE49-F238E27FC236}">
                <a16:creationId xmlns:a16="http://schemas.microsoft.com/office/drawing/2014/main" id="{4E21CB90-FBE8-8BC4-5DDA-9ADE2BCD587C}"/>
              </a:ext>
            </a:extLst>
          </p:cNvPr>
          <p:cNvSpPr/>
          <p:nvPr/>
        </p:nvSpPr>
        <p:spPr>
          <a:xfrm>
            <a:off x="5896160" y="5516950"/>
            <a:ext cx="2457079" cy="4275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hlinkClick r:id="rId10" action="ppaction://hlinksldjump"/>
            <a:extLst>
              <a:ext uri="{FF2B5EF4-FFF2-40B4-BE49-F238E27FC236}">
                <a16:creationId xmlns:a16="http://schemas.microsoft.com/office/drawing/2014/main" id="{1172F07F-B211-6277-F0BE-E19F5041BE7B}"/>
              </a:ext>
            </a:extLst>
          </p:cNvPr>
          <p:cNvSpPr/>
          <p:nvPr/>
        </p:nvSpPr>
        <p:spPr>
          <a:xfrm>
            <a:off x="5905500" y="5938217"/>
            <a:ext cx="2457079" cy="4275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hlinkClick r:id="rId11" action="ppaction://hlinksldjump"/>
            <a:extLst>
              <a:ext uri="{FF2B5EF4-FFF2-40B4-BE49-F238E27FC236}">
                <a16:creationId xmlns:a16="http://schemas.microsoft.com/office/drawing/2014/main" id="{A40B233E-7617-D8CF-DBD6-48A0B87B9214}"/>
              </a:ext>
            </a:extLst>
          </p:cNvPr>
          <p:cNvSpPr/>
          <p:nvPr/>
        </p:nvSpPr>
        <p:spPr>
          <a:xfrm>
            <a:off x="9028160" y="5497950"/>
            <a:ext cx="2457079" cy="4275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hlinkClick r:id="rId12" action="ppaction://hlinksldjump"/>
            <a:extLst>
              <a:ext uri="{FF2B5EF4-FFF2-40B4-BE49-F238E27FC236}">
                <a16:creationId xmlns:a16="http://schemas.microsoft.com/office/drawing/2014/main" id="{834555CE-D9C1-1A80-286C-6FFFFD73E0D8}"/>
              </a:ext>
            </a:extLst>
          </p:cNvPr>
          <p:cNvSpPr/>
          <p:nvPr/>
        </p:nvSpPr>
        <p:spPr>
          <a:xfrm>
            <a:off x="9028160" y="5918649"/>
            <a:ext cx="2457079" cy="4275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hlinkClick r:id="rId13" action="ppaction://hlinksldjump"/>
            <a:extLst>
              <a:ext uri="{FF2B5EF4-FFF2-40B4-BE49-F238E27FC236}">
                <a16:creationId xmlns:a16="http://schemas.microsoft.com/office/drawing/2014/main" id="{647E13CC-0C49-4269-A21C-247476DA2278}"/>
              </a:ext>
            </a:extLst>
          </p:cNvPr>
          <p:cNvSpPr/>
          <p:nvPr/>
        </p:nvSpPr>
        <p:spPr>
          <a:xfrm>
            <a:off x="12144747" y="5536168"/>
            <a:ext cx="2457079" cy="47093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hlinkClick r:id="rId14" action="ppaction://hlinksldjump"/>
            <a:extLst>
              <a:ext uri="{FF2B5EF4-FFF2-40B4-BE49-F238E27FC236}">
                <a16:creationId xmlns:a16="http://schemas.microsoft.com/office/drawing/2014/main" id="{0310D00D-C9C2-D454-BEAA-C67B2592BEF4}"/>
              </a:ext>
            </a:extLst>
          </p:cNvPr>
          <p:cNvSpPr/>
          <p:nvPr/>
        </p:nvSpPr>
        <p:spPr>
          <a:xfrm>
            <a:off x="12160160" y="6006583"/>
            <a:ext cx="2457079" cy="5715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hlinkClick r:id="rId15" action="ppaction://hlinksldjump"/>
            <a:extLst>
              <a:ext uri="{FF2B5EF4-FFF2-40B4-BE49-F238E27FC236}">
                <a16:creationId xmlns:a16="http://schemas.microsoft.com/office/drawing/2014/main" id="{02873DB3-765A-10B3-099F-63944A6F44A3}"/>
              </a:ext>
            </a:extLst>
          </p:cNvPr>
          <p:cNvSpPr/>
          <p:nvPr/>
        </p:nvSpPr>
        <p:spPr>
          <a:xfrm>
            <a:off x="12160160" y="6578083"/>
            <a:ext cx="2457079" cy="78814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hlinkClick r:id="rId16" action="ppaction://hlinksldjump"/>
            <a:extLst>
              <a:ext uri="{FF2B5EF4-FFF2-40B4-BE49-F238E27FC236}">
                <a16:creationId xmlns:a16="http://schemas.microsoft.com/office/drawing/2014/main" id="{219677E0-4F0F-112B-6CFE-99ECAE4DC8E9}"/>
              </a:ext>
            </a:extLst>
          </p:cNvPr>
          <p:cNvSpPr/>
          <p:nvPr/>
        </p:nvSpPr>
        <p:spPr>
          <a:xfrm>
            <a:off x="7516159" y="7338726"/>
            <a:ext cx="2457079" cy="40009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hlinkClick r:id="rId17" action="ppaction://hlinksldjump"/>
            <a:extLst>
              <a:ext uri="{FF2B5EF4-FFF2-40B4-BE49-F238E27FC236}">
                <a16:creationId xmlns:a16="http://schemas.microsoft.com/office/drawing/2014/main" id="{AB109D35-652C-D41C-E7D9-59272837B8A1}"/>
              </a:ext>
            </a:extLst>
          </p:cNvPr>
          <p:cNvSpPr/>
          <p:nvPr/>
        </p:nvSpPr>
        <p:spPr>
          <a:xfrm>
            <a:off x="7534838" y="7742316"/>
            <a:ext cx="2457079" cy="3089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hlinkClick r:id="rId18" action="ppaction://hlinksldjump"/>
            <a:extLst>
              <a:ext uri="{FF2B5EF4-FFF2-40B4-BE49-F238E27FC236}">
                <a16:creationId xmlns:a16="http://schemas.microsoft.com/office/drawing/2014/main" id="{7CC475E4-C10E-A1A8-3AA3-1242615EBB74}"/>
              </a:ext>
            </a:extLst>
          </p:cNvPr>
          <p:cNvSpPr/>
          <p:nvPr/>
        </p:nvSpPr>
        <p:spPr>
          <a:xfrm>
            <a:off x="7534838" y="8047079"/>
            <a:ext cx="2457079" cy="4761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9A18772F-4159-FBAF-9DF2-8B3F3B3C82EC}"/>
              </a:ext>
            </a:extLst>
          </p:cNvPr>
          <p:cNvSpPr txBox="1"/>
          <p:nvPr/>
        </p:nvSpPr>
        <p:spPr>
          <a:xfrm>
            <a:off x="14568606" y="1549346"/>
            <a:ext cx="2797693" cy="338554"/>
          </a:xfrm>
          <a:prstGeom prst="rect">
            <a:avLst/>
          </a:prstGeom>
          <a:noFill/>
        </p:spPr>
        <p:txBody>
          <a:bodyPr wrap="square" rtlCol="0">
            <a:spAutoFit/>
          </a:bodyPr>
          <a:lstStyle/>
          <a:p>
            <a:pPr algn="ctr"/>
            <a:r>
              <a:rPr lang="en-GB" sz="1600" dirty="0"/>
              <a:t>Miralles et al. (2010)</a:t>
            </a:r>
            <a:endParaRPr lang="en-US" sz="1600" dirty="0"/>
          </a:p>
        </p:txBody>
      </p:sp>
      <p:pic>
        <p:nvPicPr>
          <p:cNvPr id="31" name="Picture 30">
            <a:extLst>
              <a:ext uri="{FF2B5EF4-FFF2-40B4-BE49-F238E27FC236}">
                <a16:creationId xmlns:a16="http://schemas.microsoft.com/office/drawing/2014/main" id="{5F305019-52DE-D433-ECF1-9D9CE39E9C25}"/>
              </a:ext>
            </a:extLst>
          </p:cNvPr>
          <p:cNvPicPr>
            <a:picLocks noChangeAspect="1"/>
          </p:cNvPicPr>
          <p:nvPr/>
        </p:nvPicPr>
        <p:blipFill>
          <a:blip r:embed="rId19"/>
          <a:stretch>
            <a:fillRect/>
          </a:stretch>
        </p:blipFill>
        <p:spPr>
          <a:xfrm>
            <a:off x="15247452" y="1887900"/>
            <a:ext cx="1440000" cy="1440000"/>
          </a:xfrm>
          <a:prstGeom prst="rect">
            <a:avLst/>
          </a:prstGeom>
        </p:spPr>
      </p:pic>
    </p:spTree>
    <p:extLst>
      <p:ext uri="{BB962C8B-B14F-4D97-AF65-F5344CB8AC3E}">
        <p14:creationId xmlns:p14="http://schemas.microsoft.com/office/powerpoint/2010/main" val="42782255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A9507-F574-FEDD-47A9-88DA6CB1AC40}"/>
              </a:ext>
            </a:extLst>
          </p:cNvPr>
          <p:cNvSpPr>
            <a:spLocks noGrp="1"/>
          </p:cNvSpPr>
          <p:nvPr>
            <p:ph type="title"/>
          </p:nvPr>
        </p:nvSpPr>
        <p:spPr/>
        <p:txBody>
          <a:bodyPr/>
          <a:lstStyle/>
          <a:p>
            <a:r>
              <a:rPr lang="en-GB" dirty="0"/>
              <a:t>Algorithm </a:t>
            </a:r>
            <a:endParaRPr lang="en-US" dirty="0"/>
          </a:p>
        </p:txBody>
      </p:sp>
      <p:grpSp>
        <p:nvGrpSpPr>
          <p:cNvPr id="11" name="Group 10">
            <a:extLst>
              <a:ext uri="{FF2B5EF4-FFF2-40B4-BE49-F238E27FC236}">
                <a16:creationId xmlns:a16="http://schemas.microsoft.com/office/drawing/2014/main" id="{0F3DFBBF-D0E5-60FB-1D36-824B1C40A690}"/>
              </a:ext>
            </a:extLst>
          </p:cNvPr>
          <p:cNvGrpSpPr/>
          <p:nvPr/>
        </p:nvGrpSpPr>
        <p:grpSpPr>
          <a:xfrm>
            <a:off x="787083" y="1467147"/>
            <a:ext cx="5389880" cy="6819305"/>
            <a:chOff x="787083" y="1467147"/>
            <a:chExt cx="5389880" cy="6819305"/>
          </a:xfrm>
        </p:grpSpPr>
        <p:grpSp>
          <p:nvGrpSpPr>
            <p:cNvPr id="9" name="Group 8">
              <a:extLst>
                <a:ext uri="{FF2B5EF4-FFF2-40B4-BE49-F238E27FC236}">
                  <a16:creationId xmlns:a16="http://schemas.microsoft.com/office/drawing/2014/main" id="{A2DED1A4-A228-6893-885F-4F1B3B9EBA04}"/>
                </a:ext>
              </a:extLst>
            </p:cNvPr>
            <p:cNvGrpSpPr/>
            <p:nvPr/>
          </p:nvGrpSpPr>
          <p:grpSpPr>
            <a:xfrm>
              <a:off x="787083" y="1467147"/>
              <a:ext cx="5389880" cy="6819305"/>
              <a:chOff x="787083" y="1467147"/>
              <a:chExt cx="5389880" cy="6819305"/>
            </a:xfrm>
          </p:grpSpPr>
          <p:grpSp>
            <p:nvGrpSpPr>
              <p:cNvPr id="7" name="Group 6">
                <a:extLst>
                  <a:ext uri="{FF2B5EF4-FFF2-40B4-BE49-F238E27FC236}">
                    <a16:creationId xmlns:a16="http://schemas.microsoft.com/office/drawing/2014/main" id="{3FAF872A-0597-3603-00EC-BF2E7559E429}"/>
                  </a:ext>
                </a:extLst>
              </p:cNvPr>
              <p:cNvGrpSpPr/>
              <p:nvPr/>
            </p:nvGrpSpPr>
            <p:grpSpPr>
              <a:xfrm>
                <a:off x="787083" y="1467147"/>
                <a:ext cx="5389880" cy="6819305"/>
                <a:chOff x="787083" y="1467147"/>
                <a:chExt cx="5389880" cy="6819305"/>
              </a:xfrm>
            </p:grpSpPr>
            <p:pic>
              <p:nvPicPr>
                <p:cNvPr id="5" name="Graphic 4">
                  <a:extLst>
                    <a:ext uri="{FF2B5EF4-FFF2-40B4-BE49-F238E27FC236}">
                      <a16:creationId xmlns:a16="http://schemas.microsoft.com/office/drawing/2014/main" id="{E844FED7-C28C-47A0-80A8-21581439C479}"/>
                    </a:ext>
                  </a:extLst>
                </p:cNvPr>
                <p:cNvPicPr>
                  <a:picLocks noChangeAspect="1"/>
                </p:cNvPicPr>
                <p:nvPr/>
              </p:nvPicPr>
              <p:blipFill>
                <a:blip>
                  <a:extLst>
                    <a:ext uri="{96DAC541-7B7A-43D3-8B79-37D633B846F1}">
                      <asvg:svgBlip xmlns:asvg="http://schemas.microsoft.com/office/drawing/2016/SVG/main" r:embed="rId3"/>
                    </a:ext>
                  </a:extLst>
                </a:blip>
                <a:srcRect l="26955" r="16344" b="50989"/>
                <a:stretch>
                  <a:fillRect/>
                </a:stretch>
              </p:blipFill>
              <p:spPr>
                <a:xfrm>
                  <a:off x="787083" y="1467147"/>
                  <a:ext cx="5326380" cy="6819305"/>
                </a:xfrm>
                <a:prstGeom prst="rect">
                  <a:avLst/>
                </a:prstGeom>
              </p:spPr>
            </p:pic>
            <p:sp>
              <p:nvSpPr>
                <p:cNvPr id="6" name="Rectangle 5">
                  <a:extLst>
                    <a:ext uri="{FF2B5EF4-FFF2-40B4-BE49-F238E27FC236}">
                      <a16:creationId xmlns:a16="http://schemas.microsoft.com/office/drawing/2014/main" id="{CE66D23E-0939-D7AB-604C-9B2B9E0833FE}"/>
                    </a:ext>
                  </a:extLst>
                </p:cNvPr>
                <p:cNvSpPr/>
                <p:nvPr/>
              </p:nvSpPr>
              <p:spPr>
                <a:xfrm>
                  <a:off x="6019800" y="4276725"/>
                  <a:ext cx="157163" cy="1905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a:extLst>
                  <a:ext uri="{FF2B5EF4-FFF2-40B4-BE49-F238E27FC236}">
                    <a16:creationId xmlns:a16="http://schemas.microsoft.com/office/drawing/2014/main" id="{CCE25D09-D5C8-C955-4026-D61221E82E71}"/>
                  </a:ext>
                </a:extLst>
              </p:cNvPr>
              <p:cNvSpPr/>
              <p:nvPr/>
            </p:nvSpPr>
            <p:spPr>
              <a:xfrm>
                <a:off x="5734050" y="4276725"/>
                <a:ext cx="229393" cy="1905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Rectangle 9">
              <a:extLst>
                <a:ext uri="{FF2B5EF4-FFF2-40B4-BE49-F238E27FC236}">
                  <a16:creationId xmlns:a16="http://schemas.microsoft.com/office/drawing/2014/main" id="{F8F08CF8-3E73-86BE-B8B1-4448B09E8254}"/>
                </a:ext>
              </a:extLst>
            </p:cNvPr>
            <p:cNvSpPr/>
            <p:nvPr/>
          </p:nvSpPr>
          <p:spPr>
            <a:xfrm>
              <a:off x="5545932" y="4276725"/>
              <a:ext cx="131762" cy="1905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a:extLst>
              <a:ext uri="{FF2B5EF4-FFF2-40B4-BE49-F238E27FC236}">
                <a16:creationId xmlns:a16="http://schemas.microsoft.com/office/drawing/2014/main" id="{08079942-83D3-C6E9-8A37-E6D78927B9FC}"/>
              </a:ext>
            </a:extLst>
          </p:cNvPr>
          <p:cNvSpPr/>
          <p:nvPr/>
        </p:nvSpPr>
        <p:spPr>
          <a:xfrm>
            <a:off x="2971800" y="4657724"/>
            <a:ext cx="514350" cy="4857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D494F02-22F4-9D0A-A399-02BDC67DFE1C}"/>
              </a:ext>
            </a:extLst>
          </p:cNvPr>
          <p:cNvSpPr/>
          <p:nvPr/>
        </p:nvSpPr>
        <p:spPr>
          <a:xfrm>
            <a:off x="2971800" y="3486149"/>
            <a:ext cx="514350" cy="4857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70AAD5D-BFCA-5D08-F58D-5248D8B17784}"/>
              </a:ext>
            </a:extLst>
          </p:cNvPr>
          <p:cNvSpPr/>
          <p:nvPr/>
        </p:nvSpPr>
        <p:spPr>
          <a:xfrm>
            <a:off x="2985771" y="2285998"/>
            <a:ext cx="514350" cy="4857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C7B5E4A-74F2-BC1B-C81F-10A9E4387322}"/>
              </a:ext>
            </a:extLst>
          </p:cNvPr>
          <p:cNvSpPr/>
          <p:nvPr/>
        </p:nvSpPr>
        <p:spPr>
          <a:xfrm>
            <a:off x="969500" y="2285997"/>
            <a:ext cx="514350" cy="4857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3E5801D-4EE4-DC24-DB55-867B6D4BF691}"/>
              </a:ext>
            </a:extLst>
          </p:cNvPr>
          <p:cNvSpPr/>
          <p:nvPr/>
        </p:nvSpPr>
        <p:spPr>
          <a:xfrm>
            <a:off x="969500" y="3457574"/>
            <a:ext cx="432725" cy="4857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C2962FD-1885-AA3D-5880-3214FE38CAF0}"/>
              </a:ext>
            </a:extLst>
          </p:cNvPr>
          <p:cNvSpPr/>
          <p:nvPr/>
        </p:nvSpPr>
        <p:spPr>
          <a:xfrm>
            <a:off x="1732747" y="6421427"/>
            <a:ext cx="3715200" cy="1872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hlinkClick r:id="rId4" action="ppaction://hlinksldjump"/>
            <a:extLst>
              <a:ext uri="{FF2B5EF4-FFF2-40B4-BE49-F238E27FC236}">
                <a16:creationId xmlns:a16="http://schemas.microsoft.com/office/drawing/2014/main" id="{5E259531-4AA5-F698-0E9C-298A87BA4BA4}"/>
              </a:ext>
            </a:extLst>
          </p:cNvPr>
          <p:cNvPicPr>
            <a:picLocks noChangeAspect="1"/>
          </p:cNvPicPr>
          <p:nvPr/>
        </p:nvPicPr>
        <p:blipFill>
          <a:blip r:embed="rId5"/>
          <a:srcRect l="17601" t="72525" r="13640"/>
          <a:stretch>
            <a:fillRect/>
          </a:stretch>
        </p:blipFill>
        <p:spPr>
          <a:xfrm>
            <a:off x="1733903" y="6409133"/>
            <a:ext cx="3714044" cy="1872670"/>
          </a:xfrm>
          <a:prstGeom prst="rect">
            <a:avLst/>
          </a:prstGeom>
        </p:spPr>
      </p:pic>
      <p:cxnSp>
        <p:nvCxnSpPr>
          <p:cNvPr id="32" name="Straight Arrow Connector 31">
            <a:extLst>
              <a:ext uri="{FF2B5EF4-FFF2-40B4-BE49-F238E27FC236}">
                <a16:creationId xmlns:a16="http://schemas.microsoft.com/office/drawing/2014/main" id="{504770A4-C385-97B9-F763-CD77631F4748}"/>
              </a:ext>
            </a:extLst>
          </p:cNvPr>
          <p:cNvCxnSpPr>
            <a:cxnSpLocks/>
            <a:stCxn id="5" idx="3"/>
            <a:endCxn id="3" idx="1"/>
          </p:cNvCxnSpPr>
          <p:nvPr/>
        </p:nvCxnSpPr>
        <p:spPr>
          <a:xfrm flipV="1">
            <a:off x="6113463" y="3729036"/>
            <a:ext cx="5671768" cy="1147764"/>
          </a:xfrm>
          <a:prstGeom prst="straightConnector1">
            <a:avLst/>
          </a:prstGeom>
          <a:ln w="19050">
            <a:solidFill>
              <a:srgbClr val="6F67A7"/>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F9C265A9-9AF8-E22A-4201-1654B263B71A}"/>
              </a:ext>
            </a:extLst>
          </p:cNvPr>
          <p:cNvSpPr txBox="1"/>
          <p:nvPr/>
        </p:nvSpPr>
        <p:spPr>
          <a:xfrm>
            <a:off x="7550531" y="6815384"/>
            <a:ext cx="2239200" cy="830997"/>
          </a:xfrm>
          <a:prstGeom prst="rect">
            <a:avLst/>
          </a:prstGeom>
          <a:noFill/>
        </p:spPr>
        <p:txBody>
          <a:bodyPr wrap="square" rtlCol="0">
            <a:spAutoFit/>
          </a:bodyPr>
          <a:lstStyle/>
          <a:p>
            <a:pPr algn="ctr"/>
            <a:r>
              <a:rPr lang="en-GB" sz="2400" dirty="0">
                <a:solidFill>
                  <a:srgbClr val="6F67A7"/>
                </a:solidFill>
              </a:rPr>
              <a:t>Epistemic</a:t>
            </a:r>
          </a:p>
          <a:p>
            <a:pPr algn="ctr"/>
            <a:r>
              <a:rPr lang="en-GB" sz="2400" dirty="0">
                <a:solidFill>
                  <a:srgbClr val="6F67A7"/>
                </a:solidFill>
              </a:rPr>
              <a:t>Uncertainty</a:t>
            </a:r>
            <a:endParaRPr lang="en-US" sz="2400" dirty="0">
              <a:solidFill>
                <a:srgbClr val="6F67A7"/>
              </a:solidFill>
            </a:endParaRPr>
          </a:p>
        </p:txBody>
      </p:sp>
      <p:cxnSp>
        <p:nvCxnSpPr>
          <p:cNvPr id="39" name="Straight Arrow Connector 38">
            <a:extLst>
              <a:ext uri="{FF2B5EF4-FFF2-40B4-BE49-F238E27FC236}">
                <a16:creationId xmlns:a16="http://schemas.microsoft.com/office/drawing/2014/main" id="{B27ECB84-FE6D-9A17-2793-EE5969AE4363}"/>
              </a:ext>
            </a:extLst>
          </p:cNvPr>
          <p:cNvCxnSpPr>
            <a:cxnSpLocks/>
            <a:stCxn id="5" idx="3"/>
            <a:endCxn id="13" idx="1"/>
          </p:cNvCxnSpPr>
          <p:nvPr/>
        </p:nvCxnSpPr>
        <p:spPr>
          <a:xfrm>
            <a:off x="6113463" y="4876800"/>
            <a:ext cx="4156567" cy="2679722"/>
          </a:xfrm>
          <a:prstGeom prst="straightConnector1">
            <a:avLst/>
          </a:prstGeom>
          <a:ln w="19050">
            <a:solidFill>
              <a:srgbClr val="6F67A7"/>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B5688B33-84AE-88C2-F84C-BDB00C834897}"/>
              </a:ext>
            </a:extLst>
          </p:cNvPr>
          <p:cNvSpPr txBox="1"/>
          <p:nvPr/>
        </p:nvSpPr>
        <p:spPr>
          <a:xfrm>
            <a:off x="7551325" y="3413832"/>
            <a:ext cx="2239200" cy="830997"/>
          </a:xfrm>
          <a:prstGeom prst="rect">
            <a:avLst/>
          </a:prstGeom>
          <a:noFill/>
        </p:spPr>
        <p:txBody>
          <a:bodyPr wrap="square" rtlCol="0">
            <a:spAutoFit/>
          </a:bodyPr>
          <a:lstStyle/>
          <a:p>
            <a:pPr algn="ctr"/>
            <a:r>
              <a:rPr lang="en-GB" sz="2400" dirty="0">
                <a:solidFill>
                  <a:srgbClr val="6F67A7"/>
                </a:solidFill>
              </a:rPr>
              <a:t>500 000</a:t>
            </a:r>
          </a:p>
          <a:p>
            <a:pPr algn="ctr"/>
            <a:r>
              <a:rPr lang="en-GB" sz="2400" dirty="0">
                <a:solidFill>
                  <a:srgbClr val="6F67A7"/>
                </a:solidFill>
              </a:rPr>
              <a:t>Combinations</a:t>
            </a:r>
            <a:endParaRPr lang="en-US" sz="2400" dirty="0">
              <a:solidFill>
                <a:srgbClr val="6F67A7"/>
              </a:solidFill>
            </a:endParaRPr>
          </a:p>
        </p:txBody>
      </p:sp>
      <p:pic>
        <p:nvPicPr>
          <p:cNvPr id="3" name="Picture 2">
            <a:extLst>
              <a:ext uri="{FF2B5EF4-FFF2-40B4-BE49-F238E27FC236}">
                <a16:creationId xmlns:a16="http://schemas.microsoft.com/office/drawing/2014/main" id="{45AC56FC-574F-5C87-2983-D398577B6CF7}"/>
              </a:ext>
            </a:extLst>
          </p:cNvPr>
          <p:cNvPicPr>
            <a:picLocks noChangeAspect="1"/>
          </p:cNvPicPr>
          <p:nvPr/>
        </p:nvPicPr>
        <p:blipFill>
          <a:blip r:embed="rId6"/>
          <a:stretch>
            <a:fillRect/>
          </a:stretch>
        </p:blipFill>
        <p:spPr>
          <a:xfrm>
            <a:off x="11785231" y="1436270"/>
            <a:ext cx="4585532" cy="4585532"/>
          </a:xfrm>
          <a:prstGeom prst="rect">
            <a:avLst/>
          </a:prstGeom>
        </p:spPr>
      </p:pic>
      <p:pic>
        <p:nvPicPr>
          <p:cNvPr id="13" name="Picture 12">
            <a:extLst>
              <a:ext uri="{FF2B5EF4-FFF2-40B4-BE49-F238E27FC236}">
                <a16:creationId xmlns:a16="http://schemas.microsoft.com/office/drawing/2014/main" id="{B5CD8C52-B8C8-112D-F70B-472F9F53B335}"/>
              </a:ext>
            </a:extLst>
          </p:cNvPr>
          <p:cNvPicPr>
            <a:picLocks noChangeAspect="1"/>
          </p:cNvPicPr>
          <p:nvPr/>
        </p:nvPicPr>
        <p:blipFill>
          <a:blip r:embed="rId7"/>
          <a:stretch>
            <a:fillRect/>
          </a:stretch>
        </p:blipFill>
        <p:spPr>
          <a:xfrm>
            <a:off x="10270030" y="6013922"/>
            <a:ext cx="6740377" cy="3085200"/>
          </a:xfrm>
          <a:prstGeom prst="rect">
            <a:avLst/>
          </a:prstGeom>
        </p:spPr>
      </p:pic>
    </p:spTree>
    <p:extLst>
      <p:ext uri="{BB962C8B-B14F-4D97-AF65-F5344CB8AC3E}">
        <p14:creationId xmlns:p14="http://schemas.microsoft.com/office/powerpoint/2010/main" val="423318891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4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9AACB9-B5C8-C65C-926B-5598106AA1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4D2EC9-80A8-F218-6155-5B403B888975}"/>
              </a:ext>
            </a:extLst>
          </p:cNvPr>
          <p:cNvSpPr>
            <a:spLocks noGrp="1"/>
          </p:cNvSpPr>
          <p:nvPr>
            <p:ph type="title"/>
          </p:nvPr>
        </p:nvSpPr>
        <p:spPr/>
        <p:txBody>
          <a:bodyPr/>
          <a:lstStyle/>
          <a:p>
            <a:r>
              <a:rPr lang="en-GB" dirty="0"/>
              <a:t>Rainfall interception</a:t>
            </a:r>
            <a:endParaRPr lang="en-US" dirty="0"/>
          </a:p>
        </p:txBody>
      </p:sp>
      <p:sp>
        <p:nvSpPr>
          <p:cNvPr id="5" name="Rectangle 4">
            <a:hlinkClick r:id="rId2" action="ppaction://hlinksldjump"/>
            <a:extLst>
              <a:ext uri="{FF2B5EF4-FFF2-40B4-BE49-F238E27FC236}">
                <a16:creationId xmlns:a16="http://schemas.microsoft.com/office/drawing/2014/main" id="{FF68CFCF-661F-395A-A9BC-632DA8378BC8}"/>
              </a:ext>
            </a:extLst>
          </p:cNvPr>
          <p:cNvSpPr/>
          <p:nvPr/>
        </p:nvSpPr>
        <p:spPr>
          <a:xfrm>
            <a:off x="12815755" y="-33368"/>
            <a:ext cx="2369120"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hlinkClick r:id="rId3" action="ppaction://hlinksldjump"/>
            <a:extLst>
              <a:ext uri="{FF2B5EF4-FFF2-40B4-BE49-F238E27FC236}">
                <a16:creationId xmlns:a16="http://schemas.microsoft.com/office/drawing/2014/main" id="{DA0F4486-F5C2-72BC-9E46-E867BD8683C0}"/>
              </a:ext>
            </a:extLst>
          </p:cNvPr>
          <p:cNvSpPr/>
          <p:nvPr/>
        </p:nvSpPr>
        <p:spPr>
          <a:xfrm>
            <a:off x="1" y="0"/>
            <a:ext cx="12815754"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17B28360-7F14-9D70-9D7C-2892CBE2CC67}"/>
              </a:ext>
            </a:extLst>
          </p:cNvPr>
          <p:cNvSpPr txBox="1"/>
          <p:nvPr/>
        </p:nvSpPr>
        <p:spPr>
          <a:xfrm>
            <a:off x="112889" y="1487651"/>
            <a:ext cx="3172178" cy="3785652"/>
          </a:xfrm>
          <a:prstGeom prst="rect">
            <a:avLst/>
          </a:prstGeom>
          <a:noFill/>
        </p:spPr>
        <p:txBody>
          <a:bodyPr wrap="square" rtlCol="0">
            <a:spAutoFit/>
          </a:bodyPr>
          <a:lstStyle/>
          <a:p>
            <a:r>
              <a:rPr lang="en-GB" sz="2000" dirty="0"/>
              <a:t>INPUT VARIABLES</a:t>
            </a:r>
          </a:p>
          <a:p>
            <a:endParaRPr lang="en-GB" sz="2000" dirty="0"/>
          </a:p>
          <a:p>
            <a:pPr marL="342900" indent="-342900">
              <a:buFont typeface="Arial" panose="020B0604020202020204" pitchFamily="34" charset="0"/>
              <a:buChar char="•"/>
            </a:pPr>
            <a:r>
              <a:rPr lang="en-GB" sz="2000" dirty="0" err="1">
                <a:solidFill>
                  <a:srgbClr val="8CB3D3"/>
                </a:solidFill>
              </a:rPr>
              <a:t>P</a:t>
            </a:r>
            <a:r>
              <a:rPr lang="en-GB" sz="2000" baseline="-25000" dirty="0" err="1">
                <a:solidFill>
                  <a:srgbClr val="8CB3D3"/>
                </a:solidFill>
              </a:rPr>
              <a:t>daily</a:t>
            </a:r>
            <a:endParaRPr lang="en-GB" sz="2000" dirty="0">
              <a:solidFill>
                <a:srgbClr val="8CB3D3"/>
              </a:solidFill>
            </a:endParaRPr>
          </a:p>
          <a:p>
            <a:pPr marL="342900" indent="-342900">
              <a:buFont typeface="Arial" panose="020B0604020202020204" pitchFamily="34" charset="0"/>
              <a:buChar char="•"/>
            </a:pPr>
            <a:endParaRPr lang="en-GB" sz="2000" dirty="0">
              <a:solidFill>
                <a:srgbClr val="8CB3D3"/>
              </a:solidFill>
            </a:endParaRPr>
          </a:p>
          <a:p>
            <a:pPr marL="342900" indent="-342900">
              <a:buFont typeface="Arial" panose="020B0604020202020204" pitchFamily="34" charset="0"/>
              <a:buChar char="•"/>
            </a:pPr>
            <a:r>
              <a:rPr lang="en-GB" sz="2000" dirty="0" err="1">
                <a:solidFill>
                  <a:srgbClr val="8CB3D3"/>
                </a:solidFill>
              </a:rPr>
              <a:t>P</a:t>
            </a:r>
            <a:r>
              <a:rPr lang="en-GB" sz="2000" baseline="-25000" dirty="0" err="1">
                <a:solidFill>
                  <a:srgbClr val="8CB3D3"/>
                </a:solidFill>
              </a:rPr>
              <a:t>hourly</a:t>
            </a:r>
            <a:endParaRPr lang="en-GB" sz="2000" baseline="-25000" dirty="0">
              <a:solidFill>
                <a:srgbClr val="8CB3D3"/>
              </a:solidFill>
            </a:endParaRPr>
          </a:p>
          <a:p>
            <a:pPr marL="342900" indent="-342900">
              <a:buFont typeface="Arial" panose="020B0604020202020204" pitchFamily="34" charset="0"/>
              <a:buChar char="•"/>
            </a:pPr>
            <a:r>
              <a:rPr lang="en-GB" sz="2000" dirty="0">
                <a:solidFill>
                  <a:srgbClr val="8CB3D3"/>
                </a:solidFill>
              </a:rPr>
              <a:t>P</a:t>
            </a:r>
            <a:r>
              <a:rPr lang="en-GB" sz="2000" baseline="-25000" dirty="0">
                <a:solidFill>
                  <a:srgbClr val="8CB3D3"/>
                </a:solidFill>
              </a:rPr>
              <a:t>3hourly</a:t>
            </a:r>
          </a:p>
          <a:p>
            <a:pPr marL="342900" indent="-342900">
              <a:buFont typeface="Arial" panose="020B0604020202020204" pitchFamily="34" charset="0"/>
              <a:buChar char="•"/>
            </a:pPr>
            <a:r>
              <a:rPr lang="en-GB" sz="2000" dirty="0">
                <a:solidFill>
                  <a:srgbClr val="8CB3D3"/>
                </a:solidFill>
              </a:rPr>
              <a:t>Lightning freq.</a:t>
            </a:r>
          </a:p>
          <a:p>
            <a:pPr marL="342900" indent="-342900">
              <a:buFont typeface="Arial" panose="020B0604020202020204" pitchFamily="34" charset="0"/>
              <a:buChar char="•"/>
            </a:pPr>
            <a:r>
              <a:rPr lang="en-GB" sz="2000" dirty="0">
                <a:solidFill>
                  <a:srgbClr val="E5E3E3"/>
                </a:solidFill>
              </a:rPr>
              <a:t>E</a:t>
            </a:r>
            <a:r>
              <a:rPr lang="en-GB" sz="2000" baseline="-25000" dirty="0">
                <a:solidFill>
                  <a:srgbClr val="E5E3E3"/>
                </a:solidFill>
              </a:rPr>
              <a:t>p</a:t>
            </a:r>
            <a:endParaRPr lang="en-GB" sz="2000" dirty="0">
              <a:solidFill>
                <a:srgbClr val="E5E3E3"/>
              </a:solidFill>
            </a:endParaRPr>
          </a:p>
          <a:p>
            <a:pPr marL="342900" indent="-342900">
              <a:buFont typeface="Arial" panose="020B0604020202020204" pitchFamily="34" charset="0"/>
              <a:buChar char="•"/>
            </a:pPr>
            <a:r>
              <a:rPr lang="en-GB" sz="2000" dirty="0">
                <a:solidFill>
                  <a:srgbClr val="E5E3E3"/>
                </a:solidFill>
              </a:rPr>
              <a:t>CI</a:t>
            </a:r>
          </a:p>
          <a:p>
            <a:pPr marL="342900" indent="-342900">
              <a:buFont typeface="Arial" panose="020B0604020202020204" pitchFamily="34" charset="0"/>
              <a:buChar char="•"/>
            </a:pPr>
            <a:r>
              <a:rPr lang="en-GB" sz="2000" dirty="0">
                <a:solidFill>
                  <a:srgbClr val="E5E3E3"/>
                </a:solidFill>
              </a:rPr>
              <a:t>Land Cover</a:t>
            </a:r>
          </a:p>
          <a:p>
            <a:pPr marL="342900" indent="-342900">
              <a:buFont typeface="Arial" panose="020B0604020202020204" pitchFamily="34" charset="0"/>
              <a:buChar char="•"/>
            </a:pPr>
            <a:r>
              <a:rPr lang="en-GB" sz="2000" dirty="0">
                <a:solidFill>
                  <a:srgbClr val="E5E3E3"/>
                </a:solidFill>
              </a:rPr>
              <a:t>FPAR</a:t>
            </a:r>
          </a:p>
          <a:p>
            <a:pPr marL="342900" indent="-342900">
              <a:buFont typeface="Arial" panose="020B0604020202020204" pitchFamily="34" charset="0"/>
              <a:buChar char="•"/>
            </a:pPr>
            <a:r>
              <a:rPr lang="en-GB" sz="2000" dirty="0">
                <a:solidFill>
                  <a:srgbClr val="E5E3E3"/>
                </a:solidFill>
              </a:rPr>
              <a:t>LAI</a:t>
            </a:r>
          </a:p>
        </p:txBody>
      </p:sp>
      <p:pic>
        <p:nvPicPr>
          <p:cNvPr id="8" name="Picture 7">
            <a:extLst>
              <a:ext uri="{FF2B5EF4-FFF2-40B4-BE49-F238E27FC236}">
                <a16:creationId xmlns:a16="http://schemas.microsoft.com/office/drawing/2014/main" id="{394F04D6-AFB8-57AB-D0D9-BC4E412C6609}"/>
              </a:ext>
            </a:extLst>
          </p:cNvPr>
          <p:cNvPicPr>
            <a:picLocks noChangeAspect="1"/>
          </p:cNvPicPr>
          <p:nvPr/>
        </p:nvPicPr>
        <p:blipFill>
          <a:blip r:embed="rId4"/>
          <a:stretch>
            <a:fillRect/>
          </a:stretch>
        </p:blipFill>
        <p:spPr>
          <a:xfrm>
            <a:off x="2556450" y="1702300"/>
            <a:ext cx="12111590" cy="6606322"/>
          </a:xfrm>
          <a:prstGeom prst="rect">
            <a:avLst/>
          </a:prstGeom>
        </p:spPr>
      </p:pic>
      <p:sp>
        <p:nvSpPr>
          <p:cNvPr id="10" name="Rectangle 9">
            <a:hlinkClick r:id="rId5" action="ppaction://hlinksldjump"/>
            <a:extLst>
              <a:ext uri="{FF2B5EF4-FFF2-40B4-BE49-F238E27FC236}">
                <a16:creationId xmlns:a16="http://schemas.microsoft.com/office/drawing/2014/main" id="{A3FE6E63-AC5F-B36C-F2B7-7E610E1A1357}"/>
              </a:ext>
            </a:extLst>
          </p:cNvPr>
          <p:cNvSpPr/>
          <p:nvPr/>
        </p:nvSpPr>
        <p:spPr>
          <a:xfrm>
            <a:off x="15207454" y="-32869"/>
            <a:ext cx="2133602"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7AA5C8D-3B60-BB9C-510B-B23BF8337F28}"/>
              </a:ext>
            </a:extLst>
          </p:cNvPr>
          <p:cNvSpPr txBox="1"/>
          <p:nvPr/>
        </p:nvSpPr>
        <p:spPr>
          <a:xfrm>
            <a:off x="2738437" y="5590222"/>
            <a:ext cx="2438400" cy="1938992"/>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Constant</a:t>
            </a:r>
          </a:p>
          <a:p>
            <a:pPr marL="457200" indent="-457200">
              <a:buSzPct val="150000"/>
              <a:buFont typeface="Arial" panose="020B0604020202020204" pitchFamily="34" charset="0"/>
              <a:buChar char="•"/>
            </a:pPr>
            <a:r>
              <a:rPr lang="en-GB" sz="2000" dirty="0">
                <a:solidFill>
                  <a:srgbClr val="E5E3E3"/>
                </a:solidFill>
              </a:rPr>
              <a:t>Per LC linear with LAI</a:t>
            </a:r>
          </a:p>
          <a:p>
            <a:pPr marL="457200" indent="-457200">
              <a:buSzPct val="150000"/>
              <a:buFont typeface="Arial" panose="020B0604020202020204" pitchFamily="34" charset="0"/>
              <a:buChar char="•"/>
            </a:pPr>
            <a:r>
              <a:rPr lang="en-GB" sz="2000" dirty="0">
                <a:solidFill>
                  <a:srgbClr val="E5E3E3"/>
                </a:solidFill>
              </a:rPr>
              <a:t>Per LC Logarithmic with LAI</a:t>
            </a:r>
            <a:endParaRPr lang="en-US" sz="2000" dirty="0">
              <a:solidFill>
                <a:srgbClr val="E5E3E3"/>
              </a:solidFill>
            </a:endParaRPr>
          </a:p>
        </p:txBody>
      </p:sp>
      <p:sp>
        <p:nvSpPr>
          <p:cNvPr id="13" name="Rectangle 12">
            <a:extLst>
              <a:ext uri="{FF2B5EF4-FFF2-40B4-BE49-F238E27FC236}">
                <a16:creationId xmlns:a16="http://schemas.microsoft.com/office/drawing/2014/main" id="{F23A64C8-F08F-7B1B-3569-B7BB1DEC4978}"/>
              </a:ext>
            </a:extLst>
          </p:cNvPr>
          <p:cNvSpPr/>
          <p:nvPr/>
        </p:nvSpPr>
        <p:spPr>
          <a:xfrm>
            <a:off x="6157913" y="5671185"/>
            <a:ext cx="1685925" cy="44767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3E9B3D2-F42A-8A7D-C272-EAB497D057AA}"/>
              </a:ext>
            </a:extLst>
          </p:cNvPr>
          <p:cNvSpPr txBox="1"/>
          <p:nvPr/>
        </p:nvSpPr>
        <p:spPr>
          <a:xfrm>
            <a:off x="5905500" y="5590222"/>
            <a:ext cx="2438400" cy="707886"/>
          </a:xfrm>
          <a:prstGeom prst="rect">
            <a:avLst/>
          </a:prstGeom>
          <a:no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FPAR based</a:t>
            </a:r>
          </a:p>
          <a:p>
            <a:pPr marL="457200" indent="-457200">
              <a:buSzPct val="150000"/>
              <a:buFont typeface="Arial" panose="020B0604020202020204" pitchFamily="34" charset="0"/>
              <a:buChar char="•"/>
            </a:pPr>
            <a:r>
              <a:rPr lang="en-GB" sz="2000" dirty="0">
                <a:solidFill>
                  <a:srgbClr val="E5E3E3"/>
                </a:solidFill>
              </a:rPr>
              <a:t>LAI based</a:t>
            </a:r>
            <a:endParaRPr lang="en-US" sz="2000" dirty="0">
              <a:solidFill>
                <a:srgbClr val="E5E3E3"/>
              </a:solidFill>
            </a:endParaRPr>
          </a:p>
        </p:txBody>
      </p:sp>
      <p:sp>
        <p:nvSpPr>
          <p:cNvPr id="14" name="Rectangle 13">
            <a:extLst>
              <a:ext uri="{FF2B5EF4-FFF2-40B4-BE49-F238E27FC236}">
                <a16:creationId xmlns:a16="http://schemas.microsoft.com/office/drawing/2014/main" id="{9BB90632-E680-601A-AE6D-93E6AA9B0B5C}"/>
              </a:ext>
            </a:extLst>
          </p:cNvPr>
          <p:cNvSpPr/>
          <p:nvPr/>
        </p:nvSpPr>
        <p:spPr>
          <a:xfrm>
            <a:off x="9691688" y="5671185"/>
            <a:ext cx="1200150" cy="50577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008CEDB-D4CD-5A5D-E066-82417DB3246A}"/>
              </a:ext>
            </a:extLst>
          </p:cNvPr>
          <p:cNvSpPr/>
          <p:nvPr/>
        </p:nvSpPr>
        <p:spPr>
          <a:xfrm>
            <a:off x="9258300" y="5714311"/>
            <a:ext cx="176212" cy="11498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8F649B68-2B07-E949-DAC8-55DB2B06DAF1}"/>
              </a:ext>
            </a:extLst>
          </p:cNvPr>
          <p:cNvSpPr txBox="1"/>
          <p:nvPr/>
        </p:nvSpPr>
        <p:spPr>
          <a:xfrm>
            <a:off x="9182101" y="5590222"/>
            <a:ext cx="2438400" cy="707886"/>
          </a:xfrm>
          <a:prstGeom prst="rect">
            <a:avLst/>
          </a:prstGeom>
          <a:no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Threshold</a:t>
            </a:r>
          </a:p>
          <a:p>
            <a:pPr marL="457200" indent="-457200">
              <a:buSzPct val="150000"/>
              <a:buFont typeface="Arial" panose="020B0604020202020204" pitchFamily="34" charset="0"/>
              <a:buChar char="•"/>
            </a:pPr>
            <a:r>
              <a:rPr lang="en-GB" sz="2000" dirty="0">
                <a:solidFill>
                  <a:srgbClr val="E5E3E3"/>
                </a:solidFill>
              </a:rPr>
              <a:t>Exponential</a:t>
            </a:r>
            <a:endParaRPr lang="en-US" sz="2000" dirty="0">
              <a:solidFill>
                <a:srgbClr val="E5E3E3"/>
              </a:solidFill>
            </a:endParaRPr>
          </a:p>
        </p:txBody>
      </p:sp>
      <p:sp>
        <p:nvSpPr>
          <p:cNvPr id="23" name="TextBox 22">
            <a:extLst>
              <a:ext uri="{FF2B5EF4-FFF2-40B4-BE49-F238E27FC236}">
                <a16:creationId xmlns:a16="http://schemas.microsoft.com/office/drawing/2014/main" id="{80BEE040-4F56-ED95-BC25-712D79110D87}"/>
              </a:ext>
            </a:extLst>
          </p:cNvPr>
          <p:cNvSpPr txBox="1"/>
          <p:nvPr/>
        </p:nvSpPr>
        <p:spPr>
          <a:xfrm>
            <a:off x="12163427" y="5671185"/>
            <a:ext cx="2438400" cy="1631216"/>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Constant</a:t>
            </a:r>
          </a:p>
          <a:p>
            <a:pPr marL="457200" indent="-457200">
              <a:buSzPct val="150000"/>
              <a:buFont typeface="Arial" panose="020B0604020202020204" pitchFamily="34" charset="0"/>
              <a:buChar char="•"/>
            </a:pPr>
            <a:r>
              <a:rPr lang="en-GB" sz="2000" dirty="0">
                <a:solidFill>
                  <a:srgbClr val="31434A"/>
                </a:solidFill>
              </a:rPr>
              <a:t>Constant E</a:t>
            </a:r>
            <a:r>
              <a:rPr lang="en-GB" sz="2000" baseline="-25000" dirty="0">
                <a:solidFill>
                  <a:srgbClr val="31434A"/>
                </a:solidFill>
              </a:rPr>
              <a:t>i</a:t>
            </a:r>
            <a:r>
              <a:rPr lang="en-GB" sz="2000" dirty="0">
                <a:solidFill>
                  <a:srgbClr val="31434A"/>
                </a:solidFill>
              </a:rPr>
              <a:t>/P-rate</a:t>
            </a:r>
          </a:p>
          <a:p>
            <a:pPr marL="457200" indent="-457200">
              <a:buSzPct val="150000"/>
              <a:buFont typeface="Arial" panose="020B0604020202020204" pitchFamily="34" charset="0"/>
              <a:buChar char="•"/>
            </a:pPr>
            <a:r>
              <a:rPr lang="en-GB" sz="2000" dirty="0">
                <a:solidFill>
                  <a:srgbClr val="E5E3E3"/>
                </a:solidFill>
              </a:rPr>
              <a:t>E</a:t>
            </a:r>
            <a:r>
              <a:rPr lang="en-GB" sz="2000" baseline="-25000" dirty="0">
                <a:solidFill>
                  <a:srgbClr val="E5E3E3"/>
                </a:solidFill>
              </a:rPr>
              <a:t>p</a:t>
            </a:r>
            <a:r>
              <a:rPr lang="en-GB" sz="2000" dirty="0">
                <a:solidFill>
                  <a:srgbClr val="E5E3E3"/>
                </a:solidFill>
              </a:rPr>
              <a:t> module dependent</a:t>
            </a:r>
            <a:endParaRPr lang="en-US" sz="2000" dirty="0">
              <a:solidFill>
                <a:srgbClr val="E5E3E3"/>
              </a:solidFill>
            </a:endParaRPr>
          </a:p>
        </p:txBody>
      </p:sp>
      <p:sp>
        <p:nvSpPr>
          <p:cNvPr id="24" name="TextBox 23">
            <a:extLst>
              <a:ext uri="{FF2B5EF4-FFF2-40B4-BE49-F238E27FC236}">
                <a16:creationId xmlns:a16="http://schemas.microsoft.com/office/drawing/2014/main" id="{5CDEE2AE-0A4E-C482-4A52-04F801A871EE}"/>
              </a:ext>
            </a:extLst>
          </p:cNvPr>
          <p:cNvSpPr txBox="1"/>
          <p:nvPr/>
        </p:nvSpPr>
        <p:spPr>
          <a:xfrm>
            <a:off x="7534838" y="7366231"/>
            <a:ext cx="2438400" cy="1015663"/>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Monthly max.</a:t>
            </a:r>
          </a:p>
          <a:p>
            <a:pPr marL="457200" indent="-457200">
              <a:buSzPct val="150000"/>
              <a:buFont typeface="Arial" panose="020B0604020202020204" pitchFamily="34" charset="0"/>
              <a:buChar char="•"/>
            </a:pPr>
            <a:r>
              <a:rPr lang="en-GB" sz="2000" dirty="0">
                <a:solidFill>
                  <a:srgbClr val="E5E3E3"/>
                </a:solidFill>
              </a:rPr>
              <a:t>Daily max.</a:t>
            </a:r>
          </a:p>
          <a:p>
            <a:pPr marL="457200" indent="-457200">
              <a:buSzPct val="150000"/>
              <a:buFont typeface="Arial" panose="020B0604020202020204" pitchFamily="34" charset="0"/>
              <a:buChar char="•"/>
            </a:pPr>
            <a:r>
              <a:rPr lang="en-GB" sz="2000" dirty="0">
                <a:solidFill>
                  <a:srgbClr val="E5E3E3"/>
                </a:solidFill>
              </a:rPr>
              <a:t>Lightning freq.</a:t>
            </a:r>
            <a:endParaRPr lang="en-US" sz="2000" dirty="0">
              <a:solidFill>
                <a:srgbClr val="E5E3E3"/>
              </a:solidFill>
            </a:endParaRPr>
          </a:p>
        </p:txBody>
      </p:sp>
      <p:sp>
        <p:nvSpPr>
          <p:cNvPr id="4" name="Rectangle 3">
            <a:hlinkClick r:id="rId6" action="ppaction://hlinksldjump"/>
            <a:extLst>
              <a:ext uri="{FF2B5EF4-FFF2-40B4-BE49-F238E27FC236}">
                <a16:creationId xmlns:a16="http://schemas.microsoft.com/office/drawing/2014/main" id="{1727F36E-40C1-D91B-7D91-3FB5CE5A52BF}"/>
              </a:ext>
            </a:extLst>
          </p:cNvPr>
          <p:cNvSpPr/>
          <p:nvPr/>
        </p:nvSpPr>
        <p:spPr>
          <a:xfrm>
            <a:off x="2772833" y="5528732"/>
            <a:ext cx="2457079" cy="4275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hlinkClick r:id="rId7" action="ppaction://hlinksldjump"/>
            <a:extLst>
              <a:ext uri="{FF2B5EF4-FFF2-40B4-BE49-F238E27FC236}">
                <a16:creationId xmlns:a16="http://schemas.microsoft.com/office/drawing/2014/main" id="{3743C113-F01A-E706-5A0A-AB0A9C7745C3}"/>
              </a:ext>
            </a:extLst>
          </p:cNvPr>
          <p:cNvSpPr/>
          <p:nvPr/>
        </p:nvSpPr>
        <p:spPr>
          <a:xfrm>
            <a:off x="2754154" y="5956298"/>
            <a:ext cx="2457079" cy="57150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hlinkClick r:id="rId8" action="ppaction://hlinksldjump"/>
            <a:extLst>
              <a:ext uri="{FF2B5EF4-FFF2-40B4-BE49-F238E27FC236}">
                <a16:creationId xmlns:a16="http://schemas.microsoft.com/office/drawing/2014/main" id="{B9682EF6-89BB-B1ED-5CE7-62D2797AB85C}"/>
              </a:ext>
            </a:extLst>
          </p:cNvPr>
          <p:cNvSpPr/>
          <p:nvPr/>
        </p:nvSpPr>
        <p:spPr>
          <a:xfrm>
            <a:off x="2769871" y="6527799"/>
            <a:ext cx="2457079" cy="12494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hlinkClick r:id="rId9" action="ppaction://hlinksldjump"/>
            <a:extLst>
              <a:ext uri="{FF2B5EF4-FFF2-40B4-BE49-F238E27FC236}">
                <a16:creationId xmlns:a16="http://schemas.microsoft.com/office/drawing/2014/main" id="{17043857-9FE3-38B7-D073-D6139EB16C44}"/>
              </a:ext>
            </a:extLst>
          </p:cNvPr>
          <p:cNvSpPr/>
          <p:nvPr/>
        </p:nvSpPr>
        <p:spPr>
          <a:xfrm>
            <a:off x="5896160" y="5516950"/>
            <a:ext cx="2457079" cy="4275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hlinkClick r:id="rId10" action="ppaction://hlinksldjump"/>
            <a:extLst>
              <a:ext uri="{FF2B5EF4-FFF2-40B4-BE49-F238E27FC236}">
                <a16:creationId xmlns:a16="http://schemas.microsoft.com/office/drawing/2014/main" id="{56866890-E7FB-562A-C6C9-E063DB44DC6B}"/>
              </a:ext>
            </a:extLst>
          </p:cNvPr>
          <p:cNvSpPr/>
          <p:nvPr/>
        </p:nvSpPr>
        <p:spPr>
          <a:xfrm>
            <a:off x="5905500" y="5938217"/>
            <a:ext cx="2457079" cy="4275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hlinkClick r:id="rId11" action="ppaction://hlinksldjump"/>
            <a:extLst>
              <a:ext uri="{FF2B5EF4-FFF2-40B4-BE49-F238E27FC236}">
                <a16:creationId xmlns:a16="http://schemas.microsoft.com/office/drawing/2014/main" id="{A0509342-4D8B-98EB-7788-325131103322}"/>
              </a:ext>
            </a:extLst>
          </p:cNvPr>
          <p:cNvSpPr/>
          <p:nvPr/>
        </p:nvSpPr>
        <p:spPr>
          <a:xfrm>
            <a:off x="9028160" y="5497950"/>
            <a:ext cx="2457079" cy="4275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hlinkClick r:id="rId12" action="ppaction://hlinksldjump"/>
            <a:extLst>
              <a:ext uri="{FF2B5EF4-FFF2-40B4-BE49-F238E27FC236}">
                <a16:creationId xmlns:a16="http://schemas.microsoft.com/office/drawing/2014/main" id="{DE866B29-8E73-47BA-67CA-A469CC9C24A0}"/>
              </a:ext>
            </a:extLst>
          </p:cNvPr>
          <p:cNvSpPr/>
          <p:nvPr/>
        </p:nvSpPr>
        <p:spPr>
          <a:xfrm>
            <a:off x="9028160" y="5918649"/>
            <a:ext cx="2457079" cy="4275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hlinkClick r:id="rId13" action="ppaction://hlinksldjump"/>
            <a:extLst>
              <a:ext uri="{FF2B5EF4-FFF2-40B4-BE49-F238E27FC236}">
                <a16:creationId xmlns:a16="http://schemas.microsoft.com/office/drawing/2014/main" id="{AC202E13-67EB-F089-6DBB-5172A063D8F1}"/>
              </a:ext>
            </a:extLst>
          </p:cNvPr>
          <p:cNvSpPr/>
          <p:nvPr/>
        </p:nvSpPr>
        <p:spPr>
          <a:xfrm>
            <a:off x="12144747" y="5536168"/>
            <a:ext cx="2457079" cy="47093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hlinkClick r:id="rId14" action="ppaction://hlinksldjump"/>
            <a:extLst>
              <a:ext uri="{FF2B5EF4-FFF2-40B4-BE49-F238E27FC236}">
                <a16:creationId xmlns:a16="http://schemas.microsoft.com/office/drawing/2014/main" id="{6375D625-67DF-BFA0-F67F-F9F01C4D91A0}"/>
              </a:ext>
            </a:extLst>
          </p:cNvPr>
          <p:cNvSpPr/>
          <p:nvPr/>
        </p:nvSpPr>
        <p:spPr>
          <a:xfrm>
            <a:off x="12160160" y="6006583"/>
            <a:ext cx="2457079" cy="5715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hlinkClick r:id="rId15" action="ppaction://hlinksldjump"/>
            <a:extLst>
              <a:ext uri="{FF2B5EF4-FFF2-40B4-BE49-F238E27FC236}">
                <a16:creationId xmlns:a16="http://schemas.microsoft.com/office/drawing/2014/main" id="{6CF6E973-29F1-7EE8-B0AA-2197694D69DD}"/>
              </a:ext>
            </a:extLst>
          </p:cNvPr>
          <p:cNvSpPr/>
          <p:nvPr/>
        </p:nvSpPr>
        <p:spPr>
          <a:xfrm>
            <a:off x="12160160" y="6578083"/>
            <a:ext cx="2457079" cy="78814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hlinkClick r:id="rId16" action="ppaction://hlinksldjump"/>
            <a:extLst>
              <a:ext uri="{FF2B5EF4-FFF2-40B4-BE49-F238E27FC236}">
                <a16:creationId xmlns:a16="http://schemas.microsoft.com/office/drawing/2014/main" id="{962FF6E7-FDAC-5D85-7306-DDBAC62B189F}"/>
              </a:ext>
            </a:extLst>
          </p:cNvPr>
          <p:cNvSpPr/>
          <p:nvPr/>
        </p:nvSpPr>
        <p:spPr>
          <a:xfrm>
            <a:off x="7516159" y="7338726"/>
            <a:ext cx="2457079" cy="40009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hlinkClick r:id="rId17" action="ppaction://hlinksldjump"/>
            <a:extLst>
              <a:ext uri="{FF2B5EF4-FFF2-40B4-BE49-F238E27FC236}">
                <a16:creationId xmlns:a16="http://schemas.microsoft.com/office/drawing/2014/main" id="{4F9898E0-FA83-2F70-BD94-2A241E67E172}"/>
              </a:ext>
            </a:extLst>
          </p:cNvPr>
          <p:cNvSpPr/>
          <p:nvPr/>
        </p:nvSpPr>
        <p:spPr>
          <a:xfrm>
            <a:off x="7534838" y="7742316"/>
            <a:ext cx="2457079" cy="3089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hlinkClick r:id="rId18" action="ppaction://hlinksldjump"/>
            <a:extLst>
              <a:ext uri="{FF2B5EF4-FFF2-40B4-BE49-F238E27FC236}">
                <a16:creationId xmlns:a16="http://schemas.microsoft.com/office/drawing/2014/main" id="{0B067676-12B5-F082-FDD2-5E4FED5A30B2}"/>
              </a:ext>
            </a:extLst>
          </p:cNvPr>
          <p:cNvSpPr/>
          <p:nvPr/>
        </p:nvSpPr>
        <p:spPr>
          <a:xfrm>
            <a:off x="7534838" y="8047079"/>
            <a:ext cx="2457079" cy="4761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8D9808D6-9A63-8076-174A-49405C76D046}"/>
              </a:ext>
            </a:extLst>
          </p:cNvPr>
          <p:cNvSpPr txBox="1"/>
          <p:nvPr/>
        </p:nvSpPr>
        <p:spPr>
          <a:xfrm>
            <a:off x="14568606" y="1549346"/>
            <a:ext cx="2797693" cy="338554"/>
          </a:xfrm>
          <a:prstGeom prst="rect">
            <a:avLst/>
          </a:prstGeom>
          <a:noFill/>
        </p:spPr>
        <p:txBody>
          <a:bodyPr wrap="square" rtlCol="0">
            <a:spAutoFit/>
          </a:bodyPr>
          <a:lstStyle/>
          <a:p>
            <a:pPr algn="ctr"/>
            <a:r>
              <a:rPr lang="en-GB" sz="1600" dirty="0"/>
              <a:t>Zhong et al. (2022)</a:t>
            </a:r>
            <a:endParaRPr lang="en-US" sz="1600" dirty="0"/>
          </a:p>
        </p:txBody>
      </p:sp>
      <p:pic>
        <p:nvPicPr>
          <p:cNvPr id="30" name="Picture 29">
            <a:extLst>
              <a:ext uri="{FF2B5EF4-FFF2-40B4-BE49-F238E27FC236}">
                <a16:creationId xmlns:a16="http://schemas.microsoft.com/office/drawing/2014/main" id="{7B4B1817-3B5D-47D3-A43D-FDDD8141AE8C}"/>
              </a:ext>
            </a:extLst>
          </p:cNvPr>
          <p:cNvPicPr>
            <a:picLocks noChangeAspect="1"/>
          </p:cNvPicPr>
          <p:nvPr/>
        </p:nvPicPr>
        <p:blipFill>
          <a:blip r:embed="rId19"/>
          <a:stretch>
            <a:fillRect/>
          </a:stretch>
        </p:blipFill>
        <p:spPr>
          <a:xfrm>
            <a:off x="15247452" y="1887900"/>
            <a:ext cx="1440000" cy="1440000"/>
          </a:xfrm>
          <a:prstGeom prst="rect">
            <a:avLst/>
          </a:prstGeom>
        </p:spPr>
      </p:pic>
    </p:spTree>
    <p:extLst>
      <p:ext uri="{BB962C8B-B14F-4D97-AF65-F5344CB8AC3E}">
        <p14:creationId xmlns:p14="http://schemas.microsoft.com/office/powerpoint/2010/main" val="13457540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226AFB-FB69-166E-26A1-4DAFE67AD6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733AFD-8E37-1126-5B17-C32325D5AAB9}"/>
              </a:ext>
            </a:extLst>
          </p:cNvPr>
          <p:cNvSpPr>
            <a:spLocks noGrp="1"/>
          </p:cNvSpPr>
          <p:nvPr>
            <p:ph type="title"/>
          </p:nvPr>
        </p:nvSpPr>
        <p:spPr/>
        <p:txBody>
          <a:bodyPr/>
          <a:lstStyle/>
          <a:p>
            <a:r>
              <a:rPr lang="en-GB" dirty="0"/>
              <a:t>Rainfall interception</a:t>
            </a:r>
            <a:endParaRPr lang="en-US" dirty="0"/>
          </a:p>
        </p:txBody>
      </p:sp>
      <p:sp>
        <p:nvSpPr>
          <p:cNvPr id="5" name="Rectangle 4">
            <a:hlinkClick r:id="rId2" action="ppaction://hlinksldjump"/>
            <a:extLst>
              <a:ext uri="{FF2B5EF4-FFF2-40B4-BE49-F238E27FC236}">
                <a16:creationId xmlns:a16="http://schemas.microsoft.com/office/drawing/2014/main" id="{1C0F6CE8-E886-84B6-3260-E7A26DBA368F}"/>
              </a:ext>
            </a:extLst>
          </p:cNvPr>
          <p:cNvSpPr/>
          <p:nvPr/>
        </p:nvSpPr>
        <p:spPr>
          <a:xfrm>
            <a:off x="12815755" y="-33368"/>
            <a:ext cx="2369120"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hlinkClick r:id="rId3" action="ppaction://hlinksldjump"/>
            <a:extLst>
              <a:ext uri="{FF2B5EF4-FFF2-40B4-BE49-F238E27FC236}">
                <a16:creationId xmlns:a16="http://schemas.microsoft.com/office/drawing/2014/main" id="{0112CD25-3787-4207-8D2B-F12173A7A8D6}"/>
              </a:ext>
            </a:extLst>
          </p:cNvPr>
          <p:cNvSpPr/>
          <p:nvPr/>
        </p:nvSpPr>
        <p:spPr>
          <a:xfrm>
            <a:off x="1" y="0"/>
            <a:ext cx="12815754"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89EF99E5-66EA-B04D-E538-4F6FF3B71BD4}"/>
              </a:ext>
            </a:extLst>
          </p:cNvPr>
          <p:cNvSpPr txBox="1"/>
          <p:nvPr/>
        </p:nvSpPr>
        <p:spPr>
          <a:xfrm>
            <a:off x="112889" y="1487651"/>
            <a:ext cx="3172178" cy="3785652"/>
          </a:xfrm>
          <a:prstGeom prst="rect">
            <a:avLst/>
          </a:prstGeom>
          <a:noFill/>
        </p:spPr>
        <p:txBody>
          <a:bodyPr wrap="square" rtlCol="0">
            <a:spAutoFit/>
          </a:bodyPr>
          <a:lstStyle/>
          <a:p>
            <a:r>
              <a:rPr lang="en-GB" sz="2000" dirty="0"/>
              <a:t>INPUT VARIABLES</a:t>
            </a:r>
          </a:p>
          <a:p>
            <a:endParaRPr lang="en-GB" sz="2000" dirty="0"/>
          </a:p>
          <a:p>
            <a:pPr marL="342900" indent="-342900">
              <a:buFont typeface="Arial" panose="020B0604020202020204" pitchFamily="34" charset="0"/>
              <a:buChar char="•"/>
            </a:pPr>
            <a:r>
              <a:rPr lang="en-GB" sz="2000" dirty="0" err="1">
                <a:solidFill>
                  <a:srgbClr val="8CB3D3"/>
                </a:solidFill>
              </a:rPr>
              <a:t>P</a:t>
            </a:r>
            <a:r>
              <a:rPr lang="en-GB" sz="2000" baseline="-25000" dirty="0" err="1">
                <a:solidFill>
                  <a:srgbClr val="8CB3D3"/>
                </a:solidFill>
              </a:rPr>
              <a:t>daily</a:t>
            </a:r>
            <a:endParaRPr lang="en-GB" sz="2000" dirty="0">
              <a:solidFill>
                <a:srgbClr val="8CB3D3"/>
              </a:solidFill>
            </a:endParaRPr>
          </a:p>
          <a:p>
            <a:pPr marL="342900" indent="-342900">
              <a:buFont typeface="Arial" panose="020B0604020202020204" pitchFamily="34" charset="0"/>
              <a:buChar char="•"/>
            </a:pPr>
            <a:endParaRPr lang="en-GB" sz="2000" dirty="0">
              <a:solidFill>
                <a:srgbClr val="8CB3D3"/>
              </a:solidFill>
            </a:endParaRPr>
          </a:p>
          <a:p>
            <a:pPr marL="342900" indent="-342900">
              <a:buFont typeface="Arial" panose="020B0604020202020204" pitchFamily="34" charset="0"/>
              <a:buChar char="•"/>
            </a:pPr>
            <a:r>
              <a:rPr lang="en-GB" sz="2000" dirty="0" err="1">
                <a:solidFill>
                  <a:srgbClr val="E5E3E3"/>
                </a:solidFill>
              </a:rPr>
              <a:t>P</a:t>
            </a:r>
            <a:r>
              <a:rPr lang="en-GB" sz="2000" baseline="-25000" dirty="0" err="1">
                <a:solidFill>
                  <a:srgbClr val="E5E3E3"/>
                </a:solidFill>
              </a:rPr>
              <a:t>hourly</a:t>
            </a:r>
            <a:endParaRPr lang="en-GB" sz="2000" baseline="-25000" dirty="0">
              <a:solidFill>
                <a:srgbClr val="E5E3E3"/>
              </a:solidFill>
            </a:endParaRPr>
          </a:p>
          <a:p>
            <a:pPr marL="342900" indent="-342900">
              <a:buFont typeface="Arial" panose="020B0604020202020204" pitchFamily="34" charset="0"/>
              <a:buChar char="•"/>
            </a:pPr>
            <a:r>
              <a:rPr lang="en-GB" sz="2000" dirty="0">
                <a:solidFill>
                  <a:srgbClr val="E5E3E3"/>
                </a:solidFill>
              </a:rPr>
              <a:t>P</a:t>
            </a:r>
            <a:r>
              <a:rPr lang="en-GB" sz="2000" baseline="-25000" dirty="0">
                <a:solidFill>
                  <a:srgbClr val="E5E3E3"/>
                </a:solidFill>
              </a:rPr>
              <a:t>3hourly</a:t>
            </a:r>
          </a:p>
          <a:p>
            <a:pPr marL="342900" indent="-342900">
              <a:buFont typeface="Arial" panose="020B0604020202020204" pitchFamily="34" charset="0"/>
              <a:buChar char="•"/>
            </a:pPr>
            <a:r>
              <a:rPr lang="en-GB" sz="2000" dirty="0">
                <a:solidFill>
                  <a:srgbClr val="E5E3E3"/>
                </a:solidFill>
              </a:rPr>
              <a:t>Lightning freq.</a:t>
            </a:r>
          </a:p>
          <a:p>
            <a:pPr marL="342900" indent="-342900">
              <a:buFont typeface="Arial" panose="020B0604020202020204" pitchFamily="34" charset="0"/>
              <a:buChar char="•"/>
            </a:pPr>
            <a:r>
              <a:rPr lang="en-GB" sz="2000" dirty="0">
                <a:solidFill>
                  <a:srgbClr val="8CB3D3"/>
                </a:solidFill>
              </a:rPr>
              <a:t>E</a:t>
            </a:r>
            <a:r>
              <a:rPr lang="en-GB" sz="2000" baseline="-25000" dirty="0">
                <a:solidFill>
                  <a:srgbClr val="8CB3D3"/>
                </a:solidFill>
              </a:rPr>
              <a:t>p</a:t>
            </a:r>
            <a:endParaRPr lang="en-GB" sz="2000" dirty="0">
              <a:solidFill>
                <a:srgbClr val="8CB3D3"/>
              </a:solidFill>
            </a:endParaRPr>
          </a:p>
          <a:p>
            <a:pPr marL="342900" indent="-342900">
              <a:buFont typeface="Arial" panose="020B0604020202020204" pitchFamily="34" charset="0"/>
              <a:buChar char="•"/>
            </a:pPr>
            <a:r>
              <a:rPr lang="en-GB" sz="2000" dirty="0">
                <a:solidFill>
                  <a:srgbClr val="E5E3E3"/>
                </a:solidFill>
              </a:rPr>
              <a:t>CI</a:t>
            </a:r>
          </a:p>
          <a:p>
            <a:pPr marL="342900" indent="-342900">
              <a:buFont typeface="Arial" panose="020B0604020202020204" pitchFamily="34" charset="0"/>
              <a:buChar char="•"/>
            </a:pPr>
            <a:r>
              <a:rPr lang="en-GB" sz="2000" dirty="0">
                <a:solidFill>
                  <a:srgbClr val="E5E3E3"/>
                </a:solidFill>
              </a:rPr>
              <a:t>Land Cover</a:t>
            </a:r>
          </a:p>
          <a:p>
            <a:pPr marL="342900" indent="-342900">
              <a:buFont typeface="Arial" panose="020B0604020202020204" pitchFamily="34" charset="0"/>
              <a:buChar char="•"/>
            </a:pPr>
            <a:r>
              <a:rPr lang="en-GB" sz="2000" dirty="0">
                <a:solidFill>
                  <a:srgbClr val="E5E3E3"/>
                </a:solidFill>
              </a:rPr>
              <a:t>FPAR</a:t>
            </a:r>
          </a:p>
          <a:p>
            <a:pPr marL="342900" indent="-342900">
              <a:buFont typeface="Arial" panose="020B0604020202020204" pitchFamily="34" charset="0"/>
              <a:buChar char="•"/>
            </a:pPr>
            <a:r>
              <a:rPr lang="en-GB" sz="2000" dirty="0">
                <a:solidFill>
                  <a:srgbClr val="E5E3E3"/>
                </a:solidFill>
              </a:rPr>
              <a:t>LAI</a:t>
            </a:r>
          </a:p>
        </p:txBody>
      </p:sp>
      <p:pic>
        <p:nvPicPr>
          <p:cNvPr id="8" name="Picture 7">
            <a:extLst>
              <a:ext uri="{FF2B5EF4-FFF2-40B4-BE49-F238E27FC236}">
                <a16:creationId xmlns:a16="http://schemas.microsoft.com/office/drawing/2014/main" id="{B7E0F2DB-FEA5-8B5E-8D29-235A76C082BB}"/>
              </a:ext>
            </a:extLst>
          </p:cNvPr>
          <p:cNvPicPr>
            <a:picLocks noChangeAspect="1"/>
          </p:cNvPicPr>
          <p:nvPr/>
        </p:nvPicPr>
        <p:blipFill>
          <a:blip r:embed="rId4"/>
          <a:stretch>
            <a:fillRect/>
          </a:stretch>
        </p:blipFill>
        <p:spPr>
          <a:xfrm>
            <a:off x="2556450" y="1702300"/>
            <a:ext cx="12111590" cy="6606322"/>
          </a:xfrm>
          <a:prstGeom prst="rect">
            <a:avLst/>
          </a:prstGeom>
        </p:spPr>
      </p:pic>
      <p:sp>
        <p:nvSpPr>
          <p:cNvPr id="10" name="Rectangle 9">
            <a:hlinkClick r:id="rId5" action="ppaction://hlinksldjump"/>
            <a:extLst>
              <a:ext uri="{FF2B5EF4-FFF2-40B4-BE49-F238E27FC236}">
                <a16:creationId xmlns:a16="http://schemas.microsoft.com/office/drawing/2014/main" id="{875E95F6-2F59-EC74-60BC-288BEB2617D3}"/>
              </a:ext>
            </a:extLst>
          </p:cNvPr>
          <p:cNvSpPr/>
          <p:nvPr/>
        </p:nvSpPr>
        <p:spPr>
          <a:xfrm>
            <a:off x="15207454" y="-32869"/>
            <a:ext cx="2133602"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965AE16-82D2-08AE-F173-7AD6AAB14335}"/>
              </a:ext>
            </a:extLst>
          </p:cNvPr>
          <p:cNvSpPr txBox="1"/>
          <p:nvPr/>
        </p:nvSpPr>
        <p:spPr>
          <a:xfrm>
            <a:off x="2738437" y="5590222"/>
            <a:ext cx="2438400" cy="1938992"/>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Constant</a:t>
            </a:r>
          </a:p>
          <a:p>
            <a:pPr marL="457200" indent="-457200">
              <a:buSzPct val="150000"/>
              <a:buFont typeface="Arial" panose="020B0604020202020204" pitchFamily="34" charset="0"/>
              <a:buChar char="•"/>
            </a:pPr>
            <a:r>
              <a:rPr lang="en-GB" sz="2000" dirty="0">
                <a:solidFill>
                  <a:srgbClr val="E5E3E3"/>
                </a:solidFill>
              </a:rPr>
              <a:t>Per LC linear with LAI</a:t>
            </a:r>
          </a:p>
          <a:p>
            <a:pPr marL="457200" indent="-457200">
              <a:buSzPct val="150000"/>
              <a:buFont typeface="Arial" panose="020B0604020202020204" pitchFamily="34" charset="0"/>
              <a:buChar char="•"/>
            </a:pPr>
            <a:r>
              <a:rPr lang="en-GB" sz="2000" dirty="0">
                <a:solidFill>
                  <a:srgbClr val="E5E3E3"/>
                </a:solidFill>
              </a:rPr>
              <a:t>Per LC Logarithmic with LAI</a:t>
            </a:r>
            <a:endParaRPr lang="en-US" sz="2000" dirty="0">
              <a:solidFill>
                <a:srgbClr val="E5E3E3"/>
              </a:solidFill>
            </a:endParaRPr>
          </a:p>
        </p:txBody>
      </p:sp>
      <p:sp>
        <p:nvSpPr>
          <p:cNvPr id="13" name="Rectangle 12">
            <a:extLst>
              <a:ext uri="{FF2B5EF4-FFF2-40B4-BE49-F238E27FC236}">
                <a16:creationId xmlns:a16="http://schemas.microsoft.com/office/drawing/2014/main" id="{4FA178E2-80E8-98F0-E137-DC93C850D1B6}"/>
              </a:ext>
            </a:extLst>
          </p:cNvPr>
          <p:cNvSpPr/>
          <p:nvPr/>
        </p:nvSpPr>
        <p:spPr>
          <a:xfrm>
            <a:off x="6157913" y="5671185"/>
            <a:ext cx="1685925" cy="44767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A88E43B-ABA4-207C-333B-EF229856F94C}"/>
              </a:ext>
            </a:extLst>
          </p:cNvPr>
          <p:cNvSpPr txBox="1"/>
          <p:nvPr/>
        </p:nvSpPr>
        <p:spPr>
          <a:xfrm>
            <a:off x="5905500" y="5590222"/>
            <a:ext cx="2438400" cy="707886"/>
          </a:xfrm>
          <a:prstGeom prst="rect">
            <a:avLst/>
          </a:prstGeom>
          <a:no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FPAR based</a:t>
            </a:r>
          </a:p>
          <a:p>
            <a:pPr marL="457200" indent="-457200">
              <a:buSzPct val="150000"/>
              <a:buFont typeface="Arial" panose="020B0604020202020204" pitchFamily="34" charset="0"/>
              <a:buChar char="•"/>
            </a:pPr>
            <a:r>
              <a:rPr lang="en-GB" sz="2000" dirty="0">
                <a:solidFill>
                  <a:srgbClr val="E5E3E3"/>
                </a:solidFill>
              </a:rPr>
              <a:t>LAI based</a:t>
            </a:r>
            <a:endParaRPr lang="en-US" sz="2000" dirty="0">
              <a:solidFill>
                <a:srgbClr val="E5E3E3"/>
              </a:solidFill>
            </a:endParaRPr>
          </a:p>
        </p:txBody>
      </p:sp>
      <p:sp>
        <p:nvSpPr>
          <p:cNvPr id="14" name="Rectangle 13">
            <a:extLst>
              <a:ext uri="{FF2B5EF4-FFF2-40B4-BE49-F238E27FC236}">
                <a16:creationId xmlns:a16="http://schemas.microsoft.com/office/drawing/2014/main" id="{09E0349B-4093-305F-9F51-4EC71E6E05BE}"/>
              </a:ext>
            </a:extLst>
          </p:cNvPr>
          <p:cNvSpPr/>
          <p:nvPr/>
        </p:nvSpPr>
        <p:spPr>
          <a:xfrm>
            <a:off x="9691688" y="5671185"/>
            <a:ext cx="1200150" cy="50577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007AAF2-2E0D-52BD-882B-C5EBE2E9734F}"/>
              </a:ext>
            </a:extLst>
          </p:cNvPr>
          <p:cNvSpPr/>
          <p:nvPr/>
        </p:nvSpPr>
        <p:spPr>
          <a:xfrm>
            <a:off x="9258300" y="5714311"/>
            <a:ext cx="176212" cy="11498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5759EA7-F7D3-2095-7B56-CE3E077ADB86}"/>
              </a:ext>
            </a:extLst>
          </p:cNvPr>
          <p:cNvSpPr txBox="1"/>
          <p:nvPr/>
        </p:nvSpPr>
        <p:spPr>
          <a:xfrm>
            <a:off x="9182101" y="5590222"/>
            <a:ext cx="2438400" cy="707886"/>
          </a:xfrm>
          <a:prstGeom prst="rect">
            <a:avLst/>
          </a:prstGeom>
          <a:no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Threshold</a:t>
            </a:r>
          </a:p>
          <a:p>
            <a:pPr marL="457200" indent="-457200">
              <a:buSzPct val="150000"/>
              <a:buFont typeface="Arial" panose="020B0604020202020204" pitchFamily="34" charset="0"/>
              <a:buChar char="•"/>
            </a:pPr>
            <a:r>
              <a:rPr lang="en-GB" sz="2000" dirty="0">
                <a:solidFill>
                  <a:srgbClr val="E5E3E3"/>
                </a:solidFill>
              </a:rPr>
              <a:t>Exponential</a:t>
            </a:r>
            <a:endParaRPr lang="en-US" sz="2000" dirty="0">
              <a:solidFill>
                <a:srgbClr val="E5E3E3"/>
              </a:solidFill>
            </a:endParaRPr>
          </a:p>
        </p:txBody>
      </p:sp>
      <p:sp>
        <p:nvSpPr>
          <p:cNvPr id="23" name="TextBox 22">
            <a:extLst>
              <a:ext uri="{FF2B5EF4-FFF2-40B4-BE49-F238E27FC236}">
                <a16:creationId xmlns:a16="http://schemas.microsoft.com/office/drawing/2014/main" id="{592FD105-8385-D50E-BD02-DD8C24CC8C64}"/>
              </a:ext>
            </a:extLst>
          </p:cNvPr>
          <p:cNvSpPr txBox="1"/>
          <p:nvPr/>
        </p:nvSpPr>
        <p:spPr>
          <a:xfrm>
            <a:off x="12163427" y="5671185"/>
            <a:ext cx="2438400" cy="1631216"/>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Constant</a:t>
            </a:r>
          </a:p>
          <a:p>
            <a:pPr marL="457200" indent="-457200">
              <a:buSzPct val="150000"/>
              <a:buFont typeface="Arial" panose="020B0604020202020204" pitchFamily="34" charset="0"/>
              <a:buChar char="•"/>
            </a:pPr>
            <a:r>
              <a:rPr lang="en-GB" sz="2000" dirty="0">
                <a:solidFill>
                  <a:srgbClr val="E5E3E3"/>
                </a:solidFill>
              </a:rPr>
              <a:t>Constant E</a:t>
            </a:r>
            <a:r>
              <a:rPr lang="en-GB" sz="2000" baseline="-25000" dirty="0">
                <a:solidFill>
                  <a:srgbClr val="E5E3E3"/>
                </a:solidFill>
              </a:rPr>
              <a:t>i</a:t>
            </a:r>
            <a:r>
              <a:rPr lang="en-GB" sz="2000" dirty="0">
                <a:solidFill>
                  <a:srgbClr val="E5E3E3"/>
                </a:solidFill>
              </a:rPr>
              <a:t>/P-rate</a:t>
            </a:r>
          </a:p>
          <a:p>
            <a:pPr marL="457200" indent="-457200">
              <a:buSzPct val="150000"/>
              <a:buFont typeface="Arial" panose="020B0604020202020204" pitchFamily="34" charset="0"/>
              <a:buChar char="•"/>
            </a:pPr>
            <a:r>
              <a:rPr lang="en-GB" sz="2000" dirty="0">
                <a:solidFill>
                  <a:srgbClr val="31434A"/>
                </a:solidFill>
              </a:rPr>
              <a:t>E</a:t>
            </a:r>
            <a:r>
              <a:rPr lang="en-GB" sz="2000" baseline="-25000" dirty="0">
                <a:solidFill>
                  <a:srgbClr val="31434A"/>
                </a:solidFill>
              </a:rPr>
              <a:t>p</a:t>
            </a:r>
            <a:r>
              <a:rPr lang="en-GB" sz="2000" dirty="0">
                <a:solidFill>
                  <a:srgbClr val="31434A"/>
                </a:solidFill>
              </a:rPr>
              <a:t> module dependent</a:t>
            </a:r>
            <a:endParaRPr lang="en-US" sz="2000" dirty="0">
              <a:solidFill>
                <a:srgbClr val="31434A"/>
              </a:solidFill>
            </a:endParaRPr>
          </a:p>
        </p:txBody>
      </p:sp>
      <p:sp>
        <p:nvSpPr>
          <p:cNvPr id="24" name="TextBox 23">
            <a:extLst>
              <a:ext uri="{FF2B5EF4-FFF2-40B4-BE49-F238E27FC236}">
                <a16:creationId xmlns:a16="http://schemas.microsoft.com/office/drawing/2014/main" id="{5A4C8417-D299-F7AA-CE94-ADC14698BFFB}"/>
              </a:ext>
            </a:extLst>
          </p:cNvPr>
          <p:cNvSpPr txBox="1"/>
          <p:nvPr/>
        </p:nvSpPr>
        <p:spPr>
          <a:xfrm>
            <a:off x="7534838" y="7366231"/>
            <a:ext cx="2438400" cy="1015663"/>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Monthly max.</a:t>
            </a:r>
          </a:p>
          <a:p>
            <a:pPr marL="457200" indent="-457200">
              <a:buSzPct val="150000"/>
              <a:buFont typeface="Arial" panose="020B0604020202020204" pitchFamily="34" charset="0"/>
              <a:buChar char="•"/>
            </a:pPr>
            <a:r>
              <a:rPr lang="en-GB" sz="2000" dirty="0">
                <a:solidFill>
                  <a:srgbClr val="E5E3E3"/>
                </a:solidFill>
              </a:rPr>
              <a:t>Daily max.</a:t>
            </a:r>
          </a:p>
          <a:p>
            <a:pPr marL="457200" indent="-457200">
              <a:buSzPct val="150000"/>
              <a:buFont typeface="Arial" panose="020B0604020202020204" pitchFamily="34" charset="0"/>
              <a:buChar char="•"/>
            </a:pPr>
            <a:r>
              <a:rPr lang="en-GB" sz="2000" dirty="0">
                <a:solidFill>
                  <a:srgbClr val="E5E3E3"/>
                </a:solidFill>
              </a:rPr>
              <a:t>Lightning freq.</a:t>
            </a:r>
            <a:endParaRPr lang="en-US" sz="2000" dirty="0">
              <a:solidFill>
                <a:srgbClr val="E5E3E3"/>
              </a:solidFill>
            </a:endParaRPr>
          </a:p>
        </p:txBody>
      </p:sp>
      <p:sp>
        <p:nvSpPr>
          <p:cNvPr id="4" name="Rectangle 3">
            <a:hlinkClick r:id="rId6" action="ppaction://hlinksldjump"/>
            <a:extLst>
              <a:ext uri="{FF2B5EF4-FFF2-40B4-BE49-F238E27FC236}">
                <a16:creationId xmlns:a16="http://schemas.microsoft.com/office/drawing/2014/main" id="{7FF079DF-80EE-1D0F-4EEF-022A5629D3FD}"/>
              </a:ext>
            </a:extLst>
          </p:cNvPr>
          <p:cNvSpPr/>
          <p:nvPr/>
        </p:nvSpPr>
        <p:spPr>
          <a:xfrm>
            <a:off x="2772833" y="5528732"/>
            <a:ext cx="2457079" cy="4275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hlinkClick r:id="rId7" action="ppaction://hlinksldjump"/>
            <a:extLst>
              <a:ext uri="{FF2B5EF4-FFF2-40B4-BE49-F238E27FC236}">
                <a16:creationId xmlns:a16="http://schemas.microsoft.com/office/drawing/2014/main" id="{07C7614B-0127-FF41-22B5-282CD1ED0EC6}"/>
              </a:ext>
            </a:extLst>
          </p:cNvPr>
          <p:cNvSpPr/>
          <p:nvPr/>
        </p:nvSpPr>
        <p:spPr>
          <a:xfrm>
            <a:off x="2754154" y="5956298"/>
            <a:ext cx="2457079" cy="57150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hlinkClick r:id="rId8" action="ppaction://hlinksldjump"/>
            <a:extLst>
              <a:ext uri="{FF2B5EF4-FFF2-40B4-BE49-F238E27FC236}">
                <a16:creationId xmlns:a16="http://schemas.microsoft.com/office/drawing/2014/main" id="{DB397F5F-3700-6DC5-D118-8F6D3FE88731}"/>
              </a:ext>
            </a:extLst>
          </p:cNvPr>
          <p:cNvSpPr/>
          <p:nvPr/>
        </p:nvSpPr>
        <p:spPr>
          <a:xfrm>
            <a:off x="2769871" y="6527799"/>
            <a:ext cx="2457079" cy="12494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hlinkClick r:id="rId9" action="ppaction://hlinksldjump"/>
            <a:extLst>
              <a:ext uri="{FF2B5EF4-FFF2-40B4-BE49-F238E27FC236}">
                <a16:creationId xmlns:a16="http://schemas.microsoft.com/office/drawing/2014/main" id="{CDDA6E14-B663-E418-E2AC-5B5CB7D62120}"/>
              </a:ext>
            </a:extLst>
          </p:cNvPr>
          <p:cNvSpPr/>
          <p:nvPr/>
        </p:nvSpPr>
        <p:spPr>
          <a:xfrm>
            <a:off x="5896160" y="5516950"/>
            <a:ext cx="2457079" cy="4275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hlinkClick r:id="rId10" action="ppaction://hlinksldjump"/>
            <a:extLst>
              <a:ext uri="{FF2B5EF4-FFF2-40B4-BE49-F238E27FC236}">
                <a16:creationId xmlns:a16="http://schemas.microsoft.com/office/drawing/2014/main" id="{C0EE725E-B5F7-409A-CBDD-E2EC04350296}"/>
              </a:ext>
            </a:extLst>
          </p:cNvPr>
          <p:cNvSpPr/>
          <p:nvPr/>
        </p:nvSpPr>
        <p:spPr>
          <a:xfrm>
            <a:off x="5905500" y="5938217"/>
            <a:ext cx="2457079" cy="4275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hlinkClick r:id="rId11" action="ppaction://hlinksldjump"/>
            <a:extLst>
              <a:ext uri="{FF2B5EF4-FFF2-40B4-BE49-F238E27FC236}">
                <a16:creationId xmlns:a16="http://schemas.microsoft.com/office/drawing/2014/main" id="{4217604E-A46F-E742-F13C-28B9D807FDA9}"/>
              </a:ext>
            </a:extLst>
          </p:cNvPr>
          <p:cNvSpPr/>
          <p:nvPr/>
        </p:nvSpPr>
        <p:spPr>
          <a:xfrm>
            <a:off x="9028160" y="5497950"/>
            <a:ext cx="2457079" cy="4275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hlinkClick r:id="rId12" action="ppaction://hlinksldjump"/>
            <a:extLst>
              <a:ext uri="{FF2B5EF4-FFF2-40B4-BE49-F238E27FC236}">
                <a16:creationId xmlns:a16="http://schemas.microsoft.com/office/drawing/2014/main" id="{06C4F640-1E63-BACC-C00B-E0656757FD7E}"/>
              </a:ext>
            </a:extLst>
          </p:cNvPr>
          <p:cNvSpPr/>
          <p:nvPr/>
        </p:nvSpPr>
        <p:spPr>
          <a:xfrm>
            <a:off x="9028160" y="5918649"/>
            <a:ext cx="2457079" cy="4275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hlinkClick r:id="rId13" action="ppaction://hlinksldjump"/>
            <a:extLst>
              <a:ext uri="{FF2B5EF4-FFF2-40B4-BE49-F238E27FC236}">
                <a16:creationId xmlns:a16="http://schemas.microsoft.com/office/drawing/2014/main" id="{175BF15E-2722-1841-85C0-63E54FB96CC0}"/>
              </a:ext>
            </a:extLst>
          </p:cNvPr>
          <p:cNvSpPr/>
          <p:nvPr/>
        </p:nvSpPr>
        <p:spPr>
          <a:xfrm>
            <a:off x="12144747" y="5536168"/>
            <a:ext cx="2457079" cy="47093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hlinkClick r:id="rId14" action="ppaction://hlinksldjump"/>
            <a:extLst>
              <a:ext uri="{FF2B5EF4-FFF2-40B4-BE49-F238E27FC236}">
                <a16:creationId xmlns:a16="http://schemas.microsoft.com/office/drawing/2014/main" id="{3762CAC4-DDD1-4936-F502-D1706150B3A0}"/>
              </a:ext>
            </a:extLst>
          </p:cNvPr>
          <p:cNvSpPr/>
          <p:nvPr/>
        </p:nvSpPr>
        <p:spPr>
          <a:xfrm>
            <a:off x="12160160" y="6006583"/>
            <a:ext cx="2457079" cy="5715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hlinkClick r:id="rId15" action="ppaction://hlinksldjump"/>
            <a:extLst>
              <a:ext uri="{FF2B5EF4-FFF2-40B4-BE49-F238E27FC236}">
                <a16:creationId xmlns:a16="http://schemas.microsoft.com/office/drawing/2014/main" id="{2AE396EC-8BA3-C3B5-7812-60A0625B5BFD}"/>
              </a:ext>
            </a:extLst>
          </p:cNvPr>
          <p:cNvSpPr/>
          <p:nvPr/>
        </p:nvSpPr>
        <p:spPr>
          <a:xfrm>
            <a:off x="12160160" y="6578083"/>
            <a:ext cx="2457079" cy="78814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hlinkClick r:id="rId16" action="ppaction://hlinksldjump"/>
            <a:extLst>
              <a:ext uri="{FF2B5EF4-FFF2-40B4-BE49-F238E27FC236}">
                <a16:creationId xmlns:a16="http://schemas.microsoft.com/office/drawing/2014/main" id="{46182DCA-5F45-C716-47C3-F1B62E9EDDB0}"/>
              </a:ext>
            </a:extLst>
          </p:cNvPr>
          <p:cNvSpPr/>
          <p:nvPr/>
        </p:nvSpPr>
        <p:spPr>
          <a:xfrm>
            <a:off x="7516159" y="7338726"/>
            <a:ext cx="2457079" cy="40009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hlinkClick r:id="rId17" action="ppaction://hlinksldjump"/>
            <a:extLst>
              <a:ext uri="{FF2B5EF4-FFF2-40B4-BE49-F238E27FC236}">
                <a16:creationId xmlns:a16="http://schemas.microsoft.com/office/drawing/2014/main" id="{16D58DBD-1383-25AF-00BE-25B405CC0D9F}"/>
              </a:ext>
            </a:extLst>
          </p:cNvPr>
          <p:cNvSpPr/>
          <p:nvPr/>
        </p:nvSpPr>
        <p:spPr>
          <a:xfrm>
            <a:off x="7534838" y="7742316"/>
            <a:ext cx="2457079" cy="3089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hlinkClick r:id="rId18" action="ppaction://hlinksldjump"/>
            <a:extLst>
              <a:ext uri="{FF2B5EF4-FFF2-40B4-BE49-F238E27FC236}">
                <a16:creationId xmlns:a16="http://schemas.microsoft.com/office/drawing/2014/main" id="{2AD7FEC7-4612-4A4B-4C4F-CB95248E07FA}"/>
              </a:ext>
            </a:extLst>
          </p:cNvPr>
          <p:cNvSpPr/>
          <p:nvPr/>
        </p:nvSpPr>
        <p:spPr>
          <a:xfrm>
            <a:off x="7534838" y="8047079"/>
            <a:ext cx="2457079" cy="4761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65143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B69F9-B812-A69A-ED0B-C198F2B0E2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EB7D5E-E9FF-D35D-F471-91937F0AF848}"/>
              </a:ext>
            </a:extLst>
          </p:cNvPr>
          <p:cNvSpPr>
            <a:spLocks noGrp="1"/>
          </p:cNvSpPr>
          <p:nvPr>
            <p:ph type="title"/>
          </p:nvPr>
        </p:nvSpPr>
        <p:spPr/>
        <p:txBody>
          <a:bodyPr/>
          <a:lstStyle/>
          <a:p>
            <a:r>
              <a:rPr lang="en-GB" dirty="0"/>
              <a:t>Rainfall interception</a:t>
            </a:r>
            <a:endParaRPr lang="en-US" dirty="0"/>
          </a:p>
        </p:txBody>
      </p:sp>
      <p:sp>
        <p:nvSpPr>
          <p:cNvPr id="5" name="Rectangle 4">
            <a:hlinkClick r:id="rId2" action="ppaction://hlinksldjump"/>
            <a:extLst>
              <a:ext uri="{FF2B5EF4-FFF2-40B4-BE49-F238E27FC236}">
                <a16:creationId xmlns:a16="http://schemas.microsoft.com/office/drawing/2014/main" id="{0701FD0B-3B9F-FA19-78D2-28DFC53C238B}"/>
              </a:ext>
            </a:extLst>
          </p:cNvPr>
          <p:cNvSpPr/>
          <p:nvPr/>
        </p:nvSpPr>
        <p:spPr>
          <a:xfrm>
            <a:off x="12815755" y="-33368"/>
            <a:ext cx="2369120"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hlinkClick r:id="rId3" action="ppaction://hlinksldjump"/>
            <a:extLst>
              <a:ext uri="{FF2B5EF4-FFF2-40B4-BE49-F238E27FC236}">
                <a16:creationId xmlns:a16="http://schemas.microsoft.com/office/drawing/2014/main" id="{B30372D1-2801-6E93-4837-8D110BC9F53C}"/>
              </a:ext>
            </a:extLst>
          </p:cNvPr>
          <p:cNvSpPr/>
          <p:nvPr/>
        </p:nvSpPr>
        <p:spPr>
          <a:xfrm>
            <a:off x="1" y="0"/>
            <a:ext cx="12815754"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A42707CD-838D-F042-2E25-EA55F1870A44}"/>
              </a:ext>
            </a:extLst>
          </p:cNvPr>
          <p:cNvSpPr txBox="1"/>
          <p:nvPr/>
        </p:nvSpPr>
        <p:spPr>
          <a:xfrm>
            <a:off x="112889" y="1487651"/>
            <a:ext cx="3172178" cy="3785652"/>
          </a:xfrm>
          <a:prstGeom prst="rect">
            <a:avLst/>
          </a:prstGeom>
          <a:noFill/>
        </p:spPr>
        <p:txBody>
          <a:bodyPr wrap="square" rtlCol="0">
            <a:spAutoFit/>
          </a:bodyPr>
          <a:lstStyle/>
          <a:p>
            <a:r>
              <a:rPr lang="en-GB" sz="2000" dirty="0"/>
              <a:t>INPUT VARIABLES</a:t>
            </a:r>
          </a:p>
          <a:p>
            <a:endParaRPr lang="en-GB" sz="2000" dirty="0"/>
          </a:p>
          <a:p>
            <a:pPr marL="342900" indent="-342900">
              <a:buFont typeface="Arial" panose="020B0604020202020204" pitchFamily="34" charset="0"/>
              <a:buChar char="•"/>
            </a:pPr>
            <a:r>
              <a:rPr lang="en-GB" sz="2000" dirty="0" err="1">
                <a:solidFill>
                  <a:srgbClr val="8CB3D3"/>
                </a:solidFill>
              </a:rPr>
              <a:t>P</a:t>
            </a:r>
            <a:r>
              <a:rPr lang="en-GB" sz="2000" baseline="-25000" dirty="0" err="1">
                <a:solidFill>
                  <a:srgbClr val="8CB3D3"/>
                </a:solidFill>
              </a:rPr>
              <a:t>daily</a:t>
            </a:r>
            <a:endParaRPr lang="en-GB" sz="2000" dirty="0">
              <a:solidFill>
                <a:srgbClr val="8CB3D3"/>
              </a:solidFill>
            </a:endParaRPr>
          </a:p>
          <a:p>
            <a:pPr marL="342900" indent="-342900">
              <a:buFont typeface="Arial" panose="020B0604020202020204" pitchFamily="34" charset="0"/>
              <a:buChar char="•"/>
            </a:pPr>
            <a:endParaRPr lang="en-GB" sz="2000" dirty="0">
              <a:solidFill>
                <a:srgbClr val="8CB3D3"/>
              </a:solidFill>
            </a:endParaRPr>
          </a:p>
          <a:p>
            <a:pPr marL="342900" indent="-342900">
              <a:buFont typeface="Arial" panose="020B0604020202020204" pitchFamily="34" charset="0"/>
              <a:buChar char="•"/>
            </a:pPr>
            <a:r>
              <a:rPr lang="en-GB" sz="2000" dirty="0" err="1">
                <a:solidFill>
                  <a:srgbClr val="E5E3E3"/>
                </a:solidFill>
              </a:rPr>
              <a:t>P</a:t>
            </a:r>
            <a:r>
              <a:rPr lang="en-GB" sz="2000" baseline="-25000" dirty="0" err="1">
                <a:solidFill>
                  <a:srgbClr val="E5E3E3"/>
                </a:solidFill>
              </a:rPr>
              <a:t>hourly</a:t>
            </a:r>
            <a:endParaRPr lang="en-GB" sz="2000" baseline="-25000" dirty="0">
              <a:solidFill>
                <a:srgbClr val="E5E3E3"/>
              </a:solidFill>
            </a:endParaRPr>
          </a:p>
          <a:p>
            <a:pPr marL="342900" indent="-342900">
              <a:buFont typeface="Arial" panose="020B0604020202020204" pitchFamily="34" charset="0"/>
              <a:buChar char="•"/>
            </a:pPr>
            <a:r>
              <a:rPr lang="en-GB" sz="2000" dirty="0">
                <a:solidFill>
                  <a:srgbClr val="8CB3D3"/>
                </a:solidFill>
              </a:rPr>
              <a:t>P</a:t>
            </a:r>
            <a:r>
              <a:rPr lang="en-GB" sz="2000" baseline="-25000" dirty="0">
                <a:solidFill>
                  <a:srgbClr val="8CB3D3"/>
                </a:solidFill>
              </a:rPr>
              <a:t>3hourly</a:t>
            </a:r>
          </a:p>
          <a:p>
            <a:pPr marL="342900" indent="-342900">
              <a:buFont typeface="Arial" panose="020B0604020202020204" pitchFamily="34" charset="0"/>
              <a:buChar char="•"/>
            </a:pPr>
            <a:r>
              <a:rPr lang="en-GB" sz="2000" dirty="0">
                <a:solidFill>
                  <a:srgbClr val="E5E3E3"/>
                </a:solidFill>
              </a:rPr>
              <a:t>Lightning freq.</a:t>
            </a:r>
          </a:p>
          <a:p>
            <a:pPr marL="342900" indent="-342900">
              <a:buFont typeface="Arial" panose="020B0604020202020204" pitchFamily="34" charset="0"/>
              <a:buChar char="•"/>
            </a:pPr>
            <a:r>
              <a:rPr lang="en-GB" sz="2000" dirty="0">
                <a:solidFill>
                  <a:srgbClr val="E5E3E3"/>
                </a:solidFill>
              </a:rPr>
              <a:t>E</a:t>
            </a:r>
            <a:r>
              <a:rPr lang="en-GB" sz="2000" baseline="-25000" dirty="0">
                <a:solidFill>
                  <a:srgbClr val="E5E3E3"/>
                </a:solidFill>
              </a:rPr>
              <a:t>p</a:t>
            </a:r>
            <a:endParaRPr lang="en-GB" sz="2000" dirty="0">
              <a:solidFill>
                <a:srgbClr val="E5E3E3"/>
              </a:solidFill>
            </a:endParaRPr>
          </a:p>
          <a:p>
            <a:pPr marL="342900" indent="-342900">
              <a:buFont typeface="Arial" panose="020B0604020202020204" pitchFamily="34" charset="0"/>
              <a:buChar char="•"/>
            </a:pPr>
            <a:r>
              <a:rPr lang="en-GB" sz="2000" dirty="0">
                <a:solidFill>
                  <a:srgbClr val="E5E3E3"/>
                </a:solidFill>
              </a:rPr>
              <a:t>CI</a:t>
            </a:r>
          </a:p>
          <a:p>
            <a:pPr marL="342900" indent="-342900">
              <a:buFont typeface="Arial" panose="020B0604020202020204" pitchFamily="34" charset="0"/>
              <a:buChar char="•"/>
            </a:pPr>
            <a:r>
              <a:rPr lang="en-GB" sz="2000" dirty="0">
                <a:solidFill>
                  <a:srgbClr val="E5E3E3"/>
                </a:solidFill>
              </a:rPr>
              <a:t>Land Cover</a:t>
            </a:r>
          </a:p>
          <a:p>
            <a:pPr marL="342900" indent="-342900">
              <a:buFont typeface="Arial" panose="020B0604020202020204" pitchFamily="34" charset="0"/>
              <a:buChar char="•"/>
            </a:pPr>
            <a:r>
              <a:rPr lang="en-GB" sz="2000" dirty="0">
                <a:solidFill>
                  <a:srgbClr val="E5E3E3"/>
                </a:solidFill>
              </a:rPr>
              <a:t>FPAR</a:t>
            </a:r>
          </a:p>
          <a:p>
            <a:pPr marL="342900" indent="-342900">
              <a:buFont typeface="Arial" panose="020B0604020202020204" pitchFamily="34" charset="0"/>
              <a:buChar char="•"/>
            </a:pPr>
            <a:r>
              <a:rPr lang="en-GB" sz="2000" dirty="0">
                <a:solidFill>
                  <a:srgbClr val="E5E3E3"/>
                </a:solidFill>
              </a:rPr>
              <a:t>LAI</a:t>
            </a:r>
          </a:p>
        </p:txBody>
      </p:sp>
      <p:pic>
        <p:nvPicPr>
          <p:cNvPr id="8" name="Picture 7">
            <a:extLst>
              <a:ext uri="{FF2B5EF4-FFF2-40B4-BE49-F238E27FC236}">
                <a16:creationId xmlns:a16="http://schemas.microsoft.com/office/drawing/2014/main" id="{BD768A32-2B67-06BD-7C74-6070CA0D4136}"/>
              </a:ext>
            </a:extLst>
          </p:cNvPr>
          <p:cNvPicPr>
            <a:picLocks noChangeAspect="1"/>
          </p:cNvPicPr>
          <p:nvPr/>
        </p:nvPicPr>
        <p:blipFill>
          <a:blip r:embed="rId4"/>
          <a:stretch>
            <a:fillRect/>
          </a:stretch>
        </p:blipFill>
        <p:spPr>
          <a:xfrm>
            <a:off x="2556450" y="1702300"/>
            <a:ext cx="12111590" cy="6606322"/>
          </a:xfrm>
          <a:prstGeom prst="rect">
            <a:avLst/>
          </a:prstGeom>
        </p:spPr>
      </p:pic>
      <p:sp>
        <p:nvSpPr>
          <p:cNvPr id="10" name="Rectangle 9">
            <a:hlinkClick r:id="rId5" action="ppaction://hlinksldjump"/>
            <a:extLst>
              <a:ext uri="{FF2B5EF4-FFF2-40B4-BE49-F238E27FC236}">
                <a16:creationId xmlns:a16="http://schemas.microsoft.com/office/drawing/2014/main" id="{1D1D4A6B-442A-85D9-D031-E0B65C9016CB}"/>
              </a:ext>
            </a:extLst>
          </p:cNvPr>
          <p:cNvSpPr/>
          <p:nvPr/>
        </p:nvSpPr>
        <p:spPr>
          <a:xfrm>
            <a:off x="15207454" y="-32869"/>
            <a:ext cx="2133602"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F2DE5EB-E74A-0A55-44D1-8ADE6A94DAD2}"/>
              </a:ext>
            </a:extLst>
          </p:cNvPr>
          <p:cNvSpPr txBox="1"/>
          <p:nvPr/>
        </p:nvSpPr>
        <p:spPr>
          <a:xfrm>
            <a:off x="2738437" y="5590222"/>
            <a:ext cx="2438400" cy="1938992"/>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Constant</a:t>
            </a:r>
          </a:p>
          <a:p>
            <a:pPr marL="457200" indent="-457200">
              <a:buSzPct val="150000"/>
              <a:buFont typeface="Arial" panose="020B0604020202020204" pitchFamily="34" charset="0"/>
              <a:buChar char="•"/>
            </a:pPr>
            <a:r>
              <a:rPr lang="en-GB" sz="2000" dirty="0">
                <a:solidFill>
                  <a:srgbClr val="E5E3E3"/>
                </a:solidFill>
              </a:rPr>
              <a:t>Per LC linear with LAI</a:t>
            </a:r>
          </a:p>
          <a:p>
            <a:pPr marL="457200" indent="-457200">
              <a:buSzPct val="150000"/>
              <a:buFont typeface="Arial" panose="020B0604020202020204" pitchFamily="34" charset="0"/>
              <a:buChar char="•"/>
            </a:pPr>
            <a:r>
              <a:rPr lang="en-GB" sz="2000" dirty="0">
                <a:solidFill>
                  <a:srgbClr val="E5E3E3"/>
                </a:solidFill>
              </a:rPr>
              <a:t>Per LC Logarithmic with LAI</a:t>
            </a:r>
            <a:endParaRPr lang="en-US" sz="2000" dirty="0">
              <a:solidFill>
                <a:srgbClr val="E5E3E3"/>
              </a:solidFill>
            </a:endParaRPr>
          </a:p>
        </p:txBody>
      </p:sp>
      <p:sp>
        <p:nvSpPr>
          <p:cNvPr id="13" name="Rectangle 12">
            <a:extLst>
              <a:ext uri="{FF2B5EF4-FFF2-40B4-BE49-F238E27FC236}">
                <a16:creationId xmlns:a16="http://schemas.microsoft.com/office/drawing/2014/main" id="{2B48D600-B76C-BFB8-5AF2-898A5ADD0005}"/>
              </a:ext>
            </a:extLst>
          </p:cNvPr>
          <p:cNvSpPr/>
          <p:nvPr/>
        </p:nvSpPr>
        <p:spPr>
          <a:xfrm>
            <a:off x="6157913" y="5671185"/>
            <a:ext cx="1685925" cy="44767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1EF0F95-6088-34D3-8EB4-3DAF309F98DD}"/>
              </a:ext>
            </a:extLst>
          </p:cNvPr>
          <p:cNvSpPr txBox="1"/>
          <p:nvPr/>
        </p:nvSpPr>
        <p:spPr>
          <a:xfrm>
            <a:off x="5905500" y="5590222"/>
            <a:ext cx="2438400" cy="707886"/>
          </a:xfrm>
          <a:prstGeom prst="rect">
            <a:avLst/>
          </a:prstGeom>
          <a:no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FPAR based</a:t>
            </a:r>
          </a:p>
          <a:p>
            <a:pPr marL="457200" indent="-457200">
              <a:buSzPct val="150000"/>
              <a:buFont typeface="Arial" panose="020B0604020202020204" pitchFamily="34" charset="0"/>
              <a:buChar char="•"/>
            </a:pPr>
            <a:r>
              <a:rPr lang="en-GB" sz="2000" dirty="0">
                <a:solidFill>
                  <a:srgbClr val="E5E3E3"/>
                </a:solidFill>
              </a:rPr>
              <a:t>LAI based</a:t>
            </a:r>
            <a:endParaRPr lang="en-US" sz="2000" dirty="0">
              <a:solidFill>
                <a:srgbClr val="E5E3E3"/>
              </a:solidFill>
            </a:endParaRPr>
          </a:p>
        </p:txBody>
      </p:sp>
      <p:sp>
        <p:nvSpPr>
          <p:cNvPr id="14" name="Rectangle 13">
            <a:extLst>
              <a:ext uri="{FF2B5EF4-FFF2-40B4-BE49-F238E27FC236}">
                <a16:creationId xmlns:a16="http://schemas.microsoft.com/office/drawing/2014/main" id="{52BB56B2-6104-94FC-E31F-DC9A34EDBE3E}"/>
              </a:ext>
            </a:extLst>
          </p:cNvPr>
          <p:cNvSpPr/>
          <p:nvPr/>
        </p:nvSpPr>
        <p:spPr>
          <a:xfrm>
            <a:off x="9691688" y="5671185"/>
            <a:ext cx="1200150" cy="50577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FEFCFE9-82FF-157F-563F-1D08E31B1593}"/>
              </a:ext>
            </a:extLst>
          </p:cNvPr>
          <p:cNvSpPr/>
          <p:nvPr/>
        </p:nvSpPr>
        <p:spPr>
          <a:xfrm>
            <a:off x="9258300" y="5714311"/>
            <a:ext cx="176212" cy="11498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56ECDAC7-F28A-6841-3682-EE5B83DD3DE3}"/>
              </a:ext>
            </a:extLst>
          </p:cNvPr>
          <p:cNvSpPr txBox="1"/>
          <p:nvPr/>
        </p:nvSpPr>
        <p:spPr>
          <a:xfrm>
            <a:off x="9182101" y="5590222"/>
            <a:ext cx="2438400" cy="707886"/>
          </a:xfrm>
          <a:prstGeom prst="rect">
            <a:avLst/>
          </a:prstGeom>
          <a:no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Threshold</a:t>
            </a:r>
          </a:p>
          <a:p>
            <a:pPr marL="457200" indent="-457200">
              <a:buSzPct val="150000"/>
              <a:buFont typeface="Arial" panose="020B0604020202020204" pitchFamily="34" charset="0"/>
              <a:buChar char="•"/>
            </a:pPr>
            <a:r>
              <a:rPr lang="en-GB" sz="2000" dirty="0">
                <a:solidFill>
                  <a:srgbClr val="E5E3E3"/>
                </a:solidFill>
              </a:rPr>
              <a:t>Exponential</a:t>
            </a:r>
            <a:endParaRPr lang="en-US" sz="2000" dirty="0">
              <a:solidFill>
                <a:srgbClr val="E5E3E3"/>
              </a:solidFill>
            </a:endParaRPr>
          </a:p>
        </p:txBody>
      </p:sp>
      <p:sp>
        <p:nvSpPr>
          <p:cNvPr id="23" name="TextBox 22">
            <a:extLst>
              <a:ext uri="{FF2B5EF4-FFF2-40B4-BE49-F238E27FC236}">
                <a16:creationId xmlns:a16="http://schemas.microsoft.com/office/drawing/2014/main" id="{1743B87F-A94D-6649-9CE2-D3CC87C876BF}"/>
              </a:ext>
            </a:extLst>
          </p:cNvPr>
          <p:cNvSpPr txBox="1"/>
          <p:nvPr/>
        </p:nvSpPr>
        <p:spPr>
          <a:xfrm>
            <a:off x="12163427" y="5671185"/>
            <a:ext cx="2438400" cy="1631216"/>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Constant</a:t>
            </a:r>
          </a:p>
          <a:p>
            <a:pPr marL="457200" indent="-457200">
              <a:buSzPct val="150000"/>
              <a:buFont typeface="Arial" panose="020B0604020202020204" pitchFamily="34" charset="0"/>
              <a:buChar char="•"/>
            </a:pPr>
            <a:r>
              <a:rPr lang="en-GB" sz="2000" dirty="0">
                <a:solidFill>
                  <a:srgbClr val="E5E3E3"/>
                </a:solidFill>
              </a:rPr>
              <a:t>Constant E</a:t>
            </a:r>
            <a:r>
              <a:rPr lang="en-GB" sz="2000" baseline="-25000" dirty="0">
                <a:solidFill>
                  <a:srgbClr val="E5E3E3"/>
                </a:solidFill>
              </a:rPr>
              <a:t>i</a:t>
            </a:r>
            <a:r>
              <a:rPr lang="en-GB" sz="2000" dirty="0">
                <a:solidFill>
                  <a:srgbClr val="E5E3E3"/>
                </a:solidFill>
              </a:rPr>
              <a:t>/P-rate</a:t>
            </a:r>
          </a:p>
          <a:p>
            <a:pPr marL="457200" indent="-457200">
              <a:buSzPct val="150000"/>
              <a:buFont typeface="Arial" panose="020B0604020202020204" pitchFamily="34" charset="0"/>
              <a:buChar char="•"/>
            </a:pPr>
            <a:r>
              <a:rPr lang="en-GB" sz="2000" dirty="0">
                <a:solidFill>
                  <a:srgbClr val="E5E3E3"/>
                </a:solidFill>
              </a:rPr>
              <a:t>E</a:t>
            </a:r>
            <a:r>
              <a:rPr lang="en-GB" sz="2000" baseline="-25000" dirty="0">
                <a:solidFill>
                  <a:srgbClr val="E5E3E3"/>
                </a:solidFill>
              </a:rPr>
              <a:t>p</a:t>
            </a:r>
            <a:r>
              <a:rPr lang="en-GB" sz="2000" dirty="0">
                <a:solidFill>
                  <a:srgbClr val="E5E3E3"/>
                </a:solidFill>
              </a:rPr>
              <a:t> module dependent</a:t>
            </a:r>
            <a:endParaRPr lang="en-US" sz="2000" dirty="0">
              <a:solidFill>
                <a:srgbClr val="E5E3E3"/>
              </a:solidFill>
            </a:endParaRPr>
          </a:p>
        </p:txBody>
      </p:sp>
      <p:sp>
        <p:nvSpPr>
          <p:cNvPr id="24" name="TextBox 23">
            <a:extLst>
              <a:ext uri="{FF2B5EF4-FFF2-40B4-BE49-F238E27FC236}">
                <a16:creationId xmlns:a16="http://schemas.microsoft.com/office/drawing/2014/main" id="{225EEBFC-13F8-1E16-D21B-15C322AA42AE}"/>
              </a:ext>
            </a:extLst>
          </p:cNvPr>
          <p:cNvSpPr txBox="1"/>
          <p:nvPr/>
        </p:nvSpPr>
        <p:spPr>
          <a:xfrm>
            <a:off x="7534838" y="7366231"/>
            <a:ext cx="2438400" cy="1015663"/>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31434A"/>
                </a:solidFill>
              </a:rPr>
              <a:t>Monthly max.</a:t>
            </a:r>
          </a:p>
          <a:p>
            <a:pPr marL="457200" indent="-457200">
              <a:buSzPct val="150000"/>
              <a:buFont typeface="Arial" panose="020B0604020202020204" pitchFamily="34" charset="0"/>
              <a:buChar char="•"/>
            </a:pPr>
            <a:r>
              <a:rPr lang="en-GB" sz="2000" dirty="0">
                <a:solidFill>
                  <a:srgbClr val="E5E3E3"/>
                </a:solidFill>
              </a:rPr>
              <a:t>Daily max.</a:t>
            </a:r>
          </a:p>
          <a:p>
            <a:pPr marL="457200" indent="-457200">
              <a:buSzPct val="150000"/>
              <a:buFont typeface="Arial" panose="020B0604020202020204" pitchFamily="34" charset="0"/>
              <a:buChar char="•"/>
            </a:pPr>
            <a:r>
              <a:rPr lang="en-GB" sz="2000" dirty="0">
                <a:solidFill>
                  <a:srgbClr val="E5E3E3"/>
                </a:solidFill>
              </a:rPr>
              <a:t>Lightning freq.</a:t>
            </a:r>
            <a:endParaRPr lang="en-US" sz="2000" dirty="0">
              <a:solidFill>
                <a:srgbClr val="E5E3E3"/>
              </a:solidFill>
            </a:endParaRPr>
          </a:p>
        </p:txBody>
      </p:sp>
      <p:sp>
        <p:nvSpPr>
          <p:cNvPr id="4" name="Rectangle 3">
            <a:hlinkClick r:id="rId6" action="ppaction://hlinksldjump"/>
            <a:extLst>
              <a:ext uri="{FF2B5EF4-FFF2-40B4-BE49-F238E27FC236}">
                <a16:creationId xmlns:a16="http://schemas.microsoft.com/office/drawing/2014/main" id="{5CCAECBC-4B66-8985-C384-CEA555AE62D5}"/>
              </a:ext>
            </a:extLst>
          </p:cNvPr>
          <p:cNvSpPr/>
          <p:nvPr/>
        </p:nvSpPr>
        <p:spPr>
          <a:xfrm>
            <a:off x="2772833" y="5528732"/>
            <a:ext cx="2457079" cy="4275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hlinkClick r:id="rId7" action="ppaction://hlinksldjump"/>
            <a:extLst>
              <a:ext uri="{FF2B5EF4-FFF2-40B4-BE49-F238E27FC236}">
                <a16:creationId xmlns:a16="http://schemas.microsoft.com/office/drawing/2014/main" id="{A8A012B7-EA39-B3B5-707C-AE6FBD4B8CCD}"/>
              </a:ext>
            </a:extLst>
          </p:cNvPr>
          <p:cNvSpPr/>
          <p:nvPr/>
        </p:nvSpPr>
        <p:spPr>
          <a:xfrm>
            <a:off x="2754154" y="5956298"/>
            <a:ext cx="2457079" cy="57150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hlinkClick r:id="rId8" action="ppaction://hlinksldjump"/>
            <a:extLst>
              <a:ext uri="{FF2B5EF4-FFF2-40B4-BE49-F238E27FC236}">
                <a16:creationId xmlns:a16="http://schemas.microsoft.com/office/drawing/2014/main" id="{8A2A4255-86B3-958A-F19D-825A6A2DA3C4}"/>
              </a:ext>
            </a:extLst>
          </p:cNvPr>
          <p:cNvSpPr/>
          <p:nvPr/>
        </p:nvSpPr>
        <p:spPr>
          <a:xfrm>
            <a:off x="2769871" y="6527799"/>
            <a:ext cx="2457079" cy="12494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hlinkClick r:id="rId9" action="ppaction://hlinksldjump"/>
            <a:extLst>
              <a:ext uri="{FF2B5EF4-FFF2-40B4-BE49-F238E27FC236}">
                <a16:creationId xmlns:a16="http://schemas.microsoft.com/office/drawing/2014/main" id="{D7333FE4-F966-EF4F-BAEA-A36EF19EC700}"/>
              </a:ext>
            </a:extLst>
          </p:cNvPr>
          <p:cNvSpPr/>
          <p:nvPr/>
        </p:nvSpPr>
        <p:spPr>
          <a:xfrm>
            <a:off x="5896160" y="5516950"/>
            <a:ext cx="2457079" cy="4275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hlinkClick r:id="rId10" action="ppaction://hlinksldjump"/>
            <a:extLst>
              <a:ext uri="{FF2B5EF4-FFF2-40B4-BE49-F238E27FC236}">
                <a16:creationId xmlns:a16="http://schemas.microsoft.com/office/drawing/2014/main" id="{D59CC122-728E-3CCF-9EC9-989D609BA87F}"/>
              </a:ext>
            </a:extLst>
          </p:cNvPr>
          <p:cNvSpPr/>
          <p:nvPr/>
        </p:nvSpPr>
        <p:spPr>
          <a:xfrm>
            <a:off x="5905500" y="5938217"/>
            <a:ext cx="2457079" cy="4275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hlinkClick r:id="rId11" action="ppaction://hlinksldjump"/>
            <a:extLst>
              <a:ext uri="{FF2B5EF4-FFF2-40B4-BE49-F238E27FC236}">
                <a16:creationId xmlns:a16="http://schemas.microsoft.com/office/drawing/2014/main" id="{8D8CC4B1-134D-8809-A360-4602781422A8}"/>
              </a:ext>
            </a:extLst>
          </p:cNvPr>
          <p:cNvSpPr/>
          <p:nvPr/>
        </p:nvSpPr>
        <p:spPr>
          <a:xfrm>
            <a:off x="9028160" y="5497950"/>
            <a:ext cx="2457079" cy="4275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hlinkClick r:id="rId12" action="ppaction://hlinksldjump"/>
            <a:extLst>
              <a:ext uri="{FF2B5EF4-FFF2-40B4-BE49-F238E27FC236}">
                <a16:creationId xmlns:a16="http://schemas.microsoft.com/office/drawing/2014/main" id="{5FFF2086-EC96-AEBC-04D5-2DCA90C2B79D}"/>
              </a:ext>
            </a:extLst>
          </p:cNvPr>
          <p:cNvSpPr/>
          <p:nvPr/>
        </p:nvSpPr>
        <p:spPr>
          <a:xfrm>
            <a:off x="9028160" y="5918649"/>
            <a:ext cx="2457079" cy="4275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hlinkClick r:id="rId13" action="ppaction://hlinksldjump"/>
            <a:extLst>
              <a:ext uri="{FF2B5EF4-FFF2-40B4-BE49-F238E27FC236}">
                <a16:creationId xmlns:a16="http://schemas.microsoft.com/office/drawing/2014/main" id="{85EDD054-234F-5BBF-A389-0CFA926E0A55}"/>
              </a:ext>
            </a:extLst>
          </p:cNvPr>
          <p:cNvSpPr/>
          <p:nvPr/>
        </p:nvSpPr>
        <p:spPr>
          <a:xfrm>
            <a:off x="12144747" y="5536168"/>
            <a:ext cx="2457079" cy="47093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hlinkClick r:id="rId14" action="ppaction://hlinksldjump"/>
            <a:extLst>
              <a:ext uri="{FF2B5EF4-FFF2-40B4-BE49-F238E27FC236}">
                <a16:creationId xmlns:a16="http://schemas.microsoft.com/office/drawing/2014/main" id="{605DC9BD-EE60-BFE1-8709-997BE1513E09}"/>
              </a:ext>
            </a:extLst>
          </p:cNvPr>
          <p:cNvSpPr/>
          <p:nvPr/>
        </p:nvSpPr>
        <p:spPr>
          <a:xfrm>
            <a:off x="12160160" y="6006583"/>
            <a:ext cx="2457079" cy="5715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hlinkClick r:id="rId15" action="ppaction://hlinksldjump"/>
            <a:extLst>
              <a:ext uri="{FF2B5EF4-FFF2-40B4-BE49-F238E27FC236}">
                <a16:creationId xmlns:a16="http://schemas.microsoft.com/office/drawing/2014/main" id="{0A6C6C8F-E175-1202-09CF-A2ACDD27E443}"/>
              </a:ext>
            </a:extLst>
          </p:cNvPr>
          <p:cNvSpPr/>
          <p:nvPr/>
        </p:nvSpPr>
        <p:spPr>
          <a:xfrm>
            <a:off x="12160160" y="6578083"/>
            <a:ext cx="2457079" cy="78814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hlinkClick r:id="rId16" action="ppaction://hlinksldjump"/>
            <a:extLst>
              <a:ext uri="{FF2B5EF4-FFF2-40B4-BE49-F238E27FC236}">
                <a16:creationId xmlns:a16="http://schemas.microsoft.com/office/drawing/2014/main" id="{C66E7E61-50F2-2CAB-C4AF-AE0E3FF3203E}"/>
              </a:ext>
            </a:extLst>
          </p:cNvPr>
          <p:cNvSpPr/>
          <p:nvPr/>
        </p:nvSpPr>
        <p:spPr>
          <a:xfrm>
            <a:off x="7516159" y="7338726"/>
            <a:ext cx="2457079" cy="40009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hlinkClick r:id="rId17" action="ppaction://hlinksldjump"/>
            <a:extLst>
              <a:ext uri="{FF2B5EF4-FFF2-40B4-BE49-F238E27FC236}">
                <a16:creationId xmlns:a16="http://schemas.microsoft.com/office/drawing/2014/main" id="{60FC64F1-8EB5-37B6-CE7A-0BF17629D063}"/>
              </a:ext>
            </a:extLst>
          </p:cNvPr>
          <p:cNvSpPr/>
          <p:nvPr/>
        </p:nvSpPr>
        <p:spPr>
          <a:xfrm>
            <a:off x="7534838" y="7742316"/>
            <a:ext cx="2457079" cy="3089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hlinkClick r:id="rId18" action="ppaction://hlinksldjump"/>
            <a:extLst>
              <a:ext uri="{FF2B5EF4-FFF2-40B4-BE49-F238E27FC236}">
                <a16:creationId xmlns:a16="http://schemas.microsoft.com/office/drawing/2014/main" id="{28405529-3899-32BD-F080-51680FC1B279}"/>
              </a:ext>
            </a:extLst>
          </p:cNvPr>
          <p:cNvSpPr/>
          <p:nvPr/>
        </p:nvSpPr>
        <p:spPr>
          <a:xfrm>
            <a:off x="7534838" y="8047079"/>
            <a:ext cx="2457079" cy="4761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92F25A62-9743-E03D-58A9-1983387BFFD6}"/>
              </a:ext>
            </a:extLst>
          </p:cNvPr>
          <p:cNvSpPr txBox="1"/>
          <p:nvPr/>
        </p:nvSpPr>
        <p:spPr>
          <a:xfrm>
            <a:off x="14568606" y="1549346"/>
            <a:ext cx="2797693" cy="338554"/>
          </a:xfrm>
          <a:prstGeom prst="rect">
            <a:avLst/>
          </a:prstGeom>
          <a:noFill/>
        </p:spPr>
        <p:txBody>
          <a:bodyPr wrap="square" rtlCol="0">
            <a:spAutoFit/>
          </a:bodyPr>
          <a:lstStyle/>
          <a:p>
            <a:pPr algn="ctr"/>
            <a:r>
              <a:rPr lang="en-GB" sz="1600" dirty="0"/>
              <a:t>Zhong et al. (2022)</a:t>
            </a:r>
            <a:endParaRPr lang="en-US" sz="1600" dirty="0"/>
          </a:p>
        </p:txBody>
      </p:sp>
      <p:pic>
        <p:nvPicPr>
          <p:cNvPr id="30" name="Picture 29">
            <a:extLst>
              <a:ext uri="{FF2B5EF4-FFF2-40B4-BE49-F238E27FC236}">
                <a16:creationId xmlns:a16="http://schemas.microsoft.com/office/drawing/2014/main" id="{E2BE1AD4-110C-D24D-6E77-FF6A06256CBF}"/>
              </a:ext>
            </a:extLst>
          </p:cNvPr>
          <p:cNvPicPr>
            <a:picLocks noChangeAspect="1"/>
          </p:cNvPicPr>
          <p:nvPr/>
        </p:nvPicPr>
        <p:blipFill>
          <a:blip r:embed="rId19"/>
          <a:stretch>
            <a:fillRect/>
          </a:stretch>
        </p:blipFill>
        <p:spPr>
          <a:xfrm>
            <a:off x="15247452" y="1887900"/>
            <a:ext cx="1440000" cy="1440000"/>
          </a:xfrm>
          <a:prstGeom prst="rect">
            <a:avLst/>
          </a:prstGeom>
        </p:spPr>
      </p:pic>
    </p:spTree>
    <p:extLst>
      <p:ext uri="{BB962C8B-B14F-4D97-AF65-F5344CB8AC3E}">
        <p14:creationId xmlns:p14="http://schemas.microsoft.com/office/powerpoint/2010/main" val="31304949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FA359-55B5-4799-DC4D-5B9137D0E0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83C26F-C48A-3511-B1BF-D56DD7EFFBC9}"/>
              </a:ext>
            </a:extLst>
          </p:cNvPr>
          <p:cNvSpPr>
            <a:spLocks noGrp="1"/>
          </p:cNvSpPr>
          <p:nvPr>
            <p:ph type="title"/>
          </p:nvPr>
        </p:nvSpPr>
        <p:spPr/>
        <p:txBody>
          <a:bodyPr/>
          <a:lstStyle/>
          <a:p>
            <a:r>
              <a:rPr lang="en-GB" dirty="0"/>
              <a:t>Rainfall interception</a:t>
            </a:r>
            <a:endParaRPr lang="en-US" dirty="0"/>
          </a:p>
        </p:txBody>
      </p:sp>
      <p:sp>
        <p:nvSpPr>
          <p:cNvPr id="5" name="Rectangle 4">
            <a:hlinkClick r:id="rId2" action="ppaction://hlinksldjump"/>
            <a:extLst>
              <a:ext uri="{FF2B5EF4-FFF2-40B4-BE49-F238E27FC236}">
                <a16:creationId xmlns:a16="http://schemas.microsoft.com/office/drawing/2014/main" id="{C5E6096A-3206-95B9-C138-C5B7D108F619}"/>
              </a:ext>
            </a:extLst>
          </p:cNvPr>
          <p:cNvSpPr/>
          <p:nvPr/>
        </p:nvSpPr>
        <p:spPr>
          <a:xfrm>
            <a:off x="12815755" y="-33368"/>
            <a:ext cx="2369120"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hlinkClick r:id="rId3" action="ppaction://hlinksldjump"/>
            <a:extLst>
              <a:ext uri="{FF2B5EF4-FFF2-40B4-BE49-F238E27FC236}">
                <a16:creationId xmlns:a16="http://schemas.microsoft.com/office/drawing/2014/main" id="{D60159F3-6A4E-4565-F5EA-7478708F784A}"/>
              </a:ext>
            </a:extLst>
          </p:cNvPr>
          <p:cNvSpPr/>
          <p:nvPr/>
        </p:nvSpPr>
        <p:spPr>
          <a:xfrm>
            <a:off x="1" y="0"/>
            <a:ext cx="12815754"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64CE723B-7F38-02A1-15A4-1E7CF1718BA4}"/>
              </a:ext>
            </a:extLst>
          </p:cNvPr>
          <p:cNvSpPr txBox="1"/>
          <p:nvPr/>
        </p:nvSpPr>
        <p:spPr>
          <a:xfrm>
            <a:off x="112889" y="1487651"/>
            <a:ext cx="3172178" cy="3785652"/>
          </a:xfrm>
          <a:prstGeom prst="rect">
            <a:avLst/>
          </a:prstGeom>
          <a:noFill/>
        </p:spPr>
        <p:txBody>
          <a:bodyPr wrap="square" rtlCol="0">
            <a:spAutoFit/>
          </a:bodyPr>
          <a:lstStyle/>
          <a:p>
            <a:r>
              <a:rPr lang="en-GB" sz="2000" dirty="0"/>
              <a:t>INPUT VARIABLES</a:t>
            </a:r>
          </a:p>
          <a:p>
            <a:endParaRPr lang="en-GB" sz="2000" dirty="0"/>
          </a:p>
          <a:p>
            <a:pPr marL="342900" indent="-342900">
              <a:buFont typeface="Arial" panose="020B0604020202020204" pitchFamily="34" charset="0"/>
              <a:buChar char="•"/>
            </a:pPr>
            <a:r>
              <a:rPr lang="en-GB" sz="2000" dirty="0" err="1">
                <a:solidFill>
                  <a:srgbClr val="8CB3D3"/>
                </a:solidFill>
              </a:rPr>
              <a:t>P</a:t>
            </a:r>
            <a:r>
              <a:rPr lang="en-GB" sz="2000" baseline="-25000" dirty="0" err="1">
                <a:solidFill>
                  <a:srgbClr val="8CB3D3"/>
                </a:solidFill>
              </a:rPr>
              <a:t>daily</a:t>
            </a:r>
            <a:endParaRPr lang="en-GB" sz="2000" dirty="0">
              <a:solidFill>
                <a:srgbClr val="8CB3D3"/>
              </a:solidFill>
            </a:endParaRPr>
          </a:p>
          <a:p>
            <a:pPr marL="342900" indent="-342900">
              <a:buFont typeface="Arial" panose="020B0604020202020204" pitchFamily="34" charset="0"/>
              <a:buChar char="•"/>
            </a:pPr>
            <a:endParaRPr lang="en-GB" sz="2000" dirty="0">
              <a:solidFill>
                <a:srgbClr val="8CB3D3"/>
              </a:solidFill>
            </a:endParaRPr>
          </a:p>
          <a:p>
            <a:pPr marL="342900" indent="-342900">
              <a:buFont typeface="Arial" panose="020B0604020202020204" pitchFamily="34" charset="0"/>
              <a:buChar char="•"/>
            </a:pPr>
            <a:r>
              <a:rPr lang="en-GB" sz="2000" dirty="0" err="1">
                <a:solidFill>
                  <a:srgbClr val="8CB3D3"/>
                </a:solidFill>
              </a:rPr>
              <a:t>P</a:t>
            </a:r>
            <a:r>
              <a:rPr lang="en-GB" sz="2000" baseline="-25000" dirty="0" err="1">
                <a:solidFill>
                  <a:srgbClr val="8CB3D3"/>
                </a:solidFill>
              </a:rPr>
              <a:t>hourly</a:t>
            </a:r>
            <a:endParaRPr lang="en-GB" sz="2000" baseline="-25000" dirty="0">
              <a:solidFill>
                <a:srgbClr val="8CB3D3"/>
              </a:solidFill>
            </a:endParaRPr>
          </a:p>
          <a:p>
            <a:pPr marL="342900" indent="-342900">
              <a:buFont typeface="Arial" panose="020B0604020202020204" pitchFamily="34" charset="0"/>
              <a:buChar char="•"/>
            </a:pPr>
            <a:r>
              <a:rPr lang="en-GB" sz="2000" dirty="0">
                <a:solidFill>
                  <a:srgbClr val="E5E3E3"/>
                </a:solidFill>
              </a:rPr>
              <a:t>P</a:t>
            </a:r>
            <a:r>
              <a:rPr lang="en-GB" sz="2000" baseline="-25000" dirty="0">
                <a:solidFill>
                  <a:srgbClr val="E5E3E3"/>
                </a:solidFill>
              </a:rPr>
              <a:t>3hourly</a:t>
            </a:r>
          </a:p>
          <a:p>
            <a:pPr marL="342900" indent="-342900">
              <a:buFont typeface="Arial" panose="020B0604020202020204" pitchFamily="34" charset="0"/>
              <a:buChar char="•"/>
            </a:pPr>
            <a:r>
              <a:rPr lang="en-GB" sz="2000" dirty="0">
                <a:solidFill>
                  <a:srgbClr val="E5E3E3"/>
                </a:solidFill>
              </a:rPr>
              <a:t>Lightning freq.</a:t>
            </a:r>
          </a:p>
          <a:p>
            <a:pPr marL="342900" indent="-342900">
              <a:buFont typeface="Arial" panose="020B0604020202020204" pitchFamily="34" charset="0"/>
              <a:buChar char="•"/>
            </a:pPr>
            <a:r>
              <a:rPr lang="en-GB" sz="2000" dirty="0">
                <a:solidFill>
                  <a:srgbClr val="E5E3E3"/>
                </a:solidFill>
              </a:rPr>
              <a:t>E</a:t>
            </a:r>
            <a:r>
              <a:rPr lang="en-GB" sz="2000" baseline="-25000" dirty="0">
                <a:solidFill>
                  <a:srgbClr val="E5E3E3"/>
                </a:solidFill>
              </a:rPr>
              <a:t>p</a:t>
            </a:r>
            <a:endParaRPr lang="en-GB" sz="2000" dirty="0">
              <a:solidFill>
                <a:srgbClr val="E5E3E3"/>
              </a:solidFill>
            </a:endParaRPr>
          </a:p>
          <a:p>
            <a:pPr marL="342900" indent="-342900">
              <a:buFont typeface="Arial" panose="020B0604020202020204" pitchFamily="34" charset="0"/>
              <a:buChar char="•"/>
            </a:pPr>
            <a:r>
              <a:rPr lang="en-GB" sz="2000" dirty="0">
                <a:solidFill>
                  <a:srgbClr val="E5E3E3"/>
                </a:solidFill>
              </a:rPr>
              <a:t>CI</a:t>
            </a:r>
          </a:p>
          <a:p>
            <a:pPr marL="342900" indent="-342900">
              <a:buFont typeface="Arial" panose="020B0604020202020204" pitchFamily="34" charset="0"/>
              <a:buChar char="•"/>
            </a:pPr>
            <a:r>
              <a:rPr lang="en-GB" sz="2000" dirty="0">
                <a:solidFill>
                  <a:srgbClr val="E5E3E3"/>
                </a:solidFill>
              </a:rPr>
              <a:t>Land Cover</a:t>
            </a:r>
          </a:p>
          <a:p>
            <a:pPr marL="342900" indent="-342900">
              <a:buFont typeface="Arial" panose="020B0604020202020204" pitchFamily="34" charset="0"/>
              <a:buChar char="•"/>
            </a:pPr>
            <a:r>
              <a:rPr lang="en-GB" sz="2000" dirty="0">
                <a:solidFill>
                  <a:srgbClr val="E5E3E3"/>
                </a:solidFill>
              </a:rPr>
              <a:t>FPAR</a:t>
            </a:r>
          </a:p>
          <a:p>
            <a:pPr marL="342900" indent="-342900">
              <a:buFont typeface="Arial" panose="020B0604020202020204" pitchFamily="34" charset="0"/>
              <a:buChar char="•"/>
            </a:pPr>
            <a:r>
              <a:rPr lang="en-GB" sz="2000" dirty="0">
                <a:solidFill>
                  <a:srgbClr val="E5E3E3"/>
                </a:solidFill>
              </a:rPr>
              <a:t>LAI</a:t>
            </a:r>
          </a:p>
        </p:txBody>
      </p:sp>
      <p:pic>
        <p:nvPicPr>
          <p:cNvPr id="8" name="Picture 7">
            <a:extLst>
              <a:ext uri="{FF2B5EF4-FFF2-40B4-BE49-F238E27FC236}">
                <a16:creationId xmlns:a16="http://schemas.microsoft.com/office/drawing/2014/main" id="{C20D399A-45E5-9BF9-1F2E-D97C9ACE1D0D}"/>
              </a:ext>
            </a:extLst>
          </p:cNvPr>
          <p:cNvPicPr>
            <a:picLocks noChangeAspect="1"/>
          </p:cNvPicPr>
          <p:nvPr/>
        </p:nvPicPr>
        <p:blipFill>
          <a:blip r:embed="rId4"/>
          <a:stretch>
            <a:fillRect/>
          </a:stretch>
        </p:blipFill>
        <p:spPr>
          <a:xfrm>
            <a:off x="2556450" y="1702300"/>
            <a:ext cx="12111590" cy="6606322"/>
          </a:xfrm>
          <a:prstGeom prst="rect">
            <a:avLst/>
          </a:prstGeom>
        </p:spPr>
      </p:pic>
      <p:sp>
        <p:nvSpPr>
          <p:cNvPr id="10" name="Rectangle 9">
            <a:hlinkClick r:id="rId5" action="ppaction://hlinksldjump"/>
            <a:extLst>
              <a:ext uri="{FF2B5EF4-FFF2-40B4-BE49-F238E27FC236}">
                <a16:creationId xmlns:a16="http://schemas.microsoft.com/office/drawing/2014/main" id="{FB66858C-31AC-E9CC-4649-CE4F51F37A2E}"/>
              </a:ext>
            </a:extLst>
          </p:cNvPr>
          <p:cNvSpPr/>
          <p:nvPr/>
        </p:nvSpPr>
        <p:spPr>
          <a:xfrm>
            <a:off x="15207454" y="-32869"/>
            <a:ext cx="2133602"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214CA66-454E-85A9-1A5B-04C4457F2562}"/>
              </a:ext>
            </a:extLst>
          </p:cNvPr>
          <p:cNvSpPr txBox="1"/>
          <p:nvPr/>
        </p:nvSpPr>
        <p:spPr>
          <a:xfrm>
            <a:off x="2738437" y="5590222"/>
            <a:ext cx="2438400" cy="1938992"/>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Constant</a:t>
            </a:r>
          </a:p>
          <a:p>
            <a:pPr marL="457200" indent="-457200">
              <a:buSzPct val="150000"/>
              <a:buFont typeface="Arial" panose="020B0604020202020204" pitchFamily="34" charset="0"/>
              <a:buChar char="•"/>
            </a:pPr>
            <a:r>
              <a:rPr lang="en-GB" sz="2000" dirty="0">
                <a:solidFill>
                  <a:srgbClr val="E5E3E3"/>
                </a:solidFill>
              </a:rPr>
              <a:t>Per LC linear with LAI</a:t>
            </a:r>
          </a:p>
          <a:p>
            <a:pPr marL="457200" indent="-457200">
              <a:buSzPct val="150000"/>
              <a:buFont typeface="Arial" panose="020B0604020202020204" pitchFamily="34" charset="0"/>
              <a:buChar char="•"/>
            </a:pPr>
            <a:r>
              <a:rPr lang="en-GB" sz="2000" dirty="0">
                <a:solidFill>
                  <a:srgbClr val="E5E3E3"/>
                </a:solidFill>
              </a:rPr>
              <a:t>Per LC Logarithmic with LAI</a:t>
            </a:r>
            <a:endParaRPr lang="en-US" sz="2000" dirty="0">
              <a:solidFill>
                <a:srgbClr val="E5E3E3"/>
              </a:solidFill>
            </a:endParaRPr>
          </a:p>
        </p:txBody>
      </p:sp>
      <p:sp>
        <p:nvSpPr>
          <p:cNvPr id="13" name="Rectangle 12">
            <a:extLst>
              <a:ext uri="{FF2B5EF4-FFF2-40B4-BE49-F238E27FC236}">
                <a16:creationId xmlns:a16="http://schemas.microsoft.com/office/drawing/2014/main" id="{6D69716D-F161-2DBF-2090-8E2B63A72EEC}"/>
              </a:ext>
            </a:extLst>
          </p:cNvPr>
          <p:cNvSpPr/>
          <p:nvPr/>
        </p:nvSpPr>
        <p:spPr>
          <a:xfrm>
            <a:off x="6157913" y="5671185"/>
            <a:ext cx="1685925" cy="44767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2C5429E-BA4F-110F-71A1-854E03C5E584}"/>
              </a:ext>
            </a:extLst>
          </p:cNvPr>
          <p:cNvSpPr txBox="1"/>
          <p:nvPr/>
        </p:nvSpPr>
        <p:spPr>
          <a:xfrm>
            <a:off x="5905500" y="5590222"/>
            <a:ext cx="2438400" cy="707886"/>
          </a:xfrm>
          <a:prstGeom prst="rect">
            <a:avLst/>
          </a:prstGeom>
          <a:no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FPAR based</a:t>
            </a:r>
          </a:p>
          <a:p>
            <a:pPr marL="457200" indent="-457200">
              <a:buSzPct val="150000"/>
              <a:buFont typeface="Arial" panose="020B0604020202020204" pitchFamily="34" charset="0"/>
              <a:buChar char="•"/>
            </a:pPr>
            <a:r>
              <a:rPr lang="en-GB" sz="2000" dirty="0">
                <a:solidFill>
                  <a:srgbClr val="E5E3E3"/>
                </a:solidFill>
              </a:rPr>
              <a:t>LAI based</a:t>
            </a:r>
            <a:endParaRPr lang="en-US" sz="2000" dirty="0">
              <a:solidFill>
                <a:srgbClr val="E5E3E3"/>
              </a:solidFill>
            </a:endParaRPr>
          </a:p>
        </p:txBody>
      </p:sp>
      <p:sp>
        <p:nvSpPr>
          <p:cNvPr id="14" name="Rectangle 13">
            <a:extLst>
              <a:ext uri="{FF2B5EF4-FFF2-40B4-BE49-F238E27FC236}">
                <a16:creationId xmlns:a16="http://schemas.microsoft.com/office/drawing/2014/main" id="{D7897484-8630-A306-8B8F-AFBA0C206D08}"/>
              </a:ext>
            </a:extLst>
          </p:cNvPr>
          <p:cNvSpPr/>
          <p:nvPr/>
        </p:nvSpPr>
        <p:spPr>
          <a:xfrm>
            <a:off x="9691688" y="5671185"/>
            <a:ext cx="1200150" cy="50577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A26CEFD-CEB6-03F3-58C0-C6C6B8DF0C0F}"/>
              </a:ext>
            </a:extLst>
          </p:cNvPr>
          <p:cNvSpPr/>
          <p:nvPr/>
        </p:nvSpPr>
        <p:spPr>
          <a:xfrm>
            <a:off x="9258300" y="5714311"/>
            <a:ext cx="176212" cy="11498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8823C0AE-ED22-5E28-AE7D-443BF2529EE5}"/>
              </a:ext>
            </a:extLst>
          </p:cNvPr>
          <p:cNvSpPr txBox="1"/>
          <p:nvPr/>
        </p:nvSpPr>
        <p:spPr>
          <a:xfrm>
            <a:off x="9182101" y="5590222"/>
            <a:ext cx="2438400" cy="707886"/>
          </a:xfrm>
          <a:prstGeom prst="rect">
            <a:avLst/>
          </a:prstGeom>
          <a:no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Threshold</a:t>
            </a:r>
          </a:p>
          <a:p>
            <a:pPr marL="457200" indent="-457200">
              <a:buSzPct val="150000"/>
              <a:buFont typeface="Arial" panose="020B0604020202020204" pitchFamily="34" charset="0"/>
              <a:buChar char="•"/>
            </a:pPr>
            <a:r>
              <a:rPr lang="en-GB" sz="2000" dirty="0">
                <a:solidFill>
                  <a:srgbClr val="E5E3E3"/>
                </a:solidFill>
              </a:rPr>
              <a:t>Exponential</a:t>
            </a:r>
            <a:endParaRPr lang="en-US" sz="2000" dirty="0">
              <a:solidFill>
                <a:srgbClr val="E5E3E3"/>
              </a:solidFill>
            </a:endParaRPr>
          </a:p>
        </p:txBody>
      </p:sp>
      <p:sp>
        <p:nvSpPr>
          <p:cNvPr id="23" name="TextBox 22">
            <a:extLst>
              <a:ext uri="{FF2B5EF4-FFF2-40B4-BE49-F238E27FC236}">
                <a16:creationId xmlns:a16="http://schemas.microsoft.com/office/drawing/2014/main" id="{9B6F674B-0B7F-AB8B-CAAE-C16FA5BB4DD7}"/>
              </a:ext>
            </a:extLst>
          </p:cNvPr>
          <p:cNvSpPr txBox="1"/>
          <p:nvPr/>
        </p:nvSpPr>
        <p:spPr>
          <a:xfrm>
            <a:off x="12163427" y="5671185"/>
            <a:ext cx="2438400" cy="1631216"/>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Constant</a:t>
            </a:r>
          </a:p>
          <a:p>
            <a:pPr marL="457200" indent="-457200">
              <a:buSzPct val="150000"/>
              <a:buFont typeface="Arial" panose="020B0604020202020204" pitchFamily="34" charset="0"/>
              <a:buChar char="•"/>
            </a:pPr>
            <a:r>
              <a:rPr lang="en-GB" sz="2000" dirty="0">
                <a:solidFill>
                  <a:srgbClr val="E5E3E3"/>
                </a:solidFill>
              </a:rPr>
              <a:t>Constant E</a:t>
            </a:r>
            <a:r>
              <a:rPr lang="en-GB" sz="2000" baseline="-25000" dirty="0">
                <a:solidFill>
                  <a:srgbClr val="E5E3E3"/>
                </a:solidFill>
              </a:rPr>
              <a:t>i</a:t>
            </a:r>
            <a:r>
              <a:rPr lang="en-GB" sz="2000" dirty="0">
                <a:solidFill>
                  <a:srgbClr val="E5E3E3"/>
                </a:solidFill>
              </a:rPr>
              <a:t>/P-rate</a:t>
            </a:r>
          </a:p>
          <a:p>
            <a:pPr marL="457200" indent="-457200">
              <a:buSzPct val="150000"/>
              <a:buFont typeface="Arial" panose="020B0604020202020204" pitchFamily="34" charset="0"/>
              <a:buChar char="•"/>
            </a:pPr>
            <a:r>
              <a:rPr lang="en-GB" sz="2000" dirty="0">
                <a:solidFill>
                  <a:srgbClr val="E5E3E3"/>
                </a:solidFill>
              </a:rPr>
              <a:t>E</a:t>
            </a:r>
            <a:r>
              <a:rPr lang="en-GB" sz="2000" baseline="-25000" dirty="0">
                <a:solidFill>
                  <a:srgbClr val="E5E3E3"/>
                </a:solidFill>
              </a:rPr>
              <a:t>p</a:t>
            </a:r>
            <a:r>
              <a:rPr lang="en-GB" sz="2000" dirty="0">
                <a:solidFill>
                  <a:srgbClr val="E5E3E3"/>
                </a:solidFill>
              </a:rPr>
              <a:t> module dependent</a:t>
            </a:r>
            <a:endParaRPr lang="en-US" sz="2000" dirty="0">
              <a:solidFill>
                <a:srgbClr val="E5E3E3"/>
              </a:solidFill>
            </a:endParaRPr>
          </a:p>
        </p:txBody>
      </p:sp>
      <p:sp>
        <p:nvSpPr>
          <p:cNvPr id="24" name="TextBox 23">
            <a:extLst>
              <a:ext uri="{FF2B5EF4-FFF2-40B4-BE49-F238E27FC236}">
                <a16:creationId xmlns:a16="http://schemas.microsoft.com/office/drawing/2014/main" id="{840D2DB9-8F21-496E-FEEF-6F2ED073E08D}"/>
              </a:ext>
            </a:extLst>
          </p:cNvPr>
          <p:cNvSpPr txBox="1"/>
          <p:nvPr/>
        </p:nvSpPr>
        <p:spPr>
          <a:xfrm>
            <a:off x="7534838" y="7366231"/>
            <a:ext cx="2438400" cy="1015663"/>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Monthly max.</a:t>
            </a:r>
          </a:p>
          <a:p>
            <a:pPr marL="457200" indent="-457200">
              <a:buSzPct val="150000"/>
              <a:buFont typeface="Arial" panose="020B0604020202020204" pitchFamily="34" charset="0"/>
              <a:buChar char="•"/>
            </a:pPr>
            <a:r>
              <a:rPr lang="en-GB" sz="2000" dirty="0">
                <a:solidFill>
                  <a:srgbClr val="31434A"/>
                </a:solidFill>
              </a:rPr>
              <a:t>Daily max.</a:t>
            </a:r>
          </a:p>
          <a:p>
            <a:pPr marL="457200" indent="-457200">
              <a:buSzPct val="150000"/>
              <a:buFont typeface="Arial" panose="020B0604020202020204" pitchFamily="34" charset="0"/>
              <a:buChar char="•"/>
            </a:pPr>
            <a:r>
              <a:rPr lang="en-GB" sz="2000" dirty="0">
                <a:solidFill>
                  <a:srgbClr val="E5E3E3"/>
                </a:solidFill>
              </a:rPr>
              <a:t>Lightning freq.</a:t>
            </a:r>
            <a:endParaRPr lang="en-US" sz="2000" dirty="0">
              <a:solidFill>
                <a:srgbClr val="E5E3E3"/>
              </a:solidFill>
            </a:endParaRPr>
          </a:p>
        </p:txBody>
      </p:sp>
      <p:sp>
        <p:nvSpPr>
          <p:cNvPr id="4" name="Rectangle 3">
            <a:hlinkClick r:id="rId6" action="ppaction://hlinksldjump"/>
            <a:extLst>
              <a:ext uri="{FF2B5EF4-FFF2-40B4-BE49-F238E27FC236}">
                <a16:creationId xmlns:a16="http://schemas.microsoft.com/office/drawing/2014/main" id="{CE65D54A-0468-55FF-77D7-474B51FCBD00}"/>
              </a:ext>
            </a:extLst>
          </p:cNvPr>
          <p:cNvSpPr/>
          <p:nvPr/>
        </p:nvSpPr>
        <p:spPr>
          <a:xfrm>
            <a:off x="2772833" y="5528732"/>
            <a:ext cx="2457079" cy="4275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hlinkClick r:id="rId7" action="ppaction://hlinksldjump"/>
            <a:extLst>
              <a:ext uri="{FF2B5EF4-FFF2-40B4-BE49-F238E27FC236}">
                <a16:creationId xmlns:a16="http://schemas.microsoft.com/office/drawing/2014/main" id="{5B1144AA-5239-471D-1297-8A550EF91023}"/>
              </a:ext>
            </a:extLst>
          </p:cNvPr>
          <p:cNvSpPr/>
          <p:nvPr/>
        </p:nvSpPr>
        <p:spPr>
          <a:xfrm>
            <a:off x="2754154" y="5956298"/>
            <a:ext cx="2457079" cy="57150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hlinkClick r:id="rId8" action="ppaction://hlinksldjump"/>
            <a:extLst>
              <a:ext uri="{FF2B5EF4-FFF2-40B4-BE49-F238E27FC236}">
                <a16:creationId xmlns:a16="http://schemas.microsoft.com/office/drawing/2014/main" id="{A8C13B9C-D850-3931-176A-7E6C6031B798}"/>
              </a:ext>
            </a:extLst>
          </p:cNvPr>
          <p:cNvSpPr/>
          <p:nvPr/>
        </p:nvSpPr>
        <p:spPr>
          <a:xfrm>
            <a:off x="2769871" y="6527799"/>
            <a:ext cx="2457079" cy="12494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hlinkClick r:id="rId9" action="ppaction://hlinksldjump"/>
            <a:extLst>
              <a:ext uri="{FF2B5EF4-FFF2-40B4-BE49-F238E27FC236}">
                <a16:creationId xmlns:a16="http://schemas.microsoft.com/office/drawing/2014/main" id="{6212DE43-F172-EB59-C8ED-3FF503F489C8}"/>
              </a:ext>
            </a:extLst>
          </p:cNvPr>
          <p:cNvSpPr/>
          <p:nvPr/>
        </p:nvSpPr>
        <p:spPr>
          <a:xfrm>
            <a:off x="5896160" y="5516950"/>
            <a:ext cx="2457079" cy="4275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hlinkClick r:id="rId10" action="ppaction://hlinksldjump"/>
            <a:extLst>
              <a:ext uri="{FF2B5EF4-FFF2-40B4-BE49-F238E27FC236}">
                <a16:creationId xmlns:a16="http://schemas.microsoft.com/office/drawing/2014/main" id="{FF1658E6-2412-39E9-EDDD-61DA60D7AD7B}"/>
              </a:ext>
            </a:extLst>
          </p:cNvPr>
          <p:cNvSpPr/>
          <p:nvPr/>
        </p:nvSpPr>
        <p:spPr>
          <a:xfrm>
            <a:off x="5905500" y="5938217"/>
            <a:ext cx="2457079" cy="4275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hlinkClick r:id="rId11" action="ppaction://hlinksldjump"/>
            <a:extLst>
              <a:ext uri="{FF2B5EF4-FFF2-40B4-BE49-F238E27FC236}">
                <a16:creationId xmlns:a16="http://schemas.microsoft.com/office/drawing/2014/main" id="{8F15930B-CA8C-379B-8259-D4F1C394B7A5}"/>
              </a:ext>
            </a:extLst>
          </p:cNvPr>
          <p:cNvSpPr/>
          <p:nvPr/>
        </p:nvSpPr>
        <p:spPr>
          <a:xfrm>
            <a:off x="9028160" y="5497950"/>
            <a:ext cx="2457079" cy="4275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hlinkClick r:id="rId12" action="ppaction://hlinksldjump"/>
            <a:extLst>
              <a:ext uri="{FF2B5EF4-FFF2-40B4-BE49-F238E27FC236}">
                <a16:creationId xmlns:a16="http://schemas.microsoft.com/office/drawing/2014/main" id="{2FF5AFE3-47F2-202F-B18C-29F570C13B0E}"/>
              </a:ext>
            </a:extLst>
          </p:cNvPr>
          <p:cNvSpPr/>
          <p:nvPr/>
        </p:nvSpPr>
        <p:spPr>
          <a:xfrm>
            <a:off x="9028160" y="5918649"/>
            <a:ext cx="2457079" cy="4275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hlinkClick r:id="rId13" action="ppaction://hlinksldjump"/>
            <a:extLst>
              <a:ext uri="{FF2B5EF4-FFF2-40B4-BE49-F238E27FC236}">
                <a16:creationId xmlns:a16="http://schemas.microsoft.com/office/drawing/2014/main" id="{EB0F8BDE-2026-0F29-BB6F-7D875EB8E9CC}"/>
              </a:ext>
            </a:extLst>
          </p:cNvPr>
          <p:cNvSpPr/>
          <p:nvPr/>
        </p:nvSpPr>
        <p:spPr>
          <a:xfrm>
            <a:off x="12144747" y="5536168"/>
            <a:ext cx="2457079" cy="47093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hlinkClick r:id="rId14" action="ppaction://hlinksldjump"/>
            <a:extLst>
              <a:ext uri="{FF2B5EF4-FFF2-40B4-BE49-F238E27FC236}">
                <a16:creationId xmlns:a16="http://schemas.microsoft.com/office/drawing/2014/main" id="{1A8C219A-662C-676F-B3AD-4EBE19DEFE1E}"/>
              </a:ext>
            </a:extLst>
          </p:cNvPr>
          <p:cNvSpPr/>
          <p:nvPr/>
        </p:nvSpPr>
        <p:spPr>
          <a:xfrm>
            <a:off x="12160160" y="6006583"/>
            <a:ext cx="2457079" cy="5715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hlinkClick r:id="rId15" action="ppaction://hlinksldjump"/>
            <a:extLst>
              <a:ext uri="{FF2B5EF4-FFF2-40B4-BE49-F238E27FC236}">
                <a16:creationId xmlns:a16="http://schemas.microsoft.com/office/drawing/2014/main" id="{B1316B1C-2B35-5F36-1E02-CF15F142E48C}"/>
              </a:ext>
            </a:extLst>
          </p:cNvPr>
          <p:cNvSpPr/>
          <p:nvPr/>
        </p:nvSpPr>
        <p:spPr>
          <a:xfrm>
            <a:off x="12160160" y="6578083"/>
            <a:ext cx="2457079" cy="78814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hlinkClick r:id="rId16" action="ppaction://hlinksldjump"/>
            <a:extLst>
              <a:ext uri="{FF2B5EF4-FFF2-40B4-BE49-F238E27FC236}">
                <a16:creationId xmlns:a16="http://schemas.microsoft.com/office/drawing/2014/main" id="{51F6871C-CE06-B73B-7FAF-FCB90F977E7C}"/>
              </a:ext>
            </a:extLst>
          </p:cNvPr>
          <p:cNvSpPr/>
          <p:nvPr/>
        </p:nvSpPr>
        <p:spPr>
          <a:xfrm>
            <a:off x="7516159" y="7338726"/>
            <a:ext cx="2457079" cy="40009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hlinkClick r:id="rId17" action="ppaction://hlinksldjump"/>
            <a:extLst>
              <a:ext uri="{FF2B5EF4-FFF2-40B4-BE49-F238E27FC236}">
                <a16:creationId xmlns:a16="http://schemas.microsoft.com/office/drawing/2014/main" id="{B2C2DF65-3FCB-D589-E2CE-DE41ECA30CCC}"/>
              </a:ext>
            </a:extLst>
          </p:cNvPr>
          <p:cNvSpPr/>
          <p:nvPr/>
        </p:nvSpPr>
        <p:spPr>
          <a:xfrm>
            <a:off x="7534838" y="7742316"/>
            <a:ext cx="2457079" cy="3089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hlinkClick r:id="rId18" action="ppaction://hlinksldjump"/>
            <a:extLst>
              <a:ext uri="{FF2B5EF4-FFF2-40B4-BE49-F238E27FC236}">
                <a16:creationId xmlns:a16="http://schemas.microsoft.com/office/drawing/2014/main" id="{E1AC1408-22CD-EDD1-F52B-CB375C66DA12}"/>
              </a:ext>
            </a:extLst>
          </p:cNvPr>
          <p:cNvSpPr/>
          <p:nvPr/>
        </p:nvSpPr>
        <p:spPr>
          <a:xfrm>
            <a:off x="7534838" y="8047079"/>
            <a:ext cx="2457079" cy="4761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12785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6F643F-9F55-1E34-D2D3-321058312B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53F4E2-D006-11DE-C86A-3BA1C746564A}"/>
              </a:ext>
            </a:extLst>
          </p:cNvPr>
          <p:cNvSpPr>
            <a:spLocks noGrp="1"/>
          </p:cNvSpPr>
          <p:nvPr>
            <p:ph type="title"/>
          </p:nvPr>
        </p:nvSpPr>
        <p:spPr/>
        <p:txBody>
          <a:bodyPr/>
          <a:lstStyle/>
          <a:p>
            <a:r>
              <a:rPr lang="en-GB" dirty="0"/>
              <a:t>Rainfall interception</a:t>
            </a:r>
            <a:endParaRPr lang="en-US" dirty="0"/>
          </a:p>
        </p:txBody>
      </p:sp>
      <p:sp>
        <p:nvSpPr>
          <p:cNvPr id="5" name="Rectangle 4">
            <a:hlinkClick r:id="rId2" action="ppaction://hlinksldjump"/>
            <a:extLst>
              <a:ext uri="{FF2B5EF4-FFF2-40B4-BE49-F238E27FC236}">
                <a16:creationId xmlns:a16="http://schemas.microsoft.com/office/drawing/2014/main" id="{2D0F2405-1F4A-E082-92F6-2094CB5F0382}"/>
              </a:ext>
            </a:extLst>
          </p:cNvPr>
          <p:cNvSpPr/>
          <p:nvPr/>
        </p:nvSpPr>
        <p:spPr>
          <a:xfrm>
            <a:off x="12815755" y="-33368"/>
            <a:ext cx="2369120"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hlinkClick r:id="rId3" action="ppaction://hlinksldjump"/>
            <a:extLst>
              <a:ext uri="{FF2B5EF4-FFF2-40B4-BE49-F238E27FC236}">
                <a16:creationId xmlns:a16="http://schemas.microsoft.com/office/drawing/2014/main" id="{EDD4BBAF-581D-7F98-55FA-24FE82674153}"/>
              </a:ext>
            </a:extLst>
          </p:cNvPr>
          <p:cNvSpPr/>
          <p:nvPr/>
        </p:nvSpPr>
        <p:spPr>
          <a:xfrm>
            <a:off x="1" y="0"/>
            <a:ext cx="12815754"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616E96F0-8567-8E78-815F-4D49CF8FE147}"/>
              </a:ext>
            </a:extLst>
          </p:cNvPr>
          <p:cNvSpPr txBox="1"/>
          <p:nvPr/>
        </p:nvSpPr>
        <p:spPr>
          <a:xfrm>
            <a:off x="112889" y="1487651"/>
            <a:ext cx="3172178" cy="3785652"/>
          </a:xfrm>
          <a:prstGeom prst="rect">
            <a:avLst/>
          </a:prstGeom>
          <a:noFill/>
        </p:spPr>
        <p:txBody>
          <a:bodyPr wrap="square" rtlCol="0">
            <a:spAutoFit/>
          </a:bodyPr>
          <a:lstStyle/>
          <a:p>
            <a:r>
              <a:rPr lang="en-GB" sz="2000" dirty="0"/>
              <a:t>INPUT VARIABLES</a:t>
            </a:r>
          </a:p>
          <a:p>
            <a:endParaRPr lang="en-GB" sz="2000" dirty="0"/>
          </a:p>
          <a:p>
            <a:pPr marL="342900" indent="-342900">
              <a:buFont typeface="Arial" panose="020B0604020202020204" pitchFamily="34" charset="0"/>
              <a:buChar char="•"/>
            </a:pPr>
            <a:r>
              <a:rPr lang="en-GB" sz="2000" dirty="0" err="1">
                <a:solidFill>
                  <a:srgbClr val="8CB3D3"/>
                </a:solidFill>
              </a:rPr>
              <a:t>P</a:t>
            </a:r>
            <a:r>
              <a:rPr lang="en-GB" sz="2000" baseline="-25000" dirty="0" err="1">
                <a:solidFill>
                  <a:srgbClr val="8CB3D3"/>
                </a:solidFill>
              </a:rPr>
              <a:t>daily</a:t>
            </a:r>
            <a:endParaRPr lang="en-GB" sz="2000" dirty="0">
              <a:solidFill>
                <a:srgbClr val="8CB3D3"/>
              </a:solidFill>
            </a:endParaRPr>
          </a:p>
          <a:p>
            <a:pPr marL="342900" indent="-342900">
              <a:buFont typeface="Arial" panose="020B0604020202020204" pitchFamily="34" charset="0"/>
              <a:buChar char="•"/>
            </a:pPr>
            <a:endParaRPr lang="en-GB" sz="2000" dirty="0">
              <a:solidFill>
                <a:srgbClr val="8CB3D3"/>
              </a:solidFill>
            </a:endParaRPr>
          </a:p>
          <a:p>
            <a:pPr marL="342900" indent="-342900">
              <a:buFont typeface="Arial" panose="020B0604020202020204" pitchFamily="34" charset="0"/>
              <a:buChar char="•"/>
            </a:pPr>
            <a:r>
              <a:rPr lang="en-GB" sz="2000" dirty="0" err="1">
                <a:solidFill>
                  <a:srgbClr val="E5E3E3"/>
                </a:solidFill>
              </a:rPr>
              <a:t>P</a:t>
            </a:r>
            <a:r>
              <a:rPr lang="en-GB" sz="2000" baseline="-25000" dirty="0" err="1">
                <a:solidFill>
                  <a:srgbClr val="E5E3E3"/>
                </a:solidFill>
              </a:rPr>
              <a:t>hourly</a:t>
            </a:r>
            <a:endParaRPr lang="en-GB" sz="2000" baseline="-25000" dirty="0">
              <a:solidFill>
                <a:srgbClr val="E5E3E3"/>
              </a:solidFill>
            </a:endParaRPr>
          </a:p>
          <a:p>
            <a:pPr marL="342900" indent="-342900">
              <a:buFont typeface="Arial" panose="020B0604020202020204" pitchFamily="34" charset="0"/>
              <a:buChar char="•"/>
            </a:pPr>
            <a:r>
              <a:rPr lang="en-GB" sz="2000" dirty="0">
                <a:solidFill>
                  <a:srgbClr val="E5E3E3"/>
                </a:solidFill>
              </a:rPr>
              <a:t>P</a:t>
            </a:r>
            <a:r>
              <a:rPr lang="en-GB" sz="2000" baseline="-25000" dirty="0">
                <a:solidFill>
                  <a:srgbClr val="E5E3E3"/>
                </a:solidFill>
              </a:rPr>
              <a:t>3hourly</a:t>
            </a:r>
          </a:p>
          <a:p>
            <a:pPr marL="342900" indent="-342900">
              <a:buFont typeface="Arial" panose="020B0604020202020204" pitchFamily="34" charset="0"/>
              <a:buChar char="•"/>
            </a:pPr>
            <a:r>
              <a:rPr lang="en-GB" sz="2000" dirty="0">
                <a:solidFill>
                  <a:srgbClr val="8CB3D3"/>
                </a:solidFill>
              </a:rPr>
              <a:t>Lightning freq.</a:t>
            </a:r>
          </a:p>
          <a:p>
            <a:pPr marL="342900" indent="-342900">
              <a:buFont typeface="Arial" panose="020B0604020202020204" pitchFamily="34" charset="0"/>
              <a:buChar char="•"/>
            </a:pPr>
            <a:r>
              <a:rPr lang="en-GB" sz="2000" dirty="0">
                <a:solidFill>
                  <a:srgbClr val="E5E3E3"/>
                </a:solidFill>
              </a:rPr>
              <a:t>E</a:t>
            </a:r>
            <a:r>
              <a:rPr lang="en-GB" sz="2000" baseline="-25000" dirty="0">
                <a:solidFill>
                  <a:srgbClr val="E5E3E3"/>
                </a:solidFill>
              </a:rPr>
              <a:t>p</a:t>
            </a:r>
            <a:endParaRPr lang="en-GB" sz="2000" dirty="0">
              <a:solidFill>
                <a:srgbClr val="E5E3E3"/>
              </a:solidFill>
            </a:endParaRPr>
          </a:p>
          <a:p>
            <a:pPr marL="342900" indent="-342900">
              <a:buFont typeface="Arial" panose="020B0604020202020204" pitchFamily="34" charset="0"/>
              <a:buChar char="•"/>
            </a:pPr>
            <a:r>
              <a:rPr lang="en-GB" sz="2000" dirty="0">
                <a:solidFill>
                  <a:srgbClr val="E5E3E3"/>
                </a:solidFill>
              </a:rPr>
              <a:t>CI</a:t>
            </a:r>
          </a:p>
          <a:p>
            <a:pPr marL="342900" indent="-342900">
              <a:buFont typeface="Arial" panose="020B0604020202020204" pitchFamily="34" charset="0"/>
              <a:buChar char="•"/>
            </a:pPr>
            <a:r>
              <a:rPr lang="en-GB" sz="2000" dirty="0">
                <a:solidFill>
                  <a:srgbClr val="E5E3E3"/>
                </a:solidFill>
              </a:rPr>
              <a:t>Land Cover</a:t>
            </a:r>
          </a:p>
          <a:p>
            <a:pPr marL="342900" indent="-342900">
              <a:buFont typeface="Arial" panose="020B0604020202020204" pitchFamily="34" charset="0"/>
              <a:buChar char="•"/>
            </a:pPr>
            <a:r>
              <a:rPr lang="en-GB" sz="2000" dirty="0">
                <a:solidFill>
                  <a:srgbClr val="E5E3E3"/>
                </a:solidFill>
              </a:rPr>
              <a:t>FPAR</a:t>
            </a:r>
          </a:p>
          <a:p>
            <a:pPr marL="342900" indent="-342900">
              <a:buFont typeface="Arial" panose="020B0604020202020204" pitchFamily="34" charset="0"/>
              <a:buChar char="•"/>
            </a:pPr>
            <a:r>
              <a:rPr lang="en-GB" sz="2000" dirty="0">
                <a:solidFill>
                  <a:srgbClr val="E5E3E3"/>
                </a:solidFill>
              </a:rPr>
              <a:t>LAI</a:t>
            </a:r>
          </a:p>
        </p:txBody>
      </p:sp>
      <p:pic>
        <p:nvPicPr>
          <p:cNvPr id="8" name="Picture 7">
            <a:extLst>
              <a:ext uri="{FF2B5EF4-FFF2-40B4-BE49-F238E27FC236}">
                <a16:creationId xmlns:a16="http://schemas.microsoft.com/office/drawing/2014/main" id="{9C649F85-D3E3-0D23-172A-CC1C80AA3087}"/>
              </a:ext>
            </a:extLst>
          </p:cNvPr>
          <p:cNvPicPr>
            <a:picLocks noChangeAspect="1"/>
          </p:cNvPicPr>
          <p:nvPr/>
        </p:nvPicPr>
        <p:blipFill>
          <a:blip r:embed="rId4"/>
          <a:stretch>
            <a:fillRect/>
          </a:stretch>
        </p:blipFill>
        <p:spPr>
          <a:xfrm>
            <a:off x="2556450" y="1702300"/>
            <a:ext cx="12111590" cy="6606322"/>
          </a:xfrm>
          <a:prstGeom prst="rect">
            <a:avLst/>
          </a:prstGeom>
        </p:spPr>
      </p:pic>
      <p:sp>
        <p:nvSpPr>
          <p:cNvPr id="10" name="Rectangle 9">
            <a:hlinkClick r:id="rId5" action="ppaction://hlinksldjump"/>
            <a:extLst>
              <a:ext uri="{FF2B5EF4-FFF2-40B4-BE49-F238E27FC236}">
                <a16:creationId xmlns:a16="http://schemas.microsoft.com/office/drawing/2014/main" id="{A671020E-6969-BC1F-DFA1-F3233148BA0A}"/>
              </a:ext>
            </a:extLst>
          </p:cNvPr>
          <p:cNvSpPr/>
          <p:nvPr/>
        </p:nvSpPr>
        <p:spPr>
          <a:xfrm>
            <a:off x="15207454" y="-32869"/>
            <a:ext cx="2133602"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4FFA026-770A-2ABF-E378-23C72922EB71}"/>
              </a:ext>
            </a:extLst>
          </p:cNvPr>
          <p:cNvSpPr txBox="1"/>
          <p:nvPr/>
        </p:nvSpPr>
        <p:spPr>
          <a:xfrm>
            <a:off x="2738437" y="5590222"/>
            <a:ext cx="2438400" cy="1938992"/>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Constant</a:t>
            </a:r>
          </a:p>
          <a:p>
            <a:pPr marL="457200" indent="-457200">
              <a:buSzPct val="150000"/>
              <a:buFont typeface="Arial" panose="020B0604020202020204" pitchFamily="34" charset="0"/>
              <a:buChar char="•"/>
            </a:pPr>
            <a:r>
              <a:rPr lang="en-GB" sz="2000" dirty="0">
                <a:solidFill>
                  <a:srgbClr val="E5E3E3"/>
                </a:solidFill>
              </a:rPr>
              <a:t>Per LC linear with LAI</a:t>
            </a:r>
          </a:p>
          <a:p>
            <a:pPr marL="457200" indent="-457200">
              <a:buSzPct val="150000"/>
              <a:buFont typeface="Arial" panose="020B0604020202020204" pitchFamily="34" charset="0"/>
              <a:buChar char="•"/>
            </a:pPr>
            <a:r>
              <a:rPr lang="en-GB" sz="2000" dirty="0">
                <a:solidFill>
                  <a:srgbClr val="E5E3E3"/>
                </a:solidFill>
              </a:rPr>
              <a:t>Per LC Logarithmic with LAI</a:t>
            </a:r>
            <a:endParaRPr lang="en-US" sz="2000" dirty="0">
              <a:solidFill>
                <a:srgbClr val="E5E3E3"/>
              </a:solidFill>
            </a:endParaRPr>
          </a:p>
        </p:txBody>
      </p:sp>
      <p:sp>
        <p:nvSpPr>
          <p:cNvPr id="13" name="Rectangle 12">
            <a:extLst>
              <a:ext uri="{FF2B5EF4-FFF2-40B4-BE49-F238E27FC236}">
                <a16:creationId xmlns:a16="http://schemas.microsoft.com/office/drawing/2014/main" id="{7A51768B-36B4-3347-D60F-861BF18FC626}"/>
              </a:ext>
            </a:extLst>
          </p:cNvPr>
          <p:cNvSpPr/>
          <p:nvPr/>
        </p:nvSpPr>
        <p:spPr>
          <a:xfrm>
            <a:off x="6157913" y="5671185"/>
            <a:ext cx="1685925" cy="44767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C206682-2562-5C49-5F84-2B103B08E421}"/>
              </a:ext>
            </a:extLst>
          </p:cNvPr>
          <p:cNvSpPr txBox="1"/>
          <p:nvPr/>
        </p:nvSpPr>
        <p:spPr>
          <a:xfrm>
            <a:off x="5905500" y="5590222"/>
            <a:ext cx="2438400" cy="707886"/>
          </a:xfrm>
          <a:prstGeom prst="rect">
            <a:avLst/>
          </a:prstGeom>
          <a:no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FPAR based</a:t>
            </a:r>
          </a:p>
          <a:p>
            <a:pPr marL="457200" indent="-457200">
              <a:buSzPct val="150000"/>
              <a:buFont typeface="Arial" panose="020B0604020202020204" pitchFamily="34" charset="0"/>
              <a:buChar char="•"/>
            </a:pPr>
            <a:r>
              <a:rPr lang="en-GB" sz="2000" dirty="0">
                <a:solidFill>
                  <a:srgbClr val="E5E3E3"/>
                </a:solidFill>
              </a:rPr>
              <a:t>LAI based</a:t>
            </a:r>
            <a:endParaRPr lang="en-US" sz="2000" dirty="0">
              <a:solidFill>
                <a:srgbClr val="E5E3E3"/>
              </a:solidFill>
            </a:endParaRPr>
          </a:p>
        </p:txBody>
      </p:sp>
      <p:sp>
        <p:nvSpPr>
          <p:cNvPr id="14" name="Rectangle 13">
            <a:extLst>
              <a:ext uri="{FF2B5EF4-FFF2-40B4-BE49-F238E27FC236}">
                <a16:creationId xmlns:a16="http://schemas.microsoft.com/office/drawing/2014/main" id="{F26AF778-0054-7CD8-3098-699F0905A178}"/>
              </a:ext>
            </a:extLst>
          </p:cNvPr>
          <p:cNvSpPr/>
          <p:nvPr/>
        </p:nvSpPr>
        <p:spPr>
          <a:xfrm>
            <a:off x="9691688" y="5671185"/>
            <a:ext cx="1200150" cy="50577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FD77C94-C368-1D9D-BAD8-E748DBF93508}"/>
              </a:ext>
            </a:extLst>
          </p:cNvPr>
          <p:cNvSpPr/>
          <p:nvPr/>
        </p:nvSpPr>
        <p:spPr>
          <a:xfrm>
            <a:off x="9258300" y="5714311"/>
            <a:ext cx="176212" cy="11498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8C49DB7B-F49C-2732-6F08-072D148D6AB5}"/>
              </a:ext>
            </a:extLst>
          </p:cNvPr>
          <p:cNvSpPr txBox="1"/>
          <p:nvPr/>
        </p:nvSpPr>
        <p:spPr>
          <a:xfrm>
            <a:off x="9182101" y="5590222"/>
            <a:ext cx="2438400" cy="707886"/>
          </a:xfrm>
          <a:prstGeom prst="rect">
            <a:avLst/>
          </a:prstGeom>
          <a:no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Threshold</a:t>
            </a:r>
          </a:p>
          <a:p>
            <a:pPr marL="457200" indent="-457200">
              <a:buSzPct val="150000"/>
              <a:buFont typeface="Arial" panose="020B0604020202020204" pitchFamily="34" charset="0"/>
              <a:buChar char="•"/>
            </a:pPr>
            <a:r>
              <a:rPr lang="en-GB" sz="2000" dirty="0">
                <a:solidFill>
                  <a:srgbClr val="E5E3E3"/>
                </a:solidFill>
              </a:rPr>
              <a:t>Exponential</a:t>
            </a:r>
            <a:endParaRPr lang="en-US" sz="2000" dirty="0">
              <a:solidFill>
                <a:srgbClr val="E5E3E3"/>
              </a:solidFill>
            </a:endParaRPr>
          </a:p>
        </p:txBody>
      </p:sp>
      <p:sp>
        <p:nvSpPr>
          <p:cNvPr id="23" name="TextBox 22">
            <a:extLst>
              <a:ext uri="{FF2B5EF4-FFF2-40B4-BE49-F238E27FC236}">
                <a16:creationId xmlns:a16="http://schemas.microsoft.com/office/drawing/2014/main" id="{CE28B79C-6641-09E5-57AA-CA60CCCF864B}"/>
              </a:ext>
            </a:extLst>
          </p:cNvPr>
          <p:cNvSpPr txBox="1"/>
          <p:nvPr/>
        </p:nvSpPr>
        <p:spPr>
          <a:xfrm>
            <a:off x="12163427" y="5671185"/>
            <a:ext cx="2438400" cy="1631216"/>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Constant</a:t>
            </a:r>
          </a:p>
          <a:p>
            <a:pPr marL="457200" indent="-457200">
              <a:buSzPct val="150000"/>
              <a:buFont typeface="Arial" panose="020B0604020202020204" pitchFamily="34" charset="0"/>
              <a:buChar char="•"/>
            </a:pPr>
            <a:r>
              <a:rPr lang="en-GB" sz="2000" dirty="0">
                <a:solidFill>
                  <a:srgbClr val="E5E3E3"/>
                </a:solidFill>
              </a:rPr>
              <a:t>Constant E</a:t>
            </a:r>
            <a:r>
              <a:rPr lang="en-GB" sz="2000" baseline="-25000" dirty="0">
                <a:solidFill>
                  <a:srgbClr val="E5E3E3"/>
                </a:solidFill>
              </a:rPr>
              <a:t>i</a:t>
            </a:r>
            <a:r>
              <a:rPr lang="en-GB" sz="2000" dirty="0">
                <a:solidFill>
                  <a:srgbClr val="E5E3E3"/>
                </a:solidFill>
              </a:rPr>
              <a:t>/P-rate</a:t>
            </a:r>
          </a:p>
          <a:p>
            <a:pPr marL="457200" indent="-457200">
              <a:buSzPct val="150000"/>
              <a:buFont typeface="Arial" panose="020B0604020202020204" pitchFamily="34" charset="0"/>
              <a:buChar char="•"/>
            </a:pPr>
            <a:r>
              <a:rPr lang="en-GB" sz="2000" dirty="0">
                <a:solidFill>
                  <a:srgbClr val="E5E3E3"/>
                </a:solidFill>
              </a:rPr>
              <a:t>E</a:t>
            </a:r>
            <a:r>
              <a:rPr lang="en-GB" sz="2000" baseline="-25000" dirty="0">
                <a:solidFill>
                  <a:srgbClr val="E5E3E3"/>
                </a:solidFill>
              </a:rPr>
              <a:t>p</a:t>
            </a:r>
            <a:r>
              <a:rPr lang="en-GB" sz="2000" dirty="0">
                <a:solidFill>
                  <a:srgbClr val="E5E3E3"/>
                </a:solidFill>
              </a:rPr>
              <a:t> module dependent</a:t>
            </a:r>
            <a:endParaRPr lang="en-US" sz="2000" dirty="0">
              <a:solidFill>
                <a:srgbClr val="E5E3E3"/>
              </a:solidFill>
            </a:endParaRPr>
          </a:p>
        </p:txBody>
      </p:sp>
      <p:sp>
        <p:nvSpPr>
          <p:cNvPr id="24" name="TextBox 23">
            <a:extLst>
              <a:ext uri="{FF2B5EF4-FFF2-40B4-BE49-F238E27FC236}">
                <a16:creationId xmlns:a16="http://schemas.microsoft.com/office/drawing/2014/main" id="{89336998-7247-38BC-12F4-1FB432178DCE}"/>
              </a:ext>
            </a:extLst>
          </p:cNvPr>
          <p:cNvSpPr txBox="1"/>
          <p:nvPr/>
        </p:nvSpPr>
        <p:spPr>
          <a:xfrm>
            <a:off x="7534838" y="7366231"/>
            <a:ext cx="2438400" cy="1015663"/>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Monthly max.</a:t>
            </a:r>
          </a:p>
          <a:p>
            <a:pPr marL="457200" indent="-457200">
              <a:buSzPct val="150000"/>
              <a:buFont typeface="Arial" panose="020B0604020202020204" pitchFamily="34" charset="0"/>
              <a:buChar char="•"/>
            </a:pPr>
            <a:r>
              <a:rPr lang="en-GB" sz="2000" dirty="0">
                <a:solidFill>
                  <a:srgbClr val="E5E3E3"/>
                </a:solidFill>
              </a:rPr>
              <a:t>Daily max.</a:t>
            </a:r>
          </a:p>
          <a:p>
            <a:pPr marL="457200" indent="-457200">
              <a:buSzPct val="150000"/>
              <a:buFont typeface="Arial" panose="020B0604020202020204" pitchFamily="34" charset="0"/>
              <a:buChar char="•"/>
            </a:pPr>
            <a:r>
              <a:rPr lang="en-GB" sz="2000" dirty="0">
                <a:solidFill>
                  <a:srgbClr val="31434A"/>
                </a:solidFill>
              </a:rPr>
              <a:t>Lightning freq.</a:t>
            </a:r>
            <a:endParaRPr lang="en-US" sz="2000" dirty="0">
              <a:solidFill>
                <a:srgbClr val="31434A"/>
              </a:solidFill>
            </a:endParaRPr>
          </a:p>
        </p:txBody>
      </p:sp>
      <p:sp>
        <p:nvSpPr>
          <p:cNvPr id="4" name="Rectangle 3">
            <a:hlinkClick r:id="rId6" action="ppaction://hlinksldjump"/>
            <a:extLst>
              <a:ext uri="{FF2B5EF4-FFF2-40B4-BE49-F238E27FC236}">
                <a16:creationId xmlns:a16="http://schemas.microsoft.com/office/drawing/2014/main" id="{F600E7CA-167B-40BB-55A2-352827F45DE8}"/>
              </a:ext>
            </a:extLst>
          </p:cNvPr>
          <p:cNvSpPr/>
          <p:nvPr/>
        </p:nvSpPr>
        <p:spPr>
          <a:xfrm>
            <a:off x="2772833" y="5528732"/>
            <a:ext cx="2457079" cy="4275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hlinkClick r:id="rId7" action="ppaction://hlinksldjump"/>
            <a:extLst>
              <a:ext uri="{FF2B5EF4-FFF2-40B4-BE49-F238E27FC236}">
                <a16:creationId xmlns:a16="http://schemas.microsoft.com/office/drawing/2014/main" id="{BF80E2D1-63D1-D211-0447-BDF7F40A401D}"/>
              </a:ext>
            </a:extLst>
          </p:cNvPr>
          <p:cNvSpPr/>
          <p:nvPr/>
        </p:nvSpPr>
        <p:spPr>
          <a:xfrm>
            <a:off x="2754154" y="5956298"/>
            <a:ext cx="2457079" cy="57150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hlinkClick r:id="rId8" action="ppaction://hlinksldjump"/>
            <a:extLst>
              <a:ext uri="{FF2B5EF4-FFF2-40B4-BE49-F238E27FC236}">
                <a16:creationId xmlns:a16="http://schemas.microsoft.com/office/drawing/2014/main" id="{8CE0D543-CB23-73E7-5A6C-1367560C9704}"/>
              </a:ext>
            </a:extLst>
          </p:cNvPr>
          <p:cNvSpPr/>
          <p:nvPr/>
        </p:nvSpPr>
        <p:spPr>
          <a:xfrm>
            <a:off x="2769871" y="6527799"/>
            <a:ext cx="2457079" cy="12494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hlinkClick r:id="rId9" action="ppaction://hlinksldjump"/>
            <a:extLst>
              <a:ext uri="{FF2B5EF4-FFF2-40B4-BE49-F238E27FC236}">
                <a16:creationId xmlns:a16="http://schemas.microsoft.com/office/drawing/2014/main" id="{4F55592C-4E20-94B0-1C01-19DA953FBB09}"/>
              </a:ext>
            </a:extLst>
          </p:cNvPr>
          <p:cNvSpPr/>
          <p:nvPr/>
        </p:nvSpPr>
        <p:spPr>
          <a:xfrm>
            <a:off x="5896160" y="5516950"/>
            <a:ext cx="2457079" cy="4275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hlinkClick r:id="rId10" action="ppaction://hlinksldjump"/>
            <a:extLst>
              <a:ext uri="{FF2B5EF4-FFF2-40B4-BE49-F238E27FC236}">
                <a16:creationId xmlns:a16="http://schemas.microsoft.com/office/drawing/2014/main" id="{3D11F7B9-8AA2-9504-7DCF-50145E3DBDED}"/>
              </a:ext>
            </a:extLst>
          </p:cNvPr>
          <p:cNvSpPr/>
          <p:nvPr/>
        </p:nvSpPr>
        <p:spPr>
          <a:xfrm>
            <a:off x="5905500" y="5938217"/>
            <a:ext cx="2457079" cy="4275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hlinkClick r:id="rId11" action="ppaction://hlinksldjump"/>
            <a:extLst>
              <a:ext uri="{FF2B5EF4-FFF2-40B4-BE49-F238E27FC236}">
                <a16:creationId xmlns:a16="http://schemas.microsoft.com/office/drawing/2014/main" id="{66C69DAA-B9CD-6F6F-04A8-5123384E94F1}"/>
              </a:ext>
            </a:extLst>
          </p:cNvPr>
          <p:cNvSpPr/>
          <p:nvPr/>
        </p:nvSpPr>
        <p:spPr>
          <a:xfrm>
            <a:off x="9028160" y="5497950"/>
            <a:ext cx="2457079" cy="4275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hlinkClick r:id="rId12" action="ppaction://hlinksldjump"/>
            <a:extLst>
              <a:ext uri="{FF2B5EF4-FFF2-40B4-BE49-F238E27FC236}">
                <a16:creationId xmlns:a16="http://schemas.microsoft.com/office/drawing/2014/main" id="{895F54AB-078C-325F-D684-93841A4BEFAF}"/>
              </a:ext>
            </a:extLst>
          </p:cNvPr>
          <p:cNvSpPr/>
          <p:nvPr/>
        </p:nvSpPr>
        <p:spPr>
          <a:xfrm>
            <a:off x="9028160" y="5918649"/>
            <a:ext cx="2457079" cy="4275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hlinkClick r:id="rId13" action="ppaction://hlinksldjump"/>
            <a:extLst>
              <a:ext uri="{FF2B5EF4-FFF2-40B4-BE49-F238E27FC236}">
                <a16:creationId xmlns:a16="http://schemas.microsoft.com/office/drawing/2014/main" id="{4DFBBDF7-1AE8-AE81-49E0-059087901699}"/>
              </a:ext>
            </a:extLst>
          </p:cNvPr>
          <p:cNvSpPr/>
          <p:nvPr/>
        </p:nvSpPr>
        <p:spPr>
          <a:xfrm>
            <a:off x="12144747" y="5536168"/>
            <a:ext cx="2457079" cy="47093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hlinkClick r:id="rId14" action="ppaction://hlinksldjump"/>
            <a:extLst>
              <a:ext uri="{FF2B5EF4-FFF2-40B4-BE49-F238E27FC236}">
                <a16:creationId xmlns:a16="http://schemas.microsoft.com/office/drawing/2014/main" id="{839A9D84-DF7B-B1E3-5E82-7909178BC9C7}"/>
              </a:ext>
            </a:extLst>
          </p:cNvPr>
          <p:cNvSpPr/>
          <p:nvPr/>
        </p:nvSpPr>
        <p:spPr>
          <a:xfrm>
            <a:off x="12160160" y="6006583"/>
            <a:ext cx="2457079" cy="5715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hlinkClick r:id="rId15" action="ppaction://hlinksldjump"/>
            <a:extLst>
              <a:ext uri="{FF2B5EF4-FFF2-40B4-BE49-F238E27FC236}">
                <a16:creationId xmlns:a16="http://schemas.microsoft.com/office/drawing/2014/main" id="{4541F953-63A5-3B3D-20EA-12AD373739D6}"/>
              </a:ext>
            </a:extLst>
          </p:cNvPr>
          <p:cNvSpPr/>
          <p:nvPr/>
        </p:nvSpPr>
        <p:spPr>
          <a:xfrm>
            <a:off x="12160160" y="6578083"/>
            <a:ext cx="2457079" cy="78814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hlinkClick r:id="rId16" action="ppaction://hlinksldjump"/>
            <a:extLst>
              <a:ext uri="{FF2B5EF4-FFF2-40B4-BE49-F238E27FC236}">
                <a16:creationId xmlns:a16="http://schemas.microsoft.com/office/drawing/2014/main" id="{758B9C75-9BBF-AD07-8481-880D7CA83EB5}"/>
              </a:ext>
            </a:extLst>
          </p:cNvPr>
          <p:cNvSpPr/>
          <p:nvPr/>
        </p:nvSpPr>
        <p:spPr>
          <a:xfrm>
            <a:off x="7516159" y="7338726"/>
            <a:ext cx="2457079" cy="40009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hlinkClick r:id="rId17" action="ppaction://hlinksldjump"/>
            <a:extLst>
              <a:ext uri="{FF2B5EF4-FFF2-40B4-BE49-F238E27FC236}">
                <a16:creationId xmlns:a16="http://schemas.microsoft.com/office/drawing/2014/main" id="{2C57AC3E-74C4-F5AF-6841-72D31FD22761}"/>
              </a:ext>
            </a:extLst>
          </p:cNvPr>
          <p:cNvSpPr/>
          <p:nvPr/>
        </p:nvSpPr>
        <p:spPr>
          <a:xfrm>
            <a:off x="7534838" y="7742316"/>
            <a:ext cx="2457079" cy="3089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hlinkClick r:id="rId18" action="ppaction://hlinksldjump"/>
            <a:extLst>
              <a:ext uri="{FF2B5EF4-FFF2-40B4-BE49-F238E27FC236}">
                <a16:creationId xmlns:a16="http://schemas.microsoft.com/office/drawing/2014/main" id="{1F780689-2BD0-D539-2A03-7855CF4C1EAB}"/>
              </a:ext>
            </a:extLst>
          </p:cNvPr>
          <p:cNvSpPr/>
          <p:nvPr/>
        </p:nvSpPr>
        <p:spPr>
          <a:xfrm>
            <a:off x="7534838" y="8047079"/>
            <a:ext cx="2457079" cy="4761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F0480D6C-89B3-A7F4-7E55-AE2FBEA8CB39}"/>
              </a:ext>
            </a:extLst>
          </p:cNvPr>
          <p:cNvSpPr txBox="1"/>
          <p:nvPr/>
        </p:nvSpPr>
        <p:spPr>
          <a:xfrm>
            <a:off x="14568606" y="1549346"/>
            <a:ext cx="2797693" cy="338554"/>
          </a:xfrm>
          <a:prstGeom prst="rect">
            <a:avLst/>
          </a:prstGeom>
          <a:noFill/>
        </p:spPr>
        <p:txBody>
          <a:bodyPr wrap="square" rtlCol="0">
            <a:spAutoFit/>
          </a:bodyPr>
          <a:lstStyle/>
          <a:p>
            <a:pPr algn="ctr"/>
            <a:r>
              <a:rPr lang="en-GB" sz="1600" dirty="0"/>
              <a:t>Miralles et al. (2010)</a:t>
            </a:r>
            <a:endParaRPr lang="en-US" sz="1600" dirty="0"/>
          </a:p>
        </p:txBody>
      </p:sp>
      <p:pic>
        <p:nvPicPr>
          <p:cNvPr id="30" name="Picture 29">
            <a:extLst>
              <a:ext uri="{FF2B5EF4-FFF2-40B4-BE49-F238E27FC236}">
                <a16:creationId xmlns:a16="http://schemas.microsoft.com/office/drawing/2014/main" id="{BF156567-C95F-69BB-3E56-53B331A35DA6}"/>
              </a:ext>
            </a:extLst>
          </p:cNvPr>
          <p:cNvPicPr>
            <a:picLocks noChangeAspect="1"/>
          </p:cNvPicPr>
          <p:nvPr/>
        </p:nvPicPr>
        <p:blipFill>
          <a:blip r:embed="rId19"/>
          <a:stretch>
            <a:fillRect/>
          </a:stretch>
        </p:blipFill>
        <p:spPr>
          <a:xfrm>
            <a:off x="15247452" y="1887900"/>
            <a:ext cx="1440000" cy="1440000"/>
          </a:xfrm>
          <a:prstGeom prst="rect">
            <a:avLst/>
          </a:prstGeom>
        </p:spPr>
      </p:pic>
    </p:spTree>
    <p:extLst>
      <p:ext uri="{BB962C8B-B14F-4D97-AF65-F5344CB8AC3E}">
        <p14:creationId xmlns:p14="http://schemas.microsoft.com/office/powerpoint/2010/main" val="4473069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256D0-5076-F425-9816-6A72B0C30F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A90C7F-668D-783D-3DE3-994DCCEF7D87}"/>
              </a:ext>
            </a:extLst>
          </p:cNvPr>
          <p:cNvSpPr>
            <a:spLocks noGrp="1"/>
          </p:cNvSpPr>
          <p:nvPr>
            <p:ph type="title"/>
          </p:nvPr>
        </p:nvSpPr>
        <p:spPr/>
        <p:txBody>
          <a:bodyPr/>
          <a:lstStyle/>
          <a:p>
            <a:r>
              <a:rPr lang="en-GB" dirty="0"/>
              <a:t>Soil water</a:t>
            </a:r>
            <a:endParaRPr lang="en-US" dirty="0"/>
          </a:p>
        </p:txBody>
      </p:sp>
      <p:sp>
        <p:nvSpPr>
          <p:cNvPr id="5" name="Rectangle 4">
            <a:hlinkClick r:id="rId2" action="ppaction://hlinksldjump"/>
            <a:extLst>
              <a:ext uri="{FF2B5EF4-FFF2-40B4-BE49-F238E27FC236}">
                <a16:creationId xmlns:a16="http://schemas.microsoft.com/office/drawing/2014/main" id="{4AD5352C-45DC-32CC-9492-97D34EE4C63A}"/>
              </a:ext>
            </a:extLst>
          </p:cNvPr>
          <p:cNvSpPr/>
          <p:nvPr/>
        </p:nvSpPr>
        <p:spPr>
          <a:xfrm>
            <a:off x="12804464" y="-33368"/>
            <a:ext cx="2369120"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hlinkClick r:id="rId3" action="ppaction://hlinksldjump"/>
            <a:extLst>
              <a:ext uri="{FF2B5EF4-FFF2-40B4-BE49-F238E27FC236}">
                <a16:creationId xmlns:a16="http://schemas.microsoft.com/office/drawing/2014/main" id="{7C2EAAC2-331A-5127-7DBE-956FC80D06D0}"/>
              </a:ext>
            </a:extLst>
          </p:cNvPr>
          <p:cNvSpPr/>
          <p:nvPr/>
        </p:nvSpPr>
        <p:spPr>
          <a:xfrm>
            <a:off x="0" y="0"/>
            <a:ext cx="12804463"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3D4280BA-2D46-8F6E-68C9-7E48BF576284}"/>
              </a:ext>
            </a:extLst>
          </p:cNvPr>
          <p:cNvPicPr>
            <a:picLocks noChangeAspect="1"/>
          </p:cNvPicPr>
          <p:nvPr/>
        </p:nvPicPr>
        <p:blipFill>
          <a:blip r:embed="rId4"/>
          <a:stretch>
            <a:fillRect/>
          </a:stretch>
        </p:blipFill>
        <p:spPr>
          <a:xfrm>
            <a:off x="2578691" y="1691510"/>
            <a:ext cx="12168028" cy="6562282"/>
          </a:xfrm>
          <a:prstGeom prst="rect">
            <a:avLst/>
          </a:prstGeom>
        </p:spPr>
      </p:pic>
      <p:sp>
        <p:nvSpPr>
          <p:cNvPr id="9" name="TextBox 8">
            <a:extLst>
              <a:ext uri="{FF2B5EF4-FFF2-40B4-BE49-F238E27FC236}">
                <a16:creationId xmlns:a16="http://schemas.microsoft.com/office/drawing/2014/main" id="{ECEF8A28-1759-A3AC-D144-721D7DDEF087}"/>
              </a:ext>
            </a:extLst>
          </p:cNvPr>
          <p:cNvSpPr txBox="1"/>
          <p:nvPr/>
        </p:nvSpPr>
        <p:spPr>
          <a:xfrm>
            <a:off x="112889" y="1487651"/>
            <a:ext cx="3172178" cy="4708981"/>
          </a:xfrm>
          <a:prstGeom prst="rect">
            <a:avLst/>
          </a:prstGeom>
          <a:noFill/>
        </p:spPr>
        <p:txBody>
          <a:bodyPr wrap="square" rtlCol="0">
            <a:spAutoFit/>
          </a:bodyPr>
          <a:lstStyle/>
          <a:p>
            <a:r>
              <a:rPr lang="en-GB" sz="2000" dirty="0"/>
              <a:t>INPUT VARIABLES</a:t>
            </a:r>
          </a:p>
          <a:p>
            <a:endParaRPr lang="en-GB" sz="2000" dirty="0"/>
          </a:p>
          <a:p>
            <a:pPr marL="342900" indent="-342900">
              <a:buFont typeface="Arial" panose="020B0604020202020204" pitchFamily="34" charset="0"/>
              <a:buChar char="•"/>
            </a:pPr>
            <a:r>
              <a:rPr lang="en-GB" sz="2000" dirty="0" err="1">
                <a:solidFill>
                  <a:srgbClr val="CEA2A2"/>
                </a:solidFill>
              </a:rPr>
              <a:t>P</a:t>
            </a:r>
            <a:r>
              <a:rPr lang="en-GB" sz="2000" baseline="-25000" dirty="0" err="1">
                <a:solidFill>
                  <a:srgbClr val="CEA2A2"/>
                </a:solidFill>
              </a:rPr>
              <a:t>daily</a:t>
            </a:r>
            <a:endParaRPr lang="en-GB" sz="2000" baseline="-25000" dirty="0">
              <a:solidFill>
                <a:srgbClr val="CEA2A2"/>
              </a:solidFill>
            </a:endParaRPr>
          </a:p>
          <a:p>
            <a:pPr marL="342900" indent="-342900">
              <a:buFont typeface="Arial" panose="020B0604020202020204" pitchFamily="34" charset="0"/>
              <a:buChar char="•"/>
            </a:pPr>
            <a:r>
              <a:rPr lang="en-GB" sz="2000" dirty="0">
                <a:solidFill>
                  <a:srgbClr val="CEA2A2"/>
                </a:solidFill>
              </a:rPr>
              <a:t>E</a:t>
            </a:r>
            <a:r>
              <a:rPr lang="en-GB" sz="2000" baseline="-25000" dirty="0">
                <a:solidFill>
                  <a:srgbClr val="CEA2A2"/>
                </a:solidFill>
              </a:rPr>
              <a:t>i</a:t>
            </a:r>
            <a:endParaRPr lang="en-GB" sz="2000" dirty="0">
              <a:solidFill>
                <a:srgbClr val="CEA2A2"/>
              </a:solidFill>
            </a:endParaRPr>
          </a:p>
          <a:p>
            <a:pPr marL="342900" indent="-342900">
              <a:buFont typeface="Arial" panose="020B0604020202020204" pitchFamily="34" charset="0"/>
              <a:buChar char="•"/>
            </a:pPr>
            <a:r>
              <a:rPr lang="en-GB" sz="2000" dirty="0">
                <a:solidFill>
                  <a:srgbClr val="CEA2A2"/>
                </a:solidFill>
              </a:rPr>
              <a:t>Snow mask</a:t>
            </a:r>
          </a:p>
          <a:p>
            <a:pPr marL="342900" indent="-342900">
              <a:buFont typeface="Arial" panose="020B0604020202020204" pitchFamily="34" charset="0"/>
              <a:buChar char="•"/>
            </a:pPr>
            <a:r>
              <a:rPr lang="en-GB" sz="2000" dirty="0">
                <a:solidFill>
                  <a:srgbClr val="CEA2A2"/>
                </a:solidFill>
              </a:rPr>
              <a:t>θ</a:t>
            </a:r>
            <a:r>
              <a:rPr lang="en-GB" sz="2000" baseline="-25000" dirty="0">
                <a:solidFill>
                  <a:srgbClr val="CEA2A2"/>
                </a:solidFill>
              </a:rPr>
              <a:t>1</a:t>
            </a:r>
            <a:r>
              <a:rPr lang="en-GB" sz="2000" dirty="0">
                <a:solidFill>
                  <a:srgbClr val="CEA2A2"/>
                </a:solidFill>
              </a:rPr>
              <a:t>, </a:t>
            </a:r>
            <a:r>
              <a:rPr lang="el-GR" sz="2000" dirty="0">
                <a:solidFill>
                  <a:srgbClr val="CEA2A2"/>
                </a:solidFill>
              </a:rPr>
              <a:t>θ</a:t>
            </a:r>
            <a:r>
              <a:rPr lang="en-GB" sz="2000" baseline="-25000" dirty="0">
                <a:solidFill>
                  <a:srgbClr val="CEA2A2"/>
                </a:solidFill>
              </a:rPr>
              <a:t>2</a:t>
            </a:r>
            <a:r>
              <a:rPr lang="en-GB" sz="2000" dirty="0">
                <a:solidFill>
                  <a:srgbClr val="CEA2A2"/>
                </a:solidFill>
              </a:rPr>
              <a:t>, </a:t>
            </a:r>
            <a:r>
              <a:rPr lang="el-GR" sz="2000" dirty="0">
                <a:solidFill>
                  <a:srgbClr val="CEA2A2"/>
                </a:solidFill>
              </a:rPr>
              <a:t>θ</a:t>
            </a:r>
            <a:r>
              <a:rPr lang="en-GB" sz="2000" baseline="-25000" dirty="0">
                <a:solidFill>
                  <a:srgbClr val="CEA2A2"/>
                </a:solidFill>
              </a:rPr>
              <a:t>3</a:t>
            </a:r>
            <a:endParaRPr lang="en-GB" sz="2000" dirty="0">
              <a:solidFill>
                <a:srgbClr val="CEA2A2"/>
              </a:solidFill>
            </a:endParaRPr>
          </a:p>
          <a:p>
            <a:pPr marL="342900" indent="-342900">
              <a:buFont typeface="Arial" panose="020B0604020202020204" pitchFamily="34" charset="0"/>
              <a:buChar char="•"/>
            </a:pPr>
            <a:r>
              <a:rPr lang="en-GB" sz="2000" dirty="0">
                <a:solidFill>
                  <a:srgbClr val="CEA2A2"/>
                </a:solidFill>
              </a:rPr>
              <a:t>API</a:t>
            </a:r>
            <a:r>
              <a:rPr lang="en-GB" sz="2000" baseline="-25000" dirty="0">
                <a:solidFill>
                  <a:srgbClr val="CEA2A2"/>
                </a:solidFill>
              </a:rPr>
              <a:t>t-1</a:t>
            </a:r>
          </a:p>
          <a:p>
            <a:pPr marL="342900" indent="-342900">
              <a:buFont typeface="Arial" panose="020B0604020202020204" pitchFamily="34" charset="0"/>
              <a:buChar char="•"/>
            </a:pPr>
            <a:r>
              <a:rPr lang="en-GB" sz="2000" dirty="0" err="1">
                <a:solidFill>
                  <a:srgbClr val="CEA2A2"/>
                </a:solidFill>
              </a:rPr>
              <a:t>SM</a:t>
            </a:r>
            <a:r>
              <a:rPr lang="en-GB" sz="2000" baseline="-25000" dirty="0" err="1">
                <a:solidFill>
                  <a:srgbClr val="CEA2A2"/>
                </a:solidFill>
              </a:rPr>
              <a:t>a</a:t>
            </a:r>
            <a:endParaRPr lang="en-GB" sz="2000" dirty="0">
              <a:solidFill>
                <a:srgbClr val="CEA2A2"/>
              </a:solidFill>
            </a:endParaRPr>
          </a:p>
          <a:p>
            <a:pPr marL="342900" indent="-342900">
              <a:buFont typeface="Arial" panose="020B0604020202020204" pitchFamily="34" charset="0"/>
              <a:buChar char="•"/>
            </a:pPr>
            <a:r>
              <a:rPr lang="en-GB" sz="2000" dirty="0">
                <a:solidFill>
                  <a:srgbClr val="CEA2A2"/>
                </a:solidFill>
              </a:rPr>
              <a:t>TWS</a:t>
            </a:r>
          </a:p>
          <a:p>
            <a:pPr marL="342900" indent="-342900">
              <a:buFont typeface="Arial" panose="020B0604020202020204" pitchFamily="34" charset="0"/>
              <a:buChar char="•"/>
            </a:pPr>
            <a:endParaRPr lang="en-GB" sz="2000" dirty="0">
              <a:solidFill>
                <a:srgbClr val="CEA2A2"/>
              </a:solidFill>
            </a:endParaRPr>
          </a:p>
          <a:p>
            <a:pPr marL="342900" indent="-342900">
              <a:buFont typeface="Arial" panose="020B0604020202020204" pitchFamily="34" charset="0"/>
              <a:buChar char="•"/>
            </a:pPr>
            <a:r>
              <a:rPr lang="en-GB" sz="2000" dirty="0">
                <a:solidFill>
                  <a:srgbClr val="CEA2A2"/>
                </a:solidFill>
              </a:rPr>
              <a:t>SWE</a:t>
            </a:r>
          </a:p>
          <a:p>
            <a:pPr marL="342900" indent="-342900">
              <a:buFont typeface="Arial" panose="020B0604020202020204" pitchFamily="34" charset="0"/>
              <a:buChar char="•"/>
            </a:pPr>
            <a:r>
              <a:rPr lang="en-GB" sz="2000" dirty="0">
                <a:solidFill>
                  <a:srgbClr val="CEA2A2"/>
                </a:solidFill>
              </a:rPr>
              <a:t>T</a:t>
            </a:r>
            <a:r>
              <a:rPr lang="en-GB" sz="2000" baseline="-25000" dirty="0">
                <a:solidFill>
                  <a:srgbClr val="CEA2A2"/>
                </a:solidFill>
              </a:rPr>
              <a:t>a</a:t>
            </a:r>
            <a:endParaRPr lang="en-GB" sz="2000" dirty="0">
              <a:solidFill>
                <a:srgbClr val="CEA2A2"/>
              </a:solidFill>
            </a:endParaRPr>
          </a:p>
          <a:p>
            <a:pPr marL="342900" indent="-342900">
              <a:buFont typeface="Arial" panose="020B0604020202020204" pitchFamily="34" charset="0"/>
              <a:buChar char="•"/>
            </a:pPr>
            <a:r>
              <a:rPr lang="en-GB" sz="2000" dirty="0">
                <a:solidFill>
                  <a:srgbClr val="CEA2A2"/>
                </a:solidFill>
              </a:rPr>
              <a:t>E</a:t>
            </a:r>
            <a:r>
              <a:rPr lang="en-GB" sz="2000" baseline="-25000" dirty="0">
                <a:solidFill>
                  <a:srgbClr val="CEA2A2"/>
                </a:solidFill>
              </a:rPr>
              <a:t>s</a:t>
            </a:r>
            <a:endParaRPr lang="en-GB" sz="2000" dirty="0">
              <a:solidFill>
                <a:srgbClr val="CEA2A2"/>
              </a:solidFill>
            </a:endParaRPr>
          </a:p>
          <a:p>
            <a:pPr marL="342900" indent="-342900">
              <a:buFont typeface="Arial" panose="020B0604020202020204" pitchFamily="34" charset="0"/>
              <a:buChar char="•"/>
            </a:pPr>
            <a:r>
              <a:rPr lang="en-GB" sz="2000" dirty="0">
                <a:solidFill>
                  <a:srgbClr val="CEA2A2"/>
                </a:solidFill>
              </a:rPr>
              <a:t>Clay content</a:t>
            </a:r>
          </a:p>
          <a:p>
            <a:pPr marL="342900" indent="-342900">
              <a:buFont typeface="Arial" panose="020B0604020202020204" pitchFamily="34" charset="0"/>
              <a:buChar char="•"/>
            </a:pPr>
            <a:r>
              <a:rPr lang="en-GB" sz="2000" dirty="0">
                <a:solidFill>
                  <a:srgbClr val="CEA2A2"/>
                </a:solidFill>
              </a:rPr>
              <a:t>Sand content</a:t>
            </a:r>
          </a:p>
        </p:txBody>
      </p:sp>
      <p:sp>
        <p:nvSpPr>
          <p:cNvPr id="10" name="Rectangle 9">
            <a:hlinkClick r:id="rId5" action="ppaction://hlinksldjump"/>
            <a:extLst>
              <a:ext uri="{FF2B5EF4-FFF2-40B4-BE49-F238E27FC236}">
                <a16:creationId xmlns:a16="http://schemas.microsoft.com/office/drawing/2014/main" id="{07962517-421F-33FE-BD59-A99C5E309FF8}"/>
              </a:ext>
            </a:extLst>
          </p:cNvPr>
          <p:cNvSpPr/>
          <p:nvPr/>
        </p:nvSpPr>
        <p:spPr>
          <a:xfrm>
            <a:off x="15207454" y="-32869"/>
            <a:ext cx="2133602"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15D82C7-721C-E036-76E1-9C5DEA2193C2}"/>
              </a:ext>
            </a:extLst>
          </p:cNvPr>
          <p:cNvSpPr/>
          <p:nvPr/>
        </p:nvSpPr>
        <p:spPr>
          <a:xfrm>
            <a:off x="2870200" y="5537200"/>
            <a:ext cx="2628900" cy="29871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34C86E7-1427-63D6-D79D-BA27335DD68F}"/>
              </a:ext>
            </a:extLst>
          </p:cNvPr>
          <p:cNvSpPr txBox="1"/>
          <p:nvPr/>
        </p:nvSpPr>
        <p:spPr>
          <a:xfrm>
            <a:off x="7540625" y="5499100"/>
            <a:ext cx="2438400" cy="2246769"/>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31434A"/>
                </a:solidFill>
              </a:rPr>
              <a:t>No snow melt</a:t>
            </a:r>
          </a:p>
          <a:p>
            <a:pPr marL="457200" indent="-457200">
              <a:buSzPct val="150000"/>
              <a:buFont typeface="Arial" panose="020B0604020202020204" pitchFamily="34" charset="0"/>
              <a:buChar char="•"/>
            </a:pPr>
            <a:r>
              <a:rPr lang="en-GB" sz="2000" dirty="0">
                <a:solidFill>
                  <a:srgbClr val="31434A"/>
                </a:solidFill>
              </a:rPr>
              <a:t>Difference observed - observed</a:t>
            </a:r>
          </a:p>
          <a:p>
            <a:pPr marL="457200" indent="-457200">
              <a:buSzPct val="150000"/>
              <a:buFont typeface="Arial" panose="020B0604020202020204" pitchFamily="34" charset="0"/>
              <a:buChar char="•"/>
            </a:pPr>
            <a:r>
              <a:rPr lang="en-GB" sz="2000" dirty="0">
                <a:solidFill>
                  <a:srgbClr val="31434A"/>
                </a:solidFill>
              </a:rPr>
              <a:t>Difference modelled - observed</a:t>
            </a:r>
            <a:endParaRPr lang="en-US" sz="2000" dirty="0">
              <a:solidFill>
                <a:srgbClr val="31434A"/>
              </a:solidFill>
            </a:endParaRPr>
          </a:p>
        </p:txBody>
      </p:sp>
      <p:sp>
        <p:nvSpPr>
          <p:cNvPr id="13" name="TextBox 12">
            <a:extLst>
              <a:ext uri="{FF2B5EF4-FFF2-40B4-BE49-F238E27FC236}">
                <a16:creationId xmlns:a16="http://schemas.microsoft.com/office/drawing/2014/main" id="{8D37C1D1-64F5-ABE5-D1D7-B5BDB7EA08CE}"/>
              </a:ext>
            </a:extLst>
          </p:cNvPr>
          <p:cNvSpPr txBox="1"/>
          <p:nvPr/>
        </p:nvSpPr>
        <p:spPr>
          <a:xfrm>
            <a:off x="12071782" y="5486400"/>
            <a:ext cx="2438400" cy="1323439"/>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31434A"/>
                </a:solidFill>
              </a:rPr>
              <a:t>Linear regression</a:t>
            </a:r>
          </a:p>
          <a:p>
            <a:pPr marL="457200" indent="-457200">
              <a:buSzPct val="150000"/>
              <a:buFont typeface="Arial" panose="020B0604020202020204" pitchFamily="34" charset="0"/>
              <a:buChar char="•"/>
            </a:pPr>
            <a:r>
              <a:rPr lang="en-GB" sz="2000" dirty="0">
                <a:solidFill>
                  <a:srgbClr val="31434A"/>
                </a:solidFill>
              </a:rPr>
              <a:t>More complex model</a:t>
            </a:r>
            <a:endParaRPr lang="en-US" sz="2000" dirty="0">
              <a:solidFill>
                <a:srgbClr val="31434A"/>
              </a:solidFill>
            </a:endParaRPr>
          </a:p>
        </p:txBody>
      </p:sp>
      <p:sp>
        <p:nvSpPr>
          <p:cNvPr id="14" name="Rectangle 13">
            <a:hlinkClick r:id="rId6" action="ppaction://hlinksldjump"/>
            <a:extLst>
              <a:ext uri="{FF2B5EF4-FFF2-40B4-BE49-F238E27FC236}">
                <a16:creationId xmlns:a16="http://schemas.microsoft.com/office/drawing/2014/main" id="{E18C498D-587D-57F4-4EA7-A974BA22FF9E}"/>
              </a:ext>
            </a:extLst>
          </p:cNvPr>
          <p:cNvSpPr/>
          <p:nvPr/>
        </p:nvSpPr>
        <p:spPr>
          <a:xfrm>
            <a:off x="7521946" y="5486400"/>
            <a:ext cx="2457079" cy="3556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hlinkClick r:id="rId7" action="ppaction://hlinksldjump"/>
            <a:extLst>
              <a:ext uri="{FF2B5EF4-FFF2-40B4-BE49-F238E27FC236}">
                <a16:creationId xmlns:a16="http://schemas.microsoft.com/office/drawing/2014/main" id="{287AD201-1C04-A2EF-F5B2-C6C4B29B79A1}"/>
              </a:ext>
            </a:extLst>
          </p:cNvPr>
          <p:cNvSpPr/>
          <p:nvPr/>
        </p:nvSpPr>
        <p:spPr>
          <a:xfrm>
            <a:off x="7521945" y="5842000"/>
            <a:ext cx="2457079" cy="8763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hlinkClick r:id="rId8" action="ppaction://hlinksldjump"/>
            <a:extLst>
              <a:ext uri="{FF2B5EF4-FFF2-40B4-BE49-F238E27FC236}">
                <a16:creationId xmlns:a16="http://schemas.microsoft.com/office/drawing/2014/main" id="{F42FDF7E-788F-915D-01B5-860206B8B3F5}"/>
              </a:ext>
            </a:extLst>
          </p:cNvPr>
          <p:cNvSpPr/>
          <p:nvPr/>
        </p:nvSpPr>
        <p:spPr>
          <a:xfrm>
            <a:off x="7521944" y="6718300"/>
            <a:ext cx="2457079" cy="13437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hlinkClick r:id="rId9" action="ppaction://hlinksldjump"/>
            <a:extLst>
              <a:ext uri="{FF2B5EF4-FFF2-40B4-BE49-F238E27FC236}">
                <a16:creationId xmlns:a16="http://schemas.microsoft.com/office/drawing/2014/main" id="{8ABE6D80-BE45-1F7B-922A-D825AFD2AB09}"/>
              </a:ext>
            </a:extLst>
          </p:cNvPr>
          <p:cNvSpPr/>
          <p:nvPr/>
        </p:nvSpPr>
        <p:spPr>
          <a:xfrm>
            <a:off x="12012984" y="5466049"/>
            <a:ext cx="2457079" cy="7305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hlinkClick r:id="rId10" action="ppaction://hlinksldjump"/>
            <a:extLst>
              <a:ext uri="{FF2B5EF4-FFF2-40B4-BE49-F238E27FC236}">
                <a16:creationId xmlns:a16="http://schemas.microsoft.com/office/drawing/2014/main" id="{9FA96BC7-ECF4-41EA-A8DC-1C32EB3C5953}"/>
              </a:ext>
            </a:extLst>
          </p:cNvPr>
          <p:cNvSpPr/>
          <p:nvPr/>
        </p:nvSpPr>
        <p:spPr>
          <a:xfrm>
            <a:off x="12012984" y="6148119"/>
            <a:ext cx="2457079" cy="86557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27552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C9245B-D26D-5FB8-F795-46E10F8DFC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DEC1B3-1EDD-355B-7E2F-9E3B8656596E}"/>
              </a:ext>
            </a:extLst>
          </p:cNvPr>
          <p:cNvSpPr>
            <a:spLocks noGrp="1"/>
          </p:cNvSpPr>
          <p:nvPr>
            <p:ph type="title"/>
          </p:nvPr>
        </p:nvSpPr>
        <p:spPr/>
        <p:txBody>
          <a:bodyPr/>
          <a:lstStyle/>
          <a:p>
            <a:r>
              <a:rPr lang="en-GB" dirty="0"/>
              <a:t>Soil water</a:t>
            </a:r>
            <a:endParaRPr lang="en-US" dirty="0"/>
          </a:p>
        </p:txBody>
      </p:sp>
      <p:sp>
        <p:nvSpPr>
          <p:cNvPr id="5" name="Rectangle 4">
            <a:hlinkClick r:id="rId2" action="ppaction://hlinksldjump"/>
            <a:extLst>
              <a:ext uri="{FF2B5EF4-FFF2-40B4-BE49-F238E27FC236}">
                <a16:creationId xmlns:a16="http://schemas.microsoft.com/office/drawing/2014/main" id="{00A0846E-C5CE-00C1-DFB5-E6BCB4249264}"/>
              </a:ext>
            </a:extLst>
          </p:cNvPr>
          <p:cNvSpPr/>
          <p:nvPr/>
        </p:nvSpPr>
        <p:spPr>
          <a:xfrm>
            <a:off x="12804464" y="-33368"/>
            <a:ext cx="2369120"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hlinkClick r:id="rId3" action="ppaction://hlinksldjump"/>
            <a:extLst>
              <a:ext uri="{FF2B5EF4-FFF2-40B4-BE49-F238E27FC236}">
                <a16:creationId xmlns:a16="http://schemas.microsoft.com/office/drawing/2014/main" id="{1076AD9C-29F6-CA30-A20B-09E6CFEC17E4}"/>
              </a:ext>
            </a:extLst>
          </p:cNvPr>
          <p:cNvSpPr/>
          <p:nvPr/>
        </p:nvSpPr>
        <p:spPr>
          <a:xfrm>
            <a:off x="0" y="0"/>
            <a:ext cx="12804463"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1AFAFF13-C608-0A4F-494F-78D57FF91D8A}"/>
              </a:ext>
            </a:extLst>
          </p:cNvPr>
          <p:cNvPicPr>
            <a:picLocks noChangeAspect="1"/>
          </p:cNvPicPr>
          <p:nvPr/>
        </p:nvPicPr>
        <p:blipFill>
          <a:blip r:embed="rId4"/>
          <a:stretch>
            <a:fillRect/>
          </a:stretch>
        </p:blipFill>
        <p:spPr>
          <a:xfrm>
            <a:off x="2578691" y="1691510"/>
            <a:ext cx="12168028" cy="6562282"/>
          </a:xfrm>
          <a:prstGeom prst="rect">
            <a:avLst/>
          </a:prstGeom>
        </p:spPr>
      </p:pic>
      <p:sp>
        <p:nvSpPr>
          <p:cNvPr id="9" name="TextBox 8">
            <a:extLst>
              <a:ext uri="{FF2B5EF4-FFF2-40B4-BE49-F238E27FC236}">
                <a16:creationId xmlns:a16="http://schemas.microsoft.com/office/drawing/2014/main" id="{D87B233C-822B-059C-B71A-B496C9DF600F}"/>
              </a:ext>
            </a:extLst>
          </p:cNvPr>
          <p:cNvSpPr txBox="1"/>
          <p:nvPr/>
        </p:nvSpPr>
        <p:spPr>
          <a:xfrm>
            <a:off x="112889" y="1487651"/>
            <a:ext cx="3172178" cy="4708981"/>
          </a:xfrm>
          <a:prstGeom prst="rect">
            <a:avLst/>
          </a:prstGeom>
          <a:noFill/>
        </p:spPr>
        <p:txBody>
          <a:bodyPr wrap="square" rtlCol="0">
            <a:spAutoFit/>
          </a:bodyPr>
          <a:lstStyle/>
          <a:p>
            <a:r>
              <a:rPr lang="en-GB" sz="2000" dirty="0"/>
              <a:t>INPUT VARIABLES</a:t>
            </a:r>
          </a:p>
          <a:p>
            <a:endParaRPr lang="en-GB" sz="2000" dirty="0"/>
          </a:p>
          <a:p>
            <a:pPr marL="342900" indent="-342900">
              <a:buFont typeface="Arial" panose="020B0604020202020204" pitchFamily="34" charset="0"/>
              <a:buChar char="•"/>
            </a:pPr>
            <a:r>
              <a:rPr lang="en-GB" sz="2000" dirty="0" err="1">
                <a:solidFill>
                  <a:srgbClr val="CEA2A2"/>
                </a:solidFill>
              </a:rPr>
              <a:t>P</a:t>
            </a:r>
            <a:r>
              <a:rPr lang="en-GB" sz="2000" baseline="-25000" dirty="0" err="1">
                <a:solidFill>
                  <a:srgbClr val="CEA2A2"/>
                </a:solidFill>
              </a:rPr>
              <a:t>daily</a:t>
            </a:r>
            <a:endParaRPr lang="en-GB" sz="2000" baseline="-25000" dirty="0">
              <a:solidFill>
                <a:srgbClr val="CEA2A2"/>
              </a:solidFill>
            </a:endParaRPr>
          </a:p>
          <a:p>
            <a:pPr marL="342900" indent="-342900">
              <a:buFont typeface="Arial" panose="020B0604020202020204" pitchFamily="34" charset="0"/>
              <a:buChar char="•"/>
            </a:pPr>
            <a:r>
              <a:rPr lang="en-GB" sz="2000" dirty="0">
                <a:solidFill>
                  <a:srgbClr val="CEA2A2"/>
                </a:solidFill>
              </a:rPr>
              <a:t>E</a:t>
            </a:r>
            <a:r>
              <a:rPr lang="en-GB" sz="2000" baseline="-25000" dirty="0">
                <a:solidFill>
                  <a:srgbClr val="CEA2A2"/>
                </a:solidFill>
              </a:rPr>
              <a:t>i</a:t>
            </a:r>
            <a:endParaRPr lang="en-GB" sz="2000" dirty="0">
              <a:solidFill>
                <a:srgbClr val="CEA2A2"/>
              </a:solidFill>
            </a:endParaRPr>
          </a:p>
          <a:p>
            <a:pPr marL="342900" indent="-342900">
              <a:buFont typeface="Arial" panose="020B0604020202020204" pitchFamily="34" charset="0"/>
              <a:buChar char="•"/>
            </a:pPr>
            <a:r>
              <a:rPr lang="en-GB" sz="2000" dirty="0">
                <a:solidFill>
                  <a:srgbClr val="CEA2A2"/>
                </a:solidFill>
              </a:rPr>
              <a:t>Snow mask</a:t>
            </a:r>
          </a:p>
          <a:p>
            <a:pPr marL="342900" indent="-342900">
              <a:buFont typeface="Arial" panose="020B0604020202020204" pitchFamily="34" charset="0"/>
              <a:buChar char="•"/>
            </a:pPr>
            <a:r>
              <a:rPr lang="en-GB" sz="2000" dirty="0">
                <a:solidFill>
                  <a:srgbClr val="CEA2A2"/>
                </a:solidFill>
              </a:rPr>
              <a:t>θ</a:t>
            </a:r>
            <a:r>
              <a:rPr lang="en-GB" sz="2000" baseline="-25000" dirty="0">
                <a:solidFill>
                  <a:srgbClr val="CEA2A2"/>
                </a:solidFill>
              </a:rPr>
              <a:t>1</a:t>
            </a:r>
            <a:r>
              <a:rPr lang="en-GB" sz="2000" dirty="0">
                <a:solidFill>
                  <a:srgbClr val="CEA2A2"/>
                </a:solidFill>
              </a:rPr>
              <a:t>, </a:t>
            </a:r>
            <a:r>
              <a:rPr lang="el-GR" sz="2000" dirty="0">
                <a:solidFill>
                  <a:srgbClr val="CEA2A2"/>
                </a:solidFill>
              </a:rPr>
              <a:t>θ</a:t>
            </a:r>
            <a:r>
              <a:rPr lang="en-GB" sz="2000" baseline="-25000" dirty="0">
                <a:solidFill>
                  <a:srgbClr val="CEA2A2"/>
                </a:solidFill>
              </a:rPr>
              <a:t>2</a:t>
            </a:r>
            <a:r>
              <a:rPr lang="en-GB" sz="2000" dirty="0">
                <a:solidFill>
                  <a:srgbClr val="CEA2A2"/>
                </a:solidFill>
              </a:rPr>
              <a:t>, </a:t>
            </a:r>
            <a:r>
              <a:rPr lang="el-GR" sz="2000" dirty="0">
                <a:solidFill>
                  <a:srgbClr val="CEA2A2"/>
                </a:solidFill>
              </a:rPr>
              <a:t>θ</a:t>
            </a:r>
            <a:r>
              <a:rPr lang="en-GB" sz="2000" baseline="-25000" dirty="0">
                <a:solidFill>
                  <a:srgbClr val="CEA2A2"/>
                </a:solidFill>
              </a:rPr>
              <a:t>3</a:t>
            </a:r>
            <a:endParaRPr lang="en-GB" sz="2000" dirty="0">
              <a:solidFill>
                <a:srgbClr val="CEA2A2"/>
              </a:solidFill>
            </a:endParaRPr>
          </a:p>
          <a:p>
            <a:pPr marL="342900" indent="-342900">
              <a:buFont typeface="Arial" panose="020B0604020202020204" pitchFamily="34" charset="0"/>
              <a:buChar char="•"/>
            </a:pPr>
            <a:r>
              <a:rPr lang="en-GB" sz="2000" dirty="0">
                <a:solidFill>
                  <a:srgbClr val="CEA2A2"/>
                </a:solidFill>
              </a:rPr>
              <a:t>API</a:t>
            </a:r>
            <a:r>
              <a:rPr lang="en-GB" sz="2000" baseline="-25000" dirty="0">
                <a:solidFill>
                  <a:srgbClr val="CEA2A2"/>
                </a:solidFill>
              </a:rPr>
              <a:t>t-1</a:t>
            </a:r>
          </a:p>
          <a:p>
            <a:pPr marL="342900" indent="-342900">
              <a:buFont typeface="Arial" panose="020B0604020202020204" pitchFamily="34" charset="0"/>
              <a:buChar char="•"/>
            </a:pPr>
            <a:r>
              <a:rPr lang="en-GB" sz="2000" dirty="0" err="1">
                <a:solidFill>
                  <a:srgbClr val="CEA2A2"/>
                </a:solidFill>
              </a:rPr>
              <a:t>SM</a:t>
            </a:r>
            <a:r>
              <a:rPr lang="en-GB" sz="2000" baseline="-25000" dirty="0" err="1">
                <a:solidFill>
                  <a:srgbClr val="CEA2A2"/>
                </a:solidFill>
              </a:rPr>
              <a:t>a</a:t>
            </a:r>
            <a:endParaRPr lang="en-GB" sz="2000" dirty="0">
              <a:solidFill>
                <a:srgbClr val="CEA2A2"/>
              </a:solidFill>
            </a:endParaRPr>
          </a:p>
          <a:p>
            <a:pPr marL="342900" indent="-342900">
              <a:buFont typeface="Arial" panose="020B0604020202020204" pitchFamily="34" charset="0"/>
              <a:buChar char="•"/>
            </a:pPr>
            <a:r>
              <a:rPr lang="en-GB" sz="2000" dirty="0">
                <a:solidFill>
                  <a:srgbClr val="CEA2A2"/>
                </a:solidFill>
              </a:rPr>
              <a:t>TWS</a:t>
            </a:r>
          </a:p>
          <a:p>
            <a:pPr marL="342900" indent="-342900">
              <a:buFont typeface="Arial" panose="020B0604020202020204" pitchFamily="34" charset="0"/>
              <a:buChar char="•"/>
            </a:pPr>
            <a:endParaRPr lang="en-GB" sz="2000" dirty="0">
              <a:solidFill>
                <a:srgbClr val="CEA2A2"/>
              </a:solidFill>
            </a:endParaRPr>
          </a:p>
          <a:p>
            <a:pPr marL="342900" indent="-342900">
              <a:buFont typeface="Arial" panose="020B0604020202020204" pitchFamily="34" charset="0"/>
              <a:buChar char="•"/>
            </a:pPr>
            <a:r>
              <a:rPr lang="en-GB" sz="2000" dirty="0">
                <a:solidFill>
                  <a:srgbClr val="E5E3E3"/>
                </a:solidFill>
              </a:rPr>
              <a:t>SWE</a:t>
            </a:r>
          </a:p>
          <a:p>
            <a:pPr marL="342900" indent="-342900">
              <a:buFont typeface="Arial" panose="020B0604020202020204" pitchFamily="34" charset="0"/>
              <a:buChar char="•"/>
            </a:pPr>
            <a:r>
              <a:rPr lang="en-GB" sz="2000" dirty="0">
                <a:solidFill>
                  <a:srgbClr val="E5E3E3"/>
                </a:solidFill>
              </a:rPr>
              <a:t>T</a:t>
            </a:r>
            <a:r>
              <a:rPr lang="en-GB" sz="2000" baseline="-25000" dirty="0">
                <a:solidFill>
                  <a:srgbClr val="E5E3E3"/>
                </a:solidFill>
              </a:rPr>
              <a:t>a</a:t>
            </a:r>
            <a:endParaRPr lang="en-GB" sz="2000" dirty="0">
              <a:solidFill>
                <a:srgbClr val="E5E3E3"/>
              </a:solidFill>
            </a:endParaRPr>
          </a:p>
          <a:p>
            <a:pPr marL="342900" indent="-342900">
              <a:buFont typeface="Arial" panose="020B0604020202020204" pitchFamily="34" charset="0"/>
              <a:buChar char="•"/>
            </a:pPr>
            <a:r>
              <a:rPr lang="en-GB" sz="2000" dirty="0">
                <a:solidFill>
                  <a:srgbClr val="CEA2A2"/>
                </a:solidFill>
              </a:rPr>
              <a:t>E</a:t>
            </a:r>
            <a:r>
              <a:rPr lang="en-GB" sz="2000" baseline="-25000" dirty="0">
                <a:solidFill>
                  <a:srgbClr val="CEA2A2"/>
                </a:solidFill>
              </a:rPr>
              <a:t>s</a:t>
            </a:r>
            <a:endParaRPr lang="en-GB" sz="2000" dirty="0">
              <a:solidFill>
                <a:srgbClr val="CEA2A2"/>
              </a:solidFill>
            </a:endParaRPr>
          </a:p>
          <a:p>
            <a:pPr marL="342900" indent="-342900">
              <a:buFont typeface="Arial" panose="020B0604020202020204" pitchFamily="34" charset="0"/>
              <a:buChar char="•"/>
            </a:pPr>
            <a:r>
              <a:rPr lang="en-GB" sz="2000" dirty="0">
                <a:solidFill>
                  <a:srgbClr val="E5E3E3"/>
                </a:solidFill>
              </a:rPr>
              <a:t>Clay content</a:t>
            </a:r>
          </a:p>
          <a:p>
            <a:pPr marL="342900" indent="-342900">
              <a:buFont typeface="Arial" panose="020B0604020202020204" pitchFamily="34" charset="0"/>
              <a:buChar char="•"/>
            </a:pPr>
            <a:r>
              <a:rPr lang="en-GB" sz="2000" dirty="0">
                <a:solidFill>
                  <a:srgbClr val="E5E3E3"/>
                </a:solidFill>
              </a:rPr>
              <a:t>Sand content</a:t>
            </a:r>
          </a:p>
        </p:txBody>
      </p:sp>
      <p:sp>
        <p:nvSpPr>
          <p:cNvPr id="10" name="Rectangle 9">
            <a:hlinkClick r:id="rId5" action="ppaction://hlinksldjump"/>
            <a:extLst>
              <a:ext uri="{FF2B5EF4-FFF2-40B4-BE49-F238E27FC236}">
                <a16:creationId xmlns:a16="http://schemas.microsoft.com/office/drawing/2014/main" id="{C18522C1-145C-0953-5979-A2C2A1346BCC}"/>
              </a:ext>
            </a:extLst>
          </p:cNvPr>
          <p:cNvSpPr/>
          <p:nvPr/>
        </p:nvSpPr>
        <p:spPr>
          <a:xfrm>
            <a:off x="15207454" y="-32869"/>
            <a:ext cx="2133602"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729B2AC-ACD2-F48D-D1C4-D505B33E4B5D}"/>
              </a:ext>
            </a:extLst>
          </p:cNvPr>
          <p:cNvSpPr/>
          <p:nvPr/>
        </p:nvSpPr>
        <p:spPr>
          <a:xfrm>
            <a:off x="2870200" y="5537200"/>
            <a:ext cx="2628900" cy="29871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32B977E-2DFB-1E24-3181-A145CAC5CB25}"/>
              </a:ext>
            </a:extLst>
          </p:cNvPr>
          <p:cNvSpPr txBox="1"/>
          <p:nvPr/>
        </p:nvSpPr>
        <p:spPr>
          <a:xfrm>
            <a:off x="7540625" y="5499100"/>
            <a:ext cx="2438400" cy="2246769"/>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31434A"/>
                </a:solidFill>
              </a:rPr>
              <a:t>No snow melt</a:t>
            </a:r>
          </a:p>
          <a:p>
            <a:pPr marL="457200" indent="-457200">
              <a:buSzPct val="150000"/>
              <a:buFont typeface="Arial" panose="020B0604020202020204" pitchFamily="34" charset="0"/>
              <a:buChar char="•"/>
            </a:pPr>
            <a:r>
              <a:rPr lang="en-GB" sz="2000" dirty="0">
                <a:solidFill>
                  <a:srgbClr val="E5E3E3"/>
                </a:solidFill>
              </a:rPr>
              <a:t>Difference observed - observed</a:t>
            </a:r>
          </a:p>
          <a:p>
            <a:pPr marL="457200" indent="-457200">
              <a:buSzPct val="150000"/>
              <a:buFont typeface="Arial" panose="020B0604020202020204" pitchFamily="34" charset="0"/>
              <a:buChar char="•"/>
            </a:pPr>
            <a:r>
              <a:rPr lang="en-GB" sz="2000" dirty="0">
                <a:solidFill>
                  <a:srgbClr val="E5E3E3"/>
                </a:solidFill>
              </a:rPr>
              <a:t>Difference modelled - observed</a:t>
            </a:r>
            <a:endParaRPr lang="en-US" sz="2000" dirty="0">
              <a:solidFill>
                <a:srgbClr val="E5E3E3"/>
              </a:solidFill>
            </a:endParaRPr>
          </a:p>
        </p:txBody>
      </p:sp>
      <p:sp>
        <p:nvSpPr>
          <p:cNvPr id="13" name="TextBox 12">
            <a:extLst>
              <a:ext uri="{FF2B5EF4-FFF2-40B4-BE49-F238E27FC236}">
                <a16:creationId xmlns:a16="http://schemas.microsoft.com/office/drawing/2014/main" id="{9DCF57FF-D6BA-6416-09E0-49794F14DBE6}"/>
              </a:ext>
            </a:extLst>
          </p:cNvPr>
          <p:cNvSpPr txBox="1"/>
          <p:nvPr/>
        </p:nvSpPr>
        <p:spPr>
          <a:xfrm>
            <a:off x="12071782" y="5486400"/>
            <a:ext cx="2438400" cy="1323439"/>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Linear regression</a:t>
            </a:r>
          </a:p>
          <a:p>
            <a:pPr marL="457200" indent="-457200">
              <a:buSzPct val="150000"/>
              <a:buFont typeface="Arial" panose="020B0604020202020204" pitchFamily="34" charset="0"/>
              <a:buChar char="•"/>
            </a:pPr>
            <a:r>
              <a:rPr lang="en-GB" sz="2000" dirty="0">
                <a:solidFill>
                  <a:srgbClr val="E5E3E3"/>
                </a:solidFill>
              </a:rPr>
              <a:t>More complex model</a:t>
            </a:r>
            <a:endParaRPr lang="en-US" sz="2000" dirty="0">
              <a:solidFill>
                <a:srgbClr val="E5E3E3"/>
              </a:solidFill>
            </a:endParaRPr>
          </a:p>
        </p:txBody>
      </p:sp>
      <p:sp>
        <p:nvSpPr>
          <p:cNvPr id="6" name="Rectangle 5">
            <a:hlinkClick r:id="rId6" action="ppaction://hlinksldjump"/>
            <a:extLst>
              <a:ext uri="{FF2B5EF4-FFF2-40B4-BE49-F238E27FC236}">
                <a16:creationId xmlns:a16="http://schemas.microsoft.com/office/drawing/2014/main" id="{AB39B1B9-671C-D4EF-1434-EB320C559C42}"/>
              </a:ext>
            </a:extLst>
          </p:cNvPr>
          <p:cNvSpPr/>
          <p:nvPr/>
        </p:nvSpPr>
        <p:spPr>
          <a:xfrm>
            <a:off x="7521946" y="5486400"/>
            <a:ext cx="2457079" cy="3556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hlinkClick r:id="rId7" action="ppaction://hlinksldjump"/>
            <a:extLst>
              <a:ext uri="{FF2B5EF4-FFF2-40B4-BE49-F238E27FC236}">
                <a16:creationId xmlns:a16="http://schemas.microsoft.com/office/drawing/2014/main" id="{E15369C4-D252-D822-7E8B-12EB8A3F09F0}"/>
              </a:ext>
            </a:extLst>
          </p:cNvPr>
          <p:cNvSpPr/>
          <p:nvPr/>
        </p:nvSpPr>
        <p:spPr>
          <a:xfrm>
            <a:off x="7521945" y="5842000"/>
            <a:ext cx="2457079" cy="8763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hlinkClick r:id="rId8" action="ppaction://hlinksldjump"/>
            <a:extLst>
              <a:ext uri="{FF2B5EF4-FFF2-40B4-BE49-F238E27FC236}">
                <a16:creationId xmlns:a16="http://schemas.microsoft.com/office/drawing/2014/main" id="{DACD1027-FAAF-F543-D4B5-8F46F97711E3}"/>
              </a:ext>
            </a:extLst>
          </p:cNvPr>
          <p:cNvSpPr/>
          <p:nvPr/>
        </p:nvSpPr>
        <p:spPr>
          <a:xfrm>
            <a:off x="7521944" y="6718300"/>
            <a:ext cx="2457079" cy="13437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hlinkClick r:id="rId9" action="ppaction://hlinksldjump"/>
            <a:extLst>
              <a:ext uri="{FF2B5EF4-FFF2-40B4-BE49-F238E27FC236}">
                <a16:creationId xmlns:a16="http://schemas.microsoft.com/office/drawing/2014/main" id="{06A7EF0B-B60E-A950-A65F-F238E880F996}"/>
              </a:ext>
            </a:extLst>
          </p:cNvPr>
          <p:cNvSpPr/>
          <p:nvPr/>
        </p:nvSpPr>
        <p:spPr>
          <a:xfrm>
            <a:off x="12012984" y="5466049"/>
            <a:ext cx="2457079" cy="7305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hlinkClick r:id="rId10" action="ppaction://hlinksldjump"/>
            <a:extLst>
              <a:ext uri="{FF2B5EF4-FFF2-40B4-BE49-F238E27FC236}">
                <a16:creationId xmlns:a16="http://schemas.microsoft.com/office/drawing/2014/main" id="{50A0A43F-D1F6-66E6-CBD2-D0047922D548}"/>
              </a:ext>
            </a:extLst>
          </p:cNvPr>
          <p:cNvSpPr/>
          <p:nvPr/>
        </p:nvSpPr>
        <p:spPr>
          <a:xfrm>
            <a:off x="12012984" y="6148119"/>
            <a:ext cx="2457079" cy="86557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41925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7A7D42-895E-2316-DD2E-1BE691CAD4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B3C456-0855-14B5-773F-C1B0A9B38D9B}"/>
              </a:ext>
            </a:extLst>
          </p:cNvPr>
          <p:cNvSpPr>
            <a:spLocks noGrp="1"/>
          </p:cNvSpPr>
          <p:nvPr>
            <p:ph type="title"/>
          </p:nvPr>
        </p:nvSpPr>
        <p:spPr/>
        <p:txBody>
          <a:bodyPr/>
          <a:lstStyle/>
          <a:p>
            <a:r>
              <a:rPr lang="en-GB" dirty="0"/>
              <a:t>Soil water</a:t>
            </a:r>
            <a:endParaRPr lang="en-US" dirty="0"/>
          </a:p>
        </p:txBody>
      </p:sp>
      <p:sp>
        <p:nvSpPr>
          <p:cNvPr id="5" name="Rectangle 4">
            <a:hlinkClick r:id="rId2" action="ppaction://hlinksldjump"/>
            <a:extLst>
              <a:ext uri="{FF2B5EF4-FFF2-40B4-BE49-F238E27FC236}">
                <a16:creationId xmlns:a16="http://schemas.microsoft.com/office/drawing/2014/main" id="{FB6A8BFD-0546-7902-4500-07C2F0DEE80E}"/>
              </a:ext>
            </a:extLst>
          </p:cNvPr>
          <p:cNvSpPr/>
          <p:nvPr/>
        </p:nvSpPr>
        <p:spPr>
          <a:xfrm>
            <a:off x="12804464" y="-33368"/>
            <a:ext cx="2369120"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hlinkClick r:id="rId3" action="ppaction://hlinksldjump"/>
            <a:extLst>
              <a:ext uri="{FF2B5EF4-FFF2-40B4-BE49-F238E27FC236}">
                <a16:creationId xmlns:a16="http://schemas.microsoft.com/office/drawing/2014/main" id="{E1FDA689-68EF-2F9C-E5B5-3E799C234A6B}"/>
              </a:ext>
            </a:extLst>
          </p:cNvPr>
          <p:cNvSpPr/>
          <p:nvPr/>
        </p:nvSpPr>
        <p:spPr>
          <a:xfrm>
            <a:off x="0" y="0"/>
            <a:ext cx="12804463"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5D43D2C6-9BEC-E076-F8A3-9CE37B4F9A80}"/>
              </a:ext>
            </a:extLst>
          </p:cNvPr>
          <p:cNvPicPr>
            <a:picLocks noChangeAspect="1"/>
          </p:cNvPicPr>
          <p:nvPr/>
        </p:nvPicPr>
        <p:blipFill>
          <a:blip r:embed="rId4"/>
          <a:stretch>
            <a:fillRect/>
          </a:stretch>
        </p:blipFill>
        <p:spPr>
          <a:xfrm>
            <a:off x="2578691" y="1691510"/>
            <a:ext cx="12168028" cy="6562282"/>
          </a:xfrm>
          <a:prstGeom prst="rect">
            <a:avLst/>
          </a:prstGeom>
        </p:spPr>
      </p:pic>
      <p:sp>
        <p:nvSpPr>
          <p:cNvPr id="9" name="TextBox 8">
            <a:extLst>
              <a:ext uri="{FF2B5EF4-FFF2-40B4-BE49-F238E27FC236}">
                <a16:creationId xmlns:a16="http://schemas.microsoft.com/office/drawing/2014/main" id="{F9CC66BB-ABDE-14CE-168D-4C2796912485}"/>
              </a:ext>
            </a:extLst>
          </p:cNvPr>
          <p:cNvSpPr txBox="1"/>
          <p:nvPr/>
        </p:nvSpPr>
        <p:spPr>
          <a:xfrm>
            <a:off x="112889" y="1487651"/>
            <a:ext cx="3172178" cy="4708981"/>
          </a:xfrm>
          <a:prstGeom prst="rect">
            <a:avLst/>
          </a:prstGeom>
          <a:noFill/>
        </p:spPr>
        <p:txBody>
          <a:bodyPr wrap="square" rtlCol="0">
            <a:spAutoFit/>
          </a:bodyPr>
          <a:lstStyle/>
          <a:p>
            <a:r>
              <a:rPr lang="en-GB" sz="2000" dirty="0"/>
              <a:t>INPUT VARIABLES</a:t>
            </a:r>
          </a:p>
          <a:p>
            <a:endParaRPr lang="en-GB" sz="2000" dirty="0"/>
          </a:p>
          <a:p>
            <a:pPr marL="342900" indent="-342900">
              <a:buFont typeface="Arial" panose="020B0604020202020204" pitchFamily="34" charset="0"/>
              <a:buChar char="•"/>
            </a:pPr>
            <a:r>
              <a:rPr lang="en-GB" sz="2000" dirty="0" err="1">
                <a:solidFill>
                  <a:srgbClr val="CEA2A2"/>
                </a:solidFill>
              </a:rPr>
              <a:t>P</a:t>
            </a:r>
            <a:r>
              <a:rPr lang="en-GB" sz="2000" baseline="-25000" dirty="0" err="1">
                <a:solidFill>
                  <a:srgbClr val="CEA2A2"/>
                </a:solidFill>
              </a:rPr>
              <a:t>daily</a:t>
            </a:r>
            <a:endParaRPr lang="en-GB" sz="2000" baseline="-25000" dirty="0">
              <a:solidFill>
                <a:srgbClr val="CEA2A2"/>
              </a:solidFill>
            </a:endParaRPr>
          </a:p>
          <a:p>
            <a:pPr marL="342900" indent="-342900">
              <a:buFont typeface="Arial" panose="020B0604020202020204" pitchFamily="34" charset="0"/>
              <a:buChar char="•"/>
            </a:pPr>
            <a:r>
              <a:rPr lang="en-GB" sz="2000" dirty="0">
                <a:solidFill>
                  <a:srgbClr val="CEA2A2"/>
                </a:solidFill>
              </a:rPr>
              <a:t>E</a:t>
            </a:r>
            <a:r>
              <a:rPr lang="en-GB" sz="2000" baseline="-25000" dirty="0">
                <a:solidFill>
                  <a:srgbClr val="CEA2A2"/>
                </a:solidFill>
              </a:rPr>
              <a:t>i</a:t>
            </a:r>
            <a:endParaRPr lang="en-GB" sz="2000" dirty="0">
              <a:solidFill>
                <a:srgbClr val="CEA2A2"/>
              </a:solidFill>
            </a:endParaRPr>
          </a:p>
          <a:p>
            <a:pPr marL="342900" indent="-342900">
              <a:buFont typeface="Arial" panose="020B0604020202020204" pitchFamily="34" charset="0"/>
              <a:buChar char="•"/>
            </a:pPr>
            <a:r>
              <a:rPr lang="en-GB" sz="2000" dirty="0">
                <a:solidFill>
                  <a:srgbClr val="CEA2A2"/>
                </a:solidFill>
              </a:rPr>
              <a:t>Snow mask</a:t>
            </a:r>
          </a:p>
          <a:p>
            <a:pPr marL="342900" indent="-342900">
              <a:buFont typeface="Arial" panose="020B0604020202020204" pitchFamily="34" charset="0"/>
              <a:buChar char="•"/>
            </a:pPr>
            <a:r>
              <a:rPr lang="en-GB" sz="2000" dirty="0">
                <a:solidFill>
                  <a:srgbClr val="CEA2A2"/>
                </a:solidFill>
              </a:rPr>
              <a:t>θ</a:t>
            </a:r>
            <a:r>
              <a:rPr lang="en-GB" sz="2000" baseline="-25000" dirty="0">
                <a:solidFill>
                  <a:srgbClr val="CEA2A2"/>
                </a:solidFill>
              </a:rPr>
              <a:t>1</a:t>
            </a:r>
            <a:r>
              <a:rPr lang="en-GB" sz="2000" dirty="0">
                <a:solidFill>
                  <a:srgbClr val="CEA2A2"/>
                </a:solidFill>
              </a:rPr>
              <a:t>, </a:t>
            </a:r>
            <a:r>
              <a:rPr lang="el-GR" sz="2000" dirty="0">
                <a:solidFill>
                  <a:srgbClr val="CEA2A2"/>
                </a:solidFill>
              </a:rPr>
              <a:t>θ</a:t>
            </a:r>
            <a:r>
              <a:rPr lang="en-GB" sz="2000" baseline="-25000" dirty="0">
                <a:solidFill>
                  <a:srgbClr val="CEA2A2"/>
                </a:solidFill>
              </a:rPr>
              <a:t>2</a:t>
            </a:r>
            <a:r>
              <a:rPr lang="en-GB" sz="2000" dirty="0">
                <a:solidFill>
                  <a:srgbClr val="CEA2A2"/>
                </a:solidFill>
              </a:rPr>
              <a:t>, </a:t>
            </a:r>
            <a:r>
              <a:rPr lang="el-GR" sz="2000" dirty="0">
                <a:solidFill>
                  <a:srgbClr val="CEA2A2"/>
                </a:solidFill>
              </a:rPr>
              <a:t>θ</a:t>
            </a:r>
            <a:r>
              <a:rPr lang="en-GB" sz="2000" baseline="-25000" dirty="0">
                <a:solidFill>
                  <a:srgbClr val="CEA2A2"/>
                </a:solidFill>
              </a:rPr>
              <a:t>3</a:t>
            </a:r>
            <a:endParaRPr lang="en-GB" sz="2000" dirty="0">
              <a:solidFill>
                <a:srgbClr val="CEA2A2"/>
              </a:solidFill>
            </a:endParaRPr>
          </a:p>
          <a:p>
            <a:pPr marL="342900" indent="-342900">
              <a:buFont typeface="Arial" panose="020B0604020202020204" pitchFamily="34" charset="0"/>
              <a:buChar char="•"/>
            </a:pPr>
            <a:r>
              <a:rPr lang="en-GB" sz="2000" dirty="0">
                <a:solidFill>
                  <a:srgbClr val="CEA2A2"/>
                </a:solidFill>
              </a:rPr>
              <a:t>API</a:t>
            </a:r>
            <a:r>
              <a:rPr lang="en-GB" sz="2000" baseline="-25000" dirty="0">
                <a:solidFill>
                  <a:srgbClr val="CEA2A2"/>
                </a:solidFill>
              </a:rPr>
              <a:t>t-1</a:t>
            </a:r>
          </a:p>
          <a:p>
            <a:pPr marL="342900" indent="-342900">
              <a:buFont typeface="Arial" panose="020B0604020202020204" pitchFamily="34" charset="0"/>
              <a:buChar char="•"/>
            </a:pPr>
            <a:r>
              <a:rPr lang="en-GB" sz="2000" dirty="0" err="1">
                <a:solidFill>
                  <a:srgbClr val="CEA2A2"/>
                </a:solidFill>
              </a:rPr>
              <a:t>SM</a:t>
            </a:r>
            <a:r>
              <a:rPr lang="en-GB" sz="2000" baseline="-25000" dirty="0" err="1">
                <a:solidFill>
                  <a:srgbClr val="CEA2A2"/>
                </a:solidFill>
              </a:rPr>
              <a:t>a</a:t>
            </a:r>
            <a:endParaRPr lang="en-GB" sz="2000" dirty="0">
              <a:solidFill>
                <a:srgbClr val="CEA2A2"/>
              </a:solidFill>
            </a:endParaRPr>
          </a:p>
          <a:p>
            <a:pPr marL="342900" indent="-342900">
              <a:buFont typeface="Arial" panose="020B0604020202020204" pitchFamily="34" charset="0"/>
              <a:buChar char="•"/>
            </a:pPr>
            <a:r>
              <a:rPr lang="en-GB" sz="2000" dirty="0">
                <a:solidFill>
                  <a:srgbClr val="CEA2A2"/>
                </a:solidFill>
              </a:rPr>
              <a:t>TWS</a:t>
            </a:r>
          </a:p>
          <a:p>
            <a:pPr marL="342900" indent="-342900">
              <a:buFont typeface="Arial" panose="020B0604020202020204" pitchFamily="34" charset="0"/>
              <a:buChar char="•"/>
            </a:pPr>
            <a:endParaRPr lang="en-GB" sz="2000" dirty="0">
              <a:solidFill>
                <a:srgbClr val="CEA2A2"/>
              </a:solidFill>
            </a:endParaRPr>
          </a:p>
          <a:p>
            <a:pPr marL="342900" indent="-342900">
              <a:buFont typeface="Arial" panose="020B0604020202020204" pitchFamily="34" charset="0"/>
              <a:buChar char="•"/>
            </a:pPr>
            <a:r>
              <a:rPr lang="en-GB" sz="2000" dirty="0">
                <a:solidFill>
                  <a:srgbClr val="CEA2A2"/>
                </a:solidFill>
              </a:rPr>
              <a:t>SWE</a:t>
            </a:r>
          </a:p>
          <a:p>
            <a:pPr marL="342900" indent="-342900">
              <a:buFont typeface="Arial" panose="020B0604020202020204" pitchFamily="34" charset="0"/>
              <a:buChar char="•"/>
            </a:pPr>
            <a:r>
              <a:rPr lang="en-GB" sz="2000" dirty="0">
                <a:solidFill>
                  <a:srgbClr val="E5E3E3"/>
                </a:solidFill>
              </a:rPr>
              <a:t>T</a:t>
            </a:r>
            <a:r>
              <a:rPr lang="en-GB" sz="2000" baseline="-25000" dirty="0">
                <a:solidFill>
                  <a:srgbClr val="E5E3E3"/>
                </a:solidFill>
              </a:rPr>
              <a:t>a</a:t>
            </a:r>
            <a:endParaRPr lang="en-GB" sz="2000" dirty="0">
              <a:solidFill>
                <a:srgbClr val="E5E3E3"/>
              </a:solidFill>
            </a:endParaRPr>
          </a:p>
          <a:p>
            <a:pPr marL="342900" indent="-342900">
              <a:buFont typeface="Arial" panose="020B0604020202020204" pitchFamily="34" charset="0"/>
              <a:buChar char="•"/>
            </a:pPr>
            <a:r>
              <a:rPr lang="en-GB" sz="2000" dirty="0">
                <a:solidFill>
                  <a:srgbClr val="CEA2A2"/>
                </a:solidFill>
              </a:rPr>
              <a:t>E</a:t>
            </a:r>
            <a:r>
              <a:rPr lang="en-GB" sz="2000" baseline="-25000" dirty="0">
                <a:solidFill>
                  <a:srgbClr val="CEA2A2"/>
                </a:solidFill>
              </a:rPr>
              <a:t>s</a:t>
            </a:r>
            <a:endParaRPr lang="en-GB" sz="2000" dirty="0">
              <a:solidFill>
                <a:srgbClr val="CEA2A2"/>
              </a:solidFill>
            </a:endParaRPr>
          </a:p>
          <a:p>
            <a:pPr marL="342900" indent="-342900">
              <a:buFont typeface="Arial" panose="020B0604020202020204" pitchFamily="34" charset="0"/>
              <a:buChar char="•"/>
            </a:pPr>
            <a:r>
              <a:rPr lang="en-GB" sz="2000" dirty="0">
                <a:solidFill>
                  <a:srgbClr val="E5E3E3"/>
                </a:solidFill>
              </a:rPr>
              <a:t>Clay content</a:t>
            </a:r>
          </a:p>
          <a:p>
            <a:pPr marL="342900" indent="-342900">
              <a:buFont typeface="Arial" panose="020B0604020202020204" pitchFamily="34" charset="0"/>
              <a:buChar char="•"/>
            </a:pPr>
            <a:r>
              <a:rPr lang="en-GB" sz="2000" dirty="0">
                <a:solidFill>
                  <a:srgbClr val="E5E3E3"/>
                </a:solidFill>
              </a:rPr>
              <a:t>Sand content</a:t>
            </a:r>
          </a:p>
        </p:txBody>
      </p:sp>
      <p:sp>
        <p:nvSpPr>
          <p:cNvPr id="10" name="Rectangle 9">
            <a:hlinkClick r:id="rId5" action="ppaction://hlinksldjump"/>
            <a:extLst>
              <a:ext uri="{FF2B5EF4-FFF2-40B4-BE49-F238E27FC236}">
                <a16:creationId xmlns:a16="http://schemas.microsoft.com/office/drawing/2014/main" id="{5CF119C4-EF2E-F881-4F7B-95DA6209355D}"/>
              </a:ext>
            </a:extLst>
          </p:cNvPr>
          <p:cNvSpPr/>
          <p:nvPr/>
        </p:nvSpPr>
        <p:spPr>
          <a:xfrm>
            <a:off x="15207454" y="-32869"/>
            <a:ext cx="2133602"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C361940-8FDF-6874-4EBD-5A08BAB63949}"/>
              </a:ext>
            </a:extLst>
          </p:cNvPr>
          <p:cNvSpPr/>
          <p:nvPr/>
        </p:nvSpPr>
        <p:spPr>
          <a:xfrm>
            <a:off x="2870200" y="5537200"/>
            <a:ext cx="2628900" cy="29871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F83FB27-EA77-0F25-39AF-2FFE225E6D4C}"/>
              </a:ext>
            </a:extLst>
          </p:cNvPr>
          <p:cNvSpPr txBox="1"/>
          <p:nvPr/>
        </p:nvSpPr>
        <p:spPr>
          <a:xfrm>
            <a:off x="7540625" y="5499100"/>
            <a:ext cx="2438400" cy="2246769"/>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No snow melt</a:t>
            </a:r>
          </a:p>
          <a:p>
            <a:pPr marL="457200" indent="-457200">
              <a:buSzPct val="150000"/>
              <a:buFont typeface="Arial" panose="020B0604020202020204" pitchFamily="34" charset="0"/>
              <a:buChar char="•"/>
            </a:pPr>
            <a:r>
              <a:rPr lang="en-GB" sz="2000" dirty="0">
                <a:solidFill>
                  <a:srgbClr val="31434A"/>
                </a:solidFill>
              </a:rPr>
              <a:t>Difference observed - observed</a:t>
            </a:r>
          </a:p>
          <a:p>
            <a:pPr marL="457200" indent="-457200">
              <a:buSzPct val="150000"/>
              <a:buFont typeface="Arial" panose="020B0604020202020204" pitchFamily="34" charset="0"/>
              <a:buChar char="•"/>
            </a:pPr>
            <a:r>
              <a:rPr lang="en-GB" sz="2000" dirty="0">
                <a:solidFill>
                  <a:srgbClr val="E5E3E3"/>
                </a:solidFill>
              </a:rPr>
              <a:t>Difference modelled - observed</a:t>
            </a:r>
            <a:endParaRPr lang="en-US" sz="2000" dirty="0">
              <a:solidFill>
                <a:srgbClr val="E5E3E3"/>
              </a:solidFill>
            </a:endParaRPr>
          </a:p>
        </p:txBody>
      </p:sp>
      <p:sp>
        <p:nvSpPr>
          <p:cNvPr id="13" name="TextBox 12">
            <a:extLst>
              <a:ext uri="{FF2B5EF4-FFF2-40B4-BE49-F238E27FC236}">
                <a16:creationId xmlns:a16="http://schemas.microsoft.com/office/drawing/2014/main" id="{A6CF691D-7783-3CA9-B7C9-02449FC61B65}"/>
              </a:ext>
            </a:extLst>
          </p:cNvPr>
          <p:cNvSpPr txBox="1"/>
          <p:nvPr/>
        </p:nvSpPr>
        <p:spPr>
          <a:xfrm>
            <a:off x="12071782" y="5486400"/>
            <a:ext cx="2438400" cy="1323439"/>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Linear regression</a:t>
            </a:r>
          </a:p>
          <a:p>
            <a:pPr marL="457200" indent="-457200">
              <a:buSzPct val="150000"/>
              <a:buFont typeface="Arial" panose="020B0604020202020204" pitchFamily="34" charset="0"/>
              <a:buChar char="•"/>
            </a:pPr>
            <a:r>
              <a:rPr lang="en-GB" sz="2000" dirty="0">
                <a:solidFill>
                  <a:srgbClr val="E5E3E3"/>
                </a:solidFill>
              </a:rPr>
              <a:t>More complex model</a:t>
            </a:r>
            <a:endParaRPr lang="en-US" sz="2000" dirty="0">
              <a:solidFill>
                <a:srgbClr val="E5E3E3"/>
              </a:solidFill>
            </a:endParaRPr>
          </a:p>
        </p:txBody>
      </p:sp>
      <p:sp>
        <p:nvSpPr>
          <p:cNvPr id="3" name="Rectangle 2">
            <a:hlinkClick r:id="rId6" action="ppaction://hlinksldjump"/>
            <a:extLst>
              <a:ext uri="{FF2B5EF4-FFF2-40B4-BE49-F238E27FC236}">
                <a16:creationId xmlns:a16="http://schemas.microsoft.com/office/drawing/2014/main" id="{20A4CF9F-AA13-BF6D-15D7-1B53D71D6415}"/>
              </a:ext>
            </a:extLst>
          </p:cNvPr>
          <p:cNvSpPr/>
          <p:nvPr/>
        </p:nvSpPr>
        <p:spPr>
          <a:xfrm>
            <a:off x="7521946" y="5486400"/>
            <a:ext cx="2457079" cy="3556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hlinkClick r:id="rId7" action="ppaction://hlinksldjump"/>
            <a:extLst>
              <a:ext uri="{FF2B5EF4-FFF2-40B4-BE49-F238E27FC236}">
                <a16:creationId xmlns:a16="http://schemas.microsoft.com/office/drawing/2014/main" id="{D9846881-6CEC-BC97-81AD-AA081316A353}"/>
              </a:ext>
            </a:extLst>
          </p:cNvPr>
          <p:cNvSpPr/>
          <p:nvPr/>
        </p:nvSpPr>
        <p:spPr>
          <a:xfrm>
            <a:off x="7521945" y="5842000"/>
            <a:ext cx="2457079" cy="8763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hlinkClick r:id="rId8" action="ppaction://hlinksldjump"/>
            <a:extLst>
              <a:ext uri="{FF2B5EF4-FFF2-40B4-BE49-F238E27FC236}">
                <a16:creationId xmlns:a16="http://schemas.microsoft.com/office/drawing/2014/main" id="{D456267E-5D7E-B906-8F52-9D44D011FFA9}"/>
              </a:ext>
            </a:extLst>
          </p:cNvPr>
          <p:cNvSpPr/>
          <p:nvPr/>
        </p:nvSpPr>
        <p:spPr>
          <a:xfrm>
            <a:off x="7521944" y="6718300"/>
            <a:ext cx="2457079" cy="13437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hlinkClick r:id="rId9" action="ppaction://hlinksldjump"/>
            <a:extLst>
              <a:ext uri="{FF2B5EF4-FFF2-40B4-BE49-F238E27FC236}">
                <a16:creationId xmlns:a16="http://schemas.microsoft.com/office/drawing/2014/main" id="{DF5D2DBE-6FA1-0BC0-F8A7-1DE97285DFCF}"/>
              </a:ext>
            </a:extLst>
          </p:cNvPr>
          <p:cNvSpPr/>
          <p:nvPr/>
        </p:nvSpPr>
        <p:spPr>
          <a:xfrm>
            <a:off x="12012984" y="5466049"/>
            <a:ext cx="2457079" cy="7305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hlinkClick r:id="rId10" action="ppaction://hlinksldjump"/>
            <a:extLst>
              <a:ext uri="{FF2B5EF4-FFF2-40B4-BE49-F238E27FC236}">
                <a16:creationId xmlns:a16="http://schemas.microsoft.com/office/drawing/2014/main" id="{3F5FCC92-B249-221B-6A37-624F3F2D24E7}"/>
              </a:ext>
            </a:extLst>
          </p:cNvPr>
          <p:cNvSpPr/>
          <p:nvPr/>
        </p:nvSpPr>
        <p:spPr>
          <a:xfrm>
            <a:off x="12012984" y="6148119"/>
            <a:ext cx="2457079" cy="86557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49415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2F3E81-4AB6-9C76-CBBF-03EB873433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19BB2B-1043-5088-1867-81904B8B5C15}"/>
              </a:ext>
            </a:extLst>
          </p:cNvPr>
          <p:cNvSpPr>
            <a:spLocks noGrp="1"/>
          </p:cNvSpPr>
          <p:nvPr>
            <p:ph type="title"/>
          </p:nvPr>
        </p:nvSpPr>
        <p:spPr/>
        <p:txBody>
          <a:bodyPr/>
          <a:lstStyle/>
          <a:p>
            <a:r>
              <a:rPr lang="en-GB" dirty="0"/>
              <a:t>Soil water</a:t>
            </a:r>
            <a:endParaRPr lang="en-US" dirty="0"/>
          </a:p>
        </p:txBody>
      </p:sp>
      <p:sp>
        <p:nvSpPr>
          <p:cNvPr id="5" name="Rectangle 4">
            <a:hlinkClick r:id="rId2" action="ppaction://hlinksldjump"/>
            <a:extLst>
              <a:ext uri="{FF2B5EF4-FFF2-40B4-BE49-F238E27FC236}">
                <a16:creationId xmlns:a16="http://schemas.microsoft.com/office/drawing/2014/main" id="{0B3307A4-7CE6-7AD1-A18C-35439F5A6912}"/>
              </a:ext>
            </a:extLst>
          </p:cNvPr>
          <p:cNvSpPr/>
          <p:nvPr/>
        </p:nvSpPr>
        <p:spPr>
          <a:xfrm>
            <a:off x="12804464" y="-33368"/>
            <a:ext cx="2369120"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hlinkClick r:id="rId3" action="ppaction://hlinksldjump"/>
            <a:extLst>
              <a:ext uri="{FF2B5EF4-FFF2-40B4-BE49-F238E27FC236}">
                <a16:creationId xmlns:a16="http://schemas.microsoft.com/office/drawing/2014/main" id="{5367C108-2D43-2B65-E265-E3818179669C}"/>
              </a:ext>
            </a:extLst>
          </p:cNvPr>
          <p:cNvSpPr/>
          <p:nvPr/>
        </p:nvSpPr>
        <p:spPr>
          <a:xfrm>
            <a:off x="0" y="0"/>
            <a:ext cx="12804463"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23EE0A80-7764-D0A2-177A-2057C845C12F}"/>
              </a:ext>
            </a:extLst>
          </p:cNvPr>
          <p:cNvPicPr>
            <a:picLocks noChangeAspect="1"/>
          </p:cNvPicPr>
          <p:nvPr/>
        </p:nvPicPr>
        <p:blipFill>
          <a:blip r:embed="rId4"/>
          <a:stretch>
            <a:fillRect/>
          </a:stretch>
        </p:blipFill>
        <p:spPr>
          <a:xfrm>
            <a:off x="2578691" y="1691510"/>
            <a:ext cx="12168028" cy="6562282"/>
          </a:xfrm>
          <a:prstGeom prst="rect">
            <a:avLst/>
          </a:prstGeom>
        </p:spPr>
      </p:pic>
      <p:sp>
        <p:nvSpPr>
          <p:cNvPr id="9" name="TextBox 8">
            <a:extLst>
              <a:ext uri="{FF2B5EF4-FFF2-40B4-BE49-F238E27FC236}">
                <a16:creationId xmlns:a16="http://schemas.microsoft.com/office/drawing/2014/main" id="{407BE136-64C8-0476-F028-8B454FDCA677}"/>
              </a:ext>
            </a:extLst>
          </p:cNvPr>
          <p:cNvSpPr txBox="1"/>
          <p:nvPr/>
        </p:nvSpPr>
        <p:spPr>
          <a:xfrm>
            <a:off x="112889" y="1487651"/>
            <a:ext cx="3172178" cy="4708981"/>
          </a:xfrm>
          <a:prstGeom prst="rect">
            <a:avLst/>
          </a:prstGeom>
          <a:noFill/>
        </p:spPr>
        <p:txBody>
          <a:bodyPr wrap="square" rtlCol="0">
            <a:spAutoFit/>
          </a:bodyPr>
          <a:lstStyle/>
          <a:p>
            <a:r>
              <a:rPr lang="en-GB" sz="2000" dirty="0"/>
              <a:t>INPUT VARIABLES</a:t>
            </a:r>
          </a:p>
          <a:p>
            <a:endParaRPr lang="en-GB" sz="2000" dirty="0"/>
          </a:p>
          <a:p>
            <a:pPr marL="342900" indent="-342900">
              <a:buFont typeface="Arial" panose="020B0604020202020204" pitchFamily="34" charset="0"/>
              <a:buChar char="•"/>
            </a:pPr>
            <a:r>
              <a:rPr lang="en-GB" sz="2000" dirty="0" err="1">
                <a:solidFill>
                  <a:srgbClr val="CEA2A2"/>
                </a:solidFill>
              </a:rPr>
              <a:t>P</a:t>
            </a:r>
            <a:r>
              <a:rPr lang="en-GB" sz="2000" baseline="-25000" dirty="0" err="1">
                <a:solidFill>
                  <a:srgbClr val="CEA2A2"/>
                </a:solidFill>
              </a:rPr>
              <a:t>daily</a:t>
            </a:r>
            <a:endParaRPr lang="en-GB" sz="2000" baseline="-25000" dirty="0">
              <a:solidFill>
                <a:srgbClr val="CEA2A2"/>
              </a:solidFill>
            </a:endParaRPr>
          </a:p>
          <a:p>
            <a:pPr marL="342900" indent="-342900">
              <a:buFont typeface="Arial" panose="020B0604020202020204" pitchFamily="34" charset="0"/>
              <a:buChar char="•"/>
            </a:pPr>
            <a:r>
              <a:rPr lang="en-GB" sz="2000" dirty="0">
                <a:solidFill>
                  <a:srgbClr val="CEA2A2"/>
                </a:solidFill>
              </a:rPr>
              <a:t>E</a:t>
            </a:r>
            <a:r>
              <a:rPr lang="en-GB" sz="2000" baseline="-25000" dirty="0">
                <a:solidFill>
                  <a:srgbClr val="CEA2A2"/>
                </a:solidFill>
              </a:rPr>
              <a:t>i</a:t>
            </a:r>
            <a:endParaRPr lang="en-GB" sz="2000" dirty="0">
              <a:solidFill>
                <a:srgbClr val="CEA2A2"/>
              </a:solidFill>
            </a:endParaRPr>
          </a:p>
          <a:p>
            <a:pPr marL="342900" indent="-342900">
              <a:buFont typeface="Arial" panose="020B0604020202020204" pitchFamily="34" charset="0"/>
              <a:buChar char="•"/>
            </a:pPr>
            <a:r>
              <a:rPr lang="en-GB" sz="2000" dirty="0">
                <a:solidFill>
                  <a:srgbClr val="CEA2A2"/>
                </a:solidFill>
              </a:rPr>
              <a:t>Snow mask</a:t>
            </a:r>
          </a:p>
          <a:p>
            <a:pPr marL="342900" indent="-342900">
              <a:buFont typeface="Arial" panose="020B0604020202020204" pitchFamily="34" charset="0"/>
              <a:buChar char="•"/>
            </a:pPr>
            <a:r>
              <a:rPr lang="en-GB" sz="2000" dirty="0">
                <a:solidFill>
                  <a:srgbClr val="CEA2A2"/>
                </a:solidFill>
              </a:rPr>
              <a:t>θ</a:t>
            </a:r>
            <a:r>
              <a:rPr lang="en-GB" sz="2000" baseline="-25000" dirty="0">
                <a:solidFill>
                  <a:srgbClr val="CEA2A2"/>
                </a:solidFill>
              </a:rPr>
              <a:t>1</a:t>
            </a:r>
            <a:r>
              <a:rPr lang="en-GB" sz="2000" dirty="0">
                <a:solidFill>
                  <a:srgbClr val="CEA2A2"/>
                </a:solidFill>
              </a:rPr>
              <a:t>, </a:t>
            </a:r>
            <a:r>
              <a:rPr lang="el-GR" sz="2000" dirty="0">
                <a:solidFill>
                  <a:srgbClr val="CEA2A2"/>
                </a:solidFill>
              </a:rPr>
              <a:t>θ</a:t>
            </a:r>
            <a:r>
              <a:rPr lang="en-GB" sz="2000" baseline="-25000" dirty="0">
                <a:solidFill>
                  <a:srgbClr val="CEA2A2"/>
                </a:solidFill>
              </a:rPr>
              <a:t>2</a:t>
            </a:r>
            <a:r>
              <a:rPr lang="en-GB" sz="2000" dirty="0">
                <a:solidFill>
                  <a:srgbClr val="CEA2A2"/>
                </a:solidFill>
              </a:rPr>
              <a:t>, </a:t>
            </a:r>
            <a:r>
              <a:rPr lang="el-GR" sz="2000" dirty="0">
                <a:solidFill>
                  <a:srgbClr val="CEA2A2"/>
                </a:solidFill>
              </a:rPr>
              <a:t>θ</a:t>
            </a:r>
            <a:r>
              <a:rPr lang="en-GB" sz="2000" baseline="-25000" dirty="0">
                <a:solidFill>
                  <a:srgbClr val="CEA2A2"/>
                </a:solidFill>
              </a:rPr>
              <a:t>3</a:t>
            </a:r>
            <a:endParaRPr lang="en-GB" sz="2000" dirty="0">
              <a:solidFill>
                <a:srgbClr val="CEA2A2"/>
              </a:solidFill>
            </a:endParaRPr>
          </a:p>
          <a:p>
            <a:pPr marL="342900" indent="-342900">
              <a:buFont typeface="Arial" panose="020B0604020202020204" pitchFamily="34" charset="0"/>
              <a:buChar char="•"/>
            </a:pPr>
            <a:r>
              <a:rPr lang="en-GB" sz="2000" dirty="0">
                <a:solidFill>
                  <a:srgbClr val="CEA2A2"/>
                </a:solidFill>
              </a:rPr>
              <a:t>API</a:t>
            </a:r>
            <a:r>
              <a:rPr lang="en-GB" sz="2000" baseline="-25000" dirty="0">
                <a:solidFill>
                  <a:srgbClr val="CEA2A2"/>
                </a:solidFill>
              </a:rPr>
              <a:t>t-1</a:t>
            </a:r>
          </a:p>
          <a:p>
            <a:pPr marL="342900" indent="-342900">
              <a:buFont typeface="Arial" panose="020B0604020202020204" pitchFamily="34" charset="0"/>
              <a:buChar char="•"/>
            </a:pPr>
            <a:r>
              <a:rPr lang="en-GB" sz="2000" dirty="0" err="1">
                <a:solidFill>
                  <a:srgbClr val="CEA2A2"/>
                </a:solidFill>
              </a:rPr>
              <a:t>SM</a:t>
            </a:r>
            <a:r>
              <a:rPr lang="en-GB" sz="2000" baseline="-25000" dirty="0" err="1">
                <a:solidFill>
                  <a:srgbClr val="CEA2A2"/>
                </a:solidFill>
              </a:rPr>
              <a:t>a</a:t>
            </a:r>
            <a:endParaRPr lang="en-GB" sz="2000" dirty="0">
              <a:solidFill>
                <a:srgbClr val="CEA2A2"/>
              </a:solidFill>
            </a:endParaRPr>
          </a:p>
          <a:p>
            <a:pPr marL="342900" indent="-342900">
              <a:buFont typeface="Arial" panose="020B0604020202020204" pitchFamily="34" charset="0"/>
              <a:buChar char="•"/>
            </a:pPr>
            <a:r>
              <a:rPr lang="en-GB" sz="2000" dirty="0">
                <a:solidFill>
                  <a:srgbClr val="CEA2A2"/>
                </a:solidFill>
              </a:rPr>
              <a:t>TWS</a:t>
            </a:r>
          </a:p>
          <a:p>
            <a:pPr marL="342900" indent="-342900">
              <a:buFont typeface="Arial" panose="020B0604020202020204" pitchFamily="34" charset="0"/>
              <a:buChar char="•"/>
            </a:pPr>
            <a:endParaRPr lang="en-GB" sz="2000" dirty="0">
              <a:solidFill>
                <a:srgbClr val="CEA2A2"/>
              </a:solidFill>
            </a:endParaRPr>
          </a:p>
          <a:p>
            <a:pPr marL="342900" indent="-342900">
              <a:buFont typeface="Arial" panose="020B0604020202020204" pitchFamily="34" charset="0"/>
              <a:buChar char="•"/>
            </a:pPr>
            <a:r>
              <a:rPr lang="en-GB" sz="2000" dirty="0">
                <a:solidFill>
                  <a:srgbClr val="CEA2A2"/>
                </a:solidFill>
              </a:rPr>
              <a:t>SWE</a:t>
            </a:r>
          </a:p>
          <a:p>
            <a:pPr marL="342900" indent="-342900">
              <a:buFont typeface="Arial" panose="020B0604020202020204" pitchFamily="34" charset="0"/>
              <a:buChar char="•"/>
            </a:pPr>
            <a:r>
              <a:rPr lang="en-GB" sz="2000" dirty="0">
                <a:solidFill>
                  <a:srgbClr val="E5E3E3"/>
                </a:solidFill>
              </a:rPr>
              <a:t>T</a:t>
            </a:r>
            <a:r>
              <a:rPr lang="en-GB" sz="2000" baseline="-25000" dirty="0">
                <a:solidFill>
                  <a:srgbClr val="E5E3E3"/>
                </a:solidFill>
              </a:rPr>
              <a:t>a</a:t>
            </a:r>
            <a:endParaRPr lang="en-GB" sz="2000" dirty="0">
              <a:solidFill>
                <a:srgbClr val="E5E3E3"/>
              </a:solidFill>
            </a:endParaRPr>
          </a:p>
          <a:p>
            <a:pPr marL="342900" indent="-342900">
              <a:buFont typeface="Arial" panose="020B0604020202020204" pitchFamily="34" charset="0"/>
              <a:buChar char="•"/>
            </a:pPr>
            <a:r>
              <a:rPr lang="en-GB" sz="2000" dirty="0">
                <a:solidFill>
                  <a:srgbClr val="CEA2A2"/>
                </a:solidFill>
              </a:rPr>
              <a:t>E</a:t>
            </a:r>
            <a:r>
              <a:rPr lang="en-GB" sz="2000" baseline="-25000" dirty="0">
                <a:solidFill>
                  <a:srgbClr val="CEA2A2"/>
                </a:solidFill>
              </a:rPr>
              <a:t>s</a:t>
            </a:r>
            <a:endParaRPr lang="en-GB" sz="2000" dirty="0">
              <a:solidFill>
                <a:srgbClr val="CEA2A2"/>
              </a:solidFill>
            </a:endParaRPr>
          </a:p>
          <a:p>
            <a:pPr marL="342900" indent="-342900">
              <a:buFont typeface="Arial" panose="020B0604020202020204" pitchFamily="34" charset="0"/>
              <a:buChar char="•"/>
            </a:pPr>
            <a:r>
              <a:rPr lang="en-GB" sz="2000" dirty="0">
                <a:solidFill>
                  <a:srgbClr val="E5E3E3"/>
                </a:solidFill>
              </a:rPr>
              <a:t>Clay content</a:t>
            </a:r>
          </a:p>
          <a:p>
            <a:pPr marL="342900" indent="-342900">
              <a:buFont typeface="Arial" panose="020B0604020202020204" pitchFamily="34" charset="0"/>
              <a:buChar char="•"/>
            </a:pPr>
            <a:r>
              <a:rPr lang="en-GB" sz="2000" dirty="0">
                <a:solidFill>
                  <a:srgbClr val="E5E3E3"/>
                </a:solidFill>
              </a:rPr>
              <a:t>Sand content</a:t>
            </a:r>
          </a:p>
        </p:txBody>
      </p:sp>
      <p:sp>
        <p:nvSpPr>
          <p:cNvPr id="10" name="Rectangle 9">
            <a:hlinkClick r:id="rId5" action="ppaction://hlinksldjump"/>
            <a:extLst>
              <a:ext uri="{FF2B5EF4-FFF2-40B4-BE49-F238E27FC236}">
                <a16:creationId xmlns:a16="http://schemas.microsoft.com/office/drawing/2014/main" id="{6DD762EC-AC9B-F89D-C7B8-2DC19B04ECFF}"/>
              </a:ext>
            </a:extLst>
          </p:cNvPr>
          <p:cNvSpPr/>
          <p:nvPr/>
        </p:nvSpPr>
        <p:spPr>
          <a:xfrm>
            <a:off x="15207454" y="-32869"/>
            <a:ext cx="2133602"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FAD79BD-F69D-B962-4AE8-58073E7203DA}"/>
              </a:ext>
            </a:extLst>
          </p:cNvPr>
          <p:cNvSpPr/>
          <p:nvPr/>
        </p:nvSpPr>
        <p:spPr>
          <a:xfrm>
            <a:off x="2870200" y="5537200"/>
            <a:ext cx="2628900" cy="29871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465EAED-55B7-3A9F-21BA-67E4BE9936D2}"/>
              </a:ext>
            </a:extLst>
          </p:cNvPr>
          <p:cNvSpPr txBox="1"/>
          <p:nvPr/>
        </p:nvSpPr>
        <p:spPr>
          <a:xfrm>
            <a:off x="7540625" y="5499100"/>
            <a:ext cx="2438400" cy="2246769"/>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No snow melt</a:t>
            </a:r>
          </a:p>
          <a:p>
            <a:pPr marL="457200" indent="-457200">
              <a:buSzPct val="150000"/>
              <a:buFont typeface="Arial" panose="020B0604020202020204" pitchFamily="34" charset="0"/>
              <a:buChar char="•"/>
            </a:pPr>
            <a:r>
              <a:rPr lang="en-GB" sz="2000" dirty="0">
                <a:solidFill>
                  <a:srgbClr val="E5E3E3"/>
                </a:solidFill>
              </a:rPr>
              <a:t>Difference observed - observed</a:t>
            </a:r>
          </a:p>
          <a:p>
            <a:pPr marL="457200" indent="-457200">
              <a:buSzPct val="150000"/>
              <a:buFont typeface="Arial" panose="020B0604020202020204" pitchFamily="34" charset="0"/>
              <a:buChar char="•"/>
            </a:pPr>
            <a:r>
              <a:rPr lang="en-GB" sz="2000" dirty="0">
                <a:solidFill>
                  <a:srgbClr val="31434A"/>
                </a:solidFill>
              </a:rPr>
              <a:t>Difference modelled - observed</a:t>
            </a:r>
            <a:endParaRPr lang="en-US" sz="2000" dirty="0">
              <a:solidFill>
                <a:srgbClr val="31434A"/>
              </a:solidFill>
            </a:endParaRPr>
          </a:p>
        </p:txBody>
      </p:sp>
      <p:sp>
        <p:nvSpPr>
          <p:cNvPr id="13" name="TextBox 12">
            <a:extLst>
              <a:ext uri="{FF2B5EF4-FFF2-40B4-BE49-F238E27FC236}">
                <a16:creationId xmlns:a16="http://schemas.microsoft.com/office/drawing/2014/main" id="{760CB265-E3F2-0D7A-6B22-0F509E2D6305}"/>
              </a:ext>
            </a:extLst>
          </p:cNvPr>
          <p:cNvSpPr txBox="1"/>
          <p:nvPr/>
        </p:nvSpPr>
        <p:spPr>
          <a:xfrm>
            <a:off x="12071782" y="5486400"/>
            <a:ext cx="2438400" cy="1323439"/>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Linear regression</a:t>
            </a:r>
          </a:p>
          <a:p>
            <a:pPr marL="457200" indent="-457200">
              <a:buSzPct val="150000"/>
              <a:buFont typeface="Arial" panose="020B0604020202020204" pitchFamily="34" charset="0"/>
              <a:buChar char="•"/>
            </a:pPr>
            <a:r>
              <a:rPr lang="en-GB" sz="2000" dirty="0">
                <a:solidFill>
                  <a:srgbClr val="E5E3E3"/>
                </a:solidFill>
              </a:rPr>
              <a:t>More complex model</a:t>
            </a:r>
            <a:endParaRPr lang="en-US" sz="2000" dirty="0">
              <a:solidFill>
                <a:srgbClr val="E5E3E3"/>
              </a:solidFill>
            </a:endParaRPr>
          </a:p>
        </p:txBody>
      </p:sp>
      <p:sp>
        <p:nvSpPr>
          <p:cNvPr id="3" name="Rectangle 2">
            <a:hlinkClick r:id="rId6" action="ppaction://hlinksldjump"/>
            <a:extLst>
              <a:ext uri="{FF2B5EF4-FFF2-40B4-BE49-F238E27FC236}">
                <a16:creationId xmlns:a16="http://schemas.microsoft.com/office/drawing/2014/main" id="{E1A6DC85-1327-1BEC-37C7-006EEA22D058}"/>
              </a:ext>
            </a:extLst>
          </p:cNvPr>
          <p:cNvSpPr/>
          <p:nvPr/>
        </p:nvSpPr>
        <p:spPr>
          <a:xfrm>
            <a:off x="7521946" y="5486400"/>
            <a:ext cx="2457079" cy="3556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hlinkClick r:id="rId7" action="ppaction://hlinksldjump"/>
            <a:extLst>
              <a:ext uri="{FF2B5EF4-FFF2-40B4-BE49-F238E27FC236}">
                <a16:creationId xmlns:a16="http://schemas.microsoft.com/office/drawing/2014/main" id="{8C8626DE-F4A3-FFF9-F132-208731B45FBC}"/>
              </a:ext>
            </a:extLst>
          </p:cNvPr>
          <p:cNvSpPr/>
          <p:nvPr/>
        </p:nvSpPr>
        <p:spPr>
          <a:xfrm>
            <a:off x="7521945" y="5842000"/>
            <a:ext cx="2457079" cy="8763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hlinkClick r:id="rId8" action="ppaction://hlinksldjump"/>
            <a:extLst>
              <a:ext uri="{FF2B5EF4-FFF2-40B4-BE49-F238E27FC236}">
                <a16:creationId xmlns:a16="http://schemas.microsoft.com/office/drawing/2014/main" id="{26F122E8-3A38-63EC-F3D8-FAF5E91ADF52}"/>
              </a:ext>
            </a:extLst>
          </p:cNvPr>
          <p:cNvSpPr/>
          <p:nvPr/>
        </p:nvSpPr>
        <p:spPr>
          <a:xfrm>
            <a:off x="7521944" y="6718300"/>
            <a:ext cx="2457079" cy="13437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hlinkClick r:id="rId9" action="ppaction://hlinksldjump"/>
            <a:extLst>
              <a:ext uri="{FF2B5EF4-FFF2-40B4-BE49-F238E27FC236}">
                <a16:creationId xmlns:a16="http://schemas.microsoft.com/office/drawing/2014/main" id="{A81ABC11-5A58-F02C-F6E7-007D391BFE8F}"/>
              </a:ext>
            </a:extLst>
          </p:cNvPr>
          <p:cNvSpPr/>
          <p:nvPr/>
        </p:nvSpPr>
        <p:spPr>
          <a:xfrm>
            <a:off x="12012984" y="5466049"/>
            <a:ext cx="2457079" cy="7305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hlinkClick r:id="rId10" action="ppaction://hlinksldjump"/>
            <a:extLst>
              <a:ext uri="{FF2B5EF4-FFF2-40B4-BE49-F238E27FC236}">
                <a16:creationId xmlns:a16="http://schemas.microsoft.com/office/drawing/2014/main" id="{E263A9B4-F61E-879C-75D3-B1560790CAAB}"/>
              </a:ext>
            </a:extLst>
          </p:cNvPr>
          <p:cNvSpPr/>
          <p:nvPr/>
        </p:nvSpPr>
        <p:spPr>
          <a:xfrm>
            <a:off x="12012984" y="6148119"/>
            <a:ext cx="2457079" cy="86557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0378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0B5563-7A68-E3AB-6FC3-510B920021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AC7F28-7272-86D8-CE03-A32A14265CFB}"/>
              </a:ext>
            </a:extLst>
          </p:cNvPr>
          <p:cNvSpPr>
            <a:spLocks noGrp="1"/>
          </p:cNvSpPr>
          <p:nvPr>
            <p:ph type="title"/>
          </p:nvPr>
        </p:nvSpPr>
        <p:spPr/>
        <p:txBody>
          <a:bodyPr/>
          <a:lstStyle/>
          <a:p>
            <a:r>
              <a:rPr lang="en-GB" dirty="0"/>
              <a:t>Soil water</a:t>
            </a:r>
            <a:endParaRPr lang="en-US" dirty="0"/>
          </a:p>
        </p:txBody>
      </p:sp>
      <p:sp>
        <p:nvSpPr>
          <p:cNvPr id="5" name="Rectangle 4">
            <a:hlinkClick r:id="rId2" action="ppaction://hlinksldjump"/>
            <a:extLst>
              <a:ext uri="{FF2B5EF4-FFF2-40B4-BE49-F238E27FC236}">
                <a16:creationId xmlns:a16="http://schemas.microsoft.com/office/drawing/2014/main" id="{5219BCE8-BD8D-56A1-D08C-5CC082BE6964}"/>
              </a:ext>
            </a:extLst>
          </p:cNvPr>
          <p:cNvSpPr/>
          <p:nvPr/>
        </p:nvSpPr>
        <p:spPr>
          <a:xfrm>
            <a:off x="12804464" y="-33368"/>
            <a:ext cx="2369120"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hlinkClick r:id="rId3" action="ppaction://hlinksldjump"/>
            <a:extLst>
              <a:ext uri="{FF2B5EF4-FFF2-40B4-BE49-F238E27FC236}">
                <a16:creationId xmlns:a16="http://schemas.microsoft.com/office/drawing/2014/main" id="{BD0B3DEA-840A-5AC5-1240-5C21F6606F46}"/>
              </a:ext>
            </a:extLst>
          </p:cNvPr>
          <p:cNvSpPr/>
          <p:nvPr/>
        </p:nvSpPr>
        <p:spPr>
          <a:xfrm>
            <a:off x="0" y="0"/>
            <a:ext cx="12804463"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AEADC995-E9E8-933E-CEF3-14614898C29D}"/>
              </a:ext>
            </a:extLst>
          </p:cNvPr>
          <p:cNvPicPr>
            <a:picLocks noChangeAspect="1"/>
          </p:cNvPicPr>
          <p:nvPr/>
        </p:nvPicPr>
        <p:blipFill>
          <a:blip r:embed="rId4"/>
          <a:stretch>
            <a:fillRect/>
          </a:stretch>
        </p:blipFill>
        <p:spPr>
          <a:xfrm>
            <a:off x="2578691" y="1691510"/>
            <a:ext cx="12168028" cy="6562282"/>
          </a:xfrm>
          <a:prstGeom prst="rect">
            <a:avLst/>
          </a:prstGeom>
        </p:spPr>
      </p:pic>
      <p:sp>
        <p:nvSpPr>
          <p:cNvPr id="9" name="TextBox 8">
            <a:extLst>
              <a:ext uri="{FF2B5EF4-FFF2-40B4-BE49-F238E27FC236}">
                <a16:creationId xmlns:a16="http://schemas.microsoft.com/office/drawing/2014/main" id="{D6F41BF6-9330-C2B2-2D0F-E4B8ECC8D117}"/>
              </a:ext>
            </a:extLst>
          </p:cNvPr>
          <p:cNvSpPr txBox="1"/>
          <p:nvPr/>
        </p:nvSpPr>
        <p:spPr>
          <a:xfrm>
            <a:off x="112889" y="1487651"/>
            <a:ext cx="3172178" cy="4708981"/>
          </a:xfrm>
          <a:prstGeom prst="rect">
            <a:avLst/>
          </a:prstGeom>
          <a:noFill/>
        </p:spPr>
        <p:txBody>
          <a:bodyPr wrap="square" rtlCol="0">
            <a:spAutoFit/>
          </a:bodyPr>
          <a:lstStyle/>
          <a:p>
            <a:r>
              <a:rPr lang="en-GB" sz="2000" dirty="0"/>
              <a:t>INPUT VARIABLES</a:t>
            </a:r>
          </a:p>
          <a:p>
            <a:endParaRPr lang="en-GB" sz="2000" dirty="0"/>
          </a:p>
          <a:p>
            <a:pPr marL="342900" indent="-342900">
              <a:buFont typeface="Arial" panose="020B0604020202020204" pitchFamily="34" charset="0"/>
              <a:buChar char="•"/>
            </a:pPr>
            <a:r>
              <a:rPr lang="en-GB" sz="2000" dirty="0" err="1">
                <a:solidFill>
                  <a:srgbClr val="CEA2A2"/>
                </a:solidFill>
              </a:rPr>
              <a:t>P</a:t>
            </a:r>
            <a:r>
              <a:rPr lang="en-GB" sz="2000" baseline="-25000" dirty="0" err="1">
                <a:solidFill>
                  <a:srgbClr val="CEA2A2"/>
                </a:solidFill>
              </a:rPr>
              <a:t>daily</a:t>
            </a:r>
            <a:endParaRPr lang="en-GB" sz="2000" baseline="-25000" dirty="0">
              <a:solidFill>
                <a:srgbClr val="CEA2A2"/>
              </a:solidFill>
            </a:endParaRPr>
          </a:p>
          <a:p>
            <a:pPr marL="342900" indent="-342900">
              <a:buFont typeface="Arial" panose="020B0604020202020204" pitchFamily="34" charset="0"/>
              <a:buChar char="•"/>
            </a:pPr>
            <a:r>
              <a:rPr lang="en-GB" sz="2000" dirty="0">
                <a:solidFill>
                  <a:srgbClr val="CEA2A2"/>
                </a:solidFill>
              </a:rPr>
              <a:t>E</a:t>
            </a:r>
            <a:r>
              <a:rPr lang="en-GB" sz="2000" baseline="-25000" dirty="0">
                <a:solidFill>
                  <a:srgbClr val="CEA2A2"/>
                </a:solidFill>
              </a:rPr>
              <a:t>i</a:t>
            </a:r>
            <a:endParaRPr lang="en-GB" sz="2000" dirty="0">
              <a:solidFill>
                <a:srgbClr val="CEA2A2"/>
              </a:solidFill>
            </a:endParaRPr>
          </a:p>
          <a:p>
            <a:pPr marL="342900" indent="-342900">
              <a:buFont typeface="Arial" panose="020B0604020202020204" pitchFamily="34" charset="0"/>
              <a:buChar char="•"/>
            </a:pPr>
            <a:r>
              <a:rPr lang="en-GB" sz="2000" dirty="0">
                <a:solidFill>
                  <a:srgbClr val="CEA2A2"/>
                </a:solidFill>
              </a:rPr>
              <a:t>Snow mask</a:t>
            </a:r>
          </a:p>
          <a:p>
            <a:pPr marL="342900" indent="-342900">
              <a:buFont typeface="Arial" panose="020B0604020202020204" pitchFamily="34" charset="0"/>
              <a:buChar char="•"/>
            </a:pPr>
            <a:r>
              <a:rPr lang="en-GB" sz="2000" dirty="0">
                <a:solidFill>
                  <a:srgbClr val="CEA2A2"/>
                </a:solidFill>
              </a:rPr>
              <a:t>θ</a:t>
            </a:r>
            <a:r>
              <a:rPr lang="en-GB" sz="2000" baseline="-25000" dirty="0">
                <a:solidFill>
                  <a:srgbClr val="CEA2A2"/>
                </a:solidFill>
              </a:rPr>
              <a:t>1</a:t>
            </a:r>
            <a:r>
              <a:rPr lang="en-GB" sz="2000" dirty="0">
                <a:solidFill>
                  <a:srgbClr val="CEA2A2"/>
                </a:solidFill>
              </a:rPr>
              <a:t>, </a:t>
            </a:r>
            <a:r>
              <a:rPr lang="el-GR" sz="2000" dirty="0">
                <a:solidFill>
                  <a:srgbClr val="CEA2A2"/>
                </a:solidFill>
              </a:rPr>
              <a:t>θ</a:t>
            </a:r>
            <a:r>
              <a:rPr lang="en-GB" sz="2000" baseline="-25000" dirty="0">
                <a:solidFill>
                  <a:srgbClr val="CEA2A2"/>
                </a:solidFill>
              </a:rPr>
              <a:t>2</a:t>
            </a:r>
            <a:r>
              <a:rPr lang="en-GB" sz="2000" dirty="0">
                <a:solidFill>
                  <a:srgbClr val="CEA2A2"/>
                </a:solidFill>
              </a:rPr>
              <a:t>, </a:t>
            </a:r>
            <a:r>
              <a:rPr lang="el-GR" sz="2000" dirty="0">
                <a:solidFill>
                  <a:srgbClr val="CEA2A2"/>
                </a:solidFill>
              </a:rPr>
              <a:t>θ</a:t>
            </a:r>
            <a:r>
              <a:rPr lang="en-GB" sz="2000" baseline="-25000" dirty="0">
                <a:solidFill>
                  <a:srgbClr val="CEA2A2"/>
                </a:solidFill>
              </a:rPr>
              <a:t>3</a:t>
            </a:r>
            <a:endParaRPr lang="en-GB" sz="2000" dirty="0">
              <a:solidFill>
                <a:srgbClr val="CEA2A2"/>
              </a:solidFill>
            </a:endParaRPr>
          </a:p>
          <a:p>
            <a:pPr marL="342900" indent="-342900">
              <a:buFont typeface="Arial" panose="020B0604020202020204" pitchFamily="34" charset="0"/>
              <a:buChar char="•"/>
            </a:pPr>
            <a:r>
              <a:rPr lang="en-GB" sz="2000" dirty="0">
                <a:solidFill>
                  <a:srgbClr val="CEA2A2"/>
                </a:solidFill>
              </a:rPr>
              <a:t>API</a:t>
            </a:r>
            <a:r>
              <a:rPr lang="en-GB" sz="2000" baseline="-25000" dirty="0">
                <a:solidFill>
                  <a:srgbClr val="CEA2A2"/>
                </a:solidFill>
              </a:rPr>
              <a:t>t-1</a:t>
            </a:r>
          </a:p>
          <a:p>
            <a:pPr marL="342900" indent="-342900">
              <a:buFont typeface="Arial" panose="020B0604020202020204" pitchFamily="34" charset="0"/>
              <a:buChar char="•"/>
            </a:pPr>
            <a:r>
              <a:rPr lang="en-GB" sz="2000" dirty="0" err="1">
                <a:solidFill>
                  <a:srgbClr val="CEA2A2"/>
                </a:solidFill>
              </a:rPr>
              <a:t>SM</a:t>
            </a:r>
            <a:r>
              <a:rPr lang="en-GB" sz="2000" baseline="-25000" dirty="0" err="1">
                <a:solidFill>
                  <a:srgbClr val="CEA2A2"/>
                </a:solidFill>
              </a:rPr>
              <a:t>a</a:t>
            </a:r>
            <a:endParaRPr lang="en-GB" sz="2000" dirty="0">
              <a:solidFill>
                <a:srgbClr val="CEA2A2"/>
              </a:solidFill>
            </a:endParaRPr>
          </a:p>
          <a:p>
            <a:pPr marL="342900" indent="-342900">
              <a:buFont typeface="Arial" panose="020B0604020202020204" pitchFamily="34" charset="0"/>
              <a:buChar char="•"/>
            </a:pPr>
            <a:r>
              <a:rPr lang="en-GB" sz="2000" dirty="0">
                <a:solidFill>
                  <a:srgbClr val="CEA2A2"/>
                </a:solidFill>
              </a:rPr>
              <a:t>TWS</a:t>
            </a:r>
          </a:p>
          <a:p>
            <a:pPr marL="342900" indent="-342900">
              <a:buFont typeface="Arial" panose="020B0604020202020204" pitchFamily="34" charset="0"/>
              <a:buChar char="•"/>
            </a:pPr>
            <a:endParaRPr lang="en-GB" sz="2000" dirty="0">
              <a:solidFill>
                <a:srgbClr val="CEA2A2"/>
              </a:solidFill>
            </a:endParaRPr>
          </a:p>
          <a:p>
            <a:pPr marL="342900" indent="-342900">
              <a:buFont typeface="Arial" panose="020B0604020202020204" pitchFamily="34" charset="0"/>
              <a:buChar char="•"/>
            </a:pPr>
            <a:r>
              <a:rPr lang="en-GB" sz="2000" dirty="0">
                <a:solidFill>
                  <a:srgbClr val="E5E3E3"/>
                </a:solidFill>
              </a:rPr>
              <a:t>SWE</a:t>
            </a:r>
          </a:p>
          <a:p>
            <a:pPr marL="342900" indent="-342900">
              <a:buFont typeface="Arial" panose="020B0604020202020204" pitchFamily="34" charset="0"/>
              <a:buChar char="•"/>
            </a:pPr>
            <a:r>
              <a:rPr lang="en-GB" sz="2000" dirty="0">
                <a:solidFill>
                  <a:srgbClr val="CEA2A2"/>
                </a:solidFill>
              </a:rPr>
              <a:t>T</a:t>
            </a:r>
            <a:r>
              <a:rPr lang="en-GB" sz="2000" baseline="-25000" dirty="0">
                <a:solidFill>
                  <a:srgbClr val="CEA2A2"/>
                </a:solidFill>
              </a:rPr>
              <a:t>a</a:t>
            </a:r>
            <a:endParaRPr lang="en-GB" sz="2000" dirty="0">
              <a:solidFill>
                <a:srgbClr val="CEA2A2"/>
              </a:solidFill>
            </a:endParaRPr>
          </a:p>
          <a:p>
            <a:pPr marL="342900" indent="-342900">
              <a:buFont typeface="Arial" panose="020B0604020202020204" pitchFamily="34" charset="0"/>
              <a:buChar char="•"/>
            </a:pPr>
            <a:r>
              <a:rPr lang="en-GB" sz="2000" dirty="0">
                <a:solidFill>
                  <a:srgbClr val="E5E3E3"/>
                </a:solidFill>
              </a:rPr>
              <a:t>E</a:t>
            </a:r>
            <a:r>
              <a:rPr lang="en-GB" sz="2000" baseline="-25000" dirty="0">
                <a:solidFill>
                  <a:srgbClr val="E5E3E3"/>
                </a:solidFill>
              </a:rPr>
              <a:t>s</a:t>
            </a:r>
            <a:endParaRPr lang="en-GB" sz="2000" dirty="0">
              <a:solidFill>
                <a:srgbClr val="E5E3E3"/>
              </a:solidFill>
            </a:endParaRPr>
          </a:p>
          <a:p>
            <a:pPr marL="342900" indent="-342900">
              <a:buFont typeface="Arial" panose="020B0604020202020204" pitchFamily="34" charset="0"/>
              <a:buChar char="•"/>
            </a:pPr>
            <a:r>
              <a:rPr lang="en-GB" sz="2000" dirty="0">
                <a:solidFill>
                  <a:srgbClr val="E5E3E3"/>
                </a:solidFill>
              </a:rPr>
              <a:t>Clay content</a:t>
            </a:r>
          </a:p>
          <a:p>
            <a:pPr marL="342900" indent="-342900">
              <a:buFont typeface="Arial" panose="020B0604020202020204" pitchFamily="34" charset="0"/>
              <a:buChar char="•"/>
            </a:pPr>
            <a:r>
              <a:rPr lang="en-GB" sz="2000" dirty="0">
                <a:solidFill>
                  <a:srgbClr val="E5E3E3"/>
                </a:solidFill>
              </a:rPr>
              <a:t>Sand content</a:t>
            </a:r>
          </a:p>
        </p:txBody>
      </p:sp>
      <p:sp>
        <p:nvSpPr>
          <p:cNvPr id="10" name="Rectangle 9">
            <a:hlinkClick r:id="rId5" action="ppaction://hlinksldjump"/>
            <a:extLst>
              <a:ext uri="{FF2B5EF4-FFF2-40B4-BE49-F238E27FC236}">
                <a16:creationId xmlns:a16="http://schemas.microsoft.com/office/drawing/2014/main" id="{F3A1E5A7-3F96-FD3B-5F3F-2029C043CE8D}"/>
              </a:ext>
            </a:extLst>
          </p:cNvPr>
          <p:cNvSpPr/>
          <p:nvPr/>
        </p:nvSpPr>
        <p:spPr>
          <a:xfrm>
            <a:off x="15207454" y="-32869"/>
            <a:ext cx="2133602"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8F22F34-FCD4-3B80-1906-AC0AA73D0A99}"/>
              </a:ext>
            </a:extLst>
          </p:cNvPr>
          <p:cNvSpPr/>
          <p:nvPr/>
        </p:nvSpPr>
        <p:spPr>
          <a:xfrm>
            <a:off x="2870200" y="5537200"/>
            <a:ext cx="2628900" cy="29871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5243A3B-A592-19A3-6800-7FFA32D87058}"/>
              </a:ext>
            </a:extLst>
          </p:cNvPr>
          <p:cNvSpPr txBox="1"/>
          <p:nvPr/>
        </p:nvSpPr>
        <p:spPr>
          <a:xfrm>
            <a:off x="7540625" y="5499100"/>
            <a:ext cx="2438400" cy="2246769"/>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No snow melt</a:t>
            </a:r>
          </a:p>
          <a:p>
            <a:pPr marL="457200" indent="-457200">
              <a:buSzPct val="150000"/>
              <a:buFont typeface="Arial" panose="020B0604020202020204" pitchFamily="34" charset="0"/>
              <a:buChar char="•"/>
            </a:pPr>
            <a:r>
              <a:rPr lang="en-GB" sz="2000" dirty="0">
                <a:solidFill>
                  <a:srgbClr val="E5E3E3"/>
                </a:solidFill>
              </a:rPr>
              <a:t>Difference observed - observed</a:t>
            </a:r>
          </a:p>
          <a:p>
            <a:pPr marL="457200" indent="-457200">
              <a:buSzPct val="150000"/>
              <a:buFont typeface="Arial" panose="020B0604020202020204" pitchFamily="34" charset="0"/>
              <a:buChar char="•"/>
            </a:pPr>
            <a:r>
              <a:rPr lang="en-GB" sz="2000" dirty="0">
                <a:solidFill>
                  <a:srgbClr val="E5E3E3"/>
                </a:solidFill>
              </a:rPr>
              <a:t>Difference modelled - observed</a:t>
            </a:r>
            <a:endParaRPr lang="en-US" sz="2000" dirty="0">
              <a:solidFill>
                <a:srgbClr val="E5E3E3"/>
              </a:solidFill>
            </a:endParaRPr>
          </a:p>
        </p:txBody>
      </p:sp>
      <p:sp>
        <p:nvSpPr>
          <p:cNvPr id="13" name="TextBox 12">
            <a:extLst>
              <a:ext uri="{FF2B5EF4-FFF2-40B4-BE49-F238E27FC236}">
                <a16:creationId xmlns:a16="http://schemas.microsoft.com/office/drawing/2014/main" id="{785382F1-4117-C73F-8508-B3ACA2CA9AA7}"/>
              </a:ext>
            </a:extLst>
          </p:cNvPr>
          <p:cNvSpPr txBox="1"/>
          <p:nvPr/>
        </p:nvSpPr>
        <p:spPr>
          <a:xfrm>
            <a:off x="12071782" y="5486400"/>
            <a:ext cx="2438400" cy="1323439"/>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31434A"/>
                </a:solidFill>
              </a:rPr>
              <a:t>Linear regression</a:t>
            </a:r>
          </a:p>
          <a:p>
            <a:pPr marL="457200" indent="-457200">
              <a:buSzPct val="150000"/>
              <a:buFont typeface="Arial" panose="020B0604020202020204" pitchFamily="34" charset="0"/>
              <a:buChar char="•"/>
            </a:pPr>
            <a:r>
              <a:rPr lang="en-GB" sz="2000" dirty="0">
                <a:solidFill>
                  <a:srgbClr val="E5E3E3"/>
                </a:solidFill>
              </a:rPr>
              <a:t>More complex model</a:t>
            </a:r>
            <a:endParaRPr lang="en-US" sz="2000" dirty="0">
              <a:solidFill>
                <a:srgbClr val="E5E3E3"/>
              </a:solidFill>
            </a:endParaRPr>
          </a:p>
        </p:txBody>
      </p:sp>
      <p:sp>
        <p:nvSpPr>
          <p:cNvPr id="3" name="Rectangle 2">
            <a:hlinkClick r:id="rId6" action="ppaction://hlinksldjump"/>
            <a:extLst>
              <a:ext uri="{FF2B5EF4-FFF2-40B4-BE49-F238E27FC236}">
                <a16:creationId xmlns:a16="http://schemas.microsoft.com/office/drawing/2014/main" id="{E3D60B66-D2EA-3DA0-CB00-EF3336B307BF}"/>
              </a:ext>
            </a:extLst>
          </p:cNvPr>
          <p:cNvSpPr/>
          <p:nvPr/>
        </p:nvSpPr>
        <p:spPr>
          <a:xfrm>
            <a:off x="7521946" y="5486400"/>
            <a:ext cx="2457079" cy="3556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hlinkClick r:id="rId7" action="ppaction://hlinksldjump"/>
            <a:extLst>
              <a:ext uri="{FF2B5EF4-FFF2-40B4-BE49-F238E27FC236}">
                <a16:creationId xmlns:a16="http://schemas.microsoft.com/office/drawing/2014/main" id="{E3A0D650-08EB-A5CB-27A4-9456464FEFE2}"/>
              </a:ext>
            </a:extLst>
          </p:cNvPr>
          <p:cNvSpPr/>
          <p:nvPr/>
        </p:nvSpPr>
        <p:spPr>
          <a:xfrm>
            <a:off x="7521945" y="5842000"/>
            <a:ext cx="2457079" cy="8763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hlinkClick r:id="rId8" action="ppaction://hlinksldjump"/>
            <a:extLst>
              <a:ext uri="{FF2B5EF4-FFF2-40B4-BE49-F238E27FC236}">
                <a16:creationId xmlns:a16="http://schemas.microsoft.com/office/drawing/2014/main" id="{92052974-BBED-E792-B258-B97B33C66565}"/>
              </a:ext>
            </a:extLst>
          </p:cNvPr>
          <p:cNvSpPr/>
          <p:nvPr/>
        </p:nvSpPr>
        <p:spPr>
          <a:xfrm>
            <a:off x="7521944" y="6718300"/>
            <a:ext cx="2457079" cy="13437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hlinkClick r:id="rId9" action="ppaction://hlinksldjump"/>
            <a:extLst>
              <a:ext uri="{FF2B5EF4-FFF2-40B4-BE49-F238E27FC236}">
                <a16:creationId xmlns:a16="http://schemas.microsoft.com/office/drawing/2014/main" id="{1C84172D-BAB8-AD28-4FC3-65CC64EB554F}"/>
              </a:ext>
            </a:extLst>
          </p:cNvPr>
          <p:cNvSpPr/>
          <p:nvPr/>
        </p:nvSpPr>
        <p:spPr>
          <a:xfrm>
            <a:off x="12012984" y="5466049"/>
            <a:ext cx="2457079" cy="7305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hlinkClick r:id="rId10" action="ppaction://hlinksldjump"/>
            <a:extLst>
              <a:ext uri="{FF2B5EF4-FFF2-40B4-BE49-F238E27FC236}">
                <a16:creationId xmlns:a16="http://schemas.microsoft.com/office/drawing/2014/main" id="{D1C678F1-0A3D-3565-E54C-2033CCE757DA}"/>
              </a:ext>
            </a:extLst>
          </p:cNvPr>
          <p:cNvSpPr/>
          <p:nvPr/>
        </p:nvSpPr>
        <p:spPr>
          <a:xfrm>
            <a:off x="12012984" y="6148119"/>
            <a:ext cx="2457079" cy="86557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88E91DC-62B2-5CDE-AF4A-3B897961CDD2}"/>
              </a:ext>
            </a:extLst>
          </p:cNvPr>
          <p:cNvSpPr txBox="1"/>
          <p:nvPr/>
        </p:nvSpPr>
        <p:spPr>
          <a:xfrm>
            <a:off x="14568606" y="1549346"/>
            <a:ext cx="2797693" cy="338554"/>
          </a:xfrm>
          <a:prstGeom prst="rect">
            <a:avLst/>
          </a:prstGeom>
          <a:noFill/>
        </p:spPr>
        <p:txBody>
          <a:bodyPr wrap="square" rtlCol="0">
            <a:spAutoFit/>
          </a:bodyPr>
          <a:lstStyle/>
          <a:p>
            <a:pPr algn="ctr"/>
            <a:r>
              <a:rPr lang="en-GB" sz="1600" dirty="0"/>
              <a:t>Zhao et al. (2019)</a:t>
            </a:r>
            <a:endParaRPr lang="en-US" sz="1600" dirty="0"/>
          </a:p>
        </p:txBody>
      </p:sp>
      <p:pic>
        <p:nvPicPr>
          <p:cNvPr id="18" name="Picture 17">
            <a:extLst>
              <a:ext uri="{FF2B5EF4-FFF2-40B4-BE49-F238E27FC236}">
                <a16:creationId xmlns:a16="http://schemas.microsoft.com/office/drawing/2014/main" id="{3CD3E0B5-C31A-5EB4-DDAE-DF374F4096D0}"/>
              </a:ext>
            </a:extLst>
          </p:cNvPr>
          <p:cNvPicPr>
            <a:picLocks noChangeAspect="1"/>
          </p:cNvPicPr>
          <p:nvPr/>
        </p:nvPicPr>
        <p:blipFill>
          <a:blip r:embed="rId11"/>
          <a:stretch>
            <a:fillRect/>
          </a:stretch>
        </p:blipFill>
        <p:spPr>
          <a:xfrm>
            <a:off x="15247452" y="1887900"/>
            <a:ext cx="1440000" cy="1440000"/>
          </a:xfrm>
          <a:prstGeom prst="rect">
            <a:avLst/>
          </a:prstGeom>
        </p:spPr>
      </p:pic>
    </p:spTree>
    <p:extLst>
      <p:ext uri="{BB962C8B-B14F-4D97-AF65-F5344CB8AC3E}">
        <p14:creationId xmlns:p14="http://schemas.microsoft.com/office/powerpoint/2010/main" val="2329832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9E4DCE-7F44-C343-812F-A80C23641DD5}"/>
              </a:ext>
            </a:extLst>
          </p:cNvPr>
          <p:cNvSpPr/>
          <p:nvPr/>
        </p:nvSpPr>
        <p:spPr>
          <a:xfrm>
            <a:off x="16887" y="13151"/>
            <a:ext cx="17324502" cy="9729552"/>
          </a:xfrm>
          <a:prstGeom prst="rect">
            <a:avLst/>
          </a:prstGeom>
          <a:solidFill>
            <a:srgbClr val="003249"/>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defTabSz="1297024" fontAlgn="base">
              <a:spcBef>
                <a:spcPct val="0"/>
              </a:spcBef>
              <a:spcAft>
                <a:spcPct val="0"/>
              </a:spcAft>
              <a:defRPr/>
            </a:pPr>
            <a:endParaRPr lang="en-GB" sz="2553" dirty="0">
              <a:solidFill>
                <a:srgbClr val="FEFFFF">
                  <a:lumMod val="85000"/>
                </a:srgbClr>
              </a:solidFill>
              <a:latin typeface="Arial" panose="020B0604020202020204"/>
            </a:endParaRPr>
          </a:p>
        </p:txBody>
      </p:sp>
      <p:sp>
        <p:nvSpPr>
          <p:cNvPr id="3" name="Freeform 2">
            <a:extLst>
              <a:ext uri="{FF2B5EF4-FFF2-40B4-BE49-F238E27FC236}">
                <a16:creationId xmlns:a16="http://schemas.microsoft.com/office/drawing/2014/main" id="{E0E4D576-E2AC-4C44-8541-85CBFE4F80DE}"/>
              </a:ext>
            </a:extLst>
          </p:cNvPr>
          <p:cNvSpPr/>
          <p:nvPr/>
        </p:nvSpPr>
        <p:spPr>
          <a:xfrm>
            <a:off x="23645" y="13151"/>
            <a:ext cx="17317746" cy="9727300"/>
          </a:xfrm>
          <a:custGeom>
            <a:avLst/>
            <a:gdLst>
              <a:gd name="connsiteX0" fmla="*/ 6873775 w 12209487"/>
              <a:gd name="connsiteY0" fmla="*/ 0 h 6857999"/>
              <a:gd name="connsiteX1" fmla="*/ 12209487 w 12209487"/>
              <a:gd name="connsiteY1" fmla="*/ 0 h 6857999"/>
              <a:gd name="connsiteX2" fmla="*/ 12209487 w 12209487"/>
              <a:gd name="connsiteY2" fmla="*/ 1601709 h 6857999"/>
              <a:gd name="connsiteX3" fmla="*/ 9772057 w 12209487"/>
              <a:gd name="connsiteY3" fmla="*/ 4034079 h 6857999"/>
              <a:gd name="connsiteX4" fmla="*/ 9770546 w 12209487"/>
              <a:gd name="connsiteY4" fmla="*/ 4034079 h 6857999"/>
              <a:gd name="connsiteX5" fmla="*/ 6940753 w 12209487"/>
              <a:gd name="connsiteY5" fmla="*/ 6857999 h 6857999"/>
              <a:gd name="connsiteX6" fmla="*/ 0 w 12209487"/>
              <a:gd name="connsiteY6" fmla="*/ 6857999 h 6857999"/>
              <a:gd name="connsiteX7" fmla="*/ 5268736 w 12209487"/>
              <a:gd name="connsiteY7" fmla="*/ 1600200 h 6857999"/>
              <a:gd name="connsiteX8" fmla="*/ 5270248 w 12209487"/>
              <a:gd name="connsiteY8" fmla="*/ 160020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9487" h="6857999">
                <a:moveTo>
                  <a:pt x="6873775" y="0"/>
                </a:moveTo>
                <a:lnTo>
                  <a:pt x="12209487" y="0"/>
                </a:lnTo>
                <a:lnTo>
                  <a:pt x="12209487" y="1601709"/>
                </a:lnTo>
                <a:lnTo>
                  <a:pt x="9772057" y="4034079"/>
                </a:lnTo>
                <a:lnTo>
                  <a:pt x="9770546" y="4034079"/>
                </a:lnTo>
                <a:lnTo>
                  <a:pt x="6940753" y="6857999"/>
                </a:lnTo>
                <a:lnTo>
                  <a:pt x="0" y="6857999"/>
                </a:lnTo>
                <a:lnTo>
                  <a:pt x="5268736" y="1600200"/>
                </a:lnTo>
                <a:lnTo>
                  <a:pt x="5270248" y="1600200"/>
                </a:lnTo>
                <a:close/>
              </a:path>
            </a:pathLst>
          </a:custGeom>
          <a:gradFill>
            <a:gsLst>
              <a:gs pos="0">
                <a:srgbClr val="003249">
                  <a:alpha val="20000"/>
                </a:srgbClr>
              </a:gs>
              <a:gs pos="100000">
                <a:srgbClr val="8197A6">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97024" fontAlgn="base">
              <a:spcBef>
                <a:spcPct val="0"/>
              </a:spcBef>
              <a:spcAft>
                <a:spcPct val="0"/>
              </a:spcAft>
              <a:defRPr/>
            </a:pPr>
            <a:endParaRPr lang="en-GB" sz="2553" dirty="0">
              <a:solidFill>
                <a:srgbClr val="FEFFFF"/>
              </a:solidFill>
              <a:latin typeface="Arial" panose="020B0604020202020204"/>
            </a:endParaRPr>
          </a:p>
        </p:txBody>
      </p:sp>
      <p:sp>
        <p:nvSpPr>
          <p:cNvPr id="4" name="Freeform 3">
            <a:extLst>
              <a:ext uri="{FF2B5EF4-FFF2-40B4-BE49-F238E27FC236}">
                <a16:creationId xmlns:a16="http://schemas.microsoft.com/office/drawing/2014/main" id="{67849C75-81DD-914E-AA4F-7A6D79BC5766}"/>
              </a:ext>
            </a:extLst>
          </p:cNvPr>
          <p:cNvSpPr/>
          <p:nvPr/>
        </p:nvSpPr>
        <p:spPr>
          <a:xfrm rot="8100000">
            <a:off x="11011889" y="6725440"/>
            <a:ext cx="7565678" cy="2393545"/>
          </a:xfrm>
          <a:custGeom>
            <a:avLst/>
            <a:gdLst>
              <a:gd name="connsiteX0" fmla="*/ 721404 w 5334734"/>
              <a:gd name="connsiteY0" fmla="*/ 1687901 h 1687901"/>
              <a:gd name="connsiteX1" fmla="*/ 723126 w 5334734"/>
              <a:gd name="connsiteY1" fmla="*/ 1686180 h 1687901"/>
              <a:gd name="connsiteX2" fmla="*/ 723126 w 5334734"/>
              <a:gd name="connsiteY2" fmla="*/ 1686177 h 1687901"/>
              <a:gd name="connsiteX3" fmla="*/ 721403 w 5334734"/>
              <a:gd name="connsiteY3" fmla="*/ 1687900 h 1687901"/>
              <a:gd name="connsiteX4" fmla="*/ 104503 w 5334734"/>
              <a:gd name="connsiteY4" fmla="*/ 1071000 h 1687901"/>
              <a:gd name="connsiteX5" fmla="*/ 104503 w 5334734"/>
              <a:gd name="connsiteY5" fmla="*/ 1070999 h 1687901"/>
              <a:gd name="connsiteX6" fmla="*/ 0 w 5334734"/>
              <a:gd name="connsiteY6" fmla="*/ 966496 h 1687901"/>
              <a:gd name="connsiteX7" fmla="*/ 966495 w 5334734"/>
              <a:gd name="connsiteY7" fmla="*/ 0 h 1687901"/>
              <a:gd name="connsiteX8" fmla="*/ 3031806 w 5334734"/>
              <a:gd name="connsiteY8" fmla="*/ 0 h 1687901"/>
              <a:gd name="connsiteX9" fmla="*/ 3036644 w 5334734"/>
              <a:gd name="connsiteY9" fmla="*/ 4838 h 1687901"/>
              <a:gd name="connsiteX10" fmla="*/ 3652726 w 5334734"/>
              <a:gd name="connsiteY10" fmla="*/ 4838 h 1687901"/>
              <a:gd name="connsiteX11" fmla="*/ 5334734 w 5334734"/>
              <a:gd name="connsiteY11" fmla="*/ 1686846 h 1687901"/>
              <a:gd name="connsiteX12" fmla="*/ 3094905 w 5334734"/>
              <a:gd name="connsiteY12" fmla="*/ 1686846 h 1687901"/>
              <a:gd name="connsiteX13" fmla="*/ 3093850 w 5334734"/>
              <a:gd name="connsiteY13" fmla="*/ 1687901 h 1687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34734" h="1687901">
                <a:moveTo>
                  <a:pt x="721404" y="1687901"/>
                </a:moveTo>
                <a:lnTo>
                  <a:pt x="723126" y="1686180"/>
                </a:lnTo>
                <a:lnTo>
                  <a:pt x="723126" y="1686177"/>
                </a:lnTo>
                <a:lnTo>
                  <a:pt x="721403" y="1687900"/>
                </a:lnTo>
                <a:lnTo>
                  <a:pt x="104503" y="1071000"/>
                </a:lnTo>
                <a:lnTo>
                  <a:pt x="104503" y="1070999"/>
                </a:lnTo>
                <a:lnTo>
                  <a:pt x="0" y="966496"/>
                </a:lnTo>
                <a:lnTo>
                  <a:pt x="966495" y="0"/>
                </a:lnTo>
                <a:lnTo>
                  <a:pt x="3031806" y="0"/>
                </a:lnTo>
                <a:lnTo>
                  <a:pt x="3036644" y="4838"/>
                </a:lnTo>
                <a:lnTo>
                  <a:pt x="3652726" y="4838"/>
                </a:lnTo>
                <a:lnTo>
                  <a:pt x="5334734" y="1686846"/>
                </a:lnTo>
                <a:lnTo>
                  <a:pt x="3094905" y="1686846"/>
                </a:lnTo>
                <a:lnTo>
                  <a:pt x="3093850" y="1687901"/>
                </a:lnTo>
                <a:close/>
              </a:path>
            </a:pathLst>
          </a:custGeom>
          <a:gradFill flip="none" rotWithShape="1">
            <a:gsLst>
              <a:gs pos="0">
                <a:srgbClr val="8197A6">
                  <a:alpha val="0"/>
                </a:srgbClr>
              </a:gs>
              <a:gs pos="100000">
                <a:srgbClr val="003249">
                  <a:alpha val="2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97024" fontAlgn="base">
              <a:spcBef>
                <a:spcPct val="0"/>
              </a:spcBef>
              <a:spcAft>
                <a:spcPct val="0"/>
              </a:spcAft>
              <a:defRPr/>
            </a:pPr>
            <a:endParaRPr lang="en-GB" sz="2553" dirty="0">
              <a:solidFill>
                <a:srgbClr val="FEFFFF"/>
              </a:solidFill>
              <a:latin typeface="Arial" panose="020B0604020202020204"/>
            </a:endParaRPr>
          </a:p>
        </p:txBody>
      </p:sp>
      <p:sp>
        <p:nvSpPr>
          <p:cNvPr id="5" name="Freeform 4">
            <a:extLst>
              <a:ext uri="{FF2B5EF4-FFF2-40B4-BE49-F238E27FC236}">
                <a16:creationId xmlns:a16="http://schemas.microsoft.com/office/drawing/2014/main" id="{227908C9-A916-0A48-BD45-8ABE7FCEF313}"/>
              </a:ext>
            </a:extLst>
          </p:cNvPr>
          <p:cNvSpPr/>
          <p:nvPr/>
        </p:nvSpPr>
        <p:spPr>
          <a:xfrm>
            <a:off x="-397424" y="13152"/>
            <a:ext cx="9162126" cy="5120343"/>
          </a:xfrm>
          <a:custGeom>
            <a:avLst/>
            <a:gdLst>
              <a:gd name="connsiteX0" fmla="*/ 2841368 w 5872867"/>
              <a:gd name="connsiteY0" fmla="*/ 0 h 3610730"/>
              <a:gd name="connsiteX1" fmla="*/ 5872867 w 5872867"/>
              <a:gd name="connsiteY1" fmla="*/ 0 h 3610730"/>
              <a:gd name="connsiteX2" fmla="*/ 4401981 w 5872867"/>
              <a:gd name="connsiteY2" fmla="*/ 1470887 h 3610730"/>
              <a:gd name="connsiteX3" fmla="*/ 4401981 w 5872867"/>
              <a:gd name="connsiteY3" fmla="*/ 1472789 h 3610730"/>
              <a:gd name="connsiteX4" fmla="*/ 2264040 w 5872867"/>
              <a:gd name="connsiteY4" fmla="*/ 3610730 h 3610730"/>
              <a:gd name="connsiteX5" fmla="*/ 2264040 w 5872867"/>
              <a:gd name="connsiteY5" fmla="*/ 3607627 h 3610730"/>
              <a:gd name="connsiteX6" fmla="*/ 2264038 w 5872867"/>
              <a:gd name="connsiteY6" fmla="*/ 3607625 h 3610730"/>
              <a:gd name="connsiteX7" fmla="*/ 2264038 w 5872867"/>
              <a:gd name="connsiteY7" fmla="*/ 3610729 h 3610730"/>
              <a:gd name="connsiteX8" fmla="*/ 1152193 w 5872867"/>
              <a:gd name="connsiteY8" fmla="*/ 3610730 h 3610730"/>
              <a:gd name="connsiteX9" fmla="*/ 1152191 w 5872867"/>
              <a:gd name="connsiteY9" fmla="*/ 3610729 h 3610730"/>
              <a:gd name="connsiteX10" fmla="*/ 395431 w 5872867"/>
              <a:gd name="connsiteY10" fmla="*/ 3610730 h 3610730"/>
              <a:gd name="connsiteX11" fmla="*/ 395429 w 5872867"/>
              <a:gd name="connsiteY11" fmla="*/ 3610729 h 3610730"/>
              <a:gd name="connsiteX12" fmla="*/ 140643 w 5872867"/>
              <a:gd name="connsiteY12" fmla="*/ 3610729 h 3610730"/>
              <a:gd name="connsiteX13" fmla="*/ 140643 w 5872867"/>
              <a:gd name="connsiteY13" fmla="*/ 3609976 h 3610730"/>
              <a:gd name="connsiteX14" fmla="*/ 0 w 5872867"/>
              <a:gd name="connsiteY14" fmla="*/ 3609976 h 3610730"/>
              <a:gd name="connsiteX15" fmla="*/ 0 w 5872867"/>
              <a:gd name="connsiteY15" fmla="*/ 2428877 h 3610730"/>
              <a:gd name="connsiteX16" fmla="*/ 206681 w 5872867"/>
              <a:gd name="connsiteY16" fmla="*/ 2428877 h 3610730"/>
              <a:gd name="connsiteX17" fmla="*/ 206681 w 5872867"/>
              <a:gd name="connsiteY17" fmla="*/ 2429858 h 3610730"/>
              <a:gd name="connsiteX18" fmla="*/ 395429 w 5872867"/>
              <a:gd name="connsiteY18" fmla="*/ 2429858 h 3610730"/>
              <a:gd name="connsiteX19" fmla="*/ 402790 w 5872867"/>
              <a:gd name="connsiteY19" fmla="*/ 2429859 h 3610730"/>
              <a:gd name="connsiteX20" fmla="*/ 2825010 w 5872867"/>
              <a:gd name="connsiteY20" fmla="*/ 7640 h 3610730"/>
              <a:gd name="connsiteX21" fmla="*/ 2833729 w 5872867"/>
              <a:gd name="connsiteY21" fmla="*/ 7639 h 3610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872867" h="3610730">
                <a:moveTo>
                  <a:pt x="2841368" y="0"/>
                </a:moveTo>
                <a:lnTo>
                  <a:pt x="5872867" y="0"/>
                </a:lnTo>
                <a:lnTo>
                  <a:pt x="4401981" y="1470887"/>
                </a:lnTo>
                <a:lnTo>
                  <a:pt x="4401981" y="1472789"/>
                </a:lnTo>
                <a:lnTo>
                  <a:pt x="2264040" y="3610730"/>
                </a:lnTo>
                <a:lnTo>
                  <a:pt x="2264040" y="3607627"/>
                </a:lnTo>
                <a:lnTo>
                  <a:pt x="2264038" y="3607625"/>
                </a:lnTo>
                <a:lnTo>
                  <a:pt x="2264038" y="3610729"/>
                </a:lnTo>
                <a:lnTo>
                  <a:pt x="1152193" y="3610730"/>
                </a:lnTo>
                <a:lnTo>
                  <a:pt x="1152191" y="3610729"/>
                </a:lnTo>
                <a:lnTo>
                  <a:pt x="395431" y="3610730"/>
                </a:lnTo>
                <a:lnTo>
                  <a:pt x="395429" y="3610729"/>
                </a:lnTo>
                <a:lnTo>
                  <a:pt x="140643" y="3610729"/>
                </a:lnTo>
                <a:lnTo>
                  <a:pt x="140643" y="3609976"/>
                </a:lnTo>
                <a:lnTo>
                  <a:pt x="0" y="3609976"/>
                </a:lnTo>
                <a:lnTo>
                  <a:pt x="0" y="2428877"/>
                </a:lnTo>
                <a:lnTo>
                  <a:pt x="206681" y="2428877"/>
                </a:lnTo>
                <a:lnTo>
                  <a:pt x="206681" y="2429858"/>
                </a:lnTo>
                <a:lnTo>
                  <a:pt x="395429" y="2429858"/>
                </a:lnTo>
                <a:lnTo>
                  <a:pt x="402790" y="2429859"/>
                </a:lnTo>
                <a:lnTo>
                  <a:pt x="2825010" y="7640"/>
                </a:lnTo>
                <a:lnTo>
                  <a:pt x="2833729" y="7639"/>
                </a:lnTo>
                <a:close/>
              </a:path>
            </a:pathLst>
          </a:custGeom>
          <a:gradFill flip="none" rotWithShape="1">
            <a:gsLst>
              <a:gs pos="0">
                <a:srgbClr val="8197A6">
                  <a:alpha val="0"/>
                </a:srgbClr>
              </a:gs>
              <a:gs pos="100000">
                <a:srgbClr val="003249">
                  <a:alpha val="2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97024" fontAlgn="base">
              <a:spcBef>
                <a:spcPct val="0"/>
              </a:spcBef>
              <a:spcAft>
                <a:spcPct val="0"/>
              </a:spcAft>
              <a:defRPr/>
            </a:pPr>
            <a:endParaRPr lang="en-GB" sz="2553" dirty="0">
              <a:solidFill>
                <a:srgbClr val="FEFFFF"/>
              </a:solidFill>
              <a:latin typeface="Arial" panose="020B0604020202020204"/>
            </a:endParaRPr>
          </a:p>
        </p:txBody>
      </p:sp>
      <p:grpSp>
        <p:nvGrpSpPr>
          <p:cNvPr id="87046" name="Group 5">
            <a:extLst>
              <a:ext uri="{FF2B5EF4-FFF2-40B4-BE49-F238E27FC236}">
                <a16:creationId xmlns:a16="http://schemas.microsoft.com/office/drawing/2014/main" id="{73196360-CAD4-2A4E-A74A-0BDC7097E6B2}"/>
              </a:ext>
            </a:extLst>
          </p:cNvPr>
          <p:cNvGrpSpPr>
            <a:grpSpLocks/>
          </p:cNvGrpSpPr>
          <p:nvPr/>
        </p:nvGrpSpPr>
        <p:grpSpPr bwMode="auto">
          <a:xfrm>
            <a:off x="669881" y="4894816"/>
            <a:ext cx="13647490" cy="4203906"/>
            <a:chOff x="456220" y="3441739"/>
            <a:chExt cx="9621445" cy="2963259"/>
          </a:xfrm>
        </p:grpSpPr>
        <p:cxnSp>
          <p:nvCxnSpPr>
            <p:cNvPr id="7" name="Straight Connector 6">
              <a:extLst>
                <a:ext uri="{FF2B5EF4-FFF2-40B4-BE49-F238E27FC236}">
                  <a16:creationId xmlns:a16="http://schemas.microsoft.com/office/drawing/2014/main" id="{C1163837-AB34-1748-8DD2-408851479676}"/>
                </a:ext>
              </a:extLst>
            </p:cNvPr>
            <p:cNvCxnSpPr/>
            <p:nvPr/>
          </p:nvCxnSpPr>
          <p:spPr>
            <a:xfrm flipV="1">
              <a:off x="7117207" y="3441739"/>
              <a:ext cx="2960458" cy="2963259"/>
            </a:xfrm>
            <a:prstGeom prst="line">
              <a:avLst/>
            </a:prstGeom>
            <a:ln w="1270">
              <a:gradFill>
                <a:gsLst>
                  <a:gs pos="90000">
                    <a:schemeClr val="bg1">
                      <a:alpha val="0"/>
                    </a:schemeClr>
                  </a:gs>
                  <a:gs pos="0">
                    <a:schemeClr val="bg1">
                      <a:alpha val="20000"/>
                    </a:schemeClr>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22B2297-217D-854B-A91B-145D40D124E5}"/>
                </a:ext>
              </a:extLst>
            </p:cNvPr>
            <p:cNvCxnSpPr/>
            <p:nvPr/>
          </p:nvCxnSpPr>
          <p:spPr>
            <a:xfrm flipV="1">
              <a:off x="6716723" y="3441739"/>
              <a:ext cx="2960458" cy="2963259"/>
            </a:xfrm>
            <a:prstGeom prst="line">
              <a:avLst/>
            </a:prstGeom>
            <a:ln w="1270">
              <a:gradFill>
                <a:gsLst>
                  <a:gs pos="90000">
                    <a:schemeClr val="bg1">
                      <a:alpha val="0"/>
                    </a:schemeClr>
                  </a:gs>
                  <a:gs pos="0">
                    <a:schemeClr val="bg1">
                      <a:alpha val="20000"/>
                    </a:schemeClr>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519883C-3D85-5942-B9E0-4B3A02209594}"/>
                </a:ext>
              </a:extLst>
            </p:cNvPr>
            <p:cNvCxnSpPr/>
            <p:nvPr/>
          </p:nvCxnSpPr>
          <p:spPr>
            <a:xfrm flipV="1">
              <a:off x="6314324" y="3441739"/>
              <a:ext cx="2960458" cy="2963259"/>
            </a:xfrm>
            <a:prstGeom prst="line">
              <a:avLst/>
            </a:prstGeom>
            <a:ln w="1270">
              <a:gradFill>
                <a:gsLst>
                  <a:gs pos="90000">
                    <a:schemeClr val="bg1">
                      <a:alpha val="0"/>
                    </a:schemeClr>
                  </a:gs>
                  <a:gs pos="0">
                    <a:schemeClr val="bg1">
                      <a:alpha val="20000"/>
                    </a:schemeClr>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190DEEF-F843-2E4A-8E2B-3A0816A24FC5}"/>
                </a:ext>
              </a:extLst>
            </p:cNvPr>
            <p:cNvCxnSpPr/>
            <p:nvPr/>
          </p:nvCxnSpPr>
          <p:spPr>
            <a:xfrm flipV="1">
              <a:off x="6035360" y="3441739"/>
              <a:ext cx="2960458" cy="2963259"/>
            </a:xfrm>
            <a:prstGeom prst="line">
              <a:avLst/>
            </a:prstGeom>
            <a:ln w="1270">
              <a:gradFill>
                <a:gsLst>
                  <a:gs pos="90000">
                    <a:schemeClr val="bg1">
                      <a:alpha val="0"/>
                    </a:schemeClr>
                  </a:gs>
                  <a:gs pos="0">
                    <a:schemeClr val="bg1">
                      <a:alpha val="20000"/>
                    </a:schemeClr>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8D4998D-CD2F-AA47-B133-6F9E9A9099A6}"/>
                </a:ext>
              </a:extLst>
            </p:cNvPr>
            <p:cNvCxnSpPr/>
            <p:nvPr/>
          </p:nvCxnSpPr>
          <p:spPr>
            <a:xfrm flipV="1">
              <a:off x="5756403" y="3441739"/>
              <a:ext cx="2960458" cy="2963259"/>
            </a:xfrm>
            <a:prstGeom prst="line">
              <a:avLst/>
            </a:prstGeom>
            <a:ln w="1270">
              <a:gradFill>
                <a:gsLst>
                  <a:gs pos="90000">
                    <a:schemeClr val="bg1">
                      <a:alpha val="0"/>
                    </a:schemeClr>
                  </a:gs>
                  <a:gs pos="0">
                    <a:schemeClr val="bg1">
                      <a:alpha val="20000"/>
                    </a:schemeClr>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662C15B-79DE-F841-8430-385128AAD724}"/>
                </a:ext>
              </a:extLst>
            </p:cNvPr>
            <p:cNvCxnSpPr/>
            <p:nvPr/>
          </p:nvCxnSpPr>
          <p:spPr>
            <a:xfrm flipV="1">
              <a:off x="5477446" y="3441739"/>
              <a:ext cx="2960458" cy="2963259"/>
            </a:xfrm>
            <a:prstGeom prst="line">
              <a:avLst/>
            </a:prstGeom>
            <a:ln w="1270">
              <a:gradFill>
                <a:gsLst>
                  <a:gs pos="90000">
                    <a:schemeClr val="bg1">
                      <a:alpha val="0"/>
                    </a:schemeClr>
                  </a:gs>
                  <a:gs pos="0">
                    <a:schemeClr val="bg1">
                      <a:alpha val="20000"/>
                    </a:schemeClr>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EB45A6F-15AB-D84C-940F-A606239ED7EF}"/>
                </a:ext>
              </a:extLst>
            </p:cNvPr>
            <p:cNvCxnSpPr/>
            <p:nvPr/>
          </p:nvCxnSpPr>
          <p:spPr>
            <a:xfrm flipV="1">
              <a:off x="5198489" y="3441739"/>
              <a:ext cx="2960458" cy="2963259"/>
            </a:xfrm>
            <a:prstGeom prst="line">
              <a:avLst/>
            </a:prstGeom>
            <a:ln w="1270">
              <a:gradFill>
                <a:gsLst>
                  <a:gs pos="90000">
                    <a:schemeClr val="bg1">
                      <a:alpha val="0"/>
                    </a:schemeClr>
                  </a:gs>
                  <a:gs pos="0">
                    <a:schemeClr val="bg1">
                      <a:alpha val="20000"/>
                    </a:schemeClr>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C50963C-B62E-0F49-9CEC-D8A451FBBF37}"/>
                </a:ext>
              </a:extLst>
            </p:cNvPr>
            <p:cNvCxnSpPr/>
            <p:nvPr/>
          </p:nvCxnSpPr>
          <p:spPr>
            <a:xfrm flipV="1">
              <a:off x="4919532" y="3441739"/>
              <a:ext cx="2960458" cy="2963259"/>
            </a:xfrm>
            <a:prstGeom prst="line">
              <a:avLst/>
            </a:prstGeom>
            <a:ln w="1270">
              <a:gradFill>
                <a:gsLst>
                  <a:gs pos="90000">
                    <a:schemeClr val="bg1">
                      <a:alpha val="0"/>
                    </a:schemeClr>
                  </a:gs>
                  <a:gs pos="0">
                    <a:schemeClr val="bg1">
                      <a:alpha val="20000"/>
                    </a:schemeClr>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49D745C-8952-6748-9E35-E4A82EDF3EF4}"/>
                </a:ext>
              </a:extLst>
            </p:cNvPr>
            <p:cNvCxnSpPr/>
            <p:nvPr/>
          </p:nvCxnSpPr>
          <p:spPr>
            <a:xfrm flipV="1">
              <a:off x="4640575" y="3441739"/>
              <a:ext cx="2960458" cy="2963259"/>
            </a:xfrm>
            <a:prstGeom prst="line">
              <a:avLst/>
            </a:prstGeom>
            <a:ln w="1270">
              <a:gradFill>
                <a:gsLst>
                  <a:gs pos="90000">
                    <a:schemeClr val="bg1">
                      <a:alpha val="0"/>
                    </a:schemeClr>
                  </a:gs>
                  <a:gs pos="0">
                    <a:schemeClr val="bg1">
                      <a:alpha val="20000"/>
                    </a:schemeClr>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9D7FB0B-2D71-244D-8810-79D18F66B87A}"/>
                </a:ext>
              </a:extLst>
            </p:cNvPr>
            <p:cNvCxnSpPr/>
            <p:nvPr/>
          </p:nvCxnSpPr>
          <p:spPr>
            <a:xfrm flipV="1">
              <a:off x="4361618" y="3441739"/>
              <a:ext cx="2960458" cy="2963259"/>
            </a:xfrm>
            <a:prstGeom prst="line">
              <a:avLst/>
            </a:prstGeom>
            <a:ln w="1270">
              <a:gradFill>
                <a:gsLst>
                  <a:gs pos="90000">
                    <a:schemeClr val="bg1">
                      <a:alpha val="0"/>
                    </a:schemeClr>
                  </a:gs>
                  <a:gs pos="0">
                    <a:schemeClr val="bg1">
                      <a:alpha val="20000"/>
                    </a:schemeClr>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A8BDB2D-A1B1-D741-B734-5EE14894F4EA}"/>
                </a:ext>
              </a:extLst>
            </p:cNvPr>
            <p:cNvCxnSpPr/>
            <p:nvPr/>
          </p:nvCxnSpPr>
          <p:spPr>
            <a:xfrm flipV="1">
              <a:off x="4082661" y="3441739"/>
              <a:ext cx="2960458" cy="2963259"/>
            </a:xfrm>
            <a:prstGeom prst="line">
              <a:avLst/>
            </a:prstGeom>
            <a:ln w="1270">
              <a:gradFill>
                <a:gsLst>
                  <a:gs pos="90000">
                    <a:schemeClr val="bg1">
                      <a:alpha val="0"/>
                    </a:schemeClr>
                  </a:gs>
                  <a:gs pos="0">
                    <a:schemeClr val="bg1">
                      <a:alpha val="20000"/>
                    </a:schemeClr>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95BE877-B08F-D24F-9A7F-F63E71AA5A32}"/>
                </a:ext>
              </a:extLst>
            </p:cNvPr>
            <p:cNvCxnSpPr/>
            <p:nvPr/>
          </p:nvCxnSpPr>
          <p:spPr>
            <a:xfrm flipV="1">
              <a:off x="3803704" y="3441739"/>
              <a:ext cx="2960458" cy="2963259"/>
            </a:xfrm>
            <a:prstGeom prst="line">
              <a:avLst/>
            </a:prstGeom>
            <a:ln w="1270">
              <a:gradFill>
                <a:gsLst>
                  <a:gs pos="90000">
                    <a:schemeClr val="bg1">
                      <a:alpha val="0"/>
                    </a:schemeClr>
                  </a:gs>
                  <a:gs pos="0">
                    <a:schemeClr val="bg1">
                      <a:alpha val="20000"/>
                    </a:schemeClr>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BC54E76-C4A9-0D4E-9034-3070E289D23D}"/>
                </a:ext>
              </a:extLst>
            </p:cNvPr>
            <p:cNvCxnSpPr/>
            <p:nvPr/>
          </p:nvCxnSpPr>
          <p:spPr>
            <a:xfrm flipV="1">
              <a:off x="3524747" y="3441739"/>
              <a:ext cx="2960458" cy="2963259"/>
            </a:xfrm>
            <a:prstGeom prst="line">
              <a:avLst/>
            </a:prstGeom>
            <a:ln w="1270">
              <a:gradFill>
                <a:gsLst>
                  <a:gs pos="90000">
                    <a:schemeClr val="bg1">
                      <a:alpha val="0"/>
                    </a:schemeClr>
                  </a:gs>
                  <a:gs pos="0">
                    <a:schemeClr val="bg1">
                      <a:alpha val="20000"/>
                    </a:schemeClr>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BC68617-9069-DD46-ACA8-CE4A59A52413}"/>
                </a:ext>
              </a:extLst>
            </p:cNvPr>
            <p:cNvCxnSpPr/>
            <p:nvPr/>
          </p:nvCxnSpPr>
          <p:spPr>
            <a:xfrm flipV="1">
              <a:off x="3245790" y="3441739"/>
              <a:ext cx="2960458" cy="2963259"/>
            </a:xfrm>
            <a:prstGeom prst="line">
              <a:avLst/>
            </a:prstGeom>
            <a:ln w="1270">
              <a:gradFill>
                <a:gsLst>
                  <a:gs pos="90000">
                    <a:schemeClr val="bg1">
                      <a:alpha val="0"/>
                    </a:schemeClr>
                  </a:gs>
                  <a:gs pos="0">
                    <a:schemeClr val="bg1">
                      <a:alpha val="20000"/>
                    </a:schemeClr>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31BDCD6-CB1B-714D-99FE-93EB46C7B2BC}"/>
                </a:ext>
              </a:extLst>
            </p:cNvPr>
            <p:cNvCxnSpPr/>
            <p:nvPr/>
          </p:nvCxnSpPr>
          <p:spPr>
            <a:xfrm flipV="1">
              <a:off x="2966833" y="3441739"/>
              <a:ext cx="2960458" cy="2963259"/>
            </a:xfrm>
            <a:prstGeom prst="line">
              <a:avLst/>
            </a:prstGeom>
            <a:ln w="1270">
              <a:gradFill>
                <a:gsLst>
                  <a:gs pos="90000">
                    <a:schemeClr val="bg1">
                      <a:alpha val="0"/>
                    </a:schemeClr>
                  </a:gs>
                  <a:gs pos="0">
                    <a:schemeClr val="bg1">
                      <a:alpha val="20000"/>
                    </a:schemeClr>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2C6116A-711E-0243-9C80-D56C0B37F661}"/>
                </a:ext>
              </a:extLst>
            </p:cNvPr>
            <p:cNvCxnSpPr/>
            <p:nvPr/>
          </p:nvCxnSpPr>
          <p:spPr>
            <a:xfrm flipV="1">
              <a:off x="2687876" y="3441739"/>
              <a:ext cx="2960458" cy="2963259"/>
            </a:xfrm>
            <a:prstGeom prst="line">
              <a:avLst/>
            </a:prstGeom>
            <a:ln w="1270">
              <a:gradFill>
                <a:gsLst>
                  <a:gs pos="90000">
                    <a:schemeClr val="bg1">
                      <a:alpha val="0"/>
                    </a:schemeClr>
                  </a:gs>
                  <a:gs pos="0">
                    <a:schemeClr val="bg1">
                      <a:alpha val="20000"/>
                    </a:schemeClr>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58F2418-470C-5549-A611-9F96CB94F3C7}"/>
                </a:ext>
              </a:extLst>
            </p:cNvPr>
            <p:cNvCxnSpPr/>
            <p:nvPr/>
          </p:nvCxnSpPr>
          <p:spPr>
            <a:xfrm flipV="1">
              <a:off x="2408919" y="3441739"/>
              <a:ext cx="2960458" cy="2963259"/>
            </a:xfrm>
            <a:prstGeom prst="line">
              <a:avLst/>
            </a:prstGeom>
            <a:ln w="1270">
              <a:gradFill>
                <a:gsLst>
                  <a:gs pos="90000">
                    <a:schemeClr val="bg1">
                      <a:alpha val="0"/>
                    </a:schemeClr>
                  </a:gs>
                  <a:gs pos="0">
                    <a:schemeClr val="bg1">
                      <a:alpha val="20000"/>
                    </a:schemeClr>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1682884-53F9-3046-94F6-D7B73BBF8D04}"/>
                </a:ext>
              </a:extLst>
            </p:cNvPr>
            <p:cNvCxnSpPr/>
            <p:nvPr/>
          </p:nvCxnSpPr>
          <p:spPr>
            <a:xfrm flipV="1">
              <a:off x="2129962" y="3441739"/>
              <a:ext cx="2960458" cy="2963259"/>
            </a:xfrm>
            <a:prstGeom prst="line">
              <a:avLst/>
            </a:prstGeom>
            <a:ln w="1270">
              <a:gradFill>
                <a:gsLst>
                  <a:gs pos="90000">
                    <a:schemeClr val="bg1">
                      <a:alpha val="0"/>
                    </a:schemeClr>
                  </a:gs>
                  <a:gs pos="0">
                    <a:schemeClr val="bg1">
                      <a:alpha val="20000"/>
                    </a:schemeClr>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AE6E9A2-D4E1-764F-9D38-9091BC9E424C}"/>
                </a:ext>
              </a:extLst>
            </p:cNvPr>
            <p:cNvCxnSpPr/>
            <p:nvPr/>
          </p:nvCxnSpPr>
          <p:spPr>
            <a:xfrm flipV="1">
              <a:off x="1851005" y="3441739"/>
              <a:ext cx="2960458" cy="2963259"/>
            </a:xfrm>
            <a:prstGeom prst="line">
              <a:avLst/>
            </a:prstGeom>
            <a:ln w="1270">
              <a:gradFill>
                <a:gsLst>
                  <a:gs pos="90000">
                    <a:schemeClr val="bg1">
                      <a:alpha val="0"/>
                    </a:schemeClr>
                  </a:gs>
                  <a:gs pos="0">
                    <a:schemeClr val="bg1">
                      <a:alpha val="20000"/>
                    </a:schemeClr>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06019BE-AADD-D844-B538-C67F42CD1592}"/>
                </a:ext>
              </a:extLst>
            </p:cNvPr>
            <p:cNvCxnSpPr/>
            <p:nvPr/>
          </p:nvCxnSpPr>
          <p:spPr>
            <a:xfrm flipV="1">
              <a:off x="1572048" y="3441739"/>
              <a:ext cx="2960458" cy="2963259"/>
            </a:xfrm>
            <a:prstGeom prst="line">
              <a:avLst/>
            </a:prstGeom>
            <a:ln w="1270">
              <a:gradFill>
                <a:gsLst>
                  <a:gs pos="90000">
                    <a:schemeClr val="bg1">
                      <a:alpha val="0"/>
                    </a:schemeClr>
                  </a:gs>
                  <a:gs pos="0">
                    <a:schemeClr val="bg1">
                      <a:alpha val="20000"/>
                    </a:schemeClr>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92F75F2-E8F7-A045-924C-7B60AEA870F8}"/>
                </a:ext>
              </a:extLst>
            </p:cNvPr>
            <p:cNvCxnSpPr/>
            <p:nvPr/>
          </p:nvCxnSpPr>
          <p:spPr>
            <a:xfrm flipV="1">
              <a:off x="1293091" y="3441739"/>
              <a:ext cx="2960458" cy="2963259"/>
            </a:xfrm>
            <a:prstGeom prst="line">
              <a:avLst/>
            </a:prstGeom>
            <a:ln w="1270">
              <a:gradFill>
                <a:gsLst>
                  <a:gs pos="90000">
                    <a:schemeClr val="bg1">
                      <a:alpha val="0"/>
                    </a:schemeClr>
                  </a:gs>
                  <a:gs pos="0">
                    <a:schemeClr val="bg1">
                      <a:alpha val="20000"/>
                    </a:schemeClr>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4EDA129-B49F-EA43-9037-F55C1DEA918F}"/>
                </a:ext>
              </a:extLst>
            </p:cNvPr>
            <p:cNvCxnSpPr/>
            <p:nvPr/>
          </p:nvCxnSpPr>
          <p:spPr>
            <a:xfrm flipV="1">
              <a:off x="1014134" y="3441739"/>
              <a:ext cx="2960458" cy="2963259"/>
            </a:xfrm>
            <a:prstGeom prst="line">
              <a:avLst/>
            </a:prstGeom>
            <a:ln w="1270">
              <a:gradFill>
                <a:gsLst>
                  <a:gs pos="90000">
                    <a:schemeClr val="bg1">
                      <a:alpha val="0"/>
                    </a:schemeClr>
                  </a:gs>
                  <a:gs pos="0">
                    <a:schemeClr val="bg1">
                      <a:alpha val="20000"/>
                    </a:schemeClr>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49EE764-E901-824B-B286-5BE78CC49089}"/>
                </a:ext>
              </a:extLst>
            </p:cNvPr>
            <p:cNvCxnSpPr/>
            <p:nvPr/>
          </p:nvCxnSpPr>
          <p:spPr>
            <a:xfrm flipV="1">
              <a:off x="735177" y="3441739"/>
              <a:ext cx="2960458" cy="2963259"/>
            </a:xfrm>
            <a:prstGeom prst="line">
              <a:avLst/>
            </a:prstGeom>
            <a:ln w="1270">
              <a:gradFill>
                <a:gsLst>
                  <a:gs pos="90000">
                    <a:schemeClr val="bg1">
                      <a:alpha val="0"/>
                    </a:schemeClr>
                  </a:gs>
                  <a:gs pos="0">
                    <a:schemeClr val="bg1">
                      <a:alpha val="20000"/>
                    </a:schemeClr>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787F0C9-8D6D-2744-85D2-5A28D497C999}"/>
                </a:ext>
              </a:extLst>
            </p:cNvPr>
            <p:cNvCxnSpPr/>
            <p:nvPr/>
          </p:nvCxnSpPr>
          <p:spPr>
            <a:xfrm flipV="1">
              <a:off x="456220" y="3441739"/>
              <a:ext cx="2960458" cy="2963259"/>
            </a:xfrm>
            <a:prstGeom prst="line">
              <a:avLst/>
            </a:prstGeom>
            <a:ln w="1270">
              <a:gradFill>
                <a:gsLst>
                  <a:gs pos="90000">
                    <a:schemeClr val="bg1">
                      <a:alpha val="0"/>
                    </a:schemeClr>
                  </a:gs>
                  <a:gs pos="0">
                    <a:schemeClr val="bg1">
                      <a:alpha val="20000"/>
                    </a:schemeClr>
                  </a:gs>
                </a:gsLst>
                <a:lin ang="2700000" scaled="0"/>
              </a:gradFill>
            </a:ln>
          </p:spPr>
          <p:style>
            <a:lnRef idx="1">
              <a:schemeClr val="accent1"/>
            </a:lnRef>
            <a:fillRef idx="0">
              <a:schemeClr val="accent1"/>
            </a:fillRef>
            <a:effectRef idx="0">
              <a:schemeClr val="accent1"/>
            </a:effectRef>
            <a:fontRef idx="minor">
              <a:schemeClr val="tx1"/>
            </a:fontRef>
          </p:style>
        </p:cxnSp>
      </p:grpSp>
      <p:pic>
        <p:nvPicPr>
          <p:cNvPr id="87047" name="Picture 30">
            <a:extLst>
              <a:ext uri="{FF2B5EF4-FFF2-40B4-BE49-F238E27FC236}">
                <a16:creationId xmlns:a16="http://schemas.microsoft.com/office/drawing/2014/main" id="{F73A651E-9F0C-C141-B2DA-1DA38058260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677641" y="-293079"/>
            <a:ext cx="2969980" cy="1864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2" name="Straight Connector 31">
            <a:extLst>
              <a:ext uri="{FF2B5EF4-FFF2-40B4-BE49-F238E27FC236}">
                <a16:creationId xmlns:a16="http://schemas.microsoft.com/office/drawing/2014/main" id="{744A7BA2-9323-8541-8797-0D314F40E743}"/>
              </a:ext>
            </a:extLst>
          </p:cNvPr>
          <p:cNvCxnSpPr/>
          <p:nvPr/>
        </p:nvCxnSpPr>
        <p:spPr>
          <a:xfrm>
            <a:off x="332128" y="1265089"/>
            <a:ext cx="1669402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7049" name="Rectangle 6">
            <a:extLst>
              <a:ext uri="{FF2B5EF4-FFF2-40B4-BE49-F238E27FC236}">
                <a16:creationId xmlns:a16="http://schemas.microsoft.com/office/drawing/2014/main" id="{809C2951-2A6A-2E47-8684-7A6293CC04A9}"/>
              </a:ext>
            </a:extLst>
          </p:cNvPr>
          <p:cNvSpPr txBox="1">
            <a:spLocks noChangeArrowheads="1"/>
          </p:cNvSpPr>
          <p:nvPr/>
        </p:nvSpPr>
        <p:spPr bwMode="auto">
          <a:xfrm>
            <a:off x="228547" y="334288"/>
            <a:ext cx="14498629" cy="681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1297024" fontAlgn="base">
              <a:lnSpc>
                <a:spcPct val="90000"/>
              </a:lnSpc>
              <a:spcBef>
                <a:spcPct val="0"/>
              </a:spcBef>
              <a:spcAft>
                <a:spcPct val="0"/>
              </a:spcAft>
              <a:defRPr/>
            </a:pPr>
            <a:r>
              <a:rPr lang="en-GB" sz="4255" b="1" dirty="0">
                <a:solidFill>
                  <a:srgbClr val="FEFFFF"/>
                </a:solidFill>
                <a:latin typeface="Arial" panose="020B0604020202020204" pitchFamily="34" charset="0"/>
                <a:cs typeface="Arial" panose="020B0604020202020204" pitchFamily="34" charset="0"/>
              </a:rPr>
              <a:t>DISCOVER MORE</a:t>
            </a:r>
          </a:p>
        </p:txBody>
      </p:sp>
      <p:sp>
        <p:nvSpPr>
          <p:cNvPr id="87050" name="Text Box 38">
            <a:extLst>
              <a:ext uri="{FF2B5EF4-FFF2-40B4-BE49-F238E27FC236}">
                <a16:creationId xmlns:a16="http://schemas.microsoft.com/office/drawing/2014/main" id="{42D0B9DE-0970-6642-8635-97F4291853E9}"/>
              </a:ext>
            </a:extLst>
          </p:cNvPr>
          <p:cNvSpPr txBox="1">
            <a:spLocks noChangeArrowheads="1"/>
          </p:cNvSpPr>
          <p:nvPr/>
        </p:nvSpPr>
        <p:spPr bwMode="auto">
          <a:xfrm>
            <a:off x="320868" y="8704675"/>
            <a:ext cx="5318491" cy="31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spAutoFit/>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1297024" fontAlgn="base">
              <a:spcBef>
                <a:spcPct val="50000"/>
              </a:spcBef>
              <a:spcAft>
                <a:spcPct val="0"/>
              </a:spcAft>
              <a:defRPr/>
            </a:pPr>
            <a:r>
              <a:rPr lang="en-GB" sz="1418" dirty="0">
                <a:solidFill>
                  <a:srgbClr val="FEFFFF"/>
                </a:solidFill>
                <a:latin typeface="Arial" panose="020B0604020202020204" pitchFamily="34" charset="0"/>
                <a:cs typeface="Arial" panose="020B0604020202020204" pitchFamily="34" charset="0"/>
              </a:rPr>
              <a:t>ESA UNCLASSIFIED - For Official Use</a:t>
            </a:r>
          </a:p>
        </p:txBody>
      </p:sp>
      <p:sp>
        <p:nvSpPr>
          <p:cNvPr id="87051" name="Text Box 34">
            <a:extLst>
              <a:ext uri="{FF2B5EF4-FFF2-40B4-BE49-F238E27FC236}">
                <a16:creationId xmlns:a16="http://schemas.microsoft.com/office/drawing/2014/main" id="{8B7ECE89-E263-B547-B1C6-F82EE35F5CD5}"/>
              </a:ext>
            </a:extLst>
          </p:cNvPr>
          <p:cNvSpPr txBox="1">
            <a:spLocks noChangeAspect="1" noChangeArrowheads="1"/>
          </p:cNvSpPr>
          <p:nvPr/>
        </p:nvSpPr>
        <p:spPr bwMode="auto">
          <a:xfrm>
            <a:off x="11700909" y="8704674"/>
            <a:ext cx="5318491" cy="394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0"/>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r" defTabSz="1297024" fontAlgn="base">
              <a:spcBef>
                <a:spcPct val="50000"/>
              </a:spcBef>
              <a:spcAft>
                <a:spcPct val="0"/>
              </a:spcAft>
              <a:defRPr/>
            </a:pPr>
            <a:fld id="{BD9DA07A-0AB7-F442-9BA6-A2BBE0CDF124}" type="slidenum">
              <a:rPr lang="en-GB" sz="1418">
                <a:solidFill>
                  <a:srgbClr val="FEFFFF"/>
                </a:solidFill>
                <a:latin typeface="Arial" panose="020B0604020202020204" pitchFamily="34" charset="0"/>
                <a:cs typeface="Arial" panose="020B0604020202020204" pitchFamily="34" charset="0"/>
              </a:rPr>
              <a:pPr algn="r" defTabSz="1297024" fontAlgn="base">
                <a:spcBef>
                  <a:spcPct val="50000"/>
                </a:spcBef>
                <a:spcAft>
                  <a:spcPct val="0"/>
                </a:spcAft>
                <a:defRPr/>
              </a:pPr>
              <a:t>4</a:t>
            </a:fld>
            <a:endParaRPr lang="en-GB" sz="1418" dirty="0">
              <a:solidFill>
                <a:srgbClr val="FEFFFF"/>
              </a:solidFill>
              <a:latin typeface="Arial" panose="020B0604020202020204" pitchFamily="34" charset="0"/>
              <a:cs typeface="Arial" panose="020B0604020202020204" pitchFamily="34" charset="0"/>
            </a:endParaRPr>
          </a:p>
        </p:txBody>
      </p:sp>
      <p:pic>
        <p:nvPicPr>
          <p:cNvPr id="36" name="Picture 35">
            <a:extLst>
              <a:ext uri="{FF2B5EF4-FFF2-40B4-BE49-F238E27FC236}">
                <a16:creationId xmlns:a16="http://schemas.microsoft.com/office/drawing/2014/main" id="{E614DA98-B1C7-C444-B545-482E1B2C44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480" r="7474" b="14879"/>
          <a:stretch>
            <a:fillRect/>
          </a:stretch>
        </p:blipFill>
        <p:spPr bwMode="auto">
          <a:xfrm>
            <a:off x="16887" y="-358"/>
            <a:ext cx="17324502" cy="9740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 name="Rectangle 36">
            <a:extLst>
              <a:ext uri="{FF2B5EF4-FFF2-40B4-BE49-F238E27FC236}">
                <a16:creationId xmlns:a16="http://schemas.microsoft.com/office/drawing/2014/main" id="{E2F656C8-6871-9248-B2DD-A8648B096E35}"/>
              </a:ext>
            </a:extLst>
          </p:cNvPr>
          <p:cNvGrpSpPr>
            <a:grpSpLocks/>
          </p:cNvGrpSpPr>
          <p:nvPr/>
        </p:nvGrpSpPr>
        <p:grpSpPr bwMode="auto">
          <a:xfrm>
            <a:off x="5630" y="3039422"/>
            <a:ext cx="17347017" cy="6701028"/>
            <a:chOff x="-8" y="1344"/>
            <a:chExt cx="7704" cy="2976"/>
          </a:xfrm>
        </p:grpSpPr>
        <p:pic>
          <p:nvPicPr>
            <p:cNvPr id="87088" name="Rectangle 36">
              <a:extLst>
                <a:ext uri="{FF2B5EF4-FFF2-40B4-BE49-F238E27FC236}">
                  <a16:creationId xmlns:a16="http://schemas.microsoft.com/office/drawing/2014/main" id="{359883BF-6F16-3341-82CF-04B4C385C92B}"/>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 y="1344"/>
              <a:ext cx="7704" cy="2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89" name="Text Box 13">
              <a:extLst>
                <a:ext uri="{FF2B5EF4-FFF2-40B4-BE49-F238E27FC236}">
                  <a16:creationId xmlns:a16="http://schemas.microsoft.com/office/drawing/2014/main" id="{3E52521C-F63D-C447-B07B-33D35A7AE53E}"/>
                </a:ext>
              </a:extLst>
            </p:cNvPr>
            <p:cNvSpPr txBox="1">
              <a:spLocks noChangeArrowheads="1"/>
            </p:cNvSpPr>
            <p:nvPr/>
          </p:nvSpPr>
          <p:spPr bwMode="auto">
            <a:xfrm>
              <a:off x="-6" y="1346"/>
              <a:ext cx="7700" cy="2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1297024" fontAlgn="base">
                <a:spcBef>
                  <a:spcPct val="0"/>
                </a:spcBef>
                <a:spcAft>
                  <a:spcPct val="0"/>
                </a:spcAft>
                <a:defRPr/>
              </a:pPr>
              <a:endParaRPr lang="en-GB" sz="3404" dirty="0">
                <a:solidFill>
                  <a:srgbClr val="FFFFFF"/>
                </a:solidFill>
              </a:endParaRPr>
            </a:p>
          </p:txBody>
        </p:sp>
      </p:grpSp>
      <p:pic>
        <p:nvPicPr>
          <p:cNvPr id="42" name="Picture 41">
            <a:extLst>
              <a:ext uri="{FF2B5EF4-FFF2-40B4-BE49-F238E27FC236}">
                <a16:creationId xmlns:a16="http://schemas.microsoft.com/office/drawing/2014/main" id="{71253ED8-4E64-0347-A746-8862E3364F7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94728" y="2334646"/>
            <a:ext cx="5768829" cy="3620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Rectangle 6">
            <a:extLst>
              <a:ext uri="{FF2B5EF4-FFF2-40B4-BE49-F238E27FC236}">
                <a16:creationId xmlns:a16="http://schemas.microsoft.com/office/drawing/2014/main" id="{0911D9EA-0A9A-7D4B-9550-4137162F96BF}"/>
              </a:ext>
            </a:extLst>
          </p:cNvPr>
          <p:cNvSpPr txBox="1">
            <a:spLocks noChangeArrowheads="1"/>
          </p:cNvSpPr>
          <p:nvPr/>
        </p:nvSpPr>
        <p:spPr bwMode="auto">
          <a:xfrm>
            <a:off x="10132" y="506544"/>
            <a:ext cx="17329004" cy="681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1297024" fontAlgn="base">
              <a:lnSpc>
                <a:spcPct val="90000"/>
              </a:lnSpc>
              <a:spcBef>
                <a:spcPct val="0"/>
              </a:spcBef>
              <a:spcAft>
                <a:spcPct val="0"/>
              </a:spcAft>
              <a:defRPr/>
            </a:pPr>
            <a:r>
              <a:rPr lang="en-GB" sz="4255" b="1" dirty="0">
                <a:solidFill>
                  <a:srgbClr val="FEFFFF"/>
                </a:solidFill>
                <a:latin typeface="Arial" panose="020B0604020202020204" pitchFamily="34" charset="0"/>
                <a:cs typeface="Arial" panose="020B0604020202020204" pitchFamily="34" charset="0"/>
              </a:rPr>
              <a:t>Are you ready to discover more? </a:t>
            </a:r>
          </a:p>
        </p:txBody>
      </p:sp>
      <p:pic>
        <p:nvPicPr>
          <p:cNvPr id="87061" name="Picture 44">
            <a:extLst>
              <a:ext uri="{FF2B5EF4-FFF2-40B4-BE49-F238E27FC236}">
                <a16:creationId xmlns:a16="http://schemas.microsoft.com/office/drawing/2014/main" id="{2954458A-061F-9341-85BC-D380A660DA4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6503" t="15320" r="4099" b="16254"/>
          <a:stretch>
            <a:fillRect/>
          </a:stretch>
        </p:blipFill>
        <p:spPr bwMode="auto">
          <a:xfrm>
            <a:off x="15537785" y="9089714"/>
            <a:ext cx="1540156" cy="65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1" name="Straight Connector 70">
            <a:extLst>
              <a:ext uri="{FF2B5EF4-FFF2-40B4-BE49-F238E27FC236}">
                <a16:creationId xmlns:a16="http://schemas.microsoft.com/office/drawing/2014/main" id="{79CC6AC1-1144-4546-8DCF-C18D391844CD}"/>
              </a:ext>
            </a:extLst>
          </p:cNvPr>
          <p:cNvCxnSpPr/>
          <p:nvPr/>
        </p:nvCxnSpPr>
        <p:spPr>
          <a:xfrm>
            <a:off x="332125" y="9089712"/>
            <a:ext cx="1668952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C09DE054-B575-879E-D550-812471250B7D}"/>
              </a:ext>
            </a:extLst>
          </p:cNvPr>
          <p:cNvPicPr>
            <a:picLocks noChangeAspect="1"/>
          </p:cNvPicPr>
          <p:nvPr/>
        </p:nvPicPr>
        <p:blipFill>
          <a:blip r:embed="rId8"/>
          <a:srcRect/>
          <a:stretch/>
        </p:blipFill>
        <p:spPr>
          <a:xfrm>
            <a:off x="-1" y="9169782"/>
            <a:ext cx="14785496" cy="632490"/>
          </a:xfrm>
          <a:prstGeom prst="rect">
            <a:avLst/>
          </a:prstGeom>
        </p:spPr>
      </p:pic>
      <p:grpSp>
        <p:nvGrpSpPr>
          <p:cNvPr id="34" name="Group 33">
            <a:extLst>
              <a:ext uri="{FF2B5EF4-FFF2-40B4-BE49-F238E27FC236}">
                <a16:creationId xmlns:a16="http://schemas.microsoft.com/office/drawing/2014/main" id="{3AEE8717-D5DA-E61B-5630-773F38C7C1D9}"/>
              </a:ext>
            </a:extLst>
          </p:cNvPr>
          <p:cNvGrpSpPr/>
          <p:nvPr/>
        </p:nvGrpSpPr>
        <p:grpSpPr>
          <a:xfrm>
            <a:off x="23644" y="5755293"/>
            <a:ext cx="17292977" cy="1664045"/>
            <a:chOff x="16669" y="4048354"/>
            <a:chExt cx="12192000" cy="1173194"/>
          </a:xfrm>
        </p:grpSpPr>
        <p:sp>
          <p:nvSpPr>
            <p:cNvPr id="43" name="Rectangle 6">
              <a:hlinkClick r:id="rId9"/>
              <a:extLst>
                <a:ext uri="{FF2B5EF4-FFF2-40B4-BE49-F238E27FC236}">
                  <a16:creationId xmlns:a16="http://schemas.microsoft.com/office/drawing/2014/main" id="{605EEE4C-C173-BB4E-889D-BD0B8A2D2975}"/>
                </a:ext>
              </a:extLst>
            </p:cNvPr>
            <p:cNvSpPr txBox="1">
              <a:spLocks noChangeArrowheads="1"/>
            </p:cNvSpPr>
            <p:nvPr/>
          </p:nvSpPr>
          <p:spPr bwMode="auto">
            <a:xfrm>
              <a:off x="16669" y="4048354"/>
              <a:ext cx="12192000" cy="1173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1297024" fontAlgn="base">
                <a:lnSpc>
                  <a:spcPct val="90000"/>
                </a:lnSpc>
                <a:spcBef>
                  <a:spcPct val="0"/>
                </a:spcBef>
                <a:spcAft>
                  <a:spcPct val="0"/>
                </a:spcAft>
                <a:defRPr/>
              </a:pPr>
              <a:r>
                <a:rPr lang="en-GB" sz="2837" dirty="0">
                  <a:solidFill>
                    <a:srgbClr val="FEFFFF"/>
                  </a:solidFill>
                  <a:latin typeface="Arial" panose="020B0604020202020204" pitchFamily="34" charset="0"/>
                  <a:cs typeface="Arial" panose="020B0604020202020204" pitchFamily="34" charset="0"/>
                </a:rPr>
                <a:t>climate.esa.int/</a:t>
              </a:r>
              <a:r>
                <a:rPr lang="en-GB" sz="2837" dirty="0" err="1">
                  <a:solidFill>
                    <a:srgbClr val="FEFFFF"/>
                  </a:solidFill>
                  <a:latin typeface="Arial" panose="020B0604020202020204" pitchFamily="34" charset="0"/>
                  <a:cs typeface="Arial" panose="020B0604020202020204" pitchFamily="34" charset="0"/>
                </a:rPr>
                <a:t>en</a:t>
              </a:r>
              <a:r>
                <a:rPr lang="en-GB" sz="2837" dirty="0">
                  <a:solidFill>
                    <a:srgbClr val="FEFFFF"/>
                  </a:solidFill>
                  <a:latin typeface="Arial" panose="020B0604020202020204" pitchFamily="34" charset="0"/>
                  <a:cs typeface="Arial" panose="020B0604020202020204" pitchFamily="34" charset="0"/>
                </a:rPr>
                <a:t>/projects/Land-Evaporation/</a:t>
              </a:r>
            </a:p>
            <a:p>
              <a:pPr algn="ctr" defTabSz="1297024" fontAlgn="base">
                <a:lnSpc>
                  <a:spcPct val="90000"/>
                </a:lnSpc>
                <a:spcBef>
                  <a:spcPct val="0"/>
                </a:spcBef>
                <a:spcAft>
                  <a:spcPct val="0"/>
                </a:spcAft>
                <a:defRPr/>
              </a:pPr>
              <a:r>
                <a:rPr lang="en-GB" sz="2837" dirty="0">
                  <a:solidFill>
                    <a:srgbClr val="FEFFFF"/>
                  </a:solidFill>
                  <a:latin typeface="Arial" panose="020B0604020202020204" pitchFamily="34" charset="0"/>
                  <a:cs typeface="Arial" panose="020B0604020202020204" pitchFamily="34" charset="0"/>
                </a:rPr>
                <a:t>@esaclimate</a:t>
              </a:r>
            </a:p>
            <a:p>
              <a:pPr algn="ctr" defTabSz="1297024" fontAlgn="base">
                <a:lnSpc>
                  <a:spcPct val="90000"/>
                </a:lnSpc>
                <a:spcBef>
                  <a:spcPct val="0"/>
                </a:spcBef>
                <a:spcAft>
                  <a:spcPct val="0"/>
                </a:spcAft>
                <a:defRPr/>
              </a:pPr>
              <a:r>
                <a:rPr lang="en-GB" sz="2837" dirty="0">
                  <a:solidFill>
                    <a:srgbClr val="FEFFFF"/>
                  </a:solidFill>
                  <a:latin typeface="Arial" panose="020B0604020202020204" pitchFamily="34" charset="0"/>
                  <a:cs typeface="Arial" panose="020B0604020202020204" pitchFamily="34" charset="0"/>
                </a:rPr>
                <a:t>@esaclimate.bsky.social</a:t>
              </a:r>
            </a:p>
            <a:p>
              <a:pPr algn="ctr" defTabSz="1297024" fontAlgn="base">
                <a:lnSpc>
                  <a:spcPct val="90000"/>
                </a:lnSpc>
                <a:spcBef>
                  <a:spcPct val="0"/>
                </a:spcBef>
                <a:spcAft>
                  <a:spcPct val="0"/>
                </a:spcAft>
                <a:defRPr/>
              </a:pPr>
              <a:endParaRPr lang="en-GB" sz="2837" dirty="0">
                <a:solidFill>
                  <a:srgbClr val="FEFFFF"/>
                </a:solidFill>
                <a:latin typeface="Arial" panose="020B0604020202020204" pitchFamily="34" charset="0"/>
                <a:cs typeface="Arial" panose="020B0604020202020204" pitchFamily="34" charset="0"/>
              </a:endParaRPr>
            </a:p>
          </p:txBody>
        </p:sp>
        <p:pic>
          <p:nvPicPr>
            <p:cNvPr id="33" name="Picture 32" descr="A white butterfly on a black background&#10;&#10;AI-generated content may be incorrect.">
              <a:extLst>
                <a:ext uri="{FF2B5EF4-FFF2-40B4-BE49-F238E27FC236}">
                  <a16:creationId xmlns:a16="http://schemas.microsoft.com/office/drawing/2014/main" id="{3368C966-1716-B578-7889-6BF45CE5D39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77496" y="4608786"/>
              <a:ext cx="338380" cy="338380"/>
            </a:xfrm>
            <a:prstGeom prst="rect">
              <a:avLst/>
            </a:prstGeom>
          </p:spPr>
        </p:pic>
      </p:grpSp>
      <p:pic>
        <p:nvPicPr>
          <p:cNvPr id="38" name="Picture 37">
            <a:hlinkClick r:id="rId11"/>
            <a:extLst>
              <a:ext uri="{FF2B5EF4-FFF2-40B4-BE49-F238E27FC236}">
                <a16:creationId xmlns:a16="http://schemas.microsoft.com/office/drawing/2014/main" id="{67BA42BC-BB1E-5B44-A2C3-74B53E0BF58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234417" y="6260810"/>
            <a:ext cx="319582" cy="319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470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AB426B-0A39-21B6-EEEA-08679BFDE2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96CA67-286D-653F-F7F8-5F48E9369035}"/>
              </a:ext>
            </a:extLst>
          </p:cNvPr>
          <p:cNvSpPr>
            <a:spLocks noGrp="1"/>
          </p:cNvSpPr>
          <p:nvPr>
            <p:ph type="title"/>
          </p:nvPr>
        </p:nvSpPr>
        <p:spPr/>
        <p:txBody>
          <a:bodyPr/>
          <a:lstStyle/>
          <a:p>
            <a:r>
              <a:rPr lang="en-GB" dirty="0"/>
              <a:t>Soil water</a:t>
            </a:r>
            <a:endParaRPr lang="en-US" dirty="0"/>
          </a:p>
        </p:txBody>
      </p:sp>
      <p:sp>
        <p:nvSpPr>
          <p:cNvPr id="5" name="Rectangle 4">
            <a:hlinkClick r:id="rId2" action="ppaction://hlinksldjump"/>
            <a:extLst>
              <a:ext uri="{FF2B5EF4-FFF2-40B4-BE49-F238E27FC236}">
                <a16:creationId xmlns:a16="http://schemas.microsoft.com/office/drawing/2014/main" id="{B98CDDB4-699B-55BB-3995-968099AD3894}"/>
              </a:ext>
            </a:extLst>
          </p:cNvPr>
          <p:cNvSpPr/>
          <p:nvPr/>
        </p:nvSpPr>
        <p:spPr>
          <a:xfrm>
            <a:off x="12804464" y="-33368"/>
            <a:ext cx="2369120"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hlinkClick r:id="rId3" action="ppaction://hlinksldjump"/>
            <a:extLst>
              <a:ext uri="{FF2B5EF4-FFF2-40B4-BE49-F238E27FC236}">
                <a16:creationId xmlns:a16="http://schemas.microsoft.com/office/drawing/2014/main" id="{20CC6669-79BE-7FD3-5D52-9BEF5FD9CE5C}"/>
              </a:ext>
            </a:extLst>
          </p:cNvPr>
          <p:cNvSpPr/>
          <p:nvPr/>
        </p:nvSpPr>
        <p:spPr>
          <a:xfrm>
            <a:off x="0" y="0"/>
            <a:ext cx="12804463"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D5513A88-5DFA-BB33-0071-66305383886A}"/>
              </a:ext>
            </a:extLst>
          </p:cNvPr>
          <p:cNvPicPr>
            <a:picLocks noChangeAspect="1"/>
          </p:cNvPicPr>
          <p:nvPr/>
        </p:nvPicPr>
        <p:blipFill>
          <a:blip r:embed="rId4"/>
          <a:stretch>
            <a:fillRect/>
          </a:stretch>
        </p:blipFill>
        <p:spPr>
          <a:xfrm>
            <a:off x="2578691" y="1691510"/>
            <a:ext cx="12168028" cy="6562282"/>
          </a:xfrm>
          <a:prstGeom prst="rect">
            <a:avLst/>
          </a:prstGeom>
        </p:spPr>
      </p:pic>
      <p:sp>
        <p:nvSpPr>
          <p:cNvPr id="9" name="TextBox 8">
            <a:extLst>
              <a:ext uri="{FF2B5EF4-FFF2-40B4-BE49-F238E27FC236}">
                <a16:creationId xmlns:a16="http://schemas.microsoft.com/office/drawing/2014/main" id="{D0AD4A31-6073-54C5-6B97-2CCAFCF8C861}"/>
              </a:ext>
            </a:extLst>
          </p:cNvPr>
          <p:cNvSpPr txBox="1"/>
          <p:nvPr/>
        </p:nvSpPr>
        <p:spPr>
          <a:xfrm>
            <a:off x="112889" y="1487651"/>
            <a:ext cx="3172178" cy="4708981"/>
          </a:xfrm>
          <a:prstGeom prst="rect">
            <a:avLst/>
          </a:prstGeom>
          <a:noFill/>
        </p:spPr>
        <p:txBody>
          <a:bodyPr wrap="square" rtlCol="0">
            <a:spAutoFit/>
          </a:bodyPr>
          <a:lstStyle/>
          <a:p>
            <a:r>
              <a:rPr lang="en-GB" sz="2000" dirty="0"/>
              <a:t>INPUT VARIABLES</a:t>
            </a:r>
          </a:p>
          <a:p>
            <a:endParaRPr lang="en-GB" sz="2000" dirty="0"/>
          </a:p>
          <a:p>
            <a:pPr marL="342900" indent="-342900">
              <a:buFont typeface="Arial" panose="020B0604020202020204" pitchFamily="34" charset="0"/>
              <a:buChar char="•"/>
            </a:pPr>
            <a:r>
              <a:rPr lang="en-GB" sz="2000" dirty="0" err="1">
                <a:solidFill>
                  <a:srgbClr val="CEA2A2"/>
                </a:solidFill>
              </a:rPr>
              <a:t>P</a:t>
            </a:r>
            <a:r>
              <a:rPr lang="en-GB" sz="2000" baseline="-25000" dirty="0" err="1">
                <a:solidFill>
                  <a:srgbClr val="CEA2A2"/>
                </a:solidFill>
              </a:rPr>
              <a:t>daily</a:t>
            </a:r>
            <a:endParaRPr lang="en-GB" sz="2000" baseline="-25000" dirty="0">
              <a:solidFill>
                <a:srgbClr val="CEA2A2"/>
              </a:solidFill>
            </a:endParaRPr>
          </a:p>
          <a:p>
            <a:pPr marL="342900" indent="-342900">
              <a:buFont typeface="Arial" panose="020B0604020202020204" pitchFamily="34" charset="0"/>
              <a:buChar char="•"/>
            </a:pPr>
            <a:r>
              <a:rPr lang="en-GB" sz="2000" dirty="0">
                <a:solidFill>
                  <a:srgbClr val="CEA2A2"/>
                </a:solidFill>
              </a:rPr>
              <a:t>E</a:t>
            </a:r>
            <a:r>
              <a:rPr lang="en-GB" sz="2000" baseline="-25000" dirty="0">
                <a:solidFill>
                  <a:srgbClr val="CEA2A2"/>
                </a:solidFill>
              </a:rPr>
              <a:t>i</a:t>
            </a:r>
            <a:endParaRPr lang="en-GB" sz="2000" dirty="0">
              <a:solidFill>
                <a:srgbClr val="CEA2A2"/>
              </a:solidFill>
            </a:endParaRPr>
          </a:p>
          <a:p>
            <a:pPr marL="342900" indent="-342900">
              <a:buFont typeface="Arial" panose="020B0604020202020204" pitchFamily="34" charset="0"/>
              <a:buChar char="•"/>
            </a:pPr>
            <a:r>
              <a:rPr lang="en-GB" sz="2000" dirty="0">
                <a:solidFill>
                  <a:srgbClr val="CEA2A2"/>
                </a:solidFill>
              </a:rPr>
              <a:t>Snow mask</a:t>
            </a:r>
          </a:p>
          <a:p>
            <a:pPr marL="342900" indent="-342900">
              <a:buFont typeface="Arial" panose="020B0604020202020204" pitchFamily="34" charset="0"/>
              <a:buChar char="•"/>
            </a:pPr>
            <a:r>
              <a:rPr lang="en-GB" sz="2000" dirty="0">
                <a:solidFill>
                  <a:srgbClr val="CEA2A2"/>
                </a:solidFill>
              </a:rPr>
              <a:t>θ</a:t>
            </a:r>
            <a:r>
              <a:rPr lang="en-GB" sz="2000" baseline="-25000" dirty="0">
                <a:solidFill>
                  <a:srgbClr val="CEA2A2"/>
                </a:solidFill>
              </a:rPr>
              <a:t>1</a:t>
            </a:r>
            <a:r>
              <a:rPr lang="en-GB" sz="2000" dirty="0">
                <a:solidFill>
                  <a:srgbClr val="CEA2A2"/>
                </a:solidFill>
              </a:rPr>
              <a:t>, </a:t>
            </a:r>
            <a:r>
              <a:rPr lang="el-GR" sz="2000" dirty="0">
                <a:solidFill>
                  <a:srgbClr val="CEA2A2"/>
                </a:solidFill>
              </a:rPr>
              <a:t>θ</a:t>
            </a:r>
            <a:r>
              <a:rPr lang="en-GB" sz="2000" baseline="-25000" dirty="0">
                <a:solidFill>
                  <a:srgbClr val="CEA2A2"/>
                </a:solidFill>
              </a:rPr>
              <a:t>2</a:t>
            </a:r>
            <a:r>
              <a:rPr lang="en-GB" sz="2000" dirty="0">
                <a:solidFill>
                  <a:srgbClr val="CEA2A2"/>
                </a:solidFill>
              </a:rPr>
              <a:t>, </a:t>
            </a:r>
            <a:r>
              <a:rPr lang="el-GR" sz="2000" dirty="0">
                <a:solidFill>
                  <a:srgbClr val="CEA2A2"/>
                </a:solidFill>
              </a:rPr>
              <a:t>θ</a:t>
            </a:r>
            <a:r>
              <a:rPr lang="en-GB" sz="2000" baseline="-25000" dirty="0">
                <a:solidFill>
                  <a:srgbClr val="CEA2A2"/>
                </a:solidFill>
              </a:rPr>
              <a:t>3</a:t>
            </a:r>
            <a:endParaRPr lang="en-GB" sz="2000" dirty="0">
              <a:solidFill>
                <a:srgbClr val="CEA2A2"/>
              </a:solidFill>
            </a:endParaRPr>
          </a:p>
          <a:p>
            <a:pPr marL="342900" indent="-342900">
              <a:buFont typeface="Arial" panose="020B0604020202020204" pitchFamily="34" charset="0"/>
              <a:buChar char="•"/>
            </a:pPr>
            <a:r>
              <a:rPr lang="en-GB" sz="2000" dirty="0">
                <a:solidFill>
                  <a:srgbClr val="CEA2A2"/>
                </a:solidFill>
              </a:rPr>
              <a:t>API</a:t>
            </a:r>
            <a:r>
              <a:rPr lang="en-GB" sz="2000" baseline="-25000" dirty="0">
                <a:solidFill>
                  <a:srgbClr val="CEA2A2"/>
                </a:solidFill>
              </a:rPr>
              <a:t>t-1</a:t>
            </a:r>
          </a:p>
          <a:p>
            <a:pPr marL="342900" indent="-342900">
              <a:buFont typeface="Arial" panose="020B0604020202020204" pitchFamily="34" charset="0"/>
              <a:buChar char="•"/>
            </a:pPr>
            <a:r>
              <a:rPr lang="en-GB" sz="2000" dirty="0" err="1">
                <a:solidFill>
                  <a:srgbClr val="CEA2A2"/>
                </a:solidFill>
              </a:rPr>
              <a:t>SM</a:t>
            </a:r>
            <a:r>
              <a:rPr lang="en-GB" sz="2000" baseline="-25000" dirty="0" err="1">
                <a:solidFill>
                  <a:srgbClr val="CEA2A2"/>
                </a:solidFill>
              </a:rPr>
              <a:t>a</a:t>
            </a:r>
            <a:endParaRPr lang="en-GB" sz="2000" dirty="0">
              <a:solidFill>
                <a:srgbClr val="CEA2A2"/>
              </a:solidFill>
            </a:endParaRPr>
          </a:p>
          <a:p>
            <a:pPr marL="342900" indent="-342900">
              <a:buFont typeface="Arial" panose="020B0604020202020204" pitchFamily="34" charset="0"/>
              <a:buChar char="•"/>
            </a:pPr>
            <a:r>
              <a:rPr lang="en-GB" sz="2000" dirty="0">
                <a:solidFill>
                  <a:srgbClr val="CEA2A2"/>
                </a:solidFill>
              </a:rPr>
              <a:t>TWS</a:t>
            </a:r>
          </a:p>
          <a:p>
            <a:pPr marL="342900" indent="-342900">
              <a:buFont typeface="Arial" panose="020B0604020202020204" pitchFamily="34" charset="0"/>
              <a:buChar char="•"/>
            </a:pPr>
            <a:endParaRPr lang="en-GB" sz="2000" dirty="0">
              <a:solidFill>
                <a:srgbClr val="CEA2A2"/>
              </a:solidFill>
            </a:endParaRPr>
          </a:p>
          <a:p>
            <a:pPr marL="342900" indent="-342900">
              <a:buFont typeface="Arial" panose="020B0604020202020204" pitchFamily="34" charset="0"/>
              <a:buChar char="•"/>
            </a:pPr>
            <a:r>
              <a:rPr lang="en-GB" sz="2000" dirty="0">
                <a:solidFill>
                  <a:srgbClr val="E5E3E3"/>
                </a:solidFill>
              </a:rPr>
              <a:t>SWE</a:t>
            </a:r>
          </a:p>
          <a:p>
            <a:pPr marL="342900" indent="-342900">
              <a:buFont typeface="Arial" panose="020B0604020202020204" pitchFamily="34" charset="0"/>
              <a:buChar char="•"/>
            </a:pPr>
            <a:r>
              <a:rPr lang="en-GB" sz="2000" dirty="0">
                <a:solidFill>
                  <a:srgbClr val="CEA2A2"/>
                </a:solidFill>
              </a:rPr>
              <a:t>T</a:t>
            </a:r>
            <a:r>
              <a:rPr lang="en-GB" sz="2000" baseline="-25000" dirty="0">
                <a:solidFill>
                  <a:srgbClr val="CEA2A2"/>
                </a:solidFill>
              </a:rPr>
              <a:t>a</a:t>
            </a:r>
            <a:endParaRPr lang="en-GB" sz="2000" dirty="0">
              <a:solidFill>
                <a:srgbClr val="CEA2A2"/>
              </a:solidFill>
            </a:endParaRPr>
          </a:p>
          <a:p>
            <a:pPr marL="342900" indent="-342900">
              <a:buFont typeface="Arial" panose="020B0604020202020204" pitchFamily="34" charset="0"/>
              <a:buChar char="•"/>
            </a:pPr>
            <a:r>
              <a:rPr lang="en-GB" sz="2000" dirty="0">
                <a:solidFill>
                  <a:srgbClr val="E5E3E3"/>
                </a:solidFill>
              </a:rPr>
              <a:t>E</a:t>
            </a:r>
            <a:r>
              <a:rPr lang="en-GB" sz="2000" baseline="-25000" dirty="0">
                <a:solidFill>
                  <a:srgbClr val="E5E3E3"/>
                </a:solidFill>
              </a:rPr>
              <a:t>s</a:t>
            </a:r>
            <a:endParaRPr lang="en-GB" sz="2000" dirty="0">
              <a:solidFill>
                <a:srgbClr val="E5E3E3"/>
              </a:solidFill>
            </a:endParaRPr>
          </a:p>
          <a:p>
            <a:pPr marL="342900" indent="-342900">
              <a:buFont typeface="Arial" panose="020B0604020202020204" pitchFamily="34" charset="0"/>
              <a:buChar char="•"/>
            </a:pPr>
            <a:r>
              <a:rPr lang="en-GB" sz="2000" dirty="0">
                <a:solidFill>
                  <a:srgbClr val="CEA2A2"/>
                </a:solidFill>
              </a:rPr>
              <a:t>Clay content</a:t>
            </a:r>
          </a:p>
          <a:p>
            <a:pPr marL="342900" indent="-342900">
              <a:buFont typeface="Arial" panose="020B0604020202020204" pitchFamily="34" charset="0"/>
              <a:buChar char="•"/>
            </a:pPr>
            <a:r>
              <a:rPr lang="en-GB" sz="2000" dirty="0">
                <a:solidFill>
                  <a:srgbClr val="CEA2A2"/>
                </a:solidFill>
              </a:rPr>
              <a:t>Sand content</a:t>
            </a:r>
          </a:p>
        </p:txBody>
      </p:sp>
      <p:sp>
        <p:nvSpPr>
          <p:cNvPr id="10" name="Rectangle 9">
            <a:hlinkClick r:id="rId5" action="ppaction://hlinksldjump"/>
            <a:extLst>
              <a:ext uri="{FF2B5EF4-FFF2-40B4-BE49-F238E27FC236}">
                <a16:creationId xmlns:a16="http://schemas.microsoft.com/office/drawing/2014/main" id="{12C03111-EADC-9F7A-6511-D6DC60616B39}"/>
              </a:ext>
            </a:extLst>
          </p:cNvPr>
          <p:cNvSpPr/>
          <p:nvPr/>
        </p:nvSpPr>
        <p:spPr>
          <a:xfrm>
            <a:off x="15207454" y="-32869"/>
            <a:ext cx="2133602"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910FF50-38B9-917B-EAF3-A3E2854DAE23}"/>
              </a:ext>
            </a:extLst>
          </p:cNvPr>
          <p:cNvSpPr/>
          <p:nvPr/>
        </p:nvSpPr>
        <p:spPr>
          <a:xfrm>
            <a:off x="2870200" y="5537200"/>
            <a:ext cx="2628900" cy="29871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F94A492-57F1-CCD9-4DA2-EE27263B60B3}"/>
              </a:ext>
            </a:extLst>
          </p:cNvPr>
          <p:cNvSpPr txBox="1"/>
          <p:nvPr/>
        </p:nvSpPr>
        <p:spPr>
          <a:xfrm>
            <a:off x="7540625" y="5499100"/>
            <a:ext cx="2438400" cy="2246769"/>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No snow melt</a:t>
            </a:r>
          </a:p>
          <a:p>
            <a:pPr marL="457200" indent="-457200">
              <a:buSzPct val="150000"/>
              <a:buFont typeface="Arial" panose="020B0604020202020204" pitchFamily="34" charset="0"/>
              <a:buChar char="•"/>
            </a:pPr>
            <a:r>
              <a:rPr lang="en-GB" sz="2000" dirty="0">
                <a:solidFill>
                  <a:srgbClr val="E5E3E3"/>
                </a:solidFill>
              </a:rPr>
              <a:t>Difference observed - observed</a:t>
            </a:r>
          </a:p>
          <a:p>
            <a:pPr marL="457200" indent="-457200">
              <a:buSzPct val="150000"/>
              <a:buFont typeface="Arial" panose="020B0604020202020204" pitchFamily="34" charset="0"/>
              <a:buChar char="•"/>
            </a:pPr>
            <a:r>
              <a:rPr lang="en-GB" sz="2000" dirty="0">
                <a:solidFill>
                  <a:srgbClr val="E5E3E3"/>
                </a:solidFill>
              </a:rPr>
              <a:t>Difference modelled - observed</a:t>
            </a:r>
            <a:endParaRPr lang="en-US" sz="2000" dirty="0">
              <a:solidFill>
                <a:srgbClr val="E5E3E3"/>
              </a:solidFill>
            </a:endParaRPr>
          </a:p>
        </p:txBody>
      </p:sp>
      <p:sp>
        <p:nvSpPr>
          <p:cNvPr id="13" name="TextBox 12">
            <a:extLst>
              <a:ext uri="{FF2B5EF4-FFF2-40B4-BE49-F238E27FC236}">
                <a16:creationId xmlns:a16="http://schemas.microsoft.com/office/drawing/2014/main" id="{BC5C629F-B489-A5D0-1AA3-0D3DB3AD8FD7}"/>
              </a:ext>
            </a:extLst>
          </p:cNvPr>
          <p:cNvSpPr txBox="1"/>
          <p:nvPr/>
        </p:nvSpPr>
        <p:spPr>
          <a:xfrm>
            <a:off x="12071782" y="5486400"/>
            <a:ext cx="2438400" cy="1323439"/>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Linear regression</a:t>
            </a:r>
          </a:p>
          <a:p>
            <a:pPr marL="457200" indent="-457200">
              <a:buSzPct val="150000"/>
              <a:buFont typeface="Arial" panose="020B0604020202020204" pitchFamily="34" charset="0"/>
              <a:buChar char="•"/>
            </a:pPr>
            <a:r>
              <a:rPr lang="en-GB" sz="2000" dirty="0">
                <a:solidFill>
                  <a:srgbClr val="31434A"/>
                </a:solidFill>
              </a:rPr>
              <a:t>More complex model</a:t>
            </a:r>
            <a:endParaRPr lang="en-US" sz="2000" dirty="0">
              <a:solidFill>
                <a:srgbClr val="31434A"/>
              </a:solidFill>
            </a:endParaRPr>
          </a:p>
        </p:txBody>
      </p:sp>
      <p:sp>
        <p:nvSpPr>
          <p:cNvPr id="3" name="Rectangle 2">
            <a:hlinkClick r:id="rId6" action="ppaction://hlinksldjump"/>
            <a:extLst>
              <a:ext uri="{FF2B5EF4-FFF2-40B4-BE49-F238E27FC236}">
                <a16:creationId xmlns:a16="http://schemas.microsoft.com/office/drawing/2014/main" id="{874436A2-B787-A89F-48E5-D7BF4BC78F5B}"/>
              </a:ext>
            </a:extLst>
          </p:cNvPr>
          <p:cNvSpPr/>
          <p:nvPr/>
        </p:nvSpPr>
        <p:spPr>
          <a:xfrm>
            <a:off x="7521946" y="5486400"/>
            <a:ext cx="2457079" cy="3556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hlinkClick r:id="rId7" action="ppaction://hlinksldjump"/>
            <a:extLst>
              <a:ext uri="{FF2B5EF4-FFF2-40B4-BE49-F238E27FC236}">
                <a16:creationId xmlns:a16="http://schemas.microsoft.com/office/drawing/2014/main" id="{3F5D80A9-4C4A-1B03-524D-04EEA2CBAF8B}"/>
              </a:ext>
            </a:extLst>
          </p:cNvPr>
          <p:cNvSpPr/>
          <p:nvPr/>
        </p:nvSpPr>
        <p:spPr>
          <a:xfrm>
            <a:off x="7521945" y="5842000"/>
            <a:ext cx="2457079" cy="8763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hlinkClick r:id="rId8" action="ppaction://hlinksldjump"/>
            <a:extLst>
              <a:ext uri="{FF2B5EF4-FFF2-40B4-BE49-F238E27FC236}">
                <a16:creationId xmlns:a16="http://schemas.microsoft.com/office/drawing/2014/main" id="{5BEA52B0-94B3-537D-53D6-6FFFDE918D78}"/>
              </a:ext>
            </a:extLst>
          </p:cNvPr>
          <p:cNvSpPr/>
          <p:nvPr/>
        </p:nvSpPr>
        <p:spPr>
          <a:xfrm>
            <a:off x="7521944" y="6718300"/>
            <a:ext cx="2457079" cy="13437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hlinkClick r:id="rId9" action="ppaction://hlinksldjump"/>
            <a:extLst>
              <a:ext uri="{FF2B5EF4-FFF2-40B4-BE49-F238E27FC236}">
                <a16:creationId xmlns:a16="http://schemas.microsoft.com/office/drawing/2014/main" id="{707FB922-516F-52C0-B0A2-FCB790ACDC6C}"/>
              </a:ext>
            </a:extLst>
          </p:cNvPr>
          <p:cNvSpPr/>
          <p:nvPr/>
        </p:nvSpPr>
        <p:spPr>
          <a:xfrm>
            <a:off x="12012984" y="5466049"/>
            <a:ext cx="2457079" cy="7305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hlinkClick r:id="rId10" action="ppaction://hlinksldjump"/>
            <a:extLst>
              <a:ext uri="{FF2B5EF4-FFF2-40B4-BE49-F238E27FC236}">
                <a16:creationId xmlns:a16="http://schemas.microsoft.com/office/drawing/2014/main" id="{88E980C7-CCCC-C62F-8FD8-B2E85B52B6B8}"/>
              </a:ext>
            </a:extLst>
          </p:cNvPr>
          <p:cNvSpPr/>
          <p:nvPr/>
        </p:nvSpPr>
        <p:spPr>
          <a:xfrm>
            <a:off x="12012984" y="6148119"/>
            <a:ext cx="2457079" cy="86557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8D32F326-B7DC-B6F2-A1AA-D92C4895ADA1}"/>
              </a:ext>
            </a:extLst>
          </p:cNvPr>
          <p:cNvSpPr txBox="1"/>
          <p:nvPr/>
        </p:nvSpPr>
        <p:spPr>
          <a:xfrm>
            <a:off x="14568606" y="1549346"/>
            <a:ext cx="2797693" cy="584775"/>
          </a:xfrm>
          <a:prstGeom prst="rect">
            <a:avLst/>
          </a:prstGeom>
          <a:noFill/>
        </p:spPr>
        <p:txBody>
          <a:bodyPr wrap="square" rtlCol="0">
            <a:spAutoFit/>
          </a:bodyPr>
          <a:lstStyle/>
          <a:p>
            <a:pPr algn="ctr"/>
            <a:r>
              <a:rPr lang="en-GB" sz="1600" dirty="0"/>
              <a:t>Ramsauer and </a:t>
            </a:r>
            <a:r>
              <a:rPr lang="en-GB" sz="1600" dirty="0" err="1"/>
              <a:t>Marzahn</a:t>
            </a:r>
            <a:r>
              <a:rPr lang="en-GB" sz="1600" dirty="0"/>
              <a:t> (2023)</a:t>
            </a:r>
            <a:endParaRPr lang="en-US" sz="1600" dirty="0"/>
          </a:p>
        </p:txBody>
      </p:sp>
      <p:pic>
        <p:nvPicPr>
          <p:cNvPr id="18" name="Picture 17">
            <a:extLst>
              <a:ext uri="{FF2B5EF4-FFF2-40B4-BE49-F238E27FC236}">
                <a16:creationId xmlns:a16="http://schemas.microsoft.com/office/drawing/2014/main" id="{D6FD519B-87ED-9E49-5979-CC5D625E072D}"/>
              </a:ext>
            </a:extLst>
          </p:cNvPr>
          <p:cNvPicPr>
            <a:picLocks noChangeAspect="1"/>
          </p:cNvPicPr>
          <p:nvPr/>
        </p:nvPicPr>
        <p:blipFill>
          <a:blip r:embed="rId11"/>
          <a:stretch>
            <a:fillRect/>
          </a:stretch>
        </p:blipFill>
        <p:spPr>
          <a:xfrm>
            <a:off x="15247452" y="2134121"/>
            <a:ext cx="1440000" cy="1440000"/>
          </a:xfrm>
          <a:prstGeom prst="rect">
            <a:avLst/>
          </a:prstGeom>
        </p:spPr>
      </p:pic>
    </p:spTree>
    <p:extLst>
      <p:ext uri="{BB962C8B-B14F-4D97-AF65-F5344CB8AC3E}">
        <p14:creationId xmlns:p14="http://schemas.microsoft.com/office/powerpoint/2010/main" val="13546205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36780D-4264-7073-56CF-830D05FC3E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C7D08E-A95A-FBF2-64E9-D266FAADB53F}"/>
              </a:ext>
            </a:extLst>
          </p:cNvPr>
          <p:cNvSpPr>
            <a:spLocks noGrp="1"/>
          </p:cNvSpPr>
          <p:nvPr>
            <p:ph type="title"/>
          </p:nvPr>
        </p:nvSpPr>
        <p:spPr/>
        <p:txBody>
          <a:bodyPr/>
          <a:lstStyle/>
          <a:p>
            <a:r>
              <a:rPr lang="en-GB" dirty="0"/>
              <a:t>Evaporative stress</a:t>
            </a:r>
            <a:endParaRPr lang="en-US" dirty="0"/>
          </a:p>
        </p:txBody>
      </p:sp>
      <p:sp>
        <p:nvSpPr>
          <p:cNvPr id="5" name="Rectangle 4">
            <a:hlinkClick r:id="rId2" action="ppaction://hlinksldjump"/>
            <a:extLst>
              <a:ext uri="{FF2B5EF4-FFF2-40B4-BE49-F238E27FC236}">
                <a16:creationId xmlns:a16="http://schemas.microsoft.com/office/drawing/2014/main" id="{330FA597-1C6B-39AE-2B71-B3C6E793F536}"/>
              </a:ext>
            </a:extLst>
          </p:cNvPr>
          <p:cNvSpPr/>
          <p:nvPr/>
        </p:nvSpPr>
        <p:spPr>
          <a:xfrm>
            <a:off x="12815757" y="-33368"/>
            <a:ext cx="2369120"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hlinkClick r:id="rId3" action="ppaction://hlinksldjump"/>
            <a:extLst>
              <a:ext uri="{FF2B5EF4-FFF2-40B4-BE49-F238E27FC236}">
                <a16:creationId xmlns:a16="http://schemas.microsoft.com/office/drawing/2014/main" id="{F193D3F3-A518-163B-DBC8-3C4A8E2A23DA}"/>
              </a:ext>
            </a:extLst>
          </p:cNvPr>
          <p:cNvSpPr/>
          <p:nvPr/>
        </p:nvSpPr>
        <p:spPr>
          <a:xfrm>
            <a:off x="0" y="0"/>
            <a:ext cx="12815757"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F34FF19D-8B99-8CDD-DB40-6790638AAF1D}"/>
              </a:ext>
            </a:extLst>
          </p:cNvPr>
          <p:cNvPicPr>
            <a:picLocks noChangeAspect="1"/>
          </p:cNvPicPr>
          <p:nvPr/>
        </p:nvPicPr>
        <p:blipFill>
          <a:blip r:embed="rId4"/>
          <a:stretch>
            <a:fillRect/>
          </a:stretch>
        </p:blipFill>
        <p:spPr>
          <a:xfrm>
            <a:off x="3336331" y="1792612"/>
            <a:ext cx="11325176" cy="5148812"/>
          </a:xfrm>
          <a:prstGeom prst="rect">
            <a:avLst/>
          </a:prstGeom>
        </p:spPr>
      </p:pic>
      <p:sp>
        <p:nvSpPr>
          <p:cNvPr id="9" name="TextBox 8">
            <a:extLst>
              <a:ext uri="{FF2B5EF4-FFF2-40B4-BE49-F238E27FC236}">
                <a16:creationId xmlns:a16="http://schemas.microsoft.com/office/drawing/2014/main" id="{E7114D06-2EC4-7B81-452E-F2FA44F1FCC0}"/>
              </a:ext>
            </a:extLst>
          </p:cNvPr>
          <p:cNvSpPr txBox="1"/>
          <p:nvPr/>
        </p:nvSpPr>
        <p:spPr>
          <a:xfrm>
            <a:off x="112889" y="1487651"/>
            <a:ext cx="3172178" cy="6863417"/>
          </a:xfrm>
          <a:prstGeom prst="rect">
            <a:avLst/>
          </a:prstGeom>
          <a:noFill/>
        </p:spPr>
        <p:txBody>
          <a:bodyPr wrap="square" rtlCol="0">
            <a:spAutoFit/>
          </a:bodyPr>
          <a:lstStyle/>
          <a:p>
            <a:r>
              <a:rPr lang="en-GB" sz="2000" dirty="0"/>
              <a:t>INPUT VARIABLES</a:t>
            </a:r>
          </a:p>
          <a:p>
            <a:endParaRPr lang="en-GB" sz="2000" dirty="0"/>
          </a:p>
          <a:p>
            <a:pPr marL="342900" indent="-342900">
              <a:buFont typeface="Arial" panose="020B0604020202020204" pitchFamily="34" charset="0"/>
              <a:buChar char="•"/>
            </a:pPr>
            <a:r>
              <a:rPr lang="en-GB" sz="2000" dirty="0">
                <a:solidFill>
                  <a:srgbClr val="72B582"/>
                </a:solidFill>
              </a:rPr>
              <a:t>R</a:t>
            </a:r>
            <a:r>
              <a:rPr lang="en-GB" sz="2000" baseline="-25000" dirty="0">
                <a:solidFill>
                  <a:srgbClr val="72B582"/>
                </a:solidFill>
              </a:rPr>
              <a:t>n</a:t>
            </a:r>
          </a:p>
          <a:p>
            <a:pPr marL="342900" indent="-342900">
              <a:buFont typeface="Arial" panose="020B0604020202020204" pitchFamily="34" charset="0"/>
              <a:buChar char="•"/>
            </a:pPr>
            <a:r>
              <a:rPr lang="en-GB" sz="2000" dirty="0">
                <a:solidFill>
                  <a:srgbClr val="72B582"/>
                </a:solidFill>
              </a:rPr>
              <a:t>VPD</a:t>
            </a:r>
          </a:p>
          <a:p>
            <a:pPr marL="342900" indent="-342900">
              <a:buFont typeface="Arial" panose="020B0604020202020204" pitchFamily="34" charset="0"/>
              <a:buChar char="•"/>
            </a:pPr>
            <a:r>
              <a:rPr lang="en-GB" sz="2000" dirty="0">
                <a:solidFill>
                  <a:srgbClr val="72B582"/>
                </a:solidFill>
              </a:rPr>
              <a:t>T</a:t>
            </a:r>
            <a:r>
              <a:rPr lang="en-GB" sz="2000" baseline="-25000" dirty="0">
                <a:solidFill>
                  <a:srgbClr val="72B582"/>
                </a:solidFill>
              </a:rPr>
              <a:t>a</a:t>
            </a:r>
            <a:endParaRPr lang="en-GB" sz="2000" dirty="0">
              <a:solidFill>
                <a:srgbClr val="72B582"/>
              </a:solidFill>
            </a:endParaRPr>
          </a:p>
          <a:p>
            <a:pPr marL="342900" indent="-342900">
              <a:buFont typeface="Arial" panose="020B0604020202020204" pitchFamily="34" charset="0"/>
              <a:buChar char="•"/>
            </a:pPr>
            <a:r>
              <a:rPr lang="en-GB" sz="2000" dirty="0" err="1">
                <a:solidFill>
                  <a:srgbClr val="72B582"/>
                </a:solidFill>
              </a:rPr>
              <a:t>T</a:t>
            </a:r>
            <a:r>
              <a:rPr lang="en-GB" sz="2000" baseline="-25000" dirty="0" err="1">
                <a:solidFill>
                  <a:srgbClr val="72B582"/>
                </a:solidFill>
              </a:rPr>
              <a:t>a,day</a:t>
            </a:r>
            <a:r>
              <a:rPr lang="en-GB" sz="2000" dirty="0">
                <a:solidFill>
                  <a:srgbClr val="72B582"/>
                </a:solidFill>
              </a:rPr>
              <a:t>, </a:t>
            </a:r>
            <a:r>
              <a:rPr lang="en-GB" sz="2000" dirty="0" err="1">
                <a:solidFill>
                  <a:srgbClr val="72B582"/>
                </a:solidFill>
              </a:rPr>
              <a:t>T</a:t>
            </a:r>
            <a:r>
              <a:rPr lang="en-GB" sz="2000" baseline="-25000" dirty="0" err="1">
                <a:solidFill>
                  <a:srgbClr val="72B582"/>
                </a:solidFill>
              </a:rPr>
              <a:t>a,night</a:t>
            </a:r>
            <a:endParaRPr lang="en-GB" sz="2000" dirty="0">
              <a:solidFill>
                <a:srgbClr val="72B582"/>
              </a:solidFill>
            </a:endParaRPr>
          </a:p>
          <a:p>
            <a:pPr marL="342900" indent="-342900">
              <a:buFont typeface="Arial" panose="020B0604020202020204" pitchFamily="34" charset="0"/>
              <a:buChar char="•"/>
            </a:pPr>
            <a:r>
              <a:rPr lang="en-GB" sz="2000" dirty="0">
                <a:solidFill>
                  <a:srgbClr val="72B582"/>
                </a:solidFill>
              </a:rPr>
              <a:t>q</a:t>
            </a:r>
          </a:p>
          <a:p>
            <a:pPr marL="342900" indent="-342900">
              <a:buFont typeface="Arial" panose="020B0604020202020204" pitchFamily="34" charset="0"/>
              <a:buChar char="•"/>
            </a:pPr>
            <a:r>
              <a:rPr lang="en-GB" sz="2000" dirty="0">
                <a:solidFill>
                  <a:srgbClr val="72B582"/>
                </a:solidFill>
              </a:rPr>
              <a:t>RH</a:t>
            </a:r>
          </a:p>
          <a:p>
            <a:pPr marL="342900" indent="-342900">
              <a:buFont typeface="Arial" panose="020B0604020202020204" pitchFamily="34" charset="0"/>
              <a:buChar char="•"/>
            </a:pPr>
            <a:r>
              <a:rPr lang="en-GB" sz="2000" dirty="0">
                <a:solidFill>
                  <a:srgbClr val="72B582"/>
                </a:solidFill>
              </a:rPr>
              <a:t>[CO</a:t>
            </a:r>
            <a:r>
              <a:rPr lang="en-GB" sz="2000" baseline="-25000" dirty="0">
                <a:solidFill>
                  <a:srgbClr val="72B582"/>
                </a:solidFill>
              </a:rPr>
              <a:t>2</a:t>
            </a:r>
            <a:r>
              <a:rPr lang="en-GB" sz="2000" dirty="0">
                <a:solidFill>
                  <a:srgbClr val="72B582"/>
                </a:solidFill>
              </a:rPr>
              <a:t>]</a:t>
            </a:r>
          </a:p>
          <a:p>
            <a:pPr marL="342900" indent="-342900">
              <a:buFont typeface="Arial" panose="020B0604020202020204" pitchFamily="34" charset="0"/>
              <a:buChar char="•"/>
            </a:pPr>
            <a:r>
              <a:rPr lang="en-GB" sz="2000" dirty="0">
                <a:solidFill>
                  <a:srgbClr val="72B582"/>
                </a:solidFill>
              </a:rPr>
              <a:t>θ/</a:t>
            </a:r>
            <a:r>
              <a:rPr lang="en-GB" sz="2000" dirty="0" err="1">
                <a:solidFill>
                  <a:srgbClr val="72B582"/>
                </a:solidFill>
              </a:rPr>
              <a:t>SM</a:t>
            </a:r>
            <a:r>
              <a:rPr lang="en-GB" sz="2000" baseline="-25000" dirty="0" err="1">
                <a:solidFill>
                  <a:srgbClr val="72B582"/>
                </a:solidFill>
              </a:rPr>
              <a:t>a</a:t>
            </a:r>
            <a:endParaRPr lang="en-GB" sz="2000" dirty="0">
              <a:solidFill>
                <a:srgbClr val="72B582"/>
              </a:solidFill>
            </a:endParaRPr>
          </a:p>
          <a:p>
            <a:pPr marL="342900" indent="-342900">
              <a:buFont typeface="Arial" panose="020B0604020202020204" pitchFamily="34" charset="0"/>
              <a:buChar char="•"/>
            </a:pPr>
            <a:r>
              <a:rPr lang="en-GB" sz="2000" dirty="0">
                <a:solidFill>
                  <a:srgbClr val="72B582"/>
                </a:solidFill>
              </a:rPr>
              <a:t>VOD</a:t>
            </a:r>
          </a:p>
          <a:p>
            <a:pPr marL="342900" indent="-342900">
              <a:buFont typeface="Arial" panose="020B0604020202020204" pitchFamily="34" charset="0"/>
              <a:buChar char="•"/>
            </a:pPr>
            <a:r>
              <a:rPr lang="en-GB" sz="2000" dirty="0">
                <a:solidFill>
                  <a:srgbClr val="72B582"/>
                </a:solidFill>
              </a:rPr>
              <a:t>LAI</a:t>
            </a:r>
          </a:p>
          <a:p>
            <a:pPr marL="342900" indent="-342900">
              <a:buFont typeface="Arial" panose="020B0604020202020204" pitchFamily="34" charset="0"/>
              <a:buChar char="•"/>
            </a:pPr>
            <a:r>
              <a:rPr lang="en-GB" sz="2000" dirty="0">
                <a:solidFill>
                  <a:srgbClr val="72B582"/>
                </a:solidFill>
              </a:rPr>
              <a:t>PAR</a:t>
            </a:r>
          </a:p>
          <a:p>
            <a:pPr marL="342900" indent="-342900">
              <a:buFont typeface="Arial" panose="020B0604020202020204" pitchFamily="34" charset="0"/>
              <a:buChar char="•"/>
            </a:pPr>
            <a:r>
              <a:rPr lang="en-GB" sz="2000" dirty="0">
                <a:solidFill>
                  <a:srgbClr val="72B582"/>
                </a:solidFill>
              </a:rPr>
              <a:t>FPAR/NDVI</a:t>
            </a:r>
          </a:p>
          <a:p>
            <a:pPr marL="342900" indent="-342900">
              <a:buFont typeface="Arial" panose="020B0604020202020204" pitchFamily="34" charset="0"/>
              <a:buChar char="•"/>
            </a:pPr>
            <a:r>
              <a:rPr lang="en-GB" sz="2000" dirty="0">
                <a:solidFill>
                  <a:srgbClr val="72B582"/>
                </a:solidFill>
              </a:rPr>
              <a:t>SIF</a:t>
            </a:r>
          </a:p>
          <a:p>
            <a:pPr marL="342900" indent="-342900">
              <a:buFont typeface="Arial" panose="020B0604020202020204" pitchFamily="34" charset="0"/>
              <a:buChar char="•"/>
            </a:pPr>
            <a:r>
              <a:rPr lang="en-GB" sz="2000" dirty="0" err="1">
                <a:solidFill>
                  <a:srgbClr val="72B582"/>
                </a:solidFill>
              </a:rPr>
              <a:t>NIR</a:t>
            </a:r>
            <a:r>
              <a:rPr lang="en-GB" sz="2000" baseline="-25000" dirty="0" err="1">
                <a:solidFill>
                  <a:srgbClr val="72B582"/>
                </a:solidFill>
              </a:rPr>
              <a:t>v</a:t>
            </a:r>
            <a:endParaRPr lang="en-GB" sz="2000" dirty="0">
              <a:solidFill>
                <a:srgbClr val="72B582"/>
              </a:solidFill>
            </a:endParaRPr>
          </a:p>
          <a:p>
            <a:pPr marL="342900" indent="-342900">
              <a:buFont typeface="Arial" panose="020B0604020202020204" pitchFamily="34" charset="0"/>
              <a:buChar char="•"/>
            </a:pPr>
            <a:r>
              <a:rPr lang="en-GB" sz="2000" dirty="0">
                <a:solidFill>
                  <a:srgbClr val="72B582"/>
                </a:solidFill>
              </a:rPr>
              <a:t>Land Cover</a:t>
            </a:r>
          </a:p>
          <a:p>
            <a:pPr marL="342900" indent="-342900">
              <a:buFont typeface="Arial" panose="020B0604020202020204" pitchFamily="34" charset="0"/>
              <a:buChar char="•"/>
            </a:pPr>
            <a:r>
              <a:rPr lang="en-GB" sz="2000" dirty="0">
                <a:solidFill>
                  <a:srgbClr val="72B582"/>
                </a:solidFill>
              </a:rPr>
              <a:t>Elevation</a:t>
            </a:r>
          </a:p>
          <a:p>
            <a:pPr marL="342900" indent="-342900">
              <a:buFont typeface="Arial" panose="020B0604020202020204" pitchFamily="34" charset="0"/>
              <a:buChar char="•"/>
            </a:pPr>
            <a:r>
              <a:rPr lang="en-GB" sz="2000" dirty="0">
                <a:solidFill>
                  <a:srgbClr val="72B582"/>
                </a:solidFill>
              </a:rPr>
              <a:t>CI</a:t>
            </a:r>
          </a:p>
          <a:p>
            <a:pPr marL="342900" indent="-342900">
              <a:buFont typeface="Arial" panose="020B0604020202020204" pitchFamily="34" charset="0"/>
              <a:buChar char="•"/>
            </a:pPr>
            <a:r>
              <a:rPr lang="en-GB" sz="2000" dirty="0">
                <a:solidFill>
                  <a:srgbClr val="72B582"/>
                </a:solidFill>
              </a:rPr>
              <a:t>Solar θ</a:t>
            </a:r>
          </a:p>
          <a:p>
            <a:pPr marL="342900" indent="-342900">
              <a:buFont typeface="Arial" panose="020B0604020202020204" pitchFamily="34" charset="0"/>
              <a:buChar char="•"/>
            </a:pPr>
            <a:endParaRPr lang="en-GB" sz="2000" dirty="0">
              <a:solidFill>
                <a:srgbClr val="CEA2A2"/>
              </a:solidFill>
            </a:endParaRPr>
          </a:p>
          <a:p>
            <a:pPr marL="342900" indent="-342900">
              <a:buFont typeface="Arial" panose="020B0604020202020204" pitchFamily="34" charset="0"/>
              <a:buChar char="•"/>
            </a:pPr>
            <a:endParaRPr lang="en-GB" sz="2000" dirty="0">
              <a:solidFill>
                <a:srgbClr val="CEA2A2"/>
              </a:solidFill>
            </a:endParaRPr>
          </a:p>
        </p:txBody>
      </p:sp>
      <p:sp>
        <p:nvSpPr>
          <p:cNvPr id="10" name="Rectangle 9">
            <a:hlinkClick r:id="rId5" action="ppaction://hlinksldjump"/>
            <a:extLst>
              <a:ext uri="{FF2B5EF4-FFF2-40B4-BE49-F238E27FC236}">
                <a16:creationId xmlns:a16="http://schemas.microsoft.com/office/drawing/2014/main" id="{95A106EF-E263-5430-B4F9-C3E463CBF57B}"/>
              </a:ext>
            </a:extLst>
          </p:cNvPr>
          <p:cNvSpPr/>
          <p:nvPr/>
        </p:nvSpPr>
        <p:spPr>
          <a:xfrm>
            <a:off x="15207454" y="-32869"/>
            <a:ext cx="2133602"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2C2C603-4C24-4BFD-C510-17873A690608}"/>
              </a:ext>
            </a:extLst>
          </p:cNvPr>
          <p:cNvSpPr txBox="1"/>
          <p:nvPr/>
        </p:nvSpPr>
        <p:spPr>
          <a:xfrm>
            <a:off x="4187825" y="4610100"/>
            <a:ext cx="3457576" cy="1015663"/>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31434A"/>
                </a:solidFill>
              </a:rPr>
              <a:t>SWC based</a:t>
            </a:r>
          </a:p>
          <a:p>
            <a:pPr marL="457200" indent="-457200">
              <a:buSzPct val="150000"/>
              <a:buFont typeface="Arial" panose="020B0604020202020204" pitchFamily="34" charset="0"/>
              <a:buChar char="•"/>
            </a:pPr>
            <a:r>
              <a:rPr lang="en-GB" sz="2000" dirty="0">
                <a:solidFill>
                  <a:srgbClr val="31434A"/>
                </a:solidFill>
              </a:rPr>
              <a:t>SWC and VOD based</a:t>
            </a:r>
          </a:p>
          <a:p>
            <a:pPr marL="457200" indent="-457200">
              <a:buSzPct val="150000"/>
              <a:buFont typeface="Arial" panose="020B0604020202020204" pitchFamily="34" charset="0"/>
              <a:buChar char="•"/>
            </a:pPr>
            <a:r>
              <a:rPr lang="en-GB" sz="2000" dirty="0">
                <a:solidFill>
                  <a:srgbClr val="31434A"/>
                </a:solidFill>
              </a:rPr>
              <a:t>SIF and PAR based</a:t>
            </a:r>
            <a:endParaRPr lang="en-US" sz="2000" dirty="0">
              <a:solidFill>
                <a:srgbClr val="31434A"/>
              </a:solidFill>
            </a:endParaRPr>
          </a:p>
        </p:txBody>
      </p:sp>
      <p:sp>
        <p:nvSpPr>
          <p:cNvPr id="12" name="TextBox 11">
            <a:extLst>
              <a:ext uri="{FF2B5EF4-FFF2-40B4-BE49-F238E27FC236}">
                <a16:creationId xmlns:a16="http://schemas.microsoft.com/office/drawing/2014/main" id="{5EDE9EBE-7559-1EBA-F7C1-665BC00D805F}"/>
              </a:ext>
            </a:extLst>
          </p:cNvPr>
          <p:cNvSpPr txBox="1"/>
          <p:nvPr/>
        </p:nvSpPr>
        <p:spPr>
          <a:xfrm>
            <a:off x="9890125" y="4610100"/>
            <a:ext cx="3457576" cy="1323439"/>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31434A"/>
                </a:solidFill>
              </a:rPr>
              <a:t>Jarvis-Kumar</a:t>
            </a:r>
          </a:p>
          <a:p>
            <a:pPr marL="457200" indent="-457200">
              <a:buSzPct val="150000"/>
              <a:buFont typeface="Arial" panose="020B0604020202020204" pitchFamily="34" charset="0"/>
              <a:buChar char="•"/>
            </a:pPr>
            <a:r>
              <a:rPr lang="en-GB" sz="2000" dirty="0">
                <a:solidFill>
                  <a:srgbClr val="31434A"/>
                </a:solidFill>
              </a:rPr>
              <a:t>Jarvis-Mu</a:t>
            </a:r>
          </a:p>
          <a:p>
            <a:pPr marL="457200" indent="-457200">
              <a:buSzPct val="150000"/>
              <a:buFont typeface="Arial" panose="020B0604020202020204" pitchFamily="34" charset="0"/>
              <a:buChar char="•"/>
            </a:pPr>
            <a:r>
              <a:rPr lang="en-GB" sz="2000" dirty="0">
                <a:solidFill>
                  <a:srgbClr val="31434A"/>
                </a:solidFill>
              </a:rPr>
              <a:t>Ball-Woodrow-Berry</a:t>
            </a:r>
          </a:p>
          <a:p>
            <a:pPr marL="457200" indent="-457200">
              <a:buSzPct val="150000"/>
              <a:buFont typeface="Arial" panose="020B0604020202020204" pitchFamily="34" charset="0"/>
              <a:buChar char="•"/>
            </a:pPr>
            <a:r>
              <a:rPr lang="en-GB" sz="2000" dirty="0">
                <a:solidFill>
                  <a:srgbClr val="31434A"/>
                </a:solidFill>
              </a:rPr>
              <a:t>Remote sensing</a:t>
            </a:r>
            <a:endParaRPr lang="en-US" sz="2000" dirty="0">
              <a:solidFill>
                <a:srgbClr val="31434A"/>
              </a:solidFill>
            </a:endParaRPr>
          </a:p>
        </p:txBody>
      </p:sp>
      <p:sp>
        <p:nvSpPr>
          <p:cNvPr id="13" name="Rectangle 12">
            <a:hlinkClick r:id="rId6" action="ppaction://hlinksldjump"/>
            <a:extLst>
              <a:ext uri="{FF2B5EF4-FFF2-40B4-BE49-F238E27FC236}">
                <a16:creationId xmlns:a16="http://schemas.microsoft.com/office/drawing/2014/main" id="{65CD46E6-C28F-9F4C-1F78-4F4623463426}"/>
              </a:ext>
            </a:extLst>
          </p:cNvPr>
          <p:cNvSpPr/>
          <p:nvPr/>
        </p:nvSpPr>
        <p:spPr>
          <a:xfrm>
            <a:off x="4156149" y="4610100"/>
            <a:ext cx="3489252" cy="3556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hlinkClick r:id="rId7" action="ppaction://hlinksldjump"/>
            <a:extLst>
              <a:ext uri="{FF2B5EF4-FFF2-40B4-BE49-F238E27FC236}">
                <a16:creationId xmlns:a16="http://schemas.microsoft.com/office/drawing/2014/main" id="{34BD8869-62D8-A199-932E-C0C8B1E27AE8}"/>
              </a:ext>
            </a:extLst>
          </p:cNvPr>
          <p:cNvSpPr/>
          <p:nvPr/>
        </p:nvSpPr>
        <p:spPr>
          <a:xfrm>
            <a:off x="4187825" y="4916219"/>
            <a:ext cx="3489252" cy="3556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hlinkClick r:id="rId8" action="ppaction://hlinksldjump"/>
            <a:extLst>
              <a:ext uri="{FF2B5EF4-FFF2-40B4-BE49-F238E27FC236}">
                <a16:creationId xmlns:a16="http://schemas.microsoft.com/office/drawing/2014/main" id="{C88735AE-2EDB-4CF0-9391-A438519E1DEA}"/>
              </a:ext>
            </a:extLst>
          </p:cNvPr>
          <p:cNvSpPr/>
          <p:nvPr/>
        </p:nvSpPr>
        <p:spPr>
          <a:xfrm>
            <a:off x="4156149" y="5304029"/>
            <a:ext cx="3489252" cy="3556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hlinkClick r:id="rId9" action="ppaction://hlinksldjump"/>
            <a:extLst>
              <a:ext uri="{FF2B5EF4-FFF2-40B4-BE49-F238E27FC236}">
                <a16:creationId xmlns:a16="http://schemas.microsoft.com/office/drawing/2014/main" id="{2D79254F-F591-72FA-1CB0-1E12C1837CAD}"/>
              </a:ext>
            </a:extLst>
          </p:cNvPr>
          <p:cNvSpPr/>
          <p:nvPr/>
        </p:nvSpPr>
        <p:spPr>
          <a:xfrm>
            <a:off x="9858449" y="4610100"/>
            <a:ext cx="3489252" cy="3556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hlinkClick r:id="rId10" action="ppaction://hlinksldjump"/>
            <a:extLst>
              <a:ext uri="{FF2B5EF4-FFF2-40B4-BE49-F238E27FC236}">
                <a16:creationId xmlns:a16="http://schemas.microsoft.com/office/drawing/2014/main" id="{6357E194-D310-2611-ECA6-2BBCCEB5835B}"/>
              </a:ext>
            </a:extLst>
          </p:cNvPr>
          <p:cNvSpPr/>
          <p:nvPr/>
        </p:nvSpPr>
        <p:spPr>
          <a:xfrm>
            <a:off x="9890125" y="4916219"/>
            <a:ext cx="3489252" cy="3556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hlinkClick r:id="rId11" action="ppaction://hlinksldjump"/>
            <a:extLst>
              <a:ext uri="{FF2B5EF4-FFF2-40B4-BE49-F238E27FC236}">
                <a16:creationId xmlns:a16="http://schemas.microsoft.com/office/drawing/2014/main" id="{C644AF2D-FE7D-C04D-1216-C7B3F82EFD20}"/>
              </a:ext>
            </a:extLst>
          </p:cNvPr>
          <p:cNvSpPr/>
          <p:nvPr/>
        </p:nvSpPr>
        <p:spPr>
          <a:xfrm>
            <a:off x="9890125" y="5271819"/>
            <a:ext cx="3489252" cy="3556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hlinkClick r:id="rId12" action="ppaction://hlinksldjump"/>
            <a:extLst>
              <a:ext uri="{FF2B5EF4-FFF2-40B4-BE49-F238E27FC236}">
                <a16:creationId xmlns:a16="http://schemas.microsoft.com/office/drawing/2014/main" id="{9E41A0D0-E175-F1A5-EECF-AB7D5156C5D6}"/>
              </a:ext>
            </a:extLst>
          </p:cNvPr>
          <p:cNvSpPr/>
          <p:nvPr/>
        </p:nvSpPr>
        <p:spPr>
          <a:xfrm>
            <a:off x="9890125" y="5602679"/>
            <a:ext cx="3489252" cy="3556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88741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7BF75-C497-9180-557C-E741A66725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30FC07-1F18-DA81-9613-999A02A18E54}"/>
              </a:ext>
            </a:extLst>
          </p:cNvPr>
          <p:cNvSpPr>
            <a:spLocks noGrp="1"/>
          </p:cNvSpPr>
          <p:nvPr>
            <p:ph type="title"/>
          </p:nvPr>
        </p:nvSpPr>
        <p:spPr/>
        <p:txBody>
          <a:bodyPr/>
          <a:lstStyle/>
          <a:p>
            <a:r>
              <a:rPr lang="en-GB" dirty="0"/>
              <a:t>Evaporative stress</a:t>
            </a:r>
            <a:endParaRPr lang="en-US" dirty="0"/>
          </a:p>
        </p:txBody>
      </p:sp>
      <p:sp>
        <p:nvSpPr>
          <p:cNvPr id="5" name="Rectangle 4">
            <a:hlinkClick r:id="rId2" action="ppaction://hlinksldjump"/>
            <a:extLst>
              <a:ext uri="{FF2B5EF4-FFF2-40B4-BE49-F238E27FC236}">
                <a16:creationId xmlns:a16="http://schemas.microsoft.com/office/drawing/2014/main" id="{9D16D407-6786-17DF-F1F3-B0495D77BB7B}"/>
              </a:ext>
            </a:extLst>
          </p:cNvPr>
          <p:cNvSpPr/>
          <p:nvPr/>
        </p:nvSpPr>
        <p:spPr>
          <a:xfrm>
            <a:off x="12815757" y="-33368"/>
            <a:ext cx="2369120"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hlinkClick r:id="rId3" action="ppaction://hlinksldjump"/>
            <a:extLst>
              <a:ext uri="{FF2B5EF4-FFF2-40B4-BE49-F238E27FC236}">
                <a16:creationId xmlns:a16="http://schemas.microsoft.com/office/drawing/2014/main" id="{0B34D560-8182-3476-5552-ABAA9F8AF747}"/>
              </a:ext>
            </a:extLst>
          </p:cNvPr>
          <p:cNvSpPr/>
          <p:nvPr/>
        </p:nvSpPr>
        <p:spPr>
          <a:xfrm>
            <a:off x="0" y="0"/>
            <a:ext cx="12815757"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311B99D4-35C3-9D6A-8903-356DAC66E10E}"/>
              </a:ext>
            </a:extLst>
          </p:cNvPr>
          <p:cNvPicPr>
            <a:picLocks noChangeAspect="1"/>
          </p:cNvPicPr>
          <p:nvPr/>
        </p:nvPicPr>
        <p:blipFill>
          <a:blip r:embed="rId4"/>
          <a:stretch>
            <a:fillRect/>
          </a:stretch>
        </p:blipFill>
        <p:spPr>
          <a:xfrm>
            <a:off x="3336331" y="1792612"/>
            <a:ext cx="11325176" cy="5148812"/>
          </a:xfrm>
          <a:prstGeom prst="rect">
            <a:avLst/>
          </a:prstGeom>
        </p:spPr>
      </p:pic>
      <p:sp>
        <p:nvSpPr>
          <p:cNvPr id="9" name="TextBox 8">
            <a:extLst>
              <a:ext uri="{FF2B5EF4-FFF2-40B4-BE49-F238E27FC236}">
                <a16:creationId xmlns:a16="http://schemas.microsoft.com/office/drawing/2014/main" id="{2EA0F4DD-F2F3-FBC1-8DCF-70BEAFE2F220}"/>
              </a:ext>
            </a:extLst>
          </p:cNvPr>
          <p:cNvSpPr txBox="1"/>
          <p:nvPr/>
        </p:nvSpPr>
        <p:spPr>
          <a:xfrm>
            <a:off x="112889" y="1487651"/>
            <a:ext cx="3172178" cy="6863417"/>
          </a:xfrm>
          <a:prstGeom prst="rect">
            <a:avLst/>
          </a:prstGeom>
          <a:noFill/>
        </p:spPr>
        <p:txBody>
          <a:bodyPr wrap="square" rtlCol="0">
            <a:spAutoFit/>
          </a:bodyPr>
          <a:lstStyle/>
          <a:p>
            <a:r>
              <a:rPr lang="en-GB" sz="2000" dirty="0"/>
              <a:t>INPUT VARIABLES</a:t>
            </a:r>
          </a:p>
          <a:p>
            <a:endParaRPr lang="en-GB" sz="2000" dirty="0"/>
          </a:p>
          <a:p>
            <a:pPr marL="342900" indent="-342900">
              <a:buFont typeface="Arial" panose="020B0604020202020204" pitchFamily="34" charset="0"/>
              <a:buChar char="•"/>
            </a:pPr>
            <a:r>
              <a:rPr lang="en-GB" sz="2000" dirty="0">
                <a:solidFill>
                  <a:srgbClr val="E5E3E3"/>
                </a:solidFill>
              </a:rPr>
              <a:t>R</a:t>
            </a:r>
            <a:r>
              <a:rPr lang="en-GB" sz="2000" baseline="-25000" dirty="0">
                <a:solidFill>
                  <a:srgbClr val="E5E3E3"/>
                </a:solidFill>
              </a:rPr>
              <a:t>n</a:t>
            </a:r>
          </a:p>
          <a:p>
            <a:pPr marL="342900" indent="-342900">
              <a:buFont typeface="Arial" panose="020B0604020202020204" pitchFamily="34" charset="0"/>
              <a:buChar char="•"/>
            </a:pPr>
            <a:r>
              <a:rPr lang="en-GB" sz="2000" dirty="0">
                <a:solidFill>
                  <a:srgbClr val="E5E3E3"/>
                </a:solidFill>
              </a:rPr>
              <a:t>VPD</a:t>
            </a:r>
          </a:p>
          <a:p>
            <a:pPr marL="342900" indent="-342900">
              <a:buFont typeface="Arial" panose="020B0604020202020204" pitchFamily="34" charset="0"/>
              <a:buChar char="•"/>
            </a:pPr>
            <a:r>
              <a:rPr lang="en-GB" sz="2000" dirty="0">
                <a:solidFill>
                  <a:srgbClr val="E5E3E3"/>
                </a:solidFill>
              </a:rPr>
              <a:t>T</a:t>
            </a:r>
            <a:r>
              <a:rPr lang="en-GB" sz="2000" baseline="-25000" dirty="0">
                <a:solidFill>
                  <a:srgbClr val="E5E3E3"/>
                </a:solidFill>
              </a:rPr>
              <a:t>a</a:t>
            </a:r>
            <a:endParaRPr lang="en-GB" sz="2000" dirty="0">
              <a:solidFill>
                <a:srgbClr val="E5E3E3"/>
              </a:solidFill>
            </a:endParaRPr>
          </a:p>
          <a:p>
            <a:pPr marL="342900" indent="-342900">
              <a:buFont typeface="Arial" panose="020B0604020202020204" pitchFamily="34" charset="0"/>
              <a:buChar char="•"/>
            </a:pPr>
            <a:r>
              <a:rPr lang="en-GB" sz="2000" dirty="0" err="1">
                <a:solidFill>
                  <a:srgbClr val="E5E3E3"/>
                </a:solidFill>
              </a:rPr>
              <a:t>T</a:t>
            </a:r>
            <a:r>
              <a:rPr lang="en-GB" sz="2000" baseline="-25000" dirty="0" err="1">
                <a:solidFill>
                  <a:srgbClr val="E5E3E3"/>
                </a:solidFill>
              </a:rPr>
              <a:t>a,day</a:t>
            </a:r>
            <a:r>
              <a:rPr lang="en-GB" sz="2000" dirty="0">
                <a:solidFill>
                  <a:srgbClr val="E5E3E3"/>
                </a:solidFill>
              </a:rPr>
              <a:t>, </a:t>
            </a:r>
            <a:r>
              <a:rPr lang="en-GB" sz="2000" dirty="0" err="1">
                <a:solidFill>
                  <a:srgbClr val="E5E3E3"/>
                </a:solidFill>
              </a:rPr>
              <a:t>T</a:t>
            </a:r>
            <a:r>
              <a:rPr lang="en-GB" sz="2000" baseline="-25000" dirty="0" err="1">
                <a:solidFill>
                  <a:srgbClr val="E5E3E3"/>
                </a:solidFill>
              </a:rPr>
              <a:t>a,night</a:t>
            </a:r>
            <a:endParaRPr lang="en-GB" sz="2000" dirty="0">
              <a:solidFill>
                <a:srgbClr val="E5E3E3"/>
              </a:solidFill>
            </a:endParaRPr>
          </a:p>
          <a:p>
            <a:pPr marL="342900" indent="-342900">
              <a:buFont typeface="Arial" panose="020B0604020202020204" pitchFamily="34" charset="0"/>
              <a:buChar char="•"/>
            </a:pPr>
            <a:r>
              <a:rPr lang="en-GB" sz="2000" dirty="0">
                <a:solidFill>
                  <a:srgbClr val="E5E3E3"/>
                </a:solidFill>
              </a:rPr>
              <a:t>q</a:t>
            </a:r>
          </a:p>
          <a:p>
            <a:pPr marL="342900" indent="-342900">
              <a:buFont typeface="Arial" panose="020B0604020202020204" pitchFamily="34" charset="0"/>
              <a:buChar char="•"/>
            </a:pPr>
            <a:r>
              <a:rPr lang="en-GB" sz="2000" dirty="0">
                <a:solidFill>
                  <a:srgbClr val="E5E3E3"/>
                </a:solidFill>
              </a:rPr>
              <a:t>RH</a:t>
            </a:r>
          </a:p>
          <a:p>
            <a:pPr marL="342900" indent="-342900">
              <a:buFont typeface="Arial" panose="020B0604020202020204" pitchFamily="34" charset="0"/>
              <a:buChar char="•"/>
            </a:pPr>
            <a:r>
              <a:rPr lang="en-GB" sz="2000" dirty="0">
                <a:solidFill>
                  <a:srgbClr val="E5E3E3"/>
                </a:solidFill>
              </a:rPr>
              <a:t>[CO</a:t>
            </a:r>
            <a:r>
              <a:rPr lang="en-GB" sz="2000" baseline="-25000" dirty="0">
                <a:solidFill>
                  <a:srgbClr val="E5E3E3"/>
                </a:solidFill>
              </a:rPr>
              <a:t>2</a:t>
            </a:r>
            <a:r>
              <a:rPr lang="en-GB" sz="2000" dirty="0">
                <a:solidFill>
                  <a:srgbClr val="E5E3E3"/>
                </a:solidFill>
              </a:rPr>
              <a:t>]</a:t>
            </a:r>
          </a:p>
          <a:p>
            <a:pPr marL="342900" indent="-342900">
              <a:buFont typeface="Arial" panose="020B0604020202020204" pitchFamily="34" charset="0"/>
              <a:buChar char="•"/>
            </a:pPr>
            <a:r>
              <a:rPr lang="en-GB" sz="2000" dirty="0">
                <a:solidFill>
                  <a:srgbClr val="72B582"/>
                </a:solidFill>
              </a:rPr>
              <a:t>θ/</a:t>
            </a:r>
            <a:r>
              <a:rPr lang="en-GB" sz="2000" dirty="0" err="1">
                <a:solidFill>
                  <a:srgbClr val="72B582"/>
                </a:solidFill>
              </a:rPr>
              <a:t>SM</a:t>
            </a:r>
            <a:r>
              <a:rPr lang="en-GB" sz="2000" baseline="-25000" dirty="0" err="1">
                <a:solidFill>
                  <a:srgbClr val="72B582"/>
                </a:solidFill>
              </a:rPr>
              <a:t>a</a:t>
            </a:r>
            <a:endParaRPr lang="en-GB" sz="2000" dirty="0">
              <a:solidFill>
                <a:srgbClr val="72B582"/>
              </a:solidFill>
            </a:endParaRPr>
          </a:p>
          <a:p>
            <a:pPr marL="342900" indent="-342900">
              <a:buFont typeface="Arial" panose="020B0604020202020204" pitchFamily="34" charset="0"/>
              <a:buChar char="•"/>
            </a:pPr>
            <a:r>
              <a:rPr lang="en-GB" sz="2000" dirty="0">
                <a:solidFill>
                  <a:srgbClr val="E5E3E3"/>
                </a:solidFill>
              </a:rPr>
              <a:t>VOD</a:t>
            </a:r>
          </a:p>
          <a:p>
            <a:pPr marL="342900" indent="-342900">
              <a:buFont typeface="Arial" panose="020B0604020202020204" pitchFamily="34" charset="0"/>
              <a:buChar char="•"/>
            </a:pPr>
            <a:r>
              <a:rPr lang="en-GB" sz="2000" dirty="0">
                <a:solidFill>
                  <a:srgbClr val="E5E3E3"/>
                </a:solidFill>
              </a:rPr>
              <a:t>LAI</a:t>
            </a:r>
          </a:p>
          <a:p>
            <a:pPr marL="342900" indent="-342900">
              <a:buFont typeface="Arial" panose="020B0604020202020204" pitchFamily="34" charset="0"/>
              <a:buChar char="•"/>
            </a:pPr>
            <a:r>
              <a:rPr lang="en-GB" sz="2000" dirty="0">
                <a:solidFill>
                  <a:srgbClr val="E5E3E3"/>
                </a:solidFill>
              </a:rPr>
              <a:t>PAR</a:t>
            </a:r>
          </a:p>
          <a:p>
            <a:pPr marL="342900" indent="-342900">
              <a:buFont typeface="Arial" panose="020B0604020202020204" pitchFamily="34" charset="0"/>
              <a:buChar char="•"/>
            </a:pPr>
            <a:r>
              <a:rPr lang="en-GB" sz="2000" dirty="0">
                <a:solidFill>
                  <a:srgbClr val="E5E3E3"/>
                </a:solidFill>
              </a:rPr>
              <a:t>FPAR/NDVI</a:t>
            </a:r>
          </a:p>
          <a:p>
            <a:pPr marL="342900" indent="-342900">
              <a:buFont typeface="Arial" panose="020B0604020202020204" pitchFamily="34" charset="0"/>
              <a:buChar char="•"/>
            </a:pPr>
            <a:r>
              <a:rPr lang="en-GB" sz="2000" dirty="0">
                <a:solidFill>
                  <a:srgbClr val="E5E3E3"/>
                </a:solidFill>
              </a:rPr>
              <a:t>SIF</a:t>
            </a:r>
          </a:p>
          <a:p>
            <a:pPr marL="342900" indent="-342900">
              <a:buFont typeface="Arial" panose="020B0604020202020204" pitchFamily="34" charset="0"/>
              <a:buChar char="•"/>
            </a:pPr>
            <a:r>
              <a:rPr lang="en-GB" sz="2000" dirty="0" err="1">
                <a:solidFill>
                  <a:srgbClr val="E5E3E3"/>
                </a:solidFill>
              </a:rPr>
              <a:t>NIR</a:t>
            </a:r>
            <a:r>
              <a:rPr lang="en-GB" sz="2000" baseline="-25000" dirty="0" err="1">
                <a:solidFill>
                  <a:srgbClr val="E5E3E3"/>
                </a:solidFill>
              </a:rPr>
              <a:t>v</a:t>
            </a:r>
            <a:endParaRPr lang="en-GB" sz="2000" dirty="0">
              <a:solidFill>
                <a:srgbClr val="E5E3E3"/>
              </a:solidFill>
            </a:endParaRPr>
          </a:p>
          <a:p>
            <a:pPr marL="342900" indent="-342900">
              <a:buFont typeface="Arial" panose="020B0604020202020204" pitchFamily="34" charset="0"/>
              <a:buChar char="•"/>
            </a:pPr>
            <a:r>
              <a:rPr lang="en-GB" sz="2000" dirty="0">
                <a:solidFill>
                  <a:srgbClr val="E5E3E3"/>
                </a:solidFill>
              </a:rPr>
              <a:t>Land Cover</a:t>
            </a:r>
          </a:p>
          <a:p>
            <a:pPr marL="342900" indent="-342900">
              <a:buFont typeface="Arial" panose="020B0604020202020204" pitchFamily="34" charset="0"/>
              <a:buChar char="•"/>
            </a:pPr>
            <a:r>
              <a:rPr lang="en-GB" sz="2000" dirty="0">
                <a:solidFill>
                  <a:srgbClr val="E5E3E3"/>
                </a:solidFill>
              </a:rPr>
              <a:t>Elevation</a:t>
            </a:r>
          </a:p>
          <a:p>
            <a:pPr marL="342900" indent="-342900">
              <a:buFont typeface="Arial" panose="020B0604020202020204" pitchFamily="34" charset="0"/>
              <a:buChar char="•"/>
            </a:pPr>
            <a:r>
              <a:rPr lang="en-GB" sz="2000" dirty="0">
                <a:solidFill>
                  <a:srgbClr val="E5E3E3"/>
                </a:solidFill>
              </a:rPr>
              <a:t>CI</a:t>
            </a:r>
          </a:p>
          <a:p>
            <a:pPr marL="342900" indent="-342900">
              <a:buFont typeface="Arial" panose="020B0604020202020204" pitchFamily="34" charset="0"/>
              <a:buChar char="•"/>
            </a:pPr>
            <a:r>
              <a:rPr lang="en-GB" sz="2000" dirty="0">
                <a:solidFill>
                  <a:srgbClr val="E5E3E3"/>
                </a:solidFill>
              </a:rPr>
              <a:t>Solar θ</a:t>
            </a:r>
          </a:p>
          <a:p>
            <a:pPr marL="342900" indent="-342900">
              <a:buFont typeface="Arial" panose="020B0604020202020204" pitchFamily="34" charset="0"/>
              <a:buChar char="•"/>
            </a:pPr>
            <a:endParaRPr lang="en-GB" sz="2000" dirty="0">
              <a:solidFill>
                <a:srgbClr val="CEA2A2"/>
              </a:solidFill>
            </a:endParaRPr>
          </a:p>
          <a:p>
            <a:pPr marL="342900" indent="-342900">
              <a:buFont typeface="Arial" panose="020B0604020202020204" pitchFamily="34" charset="0"/>
              <a:buChar char="•"/>
            </a:pPr>
            <a:endParaRPr lang="en-GB" sz="2000" dirty="0">
              <a:solidFill>
                <a:srgbClr val="CEA2A2"/>
              </a:solidFill>
            </a:endParaRPr>
          </a:p>
        </p:txBody>
      </p:sp>
      <p:sp>
        <p:nvSpPr>
          <p:cNvPr id="10" name="Rectangle 9">
            <a:hlinkClick r:id="rId5" action="ppaction://hlinksldjump"/>
            <a:extLst>
              <a:ext uri="{FF2B5EF4-FFF2-40B4-BE49-F238E27FC236}">
                <a16:creationId xmlns:a16="http://schemas.microsoft.com/office/drawing/2014/main" id="{9D9CB9C1-2ABA-04EA-455B-80C9BADFF317}"/>
              </a:ext>
            </a:extLst>
          </p:cNvPr>
          <p:cNvSpPr/>
          <p:nvPr/>
        </p:nvSpPr>
        <p:spPr>
          <a:xfrm>
            <a:off x="15207454" y="-32869"/>
            <a:ext cx="2133602"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66AD1F2-3A5F-7157-4F52-FBA403F6E049}"/>
              </a:ext>
            </a:extLst>
          </p:cNvPr>
          <p:cNvSpPr txBox="1"/>
          <p:nvPr/>
        </p:nvSpPr>
        <p:spPr>
          <a:xfrm>
            <a:off x="4187825" y="4610100"/>
            <a:ext cx="3457576" cy="1015663"/>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31434A"/>
                </a:solidFill>
              </a:rPr>
              <a:t>SWC based</a:t>
            </a:r>
          </a:p>
          <a:p>
            <a:pPr marL="457200" indent="-457200">
              <a:buSzPct val="150000"/>
              <a:buFont typeface="Arial" panose="020B0604020202020204" pitchFamily="34" charset="0"/>
              <a:buChar char="•"/>
            </a:pPr>
            <a:r>
              <a:rPr lang="en-GB" sz="2000" dirty="0">
                <a:solidFill>
                  <a:srgbClr val="E5E3E3"/>
                </a:solidFill>
              </a:rPr>
              <a:t>SWC and VOD based</a:t>
            </a:r>
          </a:p>
          <a:p>
            <a:pPr marL="457200" indent="-457200">
              <a:buSzPct val="150000"/>
              <a:buFont typeface="Arial" panose="020B0604020202020204" pitchFamily="34" charset="0"/>
              <a:buChar char="•"/>
            </a:pPr>
            <a:r>
              <a:rPr lang="en-GB" sz="2000" dirty="0">
                <a:solidFill>
                  <a:srgbClr val="E5E3E3"/>
                </a:solidFill>
              </a:rPr>
              <a:t>SIF and PAR based</a:t>
            </a:r>
            <a:endParaRPr lang="en-US" sz="2000" dirty="0">
              <a:solidFill>
                <a:srgbClr val="E5E3E3"/>
              </a:solidFill>
            </a:endParaRPr>
          </a:p>
        </p:txBody>
      </p:sp>
      <p:sp>
        <p:nvSpPr>
          <p:cNvPr id="12" name="TextBox 11">
            <a:extLst>
              <a:ext uri="{FF2B5EF4-FFF2-40B4-BE49-F238E27FC236}">
                <a16:creationId xmlns:a16="http://schemas.microsoft.com/office/drawing/2014/main" id="{42E52619-D433-ADE8-D1C3-1985E330DAF6}"/>
              </a:ext>
            </a:extLst>
          </p:cNvPr>
          <p:cNvSpPr txBox="1"/>
          <p:nvPr/>
        </p:nvSpPr>
        <p:spPr>
          <a:xfrm>
            <a:off x="9890125" y="4610100"/>
            <a:ext cx="3457576" cy="1323439"/>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Jarvis-Kumar</a:t>
            </a:r>
          </a:p>
          <a:p>
            <a:pPr marL="457200" indent="-457200">
              <a:buSzPct val="150000"/>
              <a:buFont typeface="Arial" panose="020B0604020202020204" pitchFamily="34" charset="0"/>
              <a:buChar char="•"/>
            </a:pPr>
            <a:r>
              <a:rPr lang="en-GB" sz="2000" dirty="0">
                <a:solidFill>
                  <a:srgbClr val="E5E3E3"/>
                </a:solidFill>
              </a:rPr>
              <a:t>Jarvis-Mu</a:t>
            </a:r>
          </a:p>
          <a:p>
            <a:pPr marL="457200" indent="-457200">
              <a:buSzPct val="150000"/>
              <a:buFont typeface="Arial" panose="020B0604020202020204" pitchFamily="34" charset="0"/>
              <a:buChar char="•"/>
            </a:pPr>
            <a:r>
              <a:rPr lang="en-GB" sz="2000" dirty="0">
                <a:solidFill>
                  <a:srgbClr val="E5E3E3"/>
                </a:solidFill>
              </a:rPr>
              <a:t>Ball-Woodrow-Berry</a:t>
            </a:r>
          </a:p>
          <a:p>
            <a:pPr marL="457200" indent="-457200">
              <a:buSzPct val="150000"/>
              <a:buFont typeface="Arial" panose="020B0604020202020204" pitchFamily="34" charset="0"/>
              <a:buChar char="•"/>
            </a:pPr>
            <a:r>
              <a:rPr lang="en-GB" sz="2000" dirty="0">
                <a:solidFill>
                  <a:srgbClr val="E5E3E3"/>
                </a:solidFill>
              </a:rPr>
              <a:t>Remote sensing</a:t>
            </a:r>
            <a:endParaRPr lang="en-US" sz="2000" dirty="0">
              <a:solidFill>
                <a:srgbClr val="E5E3E3"/>
              </a:solidFill>
            </a:endParaRPr>
          </a:p>
        </p:txBody>
      </p:sp>
      <p:sp>
        <p:nvSpPr>
          <p:cNvPr id="4" name="Rectangle 3">
            <a:hlinkClick r:id="rId6" action="ppaction://hlinksldjump"/>
            <a:extLst>
              <a:ext uri="{FF2B5EF4-FFF2-40B4-BE49-F238E27FC236}">
                <a16:creationId xmlns:a16="http://schemas.microsoft.com/office/drawing/2014/main" id="{2ABCF4EB-9F22-E0C9-B2CF-499B1B9A0790}"/>
              </a:ext>
            </a:extLst>
          </p:cNvPr>
          <p:cNvSpPr/>
          <p:nvPr/>
        </p:nvSpPr>
        <p:spPr>
          <a:xfrm>
            <a:off x="4156149" y="4610100"/>
            <a:ext cx="3489252" cy="3556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hlinkClick r:id="rId7" action="ppaction://hlinksldjump"/>
            <a:extLst>
              <a:ext uri="{FF2B5EF4-FFF2-40B4-BE49-F238E27FC236}">
                <a16:creationId xmlns:a16="http://schemas.microsoft.com/office/drawing/2014/main" id="{65E19390-DD32-61C9-E196-31338DEEEF91}"/>
              </a:ext>
            </a:extLst>
          </p:cNvPr>
          <p:cNvSpPr/>
          <p:nvPr/>
        </p:nvSpPr>
        <p:spPr>
          <a:xfrm>
            <a:off x="4187825" y="4916219"/>
            <a:ext cx="3489252" cy="3556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hlinkClick r:id="rId8" action="ppaction://hlinksldjump"/>
            <a:extLst>
              <a:ext uri="{FF2B5EF4-FFF2-40B4-BE49-F238E27FC236}">
                <a16:creationId xmlns:a16="http://schemas.microsoft.com/office/drawing/2014/main" id="{E9157F3A-A04E-E5AE-5C5A-22EEC326C173}"/>
              </a:ext>
            </a:extLst>
          </p:cNvPr>
          <p:cNvSpPr/>
          <p:nvPr/>
        </p:nvSpPr>
        <p:spPr>
          <a:xfrm>
            <a:off x="4156149" y="5304029"/>
            <a:ext cx="3489252" cy="3556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hlinkClick r:id="rId9" action="ppaction://hlinksldjump"/>
            <a:extLst>
              <a:ext uri="{FF2B5EF4-FFF2-40B4-BE49-F238E27FC236}">
                <a16:creationId xmlns:a16="http://schemas.microsoft.com/office/drawing/2014/main" id="{3F70B48A-82CE-B937-F9D4-0DD7810CE300}"/>
              </a:ext>
            </a:extLst>
          </p:cNvPr>
          <p:cNvSpPr/>
          <p:nvPr/>
        </p:nvSpPr>
        <p:spPr>
          <a:xfrm>
            <a:off x="9858449" y="4610100"/>
            <a:ext cx="3489252" cy="3556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hlinkClick r:id="rId10" action="ppaction://hlinksldjump"/>
            <a:extLst>
              <a:ext uri="{FF2B5EF4-FFF2-40B4-BE49-F238E27FC236}">
                <a16:creationId xmlns:a16="http://schemas.microsoft.com/office/drawing/2014/main" id="{FC399134-F706-FE63-0A7F-F265EA42E798}"/>
              </a:ext>
            </a:extLst>
          </p:cNvPr>
          <p:cNvSpPr/>
          <p:nvPr/>
        </p:nvSpPr>
        <p:spPr>
          <a:xfrm>
            <a:off x="9890125" y="4916219"/>
            <a:ext cx="3489252" cy="3556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hlinkClick r:id="rId11" action="ppaction://hlinksldjump"/>
            <a:extLst>
              <a:ext uri="{FF2B5EF4-FFF2-40B4-BE49-F238E27FC236}">
                <a16:creationId xmlns:a16="http://schemas.microsoft.com/office/drawing/2014/main" id="{B6A1B04D-3124-18E4-540D-FB7AB78284DC}"/>
              </a:ext>
            </a:extLst>
          </p:cNvPr>
          <p:cNvSpPr/>
          <p:nvPr/>
        </p:nvSpPr>
        <p:spPr>
          <a:xfrm>
            <a:off x="9890125" y="5271819"/>
            <a:ext cx="3489252" cy="3556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hlinkClick r:id="rId12" action="ppaction://hlinksldjump"/>
            <a:extLst>
              <a:ext uri="{FF2B5EF4-FFF2-40B4-BE49-F238E27FC236}">
                <a16:creationId xmlns:a16="http://schemas.microsoft.com/office/drawing/2014/main" id="{4792BFE9-D8B5-624E-E7DB-CE23E14289AE}"/>
              </a:ext>
            </a:extLst>
          </p:cNvPr>
          <p:cNvSpPr/>
          <p:nvPr/>
        </p:nvSpPr>
        <p:spPr>
          <a:xfrm>
            <a:off x="9890125" y="5602679"/>
            <a:ext cx="3489252" cy="3556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CC5832C-5565-1CE6-D391-6A1EFBD2B433}"/>
              </a:ext>
            </a:extLst>
          </p:cNvPr>
          <p:cNvSpPr txBox="1"/>
          <p:nvPr/>
        </p:nvSpPr>
        <p:spPr>
          <a:xfrm>
            <a:off x="14568606" y="1549346"/>
            <a:ext cx="2797693" cy="338554"/>
          </a:xfrm>
          <a:prstGeom prst="rect">
            <a:avLst/>
          </a:prstGeom>
          <a:noFill/>
        </p:spPr>
        <p:txBody>
          <a:bodyPr wrap="square" rtlCol="0">
            <a:spAutoFit/>
          </a:bodyPr>
          <a:lstStyle/>
          <a:p>
            <a:pPr algn="ctr"/>
            <a:r>
              <a:rPr lang="en-GB" sz="1600" dirty="0"/>
              <a:t>Miralles et al. (2011)</a:t>
            </a:r>
            <a:endParaRPr lang="en-US" sz="1600" dirty="0"/>
          </a:p>
        </p:txBody>
      </p:sp>
      <p:pic>
        <p:nvPicPr>
          <p:cNvPr id="19" name="Picture 18">
            <a:extLst>
              <a:ext uri="{FF2B5EF4-FFF2-40B4-BE49-F238E27FC236}">
                <a16:creationId xmlns:a16="http://schemas.microsoft.com/office/drawing/2014/main" id="{ECCA3CF0-625B-97B5-4D06-14C870F35DB5}"/>
              </a:ext>
            </a:extLst>
          </p:cNvPr>
          <p:cNvPicPr>
            <a:picLocks noChangeAspect="1"/>
          </p:cNvPicPr>
          <p:nvPr/>
        </p:nvPicPr>
        <p:blipFill>
          <a:blip r:embed="rId13"/>
          <a:stretch>
            <a:fillRect/>
          </a:stretch>
        </p:blipFill>
        <p:spPr>
          <a:xfrm>
            <a:off x="15247452" y="1887900"/>
            <a:ext cx="1440000" cy="1440000"/>
          </a:xfrm>
          <a:prstGeom prst="rect">
            <a:avLst/>
          </a:prstGeom>
        </p:spPr>
      </p:pic>
    </p:spTree>
    <p:extLst>
      <p:ext uri="{BB962C8B-B14F-4D97-AF65-F5344CB8AC3E}">
        <p14:creationId xmlns:p14="http://schemas.microsoft.com/office/powerpoint/2010/main" val="39693116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30D342-60D2-EA81-2ACD-A9346A7A01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7B7ACE-6C7F-582B-F7C5-F61D1429D655}"/>
              </a:ext>
            </a:extLst>
          </p:cNvPr>
          <p:cNvSpPr>
            <a:spLocks noGrp="1"/>
          </p:cNvSpPr>
          <p:nvPr>
            <p:ph type="title"/>
          </p:nvPr>
        </p:nvSpPr>
        <p:spPr/>
        <p:txBody>
          <a:bodyPr/>
          <a:lstStyle/>
          <a:p>
            <a:r>
              <a:rPr lang="en-GB" dirty="0"/>
              <a:t>Evaporative stress</a:t>
            </a:r>
            <a:endParaRPr lang="en-US" dirty="0"/>
          </a:p>
        </p:txBody>
      </p:sp>
      <p:sp>
        <p:nvSpPr>
          <p:cNvPr id="5" name="Rectangle 4">
            <a:hlinkClick r:id="rId2" action="ppaction://hlinksldjump"/>
            <a:extLst>
              <a:ext uri="{FF2B5EF4-FFF2-40B4-BE49-F238E27FC236}">
                <a16:creationId xmlns:a16="http://schemas.microsoft.com/office/drawing/2014/main" id="{DD3E3716-4853-0ED4-3148-B9CF67C6055F}"/>
              </a:ext>
            </a:extLst>
          </p:cNvPr>
          <p:cNvSpPr/>
          <p:nvPr/>
        </p:nvSpPr>
        <p:spPr>
          <a:xfrm>
            <a:off x="12815757" y="-33368"/>
            <a:ext cx="2369120"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hlinkClick r:id="rId3" action="ppaction://hlinksldjump"/>
            <a:extLst>
              <a:ext uri="{FF2B5EF4-FFF2-40B4-BE49-F238E27FC236}">
                <a16:creationId xmlns:a16="http://schemas.microsoft.com/office/drawing/2014/main" id="{6006B1F1-BFDE-DDA9-9A70-F04E97DC26FB}"/>
              </a:ext>
            </a:extLst>
          </p:cNvPr>
          <p:cNvSpPr/>
          <p:nvPr/>
        </p:nvSpPr>
        <p:spPr>
          <a:xfrm>
            <a:off x="0" y="0"/>
            <a:ext cx="12815757"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93471915-7320-AAD0-C56F-F54BCE01F179}"/>
              </a:ext>
            </a:extLst>
          </p:cNvPr>
          <p:cNvPicPr>
            <a:picLocks noChangeAspect="1"/>
          </p:cNvPicPr>
          <p:nvPr/>
        </p:nvPicPr>
        <p:blipFill>
          <a:blip r:embed="rId4"/>
          <a:stretch>
            <a:fillRect/>
          </a:stretch>
        </p:blipFill>
        <p:spPr>
          <a:xfrm>
            <a:off x="3336331" y="1792612"/>
            <a:ext cx="11325176" cy="5148812"/>
          </a:xfrm>
          <a:prstGeom prst="rect">
            <a:avLst/>
          </a:prstGeom>
        </p:spPr>
      </p:pic>
      <p:sp>
        <p:nvSpPr>
          <p:cNvPr id="9" name="TextBox 8">
            <a:extLst>
              <a:ext uri="{FF2B5EF4-FFF2-40B4-BE49-F238E27FC236}">
                <a16:creationId xmlns:a16="http://schemas.microsoft.com/office/drawing/2014/main" id="{61D7899A-698E-949D-219F-27334B45EED4}"/>
              </a:ext>
            </a:extLst>
          </p:cNvPr>
          <p:cNvSpPr txBox="1"/>
          <p:nvPr/>
        </p:nvSpPr>
        <p:spPr>
          <a:xfrm>
            <a:off x="112889" y="1487651"/>
            <a:ext cx="3172178" cy="6863417"/>
          </a:xfrm>
          <a:prstGeom prst="rect">
            <a:avLst/>
          </a:prstGeom>
          <a:noFill/>
        </p:spPr>
        <p:txBody>
          <a:bodyPr wrap="square" rtlCol="0">
            <a:spAutoFit/>
          </a:bodyPr>
          <a:lstStyle/>
          <a:p>
            <a:r>
              <a:rPr lang="en-GB" sz="2000" dirty="0"/>
              <a:t>INPUT VARIABLES</a:t>
            </a:r>
          </a:p>
          <a:p>
            <a:endParaRPr lang="en-GB" sz="2000" dirty="0"/>
          </a:p>
          <a:p>
            <a:pPr marL="342900" indent="-342900">
              <a:buFont typeface="Arial" panose="020B0604020202020204" pitchFamily="34" charset="0"/>
              <a:buChar char="•"/>
            </a:pPr>
            <a:r>
              <a:rPr lang="en-GB" sz="2000" dirty="0">
                <a:solidFill>
                  <a:srgbClr val="E5E3E3"/>
                </a:solidFill>
              </a:rPr>
              <a:t>R</a:t>
            </a:r>
            <a:r>
              <a:rPr lang="en-GB" sz="2000" baseline="-25000" dirty="0">
                <a:solidFill>
                  <a:srgbClr val="E5E3E3"/>
                </a:solidFill>
              </a:rPr>
              <a:t>n</a:t>
            </a:r>
          </a:p>
          <a:p>
            <a:pPr marL="342900" indent="-342900">
              <a:buFont typeface="Arial" panose="020B0604020202020204" pitchFamily="34" charset="0"/>
              <a:buChar char="•"/>
            </a:pPr>
            <a:r>
              <a:rPr lang="en-GB" sz="2000" dirty="0">
                <a:solidFill>
                  <a:srgbClr val="E5E3E3"/>
                </a:solidFill>
              </a:rPr>
              <a:t>VPD</a:t>
            </a:r>
          </a:p>
          <a:p>
            <a:pPr marL="342900" indent="-342900">
              <a:buFont typeface="Arial" panose="020B0604020202020204" pitchFamily="34" charset="0"/>
              <a:buChar char="•"/>
            </a:pPr>
            <a:r>
              <a:rPr lang="en-GB" sz="2000" dirty="0">
                <a:solidFill>
                  <a:srgbClr val="E5E3E3"/>
                </a:solidFill>
              </a:rPr>
              <a:t>T</a:t>
            </a:r>
            <a:r>
              <a:rPr lang="en-GB" sz="2000" baseline="-25000" dirty="0">
                <a:solidFill>
                  <a:srgbClr val="E5E3E3"/>
                </a:solidFill>
              </a:rPr>
              <a:t>a</a:t>
            </a:r>
            <a:endParaRPr lang="en-GB" sz="2000" dirty="0">
              <a:solidFill>
                <a:srgbClr val="E5E3E3"/>
              </a:solidFill>
            </a:endParaRPr>
          </a:p>
          <a:p>
            <a:pPr marL="342900" indent="-342900">
              <a:buFont typeface="Arial" panose="020B0604020202020204" pitchFamily="34" charset="0"/>
              <a:buChar char="•"/>
            </a:pPr>
            <a:r>
              <a:rPr lang="en-GB" sz="2000" dirty="0" err="1">
                <a:solidFill>
                  <a:srgbClr val="E5E3E3"/>
                </a:solidFill>
              </a:rPr>
              <a:t>T</a:t>
            </a:r>
            <a:r>
              <a:rPr lang="en-GB" sz="2000" baseline="-25000" dirty="0" err="1">
                <a:solidFill>
                  <a:srgbClr val="E5E3E3"/>
                </a:solidFill>
              </a:rPr>
              <a:t>a,day</a:t>
            </a:r>
            <a:r>
              <a:rPr lang="en-GB" sz="2000" dirty="0">
                <a:solidFill>
                  <a:srgbClr val="E5E3E3"/>
                </a:solidFill>
              </a:rPr>
              <a:t>, </a:t>
            </a:r>
            <a:r>
              <a:rPr lang="en-GB" sz="2000" dirty="0" err="1">
                <a:solidFill>
                  <a:srgbClr val="E5E3E3"/>
                </a:solidFill>
              </a:rPr>
              <a:t>T</a:t>
            </a:r>
            <a:r>
              <a:rPr lang="en-GB" sz="2000" baseline="-25000" dirty="0" err="1">
                <a:solidFill>
                  <a:srgbClr val="E5E3E3"/>
                </a:solidFill>
              </a:rPr>
              <a:t>a,night</a:t>
            </a:r>
            <a:endParaRPr lang="en-GB" sz="2000" dirty="0">
              <a:solidFill>
                <a:srgbClr val="E5E3E3"/>
              </a:solidFill>
            </a:endParaRPr>
          </a:p>
          <a:p>
            <a:pPr marL="342900" indent="-342900">
              <a:buFont typeface="Arial" panose="020B0604020202020204" pitchFamily="34" charset="0"/>
              <a:buChar char="•"/>
            </a:pPr>
            <a:r>
              <a:rPr lang="en-GB" sz="2000" dirty="0">
                <a:solidFill>
                  <a:srgbClr val="E5E3E3"/>
                </a:solidFill>
              </a:rPr>
              <a:t>q</a:t>
            </a:r>
          </a:p>
          <a:p>
            <a:pPr marL="342900" indent="-342900">
              <a:buFont typeface="Arial" panose="020B0604020202020204" pitchFamily="34" charset="0"/>
              <a:buChar char="•"/>
            </a:pPr>
            <a:r>
              <a:rPr lang="en-GB" sz="2000" dirty="0">
                <a:solidFill>
                  <a:srgbClr val="E5E3E3"/>
                </a:solidFill>
              </a:rPr>
              <a:t>RH</a:t>
            </a:r>
          </a:p>
          <a:p>
            <a:pPr marL="342900" indent="-342900">
              <a:buFont typeface="Arial" panose="020B0604020202020204" pitchFamily="34" charset="0"/>
              <a:buChar char="•"/>
            </a:pPr>
            <a:r>
              <a:rPr lang="en-GB" sz="2000" dirty="0">
                <a:solidFill>
                  <a:srgbClr val="E5E3E3"/>
                </a:solidFill>
              </a:rPr>
              <a:t>[CO</a:t>
            </a:r>
            <a:r>
              <a:rPr lang="en-GB" sz="2000" baseline="-25000" dirty="0">
                <a:solidFill>
                  <a:srgbClr val="E5E3E3"/>
                </a:solidFill>
              </a:rPr>
              <a:t>2</a:t>
            </a:r>
            <a:r>
              <a:rPr lang="en-GB" sz="2000" dirty="0">
                <a:solidFill>
                  <a:srgbClr val="E5E3E3"/>
                </a:solidFill>
              </a:rPr>
              <a:t>]</a:t>
            </a:r>
          </a:p>
          <a:p>
            <a:pPr marL="342900" indent="-342900">
              <a:buFont typeface="Arial" panose="020B0604020202020204" pitchFamily="34" charset="0"/>
              <a:buChar char="•"/>
            </a:pPr>
            <a:r>
              <a:rPr lang="en-GB" sz="2000" dirty="0">
                <a:solidFill>
                  <a:srgbClr val="72B582"/>
                </a:solidFill>
              </a:rPr>
              <a:t>θ/</a:t>
            </a:r>
            <a:r>
              <a:rPr lang="en-GB" sz="2000" dirty="0" err="1">
                <a:solidFill>
                  <a:srgbClr val="72B582"/>
                </a:solidFill>
              </a:rPr>
              <a:t>SM</a:t>
            </a:r>
            <a:r>
              <a:rPr lang="en-GB" sz="2000" baseline="-25000" dirty="0" err="1">
                <a:solidFill>
                  <a:srgbClr val="72B582"/>
                </a:solidFill>
              </a:rPr>
              <a:t>a</a:t>
            </a:r>
            <a:endParaRPr lang="en-GB" sz="2000" dirty="0">
              <a:solidFill>
                <a:srgbClr val="72B582"/>
              </a:solidFill>
            </a:endParaRPr>
          </a:p>
          <a:p>
            <a:pPr marL="342900" indent="-342900">
              <a:buFont typeface="Arial" panose="020B0604020202020204" pitchFamily="34" charset="0"/>
              <a:buChar char="•"/>
            </a:pPr>
            <a:r>
              <a:rPr lang="en-GB" sz="2000" dirty="0">
                <a:solidFill>
                  <a:srgbClr val="72B582"/>
                </a:solidFill>
              </a:rPr>
              <a:t>VOD</a:t>
            </a:r>
          </a:p>
          <a:p>
            <a:pPr marL="342900" indent="-342900">
              <a:buFont typeface="Arial" panose="020B0604020202020204" pitchFamily="34" charset="0"/>
              <a:buChar char="•"/>
            </a:pPr>
            <a:r>
              <a:rPr lang="en-GB" sz="2000" dirty="0">
                <a:solidFill>
                  <a:srgbClr val="E5E3E3"/>
                </a:solidFill>
              </a:rPr>
              <a:t>LAI</a:t>
            </a:r>
          </a:p>
          <a:p>
            <a:pPr marL="342900" indent="-342900">
              <a:buFont typeface="Arial" panose="020B0604020202020204" pitchFamily="34" charset="0"/>
              <a:buChar char="•"/>
            </a:pPr>
            <a:r>
              <a:rPr lang="en-GB" sz="2000" dirty="0">
                <a:solidFill>
                  <a:srgbClr val="E5E3E3"/>
                </a:solidFill>
              </a:rPr>
              <a:t>PAR</a:t>
            </a:r>
          </a:p>
          <a:p>
            <a:pPr marL="342900" indent="-342900">
              <a:buFont typeface="Arial" panose="020B0604020202020204" pitchFamily="34" charset="0"/>
              <a:buChar char="•"/>
            </a:pPr>
            <a:r>
              <a:rPr lang="en-GB" sz="2000" dirty="0">
                <a:solidFill>
                  <a:srgbClr val="E5E3E3"/>
                </a:solidFill>
              </a:rPr>
              <a:t>FPAR/NDVI</a:t>
            </a:r>
          </a:p>
          <a:p>
            <a:pPr marL="342900" indent="-342900">
              <a:buFont typeface="Arial" panose="020B0604020202020204" pitchFamily="34" charset="0"/>
              <a:buChar char="•"/>
            </a:pPr>
            <a:r>
              <a:rPr lang="en-GB" sz="2000" dirty="0">
                <a:solidFill>
                  <a:srgbClr val="E5E3E3"/>
                </a:solidFill>
              </a:rPr>
              <a:t>SIF</a:t>
            </a:r>
          </a:p>
          <a:p>
            <a:pPr marL="342900" indent="-342900">
              <a:buFont typeface="Arial" panose="020B0604020202020204" pitchFamily="34" charset="0"/>
              <a:buChar char="•"/>
            </a:pPr>
            <a:r>
              <a:rPr lang="en-GB" sz="2000" dirty="0" err="1">
                <a:solidFill>
                  <a:srgbClr val="E5E3E3"/>
                </a:solidFill>
              </a:rPr>
              <a:t>NIR</a:t>
            </a:r>
            <a:r>
              <a:rPr lang="en-GB" sz="2000" baseline="-25000" dirty="0" err="1">
                <a:solidFill>
                  <a:srgbClr val="E5E3E3"/>
                </a:solidFill>
              </a:rPr>
              <a:t>v</a:t>
            </a:r>
            <a:endParaRPr lang="en-GB" sz="2000" dirty="0">
              <a:solidFill>
                <a:srgbClr val="E5E3E3"/>
              </a:solidFill>
            </a:endParaRPr>
          </a:p>
          <a:p>
            <a:pPr marL="342900" indent="-342900">
              <a:buFont typeface="Arial" panose="020B0604020202020204" pitchFamily="34" charset="0"/>
              <a:buChar char="•"/>
            </a:pPr>
            <a:r>
              <a:rPr lang="en-GB" sz="2000" dirty="0">
                <a:solidFill>
                  <a:srgbClr val="E5E3E3"/>
                </a:solidFill>
              </a:rPr>
              <a:t>Land Cover</a:t>
            </a:r>
          </a:p>
          <a:p>
            <a:pPr marL="342900" indent="-342900">
              <a:buFont typeface="Arial" panose="020B0604020202020204" pitchFamily="34" charset="0"/>
              <a:buChar char="•"/>
            </a:pPr>
            <a:r>
              <a:rPr lang="en-GB" sz="2000" dirty="0">
                <a:solidFill>
                  <a:srgbClr val="E5E3E3"/>
                </a:solidFill>
              </a:rPr>
              <a:t>Elevation</a:t>
            </a:r>
          </a:p>
          <a:p>
            <a:pPr marL="342900" indent="-342900">
              <a:buFont typeface="Arial" panose="020B0604020202020204" pitchFamily="34" charset="0"/>
              <a:buChar char="•"/>
            </a:pPr>
            <a:r>
              <a:rPr lang="en-GB" sz="2000" dirty="0">
                <a:solidFill>
                  <a:srgbClr val="E5E3E3"/>
                </a:solidFill>
              </a:rPr>
              <a:t>CI</a:t>
            </a:r>
          </a:p>
          <a:p>
            <a:pPr marL="342900" indent="-342900">
              <a:buFont typeface="Arial" panose="020B0604020202020204" pitchFamily="34" charset="0"/>
              <a:buChar char="•"/>
            </a:pPr>
            <a:r>
              <a:rPr lang="en-GB" sz="2000" dirty="0">
                <a:solidFill>
                  <a:srgbClr val="E5E3E3"/>
                </a:solidFill>
              </a:rPr>
              <a:t>Solar θ</a:t>
            </a:r>
          </a:p>
          <a:p>
            <a:pPr marL="342900" indent="-342900">
              <a:buFont typeface="Arial" panose="020B0604020202020204" pitchFamily="34" charset="0"/>
              <a:buChar char="•"/>
            </a:pPr>
            <a:endParaRPr lang="en-GB" sz="2000" dirty="0">
              <a:solidFill>
                <a:srgbClr val="CEA2A2"/>
              </a:solidFill>
            </a:endParaRPr>
          </a:p>
          <a:p>
            <a:pPr marL="342900" indent="-342900">
              <a:buFont typeface="Arial" panose="020B0604020202020204" pitchFamily="34" charset="0"/>
              <a:buChar char="•"/>
            </a:pPr>
            <a:endParaRPr lang="en-GB" sz="2000" dirty="0">
              <a:solidFill>
                <a:srgbClr val="CEA2A2"/>
              </a:solidFill>
            </a:endParaRPr>
          </a:p>
        </p:txBody>
      </p:sp>
      <p:sp>
        <p:nvSpPr>
          <p:cNvPr id="10" name="Rectangle 9">
            <a:hlinkClick r:id="rId5" action="ppaction://hlinksldjump"/>
            <a:extLst>
              <a:ext uri="{FF2B5EF4-FFF2-40B4-BE49-F238E27FC236}">
                <a16:creationId xmlns:a16="http://schemas.microsoft.com/office/drawing/2014/main" id="{E88E4054-41CA-9BF5-5E0C-222A7B4CA078}"/>
              </a:ext>
            </a:extLst>
          </p:cNvPr>
          <p:cNvSpPr/>
          <p:nvPr/>
        </p:nvSpPr>
        <p:spPr>
          <a:xfrm>
            <a:off x="15207454" y="-32869"/>
            <a:ext cx="2133602"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A079E71-F5B7-99EC-5E7A-94B8CD814FDB}"/>
              </a:ext>
            </a:extLst>
          </p:cNvPr>
          <p:cNvSpPr txBox="1"/>
          <p:nvPr/>
        </p:nvSpPr>
        <p:spPr>
          <a:xfrm>
            <a:off x="4187825" y="4610100"/>
            <a:ext cx="3457576" cy="1015663"/>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SWC based</a:t>
            </a:r>
          </a:p>
          <a:p>
            <a:pPr marL="457200" indent="-457200">
              <a:buSzPct val="150000"/>
              <a:buFont typeface="Arial" panose="020B0604020202020204" pitchFamily="34" charset="0"/>
              <a:buChar char="•"/>
            </a:pPr>
            <a:r>
              <a:rPr lang="en-GB" sz="2000" dirty="0">
                <a:solidFill>
                  <a:srgbClr val="31434A"/>
                </a:solidFill>
              </a:rPr>
              <a:t>SWC and VOD based</a:t>
            </a:r>
          </a:p>
          <a:p>
            <a:pPr marL="457200" indent="-457200">
              <a:buSzPct val="150000"/>
              <a:buFont typeface="Arial" panose="020B0604020202020204" pitchFamily="34" charset="0"/>
              <a:buChar char="•"/>
            </a:pPr>
            <a:r>
              <a:rPr lang="en-GB" sz="2000" dirty="0">
                <a:solidFill>
                  <a:srgbClr val="E5E3E3"/>
                </a:solidFill>
              </a:rPr>
              <a:t>SIF and PAR based</a:t>
            </a:r>
            <a:endParaRPr lang="en-US" sz="2000" dirty="0">
              <a:solidFill>
                <a:srgbClr val="E5E3E3"/>
              </a:solidFill>
            </a:endParaRPr>
          </a:p>
        </p:txBody>
      </p:sp>
      <p:sp>
        <p:nvSpPr>
          <p:cNvPr id="12" name="TextBox 11">
            <a:extLst>
              <a:ext uri="{FF2B5EF4-FFF2-40B4-BE49-F238E27FC236}">
                <a16:creationId xmlns:a16="http://schemas.microsoft.com/office/drawing/2014/main" id="{979E57CE-119B-0766-B818-FD74A5E54C93}"/>
              </a:ext>
            </a:extLst>
          </p:cNvPr>
          <p:cNvSpPr txBox="1"/>
          <p:nvPr/>
        </p:nvSpPr>
        <p:spPr>
          <a:xfrm>
            <a:off x="9890125" y="4610100"/>
            <a:ext cx="3457576" cy="1323439"/>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Jarvis-Kumar</a:t>
            </a:r>
          </a:p>
          <a:p>
            <a:pPr marL="457200" indent="-457200">
              <a:buSzPct val="150000"/>
              <a:buFont typeface="Arial" panose="020B0604020202020204" pitchFamily="34" charset="0"/>
              <a:buChar char="•"/>
            </a:pPr>
            <a:r>
              <a:rPr lang="en-GB" sz="2000" dirty="0">
                <a:solidFill>
                  <a:srgbClr val="E5E3E3"/>
                </a:solidFill>
              </a:rPr>
              <a:t>Jarvis-Mu</a:t>
            </a:r>
          </a:p>
          <a:p>
            <a:pPr marL="457200" indent="-457200">
              <a:buSzPct val="150000"/>
              <a:buFont typeface="Arial" panose="020B0604020202020204" pitchFamily="34" charset="0"/>
              <a:buChar char="•"/>
            </a:pPr>
            <a:r>
              <a:rPr lang="en-GB" sz="2000" dirty="0">
                <a:solidFill>
                  <a:srgbClr val="E5E3E3"/>
                </a:solidFill>
              </a:rPr>
              <a:t>Ball-Woodrow-Berry</a:t>
            </a:r>
          </a:p>
          <a:p>
            <a:pPr marL="457200" indent="-457200">
              <a:buSzPct val="150000"/>
              <a:buFont typeface="Arial" panose="020B0604020202020204" pitchFamily="34" charset="0"/>
              <a:buChar char="•"/>
            </a:pPr>
            <a:r>
              <a:rPr lang="en-GB" sz="2000" dirty="0">
                <a:solidFill>
                  <a:srgbClr val="E5E3E3"/>
                </a:solidFill>
              </a:rPr>
              <a:t>Remote sensing</a:t>
            </a:r>
            <a:endParaRPr lang="en-US" sz="2000" dirty="0">
              <a:solidFill>
                <a:srgbClr val="E5E3E3"/>
              </a:solidFill>
            </a:endParaRPr>
          </a:p>
        </p:txBody>
      </p:sp>
      <p:sp>
        <p:nvSpPr>
          <p:cNvPr id="4" name="Rectangle 3">
            <a:hlinkClick r:id="rId6" action="ppaction://hlinksldjump"/>
            <a:extLst>
              <a:ext uri="{FF2B5EF4-FFF2-40B4-BE49-F238E27FC236}">
                <a16:creationId xmlns:a16="http://schemas.microsoft.com/office/drawing/2014/main" id="{039EFE8A-7B20-FE65-9A1A-AE12F67AE803}"/>
              </a:ext>
            </a:extLst>
          </p:cNvPr>
          <p:cNvSpPr/>
          <p:nvPr/>
        </p:nvSpPr>
        <p:spPr>
          <a:xfrm>
            <a:off x="4156149" y="4610100"/>
            <a:ext cx="3489252" cy="3556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hlinkClick r:id="rId7" action="ppaction://hlinksldjump"/>
            <a:extLst>
              <a:ext uri="{FF2B5EF4-FFF2-40B4-BE49-F238E27FC236}">
                <a16:creationId xmlns:a16="http://schemas.microsoft.com/office/drawing/2014/main" id="{ADA4A23F-1793-B048-CC47-4580EF268E12}"/>
              </a:ext>
            </a:extLst>
          </p:cNvPr>
          <p:cNvSpPr/>
          <p:nvPr/>
        </p:nvSpPr>
        <p:spPr>
          <a:xfrm>
            <a:off x="4187825" y="4916219"/>
            <a:ext cx="3489252" cy="3556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hlinkClick r:id="rId8" action="ppaction://hlinksldjump"/>
            <a:extLst>
              <a:ext uri="{FF2B5EF4-FFF2-40B4-BE49-F238E27FC236}">
                <a16:creationId xmlns:a16="http://schemas.microsoft.com/office/drawing/2014/main" id="{1AC888E0-266D-FB89-BF74-107EB2DB2AB4}"/>
              </a:ext>
            </a:extLst>
          </p:cNvPr>
          <p:cNvSpPr/>
          <p:nvPr/>
        </p:nvSpPr>
        <p:spPr>
          <a:xfrm>
            <a:off x="4156149" y="5304029"/>
            <a:ext cx="3489252" cy="3556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hlinkClick r:id="rId9" action="ppaction://hlinksldjump"/>
            <a:extLst>
              <a:ext uri="{FF2B5EF4-FFF2-40B4-BE49-F238E27FC236}">
                <a16:creationId xmlns:a16="http://schemas.microsoft.com/office/drawing/2014/main" id="{86924C90-FCA2-C84C-F795-43C9B1D11C06}"/>
              </a:ext>
            </a:extLst>
          </p:cNvPr>
          <p:cNvSpPr/>
          <p:nvPr/>
        </p:nvSpPr>
        <p:spPr>
          <a:xfrm>
            <a:off x="9858449" y="4610100"/>
            <a:ext cx="3489252" cy="3556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hlinkClick r:id="rId10" action="ppaction://hlinksldjump"/>
            <a:extLst>
              <a:ext uri="{FF2B5EF4-FFF2-40B4-BE49-F238E27FC236}">
                <a16:creationId xmlns:a16="http://schemas.microsoft.com/office/drawing/2014/main" id="{7CFD9EEB-EB4F-BF0B-242A-643522C9719C}"/>
              </a:ext>
            </a:extLst>
          </p:cNvPr>
          <p:cNvSpPr/>
          <p:nvPr/>
        </p:nvSpPr>
        <p:spPr>
          <a:xfrm>
            <a:off x="9890125" y="4916219"/>
            <a:ext cx="3489252" cy="3556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hlinkClick r:id="rId11" action="ppaction://hlinksldjump"/>
            <a:extLst>
              <a:ext uri="{FF2B5EF4-FFF2-40B4-BE49-F238E27FC236}">
                <a16:creationId xmlns:a16="http://schemas.microsoft.com/office/drawing/2014/main" id="{F7E6A642-A688-61D4-5846-1CE5C94E1F7B}"/>
              </a:ext>
            </a:extLst>
          </p:cNvPr>
          <p:cNvSpPr/>
          <p:nvPr/>
        </p:nvSpPr>
        <p:spPr>
          <a:xfrm>
            <a:off x="9890125" y="5271819"/>
            <a:ext cx="3489252" cy="3556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hlinkClick r:id="rId12" action="ppaction://hlinksldjump"/>
            <a:extLst>
              <a:ext uri="{FF2B5EF4-FFF2-40B4-BE49-F238E27FC236}">
                <a16:creationId xmlns:a16="http://schemas.microsoft.com/office/drawing/2014/main" id="{E4F0CEA7-3E5E-9F54-82AE-F06755B570A1}"/>
              </a:ext>
            </a:extLst>
          </p:cNvPr>
          <p:cNvSpPr/>
          <p:nvPr/>
        </p:nvSpPr>
        <p:spPr>
          <a:xfrm>
            <a:off x="9890125" y="5602679"/>
            <a:ext cx="3489252" cy="3556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A002A936-9332-A424-63C9-9AF67C2AC77F}"/>
              </a:ext>
            </a:extLst>
          </p:cNvPr>
          <p:cNvSpPr txBox="1"/>
          <p:nvPr/>
        </p:nvSpPr>
        <p:spPr>
          <a:xfrm>
            <a:off x="14568606" y="1549346"/>
            <a:ext cx="2797693" cy="338554"/>
          </a:xfrm>
          <a:prstGeom prst="rect">
            <a:avLst/>
          </a:prstGeom>
          <a:noFill/>
        </p:spPr>
        <p:txBody>
          <a:bodyPr wrap="square" rtlCol="0">
            <a:spAutoFit/>
          </a:bodyPr>
          <a:lstStyle/>
          <a:p>
            <a:pPr algn="ctr"/>
            <a:r>
              <a:rPr lang="en-GB" sz="1600" dirty="0"/>
              <a:t>Martens et al. (2017)</a:t>
            </a:r>
            <a:endParaRPr lang="en-US" sz="1600" dirty="0"/>
          </a:p>
        </p:txBody>
      </p:sp>
      <p:pic>
        <p:nvPicPr>
          <p:cNvPr id="19" name="Picture 18">
            <a:extLst>
              <a:ext uri="{FF2B5EF4-FFF2-40B4-BE49-F238E27FC236}">
                <a16:creationId xmlns:a16="http://schemas.microsoft.com/office/drawing/2014/main" id="{189454C0-1AFF-88D5-EA26-08AF35BF203D}"/>
              </a:ext>
            </a:extLst>
          </p:cNvPr>
          <p:cNvPicPr>
            <a:picLocks noChangeAspect="1"/>
          </p:cNvPicPr>
          <p:nvPr/>
        </p:nvPicPr>
        <p:blipFill>
          <a:blip r:embed="rId13"/>
          <a:stretch>
            <a:fillRect/>
          </a:stretch>
        </p:blipFill>
        <p:spPr>
          <a:xfrm>
            <a:off x="15247452" y="1887900"/>
            <a:ext cx="1440000" cy="1440000"/>
          </a:xfrm>
          <a:prstGeom prst="rect">
            <a:avLst/>
          </a:prstGeom>
        </p:spPr>
      </p:pic>
    </p:spTree>
    <p:extLst>
      <p:ext uri="{BB962C8B-B14F-4D97-AF65-F5344CB8AC3E}">
        <p14:creationId xmlns:p14="http://schemas.microsoft.com/office/powerpoint/2010/main" val="25837408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E4492-A5DD-BC23-97BB-9150E69861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744039-5CD0-A426-85D8-671A193EAC97}"/>
              </a:ext>
            </a:extLst>
          </p:cNvPr>
          <p:cNvSpPr>
            <a:spLocks noGrp="1"/>
          </p:cNvSpPr>
          <p:nvPr>
            <p:ph type="title"/>
          </p:nvPr>
        </p:nvSpPr>
        <p:spPr/>
        <p:txBody>
          <a:bodyPr/>
          <a:lstStyle/>
          <a:p>
            <a:r>
              <a:rPr lang="en-GB" dirty="0"/>
              <a:t>Evaporative stress</a:t>
            </a:r>
            <a:endParaRPr lang="en-US" dirty="0"/>
          </a:p>
        </p:txBody>
      </p:sp>
      <p:sp>
        <p:nvSpPr>
          <p:cNvPr id="5" name="Rectangle 4">
            <a:hlinkClick r:id="rId2" action="ppaction://hlinksldjump"/>
            <a:extLst>
              <a:ext uri="{FF2B5EF4-FFF2-40B4-BE49-F238E27FC236}">
                <a16:creationId xmlns:a16="http://schemas.microsoft.com/office/drawing/2014/main" id="{DB90E13E-67C5-E89D-76AF-C268F87F9B61}"/>
              </a:ext>
            </a:extLst>
          </p:cNvPr>
          <p:cNvSpPr/>
          <p:nvPr/>
        </p:nvSpPr>
        <p:spPr>
          <a:xfrm>
            <a:off x="12815757" y="-33368"/>
            <a:ext cx="2369120"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hlinkClick r:id="rId3" action="ppaction://hlinksldjump"/>
            <a:extLst>
              <a:ext uri="{FF2B5EF4-FFF2-40B4-BE49-F238E27FC236}">
                <a16:creationId xmlns:a16="http://schemas.microsoft.com/office/drawing/2014/main" id="{C9B841F1-36CC-AC5F-52C7-D54DC215AD07}"/>
              </a:ext>
            </a:extLst>
          </p:cNvPr>
          <p:cNvSpPr/>
          <p:nvPr/>
        </p:nvSpPr>
        <p:spPr>
          <a:xfrm>
            <a:off x="0" y="0"/>
            <a:ext cx="12815757"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0C11C0ED-483E-6557-C501-E01DE45A54CD}"/>
              </a:ext>
            </a:extLst>
          </p:cNvPr>
          <p:cNvPicPr>
            <a:picLocks noChangeAspect="1"/>
          </p:cNvPicPr>
          <p:nvPr/>
        </p:nvPicPr>
        <p:blipFill>
          <a:blip r:embed="rId4"/>
          <a:stretch>
            <a:fillRect/>
          </a:stretch>
        </p:blipFill>
        <p:spPr>
          <a:xfrm>
            <a:off x="3336331" y="1792612"/>
            <a:ext cx="11325176" cy="5148812"/>
          </a:xfrm>
          <a:prstGeom prst="rect">
            <a:avLst/>
          </a:prstGeom>
        </p:spPr>
      </p:pic>
      <p:sp>
        <p:nvSpPr>
          <p:cNvPr id="9" name="TextBox 8">
            <a:extLst>
              <a:ext uri="{FF2B5EF4-FFF2-40B4-BE49-F238E27FC236}">
                <a16:creationId xmlns:a16="http://schemas.microsoft.com/office/drawing/2014/main" id="{02D0FAC3-4AFB-4D83-FC14-282AA842CD60}"/>
              </a:ext>
            </a:extLst>
          </p:cNvPr>
          <p:cNvSpPr txBox="1"/>
          <p:nvPr/>
        </p:nvSpPr>
        <p:spPr>
          <a:xfrm>
            <a:off x="112889" y="1487651"/>
            <a:ext cx="3172178" cy="6863417"/>
          </a:xfrm>
          <a:prstGeom prst="rect">
            <a:avLst/>
          </a:prstGeom>
          <a:noFill/>
        </p:spPr>
        <p:txBody>
          <a:bodyPr wrap="square" rtlCol="0">
            <a:spAutoFit/>
          </a:bodyPr>
          <a:lstStyle/>
          <a:p>
            <a:r>
              <a:rPr lang="en-GB" sz="2000" dirty="0"/>
              <a:t>INPUT VARIABLES</a:t>
            </a:r>
          </a:p>
          <a:p>
            <a:endParaRPr lang="en-GB" sz="2000" dirty="0"/>
          </a:p>
          <a:p>
            <a:pPr marL="342900" indent="-342900">
              <a:buFont typeface="Arial" panose="020B0604020202020204" pitchFamily="34" charset="0"/>
              <a:buChar char="•"/>
            </a:pPr>
            <a:r>
              <a:rPr lang="en-GB" sz="2000" dirty="0">
                <a:solidFill>
                  <a:srgbClr val="E5E3E3"/>
                </a:solidFill>
              </a:rPr>
              <a:t>R</a:t>
            </a:r>
            <a:r>
              <a:rPr lang="en-GB" sz="2000" baseline="-25000" dirty="0">
                <a:solidFill>
                  <a:srgbClr val="E5E3E3"/>
                </a:solidFill>
              </a:rPr>
              <a:t>n</a:t>
            </a:r>
          </a:p>
          <a:p>
            <a:pPr marL="342900" indent="-342900">
              <a:buFont typeface="Arial" panose="020B0604020202020204" pitchFamily="34" charset="0"/>
              <a:buChar char="•"/>
            </a:pPr>
            <a:r>
              <a:rPr lang="en-GB" sz="2000" dirty="0">
                <a:solidFill>
                  <a:srgbClr val="E5E3E3"/>
                </a:solidFill>
              </a:rPr>
              <a:t>VPD</a:t>
            </a:r>
          </a:p>
          <a:p>
            <a:pPr marL="342900" indent="-342900">
              <a:buFont typeface="Arial" panose="020B0604020202020204" pitchFamily="34" charset="0"/>
              <a:buChar char="•"/>
            </a:pPr>
            <a:r>
              <a:rPr lang="en-GB" sz="2000" dirty="0">
                <a:solidFill>
                  <a:srgbClr val="E5E3E3"/>
                </a:solidFill>
              </a:rPr>
              <a:t>T</a:t>
            </a:r>
            <a:r>
              <a:rPr lang="en-GB" sz="2000" baseline="-25000" dirty="0">
                <a:solidFill>
                  <a:srgbClr val="E5E3E3"/>
                </a:solidFill>
              </a:rPr>
              <a:t>a</a:t>
            </a:r>
            <a:endParaRPr lang="en-GB" sz="2000" dirty="0">
              <a:solidFill>
                <a:srgbClr val="E5E3E3"/>
              </a:solidFill>
            </a:endParaRPr>
          </a:p>
          <a:p>
            <a:pPr marL="342900" indent="-342900">
              <a:buFont typeface="Arial" panose="020B0604020202020204" pitchFamily="34" charset="0"/>
              <a:buChar char="•"/>
            </a:pPr>
            <a:r>
              <a:rPr lang="en-GB" sz="2000" dirty="0" err="1">
                <a:solidFill>
                  <a:srgbClr val="E5E3E3"/>
                </a:solidFill>
              </a:rPr>
              <a:t>T</a:t>
            </a:r>
            <a:r>
              <a:rPr lang="en-GB" sz="2000" baseline="-25000" dirty="0" err="1">
                <a:solidFill>
                  <a:srgbClr val="E5E3E3"/>
                </a:solidFill>
              </a:rPr>
              <a:t>a,day</a:t>
            </a:r>
            <a:r>
              <a:rPr lang="en-GB" sz="2000" dirty="0">
                <a:solidFill>
                  <a:srgbClr val="E5E3E3"/>
                </a:solidFill>
              </a:rPr>
              <a:t>, </a:t>
            </a:r>
            <a:r>
              <a:rPr lang="en-GB" sz="2000" dirty="0" err="1">
                <a:solidFill>
                  <a:srgbClr val="E5E3E3"/>
                </a:solidFill>
              </a:rPr>
              <a:t>T</a:t>
            </a:r>
            <a:r>
              <a:rPr lang="en-GB" sz="2000" baseline="-25000" dirty="0" err="1">
                <a:solidFill>
                  <a:srgbClr val="E5E3E3"/>
                </a:solidFill>
              </a:rPr>
              <a:t>a,night</a:t>
            </a:r>
            <a:endParaRPr lang="en-GB" sz="2000" dirty="0">
              <a:solidFill>
                <a:srgbClr val="E5E3E3"/>
              </a:solidFill>
            </a:endParaRPr>
          </a:p>
          <a:p>
            <a:pPr marL="342900" indent="-342900">
              <a:buFont typeface="Arial" panose="020B0604020202020204" pitchFamily="34" charset="0"/>
              <a:buChar char="•"/>
            </a:pPr>
            <a:r>
              <a:rPr lang="en-GB" sz="2000" dirty="0">
                <a:solidFill>
                  <a:srgbClr val="E5E3E3"/>
                </a:solidFill>
              </a:rPr>
              <a:t>q</a:t>
            </a:r>
          </a:p>
          <a:p>
            <a:pPr marL="342900" indent="-342900">
              <a:buFont typeface="Arial" panose="020B0604020202020204" pitchFamily="34" charset="0"/>
              <a:buChar char="•"/>
            </a:pPr>
            <a:r>
              <a:rPr lang="en-GB" sz="2000" dirty="0">
                <a:solidFill>
                  <a:srgbClr val="E5E3E3"/>
                </a:solidFill>
              </a:rPr>
              <a:t>RH</a:t>
            </a:r>
          </a:p>
          <a:p>
            <a:pPr marL="342900" indent="-342900">
              <a:buFont typeface="Arial" panose="020B0604020202020204" pitchFamily="34" charset="0"/>
              <a:buChar char="•"/>
            </a:pPr>
            <a:r>
              <a:rPr lang="en-GB" sz="2000" dirty="0">
                <a:solidFill>
                  <a:srgbClr val="E5E3E3"/>
                </a:solidFill>
              </a:rPr>
              <a:t>[CO</a:t>
            </a:r>
            <a:r>
              <a:rPr lang="en-GB" sz="2000" baseline="-25000" dirty="0">
                <a:solidFill>
                  <a:srgbClr val="E5E3E3"/>
                </a:solidFill>
              </a:rPr>
              <a:t>2</a:t>
            </a:r>
            <a:r>
              <a:rPr lang="en-GB" sz="2000" dirty="0">
                <a:solidFill>
                  <a:srgbClr val="E5E3E3"/>
                </a:solidFill>
              </a:rPr>
              <a:t>]</a:t>
            </a:r>
          </a:p>
          <a:p>
            <a:pPr marL="342900" indent="-342900">
              <a:buFont typeface="Arial" panose="020B0604020202020204" pitchFamily="34" charset="0"/>
              <a:buChar char="•"/>
            </a:pPr>
            <a:r>
              <a:rPr lang="en-GB" sz="2000" dirty="0">
                <a:solidFill>
                  <a:srgbClr val="E5E3E3"/>
                </a:solidFill>
              </a:rPr>
              <a:t>θ/</a:t>
            </a:r>
            <a:r>
              <a:rPr lang="en-GB" sz="2000" dirty="0" err="1">
                <a:solidFill>
                  <a:srgbClr val="E5E3E3"/>
                </a:solidFill>
              </a:rPr>
              <a:t>SM</a:t>
            </a:r>
            <a:r>
              <a:rPr lang="en-GB" sz="2000" baseline="-25000" dirty="0" err="1">
                <a:solidFill>
                  <a:srgbClr val="E5E3E3"/>
                </a:solidFill>
              </a:rPr>
              <a:t>a</a:t>
            </a:r>
            <a:endParaRPr lang="en-GB" sz="2000" dirty="0">
              <a:solidFill>
                <a:srgbClr val="E5E3E3"/>
              </a:solidFill>
            </a:endParaRPr>
          </a:p>
          <a:p>
            <a:pPr marL="342900" indent="-342900">
              <a:buFont typeface="Arial" panose="020B0604020202020204" pitchFamily="34" charset="0"/>
              <a:buChar char="•"/>
            </a:pPr>
            <a:r>
              <a:rPr lang="en-GB" sz="2000" dirty="0">
                <a:solidFill>
                  <a:srgbClr val="E5E3E3"/>
                </a:solidFill>
              </a:rPr>
              <a:t>VOD</a:t>
            </a:r>
          </a:p>
          <a:p>
            <a:pPr marL="342900" indent="-342900">
              <a:buFont typeface="Arial" panose="020B0604020202020204" pitchFamily="34" charset="0"/>
              <a:buChar char="•"/>
            </a:pPr>
            <a:r>
              <a:rPr lang="en-GB" sz="2000" dirty="0">
                <a:solidFill>
                  <a:srgbClr val="E5E3E3"/>
                </a:solidFill>
              </a:rPr>
              <a:t>LAI</a:t>
            </a:r>
          </a:p>
          <a:p>
            <a:pPr marL="342900" indent="-342900">
              <a:buFont typeface="Arial" panose="020B0604020202020204" pitchFamily="34" charset="0"/>
              <a:buChar char="•"/>
            </a:pPr>
            <a:r>
              <a:rPr lang="en-GB" sz="2000" dirty="0">
                <a:solidFill>
                  <a:srgbClr val="72B582"/>
                </a:solidFill>
              </a:rPr>
              <a:t>PAR</a:t>
            </a:r>
          </a:p>
          <a:p>
            <a:pPr marL="342900" indent="-342900">
              <a:buFont typeface="Arial" panose="020B0604020202020204" pitchFamily="34" charset="0"/>
              <a:buChar char="•"/>
            </a:pPr>
            <a:r>
              <a:rPr lang="en-GB" sz="2000" dirty="0">
                <a:solidFill>
                  <a:srgbClr val="E5E3E3"/>
                </a:solidFill>
              </a:rPr>
              <a:t>FPAR/NDVI</a:t>
            </a:r>
          </a:p>
          <a:p>
            <a:pPr marL="342900" indent="-342900">
              <a:buFont typeface="Arial" panose="020B0604020202020204" pitchFamily="34" charset="0"/>
              <a:buChar char="•"/>
            </a:pPr>
            <a:r>
              <a:rPr lang="en-GB" sz="2000" dirty="0">
                <a:solidFill>
                  <a:srgbClr val="72B582"/>
                </a:solidFill>
              </a:rPr>
              <a:t>SIF</a:t>
            </a:r>
          </a:p>
          <a:p>
            <a:pPr marL="342900" indent="-342900">
              <a:buFont typeface="Arial" panose="020B0604020202020204" pitchFamily="34" charset="0"/>
              <a:buChar char="•"/>
            </a:pPr>
            <a:r>
              <a:rPr lang="en-GB" sz="2000" dirty="0" err="1">
                <a:solidFill>
                  <a:srgbClr val="E5E3E3"/>
                </a:solidFill>
              </a:rPr>
              <a:t>NIR</a:t>
            </a:r>
            <a:r>
              <a:rPr lang="en-GB" sz="2000" baseline="-25000" dirty="0" err="1">
                <a:solidFill>
                  <a:srgbClr val="E5E3E3"/>
                </a:solidFill>
              </a:rPr>
              <a:t>v</a:t>
            </a:r>
            <a:endParaRPr lang="en-GB" sz="2000" dirty="0">
              <a:solidFill>
                <a:srgbClr val="E5E3E3"/>
              </a:solidFill>
            </a:endParaRPr>
          </a:p>
          <a:p>
            <a:pPr marL="342900" indent="-342900">
              <a:buFont typeface="Arial" panose="020B0604020202020204" pitchFamily="34" charset="0"/>
              <a:buChar char="•"/>
            </a:pPr>
            <a:r>
              <a:rPr lang="en-GB" sz="2000" dirty="0">
                <a:solidFill>
                  <a:srgbClr val="E5E3E3"/>
                </a:solidFill>
              </a:rPr>
              <a:t>Land Cover</a:t>
            </a:r>
          </a:p>
          <a:p>
            <a:pPr marL="342900" indent="-342900">
              <a:buFont typeface="Arial" panose="020B0604020202020204" pitchFamily="34" charset="0"/>
              <a:buChar char="•"/>
            </a:pPr>
            <a:r>
              <a:rPr lang="en-GB" sz="2000" dirty="0">
                <a:solidFill>
                  <a:srgbClr val="E5E3E3"/>
                </a:solidFill>
              </a:rPr>
              <a:t>Elevation</a:t>
            </a:r>
          </a:p>
          <a:p>
            <a:pPr marL="342900" indent="-342900">
              <a:buFont typeface="Arial" panose="020B0604020202020204" pitchFamily="34" charset="0"/>
              <a:buChar char="•"/>
            </a:pPr>
            <a:r>
              <a:rPr lang="en-GB" sz="2000" dirty="0">
                <a:solidFill>
                  <a:srgbClr val="E5E3E3"/>
                </a:solidFill>
              </a:rPr>
              <a:t>CI</a:t>
            </a:r>
          </a:p>
          <a:p>
            <a:pPr marL="342900" indent="-342900">
              <a:buFont typeface="Arial" panose="020B0604020202020204" pitchFamily="34" charset="0"/>
              <a:buChar char="•"/>
            </a:pPr>
            <a:r>
              <a:rPr lang="en-GB" sz="2000" dirty="0">
                <a:solidFill>
                  <a:srgbClr val="E5E3E3"/>
                </a:solidFill>
              </a:rPr>
              <a:t>Solar θ</a:t>
            </a:r>
          </a:p>
          <a:p>
            <a:pPr marL="342900" indent="-342900">
              <a:buFont typeface="Arial" panose="020B0604020202020204" pitchFamily="34" charset="0"/>
              <a:buChar char="•"/>
            </a:pPr>
            <a:endParaRPr lang="en-GB" sz="2000" dirty="0">
              <a:solidFill>
                <a:srgbClr val="CEA2A2"/>
              </a:solidFill>
            </a:endParaRPr>
          </a:p>
          <a:p>
            <a:pPr marL="342900" indent="-342900">
              <a:buFont typeface="Arial" panose="020B0604020202020204" pitchFamily="34" charset="0"/>
              <a:buChar char="•"/>
            </a:pPr>
            <a:endParaRPr lang="en-GB" sz="2000" dirty="0">
              <a:solidFill>
                <a:srgbClr val="CEA2A2"/>
              </a:solidFill>
            </a:endParaRPr>
          </a:p>
        </p:txBody>
      </p:sp>
      <p:sp>
        <p:nvSpPr>
          <p:cNvPr id="10" name="Rectangle 9">
            <a:hlinkClick r:id="rId5" action="ppaction://hlinksldjump"/>
            <a:extLst>
              <a:ext uri="{FF2B5EF4-FFF2-40B4-BE49-F238E27FC236}">
                <a16:creationId xmlns:a16="http://schemas.microsoft.com/office/drawing/2014/main" id="{E6CB3581-9EB0-522B-7974-B37D5E9D55F3}"/>
              </a:ext>
            </a:extLst>
          </p:cNvPr>
          <p:cNvSpPr/>
          <p:nvPr/>
        </p:nvSpPr>
        <p:spPr>
          <a:xfrm>
            <a:off x="15207454" y="-32869"/>
            <a:ext cx="2133602"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55D536D-769B-64D5-19C9-618434631A96}"/>
              </a:ext>
            </a:extLst>
          </p:cNvPr>
          <p:cNvSpPr txBox="1"/>
          <p:nvPr/>
        </p:nvSpPr>
        <p:spPr>
          <a:xfrm>
            <a:off x="4187825" y="4610100"/>
            <a:ext cx="3457576" cy="1015663"/>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SWC based</a:t>
            </a:r>
          </a:p>
          <a:p>
            <a:pPr marL="457200" indent="-457200">
              <a:buSzPct val="150000"/>
              <a:buFont typeface="Arial" panose="020B0604020202020204" pitchFamily="34" charset="0"/>
              <a:buChar char="•"/>
            </a:pPr>
            <a:r>
              <a:rPr lang="en-GB" sz="2000" dirty="0">
                <a:solidFill>
                  <a:srgbClr val="E5E3E3"/>
                </a:solidFill>
              </a:rPr>
              <a:t>SWC and VOD based</a:t>
            </a:r>
          </a:p>
          <a:p>
            <a:pPr marL="457200" indent="-457200">
              <a:buSzPct val="150000"/>
              <a:buFont typeface="Arial" panose="020B0604020202020204" pitchFamily="34" charset="0"/>
              <a:buChar char="•"/>
            </a:pPr>
            <a:r>
              <a:rPr lang="en-GB" sz="2000" dirty="0">
                <a:solidFill>
                  <a:srgbClr val="31434A"/>
                </a:solidFill>
              </a:rPr>
              <a:t>SIF and PAR based</a:t>
            </a:r>
            <a:endParaRPr lang="en-US" sz="2000" dirty="0">
              <a:solidFill>
                <a:srgbClr val="31434A"/>
              </a:solidFill>
            </a:endParaRPr>
          </a:p>
        </p:txBody>
      </p:sp>
      <p:sp>
        <p:nvSpPr>
          <p:cNvPr id="12" name="TextBox 11">
            <a:extLst>
              <a:ext uri="{FF2B5EF4-FFF2-40B4-BE49-F238E27FC236}">
                <a16:creationId xmlns:a16="http://schemas.microsoft.com/office/drawing/2014/main" id="{CF9CA0DD-E9B0-A68D-88CE-3BA69325C227}"/>
              </a:ext>
            </a:extLst>
          </p:cNvPr>
          <p:cNvSpPr txBox="1"/>
          <p:nvPr/>
        </p:nvSpPr>
        <p:spPr>
          <a:xfrm>
            <a:off x="9890125" y="4610100"/>
            <a:ext cx="3457576" cy="1323439"/>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Jarvis-Kumar</a:t>
            </a:r>
          </a:p>
          <a:p>
            <a:pPr marL="457200" indent="-457200">
              <a:buSzPct val="150000"/>
              <a:buFont typeface="Arial" panose="020B0604020202020204" pitchFamily="34" charset="0"/>
              <a:buChar char="•"/>
            </a:pPr>
            <a:r>
              <a:rPr lang="en-GB" sz="2000" dirty="0">
                <a:solidFill>
                  <a:srgbClr val="E5E3E3"/>
                </a:solidFill>
              </a:rPr>
              <a:t>Jarvis-Mu</a:t>
            </a:r>
          </a:p>
          <a:p>
            <a:pPr marL="457200" indent="-457200">
              <a:buSzPct val="150000"/>
              <a:buFont typeface="Arial" panose="020B0604020202020204" pitchFamily="34" charset="0"/>
              <a:buChar char="•"/>
            </a:pPr>
            <a:r>
              <a:rPr lang="en-GB" sz="2000" dirty="0">
                <a:solidFill>
                  <a:srgbClr val="E5E3E3"/>
                </a:solidFill>
              </a:rPr>
              <a:t>Ball-Woodrow-Berry</a:t>
            </a:r>
          </a:p>
          <a:p>
            <a:pPr marL="457200" indent="-457200">
              <a:buSzPct val="150000"/>
              <a:buFont typeface="Arial" panose="020B0604020202020204" pitchFamily="34" charset="0"/>
              <a:buChar char="•"/>
            </a:pPr>
            <a:r>
              <a:rPr lang="en-GB" sz="2000" dirty="0">
                <a:solidFill>
                  <a:srgbClr val="E5E3E3"/>
                </a:solidFill>
              </a:rPr>
              <a:t>Remote sensing</a:t>
            </a:r>
            <a:endParaRPr lang="en-US" sz="2000" dirty="0">
              <a:solidFill>
                <a:srgbClr val="E5E3E3"/>
              </a:solidFill>
            </a:endParaRPr>
          </a:p>
        </p:txBody>
      </p:sp>
      <p:sp>
        <p:nvSpPr>
          <p:cNvPr id="4" name="Rectangle 3">
            <a:hlinkClick r:id="rId6" action="ppaction://hlinksldjump"/>
            <a:extLst>
              <a:ext uri="{FF2B5EF4-FFF2-40B4-BE49-F238E27FC236}">
                <a16:creationId xmlns:a16="http://schemas.microsoft.com/office/drawing/2014/main" id="{2E4C09C5-0292-7E19-E0CA-88CBCC66F5C3}"/>
              </a:ext>
            </a:extLst>
          </p:cNvPr>
          <p:cNvSpPr/>
          <p:nvPr/>
        </p:nvSpPr>
        <p:spPr>
          <a:xfrm>
            <a:off x="4156149" y="4610100"/>
            <a:ext cx="3489252" cy="3556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hlinkClick r:id="rId7" action="ppaction://hlinksldjump"/>
            <a:extLst>
              <a:ext uri="{FF2B5EF4-FFF2-40B4-BE49-F238E27FC236}">
                <a16:creationId xmlns:a16="http://schemas.microsoft.com/office/drawing/2014/main" id="{26E9D05A-33D0-97EA-F101-190D982AA837}"/>
              </a:ext>
            </a:extLst>
          </p:cNvPr>
          <p:cNvSpPr/>
          <p:nvPr/>
        </p:nvSpPr>
        <p:spPr>
          <a:xfrm>
            <a:off x="4187825" y="4916219"/>
            <a:ext cx="3489252" cy="3556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hlinkClick r:id="rId8" action="ppaction://hlinksldjump"/>
            <a:extLst>
              <a:ext uri="{FF2B5EF4-FFF2-40B4-BE49-F238E27FC236}">
                <a16:creationId xmlns:a16="http://schemas.microsoft.com/office/drawing/2014/main" id="{0FDE0A5C-118E-7B10-B7BF-068520165AD6}"/>
              </a:ext>
            </a:extLst>
          </p:cNvPr>
          <p:cNvSpPr/>
          <p:nvPr/>
        </p:nvSpPr>
        <p:spPr>
          <a:xfrm>
            <a:off x="4156149" y="5304029"/>
            <a:ext cx="3489252" cy="3556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hlinkClick r:id="rId9" action="ppaction://hlinksldjump"/>
            <a:extLst>
              <a:ext uri="{FF2B5EF4-FFF2-40B4-BE49-F238E27FC236}">
                <a16:creationId xmlns:a16="http://schemas.microsoft.com/office/drawing/2014/main" id="{3171CE24-B355-DC5A-86B7-4A06D6F9B239}"/>
              </a:ext>
            </a:extLst>
          </p:cNvPr>
          <p:cNvSpPr/>
          <p:nvPr/>
        </p:nvSpPr>
        <p:spPr>
          <a:xfrm>
            <a:off x="9858449" y="4610100"/>
            <a:ext cx="3489252" cy="3556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hlinkClick r:id="rId10" action="ppaction://hlinksldjump"/>
            <a:extLst>
              <a:ext uri="{FF2B5EF4-FFF2-40B4-BE49-F238E27FC236}">
                <a16:creationId xmlns:a16="http://schemas.microsoft.com/office/drawing/2014/main" id="{1140CEB8-6678-658E-0B22-3E43611A40EE}"/>
              </a:ext>
            </a:extLst>
          </p:cNvPr>
          <p:cNvSpPr/>
          <p:nvPr/>
        </p:nvSpPr>
        <p:spPr>
          <a:xfrm>
            <a:off x="9890125" y="4916219"/>
            <a:ext cx="3489252" cy="3556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hlinkClick r:id="rId11" action="ppaction://hlinksldjump"/>
            <a:extLst>
              <a:ext uri="{FF2B5EF4-FFF2-40B4-BE49-F238E27FC236}">
                <a16:creationId xmlns:a16="http://schemas.microsoft.com/office/drawing/2014/main" id="{E644DEC7-4BB3-D5A8-4B27-C61CC8B4074C}"/>
              </a:ext>
            </a:extLst>
          </p:cNvPr>
          <p:cNvSpPr/>
          <p:nvPr/>
        </p:nvSpPr>
        <p:spPr>
          <a:xfrm>
            <a:off x="9890125" y="5271819"/>
            <a:ext cx="3489252" cy="3556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hlinkClick r:id="rId12" action="ppaction://hlinksldjump"/>
            <a:extLst>
              <a:ext uri="{FF2B5EF4-FFF2-40B4-BE49-F238E27FC236}">
                <a16:creationId xmlns:a16="http://schemas.microsoft.com/office/drawing/2014/main" id="{7D87F93D-7F55-4798-A658-927F884A80FD}"/>
              </a:ext>
            </a:extLst>
          </p:cNvPr>
          <p:cNvSpPr/>
          <p:nvPr/>
        </p:nvSpPr>
        <p:spPr>
          <a:xfrm>
            <a:off x="9890125" y="5602679"/>
            <a:ext cx="3489252" cy="3556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CF1F4DF-D697-5DDF-B1D7-8560EFA5159D}"/>
              </a:ext>
            </a:extLst>
          </p:cNvPr>
          <p:cNvSpPr txBox="1"/>
          <p:nvPr/>
        </p:nvSpPr>
        <p:spPr>
          <a:xfrm>
            <a:off x="14568606" y="1549346"/>
            <a:ext cx="2797693" cy="338554"/>
          </a:xfrm>
          <a:prstGeom prst="rect">
            <a:avLst/>
          </a:prstGeom>
          <a:noFill/>
        </p:spPr>
        <p:txBody>
          <a:bodyPr wrap="square" rtlCol="0">
            <a:spAutoFit/>
          </a:bodyPr>
          <a:lstStyle/>
          <a:p>
            <a:pPr algn="ctr"/>
            <a:r>
              <a:rPr lang="en-GB" sz="1600" dirty="0"/>
              <a:t>Koppa et al. (2022)</a:t>
            </a:r>
            <a:endParaRPr lang="en-US" sz="1600" dirty="0"/>
          </a:p>
        </p:txBody>
      </p:sp>
      <p:pic>
        <p:nvPicPr>
          <p:cNvPr id="19" name="Picture 18">
            <a:extLst>
              <a:ext uri="{FF2B5EF4-FFF2-40B4-BE49-F238E27FC236}">
                <a16:creationId xmlns:a16="http://schemas.microsoft.com/office/drawing/2014/main" id="{2DF5A841-804B-FD06-E51E-E041B0760AC2}"/>
              </a:ext>
            </a:extLst>
          </p:cNvPr>
          <p:cNvPicPr>
            <a:picLocks noChangeAspect="1"/>
          </p:cNvPicPr>
          <p:nvPr/>
        </p:nvPicPr>
        <p:blipFill>
          <a:blip r:embed="rId13"/>
          <a:stretch>
            <a:fillRect/>
          </a:stretch>
        </p:blipFill>
        <p:spPr>
          <a:xfrm>
            <a:off x="15247452" y="1887900"/>
            <a:ext cx="1440000" cy="1440000"/>
          </a:xfrm>
          <a:prstGeom prst="rect">
            <a:avLst/>
          </a:prstGeom>
        </p:spPr>
      </p:pic>
      <p:sp>
        <p:nvSpPr>
          <p:cNvPr id="20" name="TextBox 19">
            <a:extLst>
              <a:ext uri="{FF2B5EF4-FFF2-40B4-BE49-F238E27FC236}">
                <a16:creationId xmlns:a16="http://schemas.microsoft.com/office/drawing/2014/main" id="{1C3698B0-80DB-F920-783A-833BD5136B63}"/>
              </a:ext>
            </a:extLst>
          </p:cNvPr>
          <p:cNvSpPr txBox="1"/>
          <p:nvPr/>
        </p:nvSpPr>
        <p:spPr>
          <a:xfrm>
            <a:off x="14568605" y="3327675"/>
            <a:ext cx="2797693" cy="338554"/>
          </a:xfrm>
          <a:prstGeom prst="rect">
            <a:avLst/>
          </a:prstGeom>
          <a:noFill/>
        </p:spPr>
        <p:txBody>
          <a:bodyPr wrap="square" rtlCol="0">
            <a:spAutoFit/>
          </a:bodyPr>
          <a:lstStyle/>
          <a:p>
            <a:pPr algn="ctr"/>
            <a:r>
              <a:rPr lang="en-GB" sz="1600" dirty="0"/>
              <a:t>Pagán et al. (2019)</a:t>
            </a:r>
            <a:endParaRPr lang="en-US" sz="1600" dirty="0"/>
          </a:p>
        </p:txBody>
      </p:sp>
      <p:pic>
        <p:nvPicPr>
          <p:cNvPr id="22" name="Picture 21">
            <a:extLst>
              <a:ext uri="{FF2B5EF4-FFF2-40B4-BE49-F238E27FC236}">
                <a16:creationId xmlns:a16="http://schemas.microsoft.com/office/drawing/2014/main" id="{F189D944-0AD0-8368-FD97-07F9D69ED91B}"/>
              </a:ext>
            </a:extLst>
          </p:cNvPr>
          <p:cNvPicPr>
            <a:picLocks noChangeAspect="1"/>
          </p:cNvPicPr>
          <p:nvPr/>
        </p:nvPicPr>
        <p:blipFill>
          <a:blip r:embed="rId14"/>
          <a:stretch>
            <a:fillRect/>
          </a:stretch>
        </p:blipFill>
        <p:spPr>
          <a:xfrm>
            <a:off x="15247451" y="3677931"/>
            <a:ext cx="1440000" cy="1440000"/>
          </a:xfrm>
          <a:prstGeom prst="rect">
            <a:avLst/>
          </a:prstGeom>
        </p:spPr>
      </p:pic>
    </p:spTree>
    <p:extLst>
      <p:ext uri="{BB962C8B-B14F-4D97-AF65-F5344CB8AC3E}">
        <p14:creationId xmlns:p14="http://schemas.microsoft.com/office/powerpoint/2010/main" val="267663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46B144-E31F-E28D-7600-13F01392A6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8A5DCC-9A55-5C10-AE26-6B5620C4B04D}"/>
              </a:ext>
            </a:extLst>
          </p:cNvPr>
          <p:cNvSpPr>
            <a:spLocks noGrp="1"/>
          </p:cNvSpPr>
          <p:nvPr>
            <p:ph type="title"/>
          </p:nvPr>
        </p:nvSpPr>
        <p:spPr/>
        <p:txBody>
          <a:bodyPr/>
          <a:lstStyle/>
          <a:p>
            <a:r>
              <a:rPr lang="en-GB" dirty="0"/>
              <a:t>Evaporative stress</a:t>
            </a:r>
            <a:endParaRPr lang="en-US" dirty="0"/>
          </a:p>
        </p:txBody>
      </p:sp>
      <p:sp>
        <p:nvSpPr>
          <p:cNvPr id="5" name="Rectangle 4">
            <a:hlinkClick r:id="rId2" action="ppaction://hlinksldjump"/>
            <a:extLst>
              <a:ext uri="{FF2B5EF4-FFF2-40B4-BE49-F238E27FC236}">
                <a16:creationId xmlns:a16="http://schemas.microsoft.com/office/drawing/2014/main" id="{13059262-461A-4C40-C770-94DCEB46CE1E}"/>
              </a:ext>
            </a:extLst>
          </p:cNvPr>
          <p:cNvSpPr/>
          <p:nvPr/>
        </p:nvSpPr>
        <p:spPr>
          <a:xfrm>
            <a:off x="12815757" y="-33368"/>
            <a:ext cx="2369120"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hlinkClick r:id="rId3" action="ppaction://hlinksldjump"/>
            <a:extLst>
              <a:ext uri="{FF2B5EF4-FFF2-40B4-BE49-F238E27FC236}">
                <a16:creationId xmlns:a16="http://schemas.microsoft.com/office/drawing/2014/main" id="{C9303492-A25E-DFF8-3DCD-0D03FF577354}"/>
              </a:ext>
            </a:extLst>
          </p:cNvPr>
          <p:cNvSpPr/>
          <p:nvPr/>
        </p:nvSpPr>
        <p:spPr>
          <a:xfrm>
            <a:off x="0" y="0"/>
            <a:ext cx="12815757"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31DE5480-C32E-855A-AFC3-8E87B17D6B71}"/>
              </a:ext>
            </a:extLst>
          </p:cNvPr>
          <p:cNvPicPr>
            <a:picLocks noChangeAspect="1"/>
          </p:cNvPicPr>
          <p:nvPr/>
        </p:nvPicPr>
        <p:blipFill>
          <a:blip r:embed="rId4"/>
          <a:stretch>
            <a:fillRect/>
          </a:stretch>
        </p:blipFill>
        <p:spPr>
          <a:xfrm>
            <a:off x="3336331" y="1792612"/>
            <a:ext cx="11325176" cy="5148812"/>
          </a:xfrm>
          <a:prstGeom prst="rect">
            <a:avLst/>
          </a:prstGeom>
        </p:spPr>
      </p:pic>
      <p:sp>
        <p:nvSpPr>
          <p:cNvPr id="9" name="TextBox 8">
            <a:extLst>
              <a:ext uri="{FF2B5EF4-FFF2-40B4-BE49-F238E27FC236}">
                <a16:creationId xmlns:a16="http://schemas.microsoft.com/office/drawing/2014/main" id="{00B3EAF4-5B41-41CD-6DE8-40852EBF613C}"/>
              </a:ext>
            </a:extLst>
          </p:cNvPr>
          <p:cNvSpPr txBox="1"/>
          <p:nvPr/>
        </p:nvSpPr>
        <p:spPr>
          <a:xfrm>
            <a:off x="112889" y="1487651"/>
            <a:ext cx="3172178" cy="6863417"/>
          </a:xfrm>
          <a:prstGeom prst="rect">
            <a:avLst/>
          </a:prstGeom>
          <a:noFill/>
        </p:spPr>
        <p:txBody>
          <a:bodyPr wrap="square" rtlCol="0">
            <a:spAutoFit/>
          </a:bodyPr>
          <a:lstStyle/>
          <a:p>
            <a:r>
              <a:rPr lang="en-GB" sz="2000" dirty="0"/>
              <a:t>INPUT VARIABLES</a:t>
            </a:r>
          </a:p>
          <a:p>
            <a:endParaRPr lang="en-GB" sz="2000" dirty="0"/>
          </a:p>
          <a:p>
            <a:pPr marL="342900" indent="-342900">
              <a:buFont typeface="Arial" panose="020B0604020202020204" pitchFamily="34" charset="0"/>
              <a:buChar char="•"/>
            </a:pPr>
            <a:r>
              <a:rPr lang="en-GB" sz="2000" dirty="0">
                <a:solidFill>
                  <a:srgbClr val="72B582"/>
                </a:solidFill>
              </a:rPr>
              <a:t>R</a:t>
            </a:r>
            <a:r>
              <a:rPr lang="en-GB" sz="2000" baseline="-25000" dirty="0">
                <a:solidFill>
                  <a:srgbClr val="72B582"/>
                </a:solidFill>
              </a:rPr>
              <a:t>n</a:t>
            </a:r>
          </a:p>
          <a:p>
            <a:pPr marL="342900" indent="-342900">
              <a:buFont typeface="Arial" panose="020B0604020202020204" pitchFamily="34" charset="0"/>
              <a:buChar char="•"/>
            </a:pPr>
            <a:r>
              <a:rPr lang="en-GB" sz="2000" dirty="0">
                <a:solidFill>
                  <a:srgbClr val="72B582"/>
                </a:solidFill>
              </a:rPr>
              <a:t>VPD</a:t>
            </a:r>
          </a:p>
          <a:p>
            <a:pPr marL="342900" indent="-342900">
              <a:buFont typeface="Arial" panose="020B0604020202020204" pitchFamily="34" charset="0"/>
              <a:buChar char="•"/>
            </a:pPr>
            <a:r>
              <a:rPr lang="en-GB" sz="2000" dirty="0">
                <a:solidFill>
                  <a:srgbClr val="72B582"/>
                </a:solidFill>
              </a:rPr>
              <a:t>T</a:t>
            </a:r>
            <a:r>
              <a:rPr lang="en-GB" sz="2000" baseline="-25000" dirty="0">
                <a:solidFill>
                  <a:srgbClr val="72B582"/>
                </a:solidFill>
              </a:rPr>
              <a:t>a</a:t>
            </a:r>
            <a:endParaRPr lang="en-GB" sz="2000" dirty="0">
              <a:solidFill>
                <a:srgbClr val="72B582"/>
              </a:solidFill>
            </a:endParaRPr>
          </a:p>
          <a:p>
            <a:pPr marL="342900" indent="-342900">
              <a:buFont typeface="Arial" panose="020B0604020202020204" pitchFamily="34" charset="0"/>
              <a:buChar char="•"/>
            </a:pPr>
            <a:r>
              <a:rPr lang="en-GB" sz="2000" dirty="0" err="1">
                <a:solidFill>
                  <a:srgbClr val="E5E3E3"/>
                </a:solidFill>
              </a:rPr>
              <a:t>T</a:t>
            </a:r>
            <a:r>
              <a:rPr lang="en-GB" sz="2000" baseline="-25000" dirty="0" err="1">
                <a:solidFill>
                  <a:srgbClr val="E5E3E3"/>
                </a:solidFill>
              </a:rPr>
              <a:t>a,day</a:t>
            </a:r>
            <a:r>
              <a:rPr lang="en-GB" sz="2000" dirty="0">
                <a:solidFill>
                  <a:srgbClr val="E5E3E3"/>
                </a:solidFill>
              </a:rPr>
              <a:t>, </a:t>
            </a:r>
            <a:r>
              <a:rPr lang="en-GB" sz="2000" dirty="0" err="1">
                <a:solidFill>
                  <a:srgbClr val="E5E3E3"/>
                </a:solidFill>
              </a:rPr>
              <a:t>T</a:t>
            </a:r>
            <a:r>
              <a:rPr lang="en-GB" sz="2000" baseline="-25000" dirty="0" err="1">
                <a:solidFill>
                  <a:srgbClr val="E5E3E3"/>
                </a:solidFill>
              </a:rPr>
              <a:t>a,night</a:t>
            </a:r>
            <a:endParaRPr lang="en-GB" sz="2000" dirty="0">
              <a:solidFill>
                <a:srgbClr val="E5E3E3"/>
              </a:solidFill>
            </a:endParaRPr>
          </a:p>
          <a:p>
            <a:pPr marL="342900" indent="-342900">
              <a:buFont typeface="Arial" panose="020B0604020202020204" pitchFamily="34" charset="0"/>
              <a:buChar char="•"/>
            </a:pPr>
            <a:r>
              <a:rPr lang="en-GB" sz="2000" dirty="0">
                <a:solidFill>
                  <a:srgbClr val="72B582"/>
                </a:solidFill>
              </a:rPr>
              <a:t>q</a:t>
            </a:r>
          </a:p>
          <a:p>
            <a:pPr marL="342900" indent="-342900">
              <a:buFont typeface="Arial" panose="020B0604020202020204" pitchFamily="34" charset="0"/>
              <a:buChar char="•"/>
            </a:pPr>
            <a:r>
              <a:rPr lang="en-GB" sz="2000" dirty="0">
                <a:solidFill>
                  <a:srgbClr val="E5E3E3"/>
                </a:solidFill>
              </a:rPr>
              <a:t>RH</a:t>
            </a:r>
          </a:p>
          <a:p>
            <a:pPr marL="342900" indent="-342900">
              <a:buFont typeface="Arial" panose="020B0604020202020204" pitchFamily="34" charset="0"/>
              <a:buChar char="•"/>
            </a:pPr>
            <a:r>
              <a:rPr lang="en-GB" sz="2000" dirty="0">
                <a:solidFill>
                  <a:srgbClr val="E5E3E3"/>
                </a:solidFill>
              </a:rPr>
              <a:t>[CO</a:t>
            </a:r>
            <a:r>
              <a:rPr lang="en-GB" sz="2000" baseline="-25000" dirty="0">
                <a:solidFill>
                  <a:srgbClr val="E5E3E3"/>
                </a:solidFill>
              </a:rPr>
              <a:t>2</a:t>
            </a:r>
            <a:r>
              <a:rPr lang="en-GB" sz="2000" dirty="0">
                <a:solidFill>
                  <a:srgbClr val="E5E3E3"/>
                </a:solidFill>
              </a:rPr>
              <a:t>]</a:t>
            </a:r>
          </a:p>
          <a:p>
            <a:pPr marL="342900" indent="-342900">
              <a:buFont typeface="Arial" panose="020B0604020202020204" pitchFamily="34" charset="0"/>
              <a:buChar char="•"/>
            </a:pPr>
            <a:r>
              <a:rPr lang="en-GB" sz="2000" dirty="0">
                <a:solidFill>
                  <a:srgbClr val="72B582"/>
                </a:solidFill>
              </a:rPr>
              <a:t>θ/</a:t>
            </a:r>
            <a:r>
              <a:rPr lang="en-GB" sz="2000" dirty="0" err="1">
                <a:solidFill>
                  <a:srgbClr val="72B582"/>
                </a:solidFill>
              </a:rPr>
              <a:t>SM</a:t>
            </a:r>
            <a:r>
              <a:rPr lang="en-GB" sz="2000" baseline="-25000" dirty="0" err="1">
                <a:solidFill>
                  <a:srgbClr val="72B582"/>
                </a:solidFill>
              </a:rPr>
              <a:t>a</a:t>
            </a:r>
            <a:endParaRPr lang="en-GB" sz="2000" dirty="0">
              <a:solidFill>
                <a:srgbClr val="72B582"/>
              </a:solidFill>
            </a:endParaRPr>
          </a:p>
          <a:p>
            <a:pPr marL="342900" indent="-342900">
              <a:buFont typeface="Arial" panose="020B0604020202020204" pitchFamily="34" charset="0"/>
              <a:buChar char="•"/>
            </a:pPr>
            <a:r>
              <a:rPr lang="en-GB" sz="2000" dirty="0">
                <a:solidFill>
                  <a:srgbClr val="E5E3E3"/>
                </a:solidFill>
              </a:rPr>
              <a:t>VOD</a:t>
            </a:r>
          </a:p>
          <a:p>
            <a:pPr marL="342900" indent="-342900">
              <a:buFont typeface="Arial" panose="020B0604020202020204" pitchFamily="34" charset="0"/>
              <a:buChar char="•"/>
            </a:pPr>
            <a:r>
              <a:rPr lang="en-GB" sz="2000" dirty="0">
                <a:solidFill>
                  <a:srgbClr val="72B582"/>
                </a:solidFill>
              </a:rPr>
              <a:t>LAI</a:t>
            </a:r>
          </a:p>
          <a:p>
            <a:pPr marL="342900" indent="-342900">
              <a:buFont typeface="Arial" panose="020B0604020202020204" pitchFamily="34" charset="0"/>
              <a:buChar char="•"/>
            </a:pPr>
            <a:r>
              <a:rPr lang="en-GB" sz="2000" dirty="0">
                <a:solidFill>
                  <a:srgbClr val="E5E3E3"/>
                </a:solidFill>
              </a:rPr>
              <a:t>PAR</a:t>
            </a:r>
          </a:p>
          <a:p>
            <a:pPr marL="342900" indent="-342900">
              <a:buFont typeface="Arial" panose="020B0604020202020204" pitchFamily="34" charset="0"/>
              <a:buChar char="•"/>
            </a:pPr>
            <a:r>
              <a:rPr lang="en-GB" sz="2000" dirty="0">
                <a:solidFill>
                  <a:srgbClr val="E5E3E3"/>
                </a:solidFill>
              </a:rPr>
              <a:t>FPAR/NDVI</a:t>
            </a:r>
          </a:p>
          <a:p>
            <a:pPr marL="342900" indent="-342900">
              <a:buFont typeface="Arial" panose="020B0604020202020204" pitchFamily="34" charset="0"/>
              <a:buChar char="•"/>
            </a:pPr>
            <a:r>
              <a:rPr lang="en-GB" sz="2000" dirty="0">
                <a:solidFill>
                  <a:srgbClr val="E5E3E3"/>
                </a:solidFill>
              </a:rPr>
              <a:t>SIF</a:t>
            </a:r>
          </a:p>
          <a:p>
            <a:pPr marL="342900" indent="-342900">
              <a:buFont typeface="Arial" panose="020B0604020202020204" pitchFamily="34" charset="0"/>
              <a:buChar char="•"/>
            </a:pPr>
            <a:r>
              <a:rPr lang="en-GB" sz="2000" dirty="0" err="1">
                <a:solidFill>
                  <a:srgbClr val="E5E3E3"/>
                </a:solidFill>
              </a:rPr>
              <a:t>NIR</a:t>
            </a:r>
            <a:r>
              <a:rPr lang="en-GB" sz="2000" baseline="-25000" dirty="0" err="1">
                <a:solidFill>
                  <a:srgbClr val="E5E3E3"/>
                </a:solidFill>
              </a:rPr>
              <a:t>v</a:t>
            </a:r>
            <a:endParaRPr lang="en-GB" sz="2000" dirty="0">
              <a:solidFill>
                <a:srgbClr val="E5E3E3"/>
              </a:solidFill>
            </a:endParaRPr>
          </a:p>
          <a:p>
            <a:pPr marL="342900" indent="-342900">
              <a:buFont typeface="Arial" panose="020B0604020202020204" pitchFamily="34" charset="0"/>
              <a:buChar char="•"/>
            </a:pPr>
            <a:r>
              <a:rPr lang="en-GB" sz="2000" dirty="0">
                <a:solidFill>
                  <a:srgbClr val="72B582"/>
                </a:solidFill>
              </a:rPr>
              <a:t>Land Cover</a:t>
            </a:r>
          </a:p>
          <a:p>
            <a:pPr marL="342900" indent="-342900">
              <a:buFont typeface="Arial" panose="020B0604020202020204" pitchFamily="34" charset="0"/>
              <a:buChar char="•"/>
            </a:pPr>
            <a:r>
              <a:rPr lang="en-GB" sz="2000" dirty="0">
                <a:solidFill>
                  <a:srgbClr val="E5E3E3"/>
                </a:solidFill>
              </a:rPr>
              <a:t>Elevation</a:t>
            </a:r>
          </a:p>
          <a:p>
            <a:pPr marL="342900" indent="-342900">
              <a:buFont typeface="Arial" panose="020B0604020202020204" pitchFamily="34" charset="0"/>
              <a:buChar char="•"/>
            </a:pPr>
            <a:r>
              <a:rPr lang="en-GB" sz="2000" dirty="0">
                <a:solidFill>
                  <a:srgbClr val="E5E3E3"/>
                </a:solidFill>
              </a:rPr>
              <a:t>CI</a:t>
            </a:r>
          </a:p>
          <a:p>
            <a:pPr marL="342900" indent="-342900">
              <a:buFont typeface="Arial" panose="020B0604020202020204" pitchFamily="34" charset="0"/>
              <a:buChar char="•"/>
            </a:pPr>
            <a:r>
              <a:rPr lang="en-GB" sz="2000" dirty="0">
                <a:solidFill>
                  <a:srgbClr val="E5E3E3"/>
                </a:solidFill>
              </a:rPr>
              <a:t>Solar θ</a:t>
            </a:r>
          </a:p>
          <a:p>
            <a:pPr marL="342900" indent="-342900">
              <a:buFont typeface="Arial" panose="020B0604020202020204" pitchFamily="34" charset="0"/>
              <a:buChar char="•"/>
            </a:pPr>
            <a:endParaRPr lang="en-GB" sz="2000" dirty="0">
              <a:solidFill>
                <a:srgbClr val="CEA2A2"/>
              </a:solidFill>
            </a:endParaRPr>
          </a:p>
          <a:p>
            <a:pPr marL="342900" indent="-342900">
              <a:buFont typeface="Arial" panose="020B0604020202020204" pitchFamily="34" charset="0"/>
              <a:buChar char="•"/>
            </a:pPr>
            <a:endParaRPr lang="en-GB" sz="2000" dirty="0">
              <a:solidFill>
                <a:srgbClr val="CEA2A2"/>
              </a:solidFill>
            </a:endParaRPr>
          </a:p>
        </p:txBody>
      </p:sp>
      <p:sp>
        <p:nvSpPr>
          <p:cNvPr id="10" name="Rectangle 9">
            <a:hlinkClick r:id="rId5" action="ppaction://hlinksldjump"/>
            <a:extLst>
              <a:ext uri="{FF2B5EF4-FFF2-40B4-BE49-F238E27FC236}">
                <a16:creationId xmlns:a16="http://schemas.microsoft.com/office/drawing/2014/main" id="{3DEE355D-A24D-8C7B-6597-069D0E4A7BC4}"/>
              </a:ext>
            </a:extLst>
          </p:cNvPr>
          <p:cNvSpPr/>
          <p:nvPr/>
        </p:nvSpPr>
        <p:spPr>
          <a:xfrm>
            <a:off x="15207454" y="-32869"/>
            <a:ext cx="2133602"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7CC0E09-86E9-6DD7-8E20-F32498FB6CE0}"/>
              </a:ext>
            </a:extLst>
          </p:cNvPr>
          <p:cNvSpPr txBox="1"/>
          <p:nvPr/>
        </p:nvSpPr>
        <p:spPr>
          <a:xfrm>
            <a:off x="4187825" y="4610100"/>
            <a:ext cx="3457576" cy="1015663"/>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SWC based</a:t>
            </a:r>
          </a:p>
          <a:p>
            <a:pPr marL="457200" indent="-457200">
              <a:buSzPct val="150000"/>
              <a:buFont typeface="Arial" panose="020B0604020202020204" pitchFamily="34" charset="0"/>
              <a:buChar char="•"/>
            </a:pPr>
            <a:r>
              <a:rPr lang="en-GB" sz="2000" dirty="0">
                <a:solidFill>
                  <a:srgbClr val="E5E3E3"/>
                </a:solidFill>
              </a:rPr>
              <a:t>SWC and VOD based</a:t>
            </a:r>
          </a:p>
          <a:p>
            <a:pPr marL="457200" indent="-457200">
              <a:buSzPct val="150000"/>
              <a:buFont typeface="Arial" panose="020B0604020202020204" pitchFamily="34" charset="0"/>
              <a:buChar char="•"/>
            </a:pPr>
            <a:r>
              <a:rPr lang="en-GB" sz="2000" dirty="0">
                <a:solidFill>
                  <a:srgbClr val="E5E3E3"/>
                </a:solidFill>
              </a:rPr>
              <a:t>SIF and PAR based</a:t>
            </a:r>
            <a:endParaRPr lang="en-US" sz="2000" dirty="0">
              <a:solidFill>
                <a:srgbClr val="E5E3E3"/>
              </a:solidFill>
            </a:endParaRPr>
          </a:p>
        </p:txBody>
      </p:sp>
      <p:sp>
        <p:nvSpPr>
          <p:cNvPr id="12" name="TextBox 11">
            <a:extLst>
              <a:ext uri="{FF2B5EF4-FFF2-40B4-BE49-F238E27FC236}">
                <a16:creationId xmlns:a16="http://schemas.microsoft.com/office/drawing/2014/main" id="{DA4E0CD7-7DED-31BF-0F5E-8ADCBF85B38F}"/>
              </a:ext>
            </a:extLst>
          </p:cNvPr>
          <p:cNvSpPr txBox="1"/>
          <p:nvPr/>
        </p:nvSpPr>
        <p:spPr>
          <a:xfrm>
            <a:off x="9890125" y="4610100"/>
            <a:ext cx="3457576" cy="1323439"/>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31434A"/>
                </a:solidFill>
              </a:rPr>
              <a:t>Jarvis-Kumar</a:t>
            </a:r>
          </a:p>
          <a:p>
            <a:pPr marL="457200" indent="-457200">
              <a:buSzPct val="150000"/>
              <a:buFont typeface="Arial" panose="020B0604020202020204" pitchFamily="34" charset="0"/>
              <a:buChar char="•"/>
            </a:pPr>
            <a:r>
              <a:rPr lang="en-GB" sz="2000" dirty="0">
                <a:solidFill>
                  <a:srgbClr val="E5E3E3"/>
                </a:solidFill>
              </a:rPr>
              <a:t>Jarvis-Mu</a:t>
            </a:r>
          </a:p>
          <a:p>
            <a:pPr marL="457200" indent="-457200">
              <a:buSzPct val="150000"/>
              <a:buFont typeface="Arial" panose="020B0604020202020204" pitchFamily="34" charset="0"/>
              <a:buChar char="•"/>
            </a:pPr>
            <a:r>
              <a:rPr lang="en-GB" sz="2000" dirty="0">
                <a:solidFill>
                  <a:srgbClr val="E5E3E3"/>
                </a:solidFill>
              </a:rPr>
              <a:t>Ball-Woodrow-Berry</a:t>
            </a:r>
          </a:p>
          <a:p>
            <a:pPr marL="457200" indent="-457200">
              <a:buSzPct val="150000"/>
              <a:buFont typeface="Arial" panose="020B0604020202020204" pitchFamily="34" charset="0"/>
              <a:buChar char="•"/>
            </a:pPr>
            <a:r>
              <a:rPr lang="en-GB" sz="2000" dirty="0">
                <a:solidFill>
                  <a:srgbClr val="E5E3E3"/>
                </a:solidFill>
              </a:rPr>
              <a:t>Remote sensing</a:t>
            </a:r>
            <a:endParaRPr lang="en-US" sz="2000" dirty="0">
              <a:solidFill>
                <a:srgbClr val="E5E3E3"/>
              </a:solidFill>
            </a:endParaRPr>
          </a:p>
        </p:txBody>
      </p:sp>
      <p:sp>
        <p:nvSpPr>
          <p:cNvPr id="4" name="Rectangle 3">
            <a:hlinkClick r:id="rId6" action="ppaction://hlinksldjump"/>
            <a:extLst>
              <a:ext uri="{FF2B5EF4-FFF2-40B4-BE49-F238E27FC236}">
                <a16:creationId xmlns:a16="http://schemas.microsoft.com/office/drawing/2014/main" id="{D1D62E5F-DDF5-3212-CD96-7C3F6692B899}"/>
              </a:ext>
            </a:extLst>
          </p:cNvPr>
          <p:cNvSpPr/>
          <p:nvPr/>
        </p:nvSpPr>
        <p:spPr>
          <a:xfrm>
            <a:off x="4156149" y="4610100"/>
            <a:ext cx="3489252" cy="3556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hlinkClick r:id="rId7" action="ppaction://hlinksldjump"/>
            <a:extLst>
              <a:ext uri="{FF2B5EF4-FFF2-40B4-BE49-F238E27FC236}">
                <a16:creationId xmlns:a16="http://schemas.microsoft.com/office/drawing/2014/main" id="{0DF22474-850A-586B-8B56-22F5CDD752D7}"/>
              </a:ext>
            </a:extLst>
          </p:cNvPr>
          <p:cNvSpPr/>
          <p:nvPr/>
        </p:nvSpPr>
        <p:spPr>
          <a:xfrm>
            <a:off x="4187825" y="4916219"/>
            <a:ext cx="3489252" cy="3556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hlinkClick r:id="rId8" action="ppaction://hlinksldjump"/>
            <a:extLst>
              <a:ext uri="{FF2B5EF4-FFF2-40B4-BE49-F238E27FC236}">
                <a16:creationId xmlns:a16="http://schemas.microsoft.com/office/drawing/2014/main" id="{27915414-4F93-1A3F-9B6C-B4C2A83FB54B}"/>
              </a:ext>
            </a:extLst>
          </p:cNvPr>
          <p:cNvSpPr/>
          <p:nvPr/>
        </p:nvSpPr>
        <p:spPr>
          <a:xfrm>
            <a:off x="4156149" y="5304029"/>
            <a:ext cx="3489252" cy="3556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hlinkClick r:id="rId9" action="ppaction://hlinksldjump"/>
            <a:extLst>
              <a:ext uri="{FF2B5EF4-FFF2-40B4-BE49-F238E27FC236}">
                <a16:creationId xmlns:a16="http://schemas.microsoft.com/office/drawing/2014/main" id="{9F79C57D-8445-6DF7-F57B-5792B69D308A}"/>
              </a:ext>
            </a:extLst>
          </p:cNvPr>
          <p:cNvSpPr/>
          <p:nvPr/>
        </p:nvSpPr>
        <p:spPr>
          <a:xfrm>
            <a:off x="9858449" y="4610100"/>
            <a:ext cx="3489252" cy="3556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hlinkClick r:id="rId10" action="ppaction://hlinksldjump"/>
            <a:extLst>
              <a:ext uri="{FF2B5EF4-FFF2-40B4-BE49-F238E27FC236}">
                <a16:creationId xmlns:a16="http://schemas.microsoft.com/office/drawing/2014/main" id="{3A2C87F3-FB04-A9F2-9FE1-4B390BC2E458}"/>
              </a:ext>
            </a:extLst>
          </p:cNvPr>
          <p:cNvSpPr/>
          <p:nvPr/>
        </p:nvSpPr>
        <p:spPr>
          <a:xfrm>
            <a:off x="9890125" y="4916219"/>
            <a:ext cx="3489252" cy="3556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hlinkClick r:id="rId11" action="ppaction://hlinksldjump"/>
            <a:extLst>
              <a:ext uri="{FF2B5EF4-FFF2-40B4-BE49-F238E27FC236}">
                <a16:creationId xmlns:a16="http://schemas.microsoft.com/office/drawing/2014/main" id="{41D9B9CF-FC03-3EEA-1B02-400BA17EF929}"/>
              </a:ext>
            </a:extLst>
          </p:cNvPr>
          <p:cNvSpPr/>
          <p:nvPr/>
        </p:nvSpPr>
        <p:spPr>
          <a:xfrm>
            <a:off x="9890125" y="5271819"/>
            <a:ext cx="3489252" cy="3556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hlinkClick r:id="rId12" action="ppaction://hlinksldjump"/>
            <a:extLst>
              <a:ext uri="{FF2B5EF4-FFF2-40B4-BE49-F238E27FC236}">
                <a16:creationId xmlns:a16="http://schemas.microsoft.com/office/drawing/2014/main" id="{C6DC40F2-6548-551C-6D63-4A0E1FBA46AA}"/>
              </a:ext>
            </a:extLst>
          </p:cNvPr>
          <p:cNvSpPr/>
          <p:nvPr/>
        </p:nvSpPr>
        <p:spPr>
          <a:xfrm>
            <a:off x="9890125" y="5602679"/>
            <a:ext cx="3489252" cy="3556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79D64E2-196A-2696-E2B1-FA71414060F5}"/>
              </a:ext>
            </a:extLst>
          </p:cNvPr>
          <p:cNvSpPr txBox="1"/>
          <p:nvPr/>
        </p:nvSpPr>
        <p:spPr>
          <a:xfrm>
            <a:off x="14568606" y="1549346"/>
            <a:ext cx="2797693" cy="338554"/>
          </a:xfrm>
          <a:prstGeom prst="rect">
            <a:avLst/>
          </a:prstGeom>
          <a:noFill/>
        </p:spPr>
        <p:txBody>
          <a:bodyPr wrap="square" rtlCol="0">
            <a:spAutoFit/>
          </a:bodyPr>
          <a:lstStyle/>
          <a:p>
            <a:pPr algn="ctr"/>
            <a:r>
              <a:rPr lang="en-GB" sz="1600" dirty="0"/>
              <a:t>Kumar et al. (2014)</a:t>
            </a:r>
            <a:endParaRPr lang="en-US" sz="1600" dirty="0"/>
          </a:p>
        </p:txBody>
      </p:sp>
      <p:pic>
        <p:nvPicPr>
          <p:cNvPr id="21" name="Picture 20">
            <a:extLst>
              <a:ext uri="{FF2B5EF4-FFF2-40B4-BE49-F238E27FC236}">
                <a16:creationId xmlns:a16="http://schemas.microsoft.com/office/drawing/2014/main" id="{6C21009E-5501-83BC-3AFA-92FEE97BFABB}"/>
              </a:ext>
            </a:extLst>
          </p:cNvPr>
          <p:cNvPicPr>
            <a:picLocks noChangeAspect="1"/>
          </p:cNvPicPr>
          <p:nvPr/>
        </p:nvPicPr>
        <p:blipFill>
          <a:blip r:embed="rId13"/>
          <a:stretch>
            <a:fillRect/>
          </a:stretch>
        </p:blipFill>
        <p:spPr>
          <a:xfrm>
            <a:off x="15247452" y="1887900"/>
            <a:ext cx="1440000" cy="1440000"/>
          </a:xfrm>
          <a:prstGeom prst="rect">
            <a:avLst/>
          </a:prstGeom>
        </p:spPr>
      </p:pic>
      <p:sp>
        <p:nvSpPr>
          <p:cNvPr id="22" name="TextBox 21">
            <a:extLst>
              <a:ext uri="{FF2B5EF4-FFF2-40B4-BE49-F238E27FC236}">
                <a16:creationId xmlns:a16="http://schemas.microsoft.com/office/drawing/2014/main" id="{752AF39B-A148-951A-F14E-79614165B9B2}"/>
              </a:ext>
            </a:extLst>
          </p:cNvPr>
          <p:cNvSpPr txBox="1"/>
          <p:nvPr/>
        </p:nvSpPr>
        <p:spPr>
          <a:xfrm>
            <a:off x="14568606" y="3327675"/>
            <a:ext cx="2797693" cy="338554"/>
          </a:xfrm>
          <a:prstGeom prst="rect">
            <a:avLst/>
          </a:prstGeom>
          <a:noFill/>
        </p:spPr>
        <p:txBody>
          <a:bodyPr wrap="square" rtlCol="0">
            <a:spAutoFit/>
          </a:bodyPr>
          <a:lstStyle/>
          <a:p>
            <a:pPr algn="ctr"/>
            <a:r>
              <a:rPr lang="en-GB" sz="1600" dirty="0" err="1"/>
              <a:t>Noilhan</a:t>
            </a:r>
            <a:r>
              <a:rPr lang="en-GB" sz="1600" dirty="0"/>
              <a:t> and Planton (1989)</a:t>
            </a:r>
            <a:endParaRPr lang="en-US" sz="1600" dirty="0"/>
          </a:p>
        </p:txBody>
      </p:sp>
      <p:pic>
        <p:nvPicPr>
          <p:cNvPr id="24" name="Picture 23">
            <a:extLst>
              <a:ext uri="{FF2B5EF4-FFF2-40B4-BE49-F238E27FC236}">
                <a16:creationId xmlns:a16="http://schemas.microsoft.com/office/drawing/2014/main" id="{A1036851-75A1-7507-D9C1-6B7EF31DFF01}"/>
              </a:ext>
            </a:extLst>
          </p:cNvPr>
          <p:cNvPicPr>
            <a:picLocks noChangeAspect="1"/>
          </p:cNvPicPr>
          <p:nvPr/>
        </p:nvPicPr>
        <p:blipFill>
          <a:blip r:embed="rId14"/>
          <a:stretch>
            <a:fillRect/>
          </a:stretch>
        </p:blipFill>
        <p:spPr>
          <a:xfrm>
            <a:off x="15293903" y="3666229"/>
            <a:ext cx="1440000" cy="1440000"/>
          </a:xfrm>
          <a:prstGeom prst="rect">
            <a:avLst/>
          </a:prstGeom>
        </p:spPr>
      </p:pic>
      <p:sp>
        <p:nvSpPr>
          <p:cNvPr id="25" name="TextBox 24">
            <a:extLst>
              <a:ext uri="{FF2B5EF4-FFF2-40B4-BE49-F238E27FC236}">
                <a16:creationId xmlns:a16="http://schemas.microsoft.com/office/drawing/2014/main" id="{C3D8F96D-A1A0-ECC1-D79B-69BB81555F7A}"/>
              </a:ext>
            </a:extLst>
          </p:cNvPr>
          <p:cNvSpPr txBox="1"/>
          <p:nvPr/>
        </p:nvSpPr>
        <p:spPr>
          <a:xfrm>
            <a:off x="14568605" y="5094019"/>
            <a:ext cx="2797693" cy="338554"/>
          </a:xfrm>
          <a:prstGeom prst="rect">
            <a:avLst/>
          </a:prstGeom>
          <a:noFill/>
        </p:spPr>
        <p:txBody>
          <a:bodyPr wrap="square" rtlCol="0">
            <a:spAutoFit/>
          </a:bodyPr>
          <a:lstStyle/>
          <a:p>
            <a:pPr algn="ctr"/>
            <a:r>
              <a:rPr lang="en-GB" sz="1600" dirty="0"/>
              <a:t>Chen and </a:t>
            </a:r>
            <a:r>
              <a:rPr lang="en-GB" sz="1600" dirty="0" err="1"/>
              <a:t>Dudhia</a:t>
            </a:r>
            <a:r>
              <a:rPr lang="en-GB" sz="1600" dirty="0"/>
              <a:t> (2001)</a:t>
            </a:r>
            <a:endParaRPr lang="en-US" sz="1600" dirty="0"/>
          </a:p>
        </p:txBody>
      </p:sp>
      <p:pic>
        <p:nvPicPr>
          <p:cNvPr id="27" name="Picture 26">
            <a:extLst>
              <a:ext uri="{FF2B5EF4-FFF2-40B4-BE49-F238E27FC236}">
                <a16:creationId xmlns:a16="http://schemas.microsoft.com/office/drawing/2014/main" id="{2AC5710E-8539-11F5-2488-3D4A2407F2A6}"/>
              </a:ext>
            </a:extLst>
          </p:cNvPr>
          <p:cNvPicPr>
            <a:picLocks noChangeAspect="1"/>
          </p:cNvPicPr>
          <p:nvPr/>
        </p:nvPicPr>
        <p:blipFill>
          <a:blip r:embed="rId15"/>
          <a:stretch>
            <a:fillRect/>
          </a:stretch>
        </p:blipFill>
        <p:spPr>
          <a:xfrm>
            <a:off x="15293902" y="5444558"/>
            <a:ext cx="1440000" cy="1440000"/>
          </a:xfrm>
          <a:prstGeom prst="rect">
            <a:avLst/>
          </a:prstGeom>
        </p:spPr>
      </p:pic>
    </p:spTree>
    <p:extLst>
      <p:ext uri="{BB962C8B-B14F-4D97-AF65-F5344CB8AC3E}">
        <p14:creationId xmlns:p14="http://schemas.microsoft.com/office/powerpoint/2010/main" val="38779631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BB03D-1C72-C49B-23D9-9FC8064B03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EDE45F-5FC6-8A5F-42F2-9AEFD5B7BA1B}"/>
              </a:ext>
            </a:extLst>
          </p:cNvPr>
          <p:cNvSpPr>
            <a:spLocks noGrp="1"/>
          </p:cNvSpPr>
          <p:nvPr>
            <p:ph type="title"/>
          </p:nvPr>
        </p:nvSpPr>
        <p:spPr/>
        <p:txBody>
          <a:bodyPr/>
          <a:lstStyle/>
          <a:p>
            <a:r>
              <a:rPr lang="en-GB" dirty="0"/>
              <a:t>Evaporative stress</a:t>
            </a:r>
            <a:endParaRPr lang="en-US" dirty="0"/>
          </a:p>
        </p:txBody>
      </p:sp>
      <p:sp>
        <p:nvSpPr>
          <p:cNvPr id="5" name="Rectangle 4">
            <a:hlinkClick r:id="rId2" action="ppaction://hlinksldjump"/>
            <a:extLst>
              <a:ext uri="{FF2B5EF4-FFF2-40B4-BE49-F238E27FC236}">
                <a16:creationId xmlns:a16="http://schemas.microsoft.com/office/drawing/2014/main" id="{270A7E98-5879-9882-05C2-0E6729C49EBC}"/>
              </a:ext>
            </a:extLst>
          </p:cNvPr>
          <p:cNvSpPr/>
          <p:nvPr/>
        </p:nvSpPr>
        <p:spPr>
          <a:xfrm>
            <a:off x="12815757" y="-33368"/>
            <a:ext cx="2369120"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hlinkClick r:id="rId3" action="ppaction://hlinksldjump"/>
            <a:extLst>
              <a:ext uri="{FF2B5EF4-FFF2-40B4-BE49-F238E27FC236}">
                <a16:creationId xmlns:a16="http://schemas.microsoft.com/office/drawing/2014/main" id="{21EBE625-10E1-F2B7-94EC-66FF14F8DA9B}"/>
              </a:ext>
            </a:extLst>
          </p:cNvPr>
          <p:cNvSpPr/>
          <p:nvPr/>
        </p:nvSpPr>
        <p:spPr>
          <a:xfrm>
            <a:off x="0" y="0"/>
            <a:ext cx="12815757"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5A53B82E-5E9B-7879-B4F8-DB72996433C4}"/>
              </a:ext>
            </a:extLst>
          </p:cNvPr>
          <p:cNvPicPr>
            <a:picLocks noChangeAspect="1"/>
          </p:cNvPicPr>
          <p:nvPr/>
        </p:nvPicPr>
        <p:blipFill>
          <a:blip r:embed="rId4"/>
          <a:stretch>
            <a:fillRect/>
          </a:stretch>
        </p:blipFill>
        <p:spPr>
          <a:xfrm>
            <a:off x="3336331" y="1792612"/>
            <a:ext cx="11325176" cy="5148812"/>
          </a:xfrm>
          <a:prstGeom prst="rect">
            <a:avLst/>
          </a:prstGeom>
        </p:spPr>
      </p:pic>
      <p:sp>
        <p:nvSpPr>
          <p:cNvPr id="9" name="TextBox 8">
            <a:extLst>
              <a:ext uri="{FF2B5EF4-FFF2-40B4-BE49-F238E27FC236}">
                <a16:creationId xmlns:a16="http://schemas.microsoft.com/office/drawing/2014/main" id="{C2C9F31F-7FE4-DFE8-FAC6-2D31D8C93928}"/>
              </a:ext>
            </a:extLst>
          </p:cNvPr>
          <p:cNvSpPr txBox="1"/>
          <p:nvPr/>
        </p:nvSpPr>
        <p:spPr>
          <a:xfrm>
            <a:off x="112889" y="1487651"/>
            <a:ext cx="3172178" cy="6863417"/>
          </a:xfrm>
          <a:prstGeom prst="rect">
            <a:avLst/>
          </a:prstGeom>
          <a:noFill/>
        </p:spPr>
        <p:txBody>
          <a:bodyPr wrap="square" rtlCol="0">
            <a:spAutoFit/>
          </a:bodyPr>
          <a:lstStyle/>
          <a:p>
            <a:r>
              <a:rPr lang="en-GB" sz="2000" dirty="0"/>
              <a:t>INPUT VARIABLES</a:t>
            </a:r>
          </a:p>
          <a:p>
            <a:endParaRPr lang="en-GB" sz="2000" dirty="0"/>
          </a:p>
          <a:p>
            <a:pPr marL="342900" indent="-342900">
              <a:buFont typeface="Arial" panose="020B0604020202020204" pitchFamily="34" charset="0"/>
              <a:buChar char="•"/>
            </a:pPr>
            <a:r>
              <a:rPr lang="en-GB" sz="2000" dirty="0">
                <a:solidFill>
                  <a:srgbClr val="E5E3E3"/>
                </a:solidFill>
              </a:rPr>
              <a:t>R</a:t>
            </a:r>
            <a:r>
              <a:rPr lang="en-GB" sz="2000" baseline="-25000" dirty="0">
                <a:solidFill>
                  <a:srgbClr val="E5E3E3"/>
                </a:solidFill>
              </a:rPr>
              <a:t>n</a:t>
            </a:r>
          </a:p>
          <a:p>
            <a:pPr marL="342900" indent="-342900">
              <a:buFont typeface="Arial" panose="020B0604020202020204" pitchFamily="34" charset="0"/>
              <a:buChar char="•"/>
            </a:pPr>
            <a:r>
              <a:rPr lang="en-GB" sz="2000" dirty="0">
                <a:solidFill>
                  <a:srgbClr val="72B582"/>
                </a:solidFill>
              </a:rPr>
              <a:t>VPD</a:t>
            </a:r>
          </a:p>
          <a:p>
            <a:pPr marL="342900" indent="-342900">
              <a:buFont typeface="Arial" panose="020B0604020202020204" pitchFamily="34" charset="0"/>
              <a:buChar char="•"/>
            </a:pPr>
            <a:r>
              <a:rPr lang="en-GB" sz="2000" dirty="0">
                <a:solidFill>
                  <a:srgbClr val="E5E3E3"/>
                </a:solidFill>
              </a:rPr>
              <a:t>T</a:t>
            </a:r>
            <a:r>
              <a:rPr lang="en-GB" sz="2000" baseline="-25000" dirty="0">
                <a:solidFill>
                  <a:srgbClr val="E5E3E3"/>
                </a:solidFill>
              </a:rPr>
              <a:t>a</a:t>
            </a:r>
            <a:endParaRPr lang="en-GB" sz="2000" dirty="0">
              <a:solidFill>
                <a:srgbClr val="E5E3E3"/>
              </a:solidFill>
            </a:endParaRPr>
          </a:p>
          <a:p>
            <a:pPr marL="342900" indent="-342900">
              <a:buFont typeface="Arial" panose="020B0604020202020204" pitchFamily="34" charset="0"/>
              <a:buChar char="•"/>
            </a:pPr>
            <a:r>
              <a:rPr lang="en-GB" sz="2000" dirty="0" err="1">
                <a:solidFill>
                  <a:srgbClr val="72B582"/>
                </a:solidFill>
              </a:rPr>
              <a:t>T</a:t>
            </a:r>
            <a:r>
              <a:rPr lang="en-GB" sz="2000" baseline="-25000" dirty="0" err="1">
                <a:solidFill>
                  <a:srgbClr val="72B582"/>
                </a:solidFill>
              </a:rPr>
              <a:t>a,day</a:t>
            </a:r>
            <a:r>
              <a:rPr lang="en-GB" sz="2000" dirty="0">
                <a:solidFill>
                  <a:srgbClr val="72B582"/>
                </a:solidFill>
              </a:rPr>
              <a:t>, </a:t>
            </a:r>
            <a:r>
              <a:rPr lang="en-GB" sz="2000" dirty="0" err="1">
                <a:solidFill>
                  <a:srgbClr val="72B582"/>
                </a:solidFill>
              </a:rPr>
              <a:t>T</a:t>
            </a:r>
            <a:r>
              <a:rPr lang="en-GB" sz="2000" baseline="-25000" dirty="0" err="1">
                <a:solidFill>
                  <a:srgbClr val="72B582"/>
                </a:solidFill>
              </a:rPr>
              <a:t>a,night</a:t>
            </a:r>
            <a:endParaRPr lang="en-GB" sz="2000" dirty="0">
              <a:solidFill>
                <a:srgbClr val="72B582"/>
              </a:solidFill>
            </a:endParaRPr>
          </a:p>
          <a:p>
            <a:pPr marL="342900" indent="-342900">
              <a:buFont typeface="Arial" panose="020B0604020202020204" pitchFamily="34" charset="0"/>
              <a:buChar char="•"/>
            </a:pPr>
            <a:r>
              <a:rPr lang="en-GB" sz="2000" dirty="0">
                <a:solidFill>
                  <a:srgbClr val="E5E3E3"/>
                </a:solidFill>
              </a:rPr>
              <a:t>q</a:t>
            </a:r>
          </a:p>
          <a:p>
            <a:pPr marL="342900" indent="-342900">
              <a:buFont typeface="Arial" panose="020B0604020202020204" pitchFamily="34" charset="0"/>
              <a:buChar char="•"/>
            </a:pPr>
            <a:r>
              <a:rPr lang="en-GB" sz="2000" dirty="0">
                <a:solidFill>
                  <a:srgbClr val="72B582"/>
                </a:solidFill>
              </a:rPr>
              <a:t>RH</a:t>
            </a:r>
          </a:p>
          <a:p>
            <a:pPr marL="342900" indent="-342900">
              <a:buFont typeface="Arial" panose="020B0604020202020204" pitchFamily="34" charset="0"/>
              <a:buChar char="•"/>
            </a:pPr>
            <a:r>
              <a:rPr lang="en-GB" sz="2000" dirty="0">
                <a:solidFill>
                  <a:srgbClr val="E5E3E3"/>
                </a:solidFill>
              </a:rPr>
              <a:t>[CO</a:t>
            </a:r>
            <a:r>
              <a:rPr lang="en-GB" sz="2000" baseline="-25000" dirty="0">
                <a:solidFill>
                  <a:srgbClr val="E5E3E3"/>
                </a:solidFill>
              </a:rPr>
              <a:t>2</a:t>
            </a:r>
            <a:r>
              <a:rPr lang="en-GB" sz="2000" dirty="0">
                <a:solidFill>
                  <a:srgbClr val="E5E3E3"/>
                </a:solidFill>
              </a:rPr>
              <a:t>]</a:t>
            </a:r>
          </a:p>
          <a:p>
            <a:pPr marL="342900" indent="-342900">
              <a:buFont typeface="Arial" panose="020B0604020202020204" pitchFamily="34" charset="0"/>
              <a:buChar char="•"/>
            </a:pPr>
            <a:r>
              <a:rPr lang="en-GB" sz="2000" dirty="0">
                <a:solidFill>
                  <a:srgbClr val="E5E3E3"/>
                </a:solidFill>
              </a:rPr>
              <a:t>θ/</a:t>
            </a:r>
            <a:r>
              <a:rPr lang="en-GB" sz="2000" dirty="0" err="1">
                <a:solidFill>
                  <a:srgbClr val="E5E3E3"/>
                </a:solidFill>
              </a:rPr>
              <a:t>SM</a:t>
            </a:r>
            <a:r>
              <a:rPr lang="en-GB" sz="2000" baseline="-25000" dirty="0" err="1">
                <a:solidFill>
                  <a:srgbClr val="E5E3E3"/>
                </a:solidFill>
              </a:rPr>
              <a:t>a</a:t>
            </a:r>
            <a:endParaRPr lang="en-GB" sz="2000" dirty="0">
              <a:solidFill>
                <a:srgbClr val="E5E3E3"/>
              </a:solidFill>
            </a:endParaRPr>
          </a:p>
          <a:p>
            <a:pPr marL="342900" indent="-342900">
              <a:buFont typeface="Arial" panose="020B0604020202020204" pitchFamily="34" charset="0"/>
              <a:buChar char="•"/>
            </a:pPr>
            <a:r>
              <a:rPr lang="en-GB" sz="2000" dirty="0">
                <a:solidFill>
                  <a:srgbClr val="E5E3E3"/>
                </a:solidFill>
              </a:rPr>
              <a:t>VOD</a:t>
            </a:r>
          </a:p>
          <a:p>
            <a:pPr marL="342900" indent="-342900">
              <a:buFont typeface="Arial" panose="020B0604020202020204" pitchFamily="34" charset="0"/>
              <a:buChar char="•"/>
            </a:pPr>
            <a:r>
              <a:rPr lang="en-GB" sz="2000" dirty="0">
                <a:solidFill>
                  <a:srgbClr val="72B582"/>
                </a:solidFill>
              </a:rPr>
              <a:t>LAI</a:t>
            </a:r>
          </a:p>
          <a:p>
            <a:pPr marL="342900" indent="-342900">
              <a:buFont typeface="Arial" panose="020B0604020202020204" pitchFamily="34" charset="0"/>
              <a:buChar char="•"/>
            </a:pPr>
            <a:r>
              <a:rPr lang="en-GB" sz="2000" dirty="0">
                <a:solidFill>
                  <a:srgbClr val="E5E3E3"/>
                </a:solidFill>
              </a:rPr>
              <a:t>PAR</a:t>
            </a:r>
          </a:p>
          <a:p>
            <a:pPr marL="342900" indent="-342900">
              <a:buFont typeface="Arial" panose="020B0604020202020204" pitchFamily="34" charset="0"/>
              <a:buChar char="•"/>
            </a:pPr>
            <a:r>
              <a:rPr lang="en-GB" sz="2000" dirty="0">
                <a:solidFill>
                  <a:srgbClr val="E5E3E3"/>
                </a:solidFill>
              </a:rPr>
              <a:t>FPAR/NDVI</a:t>
            </a:r>
          </a:p>
          <a:p>
            <a:pPr marL="342900" indent="-342900">
              <a:buFont typeface="Arial" panose="020B0604020202020204" pitchFamily="34" charset="0"/>
              <a:buChar char="•"/>
            </a:pPr>
            <a:r>
              <a:rPr lang="en-GB" sz="2000" dirty="0">
                <a:solidFill>
                  <a:srgbClr val="E5E3E3"/>
                </a:solidFill>
              </a:rPr>
              <a:t>SIF</a:t>
            </a:r>
          </a:p>
          <a:p>
            <a:pPr marL="342900" indent="-342900">
              <a:buFont typeface="Arial" panose="020B0604020202020204" pitchFamily="34" charset="0"/>
              <a:buChar char="•"/>
            </a:pPr>
            <a:r>
              <a:rPr lang="en-GB" sz="2000" dirty="0" err="1">
                <a:solidFill>
                  <a:srgbClr val="E5E3E3"/>
                </a:solidFill>
              </a:rPr>
              <a:t>NIR</a:t>
            </a:r>
            <a:r>
              <a:rPr lang="en-GB" sz="2000" baseline="-25000" dirty="0" err="1">
                <a:solidFill>
                  <a:srgbClr val="E5E3E3"/>
                </a:solidFill>
              </a:rPr>
              <a:t>v</a:t>
            </a:r>
            <a:endParaRPr lang="en-GB" sz="2000" dirty="0">
              <a:solidFill>
                <a:srgbClr val="E5E3E3"/>
              </a:solidFill>
            </a:endParaRPr>
          </a:p>
          <a:p>
            <a:pPr marL="342900" indent="-342900">
              <a:buFont typeface="Arial" panose="020B0604020202020204" pitchFamily="34" charset="0"/>
              <a:buChar char="•"/>
            </a:pPr>
            <a:r>
              <a:rPr lang="en-GB" sz="2000" dirty="0">
                <a:solidFill>
                  <a:srgbClr val="72B582"/>
                </a:solidFill>
              </a:rPr>
              <a:t>Land Cover</a:t>
            </a:r>
          </a:p>
          <a:p>
            <a:pPr marL="342900" indent="-342900">
              <a:buFont typeface="Arial" panose="020B0604020202020204" pitchFamily="34" charset="0"/>
              <a:buChar char="•"/>
            </a:pPr>
            <a:r>
              <a:rPr lang="en-GB" sz="2000" dirty="0">
                <a:solidFill>
                  <a:srgbClr val="72B582"/>
                </a:solidFill>
              </a:rPr>
              <a:t>Elevation</a:t>
            </a:r>
          </a:p>
          <a:p>
            <a:pPr marL="342900" indent="-342900">
              <a:buFont typeface="Arial" panose="020B0604020202020204" pitchFamily="34" charset="0"/>
              <a:buChar char="•"/>
            </a:pPr>
            <a:r>
              <a:rPr lang="en-GB" sz="2000" dirty="0">
                <a:solidFill>
                  <a:srgbClr val="E5E3E3"/>
                </a:solidFill>
              </a:rPr>
              <a:t>CI</a:t>
            </a:r>
          </a:p>
          <a:p>
            <a:pPr marL="342900" indent="-342900">
              <a:buFont typeface="Arial" panose="020B0604020202020204" pitchFamily="34" charset="0"/>
              <a:buChar char="•"/>
            </a:pPr>
            <a:r>
              <a:rPr lang="en-GB" sz="2000" dirty="0">
                <a:solidFill>
                  <a:srgbClr val="E5E3E3"/>
                </a:solidFill>
              </a:rPr>
              <a:t>Solar θ</a:t>
            </a:r>
          </a:p>
          <a:p>
            <a:pPr marL="342900" indent="-342900">
              <a:buFont typeface="Arial" panose="020B0604020202020204" pitchFamily="34" charset="0"/>
              <a:buChar char="•"/>
            </a:pPr>
            <a:endParaRPr lang="en-GB" sz="2000" dirty="0">
              <a:solidFill>
                <a:srgbClr val="CEA2A2"/>
              </a:solidFill>
            </a:endParaRPr>
          </a:p>
          <a:p>
            <a:pPr marL="342900" indent="-342900">
              <a:buFont typeface="Arial" panose="020B0604020202020204" pitchFamily="34" charset="0"/>
              <a:buChar char="•"/>
            </a:pPr>
            <a:endParaRPr lang="en-GB" sz="2000" dirty="0">
              <a:solidFill>
                <a:srgbClr val="CEA2A2"/>
              </a:solidFill>
            </a:endParaRPr>
          </a:p>
        </p:txBody>
      </p:sp>
      <p:sp>
        <p:nvSpPr>
          <p:cNvPr id="10" name="Rectangle 9">
            <a:hlinkClick r:id="rId5" action="ppaction://hlinksldjump"/>
            <a:extLst>
              <a:ext uri="{FF2B5EF4-FFF2-40B4-BE49-F238E27FC236}">
                <a16:creationId xmlns:a16="http://schemas.microsoft.com/office/drawing/2014/main" id="{53B1E5CA-7A23-BB68-D9D8-7F89D30D9456}"/>
              </a:ext>
            </a:extLst>
          </p:cNvPr>
          <p:cNvSpPr/>
          <p:nvPr/>
        </p:nvSpPr>
        <p:spPr>
          <a:xfrm>
            <a:off x="15207454" y="-32869"/>
            <a:ext cx="2133602"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98F515A-A704-4C98-FCB6-C5A233B90365}"/>
              </a:ext>
            </a:extLst>
          </p:cNvPr>
          <p:cNvSpPr txBox="1"/>
          <p:nvPr/>
        </p:nvSpPr>
        <p:spPr>
          <a:xfrm>
            <a:off x="4187825" y="4610100"/>
            <a:ext cx="3457576" cy="1015663"/>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SWC based</a:t>
            </a:r>
          </a:p>
          <a:p>
            <a:pPr marL="457200" indent="-457200">
              <a:buSzPct val="150000"/>
              <a:buFont typeface="Arial" panose="020B0604020202020204" pitchFamily="34" charset="0"/>
              <a:buChar char="•"/>
            </a:pPr>
            <a:r>
              <a:rPr lang="en-GB" sz="2000" dirty="0">
                <a:solidFill>
                  <a:srgbClr val="E5E3E3"/>
                </a:solidFill>
              </a:rPr>
              <a:t>SWC and VOD based</a:t>
            </a:r>
          </a:p>
          <a:p>
            <a:pPr marL="457200" indent="-457200">
              <a:buSzPct val="150000"/>
              <a:buFont typeface="Arial" panose="020B0604020202020204" pitchFamily="34" charset="0"/>
              <a:buChar char="•"/>
            </a:pPr>
            <a:r>
              <a:rPr lang="en-GB" sz="2000" dirty="0">
                <a:solidFill>
                  <a:srgbClr val="E5E3E3"/>
                </a:solidFill>
              </a:rPr>
              <a:t>SIF and PAR based</a:t>
            </a:r>
            <a:endParaRPr lang="en-US" sz="2000" dirty="0">
              <a:solidFill>
                <a:srgbClr val="E5E3E3"/>
              </a:solidFill>
            </a:endParaRPr>
          </a:p>
        </p:txBody>
      </p:sp>
      <p:sp>
        <p:nvSpPr>
          <p:cNvPr id="12" name="TextBox 11">
            <a:extLst>
              <a:ext uri="{FF2B5EF4-FFF2-40B4-BE49-F238E27FC236}">
                <a16:creationId xmlns:a16="http://schemas.microsoft.com/office/drawing/2014/main" id="{1EF756F1-D9CC-2834-630B-D4B21F0968E1}"/>
              </a:ext>
            </a:extLst>
          </p:cNvPr>
          <p:cNvSpPr txBox="1"/>
          <p:nvPr/>
        </p:nvSpPr>
        <p:spPr>
          <a:xfrm>
            <a:off x="9890125" y="4610100"/>
            <a:ext cx="3457576" cy="1323439"/>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Jarvis-Kumar</a:t>
            </a:r>
          </a:p>
          <a:p>
            <a:pPr marL="457200" indent="-457200">
              <a:buSzPct val="150000"/>
              <a:buFont typeface="Arial" panose="020B0604020202020204" pitchFamily="34" charset="0"/>
              <a:buChar char="•"/>
            </a:pPr>
            <a:r>
              <a:rPr lang="en-GB" sz="2000" dirty="0">
                <a:solidFill>
                  <a:srgbClr val="31434A"/>
                </a:solidFill>
              </a:rPr>
              <a:t>Jarvis-Mu</a:t>
            </a:r>
          </a:p>
          <a:p>
            <a:pPr marL="457200" indent="-457200">
              <a:buSzPct val="150000"/>
              <a:buFont typeface="Arial" panose="020B0604020202020204" pitchFamily="34" charset="0"/>
              <a:buChar char="•"/>
            </a:pPr>
            <a:r>
              <a:rPr lang="en-GB" sz="2000" dirty="0">
                <a:solidFill>
                  <a:srgbClr val="E5E3E3"/>
                </a:solidFill>
              </a:rPr>
              <a:t>Ball-Woodrow-Berry</a:t>
            </a:r>
          </a:p>
          <a:p>
            <a:pPr marL="457200" indent="-457200">
              <a:buSzPct val="150000"/>
              <a:buFont typeface="Arial" panose="020B0604020202020204" pitchFamily="34" charset="0"/>
              <a:buChar char="•"/>
            </a:pPr>
            <a:r>
              <a:rPr lang="en-GB" sz="2000" dirty="0">
                <a:solidFill>
                  <a:srgbClr val="E5E3E3"/>
                </a:solidFill>
              </a:rPr>
              <a:t>Remote sensing</a:t>
            </a:r>
            <a:endParaRPr lang="en-US" sz="2000" dirty="0">
              <a:solidFill>
                <a:srgbClr val="E5E3E3"/>
              </a:solidFill>
            </a:endParaRPr>
          </a:p>
        </p:txBody>
      </p:sp>
      <p:sp>
        <p:nvSpPr>
          <p:cNvPr id="4" name="Rectangle 3">
            <a:hlinkClick r:id="rId6" action="ppaction://hlinksldjump"/>
            <a:extLst>
              <a:ext uri="{FF2B5EF4-FFF2-40B4-BE49-F238E27FC236}">
                <a16:creationId xmlns:a16="http://schemas.microsoft.com/office/drawing/2014/main" id="{92569134-319E-A040-3A09-0B9D528AFB70}"/>
              </a:ext>
            </a:extLst>
          </p:cNvPr>
          <p:cNvSpPr/>
          <p:nvPr/>
        </p:nvSpPr>
        <p:spPr>
          <a:xfrm>
            <a:off x="4156149" y="4610100"/>
            <a:ext cx="3489252" cy="3556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hlinkClick r:id="rId7" action="ppaction://hlinksldjump"/>
            <a:extLst>
              <a:ext uri="{FF2B5EF4-FFF2-40B4-BE49-F238E27FC236}">
                <a16:creationId xmlns:a16="http://schemas.microsoft.com/office/drawing/2014/main" id="{08FF0E48-291F-B185-F83F-120420BE4EA5}"/>
              </a:ext>
            </a:extLst>
          </p:cNvPr>
          <p:cNvSpPr/>
          <p:nvPr/>
        </p:nvSpPr>
        <p:spPr>
          <a:xfrm>
            <a:off x="4187825" y="4916219"/>
            <a:ext cx="3489252" cy="3556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hlinkClick r:id="rId8" action="ppaction://hlinksldjump"/>
            <a:extLst>
              <a:ext uri="{FF2B5EF4-FFF2-40B4-BE49-F238E27FC236}">
                <a16:creationId xmlns:a16="http://schemas.microsoft.com/office/drawing/2014/main" id="{A025DBD1-2F5D-4AAA-BDAD-F800C78CE4E7}"/>
              </a:ext>
            </a:extLst>
          </p:cNvPr>
          <p:cNvSpPr/>
          <p:nvPr/>
        </p:nvSpPr>
        <p:spPr>
          <a:xfrm>
            <a:off x="4156149" y="5304029"/>
            <a:ext cx="3489252" cy="3556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hlinkClick r:id="rId9" action="ppaction://hlinksldjump"/>
            <a:extLst>
              <a:ext uri="{FF2B5EF4-FFF2-40B4-BE49-F238E27FC236}">
                <a16:creationId xmlns:a16="http://schemas.microsoft.com/office/drawing/2014/main" id="{F99E937B-B642-38BC-432B-7BE88A499213}"/>
              </a:ext>
            </a:extLst>
          </p:cNvPr>
          <p:cNvSpPr/>
          <p:nvPr/>
        </p:nvSpPr>
        <p:spPr>
          <a:xfrm>
            <a:off x="9858449" y="4610100"/>
            <a:ext cx="3489252" cy="3556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hlinkClick r:id="rId10" action="ppaction://hlinksldjump"/>
            <a:extLst>
              <a:ext uri="{FF2B5EF4-FFF2-40B4-BE49-F238E27FC236}">
                <a16:creationId xmlns:a16="http://schemas.microsoft.com/office/drawing/2014/main" id="{8CEBDA32-4C1F-3388-31E7-365642F166D8}"/>
              </a:ext>
            </a:extLst>
          </p:cNvPr>
          <p:cNvSpPr/>
          <p:nvPr/>
        </p:nvSpPr>
        <p:spPr>
          <a:xfrm>
            <a:off x="9890125" y="4916219"/>
            <a:ext cx="3489252" cy="3556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hlinkClick r:id="rId11" action="ppaction://hlinksldjump"/>
            <a:extLst>
              <a:ext uri="{FF2B5EF4-FFF2-40B4-BE49-F238E27FC236}">
                <a16:creationId xmlns:a16="http://schemas.microsoft.com/office/drawing/2014/main" id="{82650FB9-02EC-5657-F39E-3361CEC4AB4C}"/>
              </a:ext>
            </a:extLst>
          </p:cNvPr>
          <p:cNvSpPr/>
          <p:nvPr/>
        </p:nvSpPr>
        <p:spPr>
          <a:xfrm>
            <a:off x="9890125" y="5271819"/>
            <a:ext cx="3489252" cy="3556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hlinkClick r:id="rId12" action="ppaction://hlinksldjump"/>
            <a:extLst>
              <a:ext uri="{FF2B5EF4-FFF2-40B4-BE49-F238E27FC236}">
                <a16:creationId xmlns:a16="http://schemas.microsoft.com/office/drawing/2014/main" id="{10F9066B-0F89-2B86-E0F3-B3073B5C7E7D}"/>
              </a:ext>
            </a:extLst>
          </p:cNvPr>
          <p:cNvSpPr/>
          <p:nvPr/>
        </p:nvSpPr>
        <p:spPr>
          <a:xfrm>
            <a:off x="9890125" y="5602679"/>
            <a:ext cx="3489252" cy="3556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5564487E-144A-03B3-A40E-C053B13A41E4}"/>
              </a:ext>
            </a:extLst>
          </p:cNvPr>
          <p:cNvSpPr txBox="1"/>
          <p:nvPr/>
        </p:nvSpPr>
        <p:spPr>
          <a:xfrm>
            <a:off x="14568606" y="1549346"/>
            <a:ext cx="2797693" cy="338554"/>
          </a:xfrm>
          <a:prstGeom prst="rect">
            <a:avLst/>
          </a:prstGeom>
          <a:noFill/>
        </p:spPr>
        <p:txBody>
          <a:bodyPr wrap="square" rtlCol="0">
            <a:spAutoFit/>
          </a:bodyPr>
          <a:lstStyle/>
          <a:p>
            <a:pPr algn="ctr"/>
            <a:r>
              <a:rPr lang="en-GB" sz="1600" dirty="0"/>
              <a:t>Mu et al. (2011)</a:t>
            </a:r>
            <a:endParaRPr lang="en-US" sz="1600" dirty="0"/>
          </a:p>
        </p:txBody>
      </p:sp>
      <p:pic>
        <p:nvPicPr>
          <p:cNvPr id="21" name="Picture 20">
            <a:extLst>
              <a:ext uri="{FF2B5EF4-FFF2-40B4-BE49-F238E27FC236}">
                <a16:creationId xmlns:a16="http://schemas.microsoft.com/office/drawing/2014/main" id="{6B340703-07DE-5D27-8900-CD48414315A9}"/>
              </a:ext>
            </a:extLst>
          </p:cNvPr>
          <p:cNvPicPr>
            <a:picLocks noChangeAspect="1"/>
          </p:cNvPicPr>
          <p:nvPr/>
        </p:nvPicPr>
        <p:blipFill>
          <a:blip r:embed="rId13"/>
          <a:stretch>
            <a:fillRect/>
          </a:stretch>
        </p:blipFill>
        <p:spPr>
          <a:xfrm>
            <a:off x="15247452" y="1887900"/>
            <a:ext cx="1440000" cy="1440000"/>
          </a:xfrm>
          <a:prstGeom prst="rect">
            <a:avLst/>
          </a:prstGeom>
        </p:spPr>
      </p:pic>
    </p:spTree>
    <p:extLst>
      <p:ext uri="{BB962C8B-B14F-4D97-AF65-F5344CB8AC3E}">
        <p14:creationId xmlns:p14="http://schemas.microsoft.com/office/powerpoint/2010/main" val="1040377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B8324-DA30-B2AE-3294-64C9BDB431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654C82-0F08-2C3E-C6ED-6832DED0AC0E}"/>
              </a:ext>
            </a:extLst>
          </p:cNvPr>
          <p:cNvSpPr>
            <a:spLocks noGrp="1"/>
          </p:cNvSpPr>
          <p:nvPr>
            <p:ph type="title"/>
          </p:nvPr>
        </p:nvSpPr>
        <p:spPr/>
        <p:txBody>
          <a:bodyPr/>
          <a:lstStyle/>
          <a:p>
            <a:r>
              <a:rPr lang="en-GB" dirty="0"/>
              <a:t>Evaporative stress</a:t>
            </a:r>
            <a:endParaRPr lang="en-US" dirty="0"/>
          </a:p>
        </p:txBody>
      </p:sp>
      <p:sp>
        <p:nvSpPr>
          <p:cNvPr id="5" name="Rectangle 4">
            <a:hlinkClick r:id="rId2" action="ppaction://hlinksldjump"/>
            <a:extLst>
              <a:ext uri="{FF2B5EF4-FFF2-40B4-BE49-F238E27FC236}">
                <a16:creationId xmlns:a16="http://schemas.microsoft.com/office/drawing/2014/main" id="{690F3E81-EDD1-57FB-90CB-C55E75FE2469}"/>
              </a:ext>
            </a:extLst>
          </p:cNvPr>
          <p:cNvSpPr/>
          <p:nvPr/>
        </p:nvSpPr>
        <p:spPr>
          <a:xfrm>
            <a:off x="12815757" y="-33368"/>
            <a:ext cx="2369120"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hlinkClick r:id="rId3" action="ppaction://hlinksldjump"/>
            <a:extLst>
              <a:ext uri="{FF2B5EF4-FFF2-40B4-BE49-F238E27FC236}">
                <a16:creationId xmlns:a16="http://schemas.microsoft.com/office/drawing/2014/main" id="{CF7C6B06-0357-0C1F-8C76-80767B854A6D}"/>
              </a:ext>
            </a:extLst>
          </p:cNvPr>
          <p:cNvSpPr/>
          <p:nvPr/>
        </p:nvSpPr>
        <p:spPr>
          <a:xfrm>
            <a:off x="0" y="0"/>
            <a:ext cx="12815757"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0C857B86-BCF1-25CD-8FC1-A2221340DE2E}"/>
              </a:ext>
            </a:extLst>
          </p:cNvPr>
          <p:cNvPicPr>
            <a:picLocks noChangeAspect="1"/>
          </p:cNvPicPr>
          <p:nvPr/>
        </p:nvPicPr>
        <p:blipFill>
          <a:blip r:embed="rId4"/>
          <a:stretch>
            <a:fillRect/>
          </a:stretch>
        </p:blipFill>
        <p:spPr>
          <a:xfrm>
            <a:off x="3336331" y="1792612"/>
            <a:ext cx="11325176" cy="5148812"/>
          </a:xfrm>
          <a:prstGeom prst="rect">
            <a:avLst/>
          </a:prstGeom>
        </p:spPr>
      </p:pic>
      <p:sp>
        <p:nvSpPr>
          <p:cNvPr id="9" name="TextBox 8">
            <a:extLst>
              <a:ext uri="{FF2B5EF4-FFF2-40B4-BE49-F238E27FC236}">
                <a16:creationId xmlns:a16="http://schemas.microsoft.com/office/drawing/2014/main" id="{61992CD3-ECF8-2B4F-E1BA-4BE4550E3696}"/>
              </a:ext>
            </a:extLst>
          </p:cNvPr>
          <p:cNvSpPr txBox="1"/>
          <p:nvPr/>
        </p:nvSpPr>
        <p:spPr>
          <a:xfrm>
            <a:off x="112889" y="1487651"/>
            <a:ext cx="3172178" cy="6863417"/>
          </a:xfrm>
          <a:prstGeom prst="rect">
            <a:avLst/>
          </a:prstGeom>
          <a:noFill/>
        </p:spPr>
        <p:txBody>
          <a:bodyPr wrap="square" rtlCol="0">
            <a:spAutoFit/>
          </a:bodyPr>
          <a:lstStyle/>
          <a:p>
            <a:r>
              <a:rPr lang="en-GB" sz="2000" dirty="0"/>
              <a:t>INPUT VARIABLES</a:t>
            </a:r>
          </a:p>
          <a:p>
            <a:endParaRPr lang="en-GB" sz="2000" dirty="0"/>
          </a:p>
          <a:p>
            <a:pPr marL="342900" indent="-342900">
              <a:buFont typeface="Arial" panose="020B0604020202020204" pitchFamily="34" charset="0"/>
              <a:buChar char="•"/>
            </a:pPr>
            <a:r>
              <a:rPr lang="en-GB" sz="2000" dirty="0">
                <a:solidFill>
                  <a:srgbClr val="E5E3E3"/>
                </a:solidFill>
              </a:rPr>
              <a:t>R</a:t>
            </a:r>
            <a:r>
              <a:rPr lang="en-GB" sz="2000" baseline="-25000" dirty="0">
                <a:solidFill>
                  <a:srgbClr val="E5E3E3"/>
                </a:solidFill>
              </a:rPr>
              <a:t>n</a:t>
            </a:r>
          </a:p>
          <a:p>
            <a:pPr marL="342900" indent="-342900">
              <a:buFont typeface="Arial" panose="020B0604020202020204" pitchFamily="34" charset="0"/>
              <a:buChar char="•"/>
            </a:pPr>
            <a:r>
              <a:rPr lang="en-GB" sz="2000" dirty="0">
                <a:solidFill>
                  <a:srgbClr val="72B582"/>
                </a:solidFill>
              </a:rPr>
              <a:t>VPD</a:t>
            </a:r>
          </a:p>
          <a:p>
            <a:pPr marL="342900" indent="-342900">
              <a:buFont typeface="Arial" panose="020B0604020202020204" pitchFamily="34" charset="0"/>
              <a:buChar char="•"/>
            </a:pPr>
            <a:r>
              <a:rPr lang="en-GB" sz="2000" dirty="0">
                <a:solidFill>
                  <a:srgbClr val="72B582"/>
                </a:solidFill>
              </a:rPr>
              <a:t>T</a:t>
            </a:r>
            <a:r>
              <a:rPr lang="en-GB" sz="2000" baseline="-25000" dirty="0">
                <a:solidFill>
                  <a:srgbClr val="72B582"/>
                </a:solidFill>
              </a:rPr>
              <a:t>a</a:t>
            </a:r>
            <a:endParaRPr lang="en-GB" sz="2000" dirty="0">
              <a:solidFill>
                <a:srgbClr val="72B582"/>
              </a:solidFill>
            </a:endParaRPr>
          </a:p>
          <a:p>
            <a:pPr marL="342900" indent="-342900">
              <a:buFont typeface="Arial" panose="020B0604020202020204" pitchFamily="34" charset="0"/>
              <a:buChar char="•"/>
            </a:pPr>
            <a:r>
              <a:rPr lang="en-GB" sz="2000" dirty="0" err="1">
                <a:solidFill>
                  <a:srgbClr val="E5E3E3"/>
                </a:solidFill>
              </a:rPr>
              <a:t>T</a:t>
            </a:r>
            <a:r>
              <a:rPr lang="en-GB" sz="2000" baseline="-25000" dirty="0" err="1">
                <a:solidFill>
                  <a:srgbClr val="E5E3E3"/>
                </a:solidFill>
              </a:rPr>
              <a:t>a,day</a:t>
            </a:r>
            <a:r>
              <a:rPr lang="en-GB" sz="2000" dirty="0">
                <a:solidFill>
                  <a:srgbClr val="E5E3E3"/>
                </a:solidFill>
              </a:rPr>
              <a:t>, </a:t>
            </a:r>
            <a:r>
              <a:rPr lang="en-GB" sz="2000" dirty="0" err="1">
                <a:solidFill>
                  <a:srgbClr val="E5E3E3"/>
                </a:solidFill>
              </a:rPr>
              <a:t>T</a:t>
            </a:r>
            <a:r>
              <a:rPr lang="en-GB" sz="2000" baseline="-25000" dirty="0" err="1">
                <a:solidFill>
                  <a:srgbClr val="E5E3E3"/>
                </a:solidFill>
              </a:rPr>
              <a:t>a,night</a:t>
            </a:r>
            <a:endParaRPr lang="en-GB" sz="2000" dirty="0">
              <a:solidFill>
                <a:srgbClr val="E5E3E3"/>
              </a:solidFill>
            </a:endParaRPr>
          </a:p>
          <a:p>
            <a:pPr marL="342900" indent="-342900">
              <a:buFont typeface="Arial" panose="020B0604020202020204" pitchFamily="34" charset="0"/>
              <a:buChar char="•"/>
            </a:pPr>
            <a:r>
              <a:rPr lang="en-GB" sz="2000" dirty="0">
                <a:solidFill>
                  <a:srgbClr val="E5E3E3"/>
                </a:solidFill>
              </a:rPr>
              <a:t>q</a:t>
            </a:r>
          </a:p>
          <a:p>
            <a:pPr marL="342900" indent="-342900">
              <a:buFont typeface="Arial" panose="020B0604020202020204" pitchFamily="34" charset="0"/>
              <a:buChar char="•"/>
            </a:pPr>
            <a:r>
              <a:rPr lang="en-GB" sz="2000" dirty="0">
                <a:solidFill>
                  <a:srgbClr val="72B582"/>
                </a:solidFill>
              </a:rPr>
              <a:t>RH</a:t>
            </a:r>
          </a:p>
          <a:p>
            <a:pPr marL="342900" indent="-342900">
              <a:buFont typeface="Arial" panose="020B0604020202020204" pitchFamily="34" charset="0"/>
              <a:buChar char="•"/>
            </a:pPr>
            <a:r>
              <a:rPr lang="en-GB" sz="2000" dirty="0">
                <a:solidFill>
                  <a:srgbClr val="72B582"/>
                </a:solidFill>
              </a:rPr>
              <a:t>[CO</a:t>
            </a:r>
            <a:r>
              <a:rPr lang="en-GB" sz="2000" baseline="-25000" dirty="0">
                <a:solidFill>
                  <a:srgbClr val="72B582"/>
                </a:solidFill>
              </a:rPr>
              <a:t>2</a:t>
            </a:r>
            <a:r>
              <a:rPr lang="en-GB" sz="2000" dirty="0">
                <a:solidFill>
                  <a:srgbClr val="72B582"/>
                </a:solidFill>
              </a:rPr>
              <a:t>]</a:t>
            </a:r>
          </a:p>
          <a:p>
            <a:pPr marL="342900" indent="-342900">
              <a:buFont typeface="Arial" panose="020B0604020202020204" pitchFamily="34" charset="0"/>
              <a:buChar char="•"/>
            </a:pPr>
            <a:r>
              <a:rPr lang="en-GB" sz="2000" dirty="0">
                <a:solidFill>
                  <a:srgbClr val="E5E3E3"/>
                </a:solidFill>
              </a:rPr>
              <a:t>θ/</a:t>
            </a:r>
            <a:r>
              <a:rPr lang="en-GB" sz="2000" dirty="0" err="1">
                <a:solidFill>
                  <a:srgbClr val="E5E3E3"/>
                </a:solidFill>
              </a:rPr>
              <a:t>SM</a:t>
            </a:r>
            <a:r>
              <a:rPr lang="en-GB" sz="2000" baseline="-25000" dirty="0" err="1">
                <a:solidFill>
                  <a:srgbClr val="E5E3E3"/>
                </a:solidFill>
              </a:rPr>
              <a:t>a</a:t>
            </a:r>
            <a:endParaRPr lang="en-GB" sz="2000" dirty="0">
              <a:solidFill>
                <a:srgbClr val="E5E3E3"/>
              </a:solidFill>
            </a:endParaRPr>
          </a:p>
          <a:p>
            <a:pPr marL="342900" indent="-342900">
              <a:buFont typeface="Arial" panose="020B0604020202020204" pitchFamily="34" charset="0"/>
              <a:buChar char="•"/>
            </a:pPr>
            <a:r>
              <a:rPr lang="en-GB" sz="2000" dirty="0">
                <a:solidFill>
                  <a:srgbClr val="E5E3E3"/>
                </a:solidFill>
              </a:rPr>
              <a:t>VOD</a:t>
            </a:r>
          </a:p>
          <a:p>
            <a:pPr marL="342900" indent="-342900">
              <a:buFont typeface="Arial" panose="020B0604020202020204" pitchFamily="34" charset="0"/>
              <a:buChar char="•"/>
            </a:pPr>
            <a:r>
              <a:rPr lang="en-GB" sz="2000" dirty="0">
                <a:solidFill>
                  <a:srgbClr val="E5E3E3"/>
                </a:solidFill>
              </a:rPr>
              <a:t>LAI</a:t>
            </a:r>
          </a:p>
          <a:p>
            <a:pPr marL="342900" indent="-342900">
              <a:buFont typeface="Arial" panose="020B0604020202020204" pitchFamily="34" charset="0"/>
              <a:buChar char="•"/>
            </a:pPr>
            <a:r>
              <a:rPr lang="en-GB" sz="2000" dirty="0">
                <a:solidFill>
                  <a:srgbClr val="72B582"/>
                </a:solidFill>
              </a:rPr>
              <a:t>PAR</a:t>
            </a:r>
          </a:p>
          <a:p>
            <a:pPr marL="342900" indent="-342900">
              <a:buFont typeface="Arial" panose="020B0604020202020204" pitchFamily="34" charset="0"/>
              <a:buChar char="•"/>
            </a:pPr>
            <a:r>
              <a:rPr lang="en-GB" sz="2000" dirty="0">
                <a:solidFill>
                  <a:srgbClr val="72B582"/>
                </a:solidFill>
              </a:rPr>
              <a:t>FPAR/NDVI</a:t>
            </a:r>
          </a:p>
          <a:p>
            <a:pPr marL="342900" indent="-342900">
              <a:buFont typeface="Arial" panose="020B0604020202020204" pitchFamily="34" charset="0"/>
              <a:buChar char="•"/>
            </a:pPr>
            <a:r>
              <a:rPr lang="en-GB" sz="2000" dirty="0">
                <a:solidFill>
                  <a:srgbClr val="E5E3E3"/>
                </a:solidFill>
              </a:rPr>
              <a:t>SIF</a:t>
            </a:r>
          </a:p>
          <a:p>
            <a:pPr marL="342900" indent="-342900">
              <a:buFont typeface="Arial" panose="020B0604020202020204" pitchFamily="34" charset="0"/>
              <a:buChar char="•"/>
            </a:pPr>
            <a:r>
              <a:rPr lang="en-GB" sz="2000" dirty="0" err="1">
                <a:solidFill>
                  <a:srgbClr val="E5E3E3"/>
                </a:solidFill>
              </a:rPr>
              <a:t>NIR</a:t>
            </a:r>
            <a:r>
              <a:rPr lang="en-GB" sz="2000" baseline="-25000" dirty="0" err="1">
                <a:solidFill>
                  <a:srgbClr val="E5E3E3"/>
                </a:solidFill>
              </a:rPr>
              <a:t>v</a:t>
            </a:r>
            <a:endParaRPr lang="en-GB" sz="2000" dirty="0">
              <a:solidFill>
                <a:srgbClr val="E5E3E3"/>
              </a:solidFill>
            </a:endParaRPr>
          </a:p>
          <a:p>
            <a:pPr marL="342900" indent="-342900">
              <a:buFont typeface="Arial" panose="020B0604020202020204" pitchFamily="34" charset="0"/>
              <a:buChar char="•"/>
            </a:pPr>
            <a:r>
              <a:rPr lang="en-GB" sz="2000" dirty="0">
                <a:solidFill>
                  <a:srgbClr val="E5E3E3"/>
                </a:solidFill>
              </a:rPr>
              <a:t>Land Cover</a:t>
            </a:r>
          </a:p>
          <a:p>
            <a:pPr marL="342900" indent="-342900">
              <a:buFont typeface="Arial" panose="020B0604020202020204" pitchFamily="34" charset="0"/>
              <a:buChar char="•"/>
            </a:pPr>
            <a:r>
              <a:rPr lang="en-GB" sz="2000" dirty="0">
                <a:solidFill>
                  <a:srgbClr val="E5E3E3"/>
                </a:solidFill>
              </a:rPr>
              <a:t>Elevation</a:t>
            </a:r>
          </a:p>
          <a:p>
            <a:pPr marL="342900" indent="-342900">
              <a:buFont typeface="Arial" panose="020B0604020202020204" pitchFamily="34" charset="0"/>
              <a:buChar char="•"/>
            </a:pPr>
            <a:r>
              <a:rPr lang="en-GB" sz="2000" dirty="0">
                <a:solidFill>
                  <a:srgbClr val="E5E3E3"/>
                </a:solidFill>
              </a:rPr>
              <a:t>CI</a:t>
            </a:r>
          </a:p>
          <a:p>
            <a:pPr marL="342900" indent="-342900">
              <a:buFont typeface="Arial" panose="020B0604020202020204" pitchFamily="34" charset="0"/>
              <a:buChar char="•"/>
            </a:pPr>
            <a:r>
              <a:rPr lang="en-GB" sz="2000" dirty="0">
                <a:solidFill>
                  <a:srgbClr val="E5E3E3"/>
                </a:solidFill>
              </a:rPr>
              <a:t>Solar θ</a:t>
            </a:r>
          </a:p>
          <a:p>
            <a:pPr marL="342900" indent="-342900">
              <a:buFont typeface="Arial" panose="020B0604020202020204" pitchFamily="34" charset="0"/>
              <a:buChar char="•"/>
            </a:pPr>
            <a:endParaRPr lang="en-GB" sz="2000" dirty="0">
              <a:solidFill>
                <a:srgbClr val="CEA2A2"/>
              </a:solidFill>
            </a:endParaRPr>
          </a:p>
          <a:p>
            <a:pPr marL="342900" indent="-342900">
              <a:buFont typeface="Arial" panose="020B0604020202020204" pitchFamily="34" charset="0"/>
              <a:buChar char="•"/>
            </a:pPr>
            <a:endParaRPr lang="en-GB" sz="2000" dirty="0">
              <a:solidFill>
                <a:srgbClr val="CEA2A2"/>
              </a:solidFill>
            </a:endParaRPr>
          </a:p>
        </p:txBody>
      </p:sp>
      <p:sp>
        <p:nvSpPr>
          <p:cNvPr id="10" name="Rectangle 9">
            <a:hlinkClick r:id="rId5" action="ppaction://hlinksldjump"/>
            <a:extLst>
              <a:ext uri="{FF2B5EF4-FFF2-40B4-BE49-F238E27FC236}">
                <a16:creationId xmlns:a16="http://schemas.microsoft.com/office/drawing/2014/main" id="{3A266557-2DD2-57FF-FE09-1B048F1776BF}"/>
              </a:ext>
            </a:extLst>
          </p:cNvPr>
          <p:cNvSpPr/>
          <p:nvPr/>
        </p:nvSpPr>
        <p:spPr>
          <a:xfrm>
            <a:off x="15207454" y="-32869"/>
            <a:ext cx="2133602"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2680114-76E9-ABF6-1421-E631D1252125}"/>
              </a:ext>
            </a:extLst>
          </p:cNvPr>
          <p:cNvSpPr txBox="1"/>
          <p:nvPr/>
        </p:nvSpPr>
        <p:spPr>
          <a:xfrm>
            <a:off x="4187825" y="4610100"/>
            <a:ext cx="3457576" cy="1015663"/>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SWC based</a:t>
            </a:r>
          </a:p>
          <a:p>
            <a:pPr marL="457200" indent="-457200">
              <a:buSzPct val="150000"/>
              <a:buFont typeface="Arial" panose="020B0604020202020204" pitchFamily="34" charset="0"/>
              <a:buChar char="•"/>
            </a:pPr>
            <a:r>
              <a:rPr lang="en-GB" sz="2000" dirty="0">
                <a:solidFill>
                  <a:srgbClr val="E5E3E3"/>
                </a:solidFill>
              </a:rPr>
              <a:t>SWC and VOD based</a:t>
            </a:r>
          </a:p>
          <a:p>
            <a:pPr marL="457200" indent="-457200">
              <a:buSzPct val="150000"/>
              <a:buFont typeface="Arial" panose="020B0604020202020204" pitchFamily="34" charset="0"/>
              <a:buChar char="•"/>
            </a:pPr>
            <a:r>
              <a:rPr lang="en-GB" sz="2000" dirty="0">
                <a:solidFill>
                  <a:srgbClr val="E5E3E3"/>
                </a:solidFill>
              </a:rPr>
              <a:t>SIF and PAR based</a:t>
            </a:r>
            <a:endParaRPr lang="en-US" sz="2000" dirty="0">
              <a:solidFill>
                <a:srgbClr val="E5E3E3"/>
              </a:solidFill>
            </a:endParaRPr>
          </a:p>
        </p:txBody>
      </p:sp>
      <p:sp>
        <p:nvSpPr>
          <p:cNvPr id="12" name="TextBox 11">
            <a:extLst>
              <a:ext uri="{FF2B5EF4-FFF2-40B4-BE49-F238E27FC236}">
                <a16:creationId xmlns:a16="http://schemas.microsoft.com/office/drawing/2014/main" id="{A4AC4E02-5CD5-AFF4-631D-0F88103EDD19}"/>
              </a:ext>
            </a:extLst>
          </p:cNvPr>
          <p:cNvSpPr txBox="1"/>
          <p:nvPr/>
        </p:nvSpPr>
        <p:spPr>
          <a:xfrm>
            <a:off x="9890125" y="4610100"/>
            <a:ext cx="3457576" cy="1323439"/>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Jarvis-Kumar</a:t>
            </a:r>
          </a:p>
          <a:p>
            <a:pPr marL="457200" indent="-457200">
              <a:buSzPct val="150000"/>
              <a:buFont typeface="Arial" panose="020B0604020202020204" pitchFamily="34" charset="0"/>
              <a:buChar char="•"/>
            </a:pPr>
            <a:r>
              <a:rPr lang="en-GB" sz="2000" dirty="0">
                <a:solidFill>
                  <a:srgbClr val="E5E3E3"/>
                </a:solidFill>
              </a:rPr>
              <a:t>Jarvis-Mu</a:t>
            </a:r>
          </a:p>
          <a:p>
            <a:pPr marL="457200" indent="-457200">
              <a:buSzPct val="150000"/>
              <a:buFont typeface="Arial" panose="020B0604020202020204" pitchFamily="34" charset="0"/>
              <a:buChar char="•"/>
            </a:pPr>
            <a:r>
              <a:rPr lang="en-GB" sz="2000" dirty="0">
                <a:solidFill>
                  <a:srgbClr val="31434A"/>
                </a:solidFill>
              </a:rPr>
              <a:t>Ball-Woodrow-Berry</a:t>
            </a:r>
          </a:p>
          <a:p>
            <a:pPr marL="457200" indent="-457200">
              <a:buSzPct val="150000"/>
              <a:buFont typeface="Arial" panose="020B0604020202020204" pitchFamily="34" charset="0"/>
              <a:buChar char="•"/>
            </a:pPr>
            <a:r>
              <a:rPr lang="en-GB" sz="2000" dirty="0">
                <a:solidFill>
                  <a:srgbClr val="E5E3E3"/>
                </a:solidFill>
              </a:rPr>
              <a:t>Remote sensing</a:t>
            </a:r>
            <a:endParaRPr lang="en-US" sz="2000" dirty="0">
              <a:solidFill>
                <a:srgbClr val="E5E3E3"/>
              </a:solidFill>
            </a:endParaRPr>
          </a:p>
        </p:txBody>
      </p:sp>
      <p:sp>
        <p:nvSpPr>
          <p:cNvPr id="4" name="Rectangle 3">
            <a:hlinkClick r:id="rId6" action="ppaction://hlinksldjump"/>
            <a:extLst>
              <a:ext uri="{FF2B5EF4-FFF2-40B4-BE49-F238E27FC236}">
                <a16:creationId xmlns:a16="http://schemas.microsoft.com/office/drawing/2014/main" id="{CE163D48-D12E-83C6-7079-612F04D404D5}"/>
              </a:ext>
            </a:extLst>
          </p:cNvPr>
          <p:cNvSpPr/>
          <p:nvPr/>
        </p:nvSpPr>
        <p:spPr>
          <a:xfrm>
            <a:off x="4156149" y="4610100"/>
            <a:ext cx="3489252" cy="3556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hlinkClick r:id="rId7" action="ppaction://hlinksldjump"/>
            <a:extLst>
              <a:ext uri="{FF2B5EF4-FFF2-40B4-BE49-F238E27FC236}">
                <a16:creationId xmlns:a16="http://schemas.microsoft.com/office/drawing/2014/main" id="{BE4D079A-A771-2666-9F3F-71C185FDC0FE}"/>
              </a:ext>
            </a:extLst>
          </p:cNvPr>
          <p:cNvSpPr/>
          <p:nvPr/>
        </p:nvSpPr>
        <p:spPr>
          <a:xfrm>
            <a:off x="4187825" y="4916219"/>
            <a:ext cx="3489252" cy="3556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hlinkClick r:id="rId8" action="ppaction://hlinksldjump"/>
            <a:extLst>
              <a:ext uri="{FF2B5EF4-FFF2-40B4-BE49-F238E27FC236}">
                <a16:creationId xmlns:a16="http://schemas.microsoft.com/office/drawing/2014/main" id="{C73D93B2-E553-EBD0-D696-491D8F0A49B2}"/>
              </a:ext>
            </a:extLst>
          </p:cNvPr>
          <p:cNvSpPr/>
          <p:nvPr/>
        </p:nvSpPr>
        <p:spPr>
          <a:xfrm>
            <a:off x="4156149" y="5304029"/>
            <a:ext cx="3489252" cy="3556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hlinkClick r:id="rId9" action="ppaction://hlinksldjump"/>
            <a:extLst>
              <a:ext uri="{FF2B5EF4-FFF2-40B4-BE49-F238E27FC236}">
                <a16:creationId xmlns:a16="http://schemas.microsoft.com/office/drawing/2014/main" id="{38A67305-EF0C-9D34-EE81-587105F37AD2}"/>
              </a:ext>
            </a:extLst>
          </p:cNvPr>
          <p:cNvSpPr/>
          <p:nvPr/>
        </p:nvSpPr>
        <p:spPr>
          <a:xfrm>
            <a:off x="9858449" y="4610100"/>
            <a:ext cx="3489252" cy="3556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hlinkClick r:id="rId10" action="ppaction://hlinksldjump"/>
            <a:extLst>
              <a:ext uri="{FF2B5EF4-FFF2-40B4-BE49-F238E27FC236}">
                <a16:creationId xmlns:a16="http://schemas.microsoft.com/office/drawing/2014/main" id="{2BFD94BA-8CB9-68DD-3CAE-C31975136589}"/>
              </a:ext>
            </a:extLst>
          </p:cNvPr>
          <p:cNvSpPr/>
          <p:nvPr/>
        </p:nvSpPr>
        <p:spPr>
          <a:xfrm>
            <a:off x="9890125" y="4916219"/>
            <a:ext cx="3489252" cy="3556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hlinkClick r:id="rId11" action="ppaction://hlinksldjump"/>
            <a:extLst>
              <a:ext uri="{FF2B5EF4-FFF2-40B4-BE49-F238E27FC236}">
                <a16:creationId xmlns:a16="http://schemas.microsoft.com/office/drawing/2014/main" id="{C78D3D7B-B329-0CFD-84B2-977261E07455}"/>
              </a:ext>
            </a:extLst>
          </p:cNvPr>
          <p:cNvSpPr/>
          <p:nvPr/>
        </p:nvSpPr>
        <p:spPr>
          <a:xfrm>
            <a:off x="9890125" y="5271819"/>
            <a:ext cx="3489252" cy="3556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hlinkClick r:id="rId12" action="ppaction://hlinksldjump"/>
            <a:extLst>
              <a:ext uri="{FF2B5EF4-FFF2-40B4-BE49-F238E27FC236}">
                <a16:creationId xmlns:a16="http://schemas.microsoft.com/office/drawing/2014/main" id="{E38A5955-9EEC-408C-DE18-1D520FDE9111}"/>
              </a:ext>
            </a:extLst>
          </p:cNvPr>
          <p:cNvSpPr/>
          <p:nvPr/>
        </p:nvSpPr>
        <p:spPr>
          <a:xfrm>
            <a:off x="9890125" y="5602679"/>
            <a:ext cx="3489252" cy="3556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804B8D24-1327-FE32-FA84-B5B369BFC323}"/>
              </a:ext>
            </a:extLst>
          </p:cNvPr>
          <p:cNvSpPr txBox="1"/>
          <p:nvPr/>
        </p:nvSpPr>
        <p:spPr>
          <a:xfrm>
            <a:off x="14568606" y="1549346"/>
            <a:ext cx="2797693" cy="338554"/>
          </a:xfrm>
          <a:prstGeom prst="rect">
            <a:avLst/>
          </a:prstGeom>
          <a:noFill/>
        </p:spPr>
        <p:txBody>
          <a:bodyPr wrap="square" rtlCol="0">
            <a:spAutoFit/>
          </a:bodyPr>
          <a:lstStyle/>
          <a:p>
            <a:pPr algn="ctr"/>
            <a:r>
              <a:rPr lang="en-GB" sz="1600" dirty="0"/>
              <a:t>Hu et al. (2017)</a:t>
            </a:r>
            <a:endParaRPr lang="en-US" sz="1600" dirty="0"/>
          </a:p>
        </p:txBody>
      </p:sp>
      <p:pic>
        <p:nvPicPr>
          <p:cNvPr id="19" name="Picture 18">
            <a:extLst>
              <a:ext uri="{FF2B5EF4-FFF2-40B4-BE49-F238E27FC236}">
                <a16:creationId xmlns:a16="http://schemas.microsoft.com/office/drawing/2014/main" id="{BB916A12-0DE2-1802-C29C-45E836162A49}"/>
              </a:ext>
            </a:extLst>
          </p:cNvPr>
          <p:cNvPicPr>
            <a:picLocks noChangeAspect="1"/>
          </p:cNvPicPr>
          <p:nvPr/>
        </p:nvPicPr>
        <p:blipFill>
          <a:blip r:embed="rId13"/>
          <a:stretch>
            <a:fillRect/>
          </a:stretch>
        </p:blipFill>
        <p:spPr>
          <a:xfrm>
            <a:off x="15247452" y="1887900"/>
            <a:ext cx="1440000" cy="1440000"/>
          </a:xfrm>
          <a:prstGeom prst="rect">
            <a:avLst/>
          </a:prstGeom>
        </p:spPr>
      </p:pic>
      <p:sp>
        <p:nvSpPr>
          <p:cNvPr id="20" name="TextBox 19">
            <a:extLst>
              <a:ext uri="{FF2B5EF4-FFF2-40B4-BE49-F238E27FC236}">
                <a16:creationId xmlns:a16="http://schemas.microsoft.com/office/drawing/2014/main" id="{C04B85EB-6E6E-7BC8-DFB7-E3B6400B16C6}"/>
              </a:ext>
            </a:extLst>
          </p:cNvPr>
          <p:cNvSpPr txBox="1"/>
          <p:nvPr/>
        </p:nvSpPr>
        <p:spPr>
          <a:xfrm>
            <a:off x="14568606" y="3327675"/>
            <a:ext cx="2797693" cy="338554"/>
          </a:xfrm>
          <a:prstGeom prst="rect">
            <a:avLst/>
          </a:prstGeom>
          <a:noFill/>
        </p:spPr>
        <p:txBody>
          <a:bodyPr wrap="square" rtlCol="0">
            <a:spAutoFit/>
          </a:bodyPr>
          <a:lstStyle/>
          <a:p>
            <a:pPr algn="ctr"/>
            <a:r>
              <a:rPr lang="en-GB" sz="1600" dirty="0"/>
              <a:t>Ball et al. (1987)</a:t>
            </a:r>
            <a:endParaRPr lang="en-US" sz="1600" dirty="0"/>
          </a:p>
        </p:txBody>
      </p:sp>
      <p:pic>
        <p:nvPicPr>
          <p:cNvPr id="22" name="Picture 21">
            <a:extLst>
              <a:ext uri="{FF2B5EF4-FFF2-40B4-BE49-F238E27FC236}">
                <a16:creationId xmlns:a16="http://schemas.microsoft.com/office/drawing/2014/main" id="{A29779D8-D74C-ACA4-2966-F404644FDEBD}"/>
              </a:ext>
            </a:extLst>
          </p:cNvPr>
          <p:cNvPicPr>
            <a:picLocks noChangeAspect="1"/>
          </p:cNvPicPr>
          <p:nvPr/>
        </p:nvPicPr>
        <p:blipFill>
          <a:blip r:embed="rId14"/>
          <a:stretch>
            <a:fillRect/>
          </a:stretch>
        </p:blipFill>
        <p:spPr>
          <a:xfrm>
            <a:off x="15247452" y="3654019"/>
            <a:ext cx="1440000" cy="1440000"/>
          </a:xfrm>
          <a:prstGeom prst="rect">
            <a:avLst/>
          </a:prstGeom>
        </p:spPr>
      </p:pic>
    </p:spTree>
    <p:extLst>
      <p:ext uri="{BB962C8B-B14F-4D97-AF65-F5344CB8AC3E}">
        <p14:creationId xmlns:p14="http://schemas.microsoft.com/office/powerpoint/2010/main" val="14880296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367BA9-0C99-7D45-EFDF-EE3D067303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8C1021-7CD1-3877-2668-8B3663623E29}"/>
              </a:ext>
            </a:extLst>
          </p:cNvPr>
          <p:cNvSpPr>
            <a:spLocks noGrp="1"/>
          </p:cNvSpPr>
          <p:nvPr>
            <p:ph type="title"/>
          </p:nvPr>
        </p:nvSpPr>
        <p:spPr/>
        <p:txBody>
          <a:bodyPr/>
          <a:lstStyle/>
          <a:p>
            <a:r>
              <a:rPr lang="en-GB" dirty="0"/>
              <a:t>Evaporative stress</a:t>
            </a:r>
            <a:endParaRPr lang="en-US" dirty="0"/>
          </a:p>
        </p:txBody>
      </p:sp>
      <p:sp>
        <p:nvSpPr>
          <p:cNvPr id="5" name="Rectangle 4">
            <a:hlinkClick r:id="rId2" action="ppaction://hlinksldjump"/>
            <a:extLst>
              <a:ext uri="{FF2B5EF4-FFF2-40B4-BE49-F238E27FC236}">
                <a16:creationId xmlns:a16="http://schemas.microsoft.com/office/drawing/2014/main" id="{B24BCD00-CCE9-D6DF-4F41-28B1B6593177}"/>
              </a:ext>
            </a:extLst>
          </p:cNvPr>
          <p:cNvSpPr/>
          <p:nvPr/>
        </p:nvSpPr>
        <p:spPr>
          <a:xfrm>
            <a:off x="12815757" y="-33368"/>
            <a:ext cx="2369120"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hlinkClick r:id="rId3" action="ppaction://hlinksldjump"/>
            <a:extLst>
              <a:ext uri="{FF2B5EF4-FFF2-40B4-BE49-F238E27FC236}">
                <a16:creationId xmlns:a16="http://schemas.microsoft.com/office/drawing/2014/main" id="{22BEEAAB-4005-D140-7743-C1A70DFA5E33}"/>
              </a:ext>
            </a:extLst>
          </p:cNvPr>
          <p:cNvSpPr/>
          <p:nvPr/>
        </p:nvSpPr>
        <p:spPr>
          <a:xfrm>
            <a:off x="0" y="0"/>
            <a:ext cx="12815757"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96415781-6493-E500-0D8A-D941555E34FA}"/>
              </a:ext>
            </a:extLst>
          </p:cNvPr>
          <p:cNvPicPr>
            <a:picLocks noChangeAspect="1"/>
          </p:cNvPicPr>
          <p:nvPr/>
        </p:nvPicPr>
        <p:blipFill>
          <a:blip r:embed="rId4"/>
          <a:stretch>
            <a:fillRect/>
          </a:stretch>
        </p:blipFill>
        <p:spPr>
          <a:xfrm>
            <a:off x="3336331" y="1792612"/>
            <a:ext cx="11325176" cy="5148812"/>
          </a:xfrm>
          <a:prstGeom prst="rect">
            <a:avLst/>
          </a:prstGeom>
        </p:spPr>
      </p:pic>
      <p:sp>
        <p:nvSpPr>
          <p:cNvPr id="9" name="TextBox 8">
            <a:extLst>
              <a:ext uri="{FF2B5EF4-FFF2-40B4-BE49-F238E27FC236}">
                <a16:creationId xmlns:a16="http://schemas.microsoft.com/office/drawing/2014/main" id="{C605E6B2-1D7F-3106-52B6-0731A7E140D7}"/>
              </a:ext>
            </a:extLst>
          </p:cNvPr>
          <p:cNvSpPr txBox="1"/>
          <p:nvPr/>
        </p:nvSpPr>
        <p:spPr>
          <a:xfrm>
            <a:off x="112889" y="1487651"/>
            <a:ext cx="3172178" cy="6863417"/>
          </a:xfrm>
          <a:prstGeom prst="rect">
            <a:avLst/>
          </a:prstGeom>
          <a:noFill/>
        </p:spPr>
        <p:txBody>
          <a:bodyPr wrap="square" rtlCol="0">
            <a:spAutoFit/>
          </a:bodyPr>
          <a:lstStyle/>
          <a:p>
            <a:r>
              <a:rPr lang="en-GB" sz="2000" dirty="0"/>
              <a:t>INPUT VARIABLES</a:t>
            </a:r>
          </a:p>
          <a:p>
            <a:endParaRPr lang="en-GB" sz="2000" dirty="0"/>
          </a:p>
          <a:p>
            <a:pPr marL="342900" indent="-342900">
              <a:buFont typeface="Arial" panose="020B0604020202020204" pitchFamily="34" charset="0"/>
              <a:buChar char="•"/>
            </a:pPr>
            <a:r>
              <a:rPr lang="en-GB" sz="2000" dirty="0">
                <a:solidFill>
                  <a:srgbClr val="E5E3E3"/>
                </a:solidFill>
              </a:rPr>
              <a:t>R</a:t>
            </a:r>
            <a:r>
              <a:rPr lang="en-GB" sz="2000" baseline="-25000" dirty="0">
                <a:solidFill>
                  <a:srgbClr val="E5E3E3"/>
                </a:solidFill>
              </a:rPr>
              <a:t>n</a:t>
            </a:r>
          </a:p>
          <a:p>
            <a:pPr marL="342900" indent="-342900">
              <a:buFont typeface="Arial" panose="020B0604020202020204" pitchFamily="34" charset="0"/>
              <a:buChar char="•"/>
            </a:pPr>
            <a:r>
              <a:rPr lang="en-GB" sz="2000" dirty="0">
                <a:solidFill>
                  <a:srgbClr val="E5E3E3"/>
                </a:solidFill>
              </a:rPr>
              <a:t>VPD</a:t>
            </a:r>
          </a:p>
          <a:p>
            <a:pPr marL="342900" indent="-342900">
              <a:buFont typeface="Arial" panose="020B0604020202020204" pitchFamily="34" charset="0"/>
              <a:buChar char="•"/>
            </a:pPr>
            <a:r>
              <a:rPr lang="en-GB" sz="2000" dirty="0">
                <a:solidFill>
                  <a:srgbClr val="E5E3E3"/>
                </a:solidFill>
              </a:rPr>
              <a:t>T</a:t>
            </a:r>
            <a:r>
              <a:rPr lang="en-GB" sz="2000" baseline="-25000" dirty="0">
                <a:solidFill>
                  <a:srgbClr val="E5E3E3"/>
                </a:solidFill>
              </a:rPr>
              <a:t>a</a:t>
            </a:r>
            <a:endParaRPr lang="en-GB" sz="2000" dirty="0">
              <a:solidFill>
                <a:srgbClr val="E5E3E3"/>
              </a:solidFill>
            </a:endParaRPr>
          </a:p>
          <a:p>
            <a:pPr marL="342900" indent="-342900">
              <a:buFont typeface="Arial" panose="020B0604020202020204" pitchFamily="34" charset="0"/>
              <a:buChar char="•"/>
            </a:pPr>
            <a:r>
              <a:rPr lang="en-GB" sz="2000" dirty="0" err="1">
                <a:solidFill>
                  <a:srgbClr val="E5E3E3"/>
                </a:solidFill>
              </a:rPr>
              <a:t>T</a:t>
            </a:r>
            <a:r>
              <a:rPr lang="en-GB" sz="2000" baseline="-25000" dirty="0" err="1">
                <a:solidFill>
                  <a:srgbClr val="E5E3E3"/>
                </a:solidFill>
              </a:rPr>
              <a:t>a,day</a:t>
            </a:r>
            <a:r>
              <a:rPr lang="en-GB" sz="2000" dirty="0">
                <a:solidFill>
                  <a:srgbClr val="E5E3E3"/>
                </a:solidFill>
              </a:rPr>
              <a:t>, </a:t>
            </a:r>
            <a:r>
              <a:rPr lang="en-GB" sz="2000" dirty="0" err="1">
                <a:solidFill>
                  <a:srgbClr val="E5E3E3"/>
                </a:solidFill>
              </a:rPr>
              <a:t>T</a:t>
            </a:r>
            <a:r>
              <a:rPr lang="en-GB" sz="2000" baseline="-25000" dirty="0" err="1">
                <a:solidFill>
                  <a:srgbClr val="E5E3E3"/>
                </a:solidFill>
              </a:rPr>
              <a:t>a,night</a:t>
            </a:r>
            <a:endParaRPr lang="en-GB" sz="2000" dirty="0">
              <a:solidFill>
                <a:srgbClr val="E5E3E3"/>
              </a:solidFill>
            </a:endParaRPr>
          </a:p>
          <a:p>
            <a:pPr marL="342900" indent="-342900">
              <a:buFont typeface="Arial" panose="020B0604020202020204" pitchFamily="34" charset="0"/>
              <a:buChar char="•"/>
            </a:pPr>
            <a:r>
              <a:rPr lang="en-GB" sz="2000" dirty="0">
                <a:solidFill>
                  <a:srgbClr val="E5E3E3"/>
                </a:solidFill>
              </a:rPr>
              <a:t>q</a:t>
            </a:r>
          </a:p>
          <a:p>
            <a:pPr marL="342900" indent="-342900">
              <a:buFont typeface="Arial" panose="020B0604020202020204" pitchFamily="34" charset="0"/>
              <a:buChar char="•"/>
            </a:pPr>
            <a:r>
              <a:rPr lang="en-GB" sz="2000" dirty="0">
                <a:solidFill>
                  <a:srgbClr val="E5E3E3"/>
                </a:solidFill>
              </a:rPr>
              <a:t>RH</a:t>
            </a:r>
          </a:p>
          <a:p>
            <a:pPr marL="342900" indent="-342900">
              <a:buFont typeface="Arial" panose="020B0604020202020204" pitchFamily="34" charset="0"/>
              <a:buChar char="•"/>
            </a:pPr>
            <a:r>
              <a:rPr lang="en-GB" sz="2000" dirty="0">
                <a:solidFill>
                  <a:srgbClr val="E5E3E3"/>
                </a:solidFill>
              </a:rPr>
              <a:t>[CO</a:t>
            </a:r>
            <a:r>
              <a:rPr lang="en-GB" sz="2000" baseline="-25000" dirty="0">
                <a:solidFill>
                  <a:srgbClr val="E5E3E3"/>
                </a:solidFill>
              </a:rPr>
              <a:t>2</a:t>
            </a:r>
            <a:r>
              <a:rPr lang="en-GB" sz="2000" dirty="0">
                <a:solidFill>
                  <a:srgbClr val="E5E3E3"/>
                </a:solidFill>
              </a:rPr>
              <a:t>]</a:t>
            </a:r>
          </a:p>
          <a:p>
            <a:pPr marL="342900" indent="-342900">
              <a:buFont typeface="Arial" panose="020B0604020202020204" pitchFamily="34" charset="0"/>
              <a:buChar char="•"/>
            </a:pPr>
            <a:r>
              <a:rPr lang="en-GB" sz="2000" dirty="0">
                <a:solidFill>
                  <a:srgbClr val="E5E3E3"/>
                </a:solidFill>
              </a:rPr>
              <a:t>θ/</a:t>
            </a:r>
            <a:r>
              <a:rPr lang="en-GB" sz="2000" dirty="0" err="1">
                <a:solidFill>
                  <a:srgbClr val="E5E3E3"/>
                </a:solidFill>
              </a:rPr>
              <a:t>SM</a:t>
            </a:r>
            <a:r>
              <a:rPr lang="en-GB" sz="2000" baseline="-25000" dirty="0" err="1">
                <a:solidFill>
                  <a:srgbClr val="E5E3E3"/>
                </a:solidFill>
              </a:rPr>
              <a:t>a</a:t>
            </a:r>
            <a:endParaRPr lang="en-GB" sz="2000" dirty="0">
              <a:solidFill>
                <a:srgbClr val="E5E3E3"/>
              </a:solidFill>
            </a:endParaRPr>
          </a:p>
          <a:p>
            <a:pPr marL="342900" indent="-342900">
              <a:buFont typeface="Arial" panose="020B0604020202020204" pitchFamily="34" charset="0"/>
              <a:buChar char="•"/>
            </a:pPr>
            <a:r>
              <a:rPr lang="en-GB" sz="2000" dirty="0">
                <a:solidFill>
                  <a:srgbClr val="E5E3E3"/>
                </a:solidFill>
              </a:rPr>
              <a:t>VOD</a:t>
            </a:r>
          </a:p>
          <a:p>
            <a:pPr marL="342900" indent="-342900">
              <a:buFont typeface="Arial" panose="020B0604020202020204" pitchFamily="34" charset="0"/>
              <a:buChar char="•"/>
            </a:pPr>
            <a:r>
              <a:rPr lang="en-GB" sz="2000" dirty="0">
                <a:solidFill>
                  <a:srgbClr val="72B582"/>
                </a:solidFill>
              </a:rPr>
              <a:t>LAI</a:t>
            </a:r>
          </a:p>
          <a:p>
            <a:pPr marL="342900" indent="-342900">
              <a:buFont typeface="Arial" panose="020B0604020202020204" pitchFamily="34" charset="0"/>
              <a:buChar char="•"/>
            </a:pPr>
            <a:r>
              <a:rPr lang="en-GB" sz="2000" dirty="0">
                <a:solidFill>
                  <a:srgbClr val="E5E3E3"/>
                </a:solidFill>
              </a:rPr>
              <a:t>PAR</a:t>
            </a:r>
          </a:p>
          <a:p>
            <a:pPr marL="342900" indent="-342900">
              <a:buFont typeface="Arial" panose="020B0604020202020204" pitchFamily="34" charset="0"/>
              <a:buChar char="•"/>
            </a:pPr>
            <a:r>
              <a:rPr lang="en-GB" sz="2000" dirty="0">
                <a:solidFill>
                  <a:srgbClr val="E5E3E3"/>
                </a:solidFill>
              </a:rPr>
              <a:t>FPAR/NDVI</a:t>
            </a:r>
          </a:p>
          <a:p>
            <a:pPr marL="342900" indent="-342900">
              <a:buFont typeface="Arial" panose="020B0604020202020204" pitchFamily="34" charset="0"/>
              <a:buChar char="•"/>
            </a:pPr>
            <a:r>
              <a:rPr lang="en-GB" sz="2000" dirty="0">
                <a:solidFill>
                  <a:srgbClr val="72B582"/>
                </a:solidFill>
              </a:rPr>
              <a:t>SIF</a:t>
            </a:r>
          </a:p>
          <a:p>
            <a:pPr marL="342900" indent="-342900">
              <a:buFont typeface="Arial" panose="020B0604020202020204" pitchFamily="34" charset="0"/>
              <a:buChar char="•"/>
            </a:pPr>
            <a:r>
              <a:rPr lang="en-GB" sz="2000" dirty="0" err="1">
                <a:solidFill>
                  <a:srgbClr val="72B582"/>
                </a:solidFill>
              </a:rPr>
              <a:t>NIR</a:t>
            </a:r>
            <a:r>
              <a:rPr lang="en-GB" sz="2000" baseline="-25000" dirty="0" err="1">
                <a:solidFill>
                  <a:srgbClr val="72B582"/>
                </a:solidFill>
              </a:rPr>
              <a:t>v</a:t>
            </a:r>
            <a:endParaRPr lang="en-GB" sz="2000" dirty="0">
              <a:solidFill>
                <a:srgbClr val="72B582"/>
              </a:solidFill>
            </a:endParaRPr>
          </a:p>
          <a:p>
            <a:pPr marL="342900" indent="-342900">
              <a:buFont typeface="Arial" panose="020B0604020202020204" pitchFamily="34" charset="0"/>
              <a:buChar char="•"/>
            </a:pPr>
            <a:r>
              <a:rPr lang="en-GB" sz="2000" dirty="0">
                <a:solidFill>
                  <a:srgbClr val="72B582"/>
                </a:solidFill>
              </a:rPr>
              <a:t>Land Cover</a:t>
            </a:r>
          </a:p>
          <a:p>
            <a:pPr marL="342900" indent="-342900">
              <a:buFont typeface="Arial" panose="020B0604020202020204" pitchFamily="34" charset="0"/>
              <a:buChar char="•"/>
            </a:pPr>
            <a:r>
              <a:rPr lang="en-GB" sz="2000" dirty="0">
                <a:solidFill>
                  <a:srgbClr val="E5E3E3"/>
                </a:solidFill>
              </a:rPr>
              <a:t>Elevation</a:t>
            </a:r>
          </a:p>
          <a:p>
            <a:pPr marL="342900" indent="-342900">
              <a:buFont typeface="Arial" panose="020B0604020202020204" pitchFamily="34" charset="0"/>
              <a:buChar char="•"/>
            </a:pPr>
            <a:r>
              <a:rPr lang="en-GB" sz="2000" dirty="0">
                <a:solidFill>
                  <a:srgbClr val="72B582"/>
                </a:solidFill>
              </a:rPr>
              <a:t>CI</a:t>
            </a:r>
          </a:p>
          <a:p>
            <a:pPr marL="342900" indent="-342900">
              <a:buFont typeface="Arial" panose="020B0604020202020204" pitchFamily="34" charset="0"/>
              <a:buChar char="•"/>
            </a:pPr>
            <a:r>
              <a:rPr lang="en-GB" sz="2000" dirty="0">
                <a:solidFill>
                  <a:srgbClr val="72B582"/>
                </a:solidFill>
              </a:rPr>
              <a:t>Solar θ</a:t>
            </a:r>
          </a:p>
          <a:p>
            <a:pPr marL="342900" indent="-342900">
              <a:buFont typeface="Arial" panose="020B0604020202020204" pitchFamily="34" charset="0"/>
              <a:buChar char="•"/>
            </a:pPr>
            <a:endParaRPr lang="en-GB" sz="2000" dirty="0">
              <a:solidFill>
                <a:srgbClr val="CEA2A2"/>
              </a:solidFill>
            </a:endParaRPr>
          </a:p>
          <a:p>
            <a:pPr marL="342900" indent="-342900">
              <a:buFont typeface="Arial" panose="020B0604020202020204" pitchFamily="34" charset="0"/>
              <a:buChar char="•"/>
            </a:pPr>
            <a:endParaRPr lang="en-GB" sz="2000" dirty="0">
              <a:solidFill>
                <a:srgbClr val="CEA2A2"/>
              </a:solidFill>
            </a:endParaRPr>
          </a:p>
        </p:txBody>
      </p:sp>
      <p:sp>
        <p:nvSpPr>
          <p:cNvPr id="10" name="Rectangle 9">
            <a:hlinkClick r:id="rId5" action="ppaction://hlinksldjump"/>
            <a:extLst>
              <a:ext uri="{FF2B5EF4-FFF2-40B4-BE49-F238E27FC236}">
                <a16:creationId xmlns:a16="http://schemas.microsoft.com/office/drawing/2014/main" id="{FB61996F-A5F6-ACDA-2113-DA632C373FB7}"/>
              </a:ext>
            </a:extLst>
          </p:cNvPr>
          <p:cNvSpPr/>
          <p:nvPr/>
        </p:nvSpPr>
        <p:spPr>
          <a:xfrm>
            <a:off x="15207454" y="-32869"/>
            <a:ext cx="2133602"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554BB77-DD7A-13CC-7DAB-2A07490C2108}"/>
              </a:ext>
            </a:extLst>
          </p:cNvPr>
          <p:cNvSpPr txBox="1"/>
          <p:nvPr/>
        </p:nvSpPr>
        <p:spPr>
          <a:xfrm>
            <a:off x="4187825" y="4610100"/>
            <a:ext cx="3457576" cy="1015663"/>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SWC based</a:t>
            </a:r>
          </a:p>
          <a:p>
            <a:pPr marL="457200" indent="-457200">
              <a:buSzPct val="150000"/>
              <a:buFont typeface="Arial" panose="020B0604020202020204" pitchFamily="34" charset="0"/>
              <a:buChar char="•"/>
            </a:pPr>
            <a:r>
              <a:rPr lang="en-GB" sz="2000" dirty="0">
                <a:solidFill>
                  <a:srgbClr val="E5E3E3"/>
                </a:solidFill>
              </a:rPr>
              <a:t>SWC and VOD based</a:t>
            </a:r>
          </a:p>
          <a:p>
            <a:pPr marL="457200" indent="-457200">
              <a:buSzPct val="150000"/>
              <a:buFont typeface="Arial" panose="020B0604020202020204" pitchFamily="34" charset="0"/>
              <a:buChar char="•"/>
            </a:pPr>
            <a:r>
              <a:rPr lang="en-GB" sz="2000" dirty="0">
                <a:solidFill>
                  <a:srgbClr val="E5E3E3"/>
                </a:solidFill>
              </a:rPr>
              <a:t>SIF and PAR based</a:t>
            </a:r>
            <a:endParaRPr lang="en-US" sz="2000" dirty="0">
              <a:solidFill>
                <a:srgbClr val="E5E3E3"/>
              </a:solidFill>
            </a:endParaRPr>
          </a:p>
        </p:txBody>
      </p:sp>
      <p:sp>
        <p:nvSpPr>
          <p:cNvPr id="12" name="TextBox 11">
            <a:extLst>
              <a:ext uri="{FF2B5EF4-FFF2-40B4-BE49-F238E27FC236}">
                <a16:creationId xmlns:a16="http://schemas.microsoft.com/office/drawing/2014/main" id="{3210F2AB-4ED2-6246-0D4D-C71C2858EB2B}"/>
              </a:ext>
            </a:extLst>
          </p:cNvPr>
          <p:cNvSpPr txBox="1"/>
          <p:nvPr/>
        </p:nvSpPr>
        <p:spPr>
          <a:xfrm>
            <a:off x="9890125" y="4610100"/>
            <a:ext cx="3457576" cy="1323439"/>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Jarvis-Kumar</a:t>
            </a:r>
          </a:p>
          <a:p>
            <a:pPr marL="457200" indent="-457200">
              <a:buSzPct val="150000"/>
              <a:buFont typeface="Arial" panose="020B0604020202020204" pitchFamily="34" charset="0"/>
              <a:buChar char="•"/>
            </a:pPr>
            <a:r>
              <a:rPr lang="en-GB" sz="2000" dirty="0">
                <a:solidFill>
                  <a:srgbClr val="E5E3E3"/>
                </a:solidFill>
              </a:rPr>
              <a:t>Jarvis-Mu</a:t>
            </a:r>
          </a:p>
          <a:p>
            <a:pPr marL="457200" indent="-457200">
              <a:buSzPct val="150000"/>
              <a:buFont typeface="Arial" panose="020B0604020202020204" pitchFamily="34" charset="0"/>
              <a:buChar char="•"/>
            </a:pPr>
            <a:r>
              <a:rPr lang="en-GB" sz="2000" dirty="0">
                <a:solidFill>
                  <a:srgbClr val="E5E3E3"/>
                </a:solidFill>
              </a:rPr>
              <a:t>Ball-Woodrow-Berry</a:t>
            </a:r>
          </a:p>
          <a:p>
            <a:pPr marL="457200" indent="-457200">
              <a:buSzPct val="150000"/>
              <a:buFont typeface="Arial" panose="020B0604020202020204" pitchFamily="34" charset="0"/>
              <a:buChar char="•"/>
            </a:pPr>
            <a:r>
              <a:rPr lang="en-GB" sz="2000" dirty="0">
                <a:solidFill>
                  <a:srgbClr val="31434A"/>
                </a:solidFill>
              </a:rPr>
              <a:t>Remote sensing</a:t>
            </a:r>
            <a:endParaRPr lang="en-US" sz="2000" dirty="0">
              <a:solidFill>
                <a:srgbClr val="31434A"/>
              </a:solidFill>
            </a:endParaRPr>
          </a:p>
        </p:txBody>
      </p:sp>
      <p:sp>
        <p:nvSpPr>
          <p:cNvPr id="4" name="Rectangle 3">
            <a:hlinkClick r:id="rId6" action="ppaction://hlinksldjump"/>
            <a:extLst>
              <a:ext uri="{FF2B5EF4-FFF2-40B4-BE49-F238E27FC236}">
                <a16:creationId xmlns:a16="http://schemas.microsoft.com/office/drawing/2014/main" id="{9D311058-0E90-74B3-0A4A-F6DB7D9D47ED}"/>
              </a:ext>
            </a:extLst>
          </p:cNvPr>
          <p:cNvSpPr/>
          <p:nvPr/>
        </p:nvSpPr>
        <p:spPr>
          <a:xfrm>
            <a:off x="4156149" y="4610100"/>
            <a:ext cx="3489252" cy="3556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hlinkClick r:id="rId7" action="ppaction://hlinksldjump"/>
            <a:extLst>
              <a:ext uri="{FF2B5EF4-FFF2-40B4-BE49-F238E27FC236}">
                <a16:creationId xmlns:a16="http://schemas.microsoft.com/office/drawing/2014/main" id="{2F3E4892-CFB6-4BB0-3893-D78AC46B7827}"/>
              </a:ext>
            </a:extLst>
          </p:cNvPr>
          <p:cNvSpPr/>
          <p:nvPr/>
        </p:nvSpPr>
        <p:spPr>
          <a:xfrm>
            <a:off x="4187825" y="4916219"/>
            <a:ext cx="3489252" cy="3556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hlinkClick r:id="rId8" action="ppaction://hlinksldjump"/>
            <a:extLst>
              <a:ext uri="{FF2B5EF4-FFF2-40B4-BE49-F238E27FC236}">
                <a16:creationId xmlns:a16="http://schemas.microsoft.com/office/drawing/2014/main" id="{E2CA2158-1951-66E2-7657-E3CEBBB92D2F}"/>
              </a:ext>
            </a:extLst>
          </p:cNvPr>
          <p:cNvSpPr/>
          <p:nvPr/>
        </p:nvSpPr>
        <p:spPr>
          <a:xfrm>
            <a:off x="4156149" y="5304029"/>
            <a:ext cx="3489252" cy="3556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hlinkClick r:id="rId9" action="ppaction://hlinksldjump"/>
            <a:extLst>
              <a:ext uri="{FF2B5EF4-FFF2-40B4-BE49-F238E27FC236}">
                <a16:creationId xmlns:a16="http://schemas.microsoft.com/office/drawing/2014/main" id="{9EFAB641-B636-3DED-1999-C92625E40897}"/>
              </a:ext>
            </a:extLst>
          </p:cNvPr>
          <p:cNvSpPr/>
          <p:nvPr/>
        </p:nvSpPr>
        <p:spPr>
          <a:xfrm>
            <a:off x="9858449" y="4610100"/>
            <a:ext cx="3489252" cy="3556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hlinkClick r:id="rId10" action="ppaction://hlinksldjump"/>
            <a:extLst>
              <a:ext uri="{FF2B5EF4-FFF2-40B4-BE49-F238E27FC236}">
                <a16:creationId xmlns:a16="http://schemas.microsoft.com/office/drawing/2014/main" id="{8BEC1D56-2047-F07B-F3DF-CD156FF3119B}"/>
              </a:ext>
            </a:extLst>
          </p:cNvPr>
          <p:cNvSpPr/>
          <p:nvPr/>
        </p:nvSpPr>
        <p:spPr>
          <a:xfrm>
            <a:off x="9890125" y="4916219"/>
            <a:ext cx="3489252" cy="3556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hlinkClick r:id="rId11" action="ppaction://hlinksldjump"/>
            <a:extLst>
              <a:ext uri="{FF2B5EF4-FFF2-40B4-BE49-F238E27FC236}">
                <a16:creationId xmlns:a16="http://schemas.microsoft.com/office/drawing/2014/main" id="{0C219EF1-31EF-D52C-BCA4-BFDCA4194648}"/>
              </a:ext>
            </a:extLst>
          </p:cNvPr>
          <p:cNvSpPr/>
          <p:nvPr/>
        </p:nvSpPr>
        <p:spPr>
          <a:xfrm>
            <a:off x="9890125" y="5271819"/>
            <a:ext cx="3489252" cy="3556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hlinkClick r:id="rId12" action="ppaction://hlinksldjump"/>
            <a:extLst>
              <a:ext uri="{FF2B5EF4-FFF2-40B4-BE49-F238E27FC236}">
                <a16:creationId xmlns:a16="http://schemas.microsoft.com/office/drawing/2014/main" id="{B97C2893-BC8A-C76E-5DFB-776FB546B3FC}"/>
              </a:ext>
            </a:extLst>
          </p:cNvPr>
          <p:cNvSpPr/>
          <p:nvPr/>
        </p:nvSpPr>
        <p:spPr>
          <a:xfrm>
            <a:off x="9890125" y="5602679"/>
            <a:ext cx="3489252" cy="3556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C7B9B18-5CFA-CA3A-5696-95B26B6B4376}"/>
              </a:ext>
            </a:extLst>
          </p:cNvPr>
          <p:cNvSpPr txBox="1"/>
          <p:nvPr/>
        </p:nvSpPr>
        <p:spPr>
          <a:xfrm>
            <a:off x="14568606" y="1549346"/>
            <a:ext cx="2797693" cy="338554"/>
          </a:xfrm>
          <a:prstGeom prst="rect">
            <a:avLst/>
          </a:prstGeom>
          <a:noFill/>
        </p:spPr>
        <p:txBody>
          <a:bodyPr wrap="square" rtlCol="0">
            <a:spAutoFit/>
          </a:bodyPr>
          <a:lstStyle/>
          <a:p>
            <a:pPr algn="ctr"/>
            <a:r>
              <a:rPr lang="en-GB" sz="1600" dirty="0"/>
              <a:t>Wang and He (2025)</a:t>
            </a:r>
            <a:endParaRPr lang="en-US" sz="1600" dirty="0"/>
          </a:p>
        </p:txBody>
      </p:sp>
      <p:pic>
        <p:nvPicPr>
          <p:cNvPr id="19" name="Picture 18">
            <a:extLst>
              <a:ext uri="{FF2B5EF4-FFF2-40B4-BE49-F238E27FC236}">
                <a16:creationId xmlns:a16="http://schemas.microsoft.com/office/drawing/2014/main" id="{7C617921-1B58-543F-6714-B7E52ABA1A5A}"/>
              </a:ext>
            </a:extLst>
          </p:cNvPr>
          <p:cNvPicPr>
            <a:picLocks noChangeAspect="1"/>
          </p:cNvPicPr>
          <p:nvPr/>
        </p:nvPicPr>
        <p:blipFill>
          <a:blip r:embed="rId13"/>
          <a:stretch>
            <a:fillRect/>
          </a:stretch>
        </p:blipFill>
        <p:spPr>
          <a:xfrm>
            <a:off x="15247452" y="1887900"/>
            <a:ext cx="1440000" cy="1440000"/>
          </a:xfrm>
          <a:prstGeom prst="rect">
            <a:avLst/>
          </a:prstGeom>
        </p:spPr>
      </p:pic>
      <p:sp>
        <p:nvSpPr>
          <p:cNvPr id="20" name="TextBox 19">
            <a:extLst>
              <a:ext uri="{FF2B5EF4-FFF2-40B4-BE49-F238E27FC236}">
                <a16:creationId xmlns:a16="http://schemas.microsoft.com/office/drawing/2014/main" id="{5008D51D-30B4-E4DF-613F-C35A29F68D0D}"/>
              </a:ext>
            </a:extLst>
          </p:cNvPr>
          <p:cNvSpPr txBox="1"/>
          <p:nvPr/>
        </p:nvSpPr>
        <p:spPr>
          <a:xfrm>
            <a:off x="14615057" y="3327675"/>
            <a:ext cx="2797693" cy="338554"/>
          </a:xfrm>
          <a:prstGeom prst="rect">
            <a:avLst/>
          </a:prstGeom>
          <a:noFill/>
        </p:spPr>
        <p:txBody>
          <a:bodyPr wrap="square" rtlCol="0">
            <a:spAutoFit/>
          </a:bodyPr>
          <a:lstStyle/>
          <a:p>
            <a:pPr algn="ctr"/>
            <a:r>
              <a:rPr lang="en-GB" sz="1600" dirty="0"/>
              <a:t>Shan et al. (2021)</a:t>
            </a:r>
            <a:endParaRPr lang="en-US" sz="1600" dirty="0"/>
          </a:p>
        </p:txBody>
      </p:sp>
      <p:pic>
        <p:nvPicPr>
          <p:cNvPr id="22" name="Picture 21">
            <a:extLst>
              <a:ext uri="{FF2B5EF4-FFF2-40B4-BE49-F238E27FC236}">
                <a16:creationId xmlns:a16="http://schemas.microsoft.com/office/drawing/2014/main" id="{A1976860-6062-7440-AC58-99052E419A14}"/>
              </a:ext>
            </a:extLst>
          </p:cNvPr>
          <p:cNvPicPr>
            <a:picLocks noChangeAspect="1"/>
          </p:cNvPicPr>
          <p:nvPr/>
        </p:nvPicPr>
        <p:blipFill>
          <a:blip r:embed="rId14"/>
          <a:stretch>
            <a:fillRect/>
          </a:stretch>
        </p:blipFill>
        <p:spPr>
          <a:xfrm>
            <a:off x="15247452" y="3666229"/>
            <a:ext cx="1440000" cy="1440000"/>
          </a:xfrm>
          <a:prstGeom prst="rect">
            <a:avLst/>
          </a:prstGeom>
        </p:spPr>
      </p:pic>
    </p:spTree>
    <p:extLst>
      <p:ext uri="{BB962C8B-B14F-4D97-AF65-F5344CB8AC3E}">
        <p14:creationId xmlns:p14="http://schemas.microsoft.com/office/powerpoint/2010/main" val="25055264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9" name="Picture 738">
            <a:extLst>
              <a:ext uri="{FF2B5EF4-FFF2-40B4-BE49-F238E27FC236}">
                <a16:creationId xmlns:a16="http://schemas.microsoft.com/office/drawing/2014/main" id="{C6572DAB-0588-3007-26A6-6B090477FEF7}"/>
              </a:ext>
            </a:extLst>
          </p:cNvPr>
          <p:cNvPicPr>
            <a:picLocks noChangeAspect="1"/>
          </p:cNvPicPr>
          <p:nvPr/>
        </p:nvPicPr>
        <p:blipFill>
          <a:blip r:embed="rId2"/>
          <a:stretch>
            <a:fillRect/>
          </a:stretch>
        </p:blipFill>
        <p:spPr>
          <a:xfrm>
            <a:off x="4851619" y="1472760"/>
            <a:ext cx="7638611" cy="7638611"/>
          </a:xfrm>
          <a:prstGeom prst="rect">
            <a:avLst/>
          </a:prstGeom>
        </p:spPr>
      </p:pic>
      <p:sp>
        <p:nvSpPr>
          <p:cNvPr id="742" name="Rectangle 741">
            <a:hlinkClick r:id="" action="ppaction://hlinkshowjump?jump=lastslideviewed"/>
            <a:extLst>
              <a:ext uri="{FF2B5EF4-FFF2-40B4-BE49-F238E27FC236}">
                <a16:creationId xmlns:a16="http://schemas.microsoft.com/office/drawing/2014/main" id="{28E0A2A8-6B95-E285-898C-75B3BEC85375}"/>
              </a:ext>
            </a:extLst>
          </p:cNvPr>
          <p:cNvSpPr/>
          <p:nvPr/>
        </p:nvSpPr>
        <p:spPr>
          <a:xfrm>
            <a:off x="0" y="0"/>
            <a:ext cx="12815757"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3" name="Rectangle 742">
            <a:hlinkClick r:id="rId3" action="ppaction://hlinksldjump"/>
            <a:extLst>
              <a:ext uri="{FF2B5EF4-FFF2-40B4-BE49-F238E27FC236}">
                <a16:creationId xmlns:a16="http://schemas.microsoft.com/office/drawing/2014/main" id="{30D826F0-E6D9-21F0-6B61-782413525F1A}"/>
              </a:ext>
            </a:extLst>
          </p:cNvPr>
          <p:cNvSpPr/>
          <p:nvPr/>
        </p:nvSpPr>
        <p:spPr>
          <a:xfrm>
            <a:off x="12815757" y="-33368"/>
            <a:ext cx="2398843"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4" name="Rectangle 743">
            <a:hlinkClick r:id="rId4" action="ppaction://hlinksldjump"/>
            <a:extLst>
              <a:ext uri="{FF2B5EF4-FFF2-40B4-BE49-F238E27FC236}">
                <a16:creationId xmlns:a16="http://schemas.microsoft.com/office/drawing/2014/main" id="{1F79F859-994F-E4BE-8107-97FFF237A00E}"/>
              </a:ext>
            </a:extLst>
          </p:cNvPr>
          <p:cNvSpPr/>
          <p:nvPr/>
        </p:nvSpPr>
        <p:spPr>
          <a:xfrm>
            <a:off x="15207454" y="-32869"/>
            <a:ext cx="2133602"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3436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11C3A-36D2-0377-E0E6-59CE6230E835}"/>
            </a:ext>
          </a:extLst>
        </p:cNvPr>
        <p:cNvGrpSpPr/>
        <p:nvPr/>
      </p:nvGrpSpPr>
      <p:grpSpPr>
        <a:xfrm>
          <a:off x="0" y="0"/>
          <a:ext cx="0" cy="0"/>
          <a:chOff x="0" y="0"/>
          <a:chExt cx="0" cy="0"/>
        </a:xfrm>
      </p:grpSpPr>
      <p:sp>
        <p:nvSpPr>
          <p:cNvPr id="4" name="Rectangle 19">
            <a:extLst>
              <a:ext uri="{FF2B5EF4-FFF2-40B4-BE49-F238E27FC236}">
                <a16:creationId xmlns:a16="http://schemas.microsoft.com/office/drawing/2014/main" id="{8B51FE63-A3C2-8369-5BE9-90B02585E726}"/>
              </a:ext>
            </a:extLst>
          </p:cNvPr>
          <p:cNvSpPr txBox="1">
            <a:spLocks noChangeArrowheads="1"/>
          </p:cNvSpPr>
          <p:nvPr/>
        </p:nvSpPr>
        <p:spPr bwMode="auto">
          <a:xfrm>
            <a:off x="178715" y="4391996"/>
            <a:ext cx="16778196" cy="1473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5104" tIns="62553" rIns="125104" bIns="62553" numCol="1" anchor="b" anchorCtr="0" compatLnSpc="1">
            <a:prstTxWarp prst="textNoShape">
              <a:avLst/>
            </a:prstTxWarp>
            <a:spAutoFit/>
          </a:bodyPr>
          <a:lstStyle/>
          <a:p>
            <a:pPr defTabSz="1251108">
              <a:defRPr/>
            </a:pPr>
            <a:r>
              <a:rPr lang="en-GB" sz="4378" b="1" dirty="0">
                <a:solidFill>
                  <a:schemeClr val="bg1"/>
                </a:solidFill>
                <a:latin typeface="Arial" panose="020B0604020202020204" pitchFamily="34" charset="0"/>
                <a:ea typeface="+mj-ea"/>
                <a:cs typeface="Arial" panose="020B0604020202020204" pitchFamily="34" charset="0"/>
              </a:rPr>
              <a:t>ESA CCI Land Evaporation: Towards a long-term consistent satellite-based global evaporation dataset</a:t>
            </a:r>
          </a:p>
        </p:txBody>
      </p:sp>
      <p:sp>
        <p:nvSpPr>
          <p:cNvPr id="7" name="Text Box 24">
            <a:extLst>
              <a:ext uri="{FF2B5EF4-FFF2-40B4-BE49-F238E27FC236}">
                <a16:creationId xmlns:a16="http://schemas.microsoft.com/office/drawing/2014/main" id="{614DC4EC-3FCE-EB36-3C41-90A612BC617C}"/>
              </a:ext>
            </a:extLst>
          </p:cNvPr>
          <p:cNvSpPr txBox="1">
            <a:spLocks noChangeArrowheads="1"/>
          </p:cNvSpPr>
          <p:nvPr/>
        </p:nvSpPr>
        <p:spPr bwMode="auto">
          <a:xfrm>
            <a:off x="9809150" y="7423009"/>
            <a:ext cx="7267385" cy="354296"/>
          </a:xfrm>
          <a:prstGeom prst="rect">
            <a:avLst/>
          </a:prstGeom>
          <a:noFill/>
          <a:ln>
            <a:noFill/>
          </a:ln>
          <a:effectLst/>
        </p:spPr>
        <p:txBody>
          <a:bodyPr wrap="square">
            <a:spAutoFit/>
          </a:bodyPr>
          <a:lstStyle/>
          <a:p>
            <a:pPr algn="r"/>
            <a:r>
              <a:rPr lang="en-GB" sz="1702" dirty="0">
                <a:solidFill>
                  <a:schemeClr val="bg1"/>
                </a:solidFill>
                <a:latin typeface="Arial" panose="020B0604020202020204" pitchFamily="34" charset="0"/>
                <a:cs typeface="Arial" panose="020B0604020202020204" pitchFamily="34" charset="0"/>
              </a:rPr>
              <a:t> </a:t>
            </a:r>
          </a:p>
        </p:txBody>
      </p:sp>
      <p:sp>
        <p:nvSpPr>
          <p:cNvPr id="8" name="Text Box 25">
            <a:extLst>
              <a:ext uri="{FF2B5EF4-FFF2-40B4-BE49-F238E27FC236}">
                <a16:creationId xmlns:a16="http://schemas.microsoft.com/office/drawing/2014/main" id="{DABDFDBB-7856-93E4-B088-B1434CB6A6E4}"/>
              </a:ext>
            </a:extLst>
          </p:cNvPr>
          <p:cNvSpPr txBox="1">
            <a:spLocks noChangeArrowheads="1"/>
          </p:cNvSpPr>
          <p:nvPr/>
        </p:nvSpPr>
        <p:spPr bwMode="auto">
          <a:xfrm>
            <a:off x="9809115" y="8361021"/>
            <a:ext cx="7267419" cy="354296"/>
          </a:xfrm>
          <a:prstGeom prst="rect">
            <a:avLst/>
          </a:prstGeom>
          <a:noFill/>
          <a:ln>
            <a:noFill/>
          </a:ln>
          <a:effectLst/>
        </p:spPr>
        <p:txBody>
          <a:bodyPr wrap="square">
            <a:spAutoFit/>
          </a:bodyPr>
          <a:lstStyle/>
          <a:p>
            <a:pPr algn="r"/>
            <a:r>
              <a:rPr lang="en-GB" sz="1702" dirty="0">
                <a:solidFill>
                  <a:schemeClr val="bg1"/>
                </a:solidFill>
                <a:latin typeface="Arial" panose="020B0604020202020204" pitchFamily="34" charset="0"/>
                <a:cs typeface="Arial" panose="020B0604020202020204" pitchFamily="34" charset="0"/>
              </a:rPr>
              <a:t> </a:t>
            </a:r>
          </a:p>
        </p:txBody>
      </p:sp>
      <p:sp>
        <p:nvSpPr>
          <p:cNvPr id="2" name="Text Box 99">
            <a:extLst>
              <a:ext uri="{FF2B5EF4-FFF2-40B4-BE49-F238E27FC236}">
                <a16:creationId xmlns:a16="http://schemas.microsoft.com/office/drawing/2014/main" id="{3C9FD0EB-2430-09E0-1907-E802B2C3EF92}"/>
              </a:ext>
            </a:extLst>
          </p:cNvPr>
          <p:cNvSpPr/>
          <p:nvPr/>
        </p:nvSpPr>
        <p:spPr>
          <a:xfrm>
            <a:off x="10520907" y="7623384"/>
            <a:ext cx="6738522" cy="3078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1702" dirty="0">
              <a:latin typeface="Arial" panose="020B0604020202020204" pitchFamily="34" charset="0"/>
              <a:cs typeface="Arial" panose="020B0604020202020204" pitchFamily="34" charset="0"/>
            </a:endParaRPr>
          </a:p>
        </p:txBody>
      </p:sp>
      <p:sp>
        <p:nvSpPr>
          <p:cNvPr id="3" name="Rectangle 2">
            <a:hlinkClick r:id="rId3" action="ppaction://hlinksldjump"/>
            <a:extLst>
              <a:ext uri="{FF2B5EF4-FFF2-40B4-BE49-F238E27FC236}">
                <a16:creationId xmlns:a16="http://schemas.microsoft.com/office/drawing/2014/main" id="{17530C3A-62DA-F46A-81A5-76B179F54EC1}"/>
              </a:ext>
            </a:extLst>
          </p:cNvPr>
          <p:cNvSpPr/>
          <p:nvPr/>
        </p:nvSpPr>
        <p:spPr>
          <a:xfrm>
            <a:off x="15207454" y="-32869"/>
            <a:ext cx="2133602"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D73AE4E-1DB2-F32A-3006-3886518E4879}"/>
              </a:ext>
            </a:extLst>
          </p:cNvPr>
          <p:cNvSpPr txBox="1"/>
          <p:nvPr/>
        </p:nvSpPr>
        <p:spPr>
          <a:xfrm>
            <a:off x="246112" y="5812730"/>
            <a:ext cx="16643402" cy="511615"/>
          </a:xfrm>
          <a:prstGeom prst="rect">
            <a:avLst/>
          </a:prstGeom>
          <a:noFill/>
        </p:spPr>
        <p:txBody>
          <a:bodyPr wrap="square" rtlCol="0">
            <a:spAutoFit/>
          </a:bodyPr>
          <a:lstStyle/>
          <a:p>
            <a:pPr algn="l">
              <a:lnSpc>
                <a:spcPct val="120000"/>
              </a:lnSpc>
            </a:pPr>
            <a:r>
              <a:rPr lang="en-GB" sz="2500" dirty="0">
                <a:solidFill>
                  <a:schemeClr val="bg1"/>
                </a:solidFill>
                <a:latin typeface="+mj-lt"/>
              </a:rPr>
              <a:t>Kwint Delbare, Oscar M. Baez-Villanueva, Diego G. Miralles and the ESA CCI E Consortium</a:t>
            </a:r>
            <a:endParaRPr lang="en-US" sz="2500" dirty="0">
              <a:solidFill>
                <a:schemeClr val="bg1"/>
              </a:solidFill>
              <a:latin typeface="+mj-lt"/>
            </a:endParaRPr>
          </a:p>
        </p:txBody>
      </p:sp>
    </p:spTree>
    <p:extLst>
      <p:ext uri="{BB962C8B-B14F-4D97-AF65-F5344CB8AC3E}">
        <p14:creationId xmlns:p14="http://schemas.microsoft.com/office/powerpoint/2010/main" val="13606990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E1CF2-BDAB-0D08-F313-E3E356E3A7FF}"/>
              </a:ext>
            </a:extLst>
          </p:cNvPr>
          <p:cNvSpPr>
            <a:spLocks noGrp="1"/>
          </p:cNvSpPr>
          <p:nvPr>
            <p:ph type="title"/>
          </p:nvPr>
        </p:nvSpPr>
        <p:spPr/>
        <p:txBody>
          <a:bodyPr/>
          <a:lstStyle/>
          <a:p>
            <a:r>
              <a:rPr lang="en-GB" dirty="0"/>
              <a:t>Project overview</a:t>
            </a:r>
            <a:endParaRPr lang="en-US" dirty="0"/>
          </a:p>
        </p:txBody>
      </p:sp>
      <p:pic>
        <p:nvPicPr>
          <p:cNvPr id="6" name="Picture 5">
            <a:extLst>
              <a:ext uri="{FF2B5EF4-FFF2-40B4-BE49-F238E27FC236}">
                <a16:creationId xmlns:a16="http://schemas.microsoft.com/office/drawing/2014/main" id="{67705206-B820-4757-6734-8AE4B661D0CB}"/>
              </a:ext>
            </a:extLst>
          </p:cNvPr>
          <p:cNvPicPr>
            <a:picLocks noChangeAspect="1"/>
          </p:cNvPicPr>
          <p:nvPr/>
        </p:nvPicPr>
        <p:blipFill>
          <a:blip r:embed="rId2"/>
          <a:srcRect l="18293" t="20744" r="1868" b="11054"/>
          <a:stretch>
            <a:fillRect/>
          </a:stretch>
        </p:blipFill>
        <p:spPr>
          <a:xfrm>
            <a:off x="311479" y="2168433"/>
            <a:ext cx="12764271" cy="6133271"/>
          </a:xfrm>
          <a:prstGeom prst="rect">
            <a:avLst/>
          </a:prstGeom>
        </p:spPr>
      </p:pic>
      <p:pic>
        <p:nvPicPr>
          <p:cNvPr id="16" name="Picture 15">
            <a:hlinkClick r:id="rId3" action="ppaction://hlinksldjump"/>
            <a:extLst>
              <a:ext uri="{FF2B5EF4-FFF2-40B4-BE49-F238E27FC236}">
                <a16:creationId xmlns:a16="http://schemas.microsoft.com/office/drawing/2014/main" id="{94F2F8A6-6250-FBB0-E8BD-8C997E4B83E1}"/>
              </a:ext>
            </a:extLst>
          </p:cNvPr>
          <p:cNvPicPr>
            <a:picLocks noChangeAspect="1"/>
          </p:cNvPicPr>
          <p:nvPr/>
        </p:nvPicPr>
        <p:blipFill>
          <a:blip r:embed="rId4"/>
          <a:srcRect l="31322" r="31287" b="66893"/>
          <a:stretch>
            <a:fillRect/>
          </a:stretch>
        </p:blipFill>
        <p:spPr>
          <a:xfrm>
            <a:off x="2651760" y="2704011"/>
            <a:ext cx="870064" cy="914400"/>
          </a:xfrm>
          <a:prstGeom prst="ellipse">
            <a:avLst/>
          </a:prstGeom>
        </p:spPr>
      </p:pic>
      <p:sp>
        <p:nvSpPr>
          <p:cNvPr id="17" name="Rectangle 16">
            <a:hlinkClick r:id="rId5" action="ppaction://hlinksldjump"/>
            <a:extLst>
              <a:ext uri="{FF2B5EF4-FFF2-40B4-BE49-F238E27FC236}">
                <a16:creationId xmlns:a16="http://schemas.microsoft.com/office/drawing/2014/main" id="{83A73945-B521-6DD8-52C6-F887524D511F}"/>
              </a:ext>
            </a:extLst>
          </p:cNvPr>
          <p:cNvSpPr/>
          <p:nvPr/>
        </p:nvSpPr>
        <p:spPr>
          <a:xfrm>
            <a:off x="12815757" y="-33368"/>
            <a:ext cx="2369120"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hlinkClick r:id="rId6" action="ppaction://hlinksldjump"/>
            <a:extLst>
              <a:ext uri="{FF2B5EF4-FFF2-40B4-BE49-F238E27FC236}">
                <a16:creationId xmlns:a16="http://schemas.microsoft.com/office/drawing/2014/main" id="{71462C7E-9C68-1797-C598-FD0F6B16AACC}"/>
              </a:ext>
            </a:extLst>
          </p:cNvPr>
          <p:cNvPicPr>
            <a:picLocks noChangeAspect="1"/>
          </p:cNvPicPr>
          <p:nvPr/>
        </p:nvPicPr>
        <p:blipFill>
          <a:blip r:embed="rId4"/>
          <a:srcRect t="22640" r="59538" b="45560"/>
          <a:stretch>
            <a:fillRect/>
          </a:stretch>
        </p:blipFill>
        <p:spPr>
          <a:xfrm>
            <a:off x="4482012" y="3429000"/>
            <a:ext cx="980248" cy="914400"/>
          </a:xfrm>
          <a:prstGeom prst="ellipse">
            <a:avLst/>
          </a:prstGeom>
        </p:spPr>
      </p:pic>
      <p:sp>
        <p:nvSpPr>
          <p:cNvPr id="18" name="Rectangle 17">
            <a:hlinkClick r:id="rId7" action="ppaction://hlinksldjump"/>
            <a:extLst>
              <a:ext uri="{FF2B5EF4-FFF2-40B4-BE49-F238E27FC236}">
                <a16:creationId xmlns:a16="http://schemas.microsoft.com/office/drawing/2014/main" id="{C420BA64-7B01-6985-72CB-04791F1E40A5}"/>
              </a:ext>
            </a:extLst>
          </p:cNvPr>
          <p:cNvSpPr/>
          <p:nvPr/>
        </p:nvSpPr>
        <p:spPr>
          <a:xfrm>
            <a:off x="0" y="0"/>
            <a:ext cx="12815757"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hlinkClick r:id="rId8" action="ppaction://hlinksldjump"/>
            <a:extLst>
              <a:ext uri="{FF2B5EF4-FFF2-40B4-BE49-F238E27FC236}">
                <a16:creationId xmlns:a16="http://schemas.microsoft.com/office/drawing/2014/main" id="{6ECF12BD-4EA9-E531-78C6-C742EB41FD44}"/>
              </a:ext>
            </a:extLst>
          </p:cNvPr>
          <p:cNvSpPr/>
          <p:nvPr/>
        </p:nvSpPr>
        <p:spPr>
          <a:xfrm>
            <a:off x="15207454" y="-32869"/>
            <a:ext cx="2133602"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hlinkClick r:id="rId6" action="ppaction://hlinksldjump"/>
            <a:extLst>
              <a:ext uri="{FF2B5EF4-FFF2-40B4-BE49-F238E27FC236}">
                <a16:creationId xmlns:a16="http://schemas.microsoft.com/office/drawing/2014/main" id="{F940EB0D-81FB-4437-95EE-13F68DD5E1F9}"/>
              </a:ext>
            </a:extLst>
          </p:cNvPr>
          <p:cNvPicPr>
            <a:picLocks noChangeAspect="1"/>
          </p:cNvPicPr>
          <p:nvPr/>
        </p:nvPicPr>
        <p:blipFill>
          <a:blip r:embed="rId4"/>
          <a:srcRect t="22640" r="59538" b="45560"/>
          <a:stretch>
            <a:fillRect/>
          </a:stretch>
        </p:blipFill>
        <p:spPr>
          <a:xfrm>
            <a:off x="6348321" y="3429000"/>
            <a:ext cx="980248" cy="914400"/>
          </a:xfrm>
          <a:prstGeom prst="ellipse">
            <a:avLst/>
          </a:prstGeom>
        </p:spPr>
      </p:pic>
      <p:pic>
        <p:nvPicPr>
          <p:cNvPr id="28" name="Picture 27">
            <a:hlinkClick r:id="rId6" action="ppaction://hlinksldjump"/>
            <a:extLst>
              <a:ext uri="{FF2B5EF4-FFF2-40B4-BE49-F238E27FC236}">
                <a16:creationId xmlns:a16="http://schemas.microsoft.com/office/drawing/2014/main" id="{B3260D54-D836-2141-748A-A4AB4901339C}"/>
              </a:ext>
            </a:extLst>
          </p:cNvPr>
          <p:cNvPicPr>
            <a:picLocks noChangeAspect="1"/>
          </p:cNvPicPr>
          <p:nvPr/>
        </p:nvPicPr>
        <p:blipFill>
          <a:blip r:embed="rId4"/>
          <a:srcRect t="22640" r="59538" b="45560"/>
          <a:stretch>
            <a:fillRect/>
          </a:stretch>
        </p:blipFill>
        <p:spPr>
          <a:xfrm>
            <a:off x="8268436" y="3429000"/>
            <a:ext cx="980248" cy="914400"/>
          </a:xfrm>
          <a:prstGeom prst="ellipse">
            <a:avLst/>
          </a:prstGeom>
        </p:spPr>
      </p:pic>
      <p:pic>
        <p:nvPicPr>
          <p:cNvPr id="29" name="Picture 28">
            <a:hlinkClick r:id="rId6" action="ppaction://hlinksldjump"/>
            <a:extLst>
              <a:ext uri="{FF2B5EF4-FFF2-40B4-BE49-F238E27FC236}">
                <a16:creationId xmlns:a16="http://schemas.microsoft.com/office/drawing/2014/main" id="{CB34B392-B00F-564A-3DA1-69512439EB7F}"/>
              </a:ext>
            </a:extLst>
          </p:cNvPr>
          <p:cNvPicPr>
            <a:picLocks noChangeAspect="1"/>
          </p:cNvPicPr>
          <p:nvPr/>
        </p:nvPicPr>
        <p:blipFill>
          <a:blip r:embed="rId4"/>
          <a:srcRect t="22640" r="59538" b="45560"/>
          <a:stretch>
            <a:fillRect/>
          </a:stretch>
        </p:blipFill>
        <p:spPr>
          <a:xfrm>
            <a:off x="10129262" y="3429000"/>
            <a:ext cx="980248" cy="914400"/>
          </a:xfrm>
          <a:prstGeom prst="ellipse">
            <a:avLst/>
          </a:prstGeom>
        </p:spPr>
      </p:pic>
      <p:pic>
        <p:nvPicPr>
          <p:cNvPr id="30" name="Picture 29">
            <a:hlinkClick r:id="rId9" action="ppaction://hlinksldjump"/>
            <a:extLst>
              <a:ext uri="{FF2B5EF4-FFF2-40B4-BE49-F238E27FC236}">
                <a16:creationId xmlns:a16="http://schemas.microsoft.com/office/drawing/2014/main" id="{E817AC5D-75FA-8D06-1D11-4AEC1BF046E4}"/>
              </a:ext>
            </a:extLst>
          </p:cNvPr>
          <p:cNvPicPr>
            <a:picLocks noChangeAspect="1"/>
          </p:cNvPicPr>
          <p:nvPr/>
        </p:nvPicPr>
        <p:blipFill>
          <a:blip r:embed="rId4"/>
          <a:srcRect l="59967" t="22624" r="2530" b="45521"/>
          <a:stretch>
            <a:fillRect/>
          </a:stretch>
        </p:blipFill>
        <p:spPr>
          <a:xfrm>
            <a:off x="6434004" y="5066712"/>
            <a:ext cx="907022" cy="914400"/>
          </a:xfrm>
          <a:prstGeom prst="ellipse">
            <a:avLst/>
          </a:prstGeom>
        </p:spPr>
      </p:pic>
      <p:cxnSp>
        <p:nvCxnSpPr>
          <p:cNvPr id="9" name="Straight Connector 8">
            <a:extLst>
              <a:ext uri="{FF2B5EF4-FFF2-40B4-BE49-F238E27FC236}">
                <a16:creationId xmlns:a16="http://schemas.microsoft.com/office/drawing/2014/main" id="{CBA97DDE-B0AC-EE93-8788-36DD3E74C4FA}"/>
              </a:ext>
            </a:extLst>
          </p:cNvPr>
          <p:cNvCxnSpPr>
            <a:cxnSpLocks/>
          </p:cNvCxnSpPr>
          <p:nvPr/>
        </p:nvCxnSpPr>
        <p:spPr>
          <a:xfrm>
            <a:off x="4571999" y="2717074"/>
            <a:ext cx="0" cy="4898572"/>
          </a:xfrm>
          <a:prstGeom prst="line">
            <a:avLst/>
          </a:prstGeom>
          <a:ln w="76200">
            <a:solidFill>
              <a:srgbClr val="FF0000"/>
            </a:solidFill>
            <a:prstDash val="dash"/>
          </a:ln>
        </p:spPr>
        <p:style>
          <a:lnRef idx="1">
            <a:schemeClr val="accent1"/>
          </a:lnRef>
          <a:fillRef idx="0">
            <a:schemeClr val="accent1"/>
          </a:fillRef>
          <a:effectRef idx="0">
            <a:schemeClr val="accent1"/>
          </a:effectRef>
          <a:fontRef idx="minor">
            <a:schemeClr val="tx1"/>
          </a:fontRef>
        </p:style>
      </p:cxnSp>
      <p:pic>
        <p:nvPicPr>
          <p:cNvPr id="31" name="Picture 30">
            <a:hlinkClick r:id="rId9" action="ppaction://hlinksldjump"/>
            <a:extLst>
              <a:ext uri="{FF2B5EF4-FFF2-40B4-BE49-F238E27FC236}">
                <a16:creationId xmlns:a16="http://schemas.microsoft.com/office/drawing/2014/main" id="{50DB7BDF-DF92-5129-EDB4-855727A30A92}"/>
              </a:ext>
            </a:extLst>
          </p:cNvPr>
          <p:cNvPicPr>
            <a:picLocks noChangeAspect="1"/>
          </p:cNvPicPr>
          <p:nvPr/>
        </p:nvPicPr>
        <p:blipFill>
          <a:blip r:embed="rId4"/>
          <a:srcRect l="59967" t="22624" r="2530" b="45521"/>
          <a:stretch>
            <a:fillRect/>
          </a:stretch>
        </p:blipFill>
        <p:spPr>
          <a:xfrm>
            <a:off x="10158758" y="5071579"/>
            <a:ext cx="907022" cy="914400"/>
          </a:xfrm>
          <a:prstGeom prst="ellipse">
            <a:avLst/>
          </a:prstGeom>
        </p:spPr>
      </p:pic>
      <p:pic>
        <p:nvPicPr>
          <p:cNvPr id="32" name="Picture 31">
            <a:hlinkClick r:id="rId9" action="ppaction://hlinksldjump"/>
            <a:extLst>
              <a:ext uri="{FF2B5EF4-FFF2-40B4-BE49-F238E27FC236}">
                <a16:creationId xmlns:a16="http://schemas.microsoft.com/office/drawing/2014/main" id="{EB34C0C0-8453-0EE2-658E-A65457302272}"/>
              </a:ext>
            </a:extLst>
          </p:cNvPr>
          <p:cNvPicPr>
            <a:picLocks noChangeAspect="1"/>
          </p:cNvPicPr>
          <p:nvPr/>
        </p:nvPicPr>
        <p:blipFill>
          <a:blip r:embed="rId4"/>
          <a:srcRect l="59967" t="22624" r="2530" b="45521"/>
          <a:stretch>
            <a:fillRect/>
          </a:stretch>
        </p:blipFill>
        <p:spPr>
          <a:xfrm>
            <a:off x="11986667" y="5066712"/>
            <a:ext cx="907022" cy="914400"/>
          </a:xfrm>
          <a:prstGeom prst="ellipse">
            <a:avLst/>
          </a:prstGeom>
        </p:spPr>
      </p:pic>
      <p:pic>
        <p:nvPicPr>
          <p:cNvPr id="34" name="Picture 33">
            <a:hlinkClick r:id="rId10" action="ppaction://hlinksldjump"/>
            <a:extLst>
              <a:ext uri="{FF2B5EF4-FFF2-40B4-BE49-F238E27FC236}">
                <a16:creationId xmlns:a16="http://schemas.microsoft.com/office/drawing/2014/main" id="{17EE2E79-C8DB-F4DE-F7D6-C25F3AA9E639}"/>
              </a:ext>
            </a:extLst>
          </p:cNvPr>
          <p:cNvPicPr>
            <a:picLocks noChangeAspect="1"/>
          </p:cNvPicPr>
          <p:nvPr/>
        </p:nvPicPr>
        <p:blipFill>
          <a:blip r:embed="rId4"/>
          <a:srcRect l="1927" t="66709" r="59609" b="1316"/>
          <a:stretch>
            <a:fillRect/>
          </a:stretch>
        </p:blipFill>
        <p:spPr>
          <a:xfrm>
            <a:off x="4503652" y="4294543"/>
            <a:ext cx="926730" cy="914400"/>
          </a:xfrm>
          <a:prstGeom prst="ellipse">
            <a:avLst/>
          </a:prstGeom>
        </p:spPr>
      </p:pic>
      <p:pic>
        <p:nvPicPr>
          <p:cNvPr id="35" name="Picture 34">
            <a:hlinkClick r:id="rId10" action="ppaction://hlinksldjump"/>
            <a:extLst>
              <a:ext uri="{FF2B5EF4-FFF2-40B4-BE49-F238E27FC236}">
                <a16:creationId xmlns:a16="http://schemas.microsoft.com/office/drawing/2014/main" id="{BD0F56FE-B7B1-92DD-C659-DB40AB269464}"/>
              </a:ext>
            </a:extLst>
          </p:cNvPr>
          <p:cNvPicPr>
            <a:picLocks noChangeAspect="1"/>
          </p:cNvPicPr>
          <p:nvPr/>
        </p:nvPicPr>
        <p:blipFill>
          <a:blip r:embed="rId4"/>
          <a:srcRect l="1927" t="66709" r="59609" b="1316"/>
          <a:stretch>
            <a:fillRect/>
          </a:stretch>
        </p:blipFill>
        <p:spPr>
          <a:xfrm>
            <a:off x="6403996" y="4293576"/>
            <a:ext cx="926730" cy="914400"/>
          </a:xfrm>
          <a:prstGeom prst="ellipse">
            <a:avLst/>
          </a:prstGeom>
        </p:spPr>
      </p:pic>
      <p:pic>
        <p:nvPicPr>
          <p:cNvPr id="36" name="Picture 35">
            <a:hlinkClick r:id="rId10" action="ppaction://hlinksldjump"/>
            <a:extLst>
              <a:ext uri="{FF2B5EF4-FFF2-40B4-BE49-F238E27FC236}">
                <a16:creationId xmlns:a16="http://schemas.microsoft.com/office/drawing/2014/main" id="{60FD3094-B07E-3251-BDE8-B4FE275957D5}"/>
              </a:ext>
            </a:extLst>
          </p:cNvPr>
          <p:cNvPicPr>
            <a:picLocks noChangeAspect="1"/>
          </p:cNvPicPr>
          <p:nvPr/>
        </p:nvPicPr>
        <p:blipFill>
          <a:blip r:embed="rId4"/>
          <a:srcRect l="1927" t="66709" r="59609" b="1316"/>
          <a:stretch>
            <a:fillRect/>
          </a:stretch>
        </p:blipFill>
        <p:spPr>
          <a:xfrm>
            <a:off x="8335017" y="4343400"/>
            <a:ext cx="926730" cy="914400"/>
          </a:xfrm>
          <a:prstGeom prst="ellipse">
            <a:avLst/>
          </a:prstGeom>
        </p:spPr>
      </p:pic>
      <p:pic>
        <p:nvPicPr>
          <p:cNvPr id="37" name="Picture 36">
            <a:hlinkClick r:id="rId10" action="ppaction://hlinksldjump"/>
            <a:extLst>
              <a:ext uri="{FF2B5EF4-FFF2-40B4-BE49-F238E27FC236}">
                <a16:creationId xmlns:a16="http://schemas.microsoft.com/office/drawing/2014/main" id="{27BE220B-B648-81D2-1964-A286D7AE44DD}"/>
              </a:ext>
            </a:extLst>
          </p:cNvPr>
          <p:cNvPicPr>
            <a:picLocks noChangeAspect="1"/>
          </p:cNvPicPr>
          <p:nvPr/>
        </p:nvPicPr>
        <p:blipFill>
          <a:blip r:embed="rId4"/>
          <a:srcRect l="1927" t="66709" r="59609" b="1316"/>
          <a:stretch>
            <a:fillRect/>
          </a:stretch>
        </p:blipFill>
        <p:spPr>
          <a:xfrm>
            <a:off x="11976813" y="4293576"/>
            <a:ext cx="926730" cy="914400"/>
          </a:xfrm>
          <a:prstGeom prst="ellipse">
            <a:avLst/>
          </a:prstGeom>
        </p:spPr>
      </p:pic>
      <p:pic>
        <p:nvPicPr>
          <p:cNvPr id="38" name="Picture 37">
            <a:hlinkClick r:id="rId11" action="ppaction://hlinksldjump"/>
            <a:extLst>
              <a:ext uri="{FF2B5EF4-FFF2-40B4-BE49-F238E27FC236}">
                <a16:creationId xmlns:a16="http://schemas.microsoft.com/office/drawing/2014/main" id="{B5C587C4-AD8A-57D6-6AF1-72A30279F426}"/>
              </a:ext>
            </a:extLst>
          </p:cNvPr>
          <p:cNvPicPr>
            <a:picLocks noChangeAspect="1"/>
          </p:cNvPicPr>
          <p:nvPr/>
        </p:nvPicPr>
        <p:blipFill>
          <a:blip r:embed="rId4"/>
          <a:srcRect l="59843" t="66940" r="1859" b="1335"/>
          <a:stretch>
            <a:fillRect/>
          </a:stretch>
        </p:blipFill>
        <p:spPr>
          <a:xfrm>
            <a:off x="6402353" y="5931288"/>
            <a:ext cx="930016" cy="914400"/>
          </a:xfrm>
          <a:prstGeom prst="ellipse">
            <a:avLst/>
          </a:prstGeom>
        </p:spPr>
      </p:pic>
      <p:pic>
        <p:nvPicPr>
          <p:cNvPr id="39" name="Picture 38">
            <a:hlinkClick r:id="rId11" action="ppaction://hlinksldjump"/>
            <a:extLst>
              <a:ext uri="{FF2B5EF4-FFF2-40B4-BE49-F238E27FC236}">
                <a16:creationId xmlns:a16="http://schemas.microsoft.com/office/drawing/2014/main" id="{DEF78BA0-B4CB-EDCB-741F-1614DD7F6BDB}"/>
              </a:ext>
            </a:extLst>
          </p:cNvPr>
          <p:cNvPicPr>
            <a:picLocks noChangeAspect="1"/>
          </p:cNvPicPr>
          <p:nvPr/>
        </p:nvPicPr>
        <p:blipFill>
          <a:blip r:embed="rId4"/>
          <a:srcRect l="59843" t="66940" r="1859" b="1335"/>
          <a:stretch>
            <a:fillRect/>
          </a:stretch>
        </p:blipFill>
        <p:spPr>
          <a:xfrm>
            <a:off x="8303291" y="5931288"/>
            <a:ext cx="930016" cy="914400"/>
          </a:xfrm>
          <a:prstGeom prst="ellipse">
            <a:avLst/>
          </a:prstGeom>
        </p:spPr>
      </p:pic>
      <p:pic>
        <p:nvPicPr>
          <p:cNvPr id="40" name="Picture 39">
            <a:hlinkClick r:id="rId11" action="ppaction://hlinksldjump"/>
            <a:extLst>
              <a:ext uri="{FF2B5EF4-FFF2-40B4-BE49-F238E27FC236}">
                <a16:creationId xmlns:a16="http://schemas.microsoft.com/office/drawing/2014/main" id="{35B0D0D5-3121-7FCE-9D46-6BA70AE1693C}"/>
              </a:ext>
            </a:extLst>
          </p:cNvPr>
          <p:cNvPicPr>
            <a:picLocks noChangeAspect="1"/>
          </p:cNvPicPr>
          <p:nvPr/>
        </p:nvPicPr>
        <p:blipFill>
          <a:blip r:embed="rId4"/>
          <a:srcRect l="59843" t="66940" r="1859" b="1335"/>
          <a:stretch>
            <a:fillRect/>
          </a:stretch>
        </p:blipFill>
        <p:spPr>
          <a:xfrm>
            <a:off x="10147261" y="5931288"/>
            <a:ext cx="930016" cy="914400"/>
          </a:xfrm>
          <a:prstGeom prst="ellipse">
            <a:avLst/>
          </a:prstGeom>
        </p:spPr>
      </p:pic>
      <p:pic>
        <p:nvPicPr>
          <p:cNvPr id="41" name="Picture 40">
            <a:hlinkClick r:id="rId11" action="ppaction://hlinksldjump"/>
            <a:extLst>
              <a:ext uri="{FF2B5EF4-FFF2-40B4-BE49-F238E27FC236}">
                <a16:creationId xmlns:a16="http://schemas.microsoft.com/office/drawing/2014/main" id="{DEBDA6FA-6762-397A-C386-31031251E00A}"/>
              </a:ext>
            </a:extLst>
          </p:cNvPr>
          <p:cNvPicPr>
            <a:picLocks noChangeAspect="1"/>
          </p:cNvPicPr>
          <p:nvPr/>
        </p:nvPicPr>
        <p:blipFill>
          <a:blip r:embed="rId4"/>
          <a:srcRect l="59843" t="66940" r="1859" b="1335"/>
          <a:stretch>
            <a:fillRect/>
          </a:stretch>
        </p:blipFill>
        <p:spPr>
          <a:xfrm>
            <a:off x="11975170" y="5931288"/>
            <a:ext cx="930016" cy="914400"/>
          </a:xfrm>
          <a:prstGeom prst="ellipse">
            <a:avLst/>
          </a:prstGeom>
        </p:spPr>
      </p:pic>
      <p:pic>
        <p:nvPicPr>
          <p:cNvPr id="42" name="Picture 41">
            <a:hlinkClick r:id="rId12" action="ppaction://hlinksldjump"/>
            <a:extLst>
              <a:ext uri="{FF2B5EF4-FFF2-40B4-BE49-F238E27FC236}">
                <a16:creationId xmlns:a16="http://schemas.microsoft.com/office/drawing/2014/main" id="{3A444AC4-EE0D-ADA0-4B1D-FB934742EDD8}"/>
              </a:ext>
            </a:extLst>
          </p:cNvPr>
          <p:cNvPicPr>
            <a:picLocks noChangeAspect="1"/>
          </p:cNvPicPr>
          <p:nvPr/>
        </p:nvPicPr>
        <p:blipFill>
          <a:blip r:embed="rId4"/>
          <a:srcRect l="30831" t="45081" r="30878" b="23494"/>
          <a:stretch>
            <a:fillRect/>
          </a:stretch>
        </p:blipFill>
        <p:spPr>
          <a:xfrm>
            <a:off x="2598790" y="6793437"/>
            <a:ext cx="938754" cy="914400"/>
          </a:xfrm>
          <a:prstGeom prst="ellipse">
            <a:avLst/>
          </a:prstGeom>
        </p:spPr>
      </p:pic>
      <p:pic>
        <p:nvPicPr>
          <p:cNvPr id="43" name="Picture 42">
            <a:hlinkClick r:id="rId12" action="ppaction://hlinksldjump"/>
            <a:extLst>
              <a:ext uri="{FF2B5EF4-FFF2-40B4-BE49-F238E27FC236}">
                <a16:creationId xmlns:a16="http://schemas.microsoft.com/office/drawing/2014/main" id="{D9B53EF9-E830-2262-BEB8-09E8B79E92A6}"/>
              </a:ext>
            </a:extLst>
          </p:cNvPr>
          <p:cNvPicPr>
            <a:picLocks noChangeAspect="1"/>
          </p:cNvPicPr>
          <p:nvPr/>
        </p:nvPicPr>
        <p:blipFill>
          <a:blip r:embed="rId4"/>
          <a:srcRect l="30831" t="45081" r="30878" b="23494"/>
          <a:stretch>
            <a:fillRect/>
          </a:stretch>
        </p:blipFill>
        <p:spPr>
          <a:xfrm>
            <a:off x="11986667" y="6793437"/>
            <a:ext cx="938754" cy="914400"/>
          </a:xfrm>
          <a:prstGeom prst="ellipse">
            <a:avLst/>
          </a:prstGeom>
        </p:spPr>
      </p:pic>
    </p:spTree>
    <p:extLst>
      <p:ext uri="{BB962C8B-B14F-4D97-AF65-F5344CB8AC3E}">
        <p14:creationId xmlns:p14="http://schemas.microsoft.com/office/powerpoint/2010/main" val="21585833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8398F3-CFB1-5D38-2D65-A3A05E3F6F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10F1D0-E570-8CD1-F994-5F33289B5114}"/>
              </a:ext>
            </a:extLst>
          </p:cNvPr>
          <p:cNvSpPr>
            <a:spLocks noGrp="1"/>
          </p:cNvSpPr>
          <p:nvPr>
            <p:ph type="title"/>
          </p:nvPr>
        </p:nvSpPr>
        <p:spPr/>
        <p:txBody>
          <a:bodyPr/>
          <a:lstStyle/>
          <a:p>
            <a:r>
              <a:rPr lang="en-GB" dirty="0"/>
              <a:t>Project overview</a:t>
            </a:r>
            <a:endParaRPr lang="en-US" dirty="0"/>
          </a:p>
        </p:txBody>
      </p:sp>
      <p:pic>
        <p:nvPicPr>
          <p:cNvPr id="6" name="Picture 5">
            <a:extLst>
              <a:ext uri="{FF2B5EF4-FFF2-40B4-BE49-F238E27FC236}">
                <a16:creationId xmlns:a16="http://schemas.microsoft.com/office/drawing/2014/main" id="{DD1B8988-F0DC-A5CE-7851-575ECD8676B4}"/>
              </a:ext>
            </a:extLst>
          </p:cNvPr>
          <p:cNvPicPr>
            <a:picLocks noChangeAspect="1"/>
          </p:cNvPicPr>
          <p:nvPr/>
        </p:nvPicPr>
        <p:blipFill>
          <a:blip r:embed="rId2"/>
          <a:srcRect l="18293" t="20744" r="1868" b="11054"/>
          <a:stretch>
            <a:fillRect/>
          </a:stretch>
        </p:blipFill>
        <p:spPr>
          <a:xfrm>
            <a:off x="311479" y="2168433"/>
            <a:ext cx="12764271" cy="6133271"/>
          </a:xfrm>
          <a:prstGeom prst="rect">
            <a:avLst/>
          </a:prstGeom>
        </p:spPr>
      </p:pic>
      <p:cxnSp>
        <p:nvCxnSpPr>
          <p:cNvPr id="9" name="Straight Connector 8">
            <a:extLst>
              <a:ext uri="{FF2B5EF4-FFF2-40B4-BE49-F238E27FC236}">
                <a16:creationId xmlns:a16="http://schemas.microsoft.com/office/drawing/2014/main" id="{906B3D5A-13E8-FCE8-8536-B3D1E62EF7A9}"/>
              </a:ext>
            </a:extLst>
          </p:cNvPr>
          <p:cNvCxnSpPr>
            <a:cxnSpLocks/>
          </p:cNvCxnSpPr>
          <p:nvPr/>
        </p:nvCxnSpPr>
        <p:spPr>
          <a:xfrm>
            <a:off x="4571999" y="2717074"/>
            <a:ext cx="0" cy="4898572"/>
          </a:xfrm>
          <a:prstGeom prst="line">
            <a:avLst/>
          </a:prstGeom>
          <a:ln w="76200">
            <a:solidFill>
              <a:srgbClr val="FF0000"/>
            </a:solidFill>
            <a:prstDash val="dash"/>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5CFA894-5C54-D2C8-65AB-2F2F26A02621}"/>
              </a:ext>
            </a:extLst>
          </p:cNvPr>
          <p:cNvPicPr>
            <a:picLocks noChangeAspect="1"/>
          </p:cNvPicPr>
          <p:nvPr/>
        </p:nvPicPr>
        <p:blipFill>
          <a:blip r:embed="rId3"/>
          <a:srcRect l="31322" r="31287" b="66893"/>
          <a:stretch>
            <a:fillRect/>
          </a:stretch>
        </p:blipFill>
        <p:spPr>
          <a:xfrm>
            <a:off x="13575115" y="3451690"/>
            <a:ext cx="3263060" cy="3429339"/>
          </a:xfrm>
          <a:prstGeom prst="ellipse">
            <a:avLst/>
          </a:prstGeom>
        </p:spPr>
      </p:pic>
      <p:sp>
        <p:nvSpPr>
          <p:cNvPr id="4" name="Rectangle 3">
            <a:hlinkClick r:id="rId4" action="ppaction://hlinksldjump"/>
            <a:extLst>
              <a:ext uri="{FF2B5EF4-FFF2-40B4-BE49-F238E27FC236}">
                <a16:creationId xmlns:a16="http://schemas.microsoft.com/office/drawing/2014/main" id="{EE2C0AF3-2BC0-AEE9-2D7A-8DF91A6A991F}"/>
              </a:ext>
            </a:extLst>
          </p:cNvPr>
          <p:cNvSpPr/>
          <p:nvPr/>
        </p:nvSpPr>
        <p:spPr>
          <a:xfrm>
            <a:off x="12815757" y="-33368"/>
            <a:ext cx="2369120"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hlinkClick r:id="rId5" action="ppaction://hlinksldjump"/>
            <a:extLst>
              <a:ext uri="{FF2B5EF4-FFF2-40B4-BE49-F238E27FC236}">
                <a16:creationId xmlns:a16="http://schemas.microsoft.com/office/drawing/2014/main" id="{9612147B-E37F-5D63-DE87-19D3160C2239}"/>
              </a:ext>
            </a:extLst>
          </p:cNvPr>
          <p:cNvSpPr/>
          <p:nvPr/>
        </p:nvSpPr>
        <p:spPr>
          <a:xfrm>
            <a:off x="0" y="0"/>
            <a:ext cx="12815757"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hlinkClick r:id="rId6" action="ppaction://hlinksldjump"/>
            <a:extLst>
              <a:ext uri="{FF2B5EF4-FFF2-40B4-BE49-F238E27FC236}">
                <a16:creationId xmlns:a16="http://schemas.microsoft.com/office/drawing/2014/main" id="{16355875-9F7A-0DA8-0644-EA329BBFB89D}"/>
              </a:ext>
            </a:extLst>
          </p:cNvPr>
          <p:cNvSpPr/>
          <p:nvPr/>
        </p:nvSpPr>
        <p:spPr>
          <a:xfrm>
            <a:off x="15207454" y="-32869"/>
            <a:ext cx="2133602"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hlinkClick r:id="rId7" action="ppaction://hlinksldjump"/>
            <a:extLst>
              <a:ext uri="{FF2B5EF4-FFF2-40B4-BE49-F238E27FC236}">
                <a16:creationId xmlns:a16="http://schemas.microsoft.com/office/drawing/2014/main" id="{4CE0D0B7-4F47-97AD-A8CB-86ECADB23E15}"/>
              </a:ext>
            </a:extLst>
          </p:cNvPr>
          <p:cNvPicPr>
            <a:picLocks noChangeAspect="1"/>
          </p:cNvPicPr>
          <p:nvPr/>
        </p:nvPicPr>
        <p:blipFill>
          <a:blip r:embed="rId3"/>
          <a:srcRect t="22640" r="59538" b="45560"/>
          <a:stretch>
            <a:fillRect/>
          </a:stretch>
        </p:blipFill>
        <p:spPr>
          <a:xfrm>
            <a:off x="4482012" y="3429000"/>
            <a:ext cx="980248" cy="914400"/>
          </a:xfrm>
          <a:prstGeom prst="ellipse">
            <a:avLst/>
          </a:prstGeom>
        </p:spPr>
      </p:pic>
      <p:pic>
        <p:nvPicPr>
          <p:cNvPr id="11" name="Picture 10">
            <a:hlinkClick r:id="rId7" action="ppaction://hlinksldjump"/>
            <a:extLst>
              <a:ext uri="{FF2B5EF4-FFF2-40B4-BE49-F238E27FC236}">
                <a16:creationId xmlns:a16="http://schemas.microsoft.com/office/drawing/2014/main" id="{2B03B925-0D8F-4596-8FFD-26C9AB0D0399}"/>
              </a:ext>
            </a:extLst>
          </p:cNvPr>
          <p:cNvPicPr>
            <a:picLocks noChangeAspect="1"/>
          </p:cNvPicPr>
          <p:nvPr/>
        </p:nvPicPr>
        <p:blipFill>
          <a:blip r:embed="rId3"/>
          <a:srcRect t="22640" r="59538" b="45560"/>
          <a:stretch>
            <a:fillRect/>
          </a:stretch>
        </p:blipFill>
        <p:spPr>
          <a:xfrm>
            <a:off x="6348321" y="3429000"/>
            <a:ext cx="980248" cy="914400"/>
          </a:xfrm>
          <a:prstGeom prst="ellipse">
            <a:avLst/>
          </a:prstGeom>
        </p:spPr>
      </p:pic>
      <p:pic>
        <p:nvPicPr>
          <p:cNvPr id="12" name="Picture 11">
            <a:hlinkClick r:id="rId7" action="ppaction://hlinksldjump"/>
            <a:extLst>
              <a:ext uri="{FF2B5EF4-FFF2-40B4-BE49-F238E27FC236}">
                <a16:creationId xmlns:a16="http://schemas.microsoft.com/office/drawing/2014/main" id="{B5FBBFEC-C8AC-7577-1086-02C05961CD0F}"/>
              </a:ext>
            </a:extLst>
          </p:cNvPr>
          <p:cNvPicPr>
            <a:picLocks noChangeAspect="1"/>
          </p:cNvPicPr>
          <p:nvPr/>
        </p:nvPicPr>
        <p:blipFill>
          <a:blip r:embed="rId3"/>
          <a:srcRect t="22640" r="59538" b="45560"/>
          <a:stretch>
            <a:fillRect/>
          </a:stretch>
        </p:blipFill>
        <p:spPr>
          <a:xfrm>
            <a:off x="8268436" y="3429000"/>
            <a:ext cx="980248" cy="914400"/>
          </a:xfrm>
          <a:prstGeom prst="ellipse">
            <a:avLst/>
          </a:prstGeom>
        </p:spPr>
      </p:pic>
      <p:pic>
        <p:nvPicPr>
          <p:cNvPr id="13" name="Picture 12">
            <a:hlinkClick r:id="rId7" action="ppaction://hlinksldjump"/>
            <a:extLst>
              <a:ext uri="{FF2B5EF4-FFF2-40B4-BE49-F238E27FC236}">
                <a16:creationId xmlns:a16="http://schemas.microsoft.com/office/drawing/2014/main" id="{3C4FA3DA-7F2D-2547-D1C2-45D542C837E9}"/>
              </a:ext>
            </a:extLst>
          </p:cNvPr>
          <p:cNvPicPr>
            <a:picLocks noChangeAspect="1"/>
          </p:cNvPicPr>
          <p:nvPr/>
        </p:nvPicPr>
        <p:blipFill>
          <a:blip r:embed="rId3"/>
          <a:srcRect t="22640" r="59538" b="45560"/>
          <a:stretch>
            <a:fillRect/>
          </a:stretch>
        </p:blipFill>
        <p:spPr>
          <a:xfrm>
            <a:off x="10129262" y="3429000"/>
            <a:ext cx="980248" cy="914400"/>
          </a:xfrm>
          <a:prstGeom prst="ellipse">
            <a:avLst/>
          </a:prstGeom>
        </p:spPr>
      </p:pic>
      <p:pic>
        <p:nvPicPr>
          <p:cNvPr id="14" name="Picture 13">
            <a:hlinkClick r:id="rId8" action="ppaction://hlinksldjump"/>
            <a:extLst>
              <a:ext uri="{FF2B5EF4-FFF2-40B4-BE49-F238E27FC236}">
                <a16:creationId xmlns:a16="http://schemas.microsoft.com/office/drawing/2014/main" id="{0850AAF5-C1AE-9513-34E9-74BDC4AC53A2}"/>
              </a:ext>
            </a:extLst>
          </p:cNvPr>
          <p:cNvPicPr>
            <a:picLocks noChangeAspect="1"/>
          </p:cNvPicPr>
          <p:nvPr/>
        </p:nvPicPr>
        <p:blipFill>
          <a:blip r:embed="rId3"/>
          <a:srcRect l="59967" t="22624" r="2530" b="45521"/>
          <a:stretch>
            <a:fillRect/>
          </a:stretch>
        </p:blipFill>
        <p:spPr>
          <a:xfrm>
            <a:off x="6434004" y="5066712"/>
            <a:ext cx="907022" cy="914400"/>
          </a:xfrm>
          <a:prstGeom prst="ellipse">
            <a:avLst/>
          </a:prstGeom>
        </p:spPr>
      </p:pic>
      <p:pic>
        <p:nvPicPr>
          <p:cNvPr id="15" name="Picture 14">
            <a:hlinkClick r:id="rId8" action="ppaction://hlinksldjump"/>
            <a:extLst>
              <a:ext uri="{FF2B5EF4-FFF2-40B4-BE49-F238E27FC236}">
                <a16:creationId xmlns:a16="http://schemas.microsoft.com/office/drawing/2014/main" id="{672E1AC1-F699-C152-D16D-86BB846A9DE9}"/>
              </a:ext>
            </a:extLst>
          </p:cNvPr>
          <p:cNvPicPr>
            <a:picLocks noChangeAspect="1"/>
          </p:cNvPicPr>
          <p:nvPr/>
        </p:nvPicPr>
        <p:blipFill>
          <a:blip r:embed="rId3"/>
          <a:srcRect l="59967" t="22624" r="2530" b="45521"/>
          <a:stretch>
            <a:fillRect/>
          </a:stretch>
        </p:blipFill>
        <p:spPr>
          <a:xfrm>
            <a:off x="10158758" y="5071579"/>
            <a:ext cx="907022" cy="914400"/>
          </a:xfrm>
          <a:prstGeom prst="ellipse">
            <a:avLst/>
          </a:prstGeom>
        </p:spPr>
      </p:pic>
      <p:pic>
        <p:nvPicPr>
          <p:cNvPr id="16" name="Picture 15">
            <a:hlinkClick r:id="rId8" action="ppaction://hlinksldjump"/>
            <a:extLst>
              <a:ext uri="{FF2B5EF4-FFF2-40B4-BE49-F238E27FC236}">
                <a16:creationId xmlns:a16="http://schemas.microsoft.com/office/drawing/2014/main" id="{507F2AAE-32FA-0539-7E79-908887AC19AF}"/>
              </a:ext>
            </a:extLst>
          </p:cNvPr>
          <p:cNvPicPr>
            <a:picLocks noChangeAspect="1"/>
          </p:cNvPicPr>
          <p:nvPr/>
        </p:nvPicPr>
        <p:blipFill>
          <a:blip r:embed="rId3"/>
          <a:srcRect l="59967" t="22624" r="2530" b="45521"/>
          <a:stretch>
            <a:fillRect/>
          </a:stretch>
        </p:blipFill>
        <p:spPr>
          <a:xfrm>
            <a:off x="11986667" y="5066712"/>
            <a:ext cx="907022" cy="914400"/>
          </a:xfrm>
          <a:prstGeom prst="ellipse">
            <a:avLst/>
          </a:prstGeom>
        </p:spPr>
      </p:pic>
      <p:pic>
        <p:nvPicPr>
          <p:cNvPr id="17" name="Picture 16">
            <a:hlinkClick r:id="rId9" action="ppaction://hlinksldjump"/>
            <a:extLst>
              <a:ext uri="{FF2B5EF4-FFF2-40B4-BE49-F238E27FC236}">
                <a16:creationId xmlns:a16="http://schemas.microsoft.com/office/drawing/2014/main" id="{298BECEC-F607-C506-DD56-D444F60B5961}"/>
              </a:ext>
            </a:extLst>
          </p:cNvPr>
          <p:cNvPicPr>
            <a:picLocks noChangeAspect="1"/>
          </p:cNvPicPr>
          <p:nvPr/>
        </p:nvPicPr>
        <p:blipFill>
          <a:blip r:embed="rId3"/>
          <a:srcRect l="1927" t="66709" r="59609" b="1316"/>
          <a:stretch>
            <a:fillRect/>
          </a:stretch>
        </p:blipFill>
        <p:spPr>
          <a:xfrm>
            <a:off x="4503652" y="4294543"/>
            <a:ext cx="926730" cy="914400"/>
          </a:xfrm>
          <a:prstGeom prst="ellipse">
            <a:avLst/>
          </a:prstGeom>
        </p:spPr>
      </p:pic>
      <p:pic>
        <p:nvPicPr>
          <p:cNvPr id="18" name="Picture 17">
            <a:hlinkClick r:id="rId9" action="ppaction://hlinksldjump"/>
            <a:extLst>
              <a:ext uri="{FF2B5EF4-FFF2-40B4-BE49-F238E27FC236}">
                <a16:creationId xmlns:a16="http://schemas.microsoft.com/office/drawing/2014/main" id="{039D58D8-4EB8-5801-64F0-03D02969ED02}"/>
              </a:ext>
            </a:extLst>
          </p:cNvPr>
          <p:cNvPicPr>
            <a:picLocks noChangeAspect="1"/>
          </p:cNvPicPr>
          <p:nvPr/>
        </p:nvPicPr>
        <p:blipFill>
          <a:blip r:embed="rId3"/>
          <a:srcRect l="1927" t="66709" r="59609" b="1316"/>
          <a:stretch>
            <a:fillRect/>
          </a:stretch>
        </p:blipFill>
        <p:spPr>
          <a:xfrm>
            <a:off x="6403996" y="4293576"/>
            <a:ext cx="926730" cy="914400"/>
          </a:xfrm>
          <a:prstGeom prst="ellipse">
            <a:avLst/>
          </a:prstGeom>
        </p:spPr>
      </p:pic>
      <p:pic>
        <p:nvPicPr>
          <p:cNvPr id="19" name="Picture 18">
            <a:hlinkClick r:id="rId9" action="ppaction://hlinksldjump"/>
            <a:extLst>
              <a:ext uri="{FF2B5EF4-FFF2-40B4-BE49-F238E27FC236}">
                <a16:creationId xmlns:a16="http://schemas.microsoft.com/office/drawing/2014/main" id="{34AAEF41-C369-4560-05FD-9C7E43E1A0D0}"/>
              </a:ext>
            </a:extLst>
          </p:cNvPr>
          <p:cNvPicPr>
            <a:picLocks noChangeAspect="1"/>
          </p:cNvPicPr>
          <p:nvPr/>
        </p:nvPicPr>
        <p:blipFill>
          <a:blip r:embed="rId3"/>
          <a:srcRect l="1927" t="66709" r="59609" b="1316"/>
          <a:stretch>
            <a:fillRect/>
          </a:stretch>
        </p:blipFill>
        <p:spPr>
          <a:xfrm>
            <a:off x="8335017" y="4343400"/>
            <a:ext cx="926730" cy="914400"/>
          </a:xfrm>
          <a:prstGeom prst="ellipse">
            <a:avLst/>
          </a:prstGeom>
        </p:spPr>
      </p:pic>
      <p:pic>
        <p:nvPicPr>
          <p:cNvPr id="20" name="Picture 19">
            <a:hlinkClick r:id="rId9" action="ppaction://hlinksldjump"/>
            <a:extLst>
              <a:ext uri="{FF2B5EF4-FFF2-40B4-BE49-F238E27FC236}">
                <a16:creationId xmlns:a16="http://schemas.microsoft.com/office/drawing/2014/main" id="{D652D37F-AD7B-3049-7CFE-00F894C5B9B7}"/>
              </a:ext>
            </a:extLst>
          </p:cNvPr>
          <p:cNvPicPr>
            <a:picLocks noChangeAspect="1"/>
          </p:cNvPicPr>
          <p:nvPr/>
        </p:nvPicPr>
        <p:blipFill>
          <a:blip r:embed="rId3"/>
          <a:srcRect l="1927" t="66709" r="59609" b="1316"/>
          <a:stretch>
            <a:fillRect/>
          </a:stretch>
        </p:blipFill>
        <p:spPr>
          <a:xfrm>
            <a:off x="11976813" y="4293576"/>
            <a:ext cx="926730" cy="914400"/>
          </a:xfrm>
          <a:prstGeom prst="ellipse">
            <a:avLst/>
          </a:prstGeom>
        </p:spPr>
      </p:pic>
      <p:pic>
        <p:nvPicPr>
          <p:cNvPr id="21" name="Picture 20">
            <a:hlinkClick r:id="rId10" action="ppaction://hlinksldjump"/>
            <a:extLst>
              <a:ext uri="{FF2B5EF4-FFF2-40B4-BE49-F238E27FC236}">
                <a16:creationId xmlns:a16="http://schemas.microsoft.com/office/drawing/2014/main" id="{E021953C-2AFB-4B4D-670E-6364B1B1F909}"/>
              </a:ext>
            </a:extLst>
          </p:cNvPr>
          <p:cNvPicPr>
            <a:picLocks noChangeAspect="1"/>
          </p:cNvPicPr>
          <p:nvPr/>
        </p:nvPicPr>
        <p:blipFill>
          <a:blip r:embed="rId3"/>
          <a:srcRect l="59843" t="66940" r="1859" b="1335"/>
          <a:stretch>
            <a:fillRect/>
          </a:stretch>
        </p:blipFill>
        <p:spPr>
          <a:xfrm>
            <a:off x="6402353" y="5931288"/>
            <a:ext cx="930016" cy="914400"/>
          </a:xfrm>
          <a:prstGeom prst="ellipse">
            <a:avLst/>
          </a:prstGeom>
        </p:spPr>
      </p:pic>
      <p:pic>
        <p:nvPicPr>
          <p:cNvPr id="22" name="Picture 21">
            <a:hlinkClick r:id="rId10" action="ppaction://hlinksldjump"/>
            <a:extLst>
              <a:ext uri="{FF2B5EF4-FFF2-40B4-BE49-F238E27FC236}">
                <a16:creationId xmlns:a16="http://schemas.microsoft.com/office/drawing/2014/main" id="{B5F1D15C-9AB3-9E98-544A-095907EDA1FD}"/>
              </a:ext>
            </a:extLst>
          </p:cNvPr>
          <p:cNvPicPr>
            <a:picLocks noChangeAspect="1"/>
          </p:cNvPicPr>
          <p:nvPr/>
        </p:nvPicPr>
        <p:blipFill>
          <a:blip r:embed="rId3"/>
          <a:srcRect l="59843" t="66940" r="1859" b="1335"/>
          <a:stretch>
            <a:fillRect/>
          </a:stretch>
        </p:blipFill>
        <p:spPr>
          <a:xfrm>
            <a:off x="8303291" y="5931288"/>
            <a:ext cx="930016" cy="914400"/>
          </a:xfrm>
          <a:prstGeom prst="ellipse">
            <a:avLst/>
          </a:prstGeom>
        </p:spPr>
      </p:pic>
      <p:pic>
        <p:nvPicPr>
          <p:cNvPr id="23" name="Picture 22">
            <a:hlinkClick r:id="rId10" action="ppaction://hlinksldjump"/>
            <a:extLst>
              <a:ext uri="{FF2B5EF4-FFF2-40B4-BE49-F238E27FC236}">
                <a16:creationId xmlns:a16="http://schemas.microsoft.com/office/drawing/2014/main" id="{D2F49E01-19B8-3BFD-9AD8-F5901A22996F}"/>
              </a:ext>
            </a:extLst>
          </p:cNvPr>
          <p:cNvPicPr>
            <a:picLocks noChangeAspect="1"/>
          </p:cNvPicPr>
          <p:nvPr/>
        </p:nvPicPr>
        <p:blipFill>
          <a:blip r:embed="rId3"/>
          <a:srcRect l="59843" t="66940" r="1859" b="1335"/>
          <a:stretch>
            <a:fillRect/>
          </a:stretch>
        </p:blipFill>
        <p:spPr>
          <a:xfrm>
            <a:off x="10147261" y="5931288"/>
            <a:ext cx="930016" cy="914400"/>
          </a:xfrm>
          <a:prstGeom prst="ellipse">
            <a:avLst/>
          </a:prstGeom>
        </p:spPr>
      </p:pic>
      <p:pic>
        <p:nvPicPr>
          <p:cNvPr id="24" name="Picture 23">
            <a:hlinkClick r:id="rId10" action="ppaction://hlinksldjump"/>
            <a:extLst>
              <a:ext uri="{FF2B5EF4-FFF2-40B4-BE49-F238E27FC236}">
                <a16:creationId xmlns:a16="http://schemas.microsoft.com/office/drawing/2014/main" id="{61D27B30-4F46-998D-38AB-7816D6F53352}"/>
              </a:ext>
            </a:extLst>
          </p:cNvPr>
          <p:cNvPicPr>
            <a:picLocks noChangeAspect="1"/>
          </p:cNvPicPr>
          <p:nvPr/>
        </p:nvPicPr>
        <p:blipFill>
          <a:blip r:embed="rId3"/>
          <a:srcRect l="59843" t="66940" r="1859" b="1335"/>
          <a:stretch>
            <a:fillRect/>
          </a:stretch>
        </p:blipFill>
        <p:spPr>
          <a:xfrm>
            <a:off x="11975170" y="5931288"/>
            <a:ext cx="930016" cy="914400"/>
          </a:xfrm>
          <a:prstGeom prst="ellipse">
            <a:avLst/>
          </a:prstGeom>
        </p:spPr>
      </p:pic>
      <p:pic>
        <p:nvPicPr>
          <p:cNvPr id="25" name="Picture 24">
            <a:hlinkClick r:id="rId11" action="ppaction://hlinksldjump"/>
            <a:extLst>
              <a:ext uri="{FF2B5EF4-FFF2-40B4-BE49-F238E27FC236}">
                <a16:creationId xmlns:a16="http://schemas.microsoft.com/office/drawing/2014/main" id="{ECEB8EF7-68D5-07B6-AAAF-21CE6DFF66E1}"/>
              </a:ext>
            </a:extLst>
          </p:cNvPr>
          <p:cNvPicPr>
            <a:picLocks noChangeAspect="1"/>
          </p:cNvPicPr>
          <p:nvPr/>
        </p:nvPicPr>
        <p:blipFill>
          <a:blip r:embed="rId3"/>
          <a:srcRect l="30831" t="45081" r="30878" b="23494"/>
          <a:stretch>
            <a:fillRect/>
          </a:stretch>
        </p:blipFill>
        <p:spPr>
          <a:xfrm>
            <a:off x="2598790" y="6793437"/>
            <a:ext cx="938754" cy="914400"/>
          </a:xfrm>
          <a:prstGeom prst="ellipse">
            <a:avLst/>
          </a:prstGeom>
        </p:spPr>
      </p:pic>
      <p:pic>
        <p:nvPicPr>
          <p:cNvPr id="26" name="Picture 25">
            <a:hlinkClick r:id="rId11" action="ppaction://hlinksldjump"/>
            <a:extLst>
              <a:ext uri="{FF2B5EF4-FFF2-40B4-BE49-F238E27FC236}">
                <a16:creationId xmlns:a16="http://schemas.microsoft.com/office/drawing/2014/main" id="{3E24C766-CE69-4C35-90FB-2A09501C7640}"/>
              </a:ext>
            </a:extLst>
          </p:cNvPr>
          <p:cNvPicPr>
            <a:picLocks noChangeAspect="1"/>
          </p:cNvPicPr>
          <p:nvPr/>
        </p:nvPicPr>
        <p:blipFill>
          <a:blip r:embed="rId3"/>
          <a:srcRect l="30831" t="45081" r="30878" b="23494"/>
          <a:stretch>
            <a:fillRect/>
          </a:stretch>
        </p:blipFill>
        <p:spPr>
          <a:xfrm>
            <a:off x="11986667" y="6793437"/>
            <a:ext cx="938754" cy="914400"/>
          </a:xfrm>
          <a:prstGeom prst="ellipse">
            <a:avLst/>
          </a:prstGeom>
        </p:spPr>
      </p:pic>
    </p:spTree>
    <p:extLst>
      <p:ext uri="{BB962C8B-B14F-4D97-AF65-F5344CB8AC3E}">
        <p14:creationId xmlns:p14="http://schemas.microsoft.com/office/powerpoint/2010/main" val="95333208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3EB5CB-2E4E-8EB0-0495-A0A37B4C69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375BF7-189C-A5E1-93D2-1169D3300B63}"/>
              </a:ext>
            </a:extLst>
          </p:cNvPr>
          <p:cNvSpPr>
            <a:spLocks noGrp="1"/>
          </p:cNvSpPr>
          <p:nvPr>
            <p:ph type="title"/>
          </p:nvPr>
        </p:nvSpPr>
        <p:spPr/>
        <p:txBody>
          <a:bodyPr/>
          <a:lstStyle/>
          <a:p>
            <a:r>
              <a:rPr lang="en-GB" dirty="0"/>
              <a:t>Project overview</a:t>
            </a:r>
            <a:endParaRPr lang="en-US" dirty="0"/>
          </a:p>
        </p:txBody>
      </p:sp>
      <p:pic>
        <p:nvPicPr>
          <p:cNvPr id="6" name="Picture 5">
            <a:extLst>
              <a:ext uri="{FF2B5EF4-FFF2-40B4-BE49-F238E27FC236}">
                <a16:creationId xmlns:a16="http://schemas.microsoft.com/office/drawing/2014/main" id="{2AD4B8D0-856C-48EB-C3EB-D04C01B1E1D3}"/>
              </a:ext>
            </a:extLst>
          </p:cNvPr>
          <p:cNvPicPr>
            <a:picLocks noChangeAspect="1"/>
          </p:cNvPicPr>
          <p:nvPr/>
        </p:nvPicPr>
        <p:blipFill>
          <a:blip r:embed="rId2"/>
          <a:srcRect l="18293" t="20744" r="1868" b="11054"/>
          <a:stretch>
            <a:fillRect/>
          </a:stretch>
        </p:blipFill>
        <p:spPr>
          <a:xfrm>
            <a:off x="311479" y="2168433"/>
            <a:ext cx="12764271" cy="6133271"/>
          </a:xfrm>
          <a:prstGeom prst="rect">
            <a:avLst/>
          </a:prstGeom>
        </p:spPr>
      </p:pic>
      <p:cxnSp>
        <p:nvCxnSpPr>
          <p:cNvPr id="9" name="Straight Connector 8">
            <a:extLst>
              <a:ext uri="{FF2B5EF4-FFF2-40B4-BE49-F238E27FC236}">
                <a16:creationId xmlns:a16="http://schemas.microsoft.com/office/drawing/2014/main" id="{6C2087D3-6BB0-85D9-7E66-CA6596FDFE73}"/>
              </a:ext>
            </a:extLst>
          </p:cNvPr>
          <p:cNvCxnSpPr>
            <a:cxnSpLocks/>
          </p:cNvCxnSpPr>
          <p:nvPr/>
        </p:nvCxnSpPr>
        <p:spPr>
          <a:xfrm>
            <a:off x="4571999" y="2717074"/>
            <a:ext cx="0" cy="4898572"/>
          </a:xfrm>
          <a:prstGeom prst="line">
            <a:avLst/>
          </a:prstGeom>
          <a:ln w="762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4" name="Rectangle 3">
            <a:hlinkClick r:id="rId3" action="ppaction://hlinksldjump"/>
            <a:extLst>
              <a:ext uri="{FF2B5EF4-FFF2-40B4-BE49-F238E27FC236}">
                <a16:creationId xmlns:a16="http://schemas.microsoft.com/office/drawing/2014/main" id="{CFBDE44D-0588-2170-B410-C2E16210A7F0}"/>
              </a:ext>
            </a:extLst>
          </p:cNvPr>
          <p:cNvSpPr/>
          <p:nvPr/>
        </p:nvSpPr>
        <p:spPr>
          <a:xfrm>
            <a:off x="12815757" y="-33368"/>
            <a:ext cx="2369120"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hlinkClick r:id="rId4" action="ppaction://hlinksldjump"/>
            <a:extLst>
              <a:ext uri="{FF2B5EF4-FFF2-40B4-BE49-F238E27FC236}">
                <a16:creationId xmlns:a16="http://schemas.microsoft.com/office/drawing/2014/main" id="{EEAB22D4-C092-D46A-5A15-C4D9E16DCD1A}"/>
              </a:ext>
            </a:extLst>
          </p:cNvPr>
          <p:cNvSpPr/>
          <p:nvPr/>
        </p:nvSpPr>
        <p:spPr>
          <a:xfrm>
            <a:off x="0" y="0"/>
            <a:ext cx="12815757"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hlinkClick r:id="rId5" action="ppaction://hlinksldjump"/>
            <a:extLst>
              <a:ext uri="{FF2B5EF4-FFF2-40B4-BE49-F238E27FC236}">
                <a16:creationId xmlns:a16="http://schemas.microsoft.com/office/drawing/2014/main" id="{CC24754D-6D8E-AE4C-DE1F-791EA5B51168}"/>
              </a:ext>
            </a:extLst>
          </p:cNvPr>
          <p:cNvSpPr/>
          <p:nvPr/>
        </p:nvSpPr>
        <p:spPr>
          <a:xfrm>
            <a:off x="15207454" y="-32869"/>
            <a:ext cx="2133602"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5B9FBA3-0390-FD17-2595-78973C827C15}"/>
              </a:ext>
            </a:extLst>
          </p:cNvPr>
          <p:cNvPicPr>
            <a:picLocks noChangeAspect="1"/>
          </p:cNvPicPr>
          <p:nvPr/>
        </p:nvPicPr>
        <p:blipFill>
          <a:blip r:embed="rId6"/>
          <a:srcRect t="22640" r="59538" b="45560"/>
          <a:stretch>
            <a:fillRect/>
          </a:stretch>
        </p:blipFill>
        <p:spPr>
          <a:xfrm>
            <a:off x="13345947" y="3519668"/>
            <a:ext cx="3677860" cy="3430800"/>
          </a:xfrm>
          <a:prstGeom prst="ellipse">
            <a:avLst/>
          </a:prstGeom>
        </p:spPr>
      </p:pic>
      <p:pic>
        <p:nvPicPr>
          <p:cNvPr id="10" name="Picture 9">
            <a:hlinkClick r:id="rId7" action="ppaction://hlinksldjump"/>
            <a:extLst>
              <a:ext uri="{FF2B5EF4-FFF2-40B4-BE49-F238E27FC236}">
                <a16:creationId xmlns:a16="http://schemas.microsoft.com/office/drawing/2014/main" id="{6756AB35-71F7-B4EB-E8BF-8D44E0830E0D}"/>
              </a:ext>
            </a:extLst>
          </p:cNvPr>
          <p:cNvPicPr>
            <a:picLocks noChangeAspect="1"/>
          </p:cNvPicPr>
          <p:nvPr/>
        </p:nvPicPr>
        <p:blipFill>
          <a:blip r:embed="rId6"/>
          <a:srcRect l="31322" r="31287" b="66893"/>
          <a:stretch>
            <a:fillRect/>
          </a:stretch>
        </p:blipFill>
        <p:spPr>
          <a:xfrm>
            <a:off x="2651760" y="2704011"/>
            <a:ext cx="870064" cy="914400"/>
          </a:xfrm>
          <a:prstGeom prst="ellipse">
            <a:avLst/>
          </a:prstGeom>
        </p:spPr>
      </p:pic>
      <p:pic>
        <p:nvPicPr>
          <p:cNvPr id="15" name="Picture 14">
            <a:hlinkClick r:id="rId8" action="ppaction://hlinksldjump"/>
            <a:extLst>
              <a:ext uri="{FF2B5EF4-FFF2-40B4-BE49-F238E27FC236}">
                <a16:creationId xmlns:a16="http://schemas.microsoft.com/office/drawing/2014/main" id="{22741687-1FDA-B171-E41F-E3AE0566CAA6}"/>
              </a:ext>
            </a:extLst>
          </p:cNvPr>
          <p:cNvPicPr>
            <a:picLocks noChangeAspect="1"/>
          </p:cNvPicPr>
          <p:nvPr/>
        </p:nvPicPr>
        <p:blipFill>
          <a:blip r:embed="rId6"/>
          <a:srcRect l="59967" t="22624" r="2530" b="45521"/>
          <a:stretch>
            <a:fillRect/>
          </a:stretch>
        </p:blipFill>
        <p:spPr>
          <a:xfrm>
            <a:off x="6434004" y="5066712"/>
            <a:ext cx="907022" cy="914400"/>
          </a:xfrm>
          <a:prstGeom prst="ellipse">
            <a:avLst/>
          </a:prstGeom>
        </p:spPr>
      </p:pic>
      <p:pic>
        <p:nvPicPr>
          <p:cNvPr id="16" name="Picture 15">
            <a:hlinkClick r:id="rId8" action="ppaction://hlinksldjump"/>
            <a:extLst>
              <a:ext uri="{FF2B5EF4-FFF2-40B4-BE49-F238E27FC236}">
                <a16:creationId xmlns:a16="http://schemas.microsoft.com/office/drawing/2014/main" id="{2FDAF9EF-ACD5-137D-35DF-97AF4630BD22}"/>
              </a:ext>
            </a:extLst>
          </p:cNvPr>
          <p:cNvPicPr>
            <a:picLocks noChangeAspect="1"/>
          </p:cNvPicPr>
          <p:nvPr/>
        </p:nvPicPr>
        <p:blipFill>
          <a:blip r:embed="rId6"/>
          <a:srcRect l="59967" t="22624" r="2530" b="45521"/>
          <a:stretch>
            <a:fillRect/>
          </a:stretch>
        </p:blipFill>
        <p:spPr>
          <a:xfrm>
            <a:off x="10158758" y="5071579"/>
            <a:ext cx="907022" cy="914400"/>
          </a:xfrm>
          <a:prstGeom prst="ellipse">
            <a:avLst/>
          </a:prstGeom>
        </p:spPr>
      </p:pic>
      <p:pic>
        <p:nvPicPr>
          <p:cNvPr id="17" name="Picture 16">
            <a:hlinkClick r:id="rId8" action="ppaction://hlinksldjump"/>
            <a:extLst>
              <a:ext uri="{FF2B5EF4-FFF2-40B4-BE49-F238E27FC236}">
                <a16:creationId xmlns:a16="http://schemas.microsoft.com/office/drawing/2014/main" id="{E0E2F598-35BC-E00D-6F40-3A8477107851}"/>
              </a:ext>
            </a:extLst>
          </p:cNvPr>
          <p:cNvPicPr>
            <a:picLocks noChangeAspect="1"/>
          </p:cNvPicPr>
          <p:nvPr/>
        </p:nvPicPr>
        <p:blipFill>
          <a:blip r:embed="rId6"/>
          <a:srcRect l="59967" t="22624" r="2530" b="45521"/>
          <a:stretch>
            <a:fillRect/>
          </a:stretch>
        </p:blipFill>
        <p:spPr>
          <a:xfrm>
            <a:off x="11986667" y="5066712"/>
            <a:ext cx="907022" cy="914400"/>
          </a:xfrm>
          <a:prstGeom prst="ellipse">
            <a:avLst/>
          </a:prstGeom>
        </p:spPr>
      </p:pic>
      <p:pic>
        <p:nvPicPr>
          <p:cNvPr id="18" name="Picture 17">
            <a:hlinkClick r:id="rId9" action="ppaction://hlinksldjump"/>
            <a:extLst>
              <a:ext uri="{FF2B5EF4-FFF2-40B4-BE49-F238E27FC236}">
                <a16:creationId xmlns:a16="http://schemas.microsoft.com/office/drawing/2014/main" id="{8837A379-2451-0EF9-24F3-E66245FD91F2}"/>
              </a:ext>
            </a:extLst>
          </p:cNvPr>
          <p:cNvPicPr>
            <a:picLocks noChangeAspect="1"/>
          </p:cNvPicPr>
          <p:nvPr/>
        </p:nvPicPr>
        <p:blipFill>
          <a:blip r:embed="rId6"/>
          <a:srcRect l="1927" t="66709" r="59609" b="1316"/>
          <a:stretch>
            <a:fillRect/>
          </a:stretch>
        </p:blipFill>
        <p:spPr>
          <a:xfrm>
            <a:off x="4503652" y="4294543"/>
            <a:ext cx="926730" cy="914400"/>
          </a:xfrm>
          <a:prstGeom prst="ellipse">
            <a:avLst/>
          </a:prstGeom>
        </p:spPr>
      </p:pic>
      <p:pic>
        <p:nvPicPr>
          <p:cNvPr id="19" name="Picture 18">
            <a:hlinkClick r:id="rId9" action="ppaction://hlinksldjump"/>
            <a:extLst>
              <a:ext uri="{FF2B5EF4-FFF2-40B4-BE49-F238E27FC236}">
                <a16:creationId xmlns:a16="http://schemas.microsoft.com/office/drawing/2014/main" id="{EC89CCF5-9740-3FD8-B866-B3D8722B2121}"/>
              </a:ext>
            </a:extLst>
          </p:cNvPr>
          <p:cNvPicPr>
            <a:picLocks noChangeAspect="1"/>
          </p:cNvPicPr>
          <p:nvPr/>
        </p:nvPicPr>
        <p:blipFill>
          <a:blip r:embed="rId6"/>
          <a:srcRect l="1927" t="66709" r="59609" b="1316"/>
          <a:stretch>
            <a:fillRect/>
          </a:stretch>
        </p:blipFill>
        <p:spPr>
          <a:xfrm>
            <a:off x="6403996" y="4293576"/>
            <a:ext cx="926730" cy="914400"/>
          </a:xfrm>
          <a:prstGeom prst="ellipse">
            <a:avLst/>
          </a:prstGeom>
        </p:spPr>
      </p:pic>
      <p:pic>
        <p:nvPicPr>
          <p:cNvPr id="20" name="Picture 19">
            <a:hlinkClick r:id="rId9" action="ppaction://hlinksldjump"/>
            <a:extLst>
              <a:ext uri="{FF2B5EF4-FFF2-40B4-BE49-F238E27FC236}">
                <a16:creationId xmlns:a16="http://schemas.microsoft.com/office/drawing/2014/main" id="{5E8A63FD-5E40-0328-9BDE-31C898685BF6}"/>
              </a:ext>
            </a:extLst>
          </p:cNvPr>
          <p:cNvPicPr>
            <a:picLocks noChangeAspect="1"/>
          </p:cNvPicPr>
          <p:nvPr/>
        </p:nvPicPr>
        <p:blipFill>
          <a:blip r:embed="rId6"/>
          <a:srcRect l="1927" t="66709" r="59609" b="1316"/>
          <a:stretch>
            <a:fillRect/>
          </a:stretch>
        </p:blipFill>
        <p:spPr>
          <a:xfrm>
            <a:off x="8335017" y="4343400"/>
            <a:ext cx="926730" cy="914400"/>
          </a:xfrm>
          <a:prstGeom prst="ellipse">
            <a:avLst/>
          </a:prstGeom>
        </p:spPr>
      </p:pic>
      <p:pic>
        <p:nvPicPr>
          <p:cNvPr id="21" name="Picture 20">
            <a:hlinkClick r:id="rId9" action="ppaction://hlinksldjump"/>
            <a:extLst>
              <a:ext uri="{FF2B5EF4-FFF2-40B4-BE49-F238E27FC236}">
                <a16:creationId xmlns:a16="http://schemas.microsoft.com/office/drawing/2014/main" id="{81B4D5AF-205C-A32F-6F64-28D7283A5BAF}"/>
              </a:ext>
            </a:extLst>
          </p:cNvPr>
          <p:cNvPicPr>
            <a:picLocks noChangeAspect="1"/>
          </p:cNvPicPr>
          <p:nvPr/>
        </p:nvPicPr>
        <p:blipFill>
          <a:blip r:embed="rId6"/>
          <a:srcRect l="1927" t="66709" r="59609" b="1316"/>
          <a:stretch>
            <a:fillRect/>
          </a:stretch>
        </p:blipFill>
        <p:spPr>
          <a:xfrm>
            <a:off x="11976813" y="4293576"/>
            <a:ext cx="926730" cy="914400"/>
          </a:xfrm>
          <a:prstGeom prst="ellipse">
            <a:avLst/>
          </a:prstGeom>
        </p:spPr>
      </p:pic>
      <p:pic>
        <p:nvPicPr>
          <p:cNvPr id="22" name="Picture 21">
            <a:hlinkClick r:id="rId10" action="ppaction://hlinksldjump"/>
            <a:extLst>
              <a:ext uri="{FF2B5EF4-FFF2-40B4-BE49-F238E27FC236}">
                <a16:creationId xmlns:a16="http://schemas.microsoft.com/office/drawing/2014/main" id="{2FA1E2A3-D6D9-80DA-76BE-B36746291227}"/>
              </a:ext>
            </a:extLst>
          </p:cNvPr>
          <p:cNvPicPr>
            <a:picLocks noChangeAspect="1"/>
          </p:cNvPicPr>
          <p:nvPr/>
        </p:nvPicPr>
        <p:blipFill>
          <a:blip r:embed="rId6"/>
          <a:srcRect l="59843" t="66940" r="1859" b="1335"/>
          <a:stretch>
            <a:fillRect/>
          </a:stretch>
        </p:blipFill>
        <p:spPr>
          <a:xfrm>
            <a:off x="6402353" y="5931288"/>
            <a:ext cx="930016" cy="914400"/>
          </a:xfrm>
          <a:prstGeom prst="ellipse">
            <a:avLst/>
          </a:prstGeom>
        </p:spPr>
      </p:pic>
      <p:pic>
        <p:nvPicPr>
          <p:cNvPr id="23" name="Picture 22">
            <a:hlinkClick r:id="rId10" action="ppaction://hlinksldjump"/>
            <a:extLst>
              <a:ext uri="{FF2B5EF4-FFF2-40B4-BE49-F238E27FC236}">
                <a16:creationId xmlns:a16="http://schemas.microsoft.com/office/drawing/2014/main" id="{30DE721E-7BCC-99E1-28A2-B7FAEE9161FB}"/>
              </a:ext>
            </a:extLst>
          </p:cNvPr>
          <p:cNvPicPr>
            <a:picLocks noChangeAspect="1"/>
          </p:cNvPicPr>
          <p:nvPr/>
        </p:nvPicPr>
        <p:blipFill>
          <a:blip r:embed="rId6"/>
          <a:srcRect l="59843" t="66940" r="1859" b="1335"/>
          <a:stretch>
            <a:fillRect/>
          </a:stretch>
        </p:blipFill>
        <p:spPr>
          <a:xfrm>
            <a:off x="8303291" y="5931288"/>
            <a:ext cx="930016" cy="914400"/>
          </a:xfrm>
          <a:prstGeom prst="ellipse">
            <a:avLst/>
          </a:prstGeom>
        </p:spPr>
      </p:pic>
      <p:pic>
        <p:nvPicPr>
          <p:cNvPr id="24" name="Picture 23">
            <a:hlinkClick r:id="rId10" action="ppaction://hlinksldjump"/>
            <a:extLst>
              <a:ext uri="{FF2B5EF4-FFF2-40B4-BE49-F238E27FC236}">
                <a16:creationId xmlns:a16="http://schemas.microsoft.com/office/drawing/2014/main" id="{F2763B30-562A-EF86-A05D-E123183C9038}"/>
              </a:ext>
            </a:extLst>
          </p:cNvPr>
          <p:cNvPicPr>
            <a:picLocks noChangeAspect="1"/>
          </p:cNvPicPr>
          <p:nvPr/>
        </p:nvPicPr>
        <p:blipFill>
          <a:blip r:embed="rId6"/>
          <a:srcRect l="59843" t="66940" r="1859" b="1335"/>
          <a:stretch>
            <a:fillRect/>
          </a:stretch>
        </p:blipFill>
        <p:spPr>
          <a:xfrm>
            <a:off x="10147261" y="5931288"/>
            <a:ext cx="930016" cy="914400"/>
          </a:xfrm>
          <a:prstGeom prst="ellipse">
            <a:avLst/>
          </a:prstGeom>
        </p:spPr>
      </p:pic>
      <p:pic>
        <p:nvPicPr>
          <p:cNvPr id="25" name="Picture 24">
            <a:hlinkClick r:id="rId10" action="ppaction://hlinksldjump"/>
            <a:extLst>
              <a:ext uri="{FF2B5EF4-FFF2-40B4-BE49-F238E27FC236}">
                <a16:creationId xmlns:a16="http://schemas.microsoft.com/office/drawing/2014/main" id="{B55C5F94-4080-D101-C8A7-DF5D2A32C2C1}"/>
              </a:ext>
            </a:extLst>
          </p:cNvPr>
          <p:cNvPicPr>
            <a:picLocks noChangeAspect="1"/>
          </p:cNvPicPr>
          <p:nvPr/>
        </p:nvPicPr>
        <p:blipFill>
          <a:blip r:embed="rId6"/>
          <a:srcRect l="59843" t="66940" r="1859" b="1335"/>
          <a:stretch>
            <a:fillRect/>
          </a:stretch>
        </p:blipFill>
        <p:spPr>
          <a:xfrm>
            <a:off x="11975170" y="5931288"/>
            <a:ext cx="930016" cy="914400"/>
          </a:xfrm>
          <a:prstGeom prst="ellipse">
            <a:avLst/>
          </a:prstGeom>
        </p:spPr>
      </p:pic>
      <p:pic>
        <p:nvPicPr>
          <p:cNvPr id="26" name="Picture 25">
            <a:hlinkClick r:id="rId11" action="ppaction://hlinksldjump"/>
            <a:extLst>
              <a:ext uri="{FF2B5EF4-FFF2-40B4-BE49-F238E27FC236}">
                <a16:creationId xmlns:a16="http://schemas.microsoft.com/office/drawing/2014/main" id="{DE7E33E7-F9A3-8B45-8577-E86CAFA2FC11}"/>
              </a:ext>
            </a:extLst>
          </p:cNvPr>
          <p:cNvPicPr>
            <a:picLocks noChangeAspect="1"/>
          </p:cNvPicPr>
          <p:nvPr/>
        </p:nvPicPr>
        <p:blipFill>
          <a:blip r:embed="rId6"/>
          <a:srcRect l="30831" t="45081" r="30878" b="23494"/>
          <a:stretch>
            <a:fillRect/>
          </a:stretch>
        </p:blipFill>
        <p:spPr>
          <a:xfrm>
            <a:off x="2598790" y="6793437"/>
            <a:ext cx="938754" cy="914400"/>
          </a:xfrm>
          <a:prstGeom prst="ellipse">
            <a:avLst/>
          </a:prstGeom>
        </p:spPr>
      </p:pic>
      <p:pic>
        <p:nvPicPr>
          <p:cNvPr id="27" name="Picture 26">
            <a:hlinkClick r:id="rId11" action="ppaction://hlinksldjump"/>
            <a:extLst>
              <a:ext uri="{FF2B5EF4-FFF2-40B4-BE49-F238E27FC236}">
                <a16:creationId xmlns:a16="http://schemas.microsoft.com/office/drawing/2014/main" id="{3EBD406A-44D7-DC5C-1DBC-C9B12A8024EB}"/>
              </a:ext>
            </a:extLst>
          </p:cNvPr>
          <p:cNvPicPr>
            <a:picLocks noChangeAspect="1"/>
          </p:cNvPicPr>
          <p:nvPr/>
        </p:nvPicPr>
        <p:blipFill>
          <a:blip r:embed="rId6"/>
          <a:srcRect l="30831" t="45081" r="30878" b="23494"/>
          <a:stretch>
            <a:fillRect/>
          </a:stretch>
        </p:blipFill>
        <p:spPr>
          <a:xfrm>
            <a:off x="11986667" y="6793437"/>
            <a:ext cx="938754" cy="914400"/>
          </a:xfrm>
          <a:prstGeom prst="ellipse">
            <a:avLst/>
          </a:prstGeom>
        </p:spPr>
      </p:pic>
    </p:spTree>
    <p:extLst>
      <p:ext uri="{BB962C8B-B14F-4D97-AF65-F5344CB8AC3E}">
        <p14:creationId xmlns:p14="http://schemas.microsoft.com/office/powerpoint/2010/main" val="98194560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6CC399-B00C-F556-FEF6-07449D8C2A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B0F1EB-E21A-92EF-08F0-E096930CCB70}"/>
              </a:ext>
            </a:extLst>
          </p:cNvPr>
          <p:cNvSpPr>
            <a:spLocks noGrp="1"/>
          </p:cNvSpPr>
          <p:nvPr>
            <p:ph type="title"/>
          </p:nvPr>
        </p:nvSpPr>
        <p:spPr/>
        <p:txBody>
          <a:bodyPr/>
          <a:lstStyle/>
          <a:p>
            <a:r>
              <a:rPr lang="en-GB" dirty="0"/>
              <a:t>Project overview</a:t>
            </a:r>
            <a:endParaRPr lang="en-US" dirty="0"/>
          </a:p>
        </p:txBody>
      </p:sp>
      <p:pic>
        <p:nvPicPr>
          <p:cNvPr id="6" name="Picture 5">
            <a:extLst>
              <a:ext uri="{FF2B5EF4-FFF2-40B4-BE49-F238E27FC236}">
                <a16:creationId xmlns:a16="http://schemas.microsoft.com/office/drawing/2014/main" id="{8B23B2D0-D075-DE91-7561-EC715C129276}"/>
              </a:ext>
            </a:extLst>
          </p:cNvPr>
          <p:cNvPicPr>
            <a:picLocks noChangeAspect="1"/>
          </p:cNvPicPr>
          <p:nvPr/>
        </p:nvPicPr>
        <p:blipFill>
          <a:blip r:embed="rId2"/>
          <a:srcRect l="18293" t="20744" r="1868" b="11054"/>
          <a:stretch>
            <a:fillRect/>
          </a:stretch>
        </p:blipFill>
        <p:spPr>
          <a:xfrm>
            <a:off x="311479" y="2168433"/>
            <a:ext cx="12764271" cy="6133271"/>
          </a:xfrm>
          <a:prstGeom prst="rect">
            <a:avLst/>
          </a:prstGeom>
        </p:spPr>
      </p:pic>
      <p:cxnSp>
        <p:nvCxnSpPr>
          <p:cNvPr id="9" name="Straight Connector 8">
            <a:extLst>
              <a:ext uri="{FF2B5EF4-FFF2-40B4-BE49-F238E27FC236}">
                <a16:creationId xmlns:a16="http://schemas.microsoft.com/office/drawing/2014/main" id="{4A83E426-BDF0-8AED-12C6-8CF011A6DACF}"/>
              </a:ext>
            </a:extLst>
          </p:cNvPr>
          <p:cNvCxnSpPr>
            <a:cxnSpLocks/>
          </p:cNvCxnSpPr>
          <p:nvPr/>
        </p:nvCxnSpPr>
        <p:spPr>
          <a:xfrm>
            <a:off x="4571999" y="2717074"/>
            <a:ext cx="0" cy="4898572"/>
          </a:xfrm>
          <a:prstGeom prst="line">
            <a:avLst/>
          </a:prstGeom>
          <a:ln w="762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4" name="Rectangle 3">
            <a:hlinkClick r:id="rId3" action="ppaction://hlinksldjump"/>
            <a:extLst>
              <a:ext uri="{FF2B5EF4-FFF2-40B4-BE49-F238E27FC236}">
                <a16:creationId xmlns:a16="http://schemas.microsoft.com/office/drawing/2014/main" id="{A739CEF4-1B29-0679-CB50-0A3B98A16489}"/>
              </a:ext>
            </a:extLst>
          </p:cNvPr>
          <p:cNvSpPr/>
          <p:nvPr/>
        </p:nvSpPr>
        <p:spPr>
          <a:xfrm>
            <a:off x="12815757" y="-33368"/>
            <a:ext cx="2369120"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hlinkClick r:id="rId4" action="ppaction://hlinksldjump"/>
            <a:extLst>
              <a:ext uri="{FF2B5EF4-FFF2-40B4-BE49-F238E27FC236}">
                <a16:creationId xmlns:a16="http://schemas.microsoft.com/office/drawing/2014/main" id="{082E5F1E-434F-0F03-20C7-97C7A58167F4}"/>
              </a:ext>
            </a:extLst>
          </p:cNvPr>
          <p:cNvSpPr/>
          <p:nvPr/>
        </p:nvSpPr>
        <p:spPr>
          <a:xfrm>
            <a:off x="0" y="0"/>
            <a:ext cx="12815757"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hlinkClick r:id="rId5" action="ppaction://hlinksldjump"/>
            <a:extLst>
              <a:ext uri="{FF2B5EF4-FFF2-40B4-BE49-F238E27FC236}">
                <a16:creationId xmlns:a16="http://schemas.microsoft.com/office/drawing/2014/main" id="{3BB1A068-3467-C4D5-29C4-72B83D0EEF20}"/>
              </a:ext>
            </a:extLst>
          </p:cNvPr>
          <p:cNvSpPr/>
          <p:nvPr/>
        </p:nvSpPr>
        <p:spPr>
          <a:xfrm>
            <a:off x="15207454" y="-32869"/>
            <a:ext cx="2133602"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62F9DD6-180F-B3D5-201D-4F4DB6C01B43}"/>
              </a:ext>
            </a:extLst>
          </p:cNvPr>
          <p:cNvPicPr>
            <a:picLocks noChangeAspect="1"/>
          </p:cNvPicPr>
          <p:nvPr/>
        </p:nvPicPr>
        <p:blipFill>
          <a:blip r:embed="rId6"/>
          <a:srcRect l="59967" t="22624" r="2530" b="45521"/>
          <a:stretch>
            <a:fillRect/>
          </a:stretch>
        </p:blipFill>
        <p:spPr>
          <a:xfrm>
            <a:off x="13483318" y="3519668"/>
            <a:ext cx="3403118" cy="3430800"/>
          </a:xfrm>
          <a:prstGeom prst="ellipse">
            <a:avLst/>
          </a:prstGeom>
        </p:spPr>
      </p:pic>
      <p:pic>
        <p:nvPicPr>
          <p:cNvPr id="10" name="Picture 9">
            <a:hlinkClick r:id="rId7" action="ppaction://hlinksldjump"/>
            <a:extLst>
              <a:ext uri="{FF2B5EF4-FFF2-40B4-BE49-F238E27FC236}">
                <a16:creationId xmlns:a16="http://schemas.microsoft.com/office/drawing/2014/main" id="{BBBCF9E0-4ED8-8578-A8F7-D587F64BAFBF}"/>
              </a:ext>
            </a:extLst>
          </p:cNvPr>
          <p:cNvPicPr>
            <a:picLocks noChangeAspect="1"/>
          </p:cNvPicPr>
          <p:nvPr/>
        </p:nvPicPr>
        <p:blipFill>
          <a:blip r:embed="rId6"/>
          <a:srcRect l="31322" r="31287" b="66893"/>
          <a:stretch>
            <a:fillRect/>
          </a:stretch>
        </p:blipFill>
        <p:spPr>
          <a:xfrm>
            <a:off x="2651760" y="2704011"/>
            <a:ext cx="870064" cy="914400"/>
          </a:xfrm>
          <a:prstGeom prst="ellipse">
            <a:avLst/>
          </a:prstGeom>
        </p:spPr>
      </p:pic>
      <p:pic>
        <p:nvPicPr>
          <p:cNvPr id="11" name="Picture 10">
            <a:hlinkClick r:id="rId8" action="ppaction://hlinksldjump"/>
            <a:extLst>
              <a:ext uri="{FF2B5EF4-FFF2-40B4-BE49-F238E27FC236}">
                <a16:creationId xmlns:a16="http://schemas.microsoft.com/office/drawing/2014/main" id="{F3F0E312-383F-ADEA-1B44-B618E242845B}"/>
              </a:ext>
            </a:extLst>
          </p:cNvPr>
          <p:cNvPicPr>
            <a:picLocks noChangeAspect="1"/>
          </p:cNvPicPr>
          <p:nvPr/>
        </p:nvPicPr>
        <p:blipFill>
          <a:blip r:embed="rId6"/>
          <a:srcRect t="22640" r="59538" b="45560"/>
          <a:stretch>
            <a:fillRect/>
          </a:stretch>
        </p:blipFill>
        <p:spPr>
          <a:xfrm>
            <a:off x="4482012" y="3429000"/>
            <a:ext cx="980248" cy="914400"/>
          </a:xfrm>
          <a:prstGeom prst="ellipse">
            <a:avLst/>
          </a:prstGeom>
        </p:spPr>
      </p:pic>
      <p:pic>
        <p:nvPicPr>
          <p:cNvPr id="12" name="Picture 11">
            <a:hlinkClick r:id="rId8" action="ppaction://hlinksldjump"/>
            <a:extLst>
              <a:ext uri="{FF2B5EF4-FFF2-40B4-BE49-F238E27FC236}">
                <a16:creationId xmlns:a16="http://schemas.microsoft.com/office/drawing/2014/main" id="{AEACE615-FC25-BE26-1B3E-E0A7B1EDB72A}"/>
              </a:ext>
            </a:extLst>
          </p:cNvPr>
          <p:cNvPicPr>
            <a:picLocks noChangeAspect="1"/>
          </p:cNvPicPr>
          <p:nvPr/>
        </p:nvPicPr>
        <p:blipFill>
          <a:blip r:embed="rId6"/>
          <a:srcRect t="22640" r="59538" b="45560"/>
          <a:stretch>
            <a:fillRect/>
          </a:stretch>
        </p:blipFill>
        <p:spPr>
          <a:xfrm>
            <a:off x="6348321" y="3429000"/>
            <a:ext cx="980248" cy="914400"/>
          </a:xfrm>
          <a:prstGeom prst="ellipse">
            <a:avLst/>
          </a:prstGeom>
        </p:spPr>
      </p:pic>
      <p:pic>
        <p:nvPicPr>
          <p:cNvPr id="13" name="Picture 12">
            <a:hlinkClick r:id="rId8" action="ppaction://hlinksldjump"/>
            <a:extLst>
              <a:ext uri="{FF2B5EF4-FFF2-40B4-BE49-F238E27FC236}">
                <a16:creationId xmlns:a16="http://schemas.microsoft.com/office/drawing/2014/main" id="{5B0E4AFA-0AF2-F76B-5699-FEBB62A73CC4}"/>
              </a:ext>
            </a:extLst>
          </p:cNvPr>
          <p:cNvPicPr>
            <a:picLocks noChangeAspect="1"/>
          </p:cNvPicPr>
          <p:nvPr/>
        </p:nvPicPr>
        <p:blipFill>
          <a:blip r:embed="rId6"/>
          <a:srcRect t="22640" r="59538" b="45560"/>
          <a:stretch>
            <a:fillRect/>
          </a:stretch>
        </p:blipFill>
        <p:spPr>
          <a:xfrm>
            <a:off x="8268436" y="3429000"/>
            <a:ext cx="980248" cy="914400"/>
          </a:xfrm>
          <a:prstGeom prst="ellipse">
            <a:avLst/>
          </a:prstGeom>
        </p:spPr>
      </p:pic>
      <p:pic>
        <p:nvPicPr>
          <p:cNvPr id="14" name="Picture 13">
            <a:hlinkClick r:id="rId8" action="ppaction://hlinksldjump"/>
            <a:extLst>
              <a:ext uri="{FF2B5EF4-FFF2-40B4-BE49-F238E27FC236}">
                <a16:creationId xmlns:a16="http://schemas.microsoft.com/office/drawing/2014/main" id="{B305DCF9-2D8A-BEB3-DED7-CF8F3051A409}"/>
              </a:ext>
            </a:extLst>
          </p:cNvPr>
          <p:cNvPicPr>
            <a:picLocks noChangeAspect="1"/>
          </p:cNvPicPr>
          <p:nvPr/>
        </p:nvPicPr>
        <p:blipFill>
          <a:blip r:embed="rId6"/>
          <a:srcRect t="22640" r="59538" b="45560"/>
          <a:stretch>
            <a:fillRect/>
          </a:stretch>
        </p:blipFill>
        <p:spPr>
          <a:xfrm>
            <a:off x="10129262" y="3429000"/>
            <a:ext cx="980248" cy="914400"/>
          </a:xfrm>
          <a:prstGeom prst="ellipse">
            <a:avLst/>
          </a:prstGeom>
        </p:spPr>
      </p:pic>
      <p:pic>
        <p:nvPicPr>
          <p:cNvPr id="18" name="Picture 17">
            <a:hlinkClick r:id="rId9" action="ppaction://hlinksldjump"/>
            <a:extLst>
              <a:ext uri="{FF2B5EF4-FFF2-40B4-BE49-F238E27FC236}">
                <a16:creationId xmlns:a16="http://schemas.microsoft.com/office/drawing/2014/main" id="{22574683-5BB6-31DA-1E0D-9D81C7530347}"/>
              </a:ext>
            </a:extLst>
          </p:cNvPr>
          <p:cNvPicPr>
            <a:picLocks noChangeAspect="1"/>
          </p:cNvPicPr>
          <p:nvPr/>
        </p:nvPicPr>
        <p:blipFill>
          <a:blip r:embed="rId6"/>
          <a:srcRect l="1927" t="66709" r="59609" b="1316"/>
          <a:stretch>
            <a:fillRect/>
          </a:stretch>
        </p:blipFill>
        <p:spPr>
          <a:xfrm>
            <a:off x="4503652" y="4294543"/>
            <a:ext cx="926730" cy="914400"/>
          </a:xfrm>
          <a:prstGeom prst="ellipse">
            <a:avLst/>
          </a:prstGeom>
        </p:spPr>
      </p:pic>
      <p:pic>
        <p:nvPicPr>
          <p:cNvPr id="19" name="Picture 18">
            <a:hlinkClick r:id="rId9" action="ppaction://hlinksldjump"/>
            <a:extLst>
              <a:ext uri="{FF2B5EF4-FFF2-40B4-BE49-F238E27FC236}">
                <a16:creationId xmlns:a16="http://schemas.microsoft.com/office/drawing/2014/main" id="{34D4F5D3-6B59-4078-37F4-C0AB85A9412C}"/>
              </a:ext>
            </a:extLst>
          </p:cNvPr>
          <p:cNvPicPr>
            <a:picLocks noChangeAspect="1"/>
          </p:cNvPicPr>
          <p:nvPr/>
        </p:nvPicPr>
        <p:blipFill>
          <a:blip r:embed="rId6"/>
          <a:srcRect l="1927" t="66709" r="59609" b="1316"/>
          <a:stretch>
            <a:fillRect/>
          </a:stretch>
        </p:blipFill>
        <p:spPr>
          <a:xfrm>
            <a:off x="6403996" y="4293576"/>
            <a:ext cx="926730" cy="914400"/>
          </a:xfrm>
          <a:prstGeom prst="ellipse">
            <a:avLst/>
          </a:prstGeom>
        </p:spPr>
      </p:pic>
      <p:pic>
        <p:nvPicPr>
          <p:cNvPr id="20" name="Picture 19">
            <a:hlinkClick r:id="rId9" action="ppaction://hlinksldjump"/>
            <a:extLst>
              <a:ext uri="{FF2B5EF4-FFF2-40B4-BE49-F238E27FC236}">
                <a16:creationId xmlns:a16="http://schemas.microsoft.com/office/drawing/2014/main" id="{2839D5ED-8947-B14C-6B67-2718007C861F}"/>
              </a:ext>
            </a:extLst>
          </p:cNvPr>
          <p:cNvPicPr>
            <a:picLocks noChangeAspect="1"/>
          </p:cNvPicPr>
          <p:nvPr/>
        </p:nvPicPr>
        <p:blipFill>
          <a:blip r:embed="rId6"/>
          <a:srcRect l="1927" t="66709" r="59609" b="1316"/>
          <a:stretch>
            <a:fillRect/>
          </a:stretch>
        </p:blipFill>
        <p:spPr>
          <a:xfrm>
            <a:off x="8335017" y="4343400"/>
            <a:ext cx="926730" cy="914400"/>
          </a:xfrm>
          <a:prstGeom prst="ellipse">
            <a:avLst/>
          </a:prstGeom>
        </p:spPr>
      </p:pic>
      <p:pic>
        <p:nvPicPr>
          <p:cNvPr id="21" name="Picture 20">
            <a:hlinkClick r:id="rId9" action="ppaction://hlinksldjump"/>
            <a:extLst>
              <a:ext uri="{FF2B5EF4-FFF2-40B4-BE49-F238E27FC236}">
                <a16:creationId xmlns:a16="http://schemas.microsoft.com/office/drawing/2014/main" id="{4F5BB811-9082-AF8C-CB56-C321A5EC0F17}"/>
              </a:ext>
            </a:extLst>
          </p:cNvPr>
          <p:cNvPicPr>
            <a:picLocks noChangeAspect="1"/>
          </p:cNvPicPr>
          <p:nvPr/>
        </p:nvPicPr>
        <p:blipFill>
          <a:blip r:embed="rId6"/>
          <a:srcRect l="1927" t="66709" r="59609" b="1316"/>
          <a:stretch>
            <a:fillRect/>
          </a:stretch>
        </p:blipFill>
        <p:spPr>
          <a:xfrm>
            <a:off x="11976813" y="4293576"/>
            <a:ext cx="926730" cy="914400"/>
          </a:xfrm>
          <a:prstGeom prst="ellipse">
            <a:avLst/>
          </a:prstGeom>
        </p:spPr>
      </p:pic>
      <p:pic>
        <p:nvPicPr>
          <p:cNvPr id="22" name="Picture 21">
            <a:hlinkClick r:id="rId10" action="ppaction://hlinksldjump"/>
            <a:extLst>
              <a:ext uri="{FF2B5EF4-FFF2-40B4-BE49-F238E27FC236}">
                <a16:creationId xmlns:a16="http://schemas.microsoft.com/office/drawing/2014/main" id="{C5541AC1-AEA1-B33B-1559-67C73BBC06BB}"/>
              </a:ext>
            </a:extLst>
          </p:cNvPr>
          <p:cNvPicPr>
            <a:picLocks noChangeAspect="1"/>
          </p:cNvPicPr>
          <p:nvPr/>
        </p:nvPicPr>
        <p:blipFill>
          <a:blip r:embed="rId6"/>
          <a:srcRect l="59843" t="66940" r="1859" b="1335"/>
          <a:stretch>
            <a:fillRect/>
          </a:stretch>
        </p:blipFill>
        <p:spPr>
          <a:xfrm>
            <a:off x="6402353" y="5931288"/>
            <a:ext cx="930016" cy="914400"/>
          </a:xfrm>
          <a:prstGeom prst="ellipse">
            <a:avLst/>
          </a:prstGeom>
        </p:spPr>
      </p:pic>
      <p:pic>
        <p:nvPicPr>
          <p:cNvPr id="23" name="Picture 22">
            <a:hlinkClick r:id="rId10" action="ppaction://hlinksldjump"/>
            <a:extLst>
              <a:ext uri="{FF2B5EF4-FFF2-40B4-BE49-F238E27FC236}">
                <a16:creationId xmlns:a16="http://schemas.microsoft.com/office/drawing/2014/main" id="{FE0D6AFA-48BA-84E3-6ED8-50C69ED875EA}"/>
              </a:ext>
            </a:extLst>
          </p:cNvPr>
          <p:cNvPicPr>
            <a:picLocks noChangeAspect="1"/>
          </p:cNvPicPr>
          <p:nvPr/>
        </p:nvPicPr>
        <p:blipFill>
          <a:blip r:embed="rId6"/>
          <a:srcRect l="59843" t="66940" r="1859" b="1335"/>
          <a:stretch>
            <a:fillRect/>
          </a:stretch>
        </p:blipFill>
        <p:spPr>
          <a:xfrm>
            <a:off x="8303291" y="5931288"/>
            <a:ext cx="930016" cy="914400"/>
          </a:xfrm>
          <a:prstGeom prst="ellipse">
            <a:avLst/>
          </a:prstGeom>
        </p:spPr>
      </p:pic>
      <p:pic>
        <p:nvPicPr>
          <p:cNvPr id="24" name="Picture 23">
            <a:hlinkClick r:id="rId10" action="ppaction://hlinksldjump"/>
            <a:extLst>
              <a:ext uri="{FF2B5EF4-FFF2-40B4-BE49-F238E27FC236}">
                <a16:creationId xmlns:a16="http://schemas.microsoft.com/office/drawing/2014/main" id="{0265F6C2-EF51-097C-4CC2-03D32615B004}"/>
              </a:ext>
            </a:extLst>
          </p:cNvPr>
          <p:cNvPicPr>
            <a:picLocks noChangeAspect="1"/>
          </p:cNvPicPr>
          <p:nvPr/>
        </p:nvPicPr>
        <p:blipFill>
          <a:blip r:embed="rId6"/>
          <a:srcRect l="59843" t="66940" r="1859" b="1335"/>
          <a:stretch>
            <a:fillRect/>
          </a:stretch>
        </p:blipFill>
        <p:spPr>
          <a:xfrm>
            <a:off x="10147261" y="5931288"/>
            <a:ext cx="930016" cy="914400"/>
          </a:xfrm>
          <a:prstGeom prst="ellipse">
            <a:avLst/>
          </a:prstGeom>
        </p:spPr>
      </p:pic>
      <p:pic>
        <p:nvPicPr>
          <p:cNvPr id="25" name="Picture 24">
            <a:hlinkClick r:id="rId10" action="ppaction://hlinksldjump"/>
            <a:extLst>
              <a:ext uri="{FF2B5EF4-FFF2-40B4-BE49-F238E27FC236}">
                <a16:creationId xmlns:a16="http://schemas.microsoft.com/office/drawing/2014/main" id="{977C6C35-F9B0-4332-17E8-8CC76956D104}"/>
              </a:ext>
            </a:extLst>
          </p:cNvPr>
          <p:cNvPicPr>
            <a:picLocks noChangeAspect="1"/>
          </p:cNvPicPr>
          <p:nvPr/>
        </p:nvPicPr>
        <p:blipFill>
          <a:blip r:embed="rId6"/>
          <a:srcRect l="59843" t="66940" r="1859" b="1335"/>
          <a:stretch>
            <a:fillRect/>
          </a:stretch>
        </p:blipFill>
        <p:spPr>
          <a:xfrm>
            <a:off x="11975170" y="5931288"/>
            <a:ext cx="930016" cy="914400"/>
          </a:xfrm>
          <a:prstGeom prst="ellipse">
            <a:avLst/>
          </a:prstGeom>
        </p:spPr>
      </p:pic>
      <p:pic>
        <p:nvPicPr>
          <p:cNvPr id="26" name="Picture 25">
            <a:hlinkClick r:id="rId11" action="ppaction://hlinksldjump"/>
            <a:extLst>
              <a:ext uri="{FF2B5EF4-FFF2-40B4-BE49-F238E27FC236}">
                <a16:creationId xmlns:a16="http://schemas.microsoft.com/office/drawing/2014/main" id="{E71CBB2D-0C00-B425-FF83-7DA35921D0AE}"/>
              </a:ext>
            </a:extLst>
          </p:cNvPr>
          <p:cNvPicPr>
            <a:picLocks noChangeAspect="1"/>
          </p:cNvPicPr>
          <p:nvPr/>
        </p:nvPicPr>
        <p:blipFill>
          <a:blip r:embed="rId6"/>
          <a:srcRect l="30831" t="45081" r="30878" b="23494"/>
          <a:stretch>
            <a:fillRect/>
          </a:stretch>
        </p:blipFill>
        <p:spPr>
          <a:xfrm>
            <a:off x="2598790" y="6793437"/>
            <a:ext cx="938754" cy="914400"/>
          </a:xfrm>
          <a:prstGeom prst="ellipse">
            <a:avLst/>
          </a:prstGeom>
        </p:spPr>
      </p:pic>
      <p:pic>
        <p:nvPicPr>
          <p:cNvPr id="27" name="Picture 26">
            <a:hlinkClick r:id="rId11" action="ppaction://hlinksldjump"/>
            <a:extLst>
              <a:ext uri="{FF2B5EF4-FFF2-40B4-BE49-F238E27FC236}">
                <a16:creationId xmlns:a16="http://schemas.microsoft.com/office/drawing/2014/main" id="{9F7D97A6-778C-CB18-8D3A-AB502382DF4C}"/>
              </a:ext>
            </a:extLst>
          </p:cNvPr>
          <p:cNvPicPr>
            <a:picLocks noChangeAspect="1"/>
          </p:cNvPicPr>
          <p:nvPr/>
        </p:nvPicPr>
        <p:blipFill>
          <a:blip r:embed="rId6"/>
          <a:srcRect l="30831" t="45081" r="30878" b="23494"/>
          <a:stretch>
            <a:fillRect/>
          </a:stretch>
        </p:blipFill>
        <p:spPr>
          <a:xfrm>
            <a:off x="11986667" y="6793437"/>
            <a:ext cx="938754" cy="914400"/>
          </a:xfrm>
          <a:prstGeom prst="ellipse">
            <a:avLst/>
          </a:prstGeom>
        </p:spPr>
      </p:pic>
    </p:spTree>
    <p:extLst>
      <p:ext uri="{BB962C8B-B14F-4D97-AF65-F5344CB8AC3E}">
        <p14:creationId xmlns:p14="http://schemas.microsoft.com/office/powerpoint/2010/main" val="95538619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705DA2-D4D2-A3FC-F20E-565238382F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E85010-944E-5499-BE15-F7FBA31A20B8}"/>
              </a:ext>
            </a:extLst>
          </p:cNvPr>
          <p:cNvSpPr>
            <a:spLocks noGrp="1"/>
          </p:cNvSpPr>
          <p:nvPr>
            <p:ph type="title"/>
          </p:nvPr>
        </p:nvSpPr>
        <p:spPr/>
        <p:txBody>
          <a:bodyPr/>
          <a:lstStyle/>
          <a:p>
            <a:r>
              <a:rPr lang="en-GB" dirty="0"/>
              <a:t>Project overview</a:t>
            </a:r>
            <a:endParaRPr lang="en-US" dirty="0"/>
          </a:p>
        </p:txBody>
      </p:sp>
      <p:pic>
        <p:nvPicPr>
          <p:cNvPr id="6" name="Picture 5">
            <a:extLst>
              <a:ext uri="{FF2B5EF4-FFF2-40B4-BE49-F238E27FC236}">
                <a16:creationId xmlns:a16="http://schemas.microsoft.com/office/drawing/2014/main" id="{5E329226-D881-7797-EC1D-7F6A24FA7F96}"/>
              </a:ext>
            </a:extLst>
          </p:cNvPr>
          <p:cNvPicPr>
            <a:picLocks noChangeAspect="1"/>
          </p:cNvPicPr>
          <p:nvPr/>
        </p:nvPicPr>
        <p:blipFill>
          <a:blip r:embed="rId2"/>
          <a:srcRect l="18293" t="20744" r="1868" b="11054"/>
          <a:stretch>
            <a:fillRect/>
          </a:stretch>
        </p:blipFill>
        <p:spPr>
          <a:xfrm>
            <a:off x="311479" y="2168433"/>
            <a:ext cx="12764271" cy="6133271"/>
          </a:xfrm>
          <a:prstGeom prst="rect">
            <a:avLst/>
          </a:prstGeom>
        </p:spPr>
      </p:pic>
      <p:cxnSp>
        <p:nvCxnSpPr>
          <p:cNvPr id="9" name="Straight Connector 8">
            <a:extLst>
              <a:ext uri="{FF2B5EF4-FFF2-40B4-BE49-F238E27FC236}">
                <a16:creationId xmlns:a16="http://schemas.microsoft.com/office/drawing/2014/main" id="{6D4DE94A-2888-AEC6-9234-E1A0A02643DB}"/>
              </a:ext>
            </a:extLst>
          </p:cNvPr>
          <p:cNvCxnSpPr>
            <a:cxnSpLocks/>
          </p:cNvCxnSpPr>
          <p:nvPr/>
        </p:nvCxnSpPr>
        <p:spPr>
          <a:xfrm>
            <a:off x="4571999" y="2717074"/>
            <a:ext cx="0" cy="4898572"/>
          </a:xfrm>
          <a:prstGeom prst="line">
            <a:avLst/>
          </a:prstGeom>
          <a:ln w="762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4" name="Rectangle 3">
            <a:hlinkClick r:id="rId3" action="ppaction://hlinksldjump"/>
            <a:extLst>
              <a:ext uri="{FF2B5EF4-FFF2-40B4-BE49-F238E27FC236}">
                <a16:creationId xmlns:a16="http://schemas.microsoft.com/office/drawing/2014/main" id="{32F11164-0224-FFD4-D2EF-35F07C726FAD}"/>
              </a:ext>
            </a:extLst>
          </p:cNvPr>
          <p:cNvSpPr/>
          <p:nvPr/>
        </p:nvSpPr>
        <p:spPr>
          <a:xfrm>
            <a:off x="12815757" y="-33368"/>
            <a:ext cx="2369120"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hlinkClick r:id="rId4" action="ppaction://hlinksldjump"/>
            <a:extLst>
              <a:ext uri="{FF2B5EF4-FFF2-40B4-BE49-F238E27FC236}">
                <a16:creationId xmlns:a16="http://schemas.microsoft.com/office/drawing/2014/main" id="{FEC91098-95CE-8D3E-6297-1D05BF581E4C}"/>
              </a:ext>
            </a:extLst>
          </p:cNvPr>
          <p:cNvSpPr/>
          <p:nvPr/>
        </p:nvSpPr>
        <p:spPr>
          <a:xfrm>
            <a:off x="0" y="0"/>
            <a:ext cx="12815757"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hlinkClick r:id="rId5" action="ppaction://hlinksldjump"/>
            <a:extLst>
              <a:ext uri="{FF2B5EF4-FFF2-40B4-BE49-F238E27FC236}">
                <a16:creationId xmlns:a16="http://schemas.microsoft.com/office/drawing/2014/main" id="{0D627B05-C9DF-4BC0-6B6B-505134FE4A22}"/>
              </a:ext>
            </a:extLst>
          </p:cNvPr>
          <p:cNvSpPr/>
          <p:nvPr/>
        </p:nvSpPr>
        <p:spPr>
          <a:xfrm>
            <a:off x="15207454" y="-32869"/>
            <a:ext cx="2133602"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FA21AC6-A1F4-3621-0578-12275680B96A}"/>
              </a:ext>
            </a:extLst>
          </p:cNvPr>
          <p:cNvPicPr>
            <a:picLocks noChangeAspect="1"/>
          </p:cNvPicPr>
          <p:nvPr/>
        </p:nvPicPr>
        <p:blipFill>
          <a:blip r:embed="rId6"/>
          <a:srcRect l="1927" t="66709" r="59609" b="1316"/>
          <a:stretch>
            <a:fillRect/>
          </a:stretch>
        </p:blipFill>
        <p:spPr>
          <a:xfrm>
            <a:off x="13446346" y="3519668"/>
            <a:ext cx="3477062" cy="3430800"/>
          </a:xfrm>
          <a:prstGeom prst="ellipse">
            <a:avLst/>
          </a:prstGeom>
        </p:spPr>
      </p:pic>
      <p:pic>
        <p:nvPicPr>
          <p:cNvPr id="10" name="Picture 9">
            <a:hlinkClick r:id="rId7" action="ppaction://hlinksldjump"/>
            <a:extLst>
              <a:ext uri="{FF2B5EF4-FFF2-40B4-BE49-F238E27FC236}">
                <a16:creationId xmlns:a16="http://schemas.microsoft.com/office/drawing/2014/main" id="{8B9A308E-2BEE-F46F-AFCE-30C9557FAD5B}"/>
              </a:ext>
            </a:extLst>
          </p:cNvPr>
          <p:cNvPicPr>
            <a:picLocks noChangeAspect="1"/>
          </p:cNvPicPr>
          <p:nvPr/>
        </p:nvPicPr>
        <p:blipFill>
          <a:blip r:embed="rId6"/>
          <a:srcRect l="31322" r="31287" b="66893"/>
          <a:stretch>
            <a:fillRect/>
          </a:stretch>
        </p:blipFill>
        <p:spPr>
          <a:xfrm>
            <a:off x="2651760" y="2704011"/>
            <a:ext cx="870064" cy="914400"/>
          </a:xfrm>
          <a:prstGeom prst="ellipse">
            <a:avLst/>
          </a:prstGeom>
        </p:spPr>
      </p:pic>
      <p:pic>
        <p:nvPicPr>
          <p:cNvPr id="11" name="Picture 10">
            <a:hlinkClick r:id="rId8" action="ppaction://hlinksldjump"/>
            <a:extLst>
              <a:ext uri="{FF2B5EF4-FFF2-40B4-BE49-F238E27FC236}">
                <a16:creationId xmlns:a16="http://schemas.microsoft.com/office/drawing/2014/main" id="{CDF2BBA8-D0A7-4130-1B77-529D4D0F0AA7}"/>
              </a:ext>
            </a:extLst>
          </p:cNvPr>
          <p:cNvPicPr>
            <a:picLocks noChangeAspect="1"/>
          </p:cNvPicPr>
          <p:nvPr/>
        </p:nvPicPr>
        <p:blipFill>
          <a:blip r:embed="rId6"/>
          <a:srcRect t="22640" r="59538" b="45560"/>
          <a:stretch>
            <a:fillRect/>
          </a:stretch>
        </p:blipFill>
        <p:spPr>
          <a:xfrm>
            <a:off x="4482012" y="3429000"/>
            <a:ext cx="980248" cy="914400"/>
          </a:xfrm>
          <a:prstGeom prst="ellipse">
            <a:avLst/>
          </a:prstGeom>
        </p:spPr>
      </p:pic>
      <p:pic>
        <p:nvPicPr>
          <p:cNvPr id="12" name="Picture 11">
            <a:hlinkClick r:id="rId8" action="ppaction://hlinksldjump"/>
            <a:extLst>
              <a:ext uri="{FF2B5EF4-FFF2-40B4-BE49-F238E27FC236}">
                <a16:creationId xmlns:a16="http://schemas.microsoft.com/office/drawing/2014/main" id="{219CB1E7-9377-2063-3705-D6540DB49234}"/>
              </a:ext>
            </a:extLst>
          </p:cNvPr>
          <p:cNvPicPr>
            <a:picLocks noChangeAspect="1"/>
          </p:cNvPicPr>
          <p:nvPr/>
        </p:nvPicPr>
        <p:blipFill>
          <a:blip r:embed="rId6"/>
          <a:srcRect t="22640" r="59538" b="45560"/>
          <a:stretch>
            <a:fillRect/>
          </a:stretch>
        </p:blipFill>
        <p:spPr>
          <a:xfrm>
            <a:off x="6348321" y="3429000"/>
            <a:ext cx="980248" cy="914400"/>
          </a:xfrm>
          <a:prstGeom prst="ellipse">
            <a:avLst/>
          </a:prstGeom>
        </p:spPr>
      </p:pic>
      <p:pic>
        <p:nvPicPr>
          <p:cNvPr id="13" name="Picture 12">
            <a:hlinkClick r:id="rId8" action="ppaction://hlinksldjump"/>
            <a:extLst>
              <a:ext uri="{FF2B5EF4-FFF2-40B4-BE49-F238E27FC236}">
                <a16:creationId xmlns:a16="http://schemas.microsoft.com/office/drawing/2014/main" id="{E9946D4A-8B5B-5F81-0B68-19A566B52AC1}"/>
              </a:ext>
            </a:extLst>
          </p:cNvPr>
          <p:cNvPicPr>
            <a:picLocks noChangeAspect="1"/>
          </p:cNvPicPr>
          <p:nvPr/>
        </p:nvPicPr>
        <p:blipFill>
          <a:blip r:embed="rId6"/>
          <a:srcRect t="22640" r="59538" b="45560"/>
          <a:stretch>
            <a:fillRect/>
          </a:stretch>
        </p:blipFill>
        <p:spPr>
          <a:xfrm>
            <a:off x="8268436" y="3429000"/>
            <a:ext cx="980248" cy="914400"/>
          </a:xfrm>
          <a:prstGeom prst="ellipse">
            <a:avLst/>
          </a:prstGeom>
        </p:spPr>
      </p:pic>
      <p:pic>
        <p:nvPicPr>
          <p:cNvPr id="14" name="Picture 13">
            <a:hlinkClick r:id="rId8" action="ppaction://hlinksldjump"/>
            <a:extLst>
              <a:ext uri="{FF2B5EF4-FFF2-40B4-BE49-F238E27FC236}">
                <a16:creationId xmlns:a16="http://schemas.microsoft.com/office/drawing/2014/main" id="{913743F8-47B2-95D2-940E-A049507CC61B}"/>
              </a:ext>
            </a:extLst>
          </p:cNvPr>
          <p:cNvPicPr>
            <a:picLocks noChangeAspect="1"/>
          </p:cNvPicPr>
          <p:nvPr/>
        </p:nvPicPr>
        <p:blipFill>
          <a:blip r:embed="rId6"/>
          <a:srcRect t="22640" r="59538" b="45560"/>
          <a:stretch>
            <a:fillRect/>
          </a:stretch>
        </p:blipFill>
        <p:spPr>
          <a:xfrm>
            <a:off x="10129262" y="3429000"/>
            <a:ext cx="980248" cy="914400"/>
          </a:xfrm>
          <a:prstGeom prst="ellipse">
            <a:avLst/>
          </a:prstGeom>
        </p:spPr>
      </p:pic>
      <p:pic>
        <p:nvPicPr>
          <p:cNvPr id="15" name="Picture 14">
            <a:hlinkClick r:id="rId9" action="ppaction://hlinksldjump"/>
            <a:extLst>
              <a:ext uri="{FF2B5EF4-FFF2-40B4-BE49-F238E27FC236}">
                <a16:creationId xmlns:a16="http://schemas.microsoft.com/office/drawing/2014/main" id="{BCD071CB-2A33-8A57-D359-3CEE1D32288E}"/>
              </a:ext>
            </a:extLst>
          </p:cNvPr>
          <p:cNvPicPr>
            <a:picLocks noChangeAspect="1"/>
          </p:cNvPicPr>
          <p:nvPr/>
        </p:nvPicPr>
        <p:blipFill>
          <a:blip r:embed="rId6"/>
          <a:srcRect l="59967" t="22624" r="2530" b="45521"/>
          <a:stretch>
            <a:fillRect/>
          </a:stretch>
        </p:blipFill>
        <p:spPr>
          <a:xfrm>
            <a:off x="6434004" y="5066712"/>
            <a:ext cx="907022" cy="914400"/>
          </a:xfrm>
          <a:prstGeom prst="ellipse">
            <a:avLst/>
          </a:prstGeom>
        </p:spPr>
      </p:pic>
      <p:pic>
        <p:nvPicPr>
          <p:cNvPr id="16" name="Picture 15">
            <a:hlinkClick r:id="rId9" action="ppaction://hlinksldjump"/>
            <a:extLst>
              <a:ext uri="{FF2B5EF4-FFF2-40B4-BE49-F238E27FC236}">
                <a16:creationId xmlns:a16="http://schemas.microsoft.com/office/drawing/2014/main" id="{8D74DEBC-2554-6E4C-B7F0-1676E9FCBA0B}"/>
              </a:ext>
            </a:extLst>
          </p:cNvPr>
          <p:cNvPicPr>
            <a:picLocks noChangeAspect="1"/>
          </p:cNvPicPr>
          <p:nvPr/>
        </p:nvPicPr>
        <p:blipFill>
          <a:blip r:embed="rId6"/>
          <a:srcRect l="59967" t="22624" r="2530" b="45521"/>
          <a:stretch>
            <a:fillRect/>
          </a:stretch>
        </p:blipFill>
        <p:spPr>
          <a:xfrm>
            <a:off x="10158758" y="5071579"/>
            <a:ext cx="907022" cy="914400"/>
          </a:xfrm>
          <a:prstGeom prst="ellipse">
            <a:avLst/>
          </a:prstGeom>
        </p:spPr>
      </p:pic>
      <p:pic>
        <p:nvPicPr>
          <p:cNvPr id="17" name="Picture 16">
            <a:hlinkClick r:id="rId9" action="ppaction://hlinksldjump"/>
            <a:extLst>
              <a:ext uri="{FF2B5EF4-FFF2-40B4-BE49-F238E27FC236}">
                <a16:creationId xmlns:a16="http://schemas.microsoft.com/office/drawing/2014/main" id="{007736E8-AD58-EC76-E94B-671FE86C8AFF}"/>
              </a:ext>
            </a:extLst>
          </p:cNvPr>
          <p:cNvPicPr>
            <a:picLocks noChangeAspect="1"/>
          </p:cNvPicPr>
          <p:nvPr/>
        </p:nvPicPr>
        <p:blipFill>
          <a:blip r:embed="rId6"/>
          <a:srcRect l="59967" t="22624" r="2530" b="45521"/>
          <a:stretch>
            <a:fillRect/>
          </a:stretch>
        </p:blipFill>
        <p:spPr>
          <a:xfrm>
            <a:off x="11986667" y="5066712"/>
            <a:ext cx="907022" cy="914400"/>
          </a:xfrm>
          <a:prstGeom prst="ellipse">
            <a:avLst/>
          </a:prstGeom>
        </p:spPr>
      </p:pic>
      <p:pic>
        <p:nvPicPr>
          <p:cNvPr id="22" name="Picture 21">
            <a:hlinkClick r:id="rId10" action="ppaction://hlinksldjump"/>
            <a:extLst>
              <a:ext uri="{FF2B5EF4-FFF2-40B4-BE49-F238E27FC236}">
                <a16:creationId xmlns:a16="http://schemas.microsoft.com/office/drawing/2014/main" id="{83C0B12F-DB83-A5FA-AAB9-229522D69029}"/>
              </a:ext>
            </a:extLst>
          </p:cNvPr>
          <p:cNvPicPr>
            <a:picLocks noChangeAspect="1"/>
          </p:cNvPicPr>
          <p:nvPr/>
        </p:nvPicPr>
        <p:blipFill>
          <a:blip r:embed="rId6"/>
          <a:srcRect l="59843" t="66940" r="1859" b="1335"/>
          <a:stretch>
            <a:fillRect/>
          </a:stretch>
        </p:blipFill>
        <p:spPr>
          <a:xfrm>
            <a:off x="6402353" y="5931288"/>
            <a:ext cx="930016" cy="914400"/>
          </a:xfrm>
          <a:prstGeom prst="ellipse">
            <a:avLst/>
          </a:prstGeom>
        </p:spPr>
      </p:pic>
      <p:pic>
        <p:nvPicPr>
          <p:cNvPr id="23" name="Picture 22">
            <a:hlinkClick r:id="rId10" action="ppaction://hlinksldjump"/>
            <a:extLst>
              <a:ext uri="{FF2B5EF4-FFF2-40B4-BE49-F238E27FC236}">
                <a16:creationId xmlns:a16="http://schemas.microsoft.com/office/drawing/2014/main" id="{4E33A3EC-21E3-D287-1789-A075D5EC18EF}"/>
              </a:ext>
            </a:extLst>
          </p:cNvPr>
          <p:cNvPicPr>
            <a:picLocks noChangeAspect="1"/>
          </p:cNvPicPr>
          <p:nvPr/>
        </p:nvPicPr>
        <p:blipFill>
          <a:blip r:embed="rId6"/>
          <a:srcRect l="59843" t="66940" r="1859" b="1335"/>
          <a:stretch>
            <a:fillRect/>
          </a:stretch>
        </p:blipFill>
        <p:spPr>
          <a:xfrm>
            <a:off x="8303291" y="5931288"/>
            <a:ext cx="930016" cy="914400"/>
          </a:xfrm>
          <a:prstGeom prst="ellipse">
            <a:avLst/>
          </a:prstGeom>
        </p:spPr>
      </p:pic>
      <p:pic>
        <p:nvPicPr>
          <p:cNvPr id="24" name="Picture 23">
            <a:hlinkClick r:id="rId10" action="ppaction://hlinksldjump"/>
            <a:extLst>
              <a:ext uri="{FF2B5EF4-FFF2-40B4-BE49-F238E27FC236}">
                <a16:creationId xmlns:a16="http://schemas.microsoft.com/office/drawing/2014/main" id="{2F675031-12B7-102C-18BD-7CDC282FA6EB}"/>
              </a:ext>
            </a:extLst>
          </p:cNvPr>
          <p:cNvPicPr>
            <a:picLocks noChangeAspect="1"/>
          </p:cNvPicPr>
          <p:nvPr/>
        </p:nvPicPr>
        <p:blipFill>
          <a:blip r:embed="rId6"/>
          <a:srcRect l="59843" t="66940" r="1859" b="1335"/>
          <a:stretch>
            <a:fillRect/>
          </a:stretch>
        </p:blipFill>
        <p:spPr>
          <a:xfrm>
            <a:off x="10147261" y="5931288"/>
            <a:ext cx="930016" cy="914400"/>
          </a:xfrm>
          <a:prstGeom prst="ellipse">
            <a:avLst/>
          </a:prstGeom>
        </p:spPr>
      </p:pic>
      <p:pic>
        <p:nvPicPr>
          <p:cNvPr id="25" name="Picture 24">
            <a:hlinkClick r:id="rId10" action="ppaction://hlinksldjump"/>
            <a:extLst>
              <a:ext uri="{FF2B5EF4-FFF2-40B4-BE49-F238E27FC236}">
                <a16:creationId xmlns:a16="http://schemas.microsoft.com/office/drawing/2014/main" id="{E4D03EDD-3C07-4452-D1A7-3567B4F8E880}"/>
              </a:ext>
            </a:extLst>
          </p:cNvPr>
          <p:cNvPicPr>
            <a:picLocks noChangeAspect="1"/>
          </p:cNvPicPr>
          <p:nvPr/>
        </p:nvPicPr>
        <p:blipFill>
          <a:blip r:embed="rId6"/>
          <a:srcRect l="59843" t="66940" r="1859" b="1335"/>
          <a:stretch>
            <a:fillRect/>
          </a:stretch>
        </p:blipFill>
        <p:spPr>
          <a:xfrm>
            <a:off x="11975170" y="5931288"/>
            <a:ext cx="930016" cy="914400"/>
          </a:xfrm>
          <a:prstGeom prst="ellipse">
            <a:avLst/>
          </a:prstGeom>
        </p:spPr>
      </p:pic>
      <p:pic>
        <p:nvPicPr>
          <p:cNvPr id="26" name="Picture 25">
            <a:hlinkClick r:id="rId11" action="ppaction://hlinksldjump"/>
            <a:extLst>
              <a:ext uri="{FF2B5EF4-FFF2-40B4-BE49-F238E27FC236}">
                <a16:creationId xmlns:a16="http://schemas.microsoft.com/office/drawing/2014/main" id="{DDC98C85-B148-2244-940B-8678B3DD6FD4}"/>
              </a:ext>
            </a:extLst>
          </p:cNvPr>
          <p:cNvPicPr>
            <a:picLocks noChangeAspect="1"/>
          </p:cNvPicPr>
          <p:nvPr/>
        </p:nvPicPr>
        <p:blipFill>
          <a:blip r:embed="rId6"/>
          <a:srcRect l="30831" t="45081" r="30878" b="23494"/>
          <a:stretch>
            <a:fillRect/>
          </a:stretch>
        </p:blipFill>
        <p:spPr>
          <a:xfrm>
            <a:off x="2598790" y="6793437"/>
            <a:ext cx="938754" cy="914400"/>
          </a:xfrm>
          <a:prstGeom prst="ellipse">
            <a:avLst/>
          </a:prstGeom>
        </p:spPr>
      </p:pic>
      <p:pic>
        <p:nvPicPr>
          <p:cNvPr id="27" name="Picture 26">
            <a:hlinkClick r:id="rId11" action="ppaction://hlinksldjump"/>
            <a:extLst>
              <a:ext uri="{FF2B5EF4-FFF2-40B4-BE49-F238E27FC236}">
                <a16:creationId xmlns:a16="http://schemas.microsoft.com/office/drawing/2014/main" id="{AADE4300-7D5F-33D8-A497-29FAB52BAA7B}"/>
              </a:ext>
            </a:extLst>
          </p:cNvPr>
          <p:cNvPicPr>
            <a:picLocks noChangeAspect="1"/>
          </p:cNvPicPr>
          <p:nvPr/>
        </p:nvPicPr>
        <p:blipFill>
          <a:blip r:embed="rId6"/>
          <a:srcRect l="30831" t="45081" r="30878" b="23494"/>
          <a:stretch>
            <a:fillRect/>
          </a:stretch>
        </p:blipFill>
        <p:spPr>
          <a:xfrm>
            <a:off x="11986667" y="6793437"/>
            <a:ext cx="938754" cy="914400"/>
          </a:xfrm>
          <a:prstGeom prst="ellipse">
            <a:avLst/>
          </a:prstGeom>
        </p:spPr>
      </p:pic>
    </p:spTree>
    <p:extLst>
      <p:ext uri="{BB962C8B-B14F-4D97-AF65-F5344CB8AC3E}">
        <p14:creationId xmlns:p14="http://schemas.microsoft.com/office/powerpoint/2010/main" val="227146134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4B38C7-1F8A-7527-D6B7-6F87FB69DF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2FA21E-AE4A-841E-46A6-1350518A530F}"/>
              </a:ext>
            </a:extLst>
          </p:cNvPr>
          <p:cNvSpPr>
            <a:spLocks noGrp="1"/>
          </p:cNvSpPr>
          <p:nvPr>
            <p:ph type="title"/>
          </p:nvPr>
        </p:nvSpPr>
        <p:spPr/>
        <p:txBody>
          <a:bodyPr/>
          <a:lstStyle/>
          <a:p>
            <a:r>
              <a:rPr lang="en-GB" dirty="0"/>
              <a:t>Project overview</a:t>
            </a:r>
            <a:endParaRPr lang="en-US" dirty="0"/>
          </a:p>
        </p:txBody>
      </p:sp>
      <p:pic>
        <p:nvPicPr>
          <p:cNvPr id="6" name="Picture 5">
            <a:extLst>
              <a:ext uri="{FF2B5EF4-FFF2-40B4-BE49-F238E27FC236}">
                <a16:creationId xmlns:a16="http://schemas.microsoft.com/office/drawing/2014/main" id="{3D1A9AF4-27F5-43A6-1011-3C094A89D5CF}"/>
              </a:ext>
            </a:extLst>
          </p:cNvPr>
          <p:cNvPicPr>
            <a:picLocks noChangeAspect="1"/>
          </p:cNvPicPr>
          <p:nvPr/>
        </p:nvPicPr>
        <p:blipFill>
          <a:blip r:embed="rId2"/>
          <a:srcRect l="18293" t="20744" r="1868" b="11054"/>
          <a:stretch>
            <a:fillRect/>
          </a:stretch>
        </p:blipFill>
        <p:spPr>
          <a:xfrm>
            <a:off x="311479" y="2168433"/>
            <a:ext cx="12764271" cy="6133271"/>
          </a:xfrm>
          <a:prstGeom prst="rect">
            <a:avLst/>
          </a:prstGeom>
        </p:spPr>
      </p:pic>
      <p:cxnSp>
        <p:nvCxnSpPr>
          <p:cNvPr id="9" name="Straight Connector 8">
            <a:extLst>
              <a:ext uri="{FF2B5EF4-FFF2-40B4-BE49-F238E27FC236}">
                <a16:creationId xmlns:a16="http://schemas.microsoft.com/office/drawing/2014/main" id="{55EBB3AA-7C58-2370-953A-A5834D73412A}"/>
              </a:ext>
            </a:extLst>
          </p:cNvPr>
          <p:cNvCxnSpPr>
            <a:cxnSpLocks/>
          </p:cNvCxnSpPr>
          <p:nvPr/>
        </p:nvCxnSpPr>
        <p:spPr>
          <a:xfrm>
            <a:off x="4571999" y="2717074"/>
            <a:ext cx="0" cy="4898572"/>
          </a:xfrm>
          <a:prstGeom prst="line">
            <a:avLst/>
          </a:prstGeom>
          <a:ln w="762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4" name="Rectangle 3">
            <a:hlinkClick r:id="rId3" action="ppaction://hlinksldjump"/>
            <a:extLst>
              <a:ext uri="{FF2B5EF4-FFF2-40B4-BE49-F238E27FC236}">
                <a16:creationId xmlns:a16="http://schemas.microsoft.com/office/drawing/2014/main" id="{77E63289-6746-BD1B-ADAE-FDF7BF78CED0}"/>
              </a:ext>
            </a:extLst>
          </p:cNvPr>
          <p:cNvSpPr/>
          <p:nvPr/>
        </p:nvSpPr>
        <p:spPr>
          <a:xfrm>
            <a:off x="12815757" y="-33368"/>
            <a:ext cx="2369120"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hlinkClick r:id="rId4" action="ppaction://hlinksldjump"/>
            <a:extLst>
              <a:ext uri="{FF2B5EF4-FFF2-40B4-BE49-F238E27FC236}">
                <a16:creationId xmlns:a16="http://schemas.microsoft.com/office/drawing/2014/main" id="{12C20892-C8B8-A999-FF30-D78E47CCF822}"/>
              </a:ext>
            </a:extLst>
          </p:cNvPr>
          <p:cNvSpPr/>
          <p:nvPr/>
        </p:nvSpPr>
        <p:spPr>
          <a:xfrm>
            <a:off x="0" y="0"/>
            <a:ext cx="12815757"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hlinkClick r:id="rId5" action="ppaction://hlinksldjump"/>
            <a:extLst>
              <a:ext uri="{FF2B5EF4-FFF2-40B4-BE49-F238E27FC236}">
                <a16:creationId xmlns:a16="http://schemas.microsoft.com/office/drawing/2014/main" id="{2C5393E8-D0A4-582E-3715-C969F4ADC3AA}"/>
              </a:ext>
            </a:extLst>
          </p:cNvPr>
          <p:cNvSpPr/>
          <p:nvPr/>
        </p:nvSpPr>
        <p:spPr>
          <a:xfrm>
            <a:off x="15207454" y="-32869"/>
            <a:ext cx="2133602"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1F5757C-22F3-C56E-A2DF-5DE8648EAF90}"/>
              </a:ext>
            </a:extLst>
          </p:cNvPr>
          <p:cNvPicPr>
            <a:picLocks noChangeAspect="1"/>
          </p:cNvPicPr>
          <p:nvPr/>
        </p:nvPicPr>
        <p:blipFill>
          <a:blip r:embed="rId6"/>
          <a:srcRect l="59843" t="66940" r="1859" b="1335"/>
          <a:stretch>
            <a:fillRect/>
          </a:stretch>
        </p:blipFill>
        <p:spPr>
          <a:xfrm>
            <a:off x="13440181" y="3519668"/>
            <a:ext cx="3489391" cy="3430800"/>
          </a:xfrm>
          <a:prstGeom prst="ellipse">
            <a:avLst/>
          </a:prstGeom>
        </p:spPr>
      </p:pic>
      <p:pic>
        <p:nvPicPr>
          <p:cNvPr id="10" name="Picture 9">
            <a:hlinkClick r:id="rId7" action="ppaction://hlinksldjump"/>
            <a:extLst>
              <a:ext uri="{FF2B5EF4-FFF2-40B4-BE49-F238E27FC236}">
                <a16:creationId xmlns:a16="http://schemas.microsoft.com/office/drawing/2014/main" id="{9994B874-AA49-F077-F962-D11F8D99BE53}"/>
              </a:ext>
            </a:extLst>
          </p:cNvPr>
          <p:cNvPicPr>
            <a:picLocks noChangeAspect="1"/>
          </p:cNvPicPr>
          <p:nvPr/>
        </p:nvPicPr>
        <p:blipFill>
          <a:blip r:embed="rId6"/>
          <a:srcRect l="31322" r="31287" b="66893"/>
          <a:stretch>
            <a:fillRect/>
          </a:stretch>
        </p:blipFill>
        <p:spPr>
          <a:xfrm>
            <a:off x="2651760" y="2704011"/>
            <a:ext cx="870064" cy="914400"/>
          </a:xfrm>
          <a:prstGeom prst="ellipse">
            <a:avLst/>
          </a:prstGeom>
        </p:spPr>
      </p:pic>
      <p:pic>
        <p:nvPicPr>
          <p:cNvPr id="11" name="Picture 10">
            <a:hlinkClick r:id="rId8" action="ppaction://hlinksldjump"/>
            <a:extLst>
              <a:ext uri="{FF2B5EF4-FFF2-40B4-BE49-F238E27FC236}">
                <a16:creationId xmlns:a16="http://schemas.microsoft.com/office/drawing/2014/main" id="{D533CA5A-B6D2-BB24-8846-D72DFE207988}"/>
              </a:ext>
            </a:extLst>
          </p:cNvPr>
          <p:cNvPicPr>
            <a:picLocks noChangeAspect="1"/>
          </p:cNvPicPr>
          <p:nvPr/>
        </p:nvPicPr>
        <p:blipFill>
          <a:blip r:embed="rId6"/>
          <a:srcRect t="22640" r="59538" b="45560"/>
          <a:stretch>
            <a:fillRect/>
          </a:stretch>
        </p:blipFill>
        <p:spPr>
          <a:xfrm>
            <a:off x="4482012" y="3429000"/>
            <a:ext cx="980248" cy="914400"/>
          </a:xfrm>
          <a:prstGeom prst="ellipse">
            <a:avLst/>
          </a:prstGeom>
        </p:spPr>
      </p:pic>
      <p:pic>
        <p:nvPicPr>
          <p:cNvPr id="12" name="Picture 11">
            <a:hlinkClick r:id="rId8" action="ppaction://hlinksldjump"/>
            <a:extLst>
              <a:ext uri="{FF2B5EF4-FFF2-40B4-BE49-F238E27FC236}">
                <a16:creationId xmlns:a16="http://schemas.microsoft.com/office/drawing/2014/main" id="{4A8D3819-9D12-A2EA-F28B-E27CFC87C0FA}"/>
              </a:ext>
            </a:extLst>
          </p:cNvPr>
          <p:cNvPicPr>
            <a:picLocks noChangeAspect="1"/>
          </p:cNvPicPr>
          <p:nvPr/>
        </p:nvPicPr>
        <p:blipFill>
          <a:blip r:embed="rId6"/>
          <a:srcRect t="22640" r="59538" b="45560"/>
          <a:stretch>
            <a:fillRect/>
          </a:stretch>
        </p:blipFill>
        <p:spPr>
          <a:xfrm>
            <a:off x="6348321" y="3429000"/>
            <a:ext cx="980248" cy="914400"/>
          </a:xfrm>
          <a:prstGeom prst="ellipse">
            <a:avLst/>
          </a:prstGeom>
        </p:spPr>
      </p:pic>
      <p:pic>
        <p:nvPicPr>
          <p:cNvPr id="13" name="Picture 12">
            <a:hlinkClick r:id="rId8" action="ppaction://hlinksldjump"/>
            <a:extLst>
              <a:ext uri="{FF2B5EF4-FFF2-40B4-BE49-F238E27FC236}">
                <a16:creationId xmlns:a16="http://schemas.microsoft.com/office/drawing/2014/main" id="{C0517A7B-4304-A75B-57F9-FA6B49E9797A}"/>
              </a:ext>
            </a:extLst>
          </p:cNvPr>
          <p:cNvPicPr>
            <a:picLocks noChangeAspect="1"/>
          </p:cNvPicPr>
          <p:nvPr/>
        </p:nvPicPr>
        <p:blipFill>
          <a:blip r:embed="rId6"/>
          <a:srcRect t="22640" r="59538" b="45560"/>
          <a:stretch>
            <a:fillRect/>
          </a:stretch>
        </p:blipFill>
        <p:spPr>
          <a:xfrm>
            <a:off x="8268436" y="3429000"/>
            <a:ext cx="980248" cy="914400"/>
          </a:xfrm>
          <a:prstGeom prst="ellipse">
            <a:avLst/>
          </a:prstGeom>
        </p:spPr>
      </p:pic>
      <p:pic>
        <p:nvPicPr>
          <p:cNvPr id="14" name="Picture 13">
            <a:hlinkClick r:id="rId8" action="ppaction://hlinksldjump"/>
            <a:extLst>
              <a:ext uri="{FF2B5EF4-FFF2-40B4-BE49-F238E27FC236}">
                <a16:creationId xmlns:a16="http://schemas.microsoft.com/office/drawing/2014/main" id="{EE0D576A-DF10-957F-EA76-D5E375AA7F04}"/>
              </a:ext>
            </a:extLst>
          </p:cNvPr>
          <p:cNvPicPr>
            <a:picLocks noChangeAspect="1"/>
          </p:cNvPicPr>
          <p:nvPr/>
        </p:nvPicPr>
        <p:blipFill>
          <a:blip r:embed="rId6"/>
          <a:srcRect t="22640" r="59538" b="45560"/>
          <a:stretch>
            <a:fillRect/>
          </a:stretch>
        </p:blipFill>
        <p:spPr>
          <a:xfrm>
            <a:off x="10129262" y="3429000"/>
            <a:ext cx="980248" cy="914400"/>
          </a:xfrm>
          <a:prstGeom prst="ellipse">
            <a:avLst/>
          </a:prstGeom>
        </p:spPr>
      </p:pic>
      <p:pic>
        <p:nvPicPr>
          <p:cNvPr id="15" name="Picture 14">
            <a:hlinkClick r:id="rId9" action="ppaction://hlinksldjump"/>
            <a:extLst>
              <a:ext uri="{FF2B5EF4-FFF2-40B4-BE49-F238E27FC236}">
                <a16:creationId xmlns:a16="http://schemas.microsoft.com/office/drawing/2014/main" id="{B5BEFAF8-5EF0-20BA-8DF6-798684FA8C5F}"/>
              </a:ext>
            </a:extLst>
          </p:cNvPr>
          <p:cNvPicPr>
            <a:picLocks noChangeAspect="1"/>
          </p:cNvPicPr>
          <p:nvPr/>
        </p:nvPicPr>
        <p:blipFill>
          <a:blip r:embed="rId6"/>
          <a:srcRect l="59967" t="22624" r="2530" b="45521"/>
          <a:stretch>
            <a:fillRect/>
          </a:stretch>
        </p:blipFill>
        <p:spPr>
          <a:xfrm>
            <a:off x="6434004" y="5066712"/>
            <a:ext cx="907022" cy="914400"/>
          </a:xfrm>
          <a:prstGeom prst="ellipse">
            <a:avLst/>
          </a:prstGeom>
        </p:spPr>
      </p:pic>
      <p:pic>
        <p:nvPicPr>
          <p:cNvPr id="16" name="Picture 15">
            <a:hlinkClick r:id="rId9" action="ppaction://hlinksldjump"/>
            <a:extLst>
              <a:ext uri="{FF2B5EF4-FFF2-40B4-BE49-F238E27FC236}">
                <a16:creationId xmlns:a16="http://schemas.microsoft.com/office/drawing/2014/main" id="{2C8AD0BC-B57B-ED01-F9F5-2E414DCE23C1}"/>
              </a:ext>
            </a:extLst>
          </p:cNvPr>
          <p:cNvPicPr>
            <a:picLocks noChangeAspect="1"/>
          </p:cNvPicPr>
          <p:nvPr/>
        </p:nvPicPr>
        <p:blipFill>
          <a:blip r:embed="rId6"/>
          <a:srcRect l="59967" t="22624" r="2530" b="45521"/>
          <a:stretch>
            <a:fillRect/>
          </a:stretch>
        </p:blipFill>
        <p:spPr>
          <a:xfrm>
            <a:off x="10158758" y="5071579"/>
            <a:ext cx="907022" cy="914400"/>
          </a:xfrm>
          <a:prstGeom prst="ellipse">
            <a:avLst/>
          </a:prstGeom>
        </p:spPr>
      </p:pic>
      <p:pic>
        <p:nvPicPr>
          <p:cNvPr id="17" name="Picture 16">
            <a:hlinkClick r:id="rId9" action="ppaction://hlinksldjump"/>
            <a:extLst>
              <a:ext uri="{FF2B5EF4-FFF2-40B4-BE49-F238E27FC236}">
                <a16:creationId xmlns:a16="http://schemas.microsoft.com/office/drawing/2014/main" id="{9771259D-922A-A041-1EF3-464119E038A6}"/>
              </a:ext>
            </a:extLst>
          </p:cNvPr>
          <p:cNvPicPr>
            <a:picLocks noChangeAspect="1"/>
          </p:cNvPicPr>
          <p:nvPr/>
        </p:nvPicPr>
        <p:blipFill>
          <a:blip r:embed="rId6"/>
          <a:srcRect l="59967" t="22624" r="2530" b="45521"/>
          <a:stretch>
            <a:fillRect/>
          </a:stretch>
        </p:blipFill>
        <p:spPr>
          <a:xfrm>
            <a:off x="11986667" y="5066712"/>
            <a:ext cx="907022" cy="914400"/>
          </a:xfrm>
          <a:prstGeom prst="ellipse">
            <a:avLst/>
          </a:prstGeom>
        </p:spPr>
      </p:pic>
      <p:pic>
        <p:nvPicPr>
          <p:cNvPr id="18" name="Picture 17">
            <a:hlinkClick r:id="rId10" action="ppaction://hlinksldjump"/>
            <a:extLst>
              <a:ext uri="{FF2B5EF4-FFF2-40B4-BE49-F238E27FC236}">
                <a16:creationId xmlns:a16="http://schemas.microsoft.com/office/drawing/2014/main" id="{E7A89F9C-A2CF-ABA1-5180-27562C882058}"/>
              </a:ext>
            </a:extLst>
          </p:cNvPr>
          <p:cNvPicPr>
            <a:picLocks noChangeAspect="1"/>
          </p:cNvPicPr>
          <p:nvPr/>
        </p:nvPicPr>
        <p:blipFill>
          <a:blip r:embed="rId6"/>
          <a:srcRect l="1927" t="66709" r="59609" b="1316"/>
          <a:stretch>
            <a:fillRect/>
          </a:stretch>
        </p:blipFill>
        <p:spPr>
          <a:xfrm>
            <a:off x="4503652" y="4294543"/>
            <a:ext cx="926730" cy="914400"/>
          </a:xfrm>
          <a:prstGeom prst="ellipse">
            <a:avLst/>
          </a:prstGeom>
        </p:spPr>
      </p:pic>
      <p:pic>
        <p:nvPicPr>
          <p:cNvPr id="19" name="Picture 18">
            <a:hlinkClick r:id="rId10" action="ppaction://hlinksldjump"/>
            <a:extLst>
              <a:ext uri="{FF2B5EF4-FFF2-40B4-BE49-F238E27FC236}">
                <a16:creationId xmlns:a16="http://schemas.microsoft.com/office/drawing/2014/main" id="{A0FD6FC0-8FA3-D237-D760-46A8B7B51548}"/>
              </a:ext>
            </a:extLst>
          </p:cNvPr>
          <p:cNvPicPr>
            <a:picLocks noChangeAspect="1"/>
          </p:cNvPicPr>
          <p:nvPr/>
        </p:nvPicPr>
        <p:blipFill>
          <a:blip r:embed="rId6"/>
          <a:srcRect l="1927" t="66709" r="59609" b="1316"/>
          <a:stretch>
            <a:fillRect/>
          </a:stretch>
        </p:blipFill>
        <p:spPr>
          <a:xfrm>
            <a:off x="6403996" y="4293576"/>
            <a:ext cx="926730" cy="914400"/>
          </a:xfrm>
          <a:prstGeom prst="ellipse">
            <a:avLst/>
          </a:prstGeom>
        </p:spPr>
      </p:pic>
      <p:pic>
        <p:nvPicPr>
          <p:cNvPr id="20" name="Picture 19">
            <a:hlinkClick r:id="rId10" action="ppaction://hlinksldjump"/>
            <a:extLst>
              <a:ext uri="{FF2B5EF4-FFF2-40B4-BE49-F238E27FC236}">
                <a16:creationId xmlns:a16="http://schemas.microsoft.com/office/drawing/2014/main" id="{2EE2C1E0-CBC8-9C50-9AD0-E22C4722FF0F}"/>
              </a:ext>
            </a:extLst>
          </p:cNvPr>
          <p:cNvPicPr>
            <a:picLocks noChangeAspect="1"/>
          </p:cNvPicPr>
          <p:nvPr/>
        </p:nvPicPr>
        <p:blipFill>
          <a:blip r:embed="rId6"/>
          <a:srcRect l="1927" t="66709" r="59609" b="1316"/>
          <a:stretch>
            <a:fillRect/>
          </a:stretch>
        </p:blipFill>
        <p:spPr>
          <a:xfrm>
            <a:off x="8335017" y="4343400"/>
            <a:ext cx="926730" cy="914400"/>
          </a:xfrm>
          <a:prstGeom prst="ellipse">
            <a:avLst/>
          </a:prstGeom>
        </p:spPr>
      </p:pic>
      <p:pic>
        <p:nvPicPr>
          <p:cNvPr id="21" name="Picture 20">
            <a:hlinkClick r:id="rId10" action="ppaction://hlinksldjump"/>
            <a:extLst>
              <a:ext uri="{FF2B5EF4-FFF2-40B4-BE49-F238E27FC236}">
                <a16:creationId xmlns:a16="http://schemas.microsoft.com/office/drawing/2014/main" id="{8F8E5601-493E-FFE7-E0B2-DBF081E707B8}"/>
              </a:ext>
            </a:extLst>
          </p:cNvPr>
          <p:cNvPicPr>
            <a:picLocks noChangeAspect="1"/>
          </p:cNvPicPr>
          <p:nvPr/>
        </p:nvPicPr>
        <p:blipFill>
          <a:blip r:embed="rId6"/>
          <a:srcRect l="1927" t="66709" r="59609" b="1316"/>
          <a:stretch>
            <a:fillRect/>
          </a:stretch>
        </p:blipFill>
        <p:spPr>
          <a:xfrm>
            <a:off x="11976813" y="4293576"/>
            <a:ext cx="926730" cy="914400"/>
          </a:xfrm>
          <a:prstGeom prst="ellipse">
            <a:avLst/>
          </a:prstGeom>
        </p:spPr>
      </p:pic>
      <p:pic>
        <p:nvPicPr>
          <p:cNvPr id="26" name="Picture 25">
            <a:hlinkClick r:id="rId11" action="ppaction://hlinksldjump"/>
            <a:extLst>
              <a:ext uri="{FF2B5EF4-FFF2-40B4-BE49-F238E27FC236}">
                <a16:creationId xmlns:a16="http://schemas.microsoft.com/office/drawing/2014/main" id="{BD2B66CF-D149-C6F4-29A1-B2D9AF260983}"/>
              </a:ext>
            </a:extLst>
          </p:cNvPr>
          <p:cNvPicPr>
            <a:picLocks noChangeAspect="1"/>
          </p:cNvPicPr>
          <p:nvPr/>
        </p:nvPicPr>
        <p:blipFill>
          <a:blip r:embed="rId6"/>
          <a:srcRect l="30831" t="45081" r="30878" b="23494"/>
          <a:stretch>
            <a:fillRect/>
          </a:stretch>
        </p:blipFill>
        <p:spPr>
          <a:xfrm>
            <a:off x="2598790" y="6793437"/>
            <a:ext cx="938754" cy="914400"/>
          </a:xfrm>
          <a:prstGeom prst="ellipse">
            <a:avLst/>
          </a:prstGeom>
        </p:spPr>
      </p:pic>
      <p:pic>
        <p:nvPicPr>
          <p:cNvPr id="27" name="Picture 26">
            <a:hlinkClick r:id="rId11" action="ppaction://hlinksldjump"/>
            <a:extLst>
              <a:ext uri="{FF2B5EF4-FFF2-40B4-BE49-F238E27FC236}">
                <a16:creationId xmlns:a16="http://schemas.microsoft.com/office/drawing/2014/main" id="{547AC1CD-5AFC-0834-9D0E-F05F3B17C6C7}"/>
              </a:ext>
            </a:extLst>
          </p:cNvPr>
          <p:cNvPicPr>
            <a:picLocks noChangeAspect="1"/>
          </p:cNvPicPr>
          <p:nvPr/>
        </p:nvPicPr>
        <p:blipFill>
          <a:blip r:embed="rId6"/>
          <a:srcRect l="30831" t="45081" r="30878" b="23494"/>
          <a:stretch>
            <a:fillRect/>
          </a:stretch>
        </p:blipFill>
        <p:spPr>
          <a:xfrm>
            <a:off x="11986667" y="6793437"/>
            <a:ext cx="938754" cy="914400"/>
          </a:xfrm>
          <a:prstGeom prst="ellipse">
            <a:avLst/>
          </a:prstGeom>
        </p:spPr>
      </p:pic>
    </p:spTree>
    <p:extLst>
      <p:ext uri="{BB962C8B-B14F-4D97-AF65-F5344CB8AC3E}">
        <p14:creationId xmlns:p14="http://schemas.microsoft.com/office/powerpoint/2010/main" val="78919497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9DD32-9196-EAA0-B82D-68BF23FDE7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630BA9-A61C-B1E5-2DCD-197BA90FC7FD}"/>
              </a:ext>
            </a:extLst>
          </p:cNvPr>
          <p:cNvSpPr>
            <a:spLocks noGrp="1"/>
          </p:cNvSpPr>
          <p:nvPr>
            <p:ph type="title"/>
          </p:nvPr>
        </p:nvSpPr>
        <p:spPr/>
        <p:txBody>
          <a:bodyPr/>
          <a:lstStyle/>
          <a:p>
            <a:r>
              <a:rPr lang="en-GB" dirty="0"/>
              <a:t>Project overview</a:t>
            </a:r>
            <a:endParaRPr lang="en-US" dirty="0"/>
          </a:p>
        </p:txBody>
      </p:sp>
      <p:pic>
        <p:nvPicPr>
          <p:cNvPr id="6" name="Picture 5">
            <a:extLst>
              <a:ext uri="{FF2B5EF4-FFF2-40B4-BE49-F238E27FC236}">
                <a16:creationId xmlns:a16="http://schemas.microsoft.com/office/drawing/2014/main" id="{476D9CD8-DD4D-3025-FCCB-891AA7068313}"/>
              </a:ext>
            </a:extLst>
          </p:cNvPr>
          <p:cNvPicPr>
            <a:picLocks noChangeAspect="1"/>
          </p:cNvPicPr>
          <p:nvPr/>
        </p:nvPicPr>
        <p:blipFill>
          <a:blip r:embed="rId2"/>
          <a:srcRect l="18293" t="20744" r="1868" b="11054"/>
          <a:stretch>
            <a:fillRect/>
          </a:stretch>
        </p:blipFill>
        <p:spPr>
          <a:xfrm>
            <a:off x="311479" y="2168433"/>
            <a:ext cx="12764271" cy="6133271"/>
          </a:xfrm>
          <a:prstGeom prst="rect">
            <a:avLst/>
          </a:prstGeom>
        </p:spPr>
      </p:pic>
      <p:cxnSp>
        <p:nvCxnSpPr>
          <p:cNvPr id="9" name="Straight Connector 8">
            <a:extLst>
              <a:ext uri="{FF2B5EF4-FFF2-40B4-BE49-F238E27FC236}">
                <a16:creationId xmlns:a16="http://schemas.microsoft.com/office/drawing/2014/main" id="{8294A69F-EBDB-03FA-28FA-16D4FEF3ACD4}"/>
              </a:ext>
            </a:extLst>
          </p:cNvPr>
          <p:cNvCxnSpPr>
            <a:cxnSpLocks/>
          </p:cNvCxnSpPr>
          <p:nvPr/>
        </p:nvCxnSpPr>
        <p:spPr>
          <a:xfrm>
            <a:off x="4571999" y="2717074"/>
            <a:ext cx="0" cy="4898572"/>
          </a:xfrm>
          <a:prstGeom prst="line">
            <a:avLst/>
          </a:prstGeom>
          <a:ln w="762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4" name="Rectangle 3">
            <a:hlinkClick r:id="rId3" action="ppaction://hlinksldjump"/>
            <a:extLst>
              <a:ext uri="{FF2B5EF4-FFF2-40B4-BE49-F238E27FC236}">
                <a16:creationId xmlns:a16="http://schemas.microsoft.com/office/drawing/2014/main" id="{EDD469D7-5CC0-4EB6-7D5E-BAAB8BEC8983}"/>
              </a:ext>
            </a:extLst>
          </p:cNvPr>
          <p:cNvSpPr/>
          <p:nvPr/>
        </p:nvSpPr>
        <p:spPr>
          <a:xfrm>
            <a:off x="12815757" y="-33368"/>
            <a:ext cx="2369120"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hlinkClick r:id="rId4" action="ppaction://hlinksldjump"/>
            <a:extLst>
              <a:ext uri="{FF2B5EF4-FFF2-40B4-BE49-F238E27FC236}">
                <a16:creationId xmlns:a16="http://schemas.microsoft.com/office/drawing/2014/main" id="{C3567F4E-B035-EA73-F82E-9F2B7DF01311}"/>
              </a:ext>
            </a:extLst>
          </p:cNvPr>
          <p:cNvSpPr/>
          <p:nvPr/>
        </p:nvSpPr>
        <p:spPr>
          <a:xfrm>
            <a:off x="0" y="0"/>
            <a:ext cx="12815757"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hlinkClick r:id="rId5" action="ppaction://hlinksldjump"/>
            <a:extLst>
              <a:ext uri="{FF2B5EF4-FFF2-40B4-BE49-F238E27FC236}">
                <a16:creationId xmlns:a16="http://schemas.microsoft.com/office/drawing/2014/main" id="{5C70DE46-6D57-889C-8295-7994A17749F7}"/>
              </a:ext>
            </a:extLst>
          </p:cNvPr>
          <p:cNvSpPr/>
          <p:nvPr/>
        </p:nvSpPr>
        <p:spPr>
          <a:xfrm>
            <a:off x="15207454" y="-32869"/>
            <a:ext cx="2133602"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E5A47F6-2521-D8CF-DC4D-2BFEEE9D853B}"/>
              </a:ext>
            </a:extLst>
          </p:cNvPr>
          <p:cNvPicPr>
            <a:picLocks noChangeAspect="1"/>
          </p:cNvPicPr>
          <p:nvPr/>
        </p:nvPicPr>
        <p:blipFill>
          <a:blip r:embed="rId6"/>
          <a:srcRect l="30831" t="45081" r="30878" b="23494"/>
          <a:stretch>
            <a:fillRect/>
          </a:stretch>
        </p:blipFill>
        <p:spPr>
          <a:xfrm>
            <a:off x="13423789" y="3519668"/>
            <a:ext cx="3522175" cy="3430800"/>
          </a:xfrm>
          <a:prstGeom prst="ellipse">
            <a:avLst/>
          </a:prstGeom>
        </p:spPr>
      </p:pic>
      <p:pic>
        <p:nvPicPr>
          <p:cNvPr id="10" name="Picture 9">
            <a:hlinkClick r:id="rId7" action="ppaction://hlinksldjump"/>
            <a:extLst>
              <a:ext uri="{FF2B5EF4-FFF2-40B4-BE49-F238E27FC236}">
                <a16:creationId xmlns:a16="http://schemas.microsoft.com/office/drawing/2014/main" id="{C686689F-E7CE-4F1D-1F6D-F4AD05D7BA40}"/>
              </a:ext>
            </a:extLst>
          </p:cNvPr>
          <p:cNvPicPr>
            <a:picLocks noChangeAspect="1"/>
          </p:cNvPicPr>
          <p:nvPr/>
        </p:nvPicPr>
        <p:blipFill>
          <a:blip r:embed="rId6"/>
          <a:srcRect l="31322" r="31287" b="66893"/>
          <a:stretch>
            <a:fillRect/>
          </a:stretch>
        </p:blipFill>
        <p:spPr>
          <a:xfrm>
            <a:off x="2651760" y="2704011"/>
            <a:ext cx="870064" cy="914400"/>
          </a:xfrm>
          <a:prstGeom prst="ellipse">
            <a:avLst/>
          </a:prstGeom>
        </p:spPr>
      </p:pic>
      <p:pic>
        <p:nvPicPr>
          <p:cNvPr id="11" name="Picture 10">
            <a:hlinkClick r:id="rId8" action="ppaction://hlinksldjump"/>
            <a:extLst>
              <a:ext uri="{FF2B5EF4-FFF2-40B4-BE49-F238E27FC236}">
                <a16:creationId xmlns:a16="http://schemas.microsoft.com/office/drawing/2014/main" id="{84D2E5F7-3E55-AFE4-F36A-5EBA1A5C7AC4}"/>
              </a:ext>
            </a:extLst>
          </p:cNvPr>
          <p:cNvPicPr>
            <a:picLocks noChangeAspect="1"/>
          </p:cNvPicPr>
          <p:nvPr/>
        </p:nvPicPr>
        <p:blipFill>
          <a:blip r:embed="rId6"/>
          <a:srcRect t="22640" r="59538" b="45560"/>
          <a:stretch>
            <a:fillRect/>
          </a:stretch>
        </p:blipFill>
        <p:spPr>
          <a:xfrm>
            <a:off x="4482012" y="3429000"/>
            <a:ext cx="980248" cy="914400"/>
          </a:xfrm>
          <a:prstGeom prst="ellipse">
            <a:avLst/>
          </a:prstGeom>
        </p:spPr>
      </p:pic>
      <p:pic>
        <p:nvPicPr>
          <p:cNvPr id="12" name="Picture 11">
            <a:hlinkClick r:id="rId8" action="ppaction://hlinksldjump"/>
            <a:extLst>
              <a:ext uri="{FF2B5EF4-FFF2-40B4-BE49-F238E27FC236}">
                <a16:creationId xmlns:a16="http://schemas.microsoft.com/office/drawing/2014/main" id="{FAE047B7-856A-C5D8-D555-CBD6000725A3}"/>
              </a:ext>
            </a:extLst>
          </p:cNvPr>
          <p:cNvPicPr>
            <a:picLocks noChangeAspect="1"/>
          </p:cNvPicPr>
          <p:nvPr/>
        </p:nvPicPr>
        <p:blipFill>
          <a:blip r:embed="rId6"/>
          <a:srcRect t="22640" r="59538" b="45560"/>
          <a:stretch>
            <a:fillRect/>
          </a:stretch>
        </p:blipFill>
        <p:spPr>
          <a:xfrm>
            <a:off x="6348321" y="3429000"/>
            <a:ext cx="980248" cy="914400"/>
          </a:xfrm>
          <a:prstGeom prst="ellipse">
            <a:avLst/>
          </a:prstGeom>
        </p:spPr>
      </p:pic>
      <p:pic>
        <p:nvPicPr>
          <p:cNvPr id="13" name="Picture 12">
            <a:hlinkClick r:id="rId8" action="ppaction://hlinksldjump"/>
            <a:extLst>
              <a:ext uri="{FF2B5EF4-FFF2-40B4-BE49-F238E27FC236}">
                <a16:creationId xmlns:a16="http://schemas.microsoft.com/office/drawing/2014/main" id="{81BD43D8-4CDB-3C7C-BD64-8D7848237492}"/>
              </a:ext>
            </a:extLst>
          </p:cNvPr>
          <p:cNvPicPr>
            <a:picLocks noChangeAspect="1"/>
          </p:cNvPicPr>
          <p:nvPr/>
        </p:nvPicPr>
        <p:blipFill>
          <a:blip r:embed="rId6"/>
          <a:srcRect t="22640" r="59538" b="45560"/>
          <a:stretch>
            <a:fillRect/>
          </a:stretch>
        </p:blipFill>
        <p:spPr>
          <a:xfrm>
            <a:off x="8268436" y="3429000"/>
            <a:ext cx="980248" cy="914400"/>
          </a:xfrm>
          <a:prstGeom prst="ellipse">
            <a:avLst/>
          </a:prstGeom>
        </p:spPr>
      </p:pic>
      <p:pic>
        <p:nvPicPr>
          <p:cNvPr id="14" name="Picture 13">
            <a:hlinkClick r:id="rId8" action="ppaction://hlinksldjump"/>
            <a:extLst>
              <a:ext uri="{FF2B5EF4-FFF2-40B4-BE49-F238E27FC236}">
                <a16:creationId xmlns:a16="http://schemas.microsoft.com/office/drawing/2014/main" id="{E1CBE92F-4634-023C-746C-C06C517E085D}"/>
              </a:ext>
            </a:extLst>
          </p:cNvPr>
          <p:cNvPicPr>
            <a:picLocks noChangeAspect="1"/>
          </p:cNvPicPr>
          <p:nvPr/>
        </p:nvPicPr>
        <p:blipFill>
          <a:blip r:embed="rId6"/>
          <a:srcRect t="22640" r="59538" b="45560"/>
          <a:stretch>
            <a:fillRect/>
          </a:stretch>
        </p:blipFill>
        <p:spPr>
          <a:xfrm>
            <a:off x="10129262" y="3429000"/>
            <a:ext cx="980248" cy="914400"/>
          </a:xfrm>
          <a:prstGeom prst="ellipse">
            <a:avLst/>
          </a:prstGeom>
        </p:spPr>
      </p:pic>
      <p:pic>
        <p:nvPicPr>
          <p:cNvPr id="15" name="Picture 14">
            <a:hlinkClick r:id="rId9" action="ppaction://hlinksldjump"/>
            <a:extLst>
              <a:ext uri="{FF2B5EF4-FFF2-40B4-BE49-F238E27FC236}">
                <a16:creationId xmlns:a16="http://schemas.microsoft.com/office/drawing/2014/main" id="{0F5B9CFF-5BEC-862F-2A29-0861F4771030}"/>
              </a:ext>
            </a:extLst>
          </p:cNvPr>
          <p:cNvPicPr>
            <a:picLocks noChangeAspect="1"/>
          </p:cNvPicPr>
          <p:nvPr/>
        </p:nvPicPr>
        <p:blipFill>
          <a:blip r:embed="rId6"/>
          <a:srcRect l="59967" t="22624" r="2530" b="45521"/>
          <a:stretch>
            <a:fillRect/>
          </a:stretch>
        </p:blipFill>
        <p:spPr>
          <a:xfrm>
            <a:off x="6434004" y="5066712"/>
            <a:ext cx="907022" cy="914400"/>
          </a:xfrm>
          <a:prstGeom prst="ellipse">
            <a:avLst/>
          </a:prstGeom>
        </p:spPr>
      </p:pic>
      <p:pic>
        <p:nvPicPr>
          <p:cNvPr id="16" name="Picture 15">
            <a:hlinkClick r:id="rId9" action="ppaction://hlinksldjump"/>
            <a:extLst>
              <a:ext uri="{FF2B5EF4-FFF2-40B4-BE49-F238E27FC236}">
                <a16:creationId xmlns:a16="http://schemas.microsoft.com/office/drawing/2014/main" id="{BA6E2831-2F2A-7EE8-489C-D2AA9B3801F8}"/>
              </a:ext>
            </a:extLst>
          </p:cNvPr>
          <p:cNvPicPr>
            <a:picLocks noChangeAspect="1"/>
          </p:cNvPicPr>
          <p:nvPr/>
        </p:nvPicPr>
        <p:blipFill>
          <a:blip r:embed="rId6"/>
          <a:srcRect l="59967" t="22624" r="2530" b="45521"/>
          <a:stretch>
            <a:fillRect/>
          </a:stretch>
        </p:blipFill>
        <p:spPr>
          <a:xfrm>
            <a:off x="10158758" y="5071579"/>
            <a:ext cx="907022" cy="914400"/>
          </a:xfrm>
          <a:prstGeom prst="ellipse">
            <a:avLst/>
          </a:prstGeom>
        </p:spPr>
      </p:pic>
      <p:pic>
        <p:nvPicPr>
          <p:cNvPr id="17" name="Picture 16">
            <a:hlinkClick r:id="rId9" action="ppaction://hlinksldjump"/>
            <a:extLst>
              <a:ext uri="{FF2B5EF4-FFF2-40B4-BE49-F238E27FC236}">
                <a16:creationId xmlns:a16="http://schemas.microsoft.com/office/drawing/2014/main" id="{DAE7FA58-4363-7F2E-C430-C9E8670BC5CD}"/>
              </a:ext>
            </a:extLst>
          </p:cNvPr>
          <p:cNvPicPr>
            <a:picLocks noChangeAspect="1"/>
          </p:cNvPicPr>
          <p:nvPr/>
        </p:nvPicPr>
        <p:blipFill>
          <a:blip r:embed="rId6"/>
          <a:srcRect l="59967" t="22624" r="2530" b="45521"/>
          <a:stretch>
            <a:fillRect/>
          </a:stretch>
        </p:blipFill>
        <p:spPr>
          <a:xfrm>
            <a:off x="11986667" y="5066712"/>
            <a:ext cx="907022" cy="914400"/>
          </a:xfrm>
          <a:prstGeom prst="ellipse">
            <a:avLst/>
          </a:prstGeom>
        </p:spPr>
      </p:pic>
      <p:pic>
        <p:nvPicPr>
          <p:cNvPr id="18" name="Picture 17">
            <a:hlinkClick r:id="rId10" action="ppaction://hlinksldjump"/>
            <a:extLst>
              <a:ext uri="{FF2B5EF4-FFF2-40B4-BE49-F238E27FC236}">
                <a16:creationId xmlns:a16="http://schemas.microsoft.com/office/drawing/2014/main" id="{41165845-BE4A-2DF4-B3C3-2B4F9315E7C3}"/>
              </a:ext>
            </a:extLst>
          </p:cNvPr>
          <p:cNvPicPr>
            <a:picLocks noChangeAspect="1"/>
          </p:cNvPicPr>
          <p:nvPr/>
        </p:nvPicPr>
        <p:blipFill>
          <a:blip r:embed="rId6"/>
          <a:srcRect l="1927" t="66709" r="59609" b="1316"/>
          <a:stretch>
            <a:fillRect/>
          </a:stretch>
        </p:blipFill>
        <p:spPr>
          <a:xfrm>
            <a:off x="4503652" y="4294543"/>
            <a:ext cx="926730" cy="914400"/>
          </a:xfrm>
          <a:prstGeom prst="ellipse">
            <a:avLst/>
          </a:prstGeom>
        </p:spPr>
      </p:pic>
      <p:pic>
        <p:nvPicPr>
          <p:cNvPr id="19" name="Picture 18">
            <a:hlinkClick r:id="rId10" action="ppaction://hlinksldjump"/>
            <a:extLst>
              <a:ext uri="{FF2B5EF4-FFF2-40B4-BE49-F238E27FC236}">
                <a16:creationId xmlns:a16="http://schemas.microsoft.com/office/drawing/2014/main" id="{27B9CF3D-0B7D-DBC0-C821-DF92CA588C7E}"/>
              </a:ext>
            </a:extLst>
          </p:cNvPr>
          <p:cNvPicPr>
            <a:picLocks noChangeAspect="1"/>
          </p:cNvPicPr>
          <p:nvPr/>
        </p:nvPicPr>
        <p:blipFill>
          <a:blip r:embed="rId6"/>
          <a:srcRect l="1927" t="66709" r="59609" b="1316"/>
          <a:stretch>
            <a:fillRect/>
          </a:stretch>
        </p:blipFill>
        <p:spPr>
          <a:xfrm>
            <a:off x="6403996" y="4293576"/>
            <a:ext cx="926730" cy="914400"/>
          </a:xfrm>
          <a:prstGeom prst="ellipse">
            <a:avLst/>
          </a:prstGeom>
        </p:spPr>
      </p:pic>
      <p:pic>
        <p:nvPicPr>
          <p:cNvPr id="20" name="Picture 19">
            <a:hlinkClick r:id="rId10" action="ppaction://hlinksldjump"/>
            <a:extLst>
              <a:ext uri="{FF2B5EF4-FFF2-40B4-BE49-F238E27FC236}">
                <a16:creationId xmlns:a16="http://schemas.microsoft.com/office/drawing/2014/main" id="{5D071823-18C8-B1F6-9909-443D60C472F2}"/>
              </a:ext>
            </a:extLst>
          </p:cNvPr>
          <p:cNvPicPr>
            <a:picLocks noChangeAspect="1"/>
          </p:cNvPicPr>
          <p:nvPr/>
        </p:nvPicPr>
        <p:blipFill>
          <a:blip r:embed="rId6"/>
          <a:srcRect l="1927" t="66709" r="59609" b="1316"/>
          <a:stretch>
            <a:fillRect/>
          </a:stretch>
        </p:blipFill>
        <p:spPr>
          <a:xfrm>
            <a:off x="8335017" y="4343400"/>
            <a:ext cx="926730" cy="914400"/>
          </a:xfrm>
          <a:prstGeom prst="ellipse">
            <a:avLst/>
          </a:prstGeom>
        </p:spPr>
      </p:pic>
      <p:pic>
        <p:nvPicPr>
          <p:cNvPr id="21" name="Picture 20">
            <a:hlinkClick r:id="rId10" action="ppaction://hlinksldjump"/>
            <a:extLst>
              <a:ext uri="{FF2B5EF4-FFF2-40B4-BE49-F238E27FC236}">
                <a16:creationId xmlns:a16="http://schemas.microsoft.com/office/drawing/2014/main" id="{C70DFFFB-4E66-0DAA-1DF0-9F071457AE27}"/>
              </a:ext>
            </a:extLst>
          </p:cNvPr>
          <p:cNvPicPr>
            <a:picLocks noChangeAspect="1"/>
          </p:cNvPicPr>
          <p:nvPr/>
        </p:nvPicPr>
        <p:blipFill>
          <a:blip r:embed="rId6"/>
          <a:srcRect l="1927" t="66709" r="59609" b="1316"/>
          <a:stretch>
            <a:fillRect/>
          </a:stretch>
        </p:blipFill>
        <p:spPr>
          <a:xfrm>
            <a:off x="11976813" y="4293576"/>
            <a:ext cx="926730" cy="914400"/>
          </a:xfrm>
          <a:prstGeom prst="ellipse">
            <a:avLst/>
          </a:prstGeom>
        </p:spPr>
      </p:pic>
      <p:pic>
        <p:nvPicPr>
          <p:cNvPr id="22" name="Picture 21">
            <a:hlinkClick r:id="rId11" action="ppaction://hlinksldjump"/>
            <a:extLst>
              <a:ext uri="{FF2B5EF4-FFF2-40B4-BE49-F238E27FC236}">
                <a16:creationId xmlns:a16="http://schemas.microsoft.com/office/drawing/2014/main" id="{D5E69CBF-97F4-87AB-CE89-FC6D45225998}"/>
              </a:ext>
            </a:extLst>
          </p:cNvPr>
          <p:cNvPicPr>
            <a:picLocks noChangeAspect="1"/>
          </p:cNvPicPr>
          <p:nvPr/>
        </p:nvPicPr>
        <p:blipFill>
          <a:blip r:embed="rId6"/>
          <a:srcRect l="59843" t="66940" r="1859" b="1335"/>
          <a:stretch>
            <a:fillRect/>
          </a:stretch>
        </p:blipFill>
        <p:spPr>
          <a:xfrm>
            <a:off x="6402353" y="5931288"/>
            <a:ext cx="930016" cy="914400"/>
          </a:xfrm>
          <a:prstGeom prst="ellipse">
            <a:avLst/>
          </a:prstGeom>
        </p:spPr>
      </p:pic>
      <p:pic>
        <p:nvPicPr>
          <p:cNvPr id="23" name="Picture 22">
            <a:hlinkClick r:id="rId11" action="ppaction://hlinksldjump"/>
            <a:extLst>
              <a:ext uri="{FF2B5EF4-FFF2-40B4-BE49-F238E27FC236}">
                <a16:creationId xmlns:a16="http://schemas.microsoft.com/office/drawing/2014/main" id="{46B14E01-2C4E-96F7-DA49-165AAD4D6D67}"/>
              </a:ext>
            </a:extLst>
          </p:cNvPr>
          <p:cNvPicPr>
            <a:picLocks noChangeAspect="1"/>
          </p:cNvPicPr>
          <p:nvPr/>
        </p:nvPicPr>
        <p:blipFill>
          <a:blip r:embed="rId6"/>
          <a:srcRect l="59843" t="66940" r="1859" b="1335"/>
          <a:stretch>
            <a:fillRect/>
          </a:stretch>
        </p:blipFill>
        <p:spPr>
          <a:xfrm>
            <a:off x="8303291" y="5931288"/>
            <a:ext cx="930016" cy="914400"/>
          </a:xfrm>
          <a:prstGeom prst="ellipse">
            <a:avLst/>
          </a:prstGeom>
        </p:spPr>
      </p:pic>
      <p:pic>
        <p:nvPicPr>
          <p:cNvPr id="24" name="Picture 23">
            <a:hlinkClick r:id="rId11" action="ppaction://hlinksldjump"/>
            <a:extLst>
              <a:ext uri="{FF2B5EF4-FFF2-40B4-BE49-F238E27FC236}">
                <a16:creationId xmlns:a16="http://schemas.microsoft.com/office/drawing/2014/main" id="{BCD1FEC7-2184-172A-87CC-8BB02168E32F}"/>
              </a:ext>
            </a:extLst>
          </p:cNvPr>
          <p:cNvPicPr>
            <a:picLocks noChangeAspect="1"/>
          </p:cNvPicPr>
          <p:nvPr/>
        </p:nvPicPr>
        <p:blipFill>
          <a:blip r:embed="rId6"/>
          <a:srcRect l="59843" t="66940" r="1859" b="1335"/>
          <a:stretch>
            <a:fillRect/>
          </a:stretch>
        </p:blipFill>
        <p:spPr>
          <a:xfrm>
            <a:off x="10147261" y="5931288"/>
            <a:ext cx="930016" cy="914400"/>
          </a:xfrm>
          <a:prstGeom prst="ellipse">
            <a:avLst/>
          </a:prstGeom>
        </p:spPr>
      </p:pic>
      <p:pic>
        <p:nvPicPr>
          <p:cNvPr id="25" name="Picture 24">
            <a:hlinkClick r:id="rId11" action="ppaction://hlinksldjump"/>
            <a:extLst>
              <a:ext uri="{FF2B5EF4-FFF2-40B4-BE49-F238E27FC236}">
                <a16:creationId xmlns:a16="http://schemas.microsoft.com/office/drawing/2014/main" id="{93EE74F7-474E-8F47-92B0-9276CFBC2CB5}"/>
              </a:ext>
            </a:extLst>
          </p:cNvPr>
          <p:cNvPicPr>
            <a:picLocks noChangeAspect="1"/>
          </p:cNvPicPr>
          <p:nvPr/>
        </p:nvPicPr>
        <p:blipFill>
          <a:blip r:embed="rId6"/>
          <a:srcRect l="59843" t="66940" r="1859" b="1335"/>
          <a:stretch>
            <a:fillRect/>
          </a:stretch>
        </p:blipFill>
        <p:spPr>
          <a:xfrm>
            <a:off x="11975170" y="5931288"/>
            <a:ext cx="930016" cy="914400"/>
          </a:xfrm>
          <a:prstGeom prst="ellipse">
            <a:avLst/>
          </a:prstGeom>
        </p:spPr>
      </p:pic>
    </p:spTree>
    <p:extLst>
      <p:ext uri="{BB962C8B-B14F-4D97-AF65-F5344CB8AC3E}">
        <p14:creationId xmlns:p14="http://schemas.microsoft.com/office/powerpoint/2010/main" val="69871765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D79B0-B3B0-955F-686C-A08B4B5F26AE}"/>
              </a:ext>
            </a:extLst>
          </p:cNvPr>
          <p:cNvSpPr>
            <a:spLocks noGrp="1"/>
          </p:cNvSpPr>
          <p:nvPr>
            <p:ph type="title"/>
          </p:nvPr>
        </p:nvSpPr>
        <p:spPr/>
        <p:txBody>
          <a:bodyPr/>
          <a:lstStyle/>
          <a:p>
            <a:r>
              <a:rPr lang="en-GB" dirty="0"/>
              <a:t>Extras</a:t>
            </a:r>
            <a:endParaRPr lang="en-US" dirty="0"/>
          </a:p>
        </p:txBody>
      </p:sp>
      <p:sp>
        <p:nvSpPr>
          <p:cNvPr id="4" name="TextBox 3">
            <a:extLst>
              <a:ext uri="{FF2B5EF4-FFF2-40B4-BE49-F238E27FC236}">
                <a16:creationId xmlns:a16="http://schemas.microsoft.com/office/drawing/2014/main" id="{7FD543BF-B520-1171-F7C3-1F0D631DB160}"/>
              </a:ext>
            </a:extLst>
          </p:cNvPr>
          <p:cNvSpPr txBox="1"/>
          <p:nvPr/>
        </p:nvSpPr>
        <p:spPr>
          <a:xfrm>
            <a:off x="2704218" y="1489234"/>
            <a:ext cx="3538800" cy="769441"/>
          </a:xfrm>
          <a:prstGeom prst="rect">
            <a:avLst/>
          </a:prstGeom>
          <a:noFill/>
        </p:spPr>
        <p:txBody>
          <a:bodyPr wrap="square" rtlCol="0">
            <a:spAutoFit/>
          </a:bodyPr>
          <a:lstStyle/>
          <a:p>
            <a:pPr algn="ctr"/>
            <a:r>
              <a:rPr lang="en-GB" sz="4400" dirty="0">
                <a:solidFill>
                  <a:srgbClr val="6F67A7"/>
                </a:solidFill>
              </a:rPr>
              <a:t>Photos</a:t>
            </a:r>
            <a:endParaRPr lang="en-US" sz="4400" dirty="0">
              <a:solidFill>
                <a:srgbClr val="6F67A7"/>
              </a:solidFill>
            </a:endParaRPr>
          </a:p>
        </p:txBody>
      </p:sp>
      <p:sp>
        <p:nvSpPr>
          <p:cNvPr id="5" name="TextBox 4">
            <a:extLst>
              <a:ext uri="{FF2B5EF4-FFF2-40B4-BE49-F238E27FC236}">
                <a16:creationId xmlns:a16="http://schemas.microsoft.com/office/drawing/2014/main" id="{45AB068C-89D4-EF90-3058-4EA183BAD37C}"/>
              </a:ext>
            </a:extLst>
          </p:cNvPr>
          <p:cNvSpPr txBox="1"/>
          <p:nvPr/>
        </p:nvSpPr>
        <p:spPr>
          <a:xfrm>
            <a:off x="11097246" y="1489234"/>
            <a:ext cx="3539067" cy="769441"/>
          </a:xfrm>
          <a:prstGeom prst="rect">
            <a:avLst/>
          </a:prstGeom>
          <a:noFill/>
        </p:spPr>
        <p:txBody>
          <a:bodyPr wrap="square" rtlCol="0">
            <a:spAutoFit/>
          </a:bodyPr>
          <a:lstStyle/>
          <a:p>
            <a:pPr algn="ctr"/>
            <a:r>
              <a:rPr lang="en-GB" sz="4400" dirty="0">
                <a:solidFill>
                  <a:srgbClr val="6F67A7"/>
                </a:solidFill>
              </a:rPr>
              <a:t>Abstract</a:t>
            </a:r>
            <a:endParaRPr lang="en-US" sz="4400" dirty="0">
              <a:solidFill>
                <a:srgbClr val="6F67A7"/>
              </a:solidFill>
            </a:endParaRPr>
          </a:p>
        </p:txBody>
      </p:sp>
      <p:pic>
        <p:nvPicPr>
          <p:cNvPr id="7" name="Picture 6">
            <a:extLst>
              <a:ext uri="{FF2B5EF4-FFF2-40B4-BE49-F238E27FC236}">
                <a16:creationId xmlns:a16="http://schemas.microsoft.com/office/drawing/2014/main" id="{82F27A42-C011-C917-26D3-E919F7CF8476}"/>
              </a:ext>
            </a:extLst>
          </p:cNvPr>
          <p:cNvPicPr>
            <a:picLocks noChangeAspect="1"/>
          </p:cNvPicPr>
          <p:nvPr/>
        </p:nvPicPr>
        <p:blipFill>
          <a:blip r:embed="rId2"/>
          <a:stretch>
            <a:fillRect/>
          </a:stretch>
        </p:blipFill>
        <p:spPr>
          <a:xfrm>
            <a:off x="2223618" y="2713653"/>
            <a:ext cx="4500000" cy="4500000"/>
          </a:xfrm>
          <a:prstGeom prst="rect">
            <a:avLst/>
          </a:prstGeom>
        </p:spPr>
      </p:pic>
      <p:sp>
        <p:nvSpPr>
          <p:cNvPr id="8" name="Rectangle 7">
            <a:hlinkClick r:id="" action="ppaction://hlinkshowjump?jump=lastslideviewed"/>
            <a:extLst>
              <a:ext uri="{FF2B5EF4-FFF2-40B4-BE49-F238E27FC236}">
                <a16:creationId xmlns:a16="http://schemas.microsoft.com/office/drawing/2014/main" id="{806A76E8-6B64-8166-7E66-D17CC5153766}"/>
              </a:ext>
            </a:extLst>
          </p:cNvPr>
          <p:cNvSpPr/>
          <p:nvPr/>
        </p:nvSpPr>
        <p:spPr>
          <a:xfrm>
            <a:off x="0" y="0"/>
            <a:ext cx="12815757"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hlinkClick r:id="rId3" action="ppaction://hlinksldjump"/>
            <a:extLst>
              <a:ext uri="{FF2B5EF4-FFF2-40B4-BE49-F238E27FC236}">
                <a16:creationId xmlns:a16="http://schemas.microsoft.com/office/drawing/2014/main" id="{83966131-B2A4-6878-3C3A-C6A2305A628F}"/>
              </a:ext>
            </a:extLst>
          </p:cNvPr>
          <p:cNvSpPr/>
          <p:nvPr/>
        </p:nvSpPr>
        <p:spPr>
          <a:xfrm>
            <a:off x="12815757" y="-33368"/>
            <a:ext cx="4524506"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604030FF-F124-2115-CFB1-8605597995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16779" y="2713653"/>
            <a:ext cx="4500000" cy="4500000"/>
          </a:xfrm>
          <a:prstGeom prst="rect">
            <a:avLst/>
          </a:prstGeom>
        </p:spPr>
      </p:pic>
      <p:grpSp>
        <p:nvGrpSpPr>
          <p:cNvPr id="18" name="Group 17">
            <a:extLst>
              <a:ext uri="{FF2B5EF4-FFF2-40B4-BE49-F238E27FC236}">
                <a16:creationId xmlns:a16="http://schemas.microsoft.com/office/drawing/2014/main" id="{A7D32580-E184-BA2B-07B1-E4B185313326}"/>
              </a:ext>
            </a:extLst>
          </p:cNvPr>
          <p:cNvGrpSpPr/>
          <p:nvPr/>
        </p:nvGrpSpPr>
        <p:grpSpPr>
          <a:xfrm>
            <a:off x="4687444" y="7807166"/>
            <a:ext cx="7965373" cy="914400"/>
            <a:chOff x="1754763" y="7807166"/>
            <a:chExt cx="7965373" cy="914400"/>
          </a:xfrm>
        </p:grpSpPr>
        <p:grpSp>
          <p:nvGrpSpPr>
            <p:cNvPr id="12" name="Group 11">
              <a:extLst>
                <a:ext uri="{FF2B5EF4-FFF2-40B4-BE49-F238E27FC236}">
                  <a16:creationId xmlns:a16="http://schemas.microsoft.com/office/drawing/2014/main" id="{480C016E-950A-3AC4-E0B2-918135DD1602}"/>
                </a:ext>
              </a:extLst>
            </p:cNvPr>
            <p:cNvGrpSpPr/>
            <p:nvPr/>
          </p:nvGrpSpPr>
          <p:grpSpPr>
            <a:xfrm>
              <a:off x="1754763" y="7807166"/>
              <a:ext cx="5432502" cy="914400"/>
              <a:chOff x="1220167" y="7807166"/>
              <a:chExt cx="5432502" cy="914400"/>
            </a:xfrm>
          </p:grpSpPr>
          <p:sp>
            <p:nvSpPr>
              <p:cNvPr id="3" name="TextBox 2">
                <a:extLst>
                  <a:ext uri="{FF2B5EF4-FFF2-40B4-BE49-F238E27FC236}">
                    <a16:creationId xmlns:a16="http://schemas.microsoft.com/office/drawing/2014/main" id="{AD49C089-A563-564A-CDF7-557560C27996}"/>
                  </a:ext>
                </a:extLst>
              </p:cNvPr>
              <p:cNvSpPr txBox="1"/>
              <p:nvPr/>
            </p:nvSpPr>
            <p:spPr>
              <a:xfrm>
                <a:off x="2289359" y="8002756"/>
                <a:ext cx="4363310" cy="523220"/>
              </a:xfrm>
              <a:prstGeom prst="rect">
                <a:avLst/>
              </a:prstGeom>
              <a:noFill/>
            </p:spPr>
            <p:txBody>
              <a:bodyPr wrap="square" rtlCol="0">
                <a:spAutoFit/>
              </a:bodyPr>
              <a:lstStyle/>
              <a:p>
                <a:pPr algn="ctr"/>
                <a:r>
                  <a:rPr lang="en-GB" sz="2800" dirty="0">
                    <a:solidFill>
                      <a:srgbClr val="6F67A7"/>
                    </a:solidFill>
                  </a:rPr>
                  <a:t>Kwint.Delbare@UGent.be</a:t>
                </a:r>
                <a:endParaRPr lang="en-US" sz="2800" dirty="0">
                  <a:solidFill>
                    <a:srgbClr val="6F67A7"/>
                  </a:solidFill>
                </a:endParaRPr>
              </a:p>
            </p:txBody>
          </p:sp>
          <p:pic>
            <p:nvPicPr>
              <p:cNvPr id="10" name="Graphic 9" descr="Email with solid fill">
                <a:extLst>
                  <a:ext uri="{FF2B5EF4-FFF2-40B4-BE49-F238E27FC236}">
                    <a16:creationId xmlns:a16="http://schemas.microsoft.com/office/drawing/2014/main" id="{BA9BC923-D123-ED69-258C-7F6E71B746D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220167" y="7807166"/>
                <a:ext cx="914400" cy="914400"/>
              </a:xfrm>
              <a:prstGeom prst="rect">
                <a:avLst/>
              </a:prstGeom>
            </p:spPr>
          </p:pic>
        </p:grpSp>
        <p:grpSp>
          <p:nvGrpSpPr>
            <p:cNvPr id="15" name="Group 14">
              <a:extLst>
                <a:ext uri="{FF2B5EF4-FFF2-40B4-BE49-F238E27FC236}">
                  <a16:creationId xmlns:a16="http://schemas.microsoft.com/office/drawing/2014/main" id="{8FE6FFD6-3CDE-BA24-DDE4-84C0D9EB2A39}"/>
                </a:ext>
              </a:extLst>
            </p:cNvPr>
            <p:cNvGrpSpPr/>
            <p:nvPr/>
          </p:nvGrpSpPr>
          <p:grpSpPr>
            <a:xfrm>
              <a:off x="7620126" y="7807166"/>
              <a:ext cx="2100010" cy="914400"/>
              <a:chOff x="10974232" y="7807166"/>
              <a:chExt cx="2100010" cy="914400"/>
            </a:xfrm>
          </p:grpSpPr>
          <p:pic>
            <p:nvPicPr>
              <p:cNvPr id="1026" name="Picture 2" descr="LinkedIn – Kostenloser Download und Installation unter Windows | Microsoft  Store">
                <a:extLst>
                  <a:ext uri="{FF2B5EF4-FFF2-40B4-BE49-F238E27FC236}">
                    <a16:creationId xmlns:a16="http://schemas.microsoft.com/office/drawing/2014/main" id="{91E026EA-8A9F-3400-F2D6-D28D5D4B7C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74232" y="780716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6A2EEE0F-CE0A-5A49-A865-640288FDB7E2}"/>
                  </a:ext>
                </a:extLst>
              </p:cNvPr>
              <p:cNvPicPr>
                <a:picLocks noChangeAspect="1"/>
              </p:cNvPicPr>
              <p:nvPr/>
            </p:nvPicPr>
            <p:blipFill>
              <a:blip r:embed="rId7"/>
              <a:stretch>
                <a:fillRect/>
              </a:stretch>
            </p:blipFill>
            <p:spPr>
              <a:xfrm>
                <a:off x="12159842" y="7807166"/>
                <a:ext cx="914400" cy="914400"/>
              </a:xfrm>
              <a:prstGeom prst="rect">
                <a:avLst/>
              </a:prstGeom>
            </p:spPr>
          </p:pic>
        </p:grpSp>
      </p:grpSp>
    </p:spTree>
    <p:extLst>
      <p:ext uri="{BB962C8B-B14F-4D97-AF65-F5344CB8AC3E}">
        <p14:creationId xmlns:p14="http://schemas.microsoft.com/office/powerpoint/2010/main" val="9255453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hlinkClick r:id="" action="ppaction://hlinkshowjump?jump=lastslideviewed"/>
            <a:extLst>
              <a:ext uri="{FF2B5EF4-FFF2-40B4-BE49-F238E27FC236}">
                <a16:creationId xmlns:a16="http://schemas.microsoft.com/office/drawing/2014/main" id="{8ED492C8-434C-5CBA-63B3-F8517104BBD2}"/>
              </a:ext>
            </a:extLst>
          </p:cNvPr>
          <p:cNvSpPr/>
          <p:nvPr/>
        </p:nvSpPr>
        <p:spPr>
          <a:xfrm>
            <a:off x="0" y="0"/>
            <a:ext cx="17340263" cy="97536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82863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1C68A7-1519-CE73-8C99-C70BABD6B476}"/>
            </a:ext>
          </a:extLst>
        </p:cNvPr>
        <p:cNvGrpSpPr/>
        <p:nvPr/>
      </p:nvGrpSpPr>
      <p:grpSpPr>
        <a:xfrm>
          <a:off x="0" y="0"/>
          <a:ext cx="0" cy="0"/>
          <a:chOff x="0" y="0"/>
          <a:chExt cx="0" cy="0"/>
        </a:xfrm>
      </p:grpSpPr>
      <p:grpSp>
        <p:nvGrpSpPr>
          <p:cNvPr id="44" name="Group 43">
            <a:extLst>
              <a:ext uri="{FF2B5EF4-FFF2-40B4-BE49-F238E27FC236}">
                <a16:creationId xmlns:a16="http://schemas.microsoft.com/office/drawing/2014/main" id="{06BA4CDF-4738-5BBE-34EF-31EF6D3403F3}"/>
              </a:ext>
            </a:extLst>
          </p:cNvPr>
          <p:cNvGrpSpPr/>
          <p:nvPr/>
        </p:nvGrpSpPr>
        <p:grpSpPr>
          <a:xfrm>
            <a:off x="6364553" y="4583610"/>
            <a:ext cx="4741420" cy="1049867"/>
            <a:chOff x="6364553" y="4583610"/>
            <a:chExt cx="4741420" cy="1049867"/>
          </a:xfrm>
        </p:grpSpPr>
        <p:pic>
          <p:nvPicPr>
            <p:cNvPr id="3076" name="Picture 4">
              <a:extLst>
                <a:ext uri="{FF2B5EF4-FFF2-40B4-BE49-F238E27FC236}">
                  <a16:creationId xmlns:a16="http://schemas.microsoft.com/office/drawing/2014/main" id="{7FA27134-E66B-A14A-E49E-3F810C968EE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9899" t="19778" r="9095" b="69885"/>
            <a:stretch>
              <a:fillRect/>
            </a:stretch>
          </p:blipFill>
          <p:spPr bwMode="auto">
            <a:xfrm>
              <a:off x="6364553" y="4684800"/>
              <a:ext cx="1677282" cy="88618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E0226A2B-EB06-F0B7-9461-E8C9862120E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1396" t="17472" r="47582" b="70281"/>
            <a:stretch>
              <a:fillRect/>
            </a:stretch>
          </p:blipFill>
          <p:spPr bwMode="auto">
            <a:xfrm>
              <a:off x="9428692" y="4583610"/>
              <a:ext cx="1677281" cy="1049867"/>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Rectangle 17">
            <a:extLst>
              <a:ext uri="{FF2B5EF4-FFF2-40B4-BE49-F238E27FC236}">
                <a16:creationId xmlns:a16="http://schemas.microsoft.com/office/drawing/2014/main" id="{650339A6-1B03-BA74-F7BF-012FC8AD0208}"/>
              </a:ext>
            </a:extLst>
          </p:cNvPr>
          <p:cNvSpPr/>
          <p:nvPr/>
        </p:nvSpPr>
        <p:spPr>
          <a:xfrm>
            <a:off x="2971800" y="4657724"/>
            <a:ext cx="514350" cy="4857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4B8AC23-4181-1530-7D78-992D88B86E97}"/>
              </a:ext>
            </a:extLst>
          </p:cNvPr>
          <p:cNvSpPr/>
          <p:nvPr/>
        </p:nvSpPr>
        <p:spPr>
          <a:xfrm>
            <a:off x="2971800" y="3486149"/>
            <a:ext cx="514350" cy="4857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19E5771-6A3E-4EC2-47A4-C046D427D3CB}"/>
              </a:ext>
            </a:extLst>
          </p:cNvPr>
          <p:cNvSpPr/>
          <p:nvPr/>
        </p:nvSpPr>
        <p:spPr>
          <a:xfrm>
            <a:off x="2985771" y="2285998"/>
            <a:ext cx="514350" cy="4857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A3624BB-0B0C-92B7-6A81-FE67A794E019}"/>
              </a:ext>
            </a:extLst>
          </p:cNvPr>
          <p:cNvSpPr/>
          <p:nvPr/>
        </p:nvSpPr>
        <p:spPr>
          <a:xfrm>
            <a:off x="981075" y="2285997"/>
            <a:ext cx="514350" cy="4857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6C64C70-8C37-94A7-45A2-5BDC7982194C}"/>
              </a:ext>
            </a:extLst>
          </p:cNvPr>
          <p:cNvSpPr/>
          <p:nvPr/>
        </p:nvSpPr>
        <p:spPr>
          <a:xfrm>
            <a:off x="971550" y="3457574"/>
            <a:ext cx="419100" cy="4857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FAF20EA-2898-5F55-A261-0DA1C3C90F0B}"/>
              </a:ext>
            </a:extLst>
          </p:cNvPr>
          <p:cNvSpPr/>
          <p:nvPr/>
        </p:nvSpPr>
        <p:spPr>
          <a:xfrm>
            <a:off x="1732747" y="6421427"/>
            <a:ext cx="3715200" cy="1872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25672B42-75E7-1EA7-4DF1-C6DBC57B4C07}"/>
              </a:ext>
            </a:extLst>
          </p:cNvPr>
          <p:cNvSpPr>
            <a:spLocks noGrp="1"/>
          </p:cNvSpPr>
          <p:nvPr>
            <p:ph type="title"/>
          </p:nvPr>
        </p:nvSpPr>
        <p:spPr/>
        <p:txBody>
          <a:bodyPr/>
          <a:lstStyle/>
          <a:p>
            <a:r>
              <a:rPr lang="en-GB" noProof="0" dirty="0"/>
              <a:t>Goals</a:t>
            </a:r>
          </a:p>
        </p:txBody>
      </p:sp>
      <p:grpSp>
        <p:nvGrpSpPr>
          <p:cNvPr id="31" name="Group 30">
            <a:extLst>
              <a:ext uri="{FF2B5EF4-FFF2-40B4-BE49-F238E27FC236}">
                <a16:creationId xmlns:a16="http://schemas.microsoft.com/office/drawing/2014/main" id="{B6C19114-BAEA-BCB0-42AE-18D2B565A11D}"/>
              </a:ext>
            </a:extLst>
          </p:cNvPr>
          <p:cNvGrpSpPr/>
          <p:nvPr/>
        </p:nvGrpSpPr>
        <p:grpSpPr>
          <a:xfrm>
            <a:off x="7134578" y="7788687"/>
            <a:ext cx="3971395" cy="1308978"/>
            <a:chOff x="7134578" y="7788687"/>
            <a:chExt cx="3971395" cy="1308978"/>
          </a:xfrm>
        </p:grpSpPr>
        <p:cxnSp>
          <p:nvCxnSpPr>
            <p:cNvPr id="24" name="Straight Arrow Connector 23">
              <a:extLst>
                <a:ext uri="{FF2B5EF4-FFF2-40B4-BE49-F238E27FC236}">
                  <a16:creationId xmlns:a16="http://schemas.microsoft.com/office/drawing/2014/main" id="{77C89083-E532-00C4-56A6-9FBFDF8ACEE2}"/>
                </a:ext>
              </a:extLst>
            </p:cNvPr>
            <p:cNvCxnSpPr/>
            <p:nvPr/>
          </p:nvCxnSpPr>
          <p:spPr>
            <a:xfrm>
              <a:off x="7134578" y="8636000"/>
              <a:ext cx="2698044" cy="0"/>
            </a:xfrm>
            <a:prstGeom prst="straightConnector1">
              <a:avLst/>
            </a:prstGeom>
            <a:ln w="28575">
              <a:solidFill>
                <a:srgbClr val="6F67A7"/>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36D2511A-8AF6-9AE5-5A88-6D75B5CB5B76}"/>
                </a:ext>
              </a:extLst>
            </p:cNvPr>
            <p:cNvCxnSpPr>
              <a:cxnSpLocks/>
            </p:cNvCxnSpPr>
            <p:nvPr/>
          </p:nvCxnSpPr>
          <p:spPr>
            <a:xfrm flipV="1">
              <a:off x="9832622" y="7788687"/>
              <a:ext cx="695325" cy="847313"/>
            </a:xfrm>
            <a:prstGeom prst="straightConnector1">
              <a:avLst/>
            </a:prstGeom>
            <a:ln w="28575">
              <a:solidFill>
                <a:srgbClr val="6F67A7"/>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3911EF88-366A-5AD1-F5D5-C5A63AF54AD2}"/>
                </a:ext>
              </a:extLst>
            </p:cNvPr>
            <p:cNvSpPr txBox="1"/>
            <p:nvPr/>
          </p:nvSpPr>
          <p:spPr>
            <a:xfrm>
              <a:off x="8207286" y="8636000"/>
              <a:ext cx="925689" cy="461665"/>
            </a:xfrm>
            <a:prstGeom prst="rect">
              <a:avLst/>
            </a:prstGeom>
            <a:noFill/>
          </p:spPr>
          <p:txBody>
            <a:bodyPr wrap="square" rtlCol="0">
              <a:spAutoFit/>
            </a:bodyPr>
            <a:lstStyle/>
            <a:p>
              <a:pPr algn="ctr"/>
              <a:r>
                <a:rPr lang="en-GB" sz="2400" dirty="0">
                  <a:solidFill>
                    <a:srgbClr val="6F67A7"/>
                  </a:solidFill>
                </a:rPr>
                <a:t>0.1°</a:t>
              </a:r>
              <a:endParaRPr lang="en-US" sz="2400" dirty="0">
                <a:solidFill>
                  <a:srgbClr val="6F67A7"/>
                </a:solidFill>
              </a:endParaRPr>
            </a:p>
          </p:txBody>
        </p:sp>
        <p:sp>
          <p:nvSpPr>
            <p:cNvPr id="30" name="TextBox 29">
              <a:extLst>
                <a:ext uri="{FF2B5EF4-FFF2-40B4-BE49-F238E27FC236}">
                  <a16:creationId xmlns:a16="http://schemas.microsoft.com/office/drawing/2014/main" id="{118BEEB7-C8F9-A234-02B1-79AC8D76ED89}"/>
                </a:ext>
              </a:extLst>
            </p:cNvPr>
            <p:cNvSpPr txBox="1"/>
            <p:nvPr/>
          </p:nvSpPr>
          <p:spPr>
            <a:xfrm>
              <a:off x="10180284" y="8064568"/>
              <a:ext cx="925689" cy="461665"/>
            </a:xfrm>
            <a:prstGeom prst="rect">
              <a:avLst/>
            </a:prstGeom>
            <a:noFill/>
          </p:spPr>
          <p:txBody>
            <a:bodyPr wrap="square" rtlCol="0">
              <a:spAutoFit/>
            </a:bodyPr>
            <a:lstStyle/>
            <a:p>
              <a:pPr algn="ctr"/>
              <a:r>
                <a:rPr lang="en-GB" sz="2400" dirty="0">
                  <a:solidFill>
                    <a:srgbClr val="6F67A7"/>
                  </a:solidFill>
                </a:rPr>
                <a:t>0.1°</a:t>
              </a:r>
              <a:endParaRPr lang="en-US" sz="2400" dirty="0">
                <a:solidFill>
                  <a:srgbClr val="6F67A7"/>
                </a:solidFill>
              </a:endParaRPr>
            </a:p>
          </p:txBody>
        </p:sp>
      </p:grpSp>
      <p:grpSp>
        <p:nvGrpSpPr>
          <p:cNvPr id="42" name="Group 41">
            <a:extLst>
              <a:ext uri="{FF2B5EF4-FFF2-40B4-BE49-F238E27FC236}">
                <a16:creationId xmlns:a16="http://schemas.microsoft.com/office/drawing/2014/main" id="{2F180F89-6EDB-30F6-AA48-0335143CDA27}"/>
              </a:ext>
            </a:extLst>
          </p:cNvPr>
          <p:cNvGrpSpPr/>
          <p:nvPr/>
        </p:nvGrpSpPr>
        <p:grpSpPr>
          <a:xfrm>
            <a:off x="5735463" y="5198711"/>
            <a:ext cx="5869338" cy="2077679"/>
            <a:chOff x="5735463" y="4498800"/>
            <a:chExt cx="5869338" cy="2077679"/>
          </a:xfrm>
        </p:grpSpPr>
        <p:sp>
          <p:nvSpPr>
            <p:cNvPr id="32" name="Moon 31">
              <a:extLst>
                <a:ext uri="{FF2B5EF4-FFF2-40B4-BE49-F238E27FC236}">
                  <a16:creationId xmlns:a16="http://schemas.microsoft.com/office/drawing/2014/main" id="{91E57DD3-680E-C4FF-EA74-FF922F0A111D}"/>
                </a:ext>
              </a:extLst>
            </p:cNvPr>
            <p:cNvSpPr/>
            <p:nvPr/>
          </p:nvSpPr>
          <p:spPr>
            <a:xfrm>
              <a:off x="5735463" y="5820479"/>
              <a:ext cx="378000" cy="756000"/>
            </a:xfrm>
            <a:prstGeom prst="moon">
              <a:avLst/>
            </a:prstGeom>
            <a:solidFill>
              <a:srgbClr val="6F67A7"/>
            </a:solidFill>
            <a:ln>
              <a:solidFill>
                <a:srgbClr val="6F67A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Moon 32">
              <a:extLst>
                <a:ext uri="{FF2B5EF4-FFF2-40B4-BE49-F238E27FC236}">
                  <a16:creationId xmlns:a16="http://schemas.microsoft.com/office/drawing/2014/main" id="{3838B3CE-EF2B-3DE9-82EB-2AC2317CCC0E}"/>
                </a:ext>
              </a:extLst>
            </p:cNvPr>
            <p:cNvSpPr/>
            <p:nvPr/>
          </p:nvSpPr>
          <p:spPr>
            <a:xfrm>
              <a:off x="11226801" y="5820479"/>
              <a:ext cx="378000" cy="756000"/>
            </a:xfrm>
            <a:prstGeom prst="moon">
              <a:avLst/>
            </a:prstGeom>
            <a:solidFill>
              <a:srgbClr val="6F67A7"/>
            </a:solidFill>
            <a:ln>
              <a:solidFill>
                <a:srgbClr val="6F67A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un 33">
              <a:extLst>
                <a:ext uri="{FF2B5EF4-FFF2-40B4-BE49-F238E27FC236}">
                  <a16:creationId xmlns:a16="http://schemas.microsoft.com/office/drawing/2014/main" id="{C7B581CB-A1FB-7364-B9CC-BB1E6AF47BF5}"/>
                </a:ext>
              </a:extLst>
            </p:cNvPr>
            <p:cNvSpPr/>
            <p:nvPr/>
          </p:nvSpPr>
          <p:spPr>
            <a:xfrm>
              <a:off x="8292925" y="4498800"/>
              <a:ext cx="756000" cy="756000"/>
            </a:xfrm>
            <a:prstGeom prst="sun">
              <a:avLst/>
            </a:prstGeom>
            <a:solidFill>
              <a:srgbClr val="BFAB47"/>
            </a:solidFill>
            <a:ln>
              <a:solidFill>
                <a:srgbClr val="BFAB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Connector: Curved 35">
              <a:extLst>
                <a:ext uri="{FF2B5EF4-FFF2-40B4-BE49-F238E27FC236}">
                  <a16:creationId xmlns:a16="http://schemas.microsoft.com/office/drawing/2014/main" id="{2C770957-27A4-C5D2-7E1E-CE28DAAD9336}"/>
                </a:ext>
              </a:extLst>
            </p:cNvPr>
            <p:cNvCxnSpPr>
              <a:cxnSpLocks/>
              <a:stCxn id="32" idx="0"/>
              <a:endCxn id="34" idx="1"/>
            </p:cNvCxnSpPr>
            <p:nvPr/>
          </p:nvCxnSpPr>
          <p:spPr>
            <a:xfrm rot="5400000" flipH="1" flipV="1">
              <a:off x="6731355" y="4258909"/>
              <a:ext cx="943679" cy="2179462"/>
            </a:xfrm>
            <a:prstGeom prst="curvedConnector2">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ctor: Curved 37">
              <a:extLst>
                <a:ext uri="{FF2B5EF4-FFF2-40B4-BE49-F238E27FC236}">
                  <a16:creationId xmlns:a16="http://schemas.microsoft.com/office/drawing/2014/main" id="{6D9569FD-16CF-A7DF-424D-DDF1FEEA48BD}"/>
                </a:ext>
              </a:extLst>
            </p:cNvPr>
            <p:cNvCxnSpPr>
              <a:cxnSpLocks/>
              <a:stCxn id="34" idx="3"/>
              <a:endCxn id="33" idx="0"/>
            </p:cNvCxnSpPr>
            <p:nvPr/>
          </p:nvCxnSpPr>
          <p:spPr>
            <a:xfrm>
              <a:off x="9048925" y="4876800"/>
              <a:ext cx="2555876" cy="943679"/>
            </a:xfrm>
            <a:prstGeom prst="curvedConnector2">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073" name="Connector: Curved 3072">
            <a:extLst>
              <a:ext uri="{FF2B5EF4-FFF2-40B4-BE49-F238E27FC236}">
                <a16:creationId xmlns:a16="http://schemas.microsoft.com/office/drawing/2014/main" id="{D76C6B6E-9210-9E7B-A455-CBB61A8CE69F}"/>
              </a:ext>
            </a:extLst>
          </p:cNvPr>
          <p:cNvCxnSpPr>
            <a:cxnSpLocks/>
            <a:stCxn id="3" idx="3"/>
            <a:endCxn id="7" idx="1"/>
          </p:cNvCxnSpPr>
          <p:nvPr/>
        </p:nvCxnSpPr>
        <p:spPr>
          <a:xfrm>
            <a:off x="6310908" y="3971924"/>
            <a:ext cx="4727363" cy="24275"/>
          </a:xfrm>
          <a:prstGeom prst="curvedConnector3">
            <a:avLst>
              <a:gd name="adj1" fmla="val 50000"/>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4BD82B64-D685-2BD6-A403-385ED119412C}"/>
              </a:ext>
            </a:extLst>
          </p:cNvPr>
          <p:cNvGrpSpPr/>
          <p:nvPr/>
        </p:nvGrpSpPr>
        <p:grpSpPr>
          <a:xfrm>
            <a:off x="14039" y="1944054"/>
            <a:ext cx="6296869" cy="3647870"/>
            <a:chOff x="14039" y="1944054"/>
            <a:chExt cx="6296869" cy="3647870"/>
          </a:xfrm>
        </p:grpSpPr>
        <p:sp>
          <p:nvSpPr>
            <p:cNvPr id="51" name="TextBox 50">
              <a:extLst>
                <a:ext uri="{FF2B5EF4-FFF2-40B4-BE49-F238E27FC236}">
                  <a16:creationId xmlns:a16="http://schemas.microsoft.com/office/drawing/2014/main" id="{1E5621BE-3437-7809-49F5-64CB72786DE0}"/>
                </a:ext>
              </a:extLst>
            </p:cNvPr>
            <p:cNvSpPr txBox="1"/>
            <p:nvPr/>
          </p:nvSpPr>
          <p:spPr>
            <a:xfrm>
              <a:off x="2699628" y="1944054"/>
              <a:ext cx="925689" cy="461665"/>
            </a:xfrm>
            <a:prstGeom prst="rect">
              <a:avLst/>
            </a:prstGeom>
            <a:noFill/>
          </p:spPr>
          <p:txBody>
            <a:bodyPr wrap="square" rtlCol="0">
              <a:spAutoFit/>
            </a:bodyPr>
            <a:lstStyle/>
            <a:p>
              <a:pPr algn="ctr"/>
              <a:r>
                <a:rPr lang="en-GB" sz="2400" dirty="0">
                  <a:solidFill>
                    <a:srgbClr val="6F67A7"/>
                  </a:solidFill>
                </a:rPr>
                <a:t>1980</a:t>
              </a:r>
              <a:endParaRPr lang="en-US" sz="2400" dirty="0">
                <a:solidFill>
                  <a:srgbClr val="6F67A7"/>
                </a:solidFill>
              </a:endParaRPr>
            </a:p>
          </p:txBody>
        </p:sp>
        <p:pic>
          <p:nvPicPr>
            <p:cNvPr id="3" name="Picture 2">
              <a:extLst>
                <a:ext uri="{FF2B5EF4-FFF2-40B4-BE49-F238E27FC236}">
                  <a16:creationId xmlns:a16="http://schemas.microsoft.com/office/drawing/2014/main" id="{DEBA3C16-5622-F527-934E-F7D318B28D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39" y="2351924"/>
              <a:ext cx="6296869" cy="3240000"/>
            </a:xfrm>
            <a:prstGeom prst="rect">
              <a:avLst/>
            </a:prstGeom>
          </p:spPr>
        </p:pic>
      </p:grpSp>
      <p:grpSp>
        <p:nvGrpSpPr>
          <p:cNvPr id="10" name="Group 9">
            <a:extLst>
              <a:ext uri="{FF2B5EF4-FFF2-40B4-BE49-F238E27FC236}">
                <a16:creationId xmlns:a16="http://schemas.microsoft.com/office/drawing/2014/main" id="{6F8FE887-1287-EEFF-F800-73C63FA3DDD8}"/>
              </a:ext>
            </a:extLst>
          </p:cNvPr>
          <p:cNvGrpSpPr/>
          <p:nvPr/>
        </p:nvGrpSpPr>
        <p:grpSpPr>
          <a:xfrm>
            <a:off x="11038271" y="1960340"/>
            <a:ext cx="6296869" cy="3655859"/>
            <a:chOff x="11038271" y="1960340"/>
            <a:chExt cx="6296869" cy="3655859"/>
          </a:xfrm>
        </p:grpSpPr>
        <p:sp>
          <p:nvSpPr>
            <p:cNvPr id="52" name="TextBox 51">
              <a:extLst>
                <a:ext uri="{FF2B5EF4-FFF2-40B4-BE49-F238E27FC236}">
                  <a16:creationId xmlns:a16="http://schemas.microsoft.com/office/drawing/2014/main" id="{BCC954B5-B447-3686-9D89-76D0B484987B}"/>
                </a:ext>
              </a:extLst>
            </p:cNvPr>
            <p:cNvSpPr txBox="1"/>
            <p:nvPr/>
          </p:nvSpPr>
          <p:spPr>
            <a:xfrm>
              <a:off x="13547736" y="1960340"/>
              <a:ext cx="1277937" cy="461665"/>
            </a:xfrm>
            <a:prstGeom prst="rect">
              <a:avLst/>
            </a:prstGeom>
            <a:noFill/>
          </p:spPr>
          <p:txBody>
            <a:bodyPr wrap="square" rtlCol="0">
              <a:spAutoFit/>
            </a:bodyPr>
            <a:lstStyle/>
            <a:p>
              <a:pPr algn="ctr"/>
              <a:r>
                <a:rPr lang="en-GB" sz="2400" dirty="0">
                  <a:solidFill>
                    <a:srgbClr val="6F67A7"/>
                  </a:solidFill>
                </a:rPr>
                <a:t>Present</a:t>
              </a:r>
              <a:endParaRPr lang="en-US" sz="2400" dirty="0">
                <a:solidFill>
                  <a:srgbClr val="6F67A7"/>
                </a:solidFill>
              </a:endParaRPr>
            </a:p>
          </p:txBody>
        </p:sp>
        <p:pic>
          <p:nvPicPr>
            <p:cNvPr id="7" name="Picture 6">
              <a:extLst>
                <a:ext uri="{FF2B5EF4-FFF2-40B4-BE49-F238E27FC236}">
                  <a16:creationId xmlns:a16="http://schemas.microsoft.com/office/drawing/2014/main" id="{6A5E5256-F492-BDBF-3310-82E48D0247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38271" y="2376199"/>
              <a:ext cx="6296869" cy="3240000"/>
            </a:xfrm>
            <a:prstGeom prst="rect">
              <a:avLst/>
            </a:prstGeom>
          </p:spPr>
        </p:pic>
      </p:grpSp>
      <p:sp>
        <p:nvSpPr>
          <p:cNvPr id="2" name="Rectangle 1">
            <a:hlinkClick r:id="rId5" action="ppaction://hlinksldjump"/>
            <a:extLst>
              <a:ext uri="{FF2B5EF4-FFF2-40B4-BE49-F238E27FC236}">
                <a16:creationId xmlns:a16="http://schemas.microsoft.com/office/drawing/2014/main" id="{683025BA-F308-17B7-CE75-AB525D12D133}"/>
              </a:ext>
            </a:extLst>
          </p:cNvPr>
          <p:cNvSpPr/>
          <p:nvPr/>
        </p:nvSpPr>
        <p:spPr>
          <a:xfrm>
            <a:off x="0" y="0"/>
            <a:ext cx="12838334"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hlinkClick r:id="rId5" action="ppaction://hlinksldjump"/>
            <a:extLst>
              <a:ext uri="{FF2B5EF4-FFF2-40B4-BE49-F238E27FC236}">
                <a16:creationId xmlns:a16="http://schemas.microsoft.com/office/drawing/2014/main" id="{86B8221D-F716-D7AA-0102-55AAD35C7DE0}"/>
              </a:ext>
            </a:extLst>
          </p:cNvPr>
          <p:cNvSpPr/>
          <p:nvPr/>
        </p:nvSpPr>
        <p:spPr>
          <a:xfrm>
            <a:off x="12838334" y="-33368"/>
            <a:ext cx="2369120"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hlinkClick r:id="rId6" action="ppaction://hlinksldjump"/>
            <a:extLst>
              <a:ext uri="{FF2B5EF4-FFF2-40B4-BE49-F238E27FC236}">
                <a16:creationId xmlns:a16="http://schemas.microsoft.com/office/drawing/2014/main" id="{5424C49C-303F-9905-490C-41ABC405265B}"/>
              </a:ext>
            </a:extLst>
          </p:cNvPr>
          <p:cNvPicPr>
            <a:picLocks noChangeAspect="1"/>
          </p:cNvPicPr>
          <p:nvPr/>
        </p:nvPicPr>
        <p:blipFill>
          <a:blip r:embed="rId7"/>
          <a:srcRect l="17601" t="72525" r="13640"/>
          <a:stretch>
            <a:fillRect/>
          </a:stretch>
        </p:blipFill>
        <p:spPr>
          <a:xfrm>
            <a:off x="6813903" y="6852352"/>
            <a:ext cx="3714044" cy="1872670"/>
          </a:xfrm>
          <a:prstGeom prst="rect">
            <a:avLst/>
          </a:prstGeom>
        </p:spPr>
      </p:pic>
      <p:sp>
        <p:nvSpPr>
          <p:cNvPr id="8" name="Rectangle 7">
            <a:hlinkClick r:id="rId8" action="ppaction://hlinksldjump"/>
            <a:extLst>
              <a:ext uri="{FF2B5EF4-FFF2-40B4-BE49-F238E27FC236}">
                <a16:creationId xmlns:a16="http://schemas.microsoft.com/office/drawing/2014/main" id="{D6F2D3A0-B34A-7F31-8414-C60CC865EBBD}"/>
              </a:ext>
            </a:extLst>
          </p:cNvPr>
          <p:cNvSpPr/>
          <p:nvPr/>
        </p:nvSpPr>
        <p:spPr>
          <a:xfrm>
            <a:off x="15207454" y="-32869"/>
            <a:ext cx="2133602"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13156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D2916-21D2-EF48-0000-998393A604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455441-A1ED-B572-CDA3-343510E77B57}"/>
              </a:ext>
            </a:extLst>
          </p:cNvPr>
          <p:cNvSpPr>
            <a:spLocks noGrp="1"/>
          </p:cNvSpPr>
          <p:nvPr>
            <p:ph type="title"/>
          </p:nvPr>
        </p:nvSpPr>
        <p:spPr/>
        <p:txBody>
          <a:bodyPr/>
          <a:lstStyle/>
          <a:p>
            <a:r>
              <a:rPr lang="en-GB" dirty="0"/>
              <a:t>Algorithm </a:t>
            </a:r>
            <a:endParaRPr lang="en-US" dirty="0"/>
          </a:p>
        </p:txBody>
      </p:sp>
      <p:grpSp>
        <p:nvGrpSpPr>
          <p:cNvPr id="11" name="Group 10">
            <a:extLst>
              <a:ext uri="{FF2B5EF4-FFF2-40B4-BE49-F238E27FC236}">
                <a16:creationId xmlns:a16="http://schemas.microsoft.com/office/drawing/2014/main" id="{D200B2F2-C99D-7A61-B6BF-2EDB4886819B}"/>
              </a:ext>
            </a:extLst>
          </p:cNvPr>
          <p:cNvGrpSpPr/>
          <p:nvPr/>
        </p:nvGrpSpPr>
        <p:grpSpPr>
          <a:xfrm>
            <a:off x="787083" y="1467147"/>
            <a:ext cx="5389880" cy="6819305"/>
            <a:chOff x="787083" y="1467147"/>
            <a:chExt cx="5389880" cy="6819305"/>
          </a:xfrm>
        </p:grpSpPr>
        <p:grpSp>
          <p:nvGrpSpPr>
            <p:cNvPr id="9" name="Group 8">
              <a:extLst>
                <a:ext uri="{FF2B5EF4-FFF2-40B4-BE49-F238E27FC236}">
                  <a16:creationId xmlns:a16="http://schemas.microsoft.com/office/drawing/2014/main" id="{5C664744-F169-7E2D-AF59-544CDC444146}"/>
                </a:ext>
              </a:extLst>
            </p:cNvPr>
            <p:cNvGrpSpPr/>
            <p:nvPr/>
          </p:nvGrpSpPr>
          <p:grpSpPr>
            <a:xfrm>
              <a:off x="787083" y="1467147"/>
              <a:ext cx="5389880" cy="6819305"/>
              <a:chOff x="787083" y="1467147"/>
              <a:chExt cx="5389880" cy="6819305"/>
            </a:xfrm>
          </p:grpSpPr>
          <p:grpSp>
            <p:nvGrpSpPr>
              <p:cNvPr id="7" name="Group 6">
                <a:extLst>
                  <a:ext uri="{FF2B5EF4-FFF2-40B4-BE49-F238E27FC236}">
                    <a16:creationId xmlns:a16="http://schemas.microsoft.com/office/drawing/2014/main" id="{0FF6A684-9B69-AB55-073A-05C8FD5BD064}"/>
                  </a:ext>
                </a:extLst>
              </p:cNvPr>
              <p:cNvGrpSpPr/>
              <p:nvPr/>
            </p:nvGrpSpPr>
            <p:grpSpPr>
              <a:xfrm>
                <a:off x="787083" y="1467147"/>
                <a:ext cx="5389880" cy="6819305"/>
                <a:chOff x="787083" y="1467147"/>
                <a:chExt cx="5389880" cy="6819305"/>
              </a:xfrm>
            </p:grpSpPr>
            <p:pic>
              <p:nvPicPr>
                <p:cNvPr id="5" name="Graphic 4">
                  <a:extLst>
                    <a:ext uri="{FF2B5EF4-FFF2-40B4-BE49-F238E27FC236}">
                      <a16:creationId xmlns:a16="http://schemas.microsoft.com/office/drawing/2014/main" id="{34E2F6F1-FD0C-5AD5-201A-E0FA3F05C531}"/>
                    </a:ext>
                  </a:extLst>
                </p:cNvPr>
                <p:cNvPicPr>
                  <a:picLocks noChangeAspect="1"/>
                </p:cNvPicPr>
                <p:nvPr/>
              </p:nvPicPr>
              <p:blipFill>
                <a:blip>
                  <a:extLst>
                    <a:ext uri="{96DAC541-7B7A-43D3-8B79-37D633B846F1}">
                      <asvg:svgBlip xmlns:asvg="http://schemas.microsoft.com/office/drawing/2016/SVG/main" r:embed="rId2"/>
                    </a:ext>
                  </a:extLst>
                </a:blip>
                <a:srcRect l="26955" r="16344" b="50989"/>
                <a:stretch>
                  <a:fillRect/>
                </a:stretch>
              </p:blipFill>
              <p:spPr>
                <a:xfrm>
                  <a:off x="787083" y="1467147"/>
                  <a:ext cx="5326380" cy="6819305"/>
                </a:xfrm>
                <a:prstGeom prst="rect">
                  <a:avLst/>
                </a:prstGeom>
              </p:spPr>
            </p:pic>
            <p:sp>
              <p:nvSpPr>
                <p:cNvPr id="6" name="Rectangle 5">
                  <a:extLst>
                    <a:ext uri="{FF2B5EF4-FFF2-40B4-BE49-F238E27FC236}">
                      <a16:creationId xmlns:a16="http://schemas.microsoft.com/office/drawing/2014/main" id="{C99868B9-71D5-81CB-E9F7-5C2C1A1652B7}"/>
                    </a:ext>
                  </a:extLst>
                </p:cNvPr>
                <p:cNvSpPr/>
                <p:nvPr/>
              </p:nvSpPr>
              <p:spPr>
                <a:xfrm>
                  <a:off x="6019800" y="4276725"/>
                  <a:ext cx="157163" cy="1905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a:extLst>
                  <a:ext uri="{FF2B5EF4-FFF2-40B4-BE49-F238E27FC236}">
                    <a16:creationId xmlns:a16="http://schemas.microsoft.com/office/drawing/2014/main" id="{000C045C-4C1D-4DB8-039B-BDADBCCBE810}"/>
                  </a:ext>
                </a:extLst>
              </p:cNvPr>
              <p:cNvSpPr/>
              <p:nvPr/>
            </p:nvSpPr>
            <p:spPr>
              <a:xfrm>
                <a:off x="5734050" y="4276725"/>
                <a:ext cx="229393" cy="1905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Rectangle 9">
              <a:extLst>
                <a:ext uri="{FF2B5EF4-FFF2-40B4-BE49-F238E27FC236}">
                  <a16:creationId xmlns:a16="http://schemas.microsoft.com/office/drawing/2014/main" id="{65EDEDFE-0114-44E4-BF2F-6B10425ACFE3}"/>
                </a:ext>
              </a:extLst>
            </p:cNvPr>
            <p:cNvSpPr/>
            <p:nvPr/>
          </p:nvSpPr>
          <p:spPr>
            <a:xfrm>
              <a:off x="5545932" y="4276725"/>
              <a:ext cx="131762" cy="1905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a:extLst>
              <a:ext uri="{FF2B5EF4-FFF2-40B4-BE49-F238E27FC236}">
                <a16:creationId xmlns:a16="http://schemas.microsoft.com/office/drawing/2014/main" id="{489AA519-794C-3F65-1AF5-DCA0BCCF8252}"/>
              </a:ext>
            </a:extLst>
          </p:cNvPr>
          <p:cNvSpPr/>
          <p:nvPr/>
        </p:nvSpPr>
        <p:spPr>
          <a:xfrm>
            <a:off x="2971800" y="4657724"/>
            <a:ext cx="514350" cy="4857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06BA6B9-4040-BB2A-F22D-6EB19CD1F3A0}"/>
              </a:ext>
            </a:extLst>
          </p:cNvPr>
          <p:cNvSpPr/>
          <p:nvPr/>
        </p:nvSpPr>
        <p:spPr>
          <a:xfrm>
            <a:off x="2971800" y="3486149"/>
            <a:ext cx="514350" cy="4857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ACD490E-DE38-1CEB-827B-9FEA8446C90E}"/>
              </a:ext>
            </a:extLst>
          </p:cNvPr>
          <p:cNvSpPr/>
          <p:nvPr/>
        </p:nvSpPr>
        <p:spPr>
          <a:xfrm>
            <a:off x="2985771" y="2285998"/>
            <a:ext cx="514350" cy="4857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C09BB7C-9335-96B7-6F63-A79AE092D704}"/>
              </a:ext>
            </a:extLst>
          </p:cNvPr>
          <p:cNvSpPr/>
          <p:nvPr/>
        </p:nvSpPr>
        <p:spPr>
          <a:xfrm>
            <a:off x="969500" y="2285997"/>
            <a:ext cx="514350" cy="4857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42C0C3A-F30E-0E5A-B282-31F4A9483DDA}"/>
              </a:ext>
            </a:extLst>
          </p:cNvPr>
          <p:cNvSpPr/>
          <p:nvPr/>
        </p:nvSpPr>
        <p:spPr>
          <a:xfrm>
            <a:off x="969500" y="3457574"/>
            <a:ext cx="432725" cy="4857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3D27285-D06C-6E77-86A5-6C9471556380}"/>
              </a:ext>
            </a:extLst>
          </p:cNvPr>
          <p:cNvSpPr/>
          <p:nvPr/>
        </p:nvSpPr>
        <p:spPr>
          <a:xfrm>
            <a:off x="1732747" y="6421427"/>
            <a:ext cx="3715200" cy="1872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hlinkClick r:id="rId3" action="ppaction://hlinksldjump"/>
            <a:extLst>
              <a:ext uri="{FF2B5EF4-FFF2-40B4-BE49-F238E27FC236}">
                <a16:creationId xmlns:a16="http://schemas.microsoft.com/office/drawing/2014/main" id="{E4F5E874-4CBF-5E97-C0DB-939BD99405F7}"/>
              </a:ext>
            </a:extLst>
          </p:cNvPr>
          <p:cNvPicPr>
            <a:picLocks noChangeAspect="1"/>
          </p:cNvPicPr>
          <p:nvPr/>
        </p:nvPicPr>
        <p:blipFill>
          <a:blip r:embed="rId4"/>
          <a:srcRect l="17601" t="72525" r="13640"/>
          <a:stretch>
            <a:fillRect/>
          </a:stretch>
        </p:blipFill>
        <p:spPr>
          <a:xfrm>
            <a:off x="1733903" y="6409133"/>
            <a:ext cx="3714044" cy="1872670"/>
          </a:xfrm>
          <a:prstGeom prst="rect">
            <a:avLst/>
          </a:prstGeom>
        </p:spPr>
      </p:pic>
      <p:sp>
        <p:nvSpPr>
          <p:cNvPr id="3" name="Rectangle 2">
            <a:hlinkClick r:id="rId5" action="ppaction://hlinksldjump"/>
            <a:extLst>
              <a:ext uri="{FF2B5EF4-FFF2-40B4-BE49-F238E27FC236}">
                <a16:creationId xmlns:a16="http://schemas.microsoft.com/office/drawing/2014/main" id="{7465EB0A-2F02-1260-F5EC-54ADC9C7BEBF}"/>
              </a:ext>
            </a:extLst>
          </p:cNvPr>
          <p:cNvSpPr/>
          <p:nvPr/>
        </p:nvSpPr>
        <p:spPr>
          <a:xfrm>
            <a:off x="1" y="0"/>
            <a:ext cx="12815758"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hlinkClick r:id="rId6" action="ppaction://hlinksldjump"/>
            <a:extLst>
              <a:ext uri="{FF2B5EF4-FFF2-40B4-BE49-F238E27FC236}">
                <a16:creationId xmlns:a16="http://schemas.microsoft.com/office/drawing/2014/main" id="{E9AB985E-E825-CCC8-5105-09C110880BF3}"/>
              </a:ext>
            </a:extLst>
          </p:cNvPr>
          <p:cNvSpPr/>
          <p:nvPr/>
        </p:nvSpPr>
        <p:spPr>
          <a:xfrm>
            <a:off x="12815759" y="-33368"/>
            <a:ext cx="2369120"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hlinkClick r:id="rId7" action="ppaction://hlinksldjump"/>
            <a:extLst>
              <a:ext uri="{FF2B5EF4-FFF2-40B4-BE49-F238E27FC236}">
                <a16:creationId xmlns:a16="http://schemas.microsoft.com/office/drawing/2014/main" id="{621E1CF6-B1FB-C6F7-E473-F0E17DA92085}"/>
              </a:ext>
            </a:extLst>
          </p:cNvPr>
          <p:cNvSpPr/>
          <p:nvPr/>
        </p:nvSpPr>
        <p:spPr>
          <a:xfrm>
            <a:off x="1580006" y="1608881"/>
            <a:ext cx="3965925" cy="6642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hlinkClick r:id="rId8" action="ppaction://hlinksldjump"/>
            <a:extLst>
              <a:ext uri="{FF2B5EF4-FFF2-40B4-BE49-F238E27FC236}">
                <a16:creationId xmlns:a16="http://schemas.microsoft.com/office/drawing/2014/main" id="{94099618-6031-3B24-A47B-743166232BA7}"/>
              </a:ext>
            </a:extLst>
          </p:cNvPr>
          <p:cNvSpPr/>
          <p:nvPr/>
        </p:nvSpPr>
        <p:spPr>
          <a:xfrm>
            <a:off x="1581934" y="2814577"/>
            <a:ext cx="3965925" cy="6642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hlinkClick r:id="rId9" action="ppaction://hlinksldjump"/>
            <a:extLst>
              <a:ext uri="{FF2B5EF4-FFF2-40B4-BE49-F238E27FC236}">
                <a16:creationId xmlns:a16="http://schemas.microsoft.com/office/drawing/2014/main" id="{A0E567F0-A263-D818-48B5-2760B95F6C0B}"/>
              </a:ext>
            </a:extLst>
          </p:cNvPr>
          <p:cNvSpPr/>
          <p:nvPr/>
        </p:nvSpPr>
        <p:spPr>
          <a:xfrm>
            <a:off x="1595437" y="4043422"/>
            <a:ext cx="3965925" cy="6642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hlinkClick r:id="rId10" action="ppaction://hlinksldjump"/>
            <a:extLst>
              <a:ext uri="{FF2B5EF4-FFF2-40B4-BE49-F238E27FC236}">
                <a16:creationId xmlns:a16="http://schemas.microsoft.com/office/drawing/2014/main" id="{D9DC56B8-9351-0672-94DD-773228D328D1}"/>
              </a:ext>
            </a:extLst>
          </p:cNvPr>
          <p:cNvSpPr/>
          <p:nvPr/>
        </p:nvSpPr>
        <p:spPr>
          <a:xfrm>
            <a:off x="1595434" y="5235614"/>
            <a:ext cx="3965925" cy="6642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hlinkClick r:id="rId11" action="ppaction://hlinksldjump"/>
            <a:extLst>
              <a:ext uri="{FF2B5EF4-FFF2-40B4-BE49-F238E27FC236}">
                <a16:creationId xmlns:a16="http://schemas.microsoft.com/office/drawing/2014/main" id="{79ECF36D-573A-F988-80BA-B4ACC1CE5358}"/>
              </a:ext>
            </a:extLst>
          </p:cNvPr>
          <p:cNvSpPr/>
          <p:nvPr/>
        </p:nvSpPr>
        <p:spPr>
          <a:xfrm>
            <a:off x="15207454" y="-32869"/>
            <a:ext cx="2133602"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a:extLst>
              <a:ext uri="{FF2B5EF4-FFF2-40B4-BE49-F238E27FC236}">
                <a16:creationId xmlns:a16="http://schemas.microsoft.com/office/drawing/2014/main" id="{23803387-94FF-8E8D-4546-469A6750460B}"/>
              </a:ext>
            </a:extLst>
          </p:cNvPr>
          <p:cNvCxnSpPr>
            <a:cxnSpLocks/>
            <a:endCxn id="38" idx="1"/>
          </p:cNvCxnSpPr>
          <p:nvPr/>
        </p:nvCxnSpPr>
        <p:spPr>
          <a:xfrm flipV="1">
            <a:off x="6113463" y="3729036"/>
            <a:ext cx="5671768" cy="1147764"/>
          </a:xfrm>
          <a:prstGeom prst="straightConnector1">
            <a:avLst/>
          </a:prstGeom>
          <a:ln w="19050">
            <a:solidFill>
              <a:srgbClr val="6F67A7"/>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F504BD6E-33FB-E447-7B9C-E816E2578F10}"/>
              </a:ext>
            </a:extLst>
          </p:cNvPr>
          <p:cNvSpPr txBox="1"/>
          <p:nvPr/>
        </p:nvSpPr>
        <p:spPr>
          <a:xfrm>
            <a:off x="7550531" y="6815384"/>
            <a:ext cx="2239200" cy="830997"/>
          </a:xfrm>
          <a:prstGeom prst="rect">
            <a:avLst/>
          </a:prstGeom>
          <a:noFill/>
        </p:spPr>
        <p:txBody>
          <a:bodyPr wrap="square" rtlCol="0">
            <a:spAutoFit/>
          </a:bodyPr>
          <a:lstStyle/>
          <a:p>
            <a:pPr algn="ctr"/>
            <a:r>
              <a:rPr lang="en-GB" sz="2400" dirty="0">
                <a:solidFill>
                  <a:srgbClr val="6F67A7"/>
                </a:solidFill>
              </a:rPr>
              <a:t>Epistemic</a:t>
            </a:r>
          </a:p>
          <a:p>
            <a:pPr algn="ctr"/>
            <a:r>
              <a:rPr lang="en-GB" sz="2400" dirty="0">
                <a:solidFill>
                  <a:srgbClr val="6F67A7"/>
                </a:solidFill>
              </a:rPr>
              <a:t>Uncertainty</a:t>
            </a:r>
            <a:endParaRPr lang="en-US" sz="2400" dirty="0">
              <a:solidFill>
                <a:srgbClr val="6F67A7"/>
              </a:solidFill>
            </a:endParaRPr>
          </a:p>
        </p:txBody>
      </p:sp>
      <p:cxnSp>
        <p:nvCxnSpPr>
          <p:cNvPr id="35" name="Straight Arrow Connector 34">
            <a:extLst>
              <a:ext uri="{FF2B5EF4-FFF2-40B4-BE49-F238E27FC236}">
                <a16:creationId xmlns:a16="http://schemas.microsoft.com/office/drawing/2014/main" id="{5104E6FE-BE1D-D9AB-37BA-96656E1FDC84}"/>
              </a:ext>
            </a:extLst>
          </p:cNvPr>
          <p:cNvCxnSpPr>
            <a:cxnSpLocks/>
            <a:endCxn id="22" idx="1"/>
          </p:cNvCxnSpPr>
          <p:nvPr/>
        </p:nvCxnSpPr>
        <p:spPr>
          <a:xfrm>
            <a:off x="6113463" y="4876800"/>
            <a:ext cx="4156567" cy="2679722"/>
          </a:xfrm>
          <a:prstGeom prst="straightConnector1">
            <a:avLst/>
          </a:prstGeom>
          <a:ln w="19050">
            <a:solidFill>
              <a:srgbClr val="6F67A7"/>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B48EC370-089C-AD52-4804-F492ECA8F8B4}"/>
              </a:ext>
            </a:extLst>
          </p:cNvPr>
          <p:cNvSpPr txBox="1"/>
          <p:nvPr/>
        </p:nvSpPr>
        <p:spPr>
          <a:xfrm>
            <a:off x="7551325" y="3413832"/>
            <a:ext cx="2239200" cy="830997"/>
          </a:xfrm>
          <a:prstGeom prst="rect">
            <a:avLst/>
          </a:prstGeom>
          <a:noFill/>
        </p:spPr>
        <p:txBody>
          <a:bodyPr wrap="square" rtlCol="0">
            <a:spAutoFit/>
          </a:bodyPr>
          <a:lstStyle/>
          <a:p>
            <a:pPr algn="ctr"/>
            <a:r>
              <a:rPr lang="en-GB" sz="2400" dirty="0">
                <a:solidFill>
                  <a:srgbClr val="6F67A7"/>
                </a:solidFill>
              </a:rPr>
              <a:t>500 000</a:t>
            </a:r>
          </a:p>
          <a:p>
            <a:pPr algn="ctr"/>
            <a:r>
              <a:rPr lang="en-GB" sz="2400" dirty="0">
                <a:solidFill>
                  <a:srgbClr val="6F67A7"/>
                </a:solidFill>
              </a:rPr>
              <a:t>Combinations</a:t>
            </a:r>
            <a:endParaRPr lang="en-US" sz="2400" dirty="0">
              <a:solidFill>
                <a:srgbClr val="6F67A7"/>
              </a:solidFill>
            </a:endParaRPr>
          </a:p>
        </p:txBody>
      </p:sp>
      <p:pic>
        <p:nvPicPr>
          <p:cNvPr id="38" name="Picture 37">
            <a:extLst>
              <a:ext uri="{FF2B5EF4-FFF2-40B4-BE49-F238E27FC236}">
                <a16:creationId xmlns:a16="http://schemas.microsoft.com/office/drawing/2014/main" id="{310744EA-52C7-3D68-2EFF-E8CF00BD907F}"/>
              </a:ext>
            </a:extLst>
          </p:cNvPr>
          <p:cNvPicPr>
            <a:picLocks noChangeAspect="1"/>
          </p:cNvPicPr>
          <p:nvPr/>
        </p:nvPicPr>
        <p:blipFill>
          <a:blip r:embed="rId12"/>
          <a:stretch>
            <a:fillRect/>
          </a:stretch>
        </p:blipFill>
        <p:spPr>
          <a:xfrm>
            <a:off x="11785231" y="1436270"/>
            <a:ext cx="4585532" cy="4585532"/>
          </a:xfrm>
          <a:prstGeom prst="rect">
            <a:avLst/>
          </a:prstGeom>
        </p:spPr>
      </p:pic>
      <p:sp>
        <p:nvSpPr>
          <p:cNvPr id="39" name="Rectangle 38">
            <a:hlinkClick r:id="rId13" action="ppaction://hlinksldjump"/>
            <a:extLst>
              <a:ext uri="{FF2B5EF4-FFF2-40B4-BE49-F238E27FC236}">
                <a16:creationId xmlns:a16="http://schemas.microsoft.com/office/drawing/2014/main" id="{16A7E180-E168-E8FC-9763-4956E86311AE}"/>
              </a:ext>
            </a:extLst>
          </p:cNvPr>
          <p:cNvSpPr/>
          <p:nvPr/>
        </p:nvSpPr>
        <p:spPr>
          <a:xfrm>
            <a:off x="11874500" y="1467147"/>
            <a:ext cx="4585532" cy="4585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71C6C59E-D8EF-BA93-D4AB-8E9667CC0221}"/>
              </a:ext>
            </a:extLst>
          </p:cNvPr>
          <p:cNvPicPr>
            <a:picLocks noChangeAspect="1"/>
          </p:cNvPicPr>
          <p:nvPr/>
        </p:nvPicPr>
        <p:blipFill>
          <a:blip r:embed="rId14"/>
          <a:stretch>
            <a:fillRect/>
          </a:stretch>
        </p:blipFill>
        <p:spPr>
          <a:xfrm>
            <a:off x="10270030" y="6013922"/>
            <a:ext cx="6740377" cy="3085200"/>
          </a:xfrm>
          <a:prstGeom prst="rect">
            <a:avLst/>
          </a:prstGeom>
        </p:spPr>
      </p:pic>
    </p:spTree>
    <p:extLst>
      <p:ext uri="{BB962C8B-B14F-4D97-AF65-F5344CB8AC3E}">
        <p14:creationId xmlns:p14="http://schemas.microsoft.com/office/powerpoint/2010/main" val="1785950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66F22-3DFC-81B7-BDA2-41E0A4E5D647}"/>
              </a:ext>
            </a:extLst>
          </p:cNvPr>
          <p:cNvSpPr>
            <a:spLocks noGrp="1"/>
          </p:cNvSpPr>
          <p:nvPr>
            <p:ph type="title"/>
          </p:nvPr>
        </p:nvSpPr>
        <p:spPr/>
        <p:txBody>
          <a:bodyPr/>
          <a:lstStyle/>
          <a:p>
            <a:r>
              <a:rPr lang="en-GB" dirty="0"/>
              <a:t>Potential evaporation</a:t>
            </a:r>
            <a:endParaRPr lang="en-US" dirty="0"/>
          </a:p>
        </p:txBody>
      </p:sp>
      <p:sp>
        <p:nvSpPr>
          <p:cNvPr id="4" name="Rectangle 3">
            <a:hlinkClick r:id="rId2" action="ppaction://hlinksldjump"/>
            <a:extLst>
              <a:ext uri="{FF2B5EF4-FFF2-40B4-BE49-F238E27FC236}">
                <a16:creationId xmlns:a16="http://schemas.microsoft.com/office/drawing/2014/main" id="{293B808E-CAA6-0E41-E493-35B2FE35495A}"/>
              </a:ext>
            </a:extLst>
          </p:cNvPr>
          <p:cNvSpPr/>
          <p:nvPr/>
        </p:nvSpPr>
        <p:spPr>
          <a:xfrm>
            <a:off x="-1" y="33368"/>
            <a:ext cx="12827045"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hlinkClick r:id="rId3" action="ppaction://hlinksldjump"/>
            <a:extLst>
              <a:ext uri="{FF2B5EF4-FFF2-40B4-BE49-F238E27FC236}">
                <a16:creationId xmlns:a16="http://schemas.microsoft.com/office/drawing/2014/main" id="{157C37FD-A430-BE28-0443-67579296FF9F}"/>
              </a:ext>
            </a:extLst>
          </p:cNvPr>
          <p:cNvSpPr/>
          <p:nvPr/>
        </p:nvSpPr>
        <p:spPr>
          <a:xfrm>
            <a:off x="12827045" y="-33368"/>
            <a:ext cx="2369120"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FD7B1ED-D450-6B88-420C-B4282A9B790B}"/>
              </a:ext>
            </a:extLst>
          </p:cNvPr>
          <p:cNvSpPr txBox="1"/>
          <p:nvPr/>
        </p:nvSpPr>
        <p:spPr>
          <a:xfrm>
            <a:off x="112889" y="1487651"/>
            <a:ext cx="3172178" cy="5940088"/>
          </a:xfrm>
          <a:prstGeom prst="rect">
            <a:avLst/>
          </a:prstGeom>
          <a:noFill/>
        </p:spPr>
        <p:txBody>
          <a:bodyPr wrap="square" rtlCol="0">
            <a:spAutoFit/>
          </a:bodyPr>
          <a:lstStyle/>
          <a:p>
            <a:r>
              <a:rPr lang="en-GB" sz="2000" dirty="0"/>
              <a:t>INPUT VARIABLES</a:t>
            </a:r>
          </a:p>
          <a:p>
            <a:endParaRPr lang="en-GB" sz="2000" dirty="0"/>
          </a:p>
          <a:p>
            <a:pPr marL="342900" indent="-342900">
              <a:buFont typeface="Arial" panose="020B0604020202020204" pitchFamily="34" charset="0"/>
              <a:buChar char="•"/>
            </a:pPr>
            <a:r>
              <a:rPr lang="en-GB" sz="2000" dirty="0">
                <a:solidFill>
                  <a:srgbClr val="F6C700"/>
                </a:solidFill>
              </a:rPr>
              <a:t>R</a:t>
            </a:r>
            <a:r>
              <a:rPr lang="en-GB" sz="2000" baseline="-25000" dirty="0">
                <a:solidFill>
                  <a:srgbClr val="F6C700"/>
                </a:solidFill>
              </a:rPr>
              <a:t>n</a:t>
            </a:r>
            <a:endParaRPr lang="en-GB" sz="2000" dirty="0">
              <a:solidFill>
                <a:srgbClr val="F6C700"/>
              </a:solidFill>
            </a:endParaRPr>
          </a:p>
          <a:p>
            <a:pPr marL="342900" indent="-342900">
              <a:buFont typeface="Arial" panose="020B0604020202020204" pitchFamily="34" charset="0"/>
              <a:buChar char="•"/>
            </a:pPr>
            <a:r>
              <a:rPr lang="en-GB" sz="2000" dirty="0">
                <a:solidFill>
                  <a:srgbClr val="F6C700"/>
                </a:solidFill>
              </a:rPr>
              <a:t>T</a:t>
            </a:r>
            <a:r>
              <a:rPr lang="en-GB" sz="2000" baseline="-25000" dirty="0">
                <a:solidFill>
                  <a:srgbClr val="F6C700"/>
                </a:solidFill>
              </a:rPr>
              <a:t>a</a:t>
            </a:r>
            <a:endParaRPr lang="en-GB" sz="2000" dirty="0">
              <a:solidFill>
                <a:srgbClr val="F6C700"/>
              </a:solidFill>
            </a:endParaRPr>
          </a:p>
          <a:p>
            <a:pPr marL="342900" indent="-342900">
              <a:buFont typeface="Arial" panose="020B0604020202020204" pitchFamily="34" charset="0"/>
              <a:buChar char="•"/>
            </a:pPr>
            <a:r>
              <a:rPr lang="en-GB" sz="2000" dirty="0">
                <a:solidFill>
                  <a:srgbClr val="F6C700"/>
                </a:solidFill>
              </a:rPr>
              <a:t>VPD</a:t>
            </a:r>
          </a:p>
          <a:p>
            <a:pPr marL="342900" indent="-342900">
              <a:buFont typeface="Arial" panose="020B0604020202020204" pitchFamily="34" charset="0"/>
              <a:buChar char="•"/>
            </a:pPr>
            <a:r>
              <a:rPr lang="en-GB" sz="2000" dirty="0">
                <a:solidFill>
                  <a:srgbClr val="F6C700"/>
                </a:solidFill>
              </a:rPr>
              <a:t>Land Cover</a:t>
            </a:r>
          </a:p>
          <a:p>
            <a:pPr marL="342900" indent="-342900">
              <a:buFont typeface="Arial" panose="020B0604020202020204" pitchFamily="34" charset="0"/>
              <a:buChar char="•"/>
            </a:pPr>
            <a:endParaRPr lang="en-GB" sz="2000" dirty="0">
              <a:solidFill>
                <a:srgbClr val="F6C700"/>
              </a:solidFill>
            </a:endParaRPr>
          </a:p>
          <a:p>
            <a:pPr marL="342900" indent="-342900">
              <a:buFont typeface="Arial" panose="020B0604020202020204" pitchFamily="34" charset="0"/>
              <a:buChar char="•"/>
            </a:pPr>
            <a:r>
              <a:rPr lang="en-GB" sz="2000" dirty="0">
                <a:solidFill>
                  <a:srgbClr val="F6C700"/>
                </a:solidFill>
              </a:rPr>
              <a:t>LST</a:t>
            </a:r>
          </a:p>
          <a:p>
            <a:pPr marL="342900" indent="-342900">
              <a:buFont typeface="Arial" panose="020B0604020202020204" pitchFamily="34" charset="0"/>
              <a:buChar char="•"/>
            </a:pPr>
            <a:r>
              <a:rPr lang="en-GB" sz="2000" dirty="0">
                <a:solidFill>
                  <a:srgbClr val="F6C700"/>
                </a:solidFill>
              </a:rPr>
              <a:t>q</a:t>
            </a:r>
          </a:p>
          <a:p>
            <a:pPr marL="342900" indent="-342900">
              <a:buFont typeface="Arial" panose="020B0604020202020204" pitchFamily="34" charset="0"/>
              <a:buChar char="•"/>
            </a:pPr>
            <a:r>
              <a:rPr lang="en-GB" sz="2000" dirty="0">
                <a:solidFill>
                  <a:srgbClr val="F6C700"/>
                </a:solidFill>
              </a:rPr>
              <a:t>u</a:t>
            </a:r>
          </a:p>
          <a:p>
            <a:pPr marL="342900" indent="-342900">
              <a:buFont typeface="Arial" panose="020B0604020202020204" pitchFamily="34" charset="0"/>
              <a:buChar char="•"/>
            </a:pPr>
            <a:r>
              <a:rPr lang="en-GB" sz="2000" dirty="0">
                <a:solidFill>
                  <a:srgbClr val="F6C700"/>
                </a:solidFill>
              </a:rPr>
              <a:t>P</a:t>
            </a:r>
          </a:p>
          <a:p>
            <a:pPr marL="342900" indent="-342900">
              <a:buFont typeface="Arial" panose="020B0604020202020204" pitchFamily="34" charset="0"/>
              <a:buChar char="•"/>
            </a:pPr>
            <a:r>
              <a:rPr lang="en-GB" sz="2000" dirty="0">
                <a:solidFill>
                  <a:srgbClr val="F6C700"/>
                </a:solidFill>
              </a:rPr>
              <a:t>Γ</a:t>
            </a:r>
          </a:p>
          <a:p>
            <a:pPr marL="342900" indent="-342900">
              <a:buFont typeface="Arial" panose="020B0604020202020204" pitchFamily="34" charset="0"/>
              <a:buChar char="•"/>
            </a:pPr>
            <a:r>
              <a:rPr lang="en-GB" sz="2000" dirty="0">
                <a:solidFill>
                  <a:srgbClr val="F6C700"/>
                </a:solidFill>
              </a:rPr>
              <a:t>h</a:t>
            </a:r>
          </a:p>
          <a:p>
            <a:pPr marL="342900" indent="-342900">
              <a:buFont typeface="Arial" panose="020B0604020202020204" pitchFamily="34" charset="0"/>
              <a:buChar char="•"/>
            </a:pPr>
            <a:r>
              <a:rPr lang="en-GB" sz="2000" dirty="0">
                <a:solidFill>
                  <a:srgbClr val="F6C700"/>
                </a:solidFill>
              </a:rPr>
              <a:t>CI</a:t>
            </a:r>
          </a:p>
          <a:p>
            <a:pPr marL="342900" indent="-342900">
              <a:buFont typeface="Arial" panose="020B0604020202020204" pitchFamily="34" charset="0"/>
              <a:buChar char="•"/>
            </a:pPr>
            <a:r>
              <a:rPr lang="en-GB" sz="2000" dirty="0" err="1">
                <a:solidFill>
                  <a:srgbClr val="F6C700"/>
                </a:solidFill>
              </a:rPr>
              <a:t>χ</a:t>
            </a:r>
            <a:r>
              <a:rPr lang="en-GB" sz="2000" baseline="-25000" dirty="0" err="1">
                <a:solidFill>
                  <a:srgbClr val="F6C700"/>
                </a:solidFill>
              </a:rPr>
              <a:t>L</a:t>
            </a:r>
            <a:endParaRPr lang="en-GB" sz="2000" dirty="0">
              <a:solidFill>
                <a:srgbClr val="F6C700"/>
              </a:solidFill>
            </a:endParaRPr>
          </a:p>
          <a:p>
            <a:pPr marL="342900" indent="-342900">
              <a:buFont typeface="Arial" panose="020B0604020202020204" pitchFamily="34" charset="0"/>
              <a:buChar char="•"/>
            </a:pPr>
            <a:r>
              <a:rPr lang="en-GB" sz="2000" dirty="0">
                <a:solidFill>
                  <a:srgbClr val="F6C700"/>
                </a:solidFill>
              </a:rPr>
              <a:t>Solar θ</a:t>
            </a:r>
          </a:p>
          <a:p>
            <a:pPr marL="342900" indent="-342900">
              <a:buFont typeface="Arial" panose="020B0604020202020204" pitchFamily="34" charset="0"/>
              <a:buChar char="•"/>
            </a:pPr>
            <a:r>
              <a:rPr lang="en-GB" sz="2000" dirty="0">
                <a:solidFill>
                  <a:srgbClr val="F6C700"/>
                </a:solidFill>
              </a:rPr>
              <a:t>Leaf α and </a:t>
            </a:r>
            <a:r>
              <a:rPr lang="el-GR" sz="2000" dirty="0">
                <a:solidFill>
                  <a:srgbClr val="F6C700"/>
                </a:solidFill>
              </a:rPr>
              <a:t>τ</a:t>
            </a:r>
            <a:endParaRPr lang="en-GB" sz="2000" dirty="0">
              <a:solidFill>
                <a:srgbClr val="F6C700"/>
              </a:solidFill>
            </a:endParaRPr>
          </a:p>
          <a:p>
            <a:pPr marL="342900" indent="-342900">
              <a:buFont typeface="Arial" panose="020B0604020202020204" pitchFamily="34" charset="0"/>
              <a:buChar char="•"/>
            </a:pPr>
            <a:r>
              <a:rPr lang="en-GB" sz="2000" dirty="0">
                <a:solidFill>
                  <a:srgbClr val="F6C700"/>
                </a:solidFill>
              </a:rPr>
              <a:t>Soil α and </a:t>
            </a:r>
            <a:r>
              <a:rPr lang="el-GR" sz="2000" b="0" i="0" u="none" strike="noStrike" dirty="0">
                <a:solidFill>
                  <a:srgbClr val="F6C700"/>
                </a:solidFill>
                <a:effectLst/>
                <a:latin typeface="Arial" panose="020B0604020202020204" pitchFamily="34" charset="0"/>
              </a:rPr>
              <a:t>ᾱ</a:t>
            </a:r>
            <a:endParaRPr lang="en-GB" sz="2000" b="0" i="0" u="none" strike="noStrike" dirty="0">
              <a:solidFill>
                <a:srgbClr val="F6C700"/>
              </a:solidFill>
              <a:effectLst/>
              <a:latin typeface="Arial" panose="020B0604020202020204" pitchFamily="34" charset="0"/>
            </a:endParaRPr>
          </a:p>
          <a:p>
            <a:pPr marL="342900" indent="-342900">
              <a:buFont typeface="Arial" panose="020B0604020202020204" pitchFamily="34" charset="0"/>
              <a:buChar char="•"/>
            </a:pPr>
            <a:r>
              <a:rPr lang="en-GB" sz="2000" dirty="0">
                <a:solidFill>
                  <a:srgbClr val="F6C700"/>
                </a:solidFill>
                <a:latin typeface="Arial" panose="020B0604020202020204" pitchFamily="34" charset="0"/>
              </a:rPr>
              <a:t>LAI</a:t>
            </a:r>
            <a:endParaRPr lang="en-GB" sz="2000" dirty="0">
              <a:solidFill>
                <a:srgbClr val="F6C700"/>
              </a:solidFill>
            </a:endParaRPr>
          </a:p>
        </p:txBody>
      </p:sp>
      <p:pic>
        <p:nvPicPr>
          <p:cNvPr id="16" name="Picture 15">
            <a:extLst>
              <a:ext uri="{FF2B5EF4-FFF2-40B4-BE49-F238E27FC236}">
                <a16:creationId xmlns:a16="http://schemas.microsoft.com/office/drawing/2014/main" id="{5998B24F-8FD4-EBE0-C9B1-3E0E1CA41C5C}"/>
              </a:ext>
            </a:extLst>
          </p:cNvPr>
          <p:cNvPicPr>
            <a:picLocks noChangeAspect="1"/>
          </p:cNvPicPr>
          <p:nvPr/>
        </p:nvPicPr>
        <p:blipFill>
          <a:blip r:embed="rId4"/>
          <a:stretch>
            <a:fillRect/>
          </a:stretch>
        </p:blipFill>
        <p:spPr>
          <a:xfrm>
            <a:off x="2700684" y="1702799"/>
            <a:ext cx="11938894" cy="6553596"/>
          </a:xfrm>
          <a:prstGeom prst="rect">
            <a:avLst/>
          </a:prstGeom>
        </p:spPr>
      </p:pic>
      <p:sp>
        <p:nvSpPr>
          <p:cNvPr id="19" name="TextBox 18">
            <a:extLst>
              <a:ext uri="{FF2B5EF4-FFF2-40B4-BE49-F238E27FC236}">
                <a16:creationId xmlns:a16="http://schemas.microsoft.com/office/drawing/2014/main" id="{22F9D6BA-5B00-2088-9BEB-3E34944BA525}"/>
              </a:ext>
            </a:extLst>
          </p:cNvPr>
          <p:cNvSpPr txBox="1"/>
          <p:nvPr/>
        </p:nvSpPr>
        <p:spPr>
          <a:xfrm>
            <a:off x="2810933" y="5452533"/>
            <a:ext cx="2438400" cy="1015663"/>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t>No G</a:t>
            </a:r>
          </a:p>
          <a:p>
            <a:pPr marL="457200" indent="-457200">
              <a:buSzPct val="150000"/>
              <a:buFont typeface="Arial" panose="020B0604020202020204" pitchFamily="34" charset="0"/>
              <a:buChar char="•"/>
            </a:pPr>
            <a:r>
              <a:rPr lang="en-GB" sz="2000" dirty="0"/>
              <a:t>Modelled G/R</a:t>
            </a:r>
            <a:r>
              <a:rPr lang="en-GB" sz="2000" baseline="-25000" dirty="0"/>
              <a:t>n</a:t>
            </a:r>
          </a:p>
          <a:p>
            <a:pPr marL="457200" indent="-457200">
              <a:buSzPct val="150000"/>
              <a:buFont typeface="Arial" panose="020B0604020202020204" pitchFamily="34" charset="0"/>
              <a:buChar char="•"/>
            </a:pPr>
            <a:r>
              <a:rPr lang="en-GB" sz="2000" dirty="0"/>
              <a:t>Wang-Bras</a:t>
            </a:r>
            <a:endParaRPr lang="en-US" sz="2000" dirty="0"/>
          </a:p>
        </p:txBody>
      </p:sp>
      <p:sp>
        <p:nvSpPr>
          <p:cNvPr id="20" name="TextBox 19">
            <a:extLst>
              <a:ext uri="{FF2B5EF4-FFF2-40B4-BE49-F238E27FC236}">
                <a16:creationId xmlns:a16="http://schemas.microsoft.com/office/drawing/2014/main" id="{FDD13A92-A6C5-5EA5-DB0F-3AF1CC6A9989}"/>
              </a:ext>
            </a:extLst>
          </p:cNvPr>
          <p:cNvSpPr txBox="1"/>
          <p:nvPr/>
        </p:nvSpPr>
        <p:spPr>
          <a:xfrm>
            <a:off x="5918018" y="5452533"/>
            <a:ext cx="2438400" cy="2862322"/>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t>No canopy radiative interception</a:t>
            </a:r>
          </a:p>
          <a:p>
            <a:pPr marL="457200" indent="-457200">
              <a:buSzPct val="150000"/>
              <a:buFont typeface="Arial" panose="020B0604020202020204" pitchFamily="34" charset="0"/>
              <a:buChar char="•"/>
            </a:pPr>
            <a:r>
              <a:rPr lang="en-GB" sz="2000" dirty="0"/>
              <a:t>Beer-Lambert law</a:t>
            </a:r>
          </a:p>
          <a:p>
            <a:pPr marL="457200" indent="-457200">
              <a:buSzPct val="150000"/>
              <a:buFont typeface="Arial" panose="020B0604020202020204" pitchFamily="34" charset="0"/>
              <a:buChar char="•"/>
            </a:pPr>
            <a:r>
              <a:rPr lang="en-GB" sz="2000" dirty="0"/>
              <a:t>Adjusted Beer-Lambert law</a:t>
            </a:r>
          </a:p>
          <a:p>
            <a:pPr marL="457200" indent="-457200">
              <a:buSzPct val="150000"/>
              <a:buFont typeface="Arial" panose="020B0604020202020204" pitchFamily="34" charset="0"/>
              <a:buChar char="•"/>
            </a:pPr>
            <a:r>
              <a:rPr lang="en-GB" sz="2000" dirty="0"/>
              <a:t>Radiative transfer model</a:t>
            </a:r>
            <a:endParaRPr lang="en-US" sz="2000" dirty="0"/>
          </a:p>
        </p:txBody>
      </p:sp>
      <p:sp>
        <p:nvSpPr>
          <p:cNvPr id="21" name="TextBox 20">
            <a:extLst>
              <a:ext uri="{FF2B5EF4-FFF2-40B4-BE49-F238E27FC236}">
                <a16:creationId xmlns:a16="http://schemas.microsoft.com/office/drawing/2014/main" id="{CB5A1780-B45C-B2DF-BC54-830E6126157D}"/>
              </a:ext>
            </a:extLst>
          </p:cNvPr>
          <p:cNvSpPr txBox="1"/>
          <p:nvPr/>
        </p:nvSpPr>
        <p:spPr>
          <a:xfrm>
            <a:off x="9006424" y="5452533"/>
            <a:ext cx="2438400" cy="1938992"/>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t>Standard fixed</a:t>
            </a:r>
          </a:p>
          <a:p>
            <a:pPr marL="457200" indent="-457200">
              <a:buSzPct val="150000"/>
              <a:buFont typeface="Arial" panose="020B0604020202020204" pitchFamily="34" charset="0"/>
              <a:buChar char="•"/>
            </a:pPr>
            <a:r>
              <a:rPr lang="en-GB" sz="2000" dirty="0"/>
              <a:t>Optimised fixed</a:t>
            </a:r>
          </a:p>
          <a:p>
            <a:pPr marL="457200" indent="-457200">
              <a:buSzPct val="150000"/>
              <a:buFont typeface="Arial" panose="020B0604020202020204" pitchFamily="34" charset="0"/>
              <a:buChar char="•"/>
            </a:pPr>
            <a:r>
              <a:rPr lang="en-GB" sz="2000" dirty="0"/>
              <a:t>Theoretical model</a:t>
            </a:r>
          </a:p>
          <a:p>
            <a:pPr marL="457200" indent="-457200">
              <a:buSzPct val="150000"/>
              <a:buFont typeface="Arial" panose="020B0604020202020204" pitchFamily="34" charset="0"/>
              <a:buChar char="•"/>
            </a:pPr>
            <a:r>
              <a:rPr lang="en-GB" sz="2000" dirty="0"/>
              <a:t>Empirical AI relation</a:t>
            </a:r>
            <a:endParaRPr lang="en-US" sz="2000" dirty="0"/>
          </a:p>
        </p:txBody>
      </p:sp>
      <p:sp>
        <p:nvSpPr>
          <p:cNvPr id="22" name="TextBox 21">
            <a:extLst>
              <a:ext uri="{FF2B5EF4-FFF2-40B4-BE49-F238E27FC236}">
                <a16:creationId xmlns:a16="http://schemas.microsoft.com/office/drawing/2014/main" id="{57091FF9-9920-A5E1-78C4-EF7401C50368}"/>
              </a:ext>
            </a:extLst>
          </p:cNvPr>
          <p:cNvSpPr txBox="1"/>
          <p:nvPr/>
        </p:nvSpPr>
        <p:spPr>
          <a:xfrm>
            <a:off x="12090930" y="5452533"/>
            <a:ext cx="2438400" cy="1631216"/>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t>Thom’s equation</a:t>
            </a:r>
          </a:p>
          <a:p>
            <a:pPr marL="457200" indent="-457200">
              <a:buSzPct val="150000"/>
              <a:buFont typeface="Arial" panose="020B0604020202020204" pitchFamily="34" charset="0"/>
              <a:buChar char="•"/>
            </a:pPr>
            <a:r>
              <a:rPr lang="en-GB" sz="2000" dirty="0"/>
              <a:t>Simplification of Thom’s equation</a:t>
            </a:r>
            <a:endParaRPr lang="en-US" sz="2000" dirty="0"/>
          </a:p>
        </p:txBody>
      </p:sp>
      <p:sp>
        <p:nvSpPr>
          <p:cNvPr id="23" name="Rectangle 22">
            <a:hlinkClick r:id="rId5" action="ppaction://hlinksldjump"/>
            <a:extLst>
              <a:ext uri="{FF2B5EF4-FFF2-40B4-BE49-F238E27FC236}">
                <a16:creationId xmlns:a16="http://schemas.microsoft.com/office/drawing/2014/main" id="{7640DF2E-E64F-447C-91E7-5216210225A2}"/>
              </a:ext>
            </a:extLst>
          </p:cNvPr>
          <p:cNvSpPr/>
          <p:nvPr/>
        </p:nvSpPr>
        <p:spPr>
          <a:xfrm>
            <a:off x="2810933" y="5452533"/>
            <a:ext cx="2457079" cy="3499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hlinkClick r:id="rId6" action="ppaction://hlinksldjump"/>
            <a:extLst>
              <a:ext uri="{FF2B5EF4-FFF2-40B4-BE49-F238E27FC236}">
                <a16:creationId xmlns:a16="http://schemas.microsoft.com/office/drawing/2014/main" id="{B580EC5A-FB24-3062-1594-3CC9D3F04D2B}"/>
              </a:ext>
            </a:extLst>
          </p:cNvPr>
          <p:cNvSpPr/>
          <p:nvPr/>
        </p:nvSpPr>
        <p:spPr>
          <a:xfrm>
            <a:off x="2810933" y="5802489"/>
            <a:ext cx="2457079" cy="33166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hlinkClick r:id="rId7" action="ppaction://hlinksldjump"/>
            <a:extLst>
              <a:ext uri="{FF2B5EF4-FFF2-40B4-BE49-F238E27FC236}">
                <a16:creationId xmlns:a16="http://schemas.microsoft.com/office/drawing/2014/main" id="{561DB738-0E26-C87C-A929-34346694D3E8}"/>
              </a:ext>
            </a:extLst>
          </p:cNvPr>
          <p:cNvSpPr/>
          <p:nvPr/>
        </p:nvSpPr>
        <p:spPr>
          <a:xfrm>
            <a:off x="2810933" y="6134155"/>
            <a:ext cx="2457079" cy="3499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hlinkClick r:id="rId8" action="ppaction://hlinksldjump"/>
            <a:extLst>
              <a:ext uri="{FF2B5EF4-FFF2-40B4-BE49-F238E27FC236}">
                <a16:creationId xmlns:a16="http://schemas.microsoft.com/office/drawing/2014/main" id="{25F0B0D7-4A00-1297-44FF-9C6ED8D65BBE}"/>
              </a:ext>
            </a:extLst>
          </p:cNvPr>
          <p:cNvSpPr/>
          <p:nvPr/>
        </p:nvSpPr>
        <p:spPr>
          <a:xfrm>
            <a:off x="15207454" y="-32869"/>
            <a:ext cx="2133602"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hlinkClick r:id="rId9" action="ppaction://hlinksldjump"/>
            <a:extLst>
              <a:ext uri="{FF2B5EF4-FFF2-40B4-BE49-F238E27FC236}">
                <a16:creationId xmlns:a16="http://schemas.microsoft.com/office/drawing/2014/main" id="{6A68B768-5AB3-BF72-D21C-3959D4D84A7C}"/>
              </a:ext>
            </a:extLst>
          </p:cNvPr>
          <p:cNvSpPr/>
          <p:nvPr/>
        </p:nvSpPr>
        <p:spPr>
          <a:xfrm>
            <a:off x="5908678" y="5452532"/>
            <a:ext cx="2457079" cy="9256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hlinkClick r:id="rId10" action="ppaction://hlinksldjump"/>
            <a:extLst>
              <a:ext uri="{FF2B5EF4-FFF2-40B4-BE49-F238E27FC236}">
                <a16:creationId xmlns:a16="http://schemas.microsoft.com/office/drawing/2014/main" id="{1128500B-244D-6626-D762-4F781A3B21D8}"/>
              </a:ext>
            </a:extLst>
          </p:cNvPr>
          <p:cNvSpPr/>
          <p:nvPr/>
        </p:nvSpPr>
        <p:spPr>
          <a:xfrm>
            <a:off x="5899339" y="6378222"/>
            <a:ext cx="2457079" cy="6208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hlinkClick r:id="rId11" action="ppaction://hlinksldjump"/>
            <a:extLst>
              <a:ext uri="{FF2B5EF4-FFF2-40B4-BE49-F238E27FC236}">
                <a16:creationId xmlns:a16="http://schemas.microsoft.com/office/drawing/2014/main" id="{3E1CA309-D420-5445-E64D-1D62DF3C5429}"/>
              </a:ext>
            </a:extLst>
          </p:cNvPr>
          <p:cNvSpPr/>
          <p:nvPr/>
        </p:nvSpPr>
        <p:spPr>
          <a:xfrm>
            <a:off x="5954463" y="6999111"/>
            <a:ext cx="2457079" cy="6208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hlinkClick r:id="rId12" action="ppaction://hlinksldjump"/>
            <a:extLst>
              <a:ext uri="{FF2B5EF4-FFF2-40B4-BE49-F238E27FC236}">
                <a16:creationId xmlns:a16="http://schemas.microsoft.com/office/drawing/2014/main" id="{00AB16FB-3AE0-FD8E-B02E-3FBD28B60155}"/>
              </a:ext>
            </a:extLst>
          </p:cNvPr>
          <p:cNvSpPr/>
          <p:nvPr/>
        </p:nvSpPr>
        <p:spPr>
          <a:xfrm>
            <a:off x="5954463" y="7627753"/>
            <a:ext cx="2457079" cy="68710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hlinkClick r:id="rId13" action="ppaction://hlinksldjump"/>
            <a:extLst>
              <a:ext uri="{FF2B5EF4-FFF2-40B4-BE49-F238E27FC236}">
                <a16:creationId xmlns:a16="http://schemas.microsoft.com/office/drawing/2014/main" id="{B747BE2C-D050-E353-9A64-210A4741A9A5}"/>
              </a:ext>
            </a:extLst>
          </p:cNvPr>
          <p:cNvSpPr/>
          <p:nvPr/>
        </p:nvSpPr>
        <p:spPr>
          <a:xfrm>
            <a:off x="8997084" y="5447053"/>
            <a:ext cx="2457079" cy="3499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hlinkClick r:id="rId14" action="ppaction://hlinksldjump"/>
            <a:extLst>
              <a:ext uri="{FF2B5EF4-FFF2-40B4-BE49-F238E27FC236}">
                <a16:creationId xmlns:a16="http://schemas.microsoft.com/office/drawing/2014/main" id="{80596210-DF9A-4AB1-D852-3410118D7ED6}"/>
              </a:ext>
            </a:extLst>
          </p:cNvPr>
          <p:cNvSpPr/>
          <p:nvPr/>
        </p:nvSpPr>
        <p:spPr>
          <a:xfrm>
            <a:off x="9006423" y="5797009"/>
            <a:ext cx="2457079" cy="3499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hlinkClick r:id="rId15" action="ppaction://hlinksldjump"/>
            <a:extLst>
              <a:ext uri="{FF2B5EF4-FFF2-40B4-BE49-F238E27FC236}">
                <a16:creationId xmlns:a16="http://schemas.microsoft.com/office/drawing/2014/main" id="{096555EC-ED38-7249-36CA-E2A90500745F}"/>
              </a:ext>
            </a:extLst>
          </p:cNvPr>
          <p:cNvSpPr/>
          <p:nvPr/>
        </p:nvSpPr>
        <p:spPr>
          <a:xfrm>
            <a:off x="9002524" y="6134154"/>
            <a:ext cx="2457079" cy="6208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hlinkClick r:id="rId16" action="ppaction://hlinksldjump"/>
            <a:extLst>
              <a:ext uri="{FF2B5EF4-FFF2-40B4-BE49-F238E27FC236}">
                <a16:creationId xmlns:a16="http://schemas.microsoft.com/office/drawing/2014/main" id="{EA10D5EF-1313-4DEA-F32C-729F26A946AA}"/>
              </a:ext>
            </a:extLst>
          </p:cNvPr>
          <p:cNvSpPr/>
          <p:nvPr/>
        </p:nvSpPr>
        <p:spPr>
          <a:xfrm>
            <a:off x="8997084" y="6688666"/>
            <a:ext cx="2457079" cy="63648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hlinkClick r:id="rId17" action="ppaction://hlinksldjump"/>
            <a:extLst>
              <a:ext uri="{FF2B5EF4-FFF2-40B4-BE49-F238E27FC236}">
                <a16:creationId xmlns:a16="http://schemas.microsoft.com/office/drawing/2014/main" id="{C861BCE2-CB83-AF47-E5CC-50888DE12E88}"/>
              </a:ext>
            </a:extLst>
          </p:cNvPr>
          <p:cNvSpPr/>
          <p:nvPr/>
        </p:nvSpPr>
        <p:spPr>
          <a:xfrm>
            <a:off x="12085490" y="5447053"/>
            <a:ext cx="2457079" cy="163121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349604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88C956-0E62-805F-2745-58602D61FA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D9F0D4-7705-FAF6-8EEB-34CFE2FE42BC}"/>
              </a:ext>
            </a:extLst>
          </p:cNvPr>
          <p:cNvSpPr>
            <a:spLocks noGrp="1"/>
          </p:cNvSpPr>
          <p:nvPr>
            <p:ph type="title"/>
          </p:nvPr>
        </p:nvSpPr>
        <p:spPr/>
        <p:txBody>
          <a:bodyPr/>
          <a:lstStyle/>
          <a:p>
            <a:r>
              <a:rPr lang="en-GB" dirty="0"/>
              <a:t>Potential evaporation</a:t>
            </a:r>
            <a:endParaRPr lang="en-US" dirty="0"/>
          </a:p>
        </p:txBody>
      </p:sp>
      <p:sp>
        <p:nvSpPr>
          <p:cNvPr id="4" name="Rectangle 3">
            <a:hlinkClick r:id="rId2" action="ppaction://hlinksldjump"/>
            <a:extLst>
              <a:ext uri="{FF2B5EF4-FFF2-40B4-BE49-F238E27FC236}">
                <a16:creationId xmlns:a16="http://schemas.microsoft.com/office/drawing/2014/main" id="{B211B3B5-A18D-9D54-725E-5715BBD752C2}"/>
              </a:ext>
            </a:extLst>
          </p:cNvPr>
          <p:cNvSpPr/>
          <p:nvPr/>
        </p:nvSpPr>
        <p:spPr>
          <a:xfrm>
            <a:off x="1" y="0"/>
            <a:ext cx="12815756"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hlinkClick r:id="rId3" action="ppaction://hlinksldjump"/>
            <a:extLst>
              <a:ext uri="{FF2B5EF4-FFF2-40B4-BE49-F238E27FC236}">
                <a16:creationId xmlns:a16="http://schemas.microsoft.com/office/drawing/2014/main" id="{F9018822-575E-142F-20BE-53BFAB4EC8F5}"/>
              </a:ext>
            </a:extLst>
          </p:cNvPr>
          <p:cNvSpPr/>
          <p:nvPr/>
        </p:nvSpPr>
        <p:spPr>
          <a:xfrm>
            <a:off x="12815757" y="-33368"/>
            <a:ext cx="2369120"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3F51CA9-9436-BC20-4EA6-6BB3FEE77DB2}"/>
              </a:ext>
            </a:extLst>
          </p:cNvPr>
          <p:cNvSpPr txBox="1"/>
          <p:nvPr/>
        </p:nvSpPr>
        <p:spPr>
          <a:xfrm>
            <a:off x="112889" y="1487651"/>
            <a:ext cx="3172178" cy="5940088"/>
          </a:xfrm>
          <a:prstGeom prst="rect">
            <a:avLst/>
          </a:prstGeom>
          <a:noFill/>
        </p:spPr>
        <p:txBody>
          <a:bodyPr wrap="square" rtlCol="0">
            <a:spAutoFit/>
          </a:bodyPr>
          <a:lstStyle/>
          <a:p>
            <a:r>
              <a:rPr lang="en-GB" sz="2000" dirty="0"/>
              <a:t>INPUT VARIABLES</a:t>
            </a:r>
          </a:p>
          <a:p>
            <a:endParaRPr lang="en-GB" sz="2000" dirty="0"/>
          </a:p>
          <a:p>
            <a:pPr marL="342900" indent="-342900">
              <a:buFont typeface="Arial" panose="020B0604020202020204" pitchFamily="34" charset="0"/>
              <a:buChar char="•"/>
            </a:pPr>
            <a:r>
              <a:rPr lang="en-GB" sz="2000" dirty="0">
                <a:solidFill>
                  <a:srgbClr val="F6C700"/>
                </a:solidFill>
              </a:rPr>
              <a:t>R</a:t>
            </a:r>
            <a:r>
              <a:rPr lang="en-GB" sz="2000" baseline="-25000" dirty="0">
                <a:solidFill>
                  <a:srgbClr val="F6C700"/>
                </a:solidFill>
              </a:rPr>
              <a:t>n</a:t>
            </a:r>
            <a:endParaRPr lang="en-GB" sz="2000" dirty="0">
              <a:solidFill>
                <a:srgbClr val="F6C700"/>
              </a:solidFill>
            </a:endParaRPr>
          </a:p>
          <a:p>
            <a:pPr marL="342900" indent="-342900">
              <a:buFont typeface="Arial" panose="020B0604020202020204" pitchFamily="34" charset="0"/>
              <a:buChar char="•"/>
            </a:pPr>
            <a:r>
              <a:rPr lang="en-GB" sz="2000" dirty="0">
                <a:solidFill>
                  <a:srgbClr val="F6C700"/>
                </a:solidFill>
              </a:rPr>
              <a:t>T</a:t>
            </a:r>
            <a:r>
              <a:rPr lang="en-GB" sz="2000" baseline="-25000" dirty="0">
                <a:solidFill>
                  <a:srgbClr val="F6C700"/>
                </a:solidFill>
              </a:rPr>
              <a:t>a</a:t>
            </a:r>
            <a:endParaRPr lang="en-GB" sz="2000" dirty="0">
              <a:solidFill>
                <a:srgbClr val="F6C700"/>
              </a:solidFill>
            </a:endParaRPr>
          </a:p>
          <a:p>
            <a:pPr marL="342900" indent="-342900">
              <a:buFont typeface="Arial" panose="020B0604020202020204" pitchFamily="34" charset="0"/>
              <a:buChar char="•"/>
            </a:pPr>
            <a:r>
              <a:rPr lang="en-GB" sz="2000" dirty="0">
                <a:solidFill>
                  <a:srgbClr val="F6C700"/>
                </a:solidFill>
              </a:rPr>
              <a:t>VPD</a:t>
            </a:r>
          </a:p>
          <a:p>
            <a:pPr marL="342900" indent="-342900">
              <a:buFont typeface="Arial" panose="020B0604020202020204" pitchFamily="34" charset="0"/>
              <a:buChar char="•"/>
            </a:pPr>
            <a:r>
              <a:rPr lang="en-GB" sz="2000" dirty="0">
                <a:solidFill>
                  <a:srgbClr val="F6C700"/>
                </a:solidFill>
              </a:rPr>
              <a:t>Land Cover</a:t>
            </a:r>
          </a:p>
          <a:p>
            <a:pPr marL="342900" indent="-342900">
              <a:buFont typeface="Arial" panose="020B0604020202020204" pitchFamily="34" charset="0"/>
              <a:buChar char="•"/>
            </a:pPr>
            <a:endParaRPr lang="en-GB" sz="2000" dirty="0">
              <a:solidFill>
                <a:srgbClr val="F6C700"/>
              </a:solidFill>
            </a:endParaRPr>
          </a:p>
          <a:p>
            <a:pPr marL="342900" indent="-342900">
              <a:buFont typeface="Arial" panose="020B0604020202020204" pitchFamily="34" charset="0"/>
              <a:buChar char="•"/>
            </a:pPr>
            <a:r>
              <a:rPr lang="en-GB" sz="2000" dirty="0">
                <a:solidFill>
                  <a:srgbClr val="E5E3E3"/>
                </a:solidFill>
              </a:rPr>
              <a:t>LST</a:t>
            </a:r>
          </a:p>
          <a:p>
            <a:pPr marL="342900" indent="-342900">
              <a:buFont typeface="Arial" panose="020B0604020202020204" pitchFamily="34" charset="0"/>
              <a:buChar char="•"/>
            </a:pPr>
            <a:r>
              <a:rPr lang="en-GB" sz="2000" dirty="0">
                <a:solidFill>
                  <a:srgbClr val="E5E3E3"/>
                </a:solidFill>
              </a:rPr>
              <a:t>q</a:t>
            </a:r>
          </a:p>
          <a:p>
            <a:pPr marL="342900" indent="-342900">
              <a:buFont typeface="Arial" panose="020B0604020202020204" pitchFamily="34" charset="0"/>
              <a:buChar char="•"/>
            </a:pPr>
            <a:r>
              <a:rPr lang="en-GB" sz="2000" dirty="0">
                <a:solidFill>
                  <a:srgbClr val="E5E3E3"/>
                </a:solidFill>
              </a:rPr>
              <a:t>u</a:t>
            </a:r>
          </a:p>
          <a:p>
            <a:pPr marL="342900" indent="-342900">
              <a:buFont typeface="Arial" panose="020B0604020202020204" pitchFamily="34" charset="0"/>
              <a:buChar char="•"/>
            </a:pPr>
            <a:r>
              <a:rPr lang="en-GB" sz="2000" dirty="0">
                <a:solidFill>
                  <a:srgbClr val="E5E3E3"/>
                </a:solidFill>
              </a:rPr>
              <a:t>P</a:t>
            </a:r>
          </a:p>
          <a:p>
            <a:pPr marL="342900" indent="-342900">
              <a:buFont typeface="Arial" panose="020B0604020202020204" pitchFamily="34" charset="0"/>
              <a:buChar char="•"/>
            </a:pPr>
            <a:r>
              <a:rPr lang="en-GB" sz="2000" dirty="0">
                <a:solidFill>
                  <a:srgbClr val="E5E3E3"/>
                </a:solidFill>
              </a:rPr>
              <a:t>Γ</a:t>
            </a:r>
          </a:p>
          <a:p>
            <a:pPr marL="342900" indent="-342900">
              <a:buFont typeface="Arial" panose="020B0604020202020204" pitchFamily="34" charset="0"/>
              <a:buChar char="•"/>
            </a:pPr>
            <a:r>
              <a:rPr lang="en-GB" sz="2000" dirty="0">
                <a:solidFill>
                  <a:srgbClr val="E5E3E3"/>
                </a:solidFill>
              </a:rPr>
              <a:t>h</a:t>
            </a:r>
          </a:p>
          <a:p>
            <a:pPr marL="342900" indent="-342900">
              <a:buFont typeface="Arial" panose="020B0604020202020204" pitchFamily="34" charset="0"/>
              <a:buChar char="•"/>
            </a:pPr>
            <a:r>
              <a:rPr lang="en-GB" sz="2000" dirty="0">
                <a:solidFill>
                  <a:srgbClr val="E5E3E3"/>
                </a:solidFill>
              </a:rPr>
              <a:t>CI</a:t>
            </a:r>
          </a:p>
          <a:p>
            <a:pPr marL="342900" indent="-342900">
              <a:buFont typeface="Arial" panose="020B0604020202020204" pitchFamily="34" charset="0"/>
              <a:buChar char="•"/>
            </a:pPr>
            <a:r>
              <a:rPr lang="en-GB" sz="2000" dirty="0" err="1">
                <a:solidFill>
                  <a:srgbClr val="E5E3E3"/>
                </a:solidFill>
              </a:rPr>
              <a:t>χ</a:t>
            </a:r>
            <a:r>
              <a:rPr lang="en-GB" sz="2000" baseline="-25000" dirty="0" err="1">
                <a:solidFill>
                  <a:srgbClr val="E5E3E3"/>
                </a:solidFill>
              </a:rPr>
              <a:t>L</a:t>
            </a:r>
            <a:endParaRPr lang="en-GB" sz="2000" dirty="0">
              <a:solidFill>
                <a:srgbClr val="E5E3E3"/>
              </a:solidFill>
            </a:endParaRPr>
          </a:p>
          <a:p>
            <a:pPr marL="342900" indent="-342900">
              <a:buFont typeface="Arial" panose="020B0604020202020204" pitchFamily="34" charset="0"/>
              <a:buChar char="•"/>
            </a:pPr>
            <a:r>
              <a:rPr lang="en-GB" sz="2000" dirty="0">
                <a:solidFill>
                  <a:srgbClr val="E5E3E3"/>
                </a:solidFill>
              </a:rPr>
              <a:t>Solar θ</a:t>
            </a:r>
          </a:p>
          <a:p>
            <a:pPr marL="342900" indent="-342900">
              <a:buFont typeface="Arial" panose="020B0604020202020204" pitchFamily="34" charset="0"/>
              <a:buChar char="•"/>
            </a:pPr>
            <a:r>
              <a:rPr lang="en-GB" sz="2000" dirty="0">
                <a:solidFill>
                  <a:srgbClr val="E5E3E3"/>
                </a:solidFill>
              </a:rPr>
              <a:t>Leaf α and </a:t>
            </a:r>
            <a:r>
              <a:rPr lang="el-GR" sz="2000" dirty="0">
                <a:solidFill>
                  <a:srgbClr val="E5E3E3"/>
                </a:solidFill>
              </a:rPr>
              <a:t>τ</a:t>
            </a:r>
            <a:endParaRPr lang="en-GB" sz="2000" dirty="0">
              <a:solidFill>
                <a:srgbClr val="E5E3E3"/>
              </a:solidFill>
            </a:endParaRPr>
          </a:p>
          <a:p>
            <a:pPr marL="342900" indent="-342900">
              <a:buFont typeface="Arial" panose="020B0604020202020204" pitchFamily="34" charset="0"/>
              <a:buChar char="•"/>
            </a:pPr>
            <a:r>
              <a:rPr lang="en-GB" sz="2000" dirty="0">
                <a:solidFill>
                  <a:srgbClr val="E5E3E3"/>
                </a:solidFill>
              </a:rPr>
              <a:t>Soil α and </a:t>
            </a:r>
            <a:r>
              <a:rPr lang="el-GR" sz="2000" b="0" i="0" u="none" strike="noStrike" dirty="0">
                <a:solidFill>
                  <a:srgbClr val="E5E3E3"/>
                </a:solidFill>
                <a:effectLst/>
                <a:latin typeface="Arial" panose="020B0604020202020204" pitchFamily="34" charset="0"/>
              </a:rPr>
              <a:t>ᾱ</a:t>
            </a:r>
            <a:endParaRPr lang="en-GB" sz="2000" b="0" i="0" u="none" strike="noStrike" dirty="0">
              <a:solidFill>
                <a:srgbClr val="E5E3E3"/>
              </a:solidFill>
              <a:effectLst/>
              <a:latin typeface="Arial" panose="020B0604020202020204" pitchFamily="34" charset="0"/>
            </a:endParaRPr>
          </a:p>
          <a:p>
            <a:pPr marL="342900" indent="-342900">
              <a:buFont typeface="Arial" panose="020B0604020202020204" pitchFamily="34" charset="0"/>
              <a:buChar char="•"/>
            </a:pPr>
            <a:r>
              <a:rPr lang="en-GB" sz="2000" dirty="0">
                <a:solidFill>
                  <a:srgbClr val="E5E3E3"/>
                </a:solidFill>
                <a:latin typeface="Arial" panose="020B0604020202020204" pitchFamily="34" charset="0"/>
              </a:rPr>
              <a:t>LAI</a:t>
            </a:r>
            <a:endParaRPr lang="en-GB" sz="2000" dirty="0">
              <a:solidFill>
                <a:srgbClr val="E5E3E3"/>
              </a:solidFill>
            </a:endParaRPr>
          </a:p>
        </p:txBody>
      </p:sp>
      <p:pic>
        <p:nvPicPr>
          <p:cNvPr id="16" name="Picture 15">
            <a:extLst>
              <a:ext uri="{FF2B5EF4-FFF2-40B4-BE49-F238E27FC236}">
                <a16:creationId xmlns:a16="http://schemas.microsoft.com/office/drawing/2014/main" id="{8FF0977D-4AA5-747B-C200-DE250EC1ECF0}"/>
              </a:ext>
            </a:extLst>
          </p:cNvPr>
          <p:cNvPicPr>
            <a:picLocks noChangeAspect="1"/>
          </p:cNvPicPr>
          <p:nvPr/>
        </p:nvPicPr>
        <p:blipFill>
          <a:blip r:embed="rId4"/>
          <a:stretch>
            <a:fillRect/>
          </a:stretch>
        </p:blipFill>
        <p:spPr>
          <a:xfrm>
            <a:off x="2700684" y="1702799"/>
            <a:ext cx="11938894" cy="6553596"/>
          </a:xfrm>
          <a:prstGeom prst="rect">
            <a:avLst/>
          </a:prstGeom>
        </p:spPr>
      </p:pic>
      <p:sp>
        <p:nvSpPr>
          <p:cNvPr id="19" name="TextBox 18">
            <a:extLst>
              <a:ext uri="{FF2B5EF4-FFF2-40B4-BE49-F238E27FC236}">
                <a16:creationId xmlns:a16="http://schemas.microsoft.com/office/drawing/2014/main" id="{ED017505-8932-E669-1562-672B5EC0345D}"/>
              </a:ext>
            </a:extLst>
          </p:cNvPr>
          <p:cNvSpPr txBox="1"/>
          <p:nvPr/>
        </p:nvSpPr>
        <p:spPr>
          <a:xfrm>
            <a:off x="2810933" y="5452533"/>
            <a:ext cx="2438400" cy="1015663"/>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t>No G</a:t>
            </a:r>
          </a:p>
          <a:p>
            <a:pPr marL="457200" indent="-457200">
              <a:buSzPct val="150000"/>
              <a:buFont typeface="Arial" panose="020B0604020202020204" pitchFamily="34" charset="0"/>
              <a:buChar char="•"/>
            </a:pPr>
            <a:r>
              <a:rPr lang="en-GB" sz="2000" dirty="0">
                <a:solidFill>
                  <a:srgbClr val="E5E3E3"/>
                </a:solidFill>
              </a:rPr>
              <a:t>Modelled G/R</a:t>
            </a:r>
            <a:r>
              <a:rPr lang="en-GB" sz="2000" baseline="-25000" dirty="0">
                <a:solidFill>
                  <a:srgbClr val="E5E3E3"/>
                </a:solidFill>
              </a:rPr>
              <a:t>n</a:t>
            </a:r>
          </a:p>
          <a:p>
            <a:pPr marL="457200" indent="-457200">
              <a:buSzPct val="150000"/>
              <a:buFont typeface="Arial" panose="020B0604020202020204" pitchFamily="34" charset="0"/>
              <a:buChar char="•"/>
            </a:pPr>
            <a:r>
              <a:rPr lang="en-GB" sz="2000" dirty="0">
                <a:solidFill>
                  <a:srgbClr val="E5E3E3"/>
                </a:solidFill>
              </a:rPr>
              <a:t>Wang-Bras</a:t>
            </a:r>
            <a:endParaRPr lang="en-US" sz="2000" dirty="0">
              <a:solidFill>
                <a:srgbClr val="E5E3E3"/>
              </a:solidFill>
            </a:endParaRPr>
          </a:p>
        </p:txBody>
      </p:sp>
      <p:sp>
        <p:nvSpPr>
          <p:cNvPr id="20" name="TextBox 19">
            <a:extLst>
              <a:ext uri="{FF2B5EF4-FFF2-40B4-BE49-F238E27FC236}">
                <a16:creationId xmlns:a16="http://schemas.microsoft.com/office/drawing/2014/main" id="{4EE1CA14-99F0-BC3F-68B3-B748DD90A3F3}"/>
              </a:ext>
            </a:extLst>
          </p:cNvPr>
          <p:cNvSpPr txBox="1"/>
          <p:nvPr/>
        </p:nvSpPr>
        <p:spPr>
          <a:xfrm>
            <a:off x="5918018" y="5452533"/>
            <a:ext cx="2438400" cy="2862322"/>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No canopy radiative interception</a:t>
            </a:r>
          </a:p>
          <a:p>
            <a:pPr marL="457200" indent="-457200">
              <a:buSzPct val="150000"/>
              <a:buFont typeface="Arial" panose="020B0604020202020204" pitchFamily="34" charset="0"/>
              <a:buChar char="•"/>
            </a:pPr>
            <a:r>
              <a:rPr lang="en-GB" sz="2000" dirty="0">
                <a:solidFill>
                  <a:srgbClr val="E5E3E3"/>
                </a:solidFill>
              </a:rPr>
              <a:t>Beer-Lambert law</a:t>
            </a:r>
          </a:p>
          <a:p>
            <a:pPr marL="457200" indent="-457200">
              <a:buSzPct val="150000"/>
              <a:buFont typeface="Arial" panose="020B0604020202020204" pitchFamily="34" charset="0"/>
              <a:buChar char="•"/>
            </a:pPr>
            <a:r>
              <a:rPr lang="en-GB" sz="2000" dirty="0">
                <a:solidFill>
                  <a:srgbClr val="E5E3E3"/>
                </a:solidFill>
              </a:rPr>
              <a:t>Adjusted Beer-Lambert law</a:t>
            </a:r>
          </a:p>
          <a:p>
            <a:pPr marL="457200" indent="-457200">
              <a:buSzPct val="150000"/>
              <a:buFont typeface="Arial" panose="020B0604020202020204" pitchFamily="34" charset="0"/>
              <a:buChar char="•"/>
            </a:pPr>
            <a:r>
              <a:rPr lang="en-GB" sz="2000" dirty="0">
                <a:solidFill>
                  <a:srgbClr val="E5E3E3"/>
                </a:solidFill>
              </a:rPr>
              <a:t>Radiative transfer model</a:t>
            </a:r>
            <a:endParaRPr lang="en-US" sz="2000" dirty="0">
              <a:solidFill>
                <a:srgbClr val="E5E3E3"/>
              </a:solidFill>
            </a:endParaRPr>
          </a:p>
        </p:txBody>
      </p:sp>
      <p:sp>
        <p:nvSpPr>
          <p:cNvPr id="21" name="TextBox 20">
            <a:extLst>
              <a:ext uri="{FF2B5EF4-FFF2-40B4-BE49-F238E27FC236}">
                <a16:creationId xmlns:a16="http://schemas.microsoft.com/office/drawing/2014/main" id="{F4A6B9CA-F608-514A-A5A5-046E4F14F893}"/>
              </a:ext>
            </a:extLst>
          </p:cNvPr>
          <p:cNvSpPr txBox="1"/>
          <p:nvPr/>
        </p:nvSpPr>
        <p:spPr>
          <a:xfrm>
            <a:off x="9006424" y="5452533"/>
            <a:ext cx="2438400" cy="1938992"/>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Standard fixed</a:t>
            </a:r>
          </a:p>
          <a:p>
            <a:pPr marL="457200" indent="-457200">
              <a:buSzPct val="150000"/>
              <a:buFont typeface="Arial" panose="020B0604020202020204" pitchFamily="34" charset="0"/>
              <a:buChar char="•"/>
            </a:pPr>
            <a:r>
              <a:rPr lang="en-GB" sz="2000" dirty="0">
                <a:solidFill>
                  <a:srgbClr val="E5E3E3"/>
                </a:solidFill>
              </a:rPr>
              <a:t>Optimised fixed</a:t>
            </a:r>
          </a:p>
          <a:p>
            <a:pPr marL="457200" indent="-457200">
              <a:buSzPct val="150000"/>
              <a:buFont typeface="Arial" panose="020B0604020202020204" pitchFamily="34" charset="0"/>
              <a:buChar char="•"/>
            </a:pPr>
            <a:r>
              <a:rPr lang="en-GB" sz="2000" dirty="0">
                <a:solidFill>
                  <a:srgbClr val="E5E3E3"/>
                </a:solidFill>
              </a:rPr>
              <a:t>Theoretical model</a:t>
            </a:r>
          </a:p>
          <a:p>
            <a:pPr marL="457200" indent="-457200">
              <a:buSzPct val="150000"/>
              <a:buFont typeface="Arial" panose="020B0604020202020204" pitchFamily="34" charset="0"/>
              <a:buChar char="•"/>
            </a:pPr>
            <a:r>
              <a:rPr lang="en-GB" sz="2000" dirty="0">
                <a:solidFill>
                  <a:srgbClr val="E5E3E3"/>
                </a:solidFill>
              </a:rPr>
              <a:t>Empirical AI relation</a:t>
            </a:r>
            <a:endParaRPr lang="en-US" sz="2000" dirty="0">
              <a:solidFill>
                <a:srgbClr val="E5E3E3"/>
              </a:solidFill>
            </a:endParaRPr>
          </a:p>
        </p:txBody>
      </p:sp>
      <p:sp>
        <p:nvSpPr>
          <p:cNvPr id="22" name="TextBox 21">
            <a:extLst>
              <a:ext uri="{FF2B5EF4-FFF2-40B4-BE49-F238E27FC236}">
                <a16:creationId xmlns:a16="http://schemas.microsoft.com/office/drawing/2014/main" id="{7250252C-062C-852D-DFD2-9EE383929DB5}"/>
              </a:ext>
            </a:extLst>
          </p:cNvPr>
          <p:cNvSpPr txBox="1"/>
          <p:nvPr/>
        </p:nvSpPr>
        <p:spPr>
          <a:xfrm>
            <a:off x="12090930" y="5452533"/>
            <a:ext cx="2438400" cy="1631216"/>
          </a:xfrm>
          <a:prstGeom prst="rect">
            <a:avLst/>
          </a:prstGeom>
          <a:solidFill>
            <a:schemeClr val="bg1"/>
          </a:solidFill>
        </p:spPr>
        <p:txBody>
          <a:bodyPr wrap="square" rtlCol="0">
            <a:spAutoFit/>
          </a:bodyPr>
          <a:lstStyle/>
          <a:p>
            <a:pPr marL="457200" indent="-457200">
              <a:buSzPct val="150000"/>
              <a:buFont typeface="Arial" panose="020B0604020202020204" pitchFamily="34" charset="0"/>
              <a:buChar char="•"/>
            </a:pPr>
            <a:r>
              <a:rPr lang="en-GB" sz="2000" dirty="0">
                <a:solidFill>
                  <a:srgbClr val="E5E3E3"/>
                </a:solidFill>
              </a:rPr>
              <a:t>Thom’s equation</a:t>
            </a:r>
          </a:p>
          <a:p>
            <a:pPr marL="457200" indent="-457200">
              <a:buSzPct val="150000"/>
              <a:buFont typeface="Arial" panose="020B0604020202020204" pitchFamily="34" charset="0"/>
              <a:buChar char="•"/>
            </a:pPr>
            <a:r>
              <a:rPr lang="en-GB" sz="2000" dirty="0">
                <a:solidFill>
                  <a:srgbClr val="E5E3E3"/>
                </a:solidFill>
              </a:rPr>
              <a:t>Simplification of Thom’s equation</a:t>
            </a:r>
            <a:endParaRPr lang="en-US" sz="2000" dirty="0">
              <a:solidFill>
                <a:srgbClr val="E5E3E3"/>
              </a:solidFill>
            </a:endParaRPr>
          </a:p>
        </p:txBody>
      </p:sp>
      <p:sp>
        <p:nvSpPr>
          <p:cNvPr id="8" name="Rectangle 7">
            <a:hlinkClick r:id="rId5" action="ppaction://hlinksldjump"/>
            <a:extLst>
              <a:ext uri="{FF2B5EF4-FFF2-40B4-BE49-F238E27FC236}">
                <a16:creationId xmlns:a16="http://schemas.microsoft.com/office/drawing/2014/main" id="{50DA1329-9A55-D594-085B-F0520BE6CF49}"/>
              </a:ext>
            </a:extLst>
          </p:cNvPr>
          <p:cNvSpPr/>
          <p:nvPr/>
        </p:nvSpPr>
        <p:spPr>
          <a:xfrm>
            <a:off x="15207454" y="-32869"/>
            <a:ext cx="2133602" cy="14542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hlinkClick r:id="rId6" action="ppaction://hlinksldjump"/>
            <a:extLst>
              <a:ext uri="{FF2B5EF4-FFF2-40B4-BE49-F238E27FC236}">
                <a16:creationId xmlns:a16="http://schemas.microsoft.com/office/drawing/2014/main" id="{EAF0F427-34FB-4775-2EB8-7932BA15700C}"/>
              </a:ext>
            </a:extLst>
          </p:cNvPr>
          <p:cNvSpPr/>
          <p:nvPr/>
        </p:nvSpPr>
        <p:spPr>
          <a:xfrm>
            <a:off x="2810933" y="5452533"/>
            <a:ext cx="2457079" cy="3499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hlinkClick r:id="rId7" action="ppaction://hlinksldjump"/>
            <a:extLst>
              <a:ext uri="{FF2B5EF4-FFF2-40B4-BE49-F238E27FC236}">
                <a16:creationId xmlns:a16="http://schemas.microsoft.com/office/drawing/2014/main" id="{D607C030-6A7C-2CA4-1863-7D60D4B177DE}"/>
              </a:ext>
            </a:extLst>
          </p:cNvPr>
          <p:cNvSpPr/>
          <p:nvPr/>
        </p:nvSpPr>
        <p:spPr>
          <a:xfrm>
            <a:off x="2810933" y="5802489"/>
            <a:ext cx="2457079" cy="33166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hlinkClick r:id="rId8" action="ppaction://hlinksldjump"/>
            <a:extLst>
              <a:ext uri="{FF2B5EF4-FFF2-40B4-BE49-F238E27FC236}">
                <a16:creationId xmlns:a16="http://schemas.microsoft.com/office/drawing/2014/main" id="{8A58EA50-5DD5-D58D-6693-79B58A78AEEB}"/>
              </a:ext>
            </a:extLst>
          </p:cNvPr>
          <p:cNvSpPr/>
          <p:nvPr/>
        </p:nvSpPr>
        <p:spPr>
          <a:xfrm>
            <a:off x="2810933" y="6134155"/>
            <a:ext cx="2457079" cy="3499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hlinkClick r:id="rId9" action="ppaction://hlinksldjump"/>
            <a:extLst>
              <a:ext uri="{FF2B5EF4-FFF2-40B4-BE49-F238E27FC236}">
                <a16:creationId xmlns:a16="http://schemas.microsoft.com/office/drawing/2014/main" id="{7A0BF822-BB86-5886-D76A-5262129F31A0}"/>
              </a:ext>
            </a:extLst>
          </p:cNvPr>
          <p:cNvSpPr/>
          <p:nvPr/>
        </p:nvSpPr>
        <p:spPr>
          <a:xfrm>
            <a:off x="5908678" y="5452532"/>
            <a:ext cx="2457079" cy="9256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hlinkClick r:id="rId10" action="ppaction://hlinksldjump"/>
            <a:extLst>
              <a:ext uri="{FF2B5EF4-FFF2-40B4-BE49-F238E27FC236}">
                <a16:creationId xmlns:a16="http://schemas.microsoft.com/office/drawing/2014/main" id="{524ADA88-9892-FF1C-C647-D07C71E728EC}"/>
              </a:ext>
            </a:extLst>
          </p:cNvPr>
          <p:cNvSpPr/>
          <p:nvPr/>
        </p:nvSpPr>
        <p:spPr>
          <a:xfrm>
            <a:off x="5899339" y="6378222"/>
            <a:ext cx="2457079" cy="6208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hlinkClick r:id="rId11" action="ppaction://hlinksldjump"/>
            <a:extLst>
              <a:ext uri="{FF2B5EF4-FFF2-40B4-BE49-F238E27FC236}">
                <a16:creationId xmlns:a16="http://schemas.microsoft.com/office/drawing/2014/main" id="{3D47A292-27C6-4301-4746-C7F4C66B2338}"/>
              </a:ext>
            </a:extLst>
          </p:cNvPr>
          <p:cNvSpPr/>
          <p:nvPr/>
        </p:nvSpPr>
        <p:spPr>
          <a:xfrm>
            <a:off x="5954463" y="6999111"/>
            <a:ext cx="2457079" cy="6208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hlinkClick r:id="rId12" action="ppaction://hlinksldjump"/>
            <a:extLst>
              <a:ext uri="{FF2B5EF4-FFF2-40B4-BE49-F238E27FC236}">
                <a16:creationId xmlns:a16="http://schemas.microsoft.com/office/drawing/2014/main" id="{C0F8BA12-B9FE-52D1-CFA7-F8C22879D4C0}"/>
              </a:ext>
            </a:extLst>
          </p:cNvPr>
          <p:cNvSpPr/>
          <p:nvPr/>
        </p:nvSpPr>
        <p:spPr>
          <a:xfrm>
            <a:off x="5954463" y="7627753"/>
            <a:ext cx="2457079" cy="68710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hlinkClick r:id="rId13" action="ppaction://hlinksldjump"/>
            <a:extLst>
              <a:ext uri="{FF2B5EF4-FFF2-40B4-BE49-F238E27FC236}">
                <a16:creationId xmlns:a16="http://schemas.microsoft.com/office/drawing/2014/main" id="{597A8068-0689-4505-274D-42722B259ED2}"/>
              </a:ext>
            </a:extLst>
          </p:cNvPr>
          <p:cNvSpPr/>
          <p:nvPr/>
        </p:nvSpPr>
        <p:spPr>
          <a:xfrm>
            <a:off x="8997084" y="5447053"/>
            <a:ext cx="2457079" cy="3499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hlinkClick r:id="rId14" action="ppaction://hlinksldjump"/>
            <a:extLst>
              <a:ext uri="{FF2B5EF4-FFF2-40B4-BE49-F238E27FC236}">
                <a16:creationId xmlns:a16="http://schemas.microsoft.com/office/drawing/2014/main" id="{49D309C5-EE2A-C152-F66D-9EC396E2F27F}"/>
              </a:ext>
            </a:extLst>
          </p:cNvPr>
          <p:cNvSpPr/>
          <p:nvPr/>
        </p:nvSpPr>
        <p:spPr>
          <a:xfrm>
            <a:off x="9006423" y="5797009"/>
            <a:ext cx="2457079" cy="3499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hlinkClick r:id="rId15" action="ppaction://hlinksldjump"/>
            <a:extLst>
              <a:ext uri="{FF2B5EF4-FFF2-40B4-BE49-F238E27FC236}">
                <a16:creationId xmlns:a16="http://schemas.microsoft.com/office/drawing/2014/main" id="{397C9825-C4D2-4915-9327-B3FABBF35192}"/>
              </a:ext>
            </a:extLst>
          </p:cNvPr>
          <p:cNvSpPr/>
          <p:nvPr/>
        </p:nvSpPr>
        <p:spPr>
          <a:xfrm>
            <a:off x="9002524" y="6134154"/>
            <a:ext cx="2457079" cy="6208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hlinkClick r:id="rId16" action="ppaction://hlinksldjump"/>
            <a:extLst>
              <a:ext uri="{FF2B5EF4-FFF2-40B4-BE49-F238E27FC236}">
                <a16:creationId xmlns:a16="http://schemas.microsoft.com/office/drawing/2014/main" id="{5BB993E2-DBED-77B5-9706-D672DFAFA6FD}"/>
              </a:ext>
            </a:extLst>
          </p:cNvPr>
          <p:cNvSpPr/>
          <p:nvPr/>
        </p:nvSpPr>
        <p:spPr>
          <a:xfrm>
            <a:off x="9009913" y="6755043"/>
            <a:ext cx="2457079" cy="63648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hlinkClick r:id="rId17" action="ppaction://hlinksldjump"/>
            <a:extLst>
              <a:ext uri="{FF2B5EF4-FFF2-40B4-BE49-F238E27FC236}">
                <a16:creationId xmlns:a16="http://schemas.microsoft.com/office/drawing/2014/main" id="{EF0E40EA-173E-008F-E39C-D0B00F758B5F}"/>
              </a:ext>
            </a:extLst>
          </p:cNvPr>
          <p:cNvSpPr/>
          <p:nvPr/>
        </p:nvSpPr>
        <p:spPr>
          <a:xfrm>
            <a:off x="12085490" y="5447053"/>
            <a:ext cx="2457079" cy="163121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87763872"/>
      </p:ext>
    </p:extLst>
  </p:cSld>
  <p:clrMapOvr>
    <a:masterClrMapping/>
  </p:clrMapOvr>
</p:sld>
</file>

<file path=ppt/theme/theme1.xml><?xml version="1.0" encoding="utf-8"?>
<a:theme xmlns:a="http://schemas.openxmlformats.org/drawingml/2006/main" name="Kantoorthema">
  <a:themeElements>
    <a:clrScheme name="UGent BW">
      <a:dk1>
        <a:sysClr val="windowText" lastClr="000000"/>
      </a:dk1>
      <a:lt1>
        <a:sysClr val="window" lastClr="FFFFFF"/>
      </a:lt1>
      <a:dk2>
        <a:srgbClr val="1E64C8"/>
      </a:dk2>
      <a:lt2>
        <a:srgbClr val="E9F0FA"/>
      </a:lt2>
      <a:accent1>
        <a:srgbClr val="27ABAD"/>
      </a:accent1>
      <a:accent2>
        <a:srgbClr val="3DB3B5"/>
      </a:accent2>
      <a:accent3>
        <a:srgbClr val="52BCBD"/>
      </a:accent3>
      <a:accent4>
        <a:srgbClr val="68C4C6"/>
      </a:accent4>
      <a:accent5>
        <a:srgbClr val="7DCDCE"/>
      </a:accent5>
      <a:accent6>
        <a:srgbClr val="93D5D6"/>
      </a:accent6>
      <a:hlink>
        <a:srgbClr val="1E64C8"/>
      </a:hlink>
      <a:folHlink>
        <a:srgbClr val="1E64C8"/>
      </a:folHlink>
    </a:clrScheme>
    <a:fontScheme name="Universiteit Gent">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31750">
          <a:solidFill>
            <a:srgbClr val="1E64C8"/>
          </a:solidFill>
        </a:ln>
      </a:spPr>
      <a:bodyPr rtlCol="0" anchor="ctr"/>
      <a:lstStyle>
        <a:defPPr algn="ctr">
          <a:defRPr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0">
          <a:solidFill>
            <a:srgbClr val="1E64C8"/>
          </a:solidFill>
          <a:headEnd type="none" w="lg" len="lg"/>
          <a:tailEnd type="none" w="lg" len="lg"/>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marL="342900" indent="-342900" algn="l">
          <a:lnSpc>
            <a:spcPct val="120000"/>
          </a:lnSpc>
          <a:buFont typeface="Arial" panose="020B0604020202020204" pitchFamily="34" charset="0"/>
          <a:buChar char="‒"/>
          <a:defRPr sz="2500" smtClean="0"/>
        </a:defPPr>
      </a:lstStyle>
    </a:txDef>
  </a:objectDefaults>
  <a:extraClrSchemeLst/>
  <a:extLst>
    <a:ext uri="{05A4C25C-085E-4340-85A3-A5531E510DB2}">
      <thm15:themeFamily xmlns:thm15="http://schemas.microsoft.com/office/thememl/2012/main" name="Presentatie2" id="{597F13F7-5A33-4CF5-99A1-AB678BE6CE6F}" vid="{9D53CA11-78AE-484C-ADDC-C3CCCAC5699E}"/>
    </a:ext>
  </a:extLst>
</a:theme>
</file>

<file path=ppt/theme/theme2.xml><?xml version="1.0" encoding="utf-8"?>
<a:theme xmlns:a="http://schemas.openxmlformats.org/drawingml/2006/main" name="ESA_Presentation_CLEAR">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5" id="{71108255-D6B1-4323-B2C2-D5E6C8842599}" vid="{31C76291-7078-4355-9B90-6D9ED63128F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PowerPoint_UGent_EN_BW_Arial</Template>
  <TotalTime>1375</TotalTime>
  <Words>3002</Words>
  <Application>Microsoft Office PowerPoint</Application>
  <PresentationFormat>Custom</PresentationFormat>
  <Paragraphs>1251</Paragraphs>
  <Slides>58</Slides>
  <Notes>5</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58</vt:i4>
      </vt:variant>
    </vt:vector>
  </HeadingPairs>
  <TitlesOfParts>
    <vt:vector size="64" baseType="lpstr">
      <vt:lpstr>Aptos</vt:lpstr>
      <vt:lpstr>Arial</vt:lpstr>
      <vt:lpstr>Calibri</vt:lpstr>
      <vt:lpstr>Verdana</vt:lpstr>
      <vt:lpstr>Kantoorthema</vt:lpstr>
      <vt:lpstr>ESA_Presentation_CLEAR</vt:lpstr>
      <vt:lpstr>PowerPoint Presentation</vt:lpstr>
      <vt:lpstr>Goals</vt:lpstr>
      <vt:lpstr>Algorithm </vt:lpstr>
      <vt:lpstr>PowerPoint Presentation</vt:lpstr>
      <vt:lpstr>PowerPoint Presentation</vt:lpstr>
      <vt:lpstr>Goals</vt:lpstr>
      <vt:lpstr>Algorithm </vt:lpstr>
      <vt:lpstr>Potential evaporation</vt:lpstr>
      <vt:lpstr>Potential evaporation</vt:lpstr>
      <vt:lpstr>Potential evaporation</vt:lpstr>
      <vt:lpstr>Potential evaporation</vt:lpstr>
      <vt:lpstr>Potential evaporation</vt:lpstr>
      <vt:lpstr>Potential evaporation</vt:lpstr>
      <vt:lpstr>Potential evaporation</vt:lpstr>
      <vt:lpstr>Potential evaporation</vt:lpstr>
      <vt:lpstr>Potential evaporation</vt:lpstr>
      <vt:lpstr>Potential evaporation</vt:lpstr>
      <vt:lpstr>Potential evaporation</vt:lpstr>
      <vt:lpstr>Potential evaporation</vt:lpstr>
      <vt:lpstr>Potential evaporation</vt:lpstr>
      <vt:lpstr>Rainfall interception</vt:lpstr>
      <vt:lpstr>Rainfall interception</vt:lpstr>
      <vt:lpstr>Rainfall interception</vt:lpstr>
      <vt:lpstr>Rainfall interception</vt:lpstr>
      <vt:lpstr>Rainfall interception</vt:lpstr>
      <vt:lpstr>Rainfall interception</vt:lpstr>
      <vt:lpstr>Rainfall interception</vt:lpstr>
      <vt:lpstr>Rainfall interception</vt:lpstr>
      <vt:lpstr>Rainfall interception</vt:lpstr>
      <vt:lpstr>Rainfall interception</vt:lpstr>
      <vt:lpstr>Rainfall interception</vt:lpstr>
      <vt:lpstr>Rainfall interception</vt:lpstr>
      <vt:lpstr>Rainfall interception</vt:lpstr>
      <vt:lpstr>Rainfall interception</vt:lpstr>
      <vt:lpstr>Soil water</vt:lpstr>
      <vt:lpstr>Soil water</vt:lpstr>
      <vt:lpstr>Soil water</vt:lpstr>
      <vt:lpstr>Soil water</vt:lpstr>
      <vt:lpstr>Soil water</vt:lpstr>
      <vt:lpstr>Soil water</vt:lpstr>
      <vt:lpstr>Evaporative stress</vt:lpstr>
      <vt:lpstr>Evaporative stress</vt:lpstr>
      <vt:lpstr>Evaporative stress</vt:lpstr>
      <vt:lpstr>Evaporative stress</vt:lpstr>
      <vt:lpstr>Evaporative stress</vt:lpstr>
      <vt:lpstr>Evaporative stress</vt:lpstr>
      <vt:lpstr>Evaporative stress</vt:lpstr>
      <vt:lpstr>Evaporative stress</vt:lpstr>
      <vt:lpstr>PowerPoint Presentation</vt:lpstr>
      <vt:lpstr>Project overview</vt:lpstr>
      <vt:lpstr>Project overview</vt:lpstr>
      <vt:lpstr>Project overview</vt:lpstr>
      <vt:lpstr>Project overview</vt:lpstr>
      <vt:lpstr>Project overview</vt:lpstr>
      <vt:lpstr>Project overview</vt:lpstr>
      <vt:lpstr>Project overview</vt:lpstr>
      <vt:lpstr>Extras</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Kwint Delbare</dc:creator>
  <cp:keywords/>
  <dc:description/>
  <cp:lastModifiedBy>Kwint Delbare</cp:lastModifiedBy>
  <cp:revision>2</cp:revision>
  <dcterms:created xsi:type="dcterms:W3CDTF">2025-10-24T13:30:09Z</dcterms:created>
  <dcterms:modified xsi:type="dcterms:W3CDTF">2026-05-05T07:36:41Z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icensed to">
    <vt:lpwstr>Ghent University</vt:lpwstr>
  </property>
  <property fmtid="{D5CDD505-2E9C-101B-9397-08002B2CF9AE}" pid="3" name="Version">
    <vt:lpwstr>1.1</vt:lpwstr>
  </property>
  <property fmtid="{D5CDD505-2E9C-101B-9397-08002B2CF9AE}" pid="4" name="Date">
    <vt:filetime>2019-05-23T22:00:00Z</vt:filetime>
  </property>
  <property fmtid="{D5CDD505-2E9C-101B-9397-08002B2CF9AE}" pid="5" name="Build">
    <vt:i4>20</vt:i4>
  </property>
</Properties>
</file>