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134" autoAdjust="0"/>
  </p:normalViewPr>
  <p:slideViewPr>
    <p:cSldViewPr snapToGrid="0">
      <p:cViewPr varScale="1">
        <p:scale>
          <a:sx n="80" d="100"/>
          <a:sy n="80" d="100"/>
        </p:scale>
        <p:origin x="782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A22C42-B2D3-E4A4-424B-D36E54D79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E63FEF2-128C-5502-0C6D-F28B6789E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86639F0-9B47-BCE0-5BF7-A277B0095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37A5-E648-4C49-9599-DEF68DCF8D00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026A851-3692-67A4-5ABB-047AE9DB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4E032F5-55C5-ECDE-16E3-22A73E15C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58E3-703C-4087-B432-3E89C80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83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E24221-B3BE-8260-919D-B6400FD93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6907F06-F9DE-2E32-2896-4DFCD7B9A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7CE092C-A1E9-9A99-0CF2-6205E6D06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37A5-E648-4C49-9599-DEF68DCF8D00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E2401BB-EB3A-ACDC-9B72-949B7604F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C9D8054-C5D7-1524-CED6-87F8819A5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58E3-703C-4087-B432-3E89C80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17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43DAF4FD-92A5-F078-4C64-BEA1E7F893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61A92F8-5B82-863A-70ED-FD827AB7E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46566CE-2985-79BF-31F4-312CB9CA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37A5-E648-4C49-9599-DEF68DCF8D00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2385C38-7C40-CFFF-6192-1A2460ACF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AC16E1B-B01C-512C-2E39-A538D5FB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58E3-703C-4087-B432-3E89C80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08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06B4738-8654-2416-E996-C8E500D9D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C7C57E9-B0A1-BC3D-6CE2-B2BE73994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C9B26FD-DB29-4533-3F72-A347F51A3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37A5-E648-4C49-9599-DEF68DCF8D00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2A61BFF-58E2-D02D-3961-04A62A535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39260BF-CF75-9278-32B9-DFB783370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58E3-703C-4087-B432-3E89C80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1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2018CF9-14CE-0197-AE32-95BD701D4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53A9EE0-0645-D1E2-C8E5-432902433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558DA11-19E6-2575-DA70-2AF4D96FF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37A5-E648-4C49-9599-DEF68DCF8D00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DA4F81A-A0F7-A953-86B5-95A14D8D3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914EF9-4BB2-D9F4-A520-A786BD03B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58E3-703C-4087-B432-3E89C80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13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DA02CF-8C15-A507-8BBE-6D46E7D0C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DEA8532-FC29-8860-52A3-B4ECDA79E2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F477B62-8DD8-9D1C-4AB8-419EB9169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AEDB13C-458B-07B6-7899-746B18284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37A5-E648-4C49-9599-DEF68DCF8D00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6A4C333-DCAD-0672-CC65-B7C9C354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679CBAE-AD6C-8BB9-37BA-DD7577C1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58E3-703C-4087-B432-3E89C80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1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8F872AA-577C-DFBB-2F4A-3047DE382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E29522C-FE53-FAA6-D877-A9572E4F6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A527DFE-9804-2D74-8519-B40D20EBA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B4E0AEB3-00EF-47CC-7D7D-28D4AB124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730431AE-2A56-36DB-43BF-6EEB0EDE5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65D5F3A-D5BD-C69D-789B-D6E2BB17E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37A5-E648-4C49-9599-DEF68DCF8D00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CC7BA08-8C01-E28F-4E26-18A30E719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34AA297B-9DC9-98A1-D64F-32F8F6A93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58E3-703C-4087-B432-3E89C80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07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FABEBE-ADB0-9B21-E0D9-E87BDD63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CDF72EB-CED1-E1EC-E6AD-D142663E7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37A5-E648-4C49-9599-DEF68DCF8D00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013F9AD-972C-3049-F47A-771E1F288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54DE1EE-85C9-61C7-7949-DFFC3531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58E3-703C-4087-B432-3E89C80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63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EEA0D5A-E6AA-5F6F-AFAF-C2862696A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37A5-E648-4C49-9599-DEF68DCF8D00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F7BA5B9A-A1C5-A9A7-FBCC-66DFB141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12DC1B2-A9E3-F14F-3FA3-883C6A3D5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58E3-703C-4087-B432-3E89C80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32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72ED58-D79D-AB22-99EE-B21FBE2B6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6376953-5F1F-B424-F495-E9277627F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46B1F7C-E7C7-A0F8-47B9-B6CECCF5AF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424CAC5-509C-51F0-4555-77B1C8F66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37A5-E648-4C49-9599-DEF68DCF8D00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EF07A18-6B7D-D5CA-5B70-193079D5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EDB206E-8D05-25DA-8C18-5D5E72734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58E3-703C-4087-B432-3E89C80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27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6289D5-5B88-347B-0AD6-C0E178822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4328F8C0-891D-1C55-A5AF-5334F2DC53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D24CB61-9F73-0516-A827-6CA79E183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9ED2769-D782-549B-07CB-416317DF9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37A5-E648-4C49-9599-DEF68DCF8D00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11E5492-A568-BF0D-4204-D4E2BFCFB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72C59EC-BF6C-E625-F2C0-99F1EE132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58E3-703C-4087-B432-3E89C80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37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9A0FE77-EA84-705F-B220-539CC4DE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D86306B-F90F-23F1-B577-7C133A954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7764DD0-D0A7-04C0-7C69-191F7C2660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D337A5-E648-4C49-9599-DEF68DCF8D00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89D18BC-A347-AD4F-DF12-957C2DA61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449397F-EC8C-4214-6902-2393B7C47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258E3-703C-4087-B432-3E89C80AA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9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GU25_animation_Bence_Molnar">
            <a:hlinkClick r:id="" action="ppaction://media"/>
            <a:extLst>
              <a:ext uri="{FF2B5EF4-FFF2-40B4-BE49-F238E27FC236}">
                <a16:creationId xmlns:a16="http://schemas.microsoft.com/office/drawing/2014/main" id="{6F9197E7-A0CA-9390-4472-67AB74B9F5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" y="63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9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0</Words>
  <Application>Microsoft Office PowerPoint</Application>
  <PresentationFormat>Szélesvásznú</PresentationFormat>
  <Paragraphs>0</Paragraphs>
  <Slides>1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Office-téma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Molnár Bence</dc:creator>
  <cp:lastModifiedBy>Molnár Bence</cp:lastModifiedBy>
  <cp:revision>18</cp:revision>
  <dcterms:created xsi:type="dcterms:W3CDTF">2025-03-26T13:28:54Z</dcterms:created>
  <dcterms:modified xsi:type="dcterms:W3CDTF">2025-04-26T20:41:18Z</dcterms:modified>
</cp:coreProperties>
</file>