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oppi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Poppins-bold.fntdata"/><Relationship Id="rId10" Type="http://schemas.openxmlformats.org/officeDocument/2006/relationships/slide" Target="slides/slide5.xml"/><Relationship Id="rId21" Type="http://schemas.openxmlformats.org/officeDocument/2006/relationships/font" Target="fonts/Poppins-regular.fntdata"/><Relationship Id="rId13" Type="http://schemas.openxmlformats.org/officeDocument/2006/relationships/slide" Target="slides/slide8.xml"/><Relationship Id="rId24" Type="http://schemas.openxmlformats.org/officeDocument/2006/relationships/font" Target="fonts/Poppins-boldItalic.fntdata"/><Relationship Id="rId12" Type="http://schemas.openxmlformats.org/officeDocument/2006/relationships/slide" Target="slides/slide7.xml"/><Relationship Id="rId23" Type="http://schemas.openxmlformats.org/officeDocument/2006/relationships/font" Target="fonts/Poppi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bf2711a4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bf2711a4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bf2711a4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bf2711a4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bf2711a4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bf2711a4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bf2711a43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bf2711a43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bf2711a43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bf2711a43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bf2711a43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dbf2711a43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bf2711a43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bf2711a43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bf2711a4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bf2711a4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bf2711a43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bf2711a43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bf2711a4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dbf2711a4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bf2711a43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bf2711a43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bf2711a43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bf2711a4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bf2711a43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bf2711a43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bf2711a43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bf2711a43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EGU26 Extra Slides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Rachel Preca Trapani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 title="faultParallelDisp_2_Super_TSR_OUT.png"/>
          <p:cNvPicPr preferRelativeResize="0"/>
          <p:nvPr/>
        </p:nvPicPr>
        <p:blipFill rotWithShape="1">
          <a:blip r:embed="rId3">
            <a:alphaModFix/>
          </a:blip>
          <a:srcRect b="0" l="3175" r="3175" t="0"/>
          <a:stretch/>
        </p:blipFill>
        <p:spPr>
          <a:xfrm>
            <a:off x="4132075" y="818313"/>
            <a:ext cx="5011927" cy="350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9650"/>
            <a:ext cx="4263925" cy="36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4435075" y="356625"/>
            <a:ext cx="357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Supershear Initiation</a:t>
            </a: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 title="AlongTransectDisp-174_2_Super_TSR_OU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8712" y="507305"/>
            <a:ext cx="2987848" cy="253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 title="AlongTransectDisp-75_2_Super_TSR_OU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5" y="507290"/>
            <a:ext cx="2987858" cy="253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156275" y="104175"/>
            <a:ext cx="573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FP Displacement at Different Transects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74" y="3216347"/>
            <a:ext cx="3045925" cy="192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8075" y="3234726"/>
            <a:ext cx="2987851" cy="189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Roughness Model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 title="multiplots_3_Rough_OUT_TSR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31738"/>
            <a:ext cx="8839204" cy="44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3" y="-37225"/>
            <a:ext cx="317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Roughness</a:t>
            </a: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 title="faultParallelDisp_3_Rough_OUT_TSR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2075" y="818313"/>
            <a:ext cx="5011927" cy="350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9650"/>
            <a:ext cx="4263925" cy="36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4926225" y="356625"/>
            <a:ext cx="237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Roughness</a:t>
            </a: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375" y="3234724"/>
            <a:ext cx="2987851" cy="189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8" y="3234717"/>
            <a:ext cx="2987851" cy="189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 title="AlongTransectDisp-174_3_Rough_OUT_TSR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8712" y="507305"/>
            <a:ext cx="2987848" cy="253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 title="AlongTransectDisp-90_3_Rough_OUT_TSR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75" y="507290"/>
            <a:ext cx="2987858" cy="253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 title="AlongTransectDisp-264_3_Rough_OUT_TSR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3377" y="507284"/>
            <a:ext cx="2987858" cy="253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/>
        </p:nvSpPr>
        <p:spPr>
          <a:xfrm>
            <a:off x="156275" y="104175"/>
            <a:ext cx="5179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FP Displacement at Different Transects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78075" y="3234726"/>
            <a:ext cx="2987851" cy="189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eta2-transects_TSR_ref_lo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363" y="152400"/>
            <a:ext cx="735683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 title="FaultParallelDisp_Obs2D_TSR_ref_lo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025" y="0"/>
            <a:ext cx="4827976" cy="30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59300"/>
            <a:ext cx="4263925" cy="36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0" y="0"/>
            <a:ext cx="350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Observed FP Displacement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6919475" y="1182525"/>
            <a:ext cx="298500" cy="2460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2084225" y="2821850"/>
            <a:ext cx="239700" cy="2106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Reference Model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 title="multiplots_TSR_ref_lo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1738"/>
            <a:ext cx="8839204" cy="44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-6" y="-37225"/>
            <a:ext cx="214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Reference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 title="faultParallelDisp_TSR_ref_lo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2075" y="818313"/>
            <a:ext cx="5011927" cy="350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9650"/>
            <a:ext cx="4263925" cy="36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4926225" y="356625"/>
            <a:ext cx="237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Reference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712" y="507305"/>
            <a:ext cx="2987848" cy="253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5" y="507290"/>
            <a:ext cx="2987858" cy="253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3377" y="507284"/>
            <a:ext cx="2987858" cy="253705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156275" y="104175"/>
            <a:ext cx="516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FP Displacement at Different Transects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4" y="3216347"/>
            <a:ext cx="3045925" cy="192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8075" y="3234726"/>
            <a:ext cx="2987851" cy="189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3375" y="3234724"/>
            <a:ext cx="2987851" cy="189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Supershear Initiation Model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 title="multiplots_2_Super_TSR_OUT.png"/>
          <p:cNvPicPr preferRelativeResize="0"/>
          <p:nvPr/>
        </p:nvPicPr>
        <p:blipFill rotWithShape="1">
          <a:blip r:embed="rId3">
            <a:alphaModFix/>
          </a:blip>
          <a:srcRect b="0" l="1877" r="1877" t="0"/>
          <a:stretch/>
        </p:blipFill>
        <p:spPr>
          <a:xfrm>
            <a:off x="152400" y="331738"/>
            <a:ext cx="8839204" cy="44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5" y="-37225"/>
            <a:ext cx="392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Supershear Initiation</a:t>
            </a:r>
            <a:r>
              <a:rPr lang="en-GB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Model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