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3" r:id="rId8"/>
    <p:sldId id="268" r:id="rId9"/>
    <p:sldId id="267" r:id="rId10"/>
    <p:sldId id="264" r:id="rId11"/>
    <p:sldId id="265" r:id="rId12"/>
    <p:sldId id="266" r:id="rId13"/>
    <p:sldId id="260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66"/>
    <a:srgbClr val="003630"/>
    <a:srgbClr val="1277BF"/>
    <a:srgbClr val="274A89"/>
    <a:srgbClr val="FEEAC6"/>
    <a:srgbClr val="FED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8B085-DDAB-44D9-A9C6-83930857A2E5}" v="33" dt="2026-05-01T08:18:53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tonolo" userId="77098f2a-d6c0-452d-b574-6701197ae7e1" providerId="ADAL" clId="{B8965260-6050-42BA-AE52-EE7DE7C8D4C5}"/>
    <pc:docChg chg="undo custSel addSld delSld modSld sldOrd">
      <pc:chgData name="nicolo tonolo" userId="77098f2a-d6c0-452d-b574-6701197ae7e1" providerId="ADAL" clId="{B8965260-6050-42BA-AE52-EE7DE7C8D4C5}" dt="2026-05-01T08:18:59.342" v="2682" actId="20577"/>
      <pc:docMkLst>
        <pc:docMk/>
      </pc:docMkLst>
      <pc:sldChg chg="addSp modSp mod">
        <pc:chgData name="nicolo tonolo" userId="77098f2a-d6c0-452d-b574-6701197ae7e1" providerId="ADAL" clId="{B8965260-6050-42BA-AE52-EE7DE7C8D4C5}" dt="2026-04-21T12:52:23.160" v="2373" actId="1038"/>
        <pc:sldMkLst>
          <pc:docMk/>
          <pc:sldMk cId="1834429161" sldId="256"/>
        </pc:sldMkLst>
        <pc:spChg chg="add mod">
          <ac:chgData name="nicolo tonolo" userId="77098f2a-d6c0-452d-b574-6701197ae7e1" providerId="ADAL" clId="{B8965260-6050-42BA-AE52-EE7DE7C8D4C5}" dt="2026-04-20T10:15:47.338" v="513" actId="1076"/>
          <ac:spMkLst>
            <pc:docMk/>
            <pc:sldMk cId="1834429161" sldId="256"/>
            <ac:spMk id="19" creationId="{DF085F50-6FA2-1514-537B-D66B322B6C96}"/>
          </ac:spMkLst>
        </pc:spChg>
        <pc:grpChg chg="mod">
          <ac:chgData name="nicolo tonolo" userId="77098f2a-d6c0-452d-b574-6701197ae7e1" providerId="ADAL" clId="{B8965260-6050-42BA-AE52-EE7DE7C8D4C5}" dt="2026-04-20T10:14:33.406" v="475" actId="1036"/>
          <ac:grpSpMkLst>
            <pc:docMk/>
            <pc:sldMk cId="1834429161" sldId="256"/>
            <ac:grpSpMk id="14" creationId="{089BA15C-08B4-0466-D641-DB3E4988C26C}"/>
          </ac:grpSpMkLst>
        </pc:grpChg>
        <pc:picChg chg="add mod">
          <ac:chgData name="nicolo tonolo" userId="77098f2a-d6c0-452d-b574-6701197ae7e1" providerId="ADAL" clId="{B8965260-6050-42BA-AE52-EE7DE7C8D4C5}" dt="2026-04-21T12:52:23.160" v="2373" actId="1038"/>
          <ac:picMkLst>
            <pc:docMk/>
            <pc:sldMk cId="1834429161" sldId="256"/>
            <ac:picMk id="3" creationId="{57F8B003-82F8-DC8F-7098-F8535FCE4469}"/>
          </ac:picMkLst>
        </pc:picChg>
        <pc:picChg chg="mod">
          <ac:chgData name="nicolo tonolo" userId="77098f2a-d6c0-452d-b574-6701197ae7e1" providerId="ADAL" clId="{B8965260-6050-42BA-AE52-EE7DE7C8D4C5}" dt="2026-04-20T10:14:33.406" v="475" actId="1036"/>
          <ac:picMkLst>
            <pc:docMk/>
            <pc:sldMk cId="1834429161" sldId="256"/>
            <ac:picMk id="11" creationId="{0CFCED5C-7039-93A3-52E9-985DF7AA19CC}"/>
          </ac:picMkLst>
        </pc:picChg>
        <pc:picChg chg="mod">
          <ac:chgData name="nicolo tonolo" userId="77098f2a-d6c0-452d-b574-6701197ae7e1" providerId="ADAL" clId="{B8965260-6050-42BA-AE52-EE7DE7C8D4C5}" dt="2026-04-20T10:14:33.406" v="475" actId="1036"/>
          <ac:picMkLst>
            <pc:docMk/>
            <pc:sldMk cId="1834429161" sldId="256"/>
            <ac:picMk id="13" creationId="{A30A38C9-8BC9-78BC-83F1-389658C739BD}"/>
          </ac:picMkLst>
        </pc:picChg>
        <pc:picChg chg="mod">
          <ac:chgData name="nicolo tonolo" userId="77098f2a-d6c0-452d-b574-6701197ae7e1" providerId="ADAL" clId="{B8965260-6050-42BA-AE52-EE7DE7C8D4C5}" dt="2026-04-20T10:14:33.406" v="475" actId="1036"/>
          <ac:picMkLst>
            <pc:docMk/>
            <pc:sldMk cId="1834429161" sldId="256"/>
            <ac:picMk id="15" creationId="{EC7F40C8-F45F-55EF-5E1F-F748AA1FC62D}"/>
          </ac:picMkLst>
        </pc:picChg>
        <pc:picChg chg="mod">
          <ac:chgData name="nicolo tonolo" userId="77098f2a-d6c0-452d-b574-6701197ae7e1" providerId="ADAL" clId="{B8965260-6050-42BA-AE52-EE7DE7C8D4C5}" dt="2026-04-20T10:14:33.406" v="475" actId="1036"/>
          <ac:picMkLst>
            <pc:docMk/>
            <pc:sldMk cId="1834429161" sldId="256"/>
            <ac:picMk id="16" creationId="{9045C3F1-0587-E6EE-4D12-B1C1886E4C15}"/>
          </ac:picMkLst>
        </pc:picChg>
        <pc:picChg chg="mod">
          <ac:chgData name="nicolo tonolo" userId="77098f2a-d6c0-452d-b574-6701197ae7e1" providerId="ADAL" clId="{B8965260-6050-42BA-AE52-EE7DE7C8D4C5}" dt="2026-04-20T10:14:33.406" v="475" actId="1036"/>
          <ac:picMkLst>
            <pc:docMk/>
            <pc:sldMk cId="1834429161" sldId="256"/>
            <ac:picMk id="1026" creationId="{6681758F-0096-58E1-3B52-791B93DC9F10}"/>
          </ac:picMkLst>
        </pc:picChg>
      </pc:sldChg>
      <pc:sldChg chg="addSp delSp modSp mod">
        <pc:chgData name="nicolo tonolo" userId="77098f2a-d6c0-452d-b574-6701197ae7e1" providerId="ADAL" clId="{B8965260-6050-42BA-AE52-EE7DE7C8D4C5}" dt="2026-05-01T08:12:47.347" v="2591" actId="1076"/>
        <pc:sldMkLst>
          <pc:docMk/>
          <pc:sldMk cId="3897655802" sldId="257"/>
        </pc:sldMkLst>
        <pc:spChg chg="mod">
          <ac:chgData name="nicolo tonolo" userId="77098f2a-d6c0-452d-b574-6701197ae7e1" providerId="ADAL" clId="{B8965260-6050-42BA-AE52-EE7DE7C8D4C5}" dt="2026-04-20T09:58:22.382" v="159" actId="20577"/>
          <ac:spMkLst>
            <pc:docMk/>
            <pc:sldMk cId="3897655802" sldId="257"/>
            <ac:spMk id="4" creationId="{FB4F8D46-18E2-F6F9-B536-5462555EDD8B}"/>
          </ac:spMkLst>
        </pc:spChg>
        <pc:spChg chg="add mod">
          <ac:chgData name="nicolo tonolo" userId="77098f2a-d6c0-452d-b574-6701197ae7e1" providerId="ADAL" clId="{B8965260-6050-42BA-AE52-EE7DE7C8D4C5}" dt="2026-04-28T09:55:25.984" v="2375"/>
          <ac:spMkLst>
            <pc:docMk/>
            <pc:sldMk cId="3897655802" sldId="257"/>
            <ac:spMk id="5" creationId="{CB3F8D41-D86B-2CD4-CA2C-E00ADF4430DF}"/>
          </ac:spMkLst>
        </pc:spChg>
        <pc:spChg chg="mod">
          <ac:chgData name="nicolo tonolo" userId="77098f2a-d6c0-452d-b574-6701197ae7e1" providerId="ADAL" clId="{B8965260-6050-42BA-AE52-EE7DE7C8D4C5}" dt="2026-05-01T08:08:11.403" v="2544" actId="20577"/>
          <ac:spMkLst>
            <pc:docMk/>
            <pc:sldMk cId="3897655802" sldId="257"/>
            <ac:spMk id="9" creationId="{E3EBA2D4-F458-EBAB-1D1D-ED6004BA6DFD}"/>
          </ac:spMkLst>
        </pc:spChg>
        <pc:spChg chg="mod">
          <ac:chgData name="nicolo tonolo" userId="77098f2a-d6c0-452d-b574-6701197ae7e1" providerId="ADAL" clId="{B8965260-6050-42BA-AE52-EE7DE7C8D4C5}" dt="2026-04-20T09:49:54.901" v="0" actId="208"/>
          <ac:spMkLst>
            <pc:docMk/>
            <pc:sldMk cId="3897655802" sldId="257"/>
            <ac:spMk id="18" creationId="{75478EE2-48BD-AA1F-049B-4F1076A8E995}"/>
          </ac:spMkLst>
        </pc:spChg>
        <pc:spChg chg="mod">
          <ac:chgData name="nicolo tonolo" userId="77098f2a-d6c0-452d-b574-6701197ae7e1" providerId="ADAL" clId="{B8965260-6050-42BA-AE52-EE7DE7C8D4C5}" dt="2026-04-20T10:14:00.612" v="469" actId="465"/>
          <ac:spMkLst>
            <pc:docMk/>
            <pc:sldMk cId="3897655802" sldId="257"/>
            <ac:spMk id="19" creationId="{FD6B38BD-9632-02E5-FFBA-64EF99C55B9A}"/>
          </ac:spMkLst>
        </pc:spChg>
        <pc:spChg chg="mod">
          <ac:chgData name="nicolo tonolo" userId="77098f2a-d6c0-452d-b574-6701197ae7e1" providerId="ADAL" clId="{B8965260-6050-42BA-AE52-EE7DE7C8D4C5}" dt="2026-04-20T10:14:00.612" v="469" actId="465"/>
          <ac:spMkLst>
            <pc:docMk/>
            <pc:sldMk cId="3897655802" sldId="257"/>
            <ac:spMk id="20" creationId="{53DCC6D0-CD7F-5AFA-0C79-AF01F3BE241E}"/>
          </ac:spMkLst>
        </pc:spChg>
        <pc:spChg chg="mod">
          <ac:chgData name="nicolo tonolo" userId="77098f2a-d6c0-452d-b574-6701197ae7e1" providerId="ADAL" clId="{B8965260-6050-42BA-AE52-EE7DE7C8D4C5}" dt="2026-04-20T10:14:00.612" v="469" actId="465"/>
          <ac:spMkLst>
            <pc:docMk/>
            <pc:sldMk cId="3897655802" sldId="257"/>
            <ac:spMk id="21" creationId="{D5E4AD08-AD75-0516-87DD-E01DD4B9BB33}"/>
          </ac:spMkLst>
        </pc:spChg>
        <pc:spChg chg="mod">
          <ac:chgData name="nicolo tonolo" userId="77098f2a-d6c0-452d-b574-6701197ae7e1" providerId="ADAL" clId="{B8965260-6050-42BA-AE52-EE7DE7C8D4C5}" dt="2026-04-20T09:50:42.388" v="4" actId="208"/>
          <ac:spMkLst>
            <pc:docMk/>
            <pc:sldMk cId="3897655802" sldId="257"/>
            <ac:spMk id="22" creationId="{BEF6CC97-7AB9-8123-089E-6FDC4256E70E}"/>
          </ac:spMkLst>
        </pc:spChg>
        <pc:spChg chg="add mod">
          <ac:chgData name="nicolo tonolo" userId="77098f2a-d6c0-452d-b574-6701197ae7e1" providerId="ADAL" clId="{B8965260-6050-42BA-AE52-EE7DE7C8D4C5}" dt="2026-04-28T09:55:25.984" v="2375"/>
          <ac:spMkLst>
            <pc:docMk/>
            <pc:sldMk cId="3897655802" sldId="257"/>
            <ac:spMk id="23" creationId="{1C5033F1-ADF3-4C8B-20AC-D949EF3BE0F6}"/>
          </ac:spMkLst>
        </pc:spChg>
        <pc:spChg chg="add mod">
          <ac:chgData name="nicolo tonolo" userId="77098f2a-d6c0-452d-b574-6701197ae7e1" providerId="ADAL" clId="{B8965260-6050-42BA-AE52-EE7DE7C8D4C5}" dt="2026-04-28T09:55:25.984" v="2375"/>
          <ac:spMkLst>
            <pc:docMk/>
            <pc:sldMk cId="3897655802" sldId="257"/>
            <ac:spMk id="25" creationId="{641372A4-0484-43E6-A711-1B28BC212C13}"/>
          </ac:spMkLst>
        </pc:spChg>
        <pc:spChg chg="add mod">
          <ac:chgData name="nicolo tonolo" userId="77098f2a-d6c0-452d-b574-6701197ae7e1" providerId="ADAL" clId="{B8965260-6050-42BA-AE52-EE7DE7C8D4C5}" dt="2026-04-28T09:55:25.984" v="2375"/>
          <ac:spMkLst>
            <pc:docMk/>
            <pc:sldMk cId="3897655802" sldId="257"/>
            <ac:spMk id="27" creationId="{D2B4D728-7C56-6276-E3CE-13BF42412749}"/>
          </ac:spMkLst>
        </pc:spChg>
        <pc:spChg chg="add mod">
          <ac:chgData name="nicolo tonolo" userId="77098f2a-d6c0-452d-b574-6701197ae7e1" providerId="ADAL" clId="{B8965260-6050-42BA-AE52-EE7DE7C8D4C5}" dt="2026-04-28T09:55:25.984" v="2375"/>
          <ac:spMkLst>
            <pc:docMk/>
            <pc:sldMk cId="3897655802" sldId="257"/>
            <ac:spMk id="29" creationId="{A9188E86-07C4-ADAC-C375-34F336B17DAA}"/>
          </ac:spMkLst>
        </pc:spChg>
        <pc:picChg chg="add mod">
          <ac:chgData name="nicolo tonolo" userId="77098f2a-d6c0-452d-b574-6701197ae7e1" providerId="ADAL" clId="{B8965260-6050-42BA-AE52-EE7DE7C8D4C5}" dt="2026-04-28T09:55:25.984" v="2375"/>
          <ac:picMkLst>
            <pc:docMk/>
            <pc:sldMk cId="3897655802" sldId="257"/>
            <ac:picMk id="2" creationId="{BF7FE09F-B748-9709-A245-ECE385158975}"/>
          </ac:picMkLst>
        </pc:picChg>
        <pc:picChg chg="add mod">
          <ac:chgData name="nicolo tonolo" userId="77098f2a-d6c0-452d-b574-6701197ae7e1" providerId="ADAL" clId="{B8965260-6050-42BA-AE52-EE7DE7C8D4C5}" dt="2026-04-28T09:55:25.984" v="2375"/>
          <ac:picMkLst>
            <pc:docMk/>
            <pc:sldMk cId="3897655802" sldId="257"/>
            <ac:picMk id="3" creationId="{B2010FA8-A6D5-B09D-1913-6E3F112894FD}"/>
          </ac:picMkLst>
        </pc:picChg>
        <pc:picChg chg="add mod">
          <ac:chgData name="nicolo tonolo" userId="77098f2a-d6c0-452d-b574-6701197ae7e1" providerId="ADAL" clId="{B8965260-6050-42BA-AE52-EE7DE7C8D4C5}" dt="2026-05-01T08:12:47.347" v="2591" actId="1076"/>
          <ac:picMkLst>
            <pc:docMk/>
            <pc:sldMk cId="3897655802" sldId="257"/>
            <ac:picMk id="16" creationId="{EAB24137-795B-6C10-A8AC-502C5FE41967}"/>
          </ac:picMkLst>
        </pc:picChg>
        <pc:cxnChg chg="add mod">
          <ac:chgData name="nicolo tonolo" userId="77098f2a-d6c0-452d-b574-6701197ae7e1" providerId="ADAL" clId="{B8965260-6050-42BA-AE52-EE7DE7C8D4C5}" dt="2026-04-28T09:55:25.984" v="2375"/>
          <ac:cxnSpMkLst>
            <pc:docMk/>
            <pc:sldMk cId="3897655802" sldId="257"/>
            <ac:cxnSpMk id="7" creationId="{3475BCDE-2FD4-2F8D-FD89-EAFFEF2D9416}"/>
          </ac:cxnSpMkLst>
        </pc:cxnChg>
        <pc:cxnChg chg="add mod">
          <ac:chgData name="nicolo tonolo" userId="77098f2a-d6c0-452d-b574-6701197ae7e1" providerId="ADAL" clId="{B8965260-6050-42BA-AE52-EE7DE7C8D4C5}" dt="2026-04-28T09:55:25.984" v="2375"/>
          <ac:cxnSpMkLst>
            <pc:docMk/>
            <pc:sldMk cId="3897655802" sldId="257"/>
            <ac:cxnSpMk id="26" creationId="{8F91697F-0D72-F625-6757-3B450B269417}"/>
          </ac:cxnSpMkLst>
        </pc:cxnChg>
        <pc:cxnChg chg="add mod">
          <ac:chgData name="nicolo tonolo" userId="77098f2a-d6c0-452d-b574-6701197ae7e1" providerId="ADAL" clId="{B8965260-6050-42BA-AE52-EE7DE7C8D4C5}" dt="2026-04-28T09:55:25.984" v="2375"/>
          <ac:cxnSpMkLst>
            <pc:docMk/>
            <pc:sldMk cId="3897655802" sldId="257"/>
            <ac:cxnSpMk id="28" creationId="{B2AD8FA5-7188-C594-7262-D4A30CC4A04D}"/>
          </ac:cxnSpMkLst>
        </pc:cxnChg>
      </pc:sldChg>
      <pc:sldChg chg="addSp delSp modSp mod modTransition">
        <pc:chgData name="nicolo tonolo" userId="77098f2a-d6c0-452d-b574-6701197ae7e1" providerId="ADAL" clId="{B8965260-6050-42BA-AE52-EE7DE7C8D4C5}" dt="2026-05-01T08:11:53.462" v="2573"/>
        <pc:sldMkLst>
          <pc:docMk/>
          <pc:sldMk cId="3998646300" sldId="258"/>
        </pc:sldMkLst>
        <pc:spChg chg="mod">
          <ac:chgData name="nicolo tonolo" userId="77098f2a-d6c0-452d-b574-6701197ae7e1" providerId="ADAL" clId="{B8965260-6050-42BA-AE52-EE7DE7C8D4C5}" dt="2026-04-20T09:58:28.640" v="160"/>
          <ac:spMkLst>
            <pc:docMk/>
            <pc:sldMk cId="3998646300" sldId="258"/>
            <ac:spMk id="4" creationId="{BD1DA1EF-FA1D-3F96-AAF7-87A6BEA12845}"/>
          </ac:spMkLst>
        </pc:spChg>
        <pc:spChg chg="mod">
          <ac:chgData name="nicolo tonolo" userId="77098f2a-d6c0-452d-b574-6701197ae7e1" providerId="ADAL" clId="{B8965260-6050-42BA-AE52-EE7DE7C8D4C5}" dt="2026-05-01T08:08:17.524" v="2546" actId="20577"/>
          <ac:spMkLst>
            <pc:docMk/>
            <pc:sldMk cId="3998646300" sldId="258"/>
            <ac:spMk id="9" creationId="{26F80E70-FD8D-C549-0F1E-01E66EB33F00}"/>
          </ac:spMkLst>
        </pc:spChg>
        <pc:spChg chg="add mod">
          <ac:chgData name="nicolo tonolo" userId="77098f2a-d6c0-452d-b574-6701197ae7e1" providerId="ADAL" clId="{B8965260-6050-42BA-AE52-EE7DE7C8D4C5}" dt="2026-04-20T09:52:29.545" v="51" actId="1076"/>
          <ac:spMkLst>
            <pc:docMk/>
            <pc:sldMk cId="3998646300" sldId="258"/>
            <ac:spMk id="29" creationId="{61D559B2-7E87-304A-B094-9FBD489546BE}"/>
          </ac:spMkLst>
        </pc:spChg>
        <pc:spChg chg="add mod">
          <ac:chgData name="nicolo tonolo" userId="77098f2a-d6c0-452d-b574-6701197ae7e1" providerId="ADAL" clId="{B8965260-6050-42BA-AE52-EE7DE7C8D4C5}" dt="2026-04-20T09:53:53.998" v="78" actId="20577"/>
          <ac:spMkLst>
            <pc:docMk/>
            <pc:sldMk cId="3998646300" sldId="258"/>
            <ac:spMk id="33" creationId="{5B323FC6-4727-E7CF-552D-AC162F5B0BED}"/>
          </ac:spMkLst>
        </pc:spChg>
        <pc:spChg chg="add mod">
          <ac:chgData name="nicolo tonolo" userId="77098f2a-d6c0-452d-b574-6701197ae7e1" providerId="ADAL" clId="{B8965260-6050-42BA-AE52-EE7DE7C8D4C5}" dt="2026-04-20T10:14:12.018" v="471"/>
          <ac:spMkLst>
            <pc:docMk/>
            <pc:sldMk cId="3998646300" sldId="258"/>
            <ac:spMk id="35" creationId="{12C91918-A601-AA05-0E14-00D371F3F713}"/>
          </ac:spMkLst>
        </pc:spChg>
        <pc:spChg chg="add mod">
          <ac:chgData name="nicolo tonolo" userId="77098f2a-d6c0-452d-b574-6701197ae7e1" providerId="ADAL" clId="{B8965260-6050-42BA-AE52-EE7DE7C8D4C5}" dt="2026-04-20T10:14:12.018" v="471"/>
          <ac:spMkLst>
            <pc:docMk/>
            <pc:sldMk cId="3998646300" sldId="258"/>
            <ac:spMk id="36" creationId="{EAAD3487-9199-A67A-DA51-3AECEBD9E7F2}"/>
          </ac:spMkLst>
        </pc:spChg>
        <pc:spChg chg="add mod">
          <ac:chgData name="nicolo tonolo" userId="77098f2a-d6c0-452d-b574-6701197ae7e1" providerId="ADAL" clId="{B8965260-6050-42BA-AE52-EE7DE7C8D4C5}" dt="2026-04-20T10:14:12.018" v="471"/>
          <ac:spMkLst>
            <pc:docMk/>
            <pc:sldMk cId="3998646300" sldId="258"/>
            <ac:spMk id="37" creationId="{8C97289D-E5E8-9382-3B9D-F267193BD161}"/>
          </ac:spMkLst>
        </pc:spChg>
        <pc:spChg chg="add mod">
          <ac:chgData name="nicolo tonolo" userId="77098f2a-d6c0-452d-b574-6701197ae7e1" providerId="ADAL" clId="{B8965260-6050-42BA-AE52-EE7DE7C8D4C5}" dt="2026-04-20T10:14:12.018" v="471"/>
          <ac:spMkLst>
            <pc:docMk/>
            <pc:sldMk cId="3998646300" sldId="258"/>
            <ac:spMk id="38" creationId="{31EA2FAF-1903-4355-3B99-15221D84FB97}"/>
          </ac:spMkLst>
        </pc:spChg>
        <pc:spChg chg="add mod">
          <ac:chgData name="nicolo tonolo" userId="77098f2a-d6c0-452d-b574-6701197ae7e1" providerId="ADAL" clId="{B8965260-6050-42BA-AE52-EE7DE7C8D4C5}" dt="2026-04-20T10:14:12.018" v="471"/>
          <ac:spMkLst>
            <pc:docMk/>
            <pc:sldMk cId="3998646300" sldId="258"/>
            <ac:spMk id="39" creationId="{99BB01A3-4592-5469-88C3-8CC43342546D}"/>
          </ac:spMkLst>
        </pc:spChg>
        <pc:picChg chg="mod">
          <ac:chgData name="nicolo tonolo" userId="77098f2a-d6c0-452d-b574-6701197ae7e1" providerId="ADAL" clId="{B8965260-6050-42BA-AE52-EE7DE7C8D4C5}" dt="2026-04-20T09:51:13.083" v="8" actId="1076"/>
          <ac:picMkLst>
            <pc:docMk/>
            <pc:sldMk cId="3998646300" sldId="258"/>
            <ac:picMk id="2" creationId="{8E8D08DD-C034-E05A-945D-993CBCB5A2F5}"/>
          </ac:picMkLst>
        </pc:picChg>
        <pc:picChg chg="add mod">
          <ac:chgData name="nicolo tonolo" userId="77098f2a-d6c0-452d-b574-6701197ae7e1" providerId="ADAL" clId="{B8965260-6050-42BA-AE52-EE7DE7C8D4C5}" dt="2026-05-01T08:11:53.462" v="2573"/>
          <ac:picMkLst>
            <pc:docMk/>
            <pc:sldMk cId="3998646300" sldId="258"/>
            <ac:picMk id="5" creationId="{9ED4A0EB-F602-38D0-0D35-95127B640C72}"/>
          </ac:picMkLst>
        </pc:picChg>
        <pc:cxnChg chg="add mod">
          <ac:chgData name="nicolo tonolo" userId="77098f2a-d6c0-452d-b574-6701197ae7e1" providerId="ADAL" clId="{B8965260-6050-42BA-AE52-EE7DE7C8D4C5}" dt="2026-04-20T09:51:39.911" v="13" actId="208"/>
          <ac:cxnSpMkLst>
            <pc:docMk/>
            <pc:sldMk cId="3998646300" sldId="258"/>
            <ac:cxnSpMk id="27" creationId="{17DE7DDC-AFED-9BBB-9F5B-EEB2A8BB59AF}"/>
          </ac:cxnSpMkLst>
        </pc:cxnChg>
        <pc:cxnChg chg="add mod">
          <ac:chgData name="nicolo tonolo" userId="77098f2a-d6c0-452d-b574-6701197ae7e1" providerId="ADAL" clId="{B8965260-6050-42BA-AE52-EE7DE7C8D4C5}" dt="2026-04-20T09:53:47.761" v="60" actId="14100"/>
          <ac:cxnSpMkLst>
            <pc:docMk/>
            <pc:sldMk cId="3998646300" sldId="258"/>
            <ac:cxnSpMk id="32" creationId="{364F1DFE-8054-F209-D3FC-4A076FE24231}"/>
          </ac:cxnSpMkLst>
        </pc:cxnChg>
      </pc:sldChg>
      <pc:sldChg chg="addSp modSp mod ord modAnim">
        <pc:chgData name="nicolo tonolo" userId="77098f2a-d6c0-452d-b574-6701197ae7e1" providerId="ADAL" clId="{B8965260-6050-42BA-AE52-EE7DE7C8D4C5}" dt="2026-05-01T08:12:44.836" v="2588" actId="1036"/>
        <pc:sldMkLst>
          <pc:docMk/>
          <pc:sldMk cId="2033098361" sldId="259"/>
        </pc:sldMkLst>
        <pc:spChg chg="mod">
          <ac:chgData name="nicolo tonolo" userId="77098f2a-d6c0-452d-b574-6701197ae7e1" providerId="ADAL" clId="{B8965260-6050-42BA-AE52-EE7DE7C8D4C5}" dt="2026-04-20T09:58:36.350" v="182" actId="20577"/>
          <ac:spMkLst>
            <pc:docMk/>
            <pc:sldMk cId="2033098361" sldId="259"/>
            <ac:spMk id="5" creationId="{8C8AB64C-40B8-9126-A667-8575F7626704}"/>
          </ac:spMkLst>
        </pc:spChg>
        <pc:spChg chg="mod">
          <ac:chgData name="nicolo tonolo" userId="77098f2a-d6c0-452d-b574-6701197ae7e1" providerId="ADAL" clId="{B8965260-6050-42BA-AE52-EE7DE7C8D4C5}" dt="2026-05-01T08:08:21.972" v="2548" actId="20577"/>
          <ac:spMkLst>
            <pc:docMk/>
            <pc:sldMk cId="2033098361" sldId="259"/>
            <ac:spMk id="8" creationId="{61A30E4C-3DC6-DDBB-20F3-D59078179EB3}"/>
          </ac:spMkLst>
        </pc:spChg>
        <pc:spChg chg="mod">
          <ac:chgData name="nicolo tonolo" userId="77098f2a-d6c0-452d-b574-6701197ae7e1" providerId="ADAL" clId="{B8965260-6050-42BA-AE52-EE7DE7C8D4C5}" dt="2026-04-20T10:13:10.584" v="468" actId="208"/>
          <ac:spMkLst>
            <pc:docMk/>
            <pc:sldMk cId="2033098361" sldId="259"/>
            <ac:spMk id="20" creationId="{C26D2801-F98F-586D-1A93-D7364BD13629}"/>
          </ac:spMkLst>
        </pc:spChg>
        <pc:spChg chg="mod">
          <ac:chgData name="nicolo tonolo" userId="77098f2a-d6c0-452d-b574-6701197ae7e1" providerId="ADAL" clId="{B8965260-6050-42BA-AE52-EE7DE7C8D4C5}" dt="2026-04-20T10:13:05.801" v="467" actId="208"/>
          <ac:spMkLst>
            <pc:docMk/>
            <pc:sldMk cId="2033098361" sldId="259"/>
            <ac:spMk id="24" creationId="{1D0373B2-D657-B40E-E45B-40389FCC50C8}"/>
          </ac:spMkLst>
        </pc:spChg>
        <pc:picChg chg="add mod">
          <ac:chgData name="nicolo tonolo" userId="77098f2a-d6c0-452d-b574-6701197ae7e1" providerId="ADAL" clId="{B8965260-6050-42BA-AE52-EE7DE7C8D4C5}" dt="2026-05-01T08:12:44.836" v="2588" actId="1036"/>
          <ac:picMkLst>
            <pc:docMk/>
            <pc:sldMk cId="2033098361" sldId="259"/>
            <ac:picMk id="2" creationId="{7CB66440-7252-09F9-F1B4-E5019E9635CB}"/>
          </ac:picMkLst>
        </pc:picChg>
      </pc:sldChg>
      <pc:sldChg chg="addSp delSp modSp mod">
        <pc:chgData name="nicolo tonolo" userId="77098f2a-d6c0-452d-b574-6701197ae7e1" providerId="ADAL" clId="{B8965260-6050-42BA-AE52-EE7DE7C8D4C5}" dt="2026-05-01T08:12:14.901" v="2585"/>
        <pc:sldMkLst>
          <pc:docMk/>
          <pc:sldMk cId="2179383923" sldId="260"/>
        </pc:sldMkLst>
        <pc:spChg chg="mod">
          <ac:chgData name="nicolo tonolo" userId="77098f2a-d6c0-452d-b574-6701197ae7e1" providerId="ADAL" clId="{B8965260-6050-42BA-AE52-EE7DE7C8D4C5}" dt="2026-04-20T09:58:47.197" v="206" actId="20577"/>
          <ac:spMkLst>
            <pc:docMk/>
            <pc:sldMk cId="2179383923" sldId="260"/>
            <ac:spMk id="5" creationId="{0853407A-6746-6917-B0DA-9CF443853D12}"/>
          </ac:spMkLst>
        </pc:spChg>
        <pc:spChg chg="mod">
          <ac:chgData name="nicolo tonolo" userId="77098f2a-d6c0-452d-b574-6701197ae7e1" providerId="ADAL" clId="{B8965260-6050-42BA-AE52-EE7DE7C8D4C5}" dt="2026-05-01T08:09:16.532" v="2566" actId="6549"/>
          <ac:spMkLst>
            <pc:docMk/>
            <pc:sldMk cId="2179383923" sldId="260"/>
            <ac:spMk id="8" creationId="{0C96D377-9B9D-D677-38B3-DB43C063E296}"/>
          </ac:spMkLst>
        </pc:spChg>
        <pc:spChg chg="mod">
          <ac:chgData name="nicolo tonolo" userId="77098f2a-d6c0-452d-b574-6701197ae7e1" providerId="ADAL" clId="{B8965260-6050-42BA-AE52-EE7DE7C8D4C5}" dt="2026-04-20T09:55:53.895" v="89" actId="20577"/>
          <ac:spMkLst>
            <pc:docMk/>
            <pc:sldMk cId="2179383923" sldId="260"/>
            <ac:spMk id="16" creationId="{33CBDCBB-8F2E-73D8-8361-2C9C864E5E0E}"/>
          </ac:spMkLst>
        </pc:spChg>
        <pc:picChg chg="add mod">
          <ac:chgData name="nicolo tonolo" userId="77098f2a-d6c0-452d-b574-6701197ae7e1" providerId="ADAL" clId="{B8965260-6050-42BA-AE52-EE7DE7C8D4C5}" dt="2026-05-01T08:12:14.901" v="2585"/>
          <ac:picMkLst>
            <pc:docMk/>
            <pc:sldMk cId="2179383923" sldId="260"/>
            <ac:picMk id="2" creationId="{1634964E-E1E1-9F30-555E-9DD0C3437A42}"/>
          </ac:picMkLst>
        </pc:picChg>
      </pc:sldChg>
      <pc:sldChg chg="addSp delSp modSp mod ord modAnim">
        <pc:chgData name="nicolo tonolo" userId="77098f2a-d6c0-452d-b574-6701197ae7e1" providerId="ADAL" clId="{B8965260-6050-42BA-AE52-EE7DE7C8D4C5}" dt="2026-05-01T08:12:01.462" v="2578"/>
        <pc:sldMkLst>
          <pc:docMk/>
          <pc:sldMk cId="2242275208" sldId="261"/>
        </pc:sldMkLst>
        <pc:spChg chg="mod">
          <ac:chgData name="nicolo tonolo" userId="77098f2a-d6c0-452d-b574-6701197ae7e1" providerId="ADAL" clId="{B8965260-6050-42BA-AE52-EE7DE7C8D4C5}" dt="2026-04-28T10:05:59.706" v="2527" actId="20577"/>
          <ac:spMkLst>
            <pc:docMk/>
            <pc:sldMk cId="2242275208" sldId="261"/>
            <ac:spMk id="5" creationId="{3AFB0D5C-E05A-2188-D662-93E009E6F1BD}"/>
          </ac:spMkLst>
        </pc:spChg>
        <pc:spChg chg="mod">
          <ac:chgData name="nicolo tonolo" userId="77098f2a-d6c0-452d-b574-6701197ae7e1" providerId="ADAL" clId="{B8965260-6050-42BA-AE52-EE7DE7C8D4C5}" dt="2026-05-01T08:08:34.529" v="2552" actId="20577"/>
          <ac:spMkLst>
            <pc:docMk/>
            <pc:sldMk cId="2242275208" sldId="261"/>
            <ac:spMk id="8" creationId="{674391E9-01A5-8EA7-30D0-766BF3D4AC46}"/>
          </ac:spMkLst>
        </pc:spChg>
        <pc:spChg chg="mod">
          <ac:chgData name="nicolo tonolo" userId="77098f2a-d6c0-452d-b574-6701197ae7e1" providerId="ADAL" clId="{B8965260-6050-42BA-AE52-EE7DE7C8D4C5}" dt="2026-04-20T09:57:31.576" v="131" actId="164"/>
          <ac:spMkLst>
            <pc:docMk/>
            <pc:sldMk cId="2242275208" sldId="261"/>
            <ac:spMk id="17" creationId="{B82B0B59-3604-1FE1-E763-D9EB70AF21D0}"/>
          </ac:spMkLst>
        </pc:spChg>
        <pc:spChg chg="mod">
          <ac:chgData name="nicolo tonolo" userId="77098f2a-d6c0-452d-b574-6701197ae7e1" providerId="ADAL" clId="{B8965260-6050-42BA-AE52-EE7DE7C8D4C5}" dt="2026-04-20T09:57:31.576" v="131" actId="164"/>
          <ac:spMkLst>
            <pc:docMk/>
            <pc:sldMk cId="2242275208" sldId="261"/>
            <ac:spMk id="18" creationId="{1E3740C9-FB4C-8D32-B523-584F1F5E9375}"/>
          </ac:spMkLst>
        </pc:spChg>
        <pc:spChg chg="add mod">
          <ac:chgData name="nicolo tonolo" userId="77098f2a-d6c0-452d-b574-6701197ae7e1" providerId="ADAL" clId="{B8965260-6050-42BA-AE52-EE7DE7C8D4C5}" dt="2026-04-20T10:09:09.976" v="437" actId="1036"/>
          <ac:spMkLst>
            <pc:docMk/>
            <pc:sldMk cId="2242275208" sldId="261"/>
            <ac:spMk id="26" creationId="{062C61FC-64FB-D584-8E84-9284C89C4734}"/>
          </ac:spMkLst>
        </pc:spChg>
        <pc:spChg chg="add mod">
          <ac:chgData name="nicolo tonolo" userId="77098f2a-d6c0-452d-b574-6701197ae7e1" providerId="ADAL" clId="{B8965260-6050-42BA-AE52-EE7DE7C8D4C5}" dt="2026-04-20T10:09:09.976" v="437" actId="1036"/>
          <ac:spMkLst>
            <pc:docMk/>
            <pc:sldMk cId="2242275208" sldId="261"/>
            <ac:spMk id="27" creationId="{44502F39-AB52-6E77-337A-EED33F00999F}"/>
          </ac:spMkLst>
        </pc:spChg>
        <pc:grpChg chg="add mod">
          <ac:chgData name="nicolo tonolo" userId="77098f2a-d6c0-452d-b574-6701197ae7e1" providerId="ADAL" clId="{B8965260-6050-42BA-AE52-EE7DE7C8D4C5}" dt="2026-04-20T10:09:46.785" v="465" actId="1036"/>
          <ac:grpSpMkLst>
            <pc:docMk/>
            <pc:sldMk cId="2242275208" sldId="261"/>
            <ac:grpSpMk id="22" creationId="{2EE12967-A0A2-5DF4-8559-4EC9D22BC1FF}"/>
          </ac:grpSpMkLst>
        </pc:grpChg>
        <pc:picChg chg="add mod">
          <ac:chgData name="nicolo tonolo" userId="77098f2a-d6c0-452d-b574-6701197ae7e1" providerId="ADAL" clId="{B8965260-6050-42BA-AE52-EE7DE7C8D4C5}" dt="2026-05-01T08:12:01.462" v="2578"/>
          <ac:picMkLst>
            <pc:docMk/>
            <pc:sldMk cId="2242275208" sldId="261"/>
            <ac:picMk id="2" creationId="{865DB197-4BB9-EC4C-7ED1-280F541F8222}"/>
          </ac:picMkLst>
        </pc:picChg>
        <pc:picChg chg="mod">
          <ac:chgData name="nicolo tonolo" userId="77098f2a-d6c0-452d-b574-6701197ae7e1" providerId="ADAL" clId="{B8965260-6050-42BA-AE52-EE7DE7C8D4C5}" dt="2026-04-20T10:09:12.975" v="438" actId="1035"/>
          <ac:picMkLst>
            <pc:docMk/>
            <pc:sldMk cId="2242275208" sldId="261"/>
            <ac:picMk id="15" creationId="{E38EF4B5-6C0E-77C6-DBB5-0202BA3062C2}"/>
          </ac:picMkLst>
        </pc:picChg>
        <pc:picChg chg="add del mod">
          <ac:chgData name="nicolo tonolo" userId="77098f2a-d6c0-452d-b574-6701197ae7e1" providerId="ADAL" clId="{B8965260-6050-42BA-AE52-EE7DE7C8D4C5}" dt="2026-04-20T10:10:00.345" v="466" actId="1076"/>
          <ac:picMkLst>
            <pc:docMk/>
            <pc:sldMk cId="2242275208" sldId="261"/>
            <ac:picMk id="21" creationId="{1EA9E5D0-753C-A165-E560-7E54D2645396}"/>
          </ac:picMkLst>
        </pc:picChg>
      </pc:sldChg>
      <pc:sldChg chg="addSp delSp modSp new mod ord modAnim">
        <pc:chgData name="nicolo tonolo" userId="77098f2a-d6c0-452d-b574-6701197ae7e1" providerId="ADAL" clId="{B8965260-6050-42BA-AE52-EE7DE7C8D4C5}" dt="2026-05-01T08:12:04.066" v="2579"/>
        <pc:sldMkLst>
          <pc:docMk/>
          <pc:sldMk cId="4218495789" sldId="263"/>
        </pc:sldMkLst>
        <pc:spChg chg="add mod">
          <ac:chgData name="nicolo tonolo" userId="77098f2a-d6c0-452d-b574-6701197ae7e1" providerId="ADAL" clId="{B8965260-6050-42BA-AE52-EE7DE7C8D4C5}" dt="2026-04-21T08:19:18.996" v="1746" actId="164"/>
          <ac:spMkLst>
            <pc:docMk/>
            <pc:sldMk cId="4218495789" sldId="263"/>
            <ac:spMk id="2" creationId="{64FC391F-A796-02BB-87C2-4C55A939B189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9" creationId="{31FF6C8A-B048-6CD0-A699-4CA3B9A68A9F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0" creationId="{AD4824AA-DE2B-B67B-0D40-BF136E1EE7E0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1" creationId="{E7215EEC-B3D3-93C2-B84F-453659D0DF70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2" creationId="{26D66F93-3AC5-93C6-94CC-FB49BDB1E8D8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6" creationId="{87590988-0478-D2CE-D38B-921A9B8D709F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7" creationId="{8B57B0B1-8C6A-E06B-438A-AAD37B60C8DE}"/>
          </ac:spMkLst>
        </pc:spChg>
        <pc:spChg chg="mod">
          <ac:chgData name="nicolo tonolo" userId="77098f2a-d6c0-452d-b574-6701197ae7e1" providerId="ADAL" clId="{B8965260-6050-42BA-AE52-EE7DE7C8D4C5}" dt="2026-04-21T08:17:05.861" v="1718" actId="1076"/>
          <ac:spMkLst>
            <pc:docMk/>
            <pc:sldMk cId="4218495789" sldId="263"/>
            <ac:spMk id="18" creationId="{FCA7EDA5-B0FA-482B-80B8-05603F46CC9E}"/>
          </ac:spMkLst>
        </pc:spChg>
        <pc:spChg chg="mod">
          <ac:chgData name="nicolo tonolo" userId="77098f2a-d6c0-452d-b574-6701197ae7e1" providerId="ADAL" clId="{B8965260-6050-42BA-AE52-EE7DE7C8D4C5}" dt="2026-04-21T08:18:29.012" v="1723" actId="1076"/>
          <ac:spMkLst>
            <pc:docMk/>
            <pc:sldMk cId="4218495789" sldId="263"/>
            <ac:spMk id="21" creationId="{1DB8F7D4-8F33-023D-E637-AED346B66D7C}"/>
          </ac:spMkLst>
        </pc:spChg>
        <pc:spChg chg="add mod">
          <ac:chgData name="nicolo tonolo" userId="77098f2a-d6c0-452d-b574-6701197ae7e1" providerId="ADAL" clId="{B8965260-6050-42BA-AE52-EE7DE7C8D4C5}" dt="2026-04-21T08:03:54.140" v="1336" actId="14100"/>
          <ac:spMkLst>
            <pc:docMk/>
            <pc:sldMk cId="4218495789" sldId="263"/>
            <ac:spMk id="22" creationId="{70E869BC-20D7-1EA5-F3E8-68F77005D7C2}"/>
          </ac:spMkLst>
        </pc:spChg>
        <pc:spChg chg="add mod">
          <ac:chgData name="nicolo tonolo" userId="77098f2a-d6c0-452d-b574-6701197ae7e1" providerId="ADAL" clId="{B8965260-6050-42BA-AE52-EE7DE7C8D4C5}" dt="2026-04-21T08:04:29.256" v="1341" actId="20577"/>
          <ac:spMkLst>
            <pc:docMk/>
            <pc:sldMk cId="4218495789" sldId="263"/>
            <ac:spMk id="23" creationId="{0847A1C1-534E-308E-D870-5022C3C061D3}"/>
          </ac:spMkLst>
        </pc:spChg>
        <pc:spChg chg="add mod">
          <ac:chgData name="nicolo tonolo" userId="77098f2a-d6c0-452d-b574-6701197ae7e1" providerId="ADAL" clId="{B8965260-6050-42BA-AE52-EE7DE7C8D4C5}" dt="2026-04-20T16:29:11.420" v="520"/>
          <ac:spMkLst>
            <pc:docMk/>
            <pc:sldMk cId="4218495789" sldId="263"/>
            <ac:spMk id="24" creationId="{E40A9329-F2BF-6BCB-C391-BD51E9C218B7}"/>
          </ac:spMkLst>
        </pc:spChg>
        <pc:spChg chg="add mod">
          <ac:chgData name="nicolo tonolo" userId="77098f2a-d6c0-452d-b574-6701197ae7e1" providerId="ADAL" clId="{B8965260-6050-42BA-AE52-EE7DE7C8D4C5}" dt="2026-04-21T08:05:27.229" v="1438" actId="255"/>
          <ac:spMkLst>
            <pc:docMk/>
            <pc:sldMk cId="4218495789" sldId="263"/>
            <ac:spMk id="25" creationId="{87535F6C-6F8D-2DA6-0C42-C67FBEE5E994}"/>
          </ac:spMkLst>
        </pc:spChg>
        <pc:spChg chg="mod">
          <ac:chgData name="nicolo tonolo" userId="77098f2a-d6c0-452d-b574-6701197ae7e1" providerId="ADAL" clId="{B8965260-6050-42BA-AE52-EE7DE7C8D4C5}" dt="2026-04-21T08:05:40.060" v="1439" actId="947"/>
          <ac:spMkLst>
            <pc:docMk/>
            <pc:sldMk cId="4218495789" sldId="263"/>
            <ac:spMk id="33" creationId="{CC6D98A4-70F3-E915-FB7E-C9A32616B3CD}"/>
          </ac:spMkLst>
        </pc:spChg>
        <pc:spChg chg="mod">
          <ac:chgData name="nicolo tonolo" userId="77098f2a-d6c0-452d-b574-6701197ae7e1" providerId="ADAL" clId="{B8965260-6050-42BA-AE52-EE7DE7C8D4C5}" dt="2026-04-20T16:37:48.649" v="546"/>
          <ac:spMkLst>
            <pc:docMk/>
            <pc:sldMk cId="4218495789" sldId="263"/>
            <ac:spMk id="35" creationId="{ABED8A03-6078-FD04-4F3B-4A6649625264}"/>
          </ac:spMkLst>
        </pc:spChg>
        <pc:spChg chg="mod">
          <ac:chgData name="nicolo tonolo" userId="77098f2a-d6c0-452d-b574-6701197ae7e1" providerId="ADAL" clId="{B8965260-6050-42BA-AE52-EE7DE7C8D4C5}" dt="2026-05-01T08:08:39.799" v="2554" actId="20577"/>
          <ac:spMkLst>
            <pc:docMk/>
            <pc:sldMk cId="4218495789" sldId="263"/>
            <ac:spMk id="36" creationId="{6BAC4565-2FDC-21CD-841D-DD2DEC67E203}"/>
          </ac:spMkLst>
        </pc:spChg>
        <pc:spChg chg="add mod">
          <ac:chgData name="nicolo tonolo" userId="77098f2a-d6c0-452d-b574-6701197ae7e1" providerId="ADAL" clId="{B8965260-6050-42BA-AE52-EE7DE7C8D4C5}" dt="2026-04-21T08:18:21.455" v="1722" actId="1076"/>
          <ac:spMkLst>
            <pc:docMk/>
            <pc:sldMk cId="4218495789" sldId="263"/>
            <ac:spMk id="43" creationId="{1B951436-5FCB-5485-8827-70FE04EBD59E}"/>
          </ac:spMkLst>
        </pc:spChg>
        <pc:spChg chg="add mod">
          <ac:chgData name="nicolo tonolo" userId="77098f2a-d6c0-452d-b574-6701197ae7e1" providerId="ADAL" clId="{B8965260-6050-42BA-AE52-EE7DE7C8D4C5}" dt="2026-04-21T08:19:18.996" v="1746" actId="164"/>
          <ac:spMkLst>
            <pc:docMk/>
            <pc:sldMk cId="4218495789" sldId="263"/>
            <ac:spMk id="48" creationId="{6A541C1C-201C-3561-DBB3-90CAC7AF75FC}"/>
          </ac:spMkLst>
        </pc:spChg>
        <pc:grpChg chg="mod">
          <ac:chgData name="nicolo tonolo" userId="77098f2a-d6c0-452d-b574-6701197ae7e1" providerId="ADAL" clId="{B8965260-6050-42BA-AE52-EE7DE7C8D4C5}" dt="2026-04-20T16:52:33.613" v="1318" actId="164"/>
          <ac:grpSpMkLst>
            <pc:docMk/>
            <pc:sldMk cId="4218495789" sldId="263"/>
            <ac:grpSpMk id="4" creationId="{1CEDC0F0-AA30-A931-718A-A5AFF58B25F1}"/>
          </ac:grpSpMkLst>
        </pc:grpChg>
        <pc:grpChg chg="add mod">
          <ac:chgData name="nicolo tonolo" userId="77098f2a-d6c0-452d-b574-6701197ae7e1" providerId="ADAL" clId="{B8965260-6050-42BA-AE52-EE7DE7C8D4C5}" dt="2026-04-20T16:37:48.649" v="546"/>
          <ac:grpSpMkLst>
            <pc:docMk/>
            <pc:sldMk cId="4218495789" sldId="263"/>
            <ac:grpSpMk id="32" creationId="{CCD1A29B-578C-B7F1-7D96-CE99D7A658B8}"/>
          </ac:grpSpMkLst>
        </pc:grpChg>
        <pc:grpChg chg="mod">
          <ac:chgData name="nicolo tonolo" userId="77098f2a-d6c0-452d-b574-6701197ae7e1" providerId="ADAL" clId="{B8965260-6050-42BA-AE52-EE7DE7C8D4C5}" dt="2026-04-20T16:37:48.649" v="546"/>
          <ac:grpSpMkLst>
            <pc:docMk/>
            <pc:sldMk cId="4218495789" sldId="263"/>
            <ac:grpSpMk id="34" creationId="{2532EE89-915C-6283-446E-6A181CEDC879}"/>
          </ac:grpSpMkLst>
        </pc:grpChg>
        <pc:grpChg chg="add mod">
          <ac:chgData name="nicolo tonolo" userId="77098f2a-d6c0-452d-b574-6701197ae7e1" providerId="ADAL" clId="{B8965260-6050-42BA-AE52-EE7DE7C8D4C5}" dt="2026-04-21T08:19:18.996" v="1746" actId="164"/>
          <ac:grpSpMkLst>
            <pc:docMk/>
            <pc:sldMk cId="4218495789" sldId="263"/>
            <ac:grpSpMk id="44" creationId="{93B448D2-885C-4E25-9875-4192370D935B}"/>
          </ac:grpSpMkLst>
        </pc:grpChg>
        <pc:grpChg chg="add mod">
          <ac:chgData name="nicolo tonolo" userId="77098f2a-d6c0-452d-b574-6701197ae7e1" providerId="ADAL" clId="{B8965260-6050-42BA-AE52-EE7DE7C8D4C5}" dt="2026-04-21T08:19:18.996" v="1746" actId="164"/>
          <ac:grpSpMkLst>
            <pc:docMk/>
            <pc:sldMk cId="4218495789" sldId="263"/>
            <ac:grpSpMk id="49" creationId="{DF2AB37C-010C-2A8A-757B-BDAB9AA3554E}"/>
          </ac:grpSpMkLst>
        </pc:grpChg>
        <pc:picChg chg="add mod">
          <ac:chgData name="nicolo tonolo" userId="77098f2a-d6c0-452d-b574-6701197ae7e1" providerId="ADAL" clId="{B8965260-6050-42BA-AE52-EE7DE7C8D4C5}" dt="2026-05-01T08:12:04.066" v="2579"/>
          <ac:picMkLst>
            <pc:docMk/>
            <pc:sldMk cId="4218495789" sldId="263"/>
            <ac:picMk id="3" creationId="{E4C175A3-08B1-6D95-89D3-F298A5F13B63}"/>
          </ac:picMkLst>
        </pc:picChg>
        <pc:picChg chg="mod">
          <ac:chgData name="nicolo tonolo" userId="77098f2a-d6c0-452d-b574-6701197ae7e1" providerId="ADAL" clId="{B8965260-6050-42BA-AE52-EE7DE7C8D4C5}" dt="2026-04-20T16:48:48.667" v="1300" actId="1076"/>
          <ac:picMkLst>
            <pc:docMk/>
            <pc:sldMk cId="4218495789" sldId="263"/>
            <ac:picMk id="6" creationId="{BDA1BAC9-D58E-45FD-672B-EF223E7DC1F5}"/>
          </ac:picMkLst>
        </pc:picChg>
        <pc:picChg chg="mod">
          <ac:chgData name="nicolo tonolo" userId="77098f2a-d6c0-452d-b574-6701197ae7e1" providerId="ADAL" clId="{B8965260-6050-42BA-AE52-EE7DE7C8D4C5}" dt="2026-04-20T16:48:48.667" v="1300" actId="1076"/>
          <ac:picMkLst>
            <pc:docMk/>
            <pc:sldMk cId="4218495789" sldId="263"/>
            <ac:picMk id="15" creationId="{6DE70640-27A2-0EC7-EF23-2785C567168F}"/>
          </ac:picMkLst>
        </pc:picChg>
        <pc:picChg chg="mod">
          <ac:chgData name="nicolo tonolo" userId="77098f2a-d6c0-452d-b574-6701197ae7e1" providerId="ADAL" clId="{B8965260-6050-42BA-AE52-EE7DE7C8D4C5}" dt="2026-04-20T16:52:33.613" v="1318" actId="164"/>
          <ac:picMkLst>
            <pc:docMk/>
            <pc:sldMk cId="4218495789" sldId="263"/>
            <ac:picMk id="26" creationId="{25F233AF-FC2F-6520-7E4B-4FB8DE645BED}"/>
          </ac:picMkLst>
        </pc:picChg>
        <pc:picChg chg="mod">
          <ac:chgData name="nicolo tonolo" userId="77098f2a-d6c0-452d-b574-6701197ae7e1" providerId="ADAL" clId="{B8965260-6050-42BA-AE52-EE7DE7C8D4C5}" dt="2026-04-20T16:52:33.613" v="1318" actId="164"/>
          <ac:picMkLst>
            <pc:docMk/>
            <pc:sldMk cId="4218495789" sldId="263"/>
            <ac:picMk id="27" creationId="{2A0AA539-0ABF-C454-4B0E-960F4BE07293}"/>
          </ac:picMkLst>
        </pc:picChg>
        <pc:picChg chg="mod">
          <ac:chgData name="nicolo tonolo" userId="77098f2a-d6c0-452d-b574-6701197ae7e1" providerId="ADAL" clId="{B8965260-6050-42BA-AE52-EE7DE7C8D4C5}" dt="2026-04-20T16:52:33.613" v="1318" actId="164"/>
          <ac:picMkLst>
            <pc:docMk/>
            <pc:sldMk cId="4218495789" sldId="263"/>
            <ac:picMk id="28" creationId="{B06A474F-6E4C-A94F-2F87-D019DF99C3E6}"/>
          </ac:picMkLst>
        </pc:picChg>
        <pc:picChg chg="mod">
          <ac:chgData name="nicolo tonolo" userId="77098f2a-d6c0-452d-b574-6701197ae7e1" providerId="ADAL" clId="{B8965260-6050-42BA-AE52-EE7DE7C8D4C5}" dt="2026-04-21T08:17:05.861" v="1718" actId="1076"/>
          <ac:picMkLst>
            <pc:docMk/>
            <pc:sldMk cId="4218495789" sldId="263"/>
            <ac:picMk id="29" creationId="{B2EBDB56-12F2-90A9-15CA-D6E21C0F5410}"/>
          </ac:picMkLst>
        </pc:picChg>
        <pc:picChg chg="mod">
          <ac:chgData name="nicolo tonolo" userId="77098f2a-d6c0-452d-b574-6701197ae7e1" providerId="ADAL" clId="{B8965260-6050-42BA-AE52-EE7DE7C8D4C5}" dt="2026-04-20T16:52:33.613" v="1318" actId="164"/>
          <ac:picMkLst>
            <pc:docMk/>
            <pc:sldMk cId="4218495789" sldId="263"/>
            <ac:picMk id="30" creationId="{151F6F8F-D0AB-4F65-6E4A-442A1C66A247}"/>
          </ac:picMkLst>
        </pc:picChg>
        <pc:picChg chg="mod">
          <ac:chgData name="nicolo tonolo" userId="77098f2a-d6c0-452d-b574-6701197ae7e1" providerId="ADAL" clId="{B8965260-6050-42BA-AE52-EE7DE7C8D4C5}" dt="2026-04-20T16:52:33.613" v="1318" actId="164"/>
          <ac:picMkLst>
            <pc:docMk/>
            <pc:sldMk cId="4218495789" sldId="263"/>
            <ac:picMk id="31" creationId="{A709E4B6-0063-8092-C5EE-D0C5031592FB}"/>
          </ac:picMkLst>
        </pc:picChg>
        <pc:picChg chg="mod">
          <ac:chgData name="nicolo tonolo" userId="77098f2a-d6c0-452d-b574-6701197ae7e1" providerId="ADAL" clId="{B8965260-6050-42BA-AE52-EE7DE7C8D4C5}" dt="2026-04-20T16:37:48.649" v="546"/>
          <ac:picMkLst>
            <pc:docMk/>
            <pc:sldMk cId="4218495789" sldId="263"/>
            <ac:picMk id="37" creationId="{2E5C37F3-E6F8-3F12-2B0E-489E07934E1C}"/>
          </ac:picMkLst>
        </pc:picChg>
        <pc:picChg chg="mod">
          <ac:chgData name="nicolo tonolo" userId="77098f2a-d6c0-452d-b574-6701197ae7e1" providerId="ADAL" clId="{B8965260-6050-42BA-AE52-EE7DE7C8D4C5}" dt="2026-04-20T16:37:48.649" v="546"/>
          <ac:picMkLst>
            <pc:docMk/>
            <pc:sldMk cId="4218495789" sldId="263"/>
            <ac:picMk id="38" creationId="{4CCE43E9-9538-37CE-2E82-94DD4D47CDF4}"/>
          </ac:picMkLst>
        </pc:picChg>
        <pc:picChg chg="mod">
          <ac:chgData name="nicolo tonolo" userId="77098f2a-d6c0-452d-b574-6701197ae7e1" providerId="ADAL" clId="{B8965260-6050-42BA-AE52-EE7DE7C8D4C5}" dt="2026-04-20T16:37:48.649" v="546"/>
          <ac:picMkLst>
            <pc:docMk/>
            <pc:sldMk cId="4218495789" sldId="263"/>
            <ac:picMk id="39" creationId="{1D4C4A13-F585-9CD7-F8C6-0BD420A4A4FA}"/>
          </ac:picMkLst>
        </pc:picChg>
        <pc:picChg chg="mod">
          <ac:chgData name="nicolo tonolo" userId="77098f2a-d6c0-452d-b574-6701197ae7e1" providerId="ADAL" clId="{B8965260-6050-42BA-AE52-EE7DE7C8D4C5}" dt="2026-04-20T16:37:48.649" v="546"/>
          <ac:picMkLst>
            <pc:docMk/>
            <pc:sldMk cId="4218495789" sldId="263"/>
            <ac:picMk id="40" creationId="{4A86328D-8BF8-94F1-7DB5-4096BCA0870C}"/>
          </ac:picMkLst>
        </pc:picChg>
        <pc:picChg chg="add mod">
          <ac:chgData name="nicolo tonolo" userId="77098f2a-d6c0-452d-b574-6701197ae7e1" providerId="ADAL" clId="{B8965260-6050-42BA-AE52-EE7DE7C8D4C5}" dt="2026-04-21T08:19:18.996" v="1746" actId="164"/>
          <ac:picMkLst>
            <pc:docMk/>
            <pc:sldMk cId="4218495789" sldId="263"/>
            <ac:picMk id="46" creationId="{DA752AFB-2569-9D4B-1D46-CA2570921A69}"/>
          </ac:picMkLst>
        </pc:picChg>
        <pc:picChg chg="add mod">
          <ac:chgData name="nicolo tonolo" userId="77098f2a-d6c0-452d-b574-6701197ae7e1" providerId="ADAL" clId="{B8965260-6050-42BA-AE52-EE7DE7C8D4C5}" dt="2026-04-21T08:19:18.996" v="1746" actId="164"/>
          <ac:picMkLst>
            <pc:docMk/>
            <pc:sldMk cId="4218495789" sldId="263"/>
            <ac:picMk id="47" creationId="{C8943A39-AEF1-4F6C-391B-B62C2F8C49C1}"/>
          </ac:picMkLst>
        </pc:picChg>
        <pc:cxnChg chg="mod">
          <ac:chgData name="nicolo tonolo" userId="77098f2a-d6c0-452d-b574-6701197ae7e1" providerId="ADAL" clId="{B8965260-6050-42BA-AE52-EE7DE7C8D4C5}" dt="2026-04-21T08:10:41.454" v="1645" actId="208"/>
          <ac:cxnSpMkLst>
            <pc:docMk/>
            <pc:sldMk cId="4218495789" sldId="263"/>
            <ac:cxnSpMk id="19" creationId="{03670CB4-4801-3661-E4C7-7C4E085E84AF}"/>
          </ac:cxnSpMkLst>
        </pc:cxnChg>
        <pc:cxnChg chg="mod">
          <ac:chgData name="nicolo tonolo" userId="77098f2a-d6c0-452d-b574-6701197ae7e1" providerId="ADAL" clId="{B8965260-6050-42BA-AE52-EE7DE7C8D4C5}" dt="2026-04-21T08:10:41.454" v="1645" actId="208"/>
          <ac:cxnSpMkLst>
            <pc:docMk/>
            <pc:sldMk cId="4218495789" sldId="263"/>
            <ac:cxnSpMk id="20" creationId="{AD30F2AD-C87F-0878-2F01-E1C484006F9B}"/>
          </ac:cxnSpMkLst>
        </pc:cxnChg>
        <pc:cxnChg chg="mod">
          <ac:chgData name="nicolo tonolo" userId="77098f2a-d6c0-452d-b574-6701197ae7e1" providerId="ADAL" clId="{B8965260-6050-42BA-AE52-EE7DE7C8D4C5}" dt="2026-04-20T16:37:48.649" v="546"/>
          <ac:cxnSpMkLst>
            <pc:docMk/>
            <pc:sldMk cId="4218495789" sldId="263"/>
            <ac:cxnSpMk id="42" creationId="{52FADEA4-F707-E92C-407E-BAE43B4F3D6E}"/>
          </ac:cxnSpMkLst>
        </pc:cxnChg>
      </pc:sldChg>
      <pc:sldChg chg="addSp delSp modSp new mod">
        <pc:chgData name="nicolo tonolo" userId="77098f2a-d6c0-452d-b574-6701197ae7e1" providerId="ADAL" clId="{B8965260-6050-42BA-AE52-EE7DE7C8D4C5}" dt="2026-05-01T08:12:09.075" v="2582"/>
        <pc:sldMkLst>
          <pc:docMk/>
          <pc:sldMk cId="3899733096" sldId="264"/>
        </pc:sldMkLst>
        <pc:spChg chg="mod">
          <ac:chgData name="nicolo tonolo" userId="77098f2a-d6c0-452d-b574-6701197ae7e1" providerId="ADAL" clId="{B8965260-6050-42BA-AE52-EE7DE7C8D4C5}" dt="2026-04-20T16:46:34.797" v="1224"/>
          <ac:spMkLst>
            <pc:docMk/>
            <pc:sldMk cId="3899733096" sldId="264"/>
            <ac:spMk id="7" creationId="{6128A9AA-6814-B741-A436-9821EA2517CD}"/>
          </ac:spMkLst>
        </pc:spChg>
        <pc:spChg chg="mod">
          <ac:chgData name="nicolo tonolo" userId="77098f2a-d6c0-452d-b574-6701197ae7e1" providerId="ADAL" clId="{B8965260-6050-42BA-AE52-EE7DE7C8D4C5}" dt="2026-04-20T16:37:57.144" v="549"/>
          <ac:spMkLst>
            <pc:docMk/>
            <pc:sldMk cId="3899733096" sldId="264"/>
            <ac:spMk id="9" creationId="{0347ED1B-F776-757D-16E8-22EA0AAF1852}"/>
          </ac:spMkLst>
        </pc:spChg>
        <pc:spChg chg="mod">
          <ac:chgData name="nicolo tonolo" userId="77098f2a-d6c0-452d-b574-6701197ae7e1" providerId="ADAL" clId="{B8965260-6050-42BA-AE52-EE7DE7C8D4C5}" dt="2026-05-01T08:08:59.328" v="2560" actId="20577"/>
          <ac:spMkLst>
            <pc:docMk/>
            <pc:sldMk cId="3899733096" sldId="264"/>
            <ac:spMk id="10" creationId="{BE177B07-121F-47EA-5535-E9BFF33B8690}"/>
          </ac:spMkLst>
        </pc:spChg>
        <pc:spChg chg="add mod">
          <ac:chgData name="nicolo tonolo" userId="77098f2a-d6c0-452d-b574-6701197ae7e1" providerId="ADAL" clId="{B8965260-6050-42BA-AE52-EE7DE7C8D4C5}" dt="2026-04-20T16:44:31.760" v="1199"/>
          <ac:spMkLst>
            <pc:docMk/>
            <pc:sldMk cId="3899733096" sldId="264"/>
            <ac:spMk id="17" creationId="{6281CE58-9041-7C26-D328-F423FA03343A}"/>
          </ac:spMkLst>
        </pc:spChg>
        <pc:grpChg chg="add mod">
          <ac:chgData name="nicolo tonolo" userId="77098f2a-d6c0-452d-b574-6701197ae7e1" providerId="ADAL" clId="{B8965260-6050-42BA-AE52-EE7DE7C8D4C5}" dt="2026-04-20T16:37:57.144" v="549"/>
          <ac:grpSpMkLst>
            <pc:docMk/>
            <pc:sldMk cId="3899733096" sldId="264"/>
            <ac:grpSpMk id="6" creationId="{76737234-B99E-E785-42F2-547017819770}"/>
          </ac:grpSpMkLst>
        </pc:grpChg>
        <pc:grpChg chg="mod">
          <ac:chgData name="nicolo tonolo" userId="77098f2a-d6c0-452d-b574-6701197ae7e1" providerId="ADAL" clId="{B8965260-6050-42BA-AE52-EE7DE7C8D4C5}" dt="2026-04-20T16:37:57.144" v="549"/>
          <ac:grpSpMkLst>
            <pc:docMk/>
            <pc:sldMk cId="3899733096" sldId="264"/>
            <ac:grpSpMk id="8" creationId="{330CE19D-F4BB-1CFF-E888-1843F03666B9}"/>
          </ac:grpSpMkLst>
        </pc:grpChg>
        <pc:picChg chg="add mod">
          <ac:chgData name="nicolo tonolo" userId="77098f2a-d6c0-452d-b574-6701197ae7e1" providerId="ADAL" clId="{B8965260-6050-42BA-AE52-EE7DE7C8D4C5}" dt="2026-05-01T08:12:09.075" v="2582"/>
          <ac:picMkLst>
            <pc:docMk/>
            <pc:sldMk cId="3899733096" sldId="264"/>
            <ac:picMk id="2" creationId="{CC3A2269-6C0E-DBBF-57AF-9588B7BDAA8F}"/>
          </ac:picMkLst>
        </pc:picChg>
        <pc:picChg chg="mod">
          <ac:chgData name="nicolo tonolo" userId="77098f2a-d6c0-452d-b574-6701197ae7e1" providerId="ADAL" clId="{B8965260-6050-42BA-AE52-EE7DE7C8D4C5}" dt="2026-04-20T16:37:57.144" v="549"/>
          <ac:picMkLst>
            <pc:docMk/>
            <pc:sldMk cId="3899733096" sldId="264"/>
            <ac:picMk id="11" creationId="{9A2BF2A9-1B38-E80C-8E3F-A0CEBF2AB6F3}"/>
          </ac:picMkLst>
        </pc:picChg>
        <pc:picChg chg="mod">
          <ac:chgData name="nicolo tonolo" userId="77098f2a-d6c0-452d-b574-6701197ae7e1" providerId="ADAL" clId="{B8965260-6050-42BA-AE52-EE7DE7C8D4C5}" dt="2026-04-20T16:37:57.144" v="549"/>
          <ac:picMkLst>
            <pc:docMk/>
            <pc:sldMk cId="3899733096" sldId="264"/>
            <ac:picMk id="12" creationId="{C215DB12-4CA7-5A00-843C-3A8D6A7A0505}"/>
          </ac:picMkLst>
        </pc:picChg>
        <pc:picChg chg="mod">
          <ac:chgData name="nicolo tonolo" userId="77098f2a-d6c0-452d-b574-6701197ae7e1" providerId="ADAL" clId="{B8965260-6050-42BA-AE52-EE7DE7C8D4C5}" dt="2026-04-20T16:37:57.144" v="549"/>
          <ac:picMkLst>
            <pc:docMk/>
            <pc:sldMk cId="3899733096" sldId="264"/>
            <ac:picMk id="13" creationId="{65C71D4C-1618-E20F-209A-40B6ACC269C0}"/>
          </ac:picMkLst>
        </pc:picChg>
        <pc:picChg chg="mod">
          <ac:chgData name="nicolo tonolo" userId="77098f2a-d6c0-452d-b574-6701197ae7e1" providerId="ADAL" clId="{B8965260-6050-42BA-AE52-EE7DE7C8D4C5}" dt="2026-04-20T16:37:57.144" v="549"/>
          <ac:picMkLst>
            <pc:docMk/>
            <pc:sldMk cId="3899733096" sldId="264"/>
            <ac:picMk id="14" creationId="{194EBD4E-CA68-1986-ED27-25684E0446ED}"/>
          </ac:picMkLst>
        </pc:picChg>
        <pc:picChg chg="add mod">
          <ac:chgData name="nicolo tonolo" userId="77098f2a-d6c0-452d-b574-6701197ae7e1" providerId="ADAL" clId="{B8965260-6050-42BA-AE52-EE7DE7C8D4C5}" dt="2026-04-20T16:44:44.941" v="1201"/>
          <ac:picMkLst>
            <pc:docMk/>
            <pc:sldMk cId="3899733096" sldId="264"/>
            <ac:picMk id="18" creationId="{769EAABE-890C-013F-D751-6A0DE40D55F2}"/>
          </ac:picMkLst>
        </pc:picChg>
        <pc:cxnChg chg="mod">
          <ac:chgData name="nicolo tonolo" userId="77098f2a-d6c0-452d-b574-6701197ae7e1" providerId="ADAL" clId="{B8965260-6050-42BA-AE52-EE7DE7C8D4C5}" dt="2026-04-20T16:37:57.144" v="549"/>
          <ac:cxnSpMkLst>
            <pc:docMk/>
            <pc:sldMk cId="3899733096" sldId="264"/>
            <ac:cxnSpMk id="16" creationId="{7AED7773-9757-64C8-F334-C44F4683F32A}"/>
          </ac:cxnSpMkLst>
        </pc:cxnChg>
      </pc:sldChg>
      <pc:sldChg chg="addSp delSp modSp new mod">
        <pc:chgData name="nicolo tonolo" userId="77098f2a-d6c0-452d-b574-6701197ae7e1" providerId="ADAL" clId="{B8965260-6050-42BA-AE52-EE7DE7C8D4C5}" dt="2026-05-01T08:12:11.636" v="2583"/>
        <pc:sldMkLst>
          <pc:docMk/>
          <pc:sldMk cId="617272912" sldId="265"/>
        </pc:sldMkLst>
        <pc:spChg chg="mod">
          <ac:chgData name="nicolo tonolo" userId="77098f2a-d6c0-452d-b574-6701197ae7e1" providerId="ADAL" clId="{B8965260-6050-42BA-AE52-EE7DE7C8D4C5}" dt="2026-04-20T16:46:27.286" v="1223" actId="20577"/>
          <ac:spMkLst>
            <pc:docMk/>
            <pc:sldMk cId="617272912" sldId="265"/>
            <ac:spMk id="11" creationId="{FD5BDD23-4021-9CF7-8F86-4F652419A425}"/>
          </ac:spMkLst>
        </pc:spChg>
        <pc:spChg chg="mod">
          <ac:chgData name="nicolo tonolo" userId="77098f2a-d6c0-452d-b574-6701197ae7e1" providerId="ADAL" clId="{B8965260-6050-42BA-AE52-EE7DE7C8D4C5}" dt="2026-04-20T16:37:59.449" v="550"/>
          <ac:spMkLst>
            <pc:docMk/>
            <pc:sldMk cId="617272912" sldId="265"/>
            <ac:spMk id="13" creationId="{88C775B4-104C-54D1-BFCF-1B326CF13024}"/>
          </ac:spMkLst>
        </pc:spChg>
        <pc:spChg chg="mod">
          <ac:chgData name="nicolo tonolo" userId="77098f2a-d6c0-452d-b574-6701197ae7e1" providerId="ADAL" clId="{B8965260-6050-42BA-AE52-EE7DE7C8D4C5}" dt="2026-05-01T08:09:04.306" v="2562" actId="20577"/>
          <ac:spMkLst>
            <pc:docMk/>
            <pc:sldMk cId="617272912" sldId="265"/>
            <ac:spMk id="14" creationId="{87C5ADF0-6BC9-7A07-D7C4-B6CCDF8561ED}"/>
          </ac:spMkLst>
        </pc:spChg>
        <pc:spChg chg="mod">
          <ac:chgData name="nicolo tonolo" userId="77098f2a-d6c0-452d-b574-6701197ae7e1" providerId="ADAL" clId="{B8965260-6050-42BA-AE52-EE7DE7C8D4C5}" dt="2026-04-20T16:46:06.160" v="1206"/>
          <ac:spMkLst>
            <pc:docMk/>
            <pc:sldMk cId="617272912" sldId="265"/>
            <ac:spMk id="343" creationId="{BA9FEFC0-47D2-07EA-BC23-664958771C05}"/>
          </ac:spMkLst>
        </pc:spChg>
        <pc:spChg chg="mod">
          <ac:chgData name="nicolo tonolo" userId="77098f2a-d6c0-452d-b574-6701197ae7e1" providerId="ADAL" clId="{B8965260-6050-42BA-AE52-EE7DE7C8D4C5}" dt="2026-04-20T16:46:06.160" v="1206"/>
          <ac:spMkLst>
            <pc:docMk/>
            <pc:sldMk cId="617272912" sldId="265"/>
            <ac:spMk id="344" creationId="{1F1CB67C-0BDA-B9B8-1045-7CC8A85E208C}"/>
          </ac:spMkLst>
        </pc:spChg>
        <pc:grpChg chg="add mod">
          <ac:chgData name="nicolo tonolo" userId="77098f2a-d6c0-452d-b574-6701197ae7e1" providerId="ADAL" clId="{B8965260-6050-42BA-AE52-EE7DE7C8D4C5}" dt="2026-04-20T16:37:59.449" v="550"/>
          <ac:grpSpMkLst>
            <pc:docMk/>
            <pc:sldMk cId="617272912" sldId="265"/>
            <ac:grpSpMk id="10" creationId="{B2ED5569-70D9-CE2D-5FD4-0FA17C358E09}"/>
          </ac:grpSpMkLst>
        </pc:grpChg>
        <pc:grpChg chg="mod">
          <ac:chgData name="nicolo tonolo" userId="77098f2a-d6c0-452d-b574-6701197ae7e1" providerId="ADAL" clId="{B8965260-6050-42BA-AE52-EE7DE7C8D4C5}" dt="2026-04-20T16:37:59.449" v="550"/>
          <ac:grpSpMkLst>
            <pc:docMk/>
            <pc:sldMk cId="617272912" sldId="265"/>
            <ac:grpSpMk id="12" creationId="{88F903F1-E2B8-973E-4327-82AFB55FE245}"/>
          </ac:grpSpMkLst>
        </pc:grpChg>
        <pc:grpChg chg="add mod">
          <ac:chgData name="nicolo tonolo" userId="77098f2a-d6c0-452d-b574-6701197ae7e1" providerId="ADAL" clId="{B8965260-6050-42BA-AE52-EE7DE7C8D4C5}" dt="2026-04-20T16:46:06.160" v="1206"/>
          <ac:grpSpMkLst>
            <pc:docMk/>
            <pc:sldMk cId="617272912" sldId="265"/>
            <ac:grpSpMk id="342" creationId="{8A87C78B-48F8-A3BD-5414-94F6A33544CE}"/>
          </ac:grpSpMkLst>
        </pc:grpChg>
        <pc:picChg chg="add mod">
          <ac:chgData name="nicolo tonolo" userId="77098f2a-d6c0-452d-b574-6701197ae7e1" providerId="ADAL" clId="{B8965260-6050-42BA-AE52-EE7DE7C8D4C5}" dt="2026-05-01T08:12:11.636" v="2583"/>
          <ac:picMkLst>
            <pc:docMk/>
            <pc:sldMk cId="617272912" sldId="265"/>
            <ac:picMk id="2" creationId="{4441D636-7F35-552B-30E9-B970B7BAE4AA}"/>
          </ac:picMkLst>
        </pc:picChg>
        <pc:picChg chg="mod">
          <ac:chgData name="nicolo tonolo" userId="77098f2a-d6c0-452d-b574-6701197ae7e1" providerId="ADAL" clId="{B8965260-6050-42BA-AE52-EE7DE7C8D4C5}" dt="2026-04-20T16:37:59.449" v="550"/>
          <ac:picMkLst>
            <pc:docMk/>
            <pc:sldMk cId="617272912" sldId="265"/>
            <ac:picMk id="15" creationId="{BD4F3B41-9C87-88F4-4F59-764AC8EFB711}"/>
          </ac:picMkLst>
        </pc:picChg>
        <pc:picChg chg="mod">
          <ac:chgData name="nicolo tonolo" userId="77098f2a-d6c0-452d-b574-6701197ae7e1" providerId="ADAL" clId="{B8965260-6050-42BA-AE52-EE7DE7C8D4C5}" dt="2026-04-20T16:37:59.449" v="550"/>
          <ac:picMkLst>
            <pc:docMk/>
            <pc:sldMk cId="617272912" sldId="265"/>
            <ac:picMk id="16" creationId="{7A4D72E5-A9BB-C6F5-B475-C8C9BBF3A2BA}"/>
          </ac:picMkLst>
        </pc:picChg>
        <pc:picChg chg="mod">
          <ac:chgData name="nicolo tonolo" userId="77098f2a-d6c0-452d-b574-6701197ae7e1" providerId="ADAL" clId="{B8965260-6050-42BA-AE52-EE7DE7C8D4C5}" dt="2026-04-20T16:37:59.449" v="550"/>
          <ac:picMkLst>
            <pc:docMk/>
            <pc:sldMk cId="617272912" sldId="265"/>
            <ac:picMk id="17" creationId="{DF8DC581-904A-AEA4-7E9E-7CA1D454FC7B}"/>
          </ac:picMkLst>
        </pc:picChg>
        <pc:picChg chg="mod">
          <ac:chgData name="nicolo tonolo" userId="77098f2a-d6c0-452d-b574-6701197ae7e1" providerId="ADAL" clId="{B8965260-6050-42BA-AE52-EE7DE7C8D4C5}" dt="2026-04-20T16:37:59.449" v="550"/>
          <ac:picMkLst>
            <pc:docMk/>
            <pc:sldMk cId="617272912" sldId="265"/>
            <ac:picMk id="18" creationId="{B2CF9EE6-84D6-2498-1AD6-6516D88FB93B}"/>
          </ac:picMkLst>
        </pc:picChg>
        <pc:picChg chg="add mod">
          <ac:chgData name="nicolo tonolo" userId="77098f2a-d6c0-452d-b574-6701197ae7e1" providerId="ADAL" clId="{B8965260-6050-42BA-AE52-EE7DE7C8D4C5}" dt="2026-04-20T16:46:06.160" v="1206"/>
          <ac:picMkLst>
            <pc:docMk/>
            <pc:sldMk cId="617272912" sldId="265"/>
            <ac:picMk id="341" creationId="{753E7513-7C86-B569-AB81-6CCD6E222658}"/>
          </ac:picMkLst>
        </pc:picChg>
        <pc:picChg chg="add mod">
          <ac:chgData name="nicolo tonolo" userId="77098f2a-d6c0-452d-b574-6701197ae7e1" providerId="ADAL" clId="{B8965260-6050-42BA-AE52-EE7DE7C8D4C5}" dt="2026-04-20T16:46:06.160" v="1206"/>
          <ac:picMkLst>
            <pc:docMk/>
            <pc:sldMk cId="617272912" sldId="265"/>
            <ac:picMk id="346" creationId="{510668B9-A807-F758-5A40-E21A8CCF5300}"/>
          </ac:picMkLst>
        </pc:picChg>
        <pc:cxnChg chg="mod">
          <ac:chgData name="nicolo tonolo" userId="77098f2a-d6c0-452d-b574-6701197ae7e1" providerId="ADAL" clId="{B8965260-6050-42BA-AE52-EE7DE7C8D4C5}" dt="2026-04-20T16:37:59.449" v="550"/>
          <ac:cxnSpMkLst>
            <pc:docMk/>
            <pc:sldMk cId="617272912" sldId="265"/>
            <ac:cxnSpMk id="19" creationId="{E0F44F45-ECB6-D24A-F76C-7986B3CA5BA0}"/>
          </ac:cxnSpMkLst>
        </pc:cxnChg>
      </pc:sldChg>
      <pc:sldChg chg="addSp delSp modSp new mod modAnim">
        <pc:chgData name="nicolo tonolo" userId="77098f2a-d6c0-452d-b574-6701197ae7e1" providerId="ADAL" clId="{B8965260-6050-42BA-AE52-EE7DE7C8D4C5}" dt="2026-05-01T08:12:13.018" v="2584"/>
        <pc:sldMkLst>
          <pc:docMk/>
          <pc:sldMk cId="2356284760" sldId="266"/>
        </pc:sldMkLst>
        <pc:spChg chg="mod topLvl">
          <ac:chgData name="nicolo tonolo" userId="77098f2a-d6c0-452d-b574-6701197ae7e1" providerId="ADAL" clId="{B8965260-6050-42BA-AE52-EE7DE7C8D4C5}" dt="2026-04-21T12:50:33.210" v="2357" actId="20577"/>
          <ac:spMkLst>
            <pc:docMk/>
            <pc:sldMk cId="2356284760" sldId="266"/>
            <ac:spMk id="16" creationId="{C0B9F827-1D29-433B-6D73-D9693445B4C7}"/>
          </ac:spMkLst>
        </pc:spChg>
        <pc:spChg chg="mod topLvl">
          <ac:chgData name="nicolo tonolo" userId="77098f2a-d6c0-452d-b574-6701197ae7e1" providerId="ADAL" clId="{B8965260-6050-42BA-AE52-EE7DE7C8D4C5}" dt="2026-04-21T08:38:59.010" v="1848" actId="1076"/>
          <ac:spMkLst>
            <pc:docMk/>
            <pc:sldMk cId="2356284760" sldId="266"/>
            <ac:spMk id="31" creationId="{B4476EDD-222A-BC20-C77B-6E3E3D8F7737}"/>
          </ac:spMkLst>
        </pc:spChg>
        <pc:spChg chg="mod">
          <ac:chgData name="nicolo tonolo" userId="77098f2a-d6c0-452d-b574-6701197ae7e1" providerId="ADAL" clId="{B8965260-6050-42BA-AE52-EE7DE7C8D4C5}" dt="2026-04-21T12:50:22.010" v="2355" actId="207"/>
          <ac:spMkLst>
            <pc:docMk/>
            <pc:sldMk cId="2356284760" sldId="266"/>
            <ac:spMk id="33" creationId="{06766B9B-F5DD-E0C1-33D3-A53FFDCDD0BD}"/>
          </ac:spMkLst>
        </pc:spChg>
        <pc:spChg chg="add mod">
          <ac:chgData name="nicolo tonolo" userId="77098f2a-d6c0-452d-b574-6701197ae7e1" providerId="ADAL" clId="{B8965260-6050-42BA-AE52-EE7DE7C8D4C5}" dt="2026-04-20T16:31:50.928" v="535"/>
          <ac:spMkLst>
            <pc:docMk/>
            <pc:sldMk cId="2356284760" sldId="266"/>
            <ac:spMk id="34" creationId="{1E22F3DA-8CA3-76F1-9F08-0AAA4851E42B}"/>
          </ac:spMkLst>
        </pc:spChg>
        <pc:spChg chg="add mod">
          <ac:chgData name="nicolo tonolo" userId="77098f2a-d6c0-452d-b574-6701197ae7e1" providerId="ADAL" clId="{B8965260-6050-42BA-AE52-EE7DE7C8D4C5}" dt="2026-04-21T12:50:11.069" v="2354" actId="208"/>
          <ac:spMkLst>
            <pc:docMk/>
            <pc:sldMk cId="2356284760" sldId="266"/>
            <ac:spMk id="35" creationId="{39BF576B-EA54-3C4D-4025-D900F2390C18}"/>
          </ac:spMkLst>
        </pc:spChg>
        <pc:spChg chg="add mod">
          <ac:chgData name="nicolo tonolo" userId="77098f2a-d6c0-452d-b574-6701197ae7e1" providerId="ADAL" clId="{B8965260-6050-42BA-AE52-EE7DE7C8D4C5}" dt="2026-04-21T12:50:11.069" v="2354" actId="208"/>
          <ac:spMkLst>
            <pc:docMk/>
            <pc:sldMk cId="2356284760" sldId="266"/>
            <ac:spMk id="36" creationId="{88BED5F3-F0C5-88BF-D529-F3BA905B0794}"/>
          </ac:spMkLst>
        </pc:spChg>
        <pc:spChg chg="add mod">
          <ac:chgData name="nicolo tonolo" userId="77098f2a-d6c0-452d-b574-6701197ae7e1" providerId="ADAL" clId="{B8965260-6050-42BA-AE52-EE7DE7C8D4C5}" dt="2026-04-21T12:50:11.069" v="2354" actId="208"/>
          <ac:spMkLst>
            <pc:docMk/>
            <pc:sldMk cId="2356284760" sldId="266"/>
            <ac:spMk id="37" creationId="{FCF89257-DB39-C225-5E75-2CF9513241F2}"/>
          </ac:spMkLst>
        </pc:spChg>
        <pc:spChg chg="mod">
          <ac:chgData name="nicolo tonolo" userId="77098f2a-d6c0-452d-b574-6701197ae7e1" providerId="ADAL" clId="{B8965260-6050-42BA-AE52-EE7DE7C8D4C5}" dt="2026-04-21T08:26:06.310" v="1820" actId="1076"/>
          <ac:spMkLst>
            <pc:docMk/>
            <pc:sldMk cId="2356284760" sldId="266"/>
            <ac:spMk id="39" creationId="{AC9AD213-08D9-0DE1-1334-A25CD646C57A}"/>
          </ac:spMkLst>
        </pc:spChg>
        <pc:spChg chg="mod">
          <ac:chgData name="nicolo tonolo" userId="77098f2a-d6c0-452d-b574-6701197ae7e1" providerId="ADAL" clId="{B8965260-6050-42BA-AE52-EE7DE7C8D4C5}" dt="2026-04-21T08:26:06.310" v="1820" actId="1076"/>
          <ac:spMkLst>
            <pc:docMk/>
            <pc:sldMk cId="2356284760" sldId="266"/>
            <ac:spMk id="41" creationId="{C874C81D-B67D-5079-16CD-26B530261457}"/>
          </ac:spMkLst>
        </pc:spChg>
        <pc:spChg chg="mod">
          <ac:chgData name="nicolo tonolo" userId="77098f2a-d6c0-452d-b574-6701197ae7e1" providerId="ADAL" clId="{B8965260-6050-42BA-AE52-EE7DE7C8D4C5}" dt="2026-05-01T08:09:09.888" v="2564" actId="20577"/>
          <ac:spMkLst>
            <pc:docMk/>
            <pc:sldMk cId="2356284760" sldId="266"/>
            <ac:spMk id="42" creationId="{9F5B84EB-F836-3BA5-0B85-E661C52FD9A1}"/>
          </ac:spMkLst>
        </pc:spChg>
        <pc:spChg chg="add mod">
          <ac:chgData name="nicolo tonolo" userId="77098f2a-d6c0-452d-b574-6701197ae7e1" providerId="ADAL" clId="{B8965260-6050-42BA-AE52-EE7DE7C8D4C5}" dt="2026-04-21T08:41:54.690" v="1914" actId="1035"/>
          <ac:spMkLst>
            <pc:docMk/>
            <pc:sldMk cId="2356284760" sldId="266"/>
            <ac:spMk id="59" creationId="{189ACEFE-AD62-34F9-B658-5B73A60B2659}"/>
          </ac:spMkLst>
        </pc:spChg>
        <pc:grpChg chg="add mod">
          <ac:chgData name="nicolo tonolo" userId="77098f2a-d6c0-452d-b574-6701197ae7e1" providerId="ADAL" clId="{B8965260-6050-42BA-AE52-EE7DE7C8D4C5}" dt="2026-04-21T08:26:06.310" v="1820" actId="1076"/>
          <ac:grpSpMkLst>
            <pc:docMk/>
            <pc:sldMk cId="2356284760" sldId="266"/>
            <ac:grpSpMk id="38" creationId="{F1B47F3A-8A1B-BBCB-AF92-B838EB70CEE6}"/>
          </ac:grpSpMkLst>
        </pc:grpChg>
        <pc:grpChg chg="mod">
          <ac:chgData name="nicolo tonolo" userId="77098f2a-d6c0-452d-b574-6701197ae7e1" providerId="ADAL" clId="{B8965260-6050-42BA-AE52-EE7DE7C8D4C5}" dt="2026-04-21T08:26:06.310" v="1820" actId="1076"/>
          <ac:grpSpMkLst>
            <pc:docMk/>
            <pc:sldMk cId="2356284760" sldId="266"/>
            <ac:grpSpMk id="40" creationId="{64E241FF-429F-10FB-5E5D-271072540CA6}"/>
          </ac:grpSpMkLst>
        </pc:grpChg>
        <pc:picChg chg="add mod">
          <ac:chgData name="nicolo tonolo" userId="77098f2a-d6c0-452d-b574-6701197ae7e1" providerId="ADAL" clId="{B8965260-6050-42BA-AE52-EE7DE7C8D4C5}" dt="2026-05-01T08:12:13.018" v="2584"/>
          <ac:picMkLst>
            <pc:docMk/>
            <pc:sldMk cId="2356284760" sldId="266"/>
            <ac:picMk id="2" creationId="{4FD50FF8-C08E-C177-E3DB-01B94D2FE9B5}"/>
          </ac:picMkLst>
        </pc:picChg>
        <pc:picChg chg="mod">
          <ac:chgData name="nicolo tonolo" userId="77098f2a-d6c0-452d-b574-6701197ae7e1" providerId="ADAL" clId="{B8965260-6050-42BA-AE52-EE7DE7C8D4C5}" dt="2026-04-21T08:26:06.310" v="1820" actId="1076"/>
          <ac:picMkLst>
            <pc:docMk/>
            <pc:sldMk cId="2356284760" sldId="266"/>
            <ac:picMk id="43" creationId="{26166203-017E-CFE6-8B17-85F7FE3CFBAE}"/>
          </ac:picMkLst>
        </pc:picChg>
        <pc:picChg chg="mod">
          <ac:chgData name="nicolo tonolo" userId="77098f2a-d6c0-452d-b574-6701197ae7e1" providerId="ADAL" clId="{B8965260-6050-42BA-AE52-EE7DE7C8D4C5}" dt="2026-04-21T08:26:06.310" v="1820" actId="1076"/>
          <ac:picMkLst>
            <pc:docMk/>
            <pc:sldMk cId="2356284760" sldId="266"/>
            <ac:picMk id="44" creationId="{866BF3FA-2B5E-674C-DB50-1908557B95F7}"/>
          </ac:picMkLst>
        </pc:picChg>
        <pc:picChg chg="mod">
          <ac:chgData name="nicolo tonolo" userId="77098f2a-d6c0-452d-b574-6701197ae7e1" providerId="ADAL" clId="{B8965260-6050-42BA-AE52-EE7DE7C8D4C5}" dt="2026-04-21T08:26:06.310" v="1820" actId="1076"/>
          <ac:picMkLst>
            <pc:docMk/>
            <pc:sldMk cId="2356284760" sldId="266"/>
            <ac:picMk id="45" creationId="{4C99D956-4D73-655A-0F78-13E6383B2D03}"/>
          </ac:picMkLst>
        </pc:picChg>
        <pc:picChg chg="mod">
          <ac:chgData name="nicolo tonolo" userId="77098f2a-d6c0-452d-b574-6701197ae7e1" providerId="ADAL" clId="{B8965260-6050-42BA-AE52-EE7DE7C8D4C5}" dt="2026-04-21T08:26:06.310" v="1820" actId="1076"/>
          <ac:picMkLst>
            <pc:docMk/>
            <pc:sldMk cId="2356284760" sldId="266"/>
            <ac:picMk id="46" creationId="{1C597A6F-0169-94D3-684B-84E4404A6FAB}"/>
          </ac:picMkLst>
        </pc:picChg>
        <pc:picChg chg="add mod ord">
          <ac:chgData name="nicolo tonolo" userId="77098f2a-d6c0-452d-b574-6701197ae7e1" providerId="ADAL" clId="{B8965260-6050-42BA-AE52-EE7DE7C8D4C5}" dt="2026-04-21T08:40:17.918" v="1865" actId="1076"/>
          <ac:picMkLst>
            <pc:docMk/>
            <pc:sldMk cId="2356284760" sldId="266"/>
            <ac:picMk id="49" creationId="{638E66F3-6E33-2A0D-C6E1-AE63725AB2EB}"/>
          </ac:picMkLst>
        </pc:picChg>
        <pc:picChg chg="add mod">
          <ac:chgData name="nicolo tonolo" userId="77098f2a-d6c0-452d-b574-6701197ae7e1" providerId="ADAL" clId="{B8965260-6050-42BA-AE52-EE7DE7C8D4C5}" dt="2026-04-21T08:40:05.270" v="1861" actId="1076"/>
          <ac:picMkLst>
            <pc:docMk/>
            <pc:sldMk cId="2356284760" sldId="266"/>
            <ac:picMk id="55" creationId="{AB6274B4-DD94-074D-5458-45A79D91C958}"/>
          </ac:picMkLst>
        </pc:picChg>
        <pc:picChg chg="add mod">
          <ac:chgData name="nicolo tonolo" userId="77098f2a-d6c0-452d-b574-6701197ae7e1" providerId="ADAL" clId="{B8965260-6050-42BA-AE52-EE7DE7C8D4C5}" dt="2026-04-21T08:40:11.611" v="1862" actId="1076"/>
          <ac:picMkLst>
            <pc:docMk/>
            <pc:sldMk cId="2356284760" sldId="266"/>
            <ac:picMk id="56" creationId="{5F986F18-ED19-6F26-1DE9-DA444A369484}"/>
          </ac:picMkLst>
        </pc:picChg>
        <pc:picChg chg="add mod">
          <ac:chgData name="nicolo tonolo" userId="77098f2a-d6c0-452d-b574-6701197ae7e1" providerId="ADAL" clId="{B8965260-6050-42BA-AE52-EE7DE7C8D4C5}" dt="2026-04-21T08:40:21.878" v="1866" actId="1076"/>
          <ac:picMkLst>
            <pc:docMk/>
            <pc:sldMk cId="2356284760" sldId="266"/>
            <ac:picMk id="57" creationId="{86889A7E-3BB3-4836-8965-110FD027FF43}"/>
          </ac:picMkLst>
        </pc:picChg>
        <pc:picChg chg="add mod">
          <ac:chgData name="nicolo tonolo" userId="77098f2a-d6c0-452d-b574-6701197ae7e1" providerId="ADAL" clId="{B8965260-6050-42BA-AE52-EE7DE7C8D4C5}" dt="2026-04-21T08:40:27.262" v="1867" actId="1076"/>
          <ac:picMkLst>
            <pc:docMk/>
            <pc:sldMk cId="2356284760" sldId="266"/>
            <ac:picMk id="58" creationId="{03C24D27-AD94-A19B-E050-98A1E7B5E568}"/>
          </ac:picMkLst>
        </pc:picChg>
        <pc:cxnChg chg="mod">
          <ac:chgData name="nicolo tonolo" userId="77098f2a-d6c0-452d-b574-6701197ae7e1" providerId="ADAL" clId="{B8965260-6050-42BA-AE52-EE7DE7C8D4C5}" dt="2026-04-21T08:38:26.028" v="1838" actId="208"/>
          <ac:cxnSpMkLst>
            <pc:docMk/>
            <pc:sldMk cId="2356284760" sldId="266"/>
            <ac:cxnSpMk id="13" creationId="{D195D1C1-4B18-6408-620C-69954E88A1ED}"/>
          </ac:cxnSpMkLst>
        </pc:cxnChg>
        <pc:cxnChg chg="mod">
          <ac:chgData name="nicolo tonolo" userId="77098f2a-d6c0-452d-b574-6701197ae7e1" providerId="ADAL" clId="{B8965260-6050-42BA-AE52-EE7DE7C8D4C5}" dt="2026-04-20T16:38:01.535" v="551"/>
          <ac:cxnSpMkLst>
            <pc:docMk/>
            <pc:sldMk cId="2356284760" sldId="266"/>
            <ac:cxnSpMk id="47" creationId="{80BCF309-299D-3553-8FBD-E99896FBB63C}"/>
          </ac:cxnSpMkLst>
        </pc:cxnChg>
        <pc:cxnChg chg="mod">
          <ac:chgData name="nicolo tonolo" userId="77098f2a-d6c0-452d-b574-6701197ae7e1" providerId="ADAL" clId="{B8965260-6050-42BA-AE52-EE7DE7C8D4C5}" dt="2026-04-21T08:26:06.310" v="1820" actId="1076"/>
          <ac:cxnSpMkLst>
            <pc:docMk/>
            <pc:sldMk cId="2356284760" sldId="266"/>
            <ac:cxnSpMk id="48" creationId="{A26CAF02-67F3-B422-40CE-2A4F628B3989}"/>
          </ac:cxnSpMkLst>
        </pc:cxnChg>
        <pc:cxnChg chg="add mod">
          <ac:chgData name="nicolo tonolo" userId="77098f2a-d6c0-452d-b574-6701197ae7e1" providerId="ADAL" clId="{B8965260-6050-42BA-AE52-EE7DE7C8D4C5}" dt="2026-04-21T08:39:25.049" v="1853" actId="14100"/>
          <ac:cxnSpMkLst>
            <pc:docMk/>
            <pc:sldMk cId="2356284760" sldId="266"/>
            <ac:cxnSpMk id="52" creationId="{78193E9C-D8C3-D790-2CEE-530C286EF562}"/>
          </ac:cxnSpMkLst>
        </pc:cxnChg>
      </pc:sldChg>
      <pc:sldChg chg="addSp delSp modSp new mod ord">
        <pc:chgData name="nicolo tonolo" userId="77098f2a-d6c0-452d-b574-6701197ae7e1" providerId="ADAL" clId="{B8965260-6050-42BA-AE52-EE7DE7C8D4C5}" dt="2026-05-01T08:12:07.662" v="2581"/>
        <pc:sldMkLst>
          <pc:docMk/>
          <pc:sldMk cId="2674721235" sldId="267"/>
        </pc:sldMkLst>
        <pc:spChg chg="mod">
          <ac:chgData name="nicolo tonolo" userId="77098f2a-d6c0-452d-b574-6701197ae7e1" providerId="ADAL" clId="{B8965260-6050-42BA-AE52-EE7DE7C8D4C5}" dt="2026-04-20T16:37:54.060" v="548"/>
          <ac:spMkLst>
            <pc:docMk/>
            <pc:sldMk cId="2674721235" sldId="267"/>
            <ac:spMk id="8" creationId="{9A318B90-3E89-AAC2-60A1-094AE57D22E6}"/>
          </ac:spMkLst>
        </pc:spChg>
        <pc:spChg chg="mod">
          <ac:chgData name="nicolo tonolo" userId="77098f2a-d6c0-452d-b574-6701197ae7e1" providerId="ADAL" clId="{B8965260-6050-42BA-AE52-EE7DE7C8D4C5}" dt="2026-04-20T16:37:54.060" v="548"/>
          <ac:spMkLst>
            <pc:docMk/>
            <pc:sldMk cId="2674721235" sldId="267"/>
            <ac:spMk id="10" creationId="{E8DF1788-98E8-E127-CA8F-9AFC027012E0}"/>
          </ac:spMkLst>
        </pc:spChg>
        <pc:spChg chg="mod">
          <ac:chgData name="nicolo tonolo" userId="77098f2a-d6c0-452d-b574-6701197ae7e1" providerId="ADAL" clId="{B8965260-6050-42BA-AE52-EE7DE7C8D4C5}" dt="2026-05-01T08:08:51.341" v="2558" actId="20577"/>
          <ac:spMkLst>
            <pc:docMk/>
            <pc:sldMk cId="2674721235" sldId="267"/>
            <ac:spMk id="11" creationId="{50187EA8-67A1-EA1C-DC7F-5B6F11032369}"/>
          </ac:spMkLst>
        </pc:spChg>
        <pc:grpChg chg="add mod">
          <ac:chgData name="nicolo tonolo" userId="77098f2a-d6c0-452d-b574-6701197ae7e1" providerId="ADAL" clId="{B8965260-6050-42BA-AE52-EE7DE7C8D4C5}" dt="2026-04-20T16:37:54.060" v="548"/>
          <ac:grpSpMkLst>
            <pc:docMk/>
            <pc:sldMk cId="2674721235" sldId="267"/>
            <ac:grpSpMk id="7" creationId="{D20BE01A-D8EB-1365-C812-5B353C5F6091}"/>
          </ac:grpSpMkLst>
        </pc:grpChg>
        <pc:grpChg chg="mod">
          <ac:chgData name="nicolo tonolo" userId="77098f2a-d6c0-452d-b574-6701197ae7e1" providerId="ADAL" clId="{B8965260-6050-42BA-AE52-EE7DE7C8D4C5}" dt="2026-04-20T16:37:54.060" v="548"/>
          <ac:grpSpMkLst>
            <pc:docMk/>
            <pc:sldMk cId="2674721235" sldId="267"/>
            <ac:grpSpMk id="9" creationId="{AA71FC13-A6DD-498B-2A67-06A1379175D6}"/>
          </ac:grpSpMkLst>
        </pc:grpChg>
        <pc:graphicFrameChg chg="add mod modGraphic">
          <ac:chgData name="nicolo tonolo" userId="77098f2a-d6c0-452d-b574-6701197ae7e1" providerId="ADAL" clId="{B8965260-6050-42BA-AE52-EE7DE7C8D4C5}" dt="2026-04-21T08:19:43.514" v="1750" actId="113"/>
          <ac:graphicFrameMkLst>
            <pc:docMk/>
            <pc:sldMk cId="2674721235" sldId="267"/>
            <ac:graphicFrameMk id="5" creationId="{0E5DF680-E718-D491-17BE-8CA00AD5B91C}"/>
          </ac:graphicFrameMkLst>
        </pc:graphicFrameChg>
        <pc:picChg chg="add mod">
          <ac:chgData name="nicolo tonolo" userId="77098f2a-d6c0-452d-b574-6701197ae7e1" providerId="ADAL" clId="{B8965260-6050-42BA-AE52-EE7DE7C8D4C5}" dt="2026-05-01T08:12:07.662" v="2581"/>
          <ac:picMkLst>
            <pc:docMk/>
            <pc:sldMk cId="2674721235" sldId="267"/>
            <ac:picMk id="2" creationId="{C1A33F4D-D115-C409-1F18-48EE82CB988C}"/>
          </ac:picMkLst>
        </pc:picChg>
        <pc:picChg chg="add mod">
          <ac:chgData name="nicolo tonolo" userId="77098f2a-d6c0-452d-b574-6701197ae7e1" providerId="ADAL" clId="{B8965260-6050-42BA-AE52-EE7DE7C8D4C5}" dt="2026-04-20T16:36:20.120" v="544"/>
          <ac:picMkLst>
            <pc:docMk/>
            <pc:sldMk cId="2674721235" sldId="267"/>
            <ac:picMk id="6" creationId="{94247B70-1F44-E4FD-813C-681A9CAEFBFC}"/>
          </ac:picMkLst>
        </pc:picChg>
        <pc:picChg chg="mod">
          <ac:chgData name="nicolo tonolo" userId="77098f2a-d6c0-452d-b574-6701197ae7e1" providerId="ADAL" clId="{B8965260-6050-42BA-AE52-EE7DE7C8D4C5}" dt="2026-04-20T16:37:54.060" v="548"/>
          <ac:picMkLst>
            <pc:docMk/>
            <pc:sldMk cId="2674721235" sldId="267"/>
            <ac:picMk id="12" creationId="{E1F29A5C-1925-F819-0799-33A36EEA38BF}"/>
          </ac:picMkLst>
        </pc:picChg>
        <pc:picChg chg="mod">
          <ac:chgData name="nicolo tonolo" userId="77098f2a-d6c0-452d-b574-6701197ae7e1" providerId="ADAL" clId="{B8965260-6050-42BA-AE52-EE7DE7C8D4C5}" dt="2026-04-20T16:37:54.060" v="548"/>
          <ac:picMkLst>
            <pc:docMk/>
            <pc:sldMk cId="2674721235" sldId="267"/>
            <ac:picMk id="13" creationId="{B8A43172-E7CF-D0F7-DD18-D84ECF8E2D71}"/>
          </ac:picMkLst>
        </pc:picChg>
        <pc:picChg chg="mod">
          <ac:chgData name="nicolo tonolo" userId="77098f2a-d6c0-452d-b574-6701197ae7e1" providerId="ADAL" clId="{B8965260-6050-42BA-AE52-EE7DE7C8D4C5}" dt="2026-04-20T16:37:54.060" v="548"/>
          <ac:picMkLst>
            <pc:docMk/>
            <pc:sldMk cId="2674721235" sldId="267"/>
            <ac:picMk id="14" creationId="{50887FED-A14E-4EF6-4B2D-11F74C891979}"/>
          </ac:picMkLst>
        </pc:picChg>
        <pc:picChg chg="mod">
          <ac:chgData name="nicolo tonolo" userId="77098f2a-d6c0-452d-b574-6701197ae7e1" providerId="ADAL" clId="{B8965260-6050-42BA-AE52-EE7DE7C8D4C5}" dt="2026-04-20T16:37:54.060" v="548"/>
          <ac:picMkLst>
            <pc:docMk/>
            <pc:sldMk cId="2674721235" sldId="267"/>
            <ac:picMk id="15" creationId="{A7D1A3EA-C917-8B5A-E4F1-1C449A4887D2}"/>
          </ac:picMkLst>
        </pc:picChg>
        <pc:cxnChg chg="mod">
          <ac:chgData name="nicolo tonolo" userId="77098f2a-d6c0-452d-b574-6701197ae7e1" providerId="ADAL" clId="{B8965260-6050-42BA-AE52-EE7DE7C8D4C5}" dt="2026-04-20T16:37:54.060" v="548"/>
          <ac:cxnSpMkLst>
            <pc:docMk/>
            <pc:sldMk cId="2674721235" sldId="267"/>
            <ac:cxnSpMk id="16" creationId="{00931052-33A9-944A-43E8-565115E71C3D}"/>
          </ac:cxnSpMkLst>
        </pc:cxnChg>
      </pc:sldChg>
      <pc:sldChg chg="addSp delSp modSp add mod ord">
        <pc:chgData name="nicolo tonolo" userId="77098f2a-d6c0-452d-b574-6701197ae7e1" providerId="ADAL" clId="{B8965260-6050-42BA-AE52-EE7DE7C8D4C5}" dt="2026-05-01T08:12:05.997" v="2580"/>
        <pc:sldMkLst>
          <pc:docMk/>
          <pc:sldMk cId="482784527" sldId="268"/>
        </pc:sldMkLst>
        <pc:spChg chg="add mod">
          <ac:chgData name="nicolo tonolo" userId="77098f2a-d6c0-452d-b574-6701197ae7e1" providerId="ADAL" clId="{B8965260-6050-42BA-AE52-EE7DE7C8D4C5}" dt="2026-04-21T08:10:09.669" v="1642" actId="12788"/>
          <ac:spMkLst>
            <pc:docMk/>
            <pc:sldMk cId="482784527" sldId="268"/>
            <ac:spMk id="2" creationId="{027ECF9C-AAD9-8996-5F6B-01FC08B18122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5" creationId="{2B5C449F-BE06-9AE0-0858-9F574B37DFAC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8" creationId="{53545467-7AAD-0F10-9D8B-D4320B2DE663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16" creationId="{7BFB33AB-489E-FCB8-8B66-967195A8AB50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21" creationId="{71AE0883-5076-D86C-2E19-AFE4643774D0}"/>
          </ac:spMkLst>
        </pc:spChg>
        <pc:spChg chg="mod">
          <ac:chgData name="nicolo tonolo" userId="77098f2a-d6c0-452d-b574-6701197ae7e1" providerId="ADAL" clId="{B8965260-6050-42BA-AE52-EE7DE7C8D4C5}" dt="2026-04-21T08:10:09.669" v="1642" actId="12788"/>
          <ac:spMkLst>
            <pc:docMk/>
            <pc:sldMk cId="482784527" sldId="268"/>
            <ac:spMk id="22" creationId="{A1E52F8D-4A07-CA9B-7A4F-D4446B04AB8D}"/>
          </ac:spMkLst>
        </pc:spChg>
        <pc:spChg chg="mod">
          <ac:chgData name="nicolo tonolo" userId="77098f2a-d6c0-452d-b574-6701197ae7e1" providerId="ADAL" clId="{B8965260-6050-42BA-AE52-EE7DE7C8D4C5}" dt="2026-04-21T08:10:09.669" v="1642" actId="12788"/>
          <ac:spMkLst>
            <pc:docMk/>
            <pc:sldMk cId="482784527" sldId="268"/>
            <ac:spMk id="24" creationId="{67579405-B227-7751-52B7-418AB2880D24}"/>
          </ac:spMkLst>
        </pc:spChg>
        <pc:spChg chg="mod">
          <ac:chgData name="nicolo tonolo" userId="77098f2a-d6c0-452d-b574-6701197ae7e1" providerId="ADAL" clId="{B8965260-6050-42BA-AE52-EE7DE7C8D4C5}" dt="2026-04-21T08:10:09.669" v="1642" actId="12788"/>
          <ac:spMkLst>
            <pc:docMk/>
            <pc:sldMk cId="482784527" sldId="268"/>
            <ac:spMk id="25" creationId="{14BB1B3B-7D23-7293-BFFF-C1167669FAA1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26" creationId="{3766C735-1853-7651-4AEF-43953A58945C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27" creationId="{2D455132-2C0E-EBFB-90D1-62977F84B501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28" creationId="{9D1225D8-13BF-CEF2-33C0-2BB9678BDEA7}"/>
          </ac:spMkLst>
        </pc:spChg>
        <pc:spChg chg="mod">
          <ac:chgData name="nicolo tonolo" userId="77098f2a-d6c0-452d-b574-6701197ae7e1" providerId="ADAL" clId="{B8965260-6050-42BA-AE52-EE7DE7C8D4C5}" dt="2026-05-01T08:08:46.575" v="2556" actId="20577"/>
          <ac:spMkLst>
            <pc:docMk/>
            <pc:sldMk cId="482784527" sldId="268"/>
            <ac:spMk id="36" creationId="{32FACCD6-BEC0-609C-BE7D-54C8746A6962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69" creationId="{AD73CB05-4BA3-62AA-ECDC-4B59F9C92D73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70" creationId="{4C6F16A8-64AE-28B4-FA92-0107767AA44C}"/>
          </ac:spMkLst>
        </pc:spChg>
        <pc:spChg chg="mod">
          <ac:chgData name="nicolo tonolo" userId="77098f2a-d6c0-452d-b574-6701197ae7e1" providerId="ADAL" clId="{B8965260-6050-42BA-AE52-EE7DE7C8D4C5}" dt="2026-04-21T08:19:21.031" v="1747"/>
          <ac:spMkLst>
            <pc:docMk/>
            <pc:sldMk cId="482784527" sldId="268"/>
            <ac:spMk id="71" creationId="{7F694D0A-2797-7E72-0F25-05801F978656}"/>
          </ac:spMkLst>
        </pc:spChg>
        <pc:picChg chg="add mod">
          <ac:chgData name="nicolo tonolo" userId="77098f2a-d6c0-452d-b574-6701197ae7e1" providerId="ADAL" clId="{B8965260-6050-42BA-AE52-EE7DE7C8D4C5}" dt="2026-05-01T08:12:05.997" v="2580"/>
          <ac:picMkLst>
            <pc:docMk/>
            <pc:sldMk cId="482784527" sldId="268"/>
            <ac:picMk id="23" creationId="{B1CC3F3C-92AF-23B9-6DE2-39EC7A400234}"/>
          </ac:picMkLst>
        </pc:picChg>
      </pc:sldChg>
      <pc:sldChg chg="addSp delSp modSp add mod ord modAnim">
        <pc:chgData name="nicolo tonolo" userId="77098f2a-d6c0-452d-b574-6701197ae7e1" providerId="ADAL" clId="{B8965260-6050-42BA-AE52-EE7DE7C8D4C5}" dt="2026-05-01T08:11:59.071" v="2577"/>
        <pc:sldMkLst>
          <pc:docMk/>
          <pc:sldMk cId="4181413875" sldId="269"/>
        </pc:sldMkLst>
        <pc:spChg chg="mod">
          <ac:chgData name="nicolo tonolo" userId="77098f2a-d6c0-452d-b574-6701197ae7e1" providerId="ADAL" clId="{B8965260-6050-42BA-AE52-EE7DE7C8D4C5}" dt="2026-05-01T08:08:26.932" v="2550" actId="20577"/>
          <ac:spMkLst>
            <pc:docMk/>
            <pc:sldMk cId="4181413875" sldId="269"/>
            <ac:spMk id="8" creationId="{C861B969-F9DB-5844-0605-D00266C92B4F}"/>
          </ac:spMkLst>
        </pc:spChg>
        <pc:spChg chg="add mod">
          <ac:chgData name="nicolo tonolo" userId="77098f2a-d6c0-452d-b574-6701197ae7e1" providerId="ADAL" clId="{B8965260-6050-42BA-AE52-EE7DE7C8D4C5}" dt="2026-04-21T12:49:59.795" v="2353" actId="1036"/>
          <ac:spMkLst>
            <pc:docMk/>
            <pc:sldMk cId="4181413875" sldId="269"/>
            <ac:spMk id="26" creationId="{D766D8D7-44ED-AD22-BDBB-7FC29FBFA5AE}"/>
          </ac:spMkLst>
        </pc:spChg>
        <pc:spChg chg="add mod">
          <ac:chgData name="nicolo tonolo" userId="77098f2a-d6c0-452d-b574-6701197ae7e1" providerId="ADAL" clId="{B8965260-6050-42BA-AE52-EE7DE7C8D4C5}" dt="2026-04-21T12:49:59.795" v="2353" actId="1036"/>
          <ac:spMkLst>
            <pc:docMk/>
            <pc:sldMk cId="4181413875" sldId="269"/>
            <ac:spMk id="27" creationId="{8345731E-770A-6B23-FCBF-304D6CFD6E95}"/>
          </ac:spMkLst>
        </pc:spChg>
        <pc:picChg chg="add mod">
          <ac:chgData name="nicolo tonolo" userId="77098f2a-d6c0-452d-b574-6701197ae7e1" providerId="ADAL" clId="{B8965260-6050-42BA-AE52-EE7DE7C8D4C5}" dt="2026-05-01T08:11:59.071" v="2577"/>
          <ac:picMkLst>
            <pc:docMk/>
            <pc:sldMk cId="4181413875" sldId="269"/>
            <ac:picMk id="2" creationId="{41BA6105-D0EB-1126-5B97-ADD3C55CCAE6}"/>
          </ac:picMkLst>
        </pc:picChg>
        <pc:picChg chg="mod modCrop">
          <ac:chgData name="nicolo tonolo" userId="77098f2a-d6c0-452d-b574-6701197ae7e1" providerId="ADAL" clId="{B8965260-6050-42BA-AE52-EE7DE7C8D4C5}" dt="2026-04-21T12:49:59.795" v="2353" actId="1036"/>
          <ac:picMkLst>
            <pc:docMk/>
            <pc:sldMk cId="4181413875" sldId="269"/>
            <ac:picMk id="15" creationId="{E04EFE67-E40E-9B55-B316-E7A7C4742DE3}"/>
          </ac:picMkLst>
        </pc:picChg>
        <pc:picChg chg="add mod">
          <ac:chgData name="nicolo tonolo" userId="77098f2a-d6c0-452d-b574-6701197ae7e1" providerId="ADAL" clId="{B8965260-6050-42BA-AE52-EE7DE7C8D4C5}" dt="2026-04-21T12:49:59.795" v="2353" actId="1036"/>
          <ac:picMkLst>
            <pc:docMk/>
            <pc:sldMk cId="4181413875" sldId="269"/>
            <ac:picMk id="17" creationId="{E481D4CC-C2C7-D179-0CC4-682FCB6123FC}"/>
          </ac:picMkLst>
        </pc:picChg>
        <pc:picChg chg="add mod">
          <ac:chgData name="nicolo tonolo" userId="77098f2a-d6c0-452d-b574-6701197ae7e1" providerId="ADAL" clId="{B8965260-6050-42BA-AE52-EE7DE7C8D4C5}" dt="2026-04-21T12:49:59.795" v="2353" actId="1036"/>
          <ac:picMkLst>
            <pc:docMk/>
            <pc:sldMk cId="4181413875" sldId="269"/>
            <ac:picMk id="19" creationId="{ABFC6254-0FCC-939A-6D76-F03244C2DAA3}"/>
          </ac:picMkLst>
        </pc:picChg>
        <pc:cxnChg chg="add mod">
          <ac:chgData name="nicolo tonolo" userId="77098f2a-d6c0-452d-b574-6701197ae7e1" providerId="ADAL" clId="{B8965260-6050-42BA-AE52-EE7DE7C8D4C5}" dt="2026-04-21T12:49:59.795" v="2353" actId="1036"/>
          <ac:cxnSpMkLst>
            <pc:docMk/>
            <pc:sldMk cId="4181413875" sldId="269"/>
            <ac:cxnSpMk id="21" creationId="{20B752D6-28ED-0544-F25B-93EC1EF22C74}"/>
          </ac:cxnSpMkLst>
        </pc:cxnChg>
        <pc:cxnChg chg="add mod">
          <ac:chgData name="nicolo tonolo" userId="77098f2a-d6c0-452d-b574-6701197ae7e1" providerId="ADAL" clId="{B8965260-6050-42BA-AE52-EE7DE7C8D4C5}" dt="2026-04-21T12:49:59.795" v="2353" actId="1036"/>
          <ac:cxnSpMkLst>
            <pc:docMk/>
            <pc:sldMk cId="4181413875" sldId="269"/>
            <ac:cxnSpMk id="22" creationId="{6F5A584A-C783-A124-8B77-1E1370252EC2}"/>
          </ac:cxnSpMkLst>
        </pc:cxnChg>
      </pc:sldChg>
      <pc:sldChg chg="addSp delSp modSp add mod">
        <pc:chgData name="nicolo tonolo" userId="77098f2a-d6c0-452d-b574-6701197ae7e1" providerId="ADAL" clId="{B8965260-6050-42BA-AE52-EE7DE7C8D4C5}" dt="2026-05-01T08:12:16.198" v="2586"/>
        <pc:sldMkLst>
          <pc:docMk/>
          <pc:sldMk cId="1609494944" sldId="270"/>
        </pc:sldMkLst>
        <pc:spChg chg="mod">
          <ac:chgData name="nicolo tonolo" userId="77098f2a-d6c0-452d-b574-6701197ae7e1" providerId="ADAL" clId="{B8965260-6050-42BA-AE52-EE7DE7C8D4C5}" dt="2026-04-28T10:06:03.037" v="2529" actId="20577"/>
          <ac:spMkLst>
            <pc:docMk/>
            <pc:sldMk cId="1609494944" sldId="270"/>
            <ac:spMk id="5" creationId="{A50D790B-6E8A-BB70-2B39-5EB38C00528D}"/>
          </ac:spMkLst>
        </pc:spChg>
        <pc:spChg chg="mod">
          <ac:chgData name="nicolo tonolo" userId="77098f2a-d6c0-452d-b574-6701197ae7e1" providerId="ADAL" clId="{B8965260-6050-42BA-AE52-EE7DE7C8D4C5}" dt="2026-04-28T10:02:03.594" v="2424" actId="1076"/>
          <ac:spMkLst>
            <pc:docMk/>
            <pc:sldMk cId="1609494944" sldId="270"/>
            <ac:spMk id="7" creationId="{F692F744-0378-8A42-2E28-F1C286815320}"/>
          </ac:spMkLst>
        </pc:spChg>
        <pc:spChg chg="mod">
          <ac:chgData name="nicolo tonolo" userId="77098f2a-d6c0-452d-b574-6701197ae7e1" providerId="ADAL" clId="{B8965260-6050-42BA-AE52-EE7DE7C8D4C5}" dt="2026-05-01T08:09:23.694" v="2568" actId="20577"/>
          <ac:spMkLst>
            <pc:docMk/>
            <pc:sldMk cId="1609494944" sldId="270"/>
            <ac:spMk id="8" creationId="{22C4B283-E932-B530-BDC6-85F0E1A3B667}"/>
          </ac:spMkLst>
        </pc:spChg>
        <pc:spChg chg="mod topLvl">
          <ac:chgData name="nicolo tonolo" userId="77098f2a-d6c0-452d-b574-6701197ae7e1" providerId="ADAL" clId="{B8965260-6050-42BA-AE52-EE7DE7C8D4C5}" dt="2026-04-28T10:05:39.015" v="2520" actId="1076"/>
          <ac:spMkLst>
            <pc:docMk/>
            <pc:sldMk cId="1609494944" sldId="270"/>
            <ac:spMk id="17" creationId="{EB601FF0-780D-44B9-1659-6E51674A8FFE}"/>
          </ac:spMkLst>
        </pc:spChg>
        <pc:spChg chg="mod topLvl">
          <ac:chgData name="nicolo tonolo" userId="77098f2a-d6c0-452d-b574-6701197ae7e1" providerId="ADAL" clId="{B8965260-6050-42BA-AE52-EE7DE7C8D4C5}" dt="2026-04-28T10:05:45.896" v="2525" actId="1037"/>
          <ac:spMkLst>
            <pc:docMk/>
            <pc:sldMk cId="1609494944" sldId="270"/>
            <ac:spMk id="18" creationId="{5F76FE0C-E6C3-1A07-4B43-7B20BAFC7874}"/>
          </ac:spMkLst>
        </pc:spChg>
        <pc:grpChg chg="mod">
          <ac:chgData name="nicolo tonolo" userId="77098f2a-d6c0-452d-b574-6701197ae7e1" providerId="ADAL" clId="{B8965260-6050-42BA-AE52-EE7DE7C8D4C5}" dt="2026-04-28T10:02:03.594" v="2424" actId="1076"/>
          <ac:grpSpMkLst>
            <pc:docMk/>
            <pc:sldMk cId="1609494944" sldId="270"/>
            <ac:grpSpMk id="4" creationId="{283EC4DD-9437-03FA-7911-C47C2F51AF85}"/>
          </ac:grpSpMkLst>
        </pc:grpChg>
        <pc:grpChg chg="mod">
          <ac:chgData name="nicolo tonolo" userId="77098f2a-d6c0-452d-b574-6701197ae7e1" providerId="ADAL" clId="{B8965260-6050-42BA-AE52-EE7DE7C8D4C5}" dt="2026-04-28T10:02:03.594" v="2424" actId="1076"/>
          <ac:grpSpMkLst>
            <pc:docMk/>
            <pc:sldMk cId="1609494944" sldId="270"/>
            <ac:grpSpMk id="6" creationId="{8F59AA80-746F-BA45-1530-E12A8CD31ED7}"/>
          </ac:grpSpMkLst>
        </pc:grpChg>
        <pc:picChg chg="add mod">
          <ac:chgData name="nicolo tonolo" userId="77098f2a-d6c0-452d-b574-6701197ae7e1" providerId="ADAL" clId="{B8965260-6050-42BA-AE52-EE7DE7C8D4C5}" dt="2026-05-01T08:12:16.198" v="2586"/>
          <ac:picMkLst>
            <pc:docMk/>
            <pc:sldMk cId="1609494944" sldId="270"/>
            <ac:picMk id="2" creationId="{D5FC7FB8-2952-FA8B-D595-5EB3ECD40248}"/>
          </ac:picMkLst>
        </pc:picChg>
        <pc:picChg chg="mod">
          <ac:chgData name="nicolo tonolo" userId="77098f2a-d6c0-452d-b574-6701197ae7e1" providerId="ADAL" clId="{B8965260-6050-42BA-AE52-EE7DE7C8D4C5}" dt="2026-04-28T10:02:00.047" v="2422" actId="1076"/>
          <ac:picMkLst>
            <pc:docMk/>
            <pc:sldMk cId="1609494944" sldId="270"/>
            <ac:picMk id="3" creationId="{29F8AA89-24C3-08A2-89EC-8B821D671BF8}"/>
          </ac:picMkLst>
        </pc:picChg>
        <pc:picChg chg="mod">
          <ac:chgData name="nicolo tonolo" userId="77098f2a-d6c0-452d-b574-6701197ae7e1" providerId="ADAL" clId="{B8965260-6050-42BA-AE52-EE7DE7C8D4C5}" dt="2026-04-28T10:02:03.594" v="2424" actId="1076"/>
          <ac:picMkLst>
            <pc:docMk/>
            <pc:sldMk cId="1609494944" sldId="270"/>
            <ac:picMk id="9" creationId="{2389D918-D397-D4BD-62E2-5BCFB2BA5EBE}"/>
          </ac:picMkLst>
        </pc:picChg>
        <pc:picChg chg="mod">
          <ac:chgData name="nicolo tonolo" userId="77098f2a-d6c0-452d-b574-6701197ae7e1" providerId="ADAL" clId="{B8965260-6050-42BA-AE52-EE7DE7C8D4C5}" dt="2026-04-28T10:02:03.594" v="2424" actId="1076"/>
          <ac:picMkLst>
            <pc:docMk/>
            <pc:sldMk cId="1609494944" sldId="270"/>
            <ac:picMk id="10" creationId="{35538793-DD53-EA92-BE92-1904D29EEC1E}"/>
          </ac:picMkLst>
        </pc:picChg>
        <pc:picChg chg="mod">
          <ac:chgData name="nicolo tonolo" userId="77098f2a-d6c0-452d-b574-6701197ae7e1" providerId="ADAL" clId="{B8965260-6050-42BA-AE52-EE7DE7C8D4C5}" dt="2026-04-28T10:02:03.594" v="2424" actId="1076"/>
          <ac:picMkLst>
            <pc:docMk/>
            <pc:sldMk cId="1609494944" sldId="270"/>
            <ac:picMk id="11" creationId="{F03F6400-8F49-86A5-1782-7655C85AAE64}"/>
          </ac:picMkLst>
        </pc:picChg>
        <pc:picChg chg="mod">
          <ac:chgData name="nicolo tonolo" userId="77098f2a-d6c0-452d-b574-6701197ae7e1" providerId="ADAL" clId="{B8965260-6050-42BA-AE52-EE7DE7C8D4C5}" dt="2026-04-28T10:02:03.594" v="2424" actId="1076"/>
          <ac:picMkLst>
            <pc:docMk/>
            <pc:sldMk cId="1609494944" sldId="270"/>
            <ac:picMk id="12" creationId="{5B4EA63A-AA5E-7806-D74E-02311EB28B0E}"/>
          </ac:picMkLst>
        </pc:picChg>
        <pc:picChg chg="mod">
          <ac:chgData name="nicolo tonolo" userId="77098f2a-d6c0-452d-b574-6701197ae7e1" providerId="ADAL" clId="{B8965260-6050-42BA-AE52-EE7DE7C8D4C5}" dt="2026-04-28T10:02:00.047" v="2422" actId="1076"/>
          <ac:picMkLst>
            <pc:docMk/>
            <pc:sldMk cId="1609494944" sldId="270"/>
            <ac:picMk id="21" creationId="{B421D7FC-5341-B100-E4A0-B8E6BB5BEFF7}"/>
          </ac:picMkLst>
        </pc:picChg>
        <pc:cxnChg chg="mod">
          <ac:chgData name="nicolo tonolo" userId="77098f2a-d6c0-452d-b574-6701197ae7e1" providerId="ADAL" clId="{B8965260-6050-42BA-AE52-EE7DE7C8D4C5}" dt="2026-04-28T10:02:03.594" v="2424" actId="1076"/>
          <ac:cxnSpMkLst>
            <pc:docMk/>
            <pc:sldMk cId="1609494944" sldId="270"/>
            <ac:cxnSpMk id="13" creationId="{8C031803-C11E-A700-931E-E7F2D912481B}"/>
          </ac:cxnSpMkLst>
        </pc:cxnChg>
      </pc:sldChg>
      <pc:sldChg chg="addSp delSp modSp add mod">
        <pc:chgData name="nicolo tonolo" userId="77098f2a-d6c0-452d-b574-6701197ae7e1" providerId="ADAL" clId="{B8965260-6050-42BA-AE52-EE7DE7C8D4C5}" dt="2026-05-01T08:18:59.342" v="2682" actId="20577"/>
        <pc:sldMkLst>
          <pc:docMk/>
          <pc:sldMk cId="1635614768" sldId="271"/>
        </pc:sldMkLst>
        <pc:spChg chg="del">
          <ac:chgData name="nicolo tonolo" userId="77098f2a-d6c0-452d-b574-6701197ae7e1" providerId="ADAL" clId="{B8965260-6050-42BA-AE52-EE7DE7C8D4C5}" dt="2026-05-01T08:13:18.424" v="2593" actId="478"/>
          <ac:spMkLst>
            <pc:docMk/>
            <pc:sldMk cId="1635614768" sldId="271"/>
            <ac:spMk id="5" creationId="{DF747F20-EAB6-55FC-BB64-5FF1D7128CC1}"/>
          </ac:spMkLst>
        </pc:spChg>
        <pc:spChg chg="mod">
          <ac:chgData name="nicolo tonolo" userId="77098f2a-d6c0-452d-b574-6701197ae7e1" providerId="ADAL" clId="{B8965260-6050-42BA-AE52-EE7DE7C8D4C5}" dt="2026-05-01T08:13:21.133" v="2595" actId="1076"/>
          <ac:spMkLst>
            <pc:docMk/>
            <pc:sldMk cId="1635614768" sldId="271"/>
            <ac:spMk id="7" creationId="{9EC00DAD-E2FF-DAB0-688C-5EC46E5A09F0}"/>
          </ac:spMkLst>
        </pc:spChg>
        <pc:spChg chg="del mod">
          <ac:chgData name="nicolo tonolo" userId="77098f2a-d6c0-452d-b574-6701197ae7e1" providerId="ADAL" clId="{B8965260-6050-42BA-AE52-EE7DE7C8D4C5}" dt="2026-05-01T08:13:23.126" v="2596" actId="478"/>
          <ac:spMkLst>
            <pc:docMk/>
            <pc:sldMk cId="1635614768" sldId="271"/>
            <ac:spMk id="8" creationId="{9D0BCA63-D704-F78D-F597-148472B60650}"/>
          </ac:spMkLst>
        </pc:spChg>
        <pc:spChg chg="add mod">
          <ac:chgData name="nicolo tonolo" userId="77098f2a-d6c0-452d-b574-6701197ae7e1" providerId="ADAL" clId="{B8965260-6050-42BA-AE52-EE7DE7C8D4C5}" dt="2026-05-01T08:18:37.175" v="2677" actId="164"/>
          <ac:spMkLst>
            <pc:docMk/>
            <pc:sldMk cId="1635614768" sldId="271"/>
            <ac:spMk id="16" creationId="{7F94760D-FD5F-21B4-8AA1-733225407497}"/>
          </ac:spMkLst>
        </pc:spChg>
        <pc:spChg chg="del">
          <ac:chgData name="nicolo tonolo" userId="77098f2a-d6c0-452d-b574-6701197ae7e1" providerId="ADAL" clId="{B8965260-6050-42BA-AE52-EE7DE7C8D4C5}" dt="2026-05-01T08:13:26.329" v="2597" actId="478"/>
          <ac:spMkLst>
            <pc:docMk/>
            <pc:sldMk cId="1635614768" sldId="271"/>
            <ac:spMk id="17" creationId="{D3A61FCD-F35B-5FE7-7E14-A10168878A7C}"/>
          </ac:spMkLst>
        </pc:spChg>
        <pc:spChg chg="del">
          <ac:chgData name="nicolo tonolo" userId="77098f2a-d6c0-452d-b574-6701197ae7e1" providerId="ADAL" clId="{B8965260-6050-42BA-AE52-EE7DE7C8D4C5}" dt="2026-05-01T08:13:26.329" v="2597" actId="478"/>
          <ac:spMkLst>
            <pc:docMk/>
            <pc:sldMk cId="1635614768" sldId="271"/>
            <ac:spMk id="18" creationId="{07E0280A-E10B-3DD2-36D7-160885D5108A}"/>
          </ac:spMkLst>
        </pc:spChg>
        <pc:spChg chg="add mod ord">
          <ac:chgData name="nicolo tonolo" userId="77098f2a-d6c0-452d-b574-6701197ae7e1" providerId="ADAL" clId="{B8965260-6050-42BA-AE52-EE7DE7C8D4C5}" dt="2026-05-01T08:18:37.175" v="2677" actId="164"/>
          <ac:spMkLst>
            <pc:docMk/>
            <pc:sldMk cId="1635614768" sldId="271"/>
            <ac:spMk id="19" creationId="{B89F0328-4451-CEF7-1977-0DE92F5EE712}"/>
          </ac:spMkLst>
        </pc:spChg>
        <pc:spChg chg="add mod">
          <ac:chgData name="nicolo tonolo" userId="77098f2a-d6c0-452d-b574-6701197ae7e1" providerId="ADAL" clId="{B8965260-6050-42BA-AE52-EE7DE7C8D4C5}" dt="2026-05-01T08:18:37.175" v="2677" actId="164"/>
          <ac:spMkLst>
            <pc:docMk/>
            <pc:sldMk cId="1635614768" sldId="271"/>
            <ac:spMk id="20" creationId="{8E7A388E-298A-C55F-42A3-A9120EA13753}"/>
          </ac:spMkLst>
        </pc:spChg>
        <pc:spChg chg="add mod">
          <ac:chgData name="nicolo tonolo" userId="77098f2a-d6c0-452d-b574-6701197ae7e1" providerId="ADAL" clId="{B8965260-6050-42BA-AE52-EE7DE7C8D4C5}" dt="2026-05-01T08:18:37.175" v="2677" actId="164"/>
          <ac:spMkLst>
            <pc:docMk/>
            <pc:sldMk cId="1635614768" sldId="271"/>
            <ac:spMk id="23" creationId="{F8EEB534-1F28-FC68-D8CD-BBDD11BBBC9A}"/>
          </ac:spMkLst>
        </pc:spChg>
        <pc:spChg chg="add mod">
          <ac:chgData name="nicolo tonolo" userId="77098f2a-d6c0-452d-b574-6701197ae7e1" providerId="ADAL" clId="{B8965260-6050-42BA-AE52-EE7DE7C8D4C5}" dt="2026-05-01T08:18:59.342" v="2682" actId="20577"/>
          <ac:spMkLst>
            <pc:docMk/>
            <pc:sldMk cId="1635614768" sldId="271"/>
            <ac:spMk id="25" creationId="{5E0CEECB-68CE-EF90-203D-49F2BEC66860}"/>
          </ac:spMkLst>
        </pc:spChg>
        <pc:grpChg chg="mod">
          <ac:chgData name="nicolo tonolo" userId="77098f2a-d6c0-452d-b574-6701197ae7e1" providerId="ADAL" clId="{B8965260-6050-42BA-AE52-EE7DE7C8D4C5}" dt="2026-05-01T08:13:21.133" v="2595" actId="1076"/>
          <ac:grpSpMkLst>
            <pc:docMk/>
            <pc:sldMk cId="1635614768" sldId="271"/>
            <ac:grpSpMk id="4" creationId="{E1FB3FD9-05D8-EB84-16F1-628EB404F6E5}"/>
          </ac:grpSpMkLst>
        </pc:grpChg>
        <pc:grpChg chg="mod">
          <ac:chgData name="nicolo tonolo" userId="77098f2a-d6c0-452d-b574-6701197ae7e1" providerId="ADAL" clId="{B8965260-6050-42BA-AE52-EE7DE7C8D4C5}" dt="2026-05-01T08:13:21.133" v="2595" actId="1076"/>
          <ac:grpSpMkLst>
            <pc:docMk/>
            <pc:sldMk cId="1635614768" sldId="271"/>
            <ac:grpSpMk id="6" creationId="{45784A8A-925D-BE88-A8D3-00D416E11926}"/>
          </ac:grpSpMkLst>
        </pc:grpChg>
        <pc:grpChg chg="add mod">
          <ac:chgData name="nicolo tonolo" userId="77098f2a-d6c0-452d-b574-6701197ae7e1" providerId="ADAL" clId="{B8965260-6050-42BA-AE52-EE7DE7C8D4C5}" dt="2026-05-01T08:18:40.266" v="2678" actId="1076"/>
          <ac:grpSpMkLst>
            <pc:docMk/>
            <pc:sldMk cId="1635614768" sldId="271"/>
            <ac:grpSpMk id="24" creationId="{D9ADB378-5A6E-1A5E-408A-25A329A4AD85}"/>
          </ac:grpSpMkLst>
        </pc:grpChg>
        <pc:picChg chg="add mod">
          <ac:chgData name="nicolo tonolo" userId="77098f2a-d6c0-452d-b574-6701197ae7e1" providerId="ADAL" clId="{B8965260-6050-42BA-AE52-EE7DE7C8D4C5}" dt="2026-05-01T08:18:37.175" v="2677" actId="164"/>
          <ac:picMkLst>
            <pc:docMk/>
            <pc:sldMk cId="1635614768" sldId="271"/>
            <ac:picMk id="2" creationId="{16F1F88D-B488-E162-A07A-53F59A1885BD}"/>
          </ac:picMkLst>
        </pc:picChg>
        <pc:picChg chg="del">
          <ac:chgData name="nicolo tonolo" userId="77098f2a-d6c0-452d-b574-6701197ae7e1" providerId="ADAL" clId="{B8965260-6050-42BA-AE52-EE7DE7C8D4C5}" dt="2026-05-01T08:13:28.122" v="2598" actId="478"/>
          <ac:picMkLst>
            <pc:docMk/>
            <pc:sldMk cId="1635614768" sldId="271"/>
            <ac:picMk id="3" creationId="{301AA2B5-601F-1CD9-DE51-04A00CBF8F8C}"/>
          </ac:picMkLst>
        </pc:picChg>
        <pc:picChg chg="mod">
          <ac:chgData name="nicolo tonolo" userId="77098f2a-d6c0-452d-b574-6701197ae7e1" providerId="ADAL" clId="{B8965260-6050-42BA-AE52-EE7DE7C8D4C5}" dt="2026-05-01T08:13:21.133" v="2595" actId="1076"/>
          <ac:picMkLst>
            <pc:docMk/>
            <pc:sldMk cId="1635614768" sldId="271"/>
            <ac:picMk id="9" creationId="{A00E9B85-8BAA-A6FF-F849-7B3B277A5B3E}"/>
          </ac:picMkLst>
        </pc:picChg>
        <pc:picChg chg="mod">
          <ac:chgData name="nicolo tonolo" userId="77098f2a-d6c0-452d-b574-6701197ae7e1" providerId="ADAL" clId="{B8965260-6050-42BA-AE52-EE7DE7C8D4C5}" dt="2026-05-01T08:13:21.133" v="2595" actId="1076"/>
          <ac:picMkLst>
            <pc:docMk/>
            <pc:sldMk cId="1635614768" sldId="271"/>
            <ac:picMk id="10" creationId="{259B42EC-EB44-227D-9E23-6FB86C894D40}"/>
          </ac:picMkLst>
        </pc:picChg>
        <pc:picChg chg="mod">
          <ac:chgData name="nicolo tonolo" userId="77098f2a-d6c0-452d-b574-6701197ae7e1" providerId="ADAL" clId="{B8965260-6050-42BA-AE52-EE7DE7C8D4C5}" dt="2026-05-01T08:13:21.133" v="2595" actId="1076"/>
          <ac:picMkLst>
            <pc:docMk/>
            <pc:sldMk cId="1635614768" sldId="271"/>
            <ac:picMk id="11" creationId="{21622709-BF7A-9C5C-FAAF-467972CEF43D}"/>
          </ac:picMkLst>
        </pc:picChg>
        <pc:picChg chg="mod">
          <ac:chgData name="nicolo tonolo" userId="77098f2a-d6c0-452d-b574-6701197ae7e1" providerId="ADAL" clId="{B8965260-6050-42BA-AE52-EE7DE7C8D4C5}" dt="2026-05-01T08:13:21.133" v="2595" actId="1076"/>
          <ac:picMkLst>
            <pc:docMk/>
            <pc:sldMk cId="1635614768" sldId="271"/>
            <ac:picMk id="12" creationId="{5D11CBC0-4D4D-6590-206C-F464CF212477}"/>
          </ac:picMkLst>
        </pc:picChg>
        <pc:picChg chg="add mod">
          <ac:chgData name="nicolo tonolo" userId="77098f2a-d6c0-452d-b574-6701197ae7e1" providerId="ADAL" clId="{B8965260-6050-42BA-AE52-EE7DE7C8D4C5}" dt="2026-05-01T08:18:37.175" v="2677" actId="164"/>
          <ac:picMkLst>
            <pc:docMk/>
            <pc:sldMk cId="1635614768" sldId="271"/>
            <ac:picMk id="15" creationId="{C5A60345-EE06-F5FB-EC43-2D45BD2F05ED}"/>
          </ac:picMkLst>
        </pc:picChg>
        <pc:picChg chg="del">
          <ac:chgData name="nicolo tonolo" userId="77098f2a-d6c0-452d-b574-6701197ae7e1" providerId="ADAL" clId="{B8965260-6050-42BA-AE52-EE7DE7C8D4C5}" dt="2026-05-01T08:13:28.847" v="2599" actId="478"/>
          <ac:picMkLst>
            <pc:docMk/>
            <pc:sldMk cId="1635614768" sldId="271"/>
            <ac:picMk id="21" creationId="{9A88DC3D-59D4-39F8-4DE1-30369395020E}"/>
          </ac:picMkLst>
        </pc:picChg>
        <pc:picChg chg="add del mod">
          <ac:chgData name="nicolo tonolo" userId="77098f2a-d6c0-452d-b574-6701197ae7e1" providerId="ADAL" clId="{B8965260-6050-42BA-AE52-EE7DE7C8D4C5}" dt="2026-05-01T08:17:31.918" v="2668" actId="478"/>
          <ac:picMkLst>
            <pc:docMk/>
            <pc:sldMk cId="1635614768" sldId="271"/>
            <ac:picMk id="22" creationId="{62443E06-8C7F-3179-F52C-3D4CD0E1F03B}"/>
          </ac:picMkLst>
        </pc:picChg>
        <pc:cxnChg chg="mod">
          <ac:chgData name="nicolo tonolo" userId="77098f2a-d6c0-452d-b574-6701197ae7e1" providerId="ADAL" clId="{B8965260-6050-42BA-AE52-EE7DE7C8D4C5}" dt="2026-05-01T08:13:21.133" v="2595" actId="1076"/>
          <ac:cxnSpMkLst>
            <pc:docMk/>
            <pc:sldMk cId="1635614768" sldId="271"/>
            <ac:cxnSpMk id="13" creationId="{ECEEB3BD-49F6-7755-BFDA-74C0CD26F2AE}"/>
          </ac:cxnSpMkLst>
        </pc:cxnChg>
        <pc:cxnChg chg="mod">
          <ac:chgData name="nicolo tonolo" userId="77098f2a-d6c0-452d-b574-6701197ae7e1" providerId="ADAL" clId="{B8965260-6050-42BA-AE52-EE7DE7C8D4C5}" dt="2026-05-01T08:13:21.133" v="2595" actId="1076"/>
          <ac:cxnSpMkLst>
            <pc:docMk/>
            <pc:sldMk cId="1635614768" sldId="271"/>
            <ac:cxnSpMk id="14" creationId="{7B9D149B-3AC2-7EB8-34DD-D93D1C6451C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A4DB5-5906-BD1D-365A-290A2B7FA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11BB48-D0B4-056C-69A9-02B80D9AE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30B5B7-3214-3CF7-967D-84EAB92D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977181-B45E-9577-A8E3-4C4D644A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FC00D-1D37-9BB5-DE33-2CFA8018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5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F4F48-9DAB-74F8-EF29-5FB421A0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A0C801-1740-36C2-8DC0-99C9C406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CD606-B744-93E7-DC4C-F20A8D75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A51A72-84F2-22C7-F37C-2B26C0D6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78F54-2C37-E2C8-05ED-E503FDC0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23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B4FDE0-C284-9098-91F3-69D3FBD9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B2CF04-6D3D-C544-E839-C6E5F59AF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67AA5A-120F-07BA-DF50-D9E2101D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1A4ADD-D270-CC83-2DEF-72E760BC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7AFEC6-14A8-0DD0-4F5A-BB4CDC68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9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D7B35-8192-3056-D21D-281A3E94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0B1E7C-8B32-7A34-455F-5FA285FDB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2334F-270A-9DE5-4626-79FA4970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469E4-974C-A131-3854-1224B3FB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7AA8D-050F-DB58-FF51-2B273A12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08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79D2A-6A05-F74C-44A2-843D5546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7AD739-8846-D3B9-4341-CE15FDDE4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5A9A7A-1CEF-2210-855E-DB8473C5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7426F-3957-2166-7263-03E65F9D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B035C-EC71-57CD-1E90-3F756159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90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74D37-506F-4CD0-6928-5724237C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21226-2764-77D6-D244-E5880D9D7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7ED9D8-9595-9088-2632-BAA6EF842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30A20E-D375-C692-0CC7-F116AE95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D53BED-A0C8-A379-B27C-48E0C8E5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3D34B-C16E-F153-9462-7132EACA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7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8999C-A978-33E0-F55F-ACD8FF56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C5054A-9106-F38F-D054-C0F683C66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39FAF1-85E8-6580-30ED-0DE67B85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4ECADA-07B1-5B2F-EBEC-1B8032EFF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C2A224-BD31-51EF-2763-21B8F1BF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7B01D-8BDE-DEE3-9985-585267AC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FF5E4C-0187-5911-DAC1-EBFE7095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9173C5-5C81-2B65-B69C-9641EE5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20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761664-346A-69E1-36CF-3A33C20C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38A431-F815-F641-4076-51129F92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7E5D73-C3EC-8584-5579-DD2C951D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187D52-274F-8DFE-1C02-5DD53A09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30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CB295D0-49E4-41E5-045D-B6230FDA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AAC707-A8AE-AA88-4A63-BF7FDA37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63C900-1AB3-2724-D0C8-E8248236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42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A4E2D-8EBB-8256-7BB8-35B56387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A067D-1700-A591-DE98-D77ACFFA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94A9AC-4136-4D87-F614-5F8366A83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B83A9B-F133-03E1-2BAA-F29F90A6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71DC39-9D65-89C4-0698-8324A918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8A7F5D-A1F9-B074-59F6-5F2C43FC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96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5EC77-3920-CCB7-52D8-CA2EBF99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4EB72C-3FFC-D3CD-914D-2D5409BC0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8CDAD7-A7AC-589E-CA96-2C1AB2295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AFD8B6-3345-8DEC-F3DB-DD1F8A69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C757C3-D3F5-75A4-F7E0-3F23F25B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97EA6C-95CD-5748-AA4E-E85E95EB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5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079E97-CE78-28CB-BE54-9B3E5EF5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756A2B-9346-4188-D96B-2B0F2A80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F36BE3-A205-9EF6-48AB-5D2C2141E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4D891-01C3-4043-8807-EF5B1E0625FA}" type="datetimeFigureOut">
              <a:rPr lang="it-IT" smtClean="0"/>
              <a:t>01/05/2026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FF2A4F-E4FD-31B9-81E3-C2A8F8CC2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FD3D8B-A656-571E-F3FF-4AFAE6FC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ED4DB-1FC2-4663-A784-59D3CA8277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7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7.png"/><Relationship Id="rId7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3.sv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3.sv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aria aperta, albero, erba, terreno&#10;&#10;Il contenuto generato dall'IA potrebbe non essere corretto.">
            <a:extLst>
              <a:ext uri="{FF2B5EF4-FFF2-40B4-BE49-F238E27FC236}">
                <a16:creationId xmlns:a16="http://schemas.microsoft.com/office/drawing/2014/main" id="{2F9996EF-4650-6FB0-F46F-C1502D7F95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612646"/>
            <a:ext cx="4255008" cy="565798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B48E4DF-D986-FFB7-F2B4-74B289A408A0}"/>
              </a:ext>
            </a:extLst>
          </p:cNvPr>
          <p:cNvSpPr/>
          <p:nvPr/>
        </p:nvSpPr>
        <p:spPr>
          <a:xfrm>
            <a:off x="0" y="1"/>
            <a:ext cx="12192000" cy="512063"/>
          </a:xfrm>
          <a:prstGeom prst="rect">
            <a:avLst/>
          </a:prstGeom>
          <a:solidFill>
            <a:srgbClr val="47B3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EFD43D-AF9C-83AF-CE40-91B86F56BD56}"/>
              </a:ext>
            </a:extLst>
          </p:cNvPr>
          <p:cNvSpPr/>
          <p:nvPr/>
        </p:nvSpPr>
        <p:spPr>
          <a:xfrm>
            <a:off x="0" y="512064"/>
            <a:ext cx="12192000" cy="100583"/>
          </a:xfrm>
          <a:prstGeom prst="rect">
            <a:avLst/>
          </a:prstGeom>
          <a:solidFill>
            <a:srgbClr val="266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7A4E90-19E1-6202-A55F-9C66D4DB09C4}"/>
              </a:ext>
            </a:extLst>
          </p:cNvPr>
          <p:cNvSpPr/>
          <p:nvPr/>
        </p:nvSpPr>
        <p:spPr>
          <a:xfrm>
            <a:off x="0" y="6254878"/>
            <a:ext cx="12192000" cy="100583"/>
          </a:xfrm>
          <a:prstGeom prst="rect">
            <a:avLst/>
          </a:prstGeom>
          <a:solidFill>
            <a:srgbClr val="266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02C290-264E-E74B-D1CF-52D52DDF6AF5}"/>
              </a:ext>
            </a:extLst>
          </p:cNvPr>
          <p:cNvSpPr txBox="1"/>
          <p:nvPr/>
        </p:nvSpPr>
        <p:spPr>
          <a:xfrm>
            <a:off x="166336" y="782364"/>
            <a:ext cx="7290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Innovative IoT-Based Automated Flux Chamber for Continuous Monitoring of CO</a:t>
            </a:r>
            <a:r>
              <a:rPr lang="en-US" sz="2800" b="1" baseline="-25000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VOC Emissions from the Subsurface </a:t>
            </a:r>
            <a:endParaRPr lang="it-IT" sz="2800" b="1" dirty="0">
              <a:solidFill>
                <a:srgbClr val="173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401BDA1-5673-4703-00A0-458448DB80D0}"/>
              </a:ext>
            </a:extLst>
          </p:cNvPr>
          <p:cNvSpPr/>
          <p:nvPr/>
        </p:nvSpPr>
        <p:spPr>
          <a:xfrm>
            <a:off x="0" y="6345937"/>
            <a:ext cx="12192000" cy="512063"/>
          </a:xfrm>
          <a:prstGeom prst="rect">
            <a:avLst/>
          </a:prstGeom>
          <a:solidFill>
            <a:srgbClr val="47B3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0A319B-FD6B-ADF6-DC48-A2E1485BAA0A}"/>
              </a:ext>
            </a:extLst>
          </p:cNvPr>
          <p:cNvSpPr txBox="1"/>
          <p:nvPr/>
        </p:nvSpPr>
        <p:spPr>
          <a:xfrm>
            <a:off x="203462" y="2597093"/>
            <a:ext cx="725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Nicolò Tonolo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Sergio Teggi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Simona Berardi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Maria Paola Bogliolo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Iason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Verginelli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41279C-118B-F065-EC27-E782105B9FA9}"/>
              </a:ext>
            </a:extLst>
          </p:cNvPr>
          <p:cNvSpPr txBox="1"/>
          <p:nvPr/>
        </p:nvSpPr>
        <p:spPr>
          <a:xfrm>
            <a:off x="203462" y="3363458"/>
            <a:ext cx="7290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Laboratory of Environmental Engineering, Department of Civil Engineering and Computer Science Engineering, University of Rome Tor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Vergata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“Enzo Ferrari” Department of Engineering, University of Modena and Reggio Emilia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Department of Technological Innovations and Safety of Plants, Products and Anthropic Settlements- National Institute for Insurance against Accidents at Work (INAIL)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0CFCED5C-7039-93A3-52E9-985DF7AA1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76" y="4652906"/>
            <a:ext cx="2291933" cy="546802"/>
          </a:xfrm>
          <a:prstGeom prst="rect">
            <a:avLst/>
          </a:prstGeom>
        </p:spPr>
      </p:pic>
      <p:pic>
        <p:nvPicPr>
          <p:cNvPr id="13" name="Picture 2" descr="INAIL | Customer Success | Cloudera">
            <a:extLst>
              <a:ext uri="{FF2B5EF4-FFF2-40B4-BE49-F238E27FC236}">
                <a16:creationId xmlns:a16="http://schemas.microsoft.com/office/drawing/2014/main" id="{A30A38C9-8BC9-78BC-83F1-389658C7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8" y="5553297"/>
            <a:ext cx="1268757" cy="4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089BA15C-08B4-0466-D641-DB3E4988C26C}"/>
              </a:ext>
            </a:extLst>
          </p:cNvPr>
          <p:cNvGrpSpPr>
            <a:grpSpLocks noChangeAspect="1"/>
          </p:cNvGrpSpPr>
          <p:nvPr/>
        </p:nvGrpSpPr>
        <p:grpSpPr>
          <a:xfrm>
            <a:off x="1693479" y="5463469"/>
            <a:ext cx="1888708" cy="684886"/>
            <a:chOff x="7323587" y="-1274494"/>
            <a:chExt cx="2224527" cy="806661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C7F40C8-F45F-55EF-5E1F-F748AA1FC6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29"/>
            <a:stretch/>
          </p:blipFill>
          <p:spPr bwMode="auto">
            <a:xfrm>
              <a:off x="7323587" y="-1274494"/>
              <a:ext cx="1177111" cy="80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045C3F1-0587-E6EE-4D12-B1C1886E4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29"/>
            <a:stretch/>
          </p:blipFill>
          <p:spPr bwMode="auto">
            <a:xfrm>
              <a:off x="8371003" y="-1118012"/>
              <a:ext cx="1177111" cy="49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EGU 2026 | ACTRIS">
            <a:extLst>
              <a:ext uri="{FF2B5EF4-FFF2-40B4-BE49-F238E27FC236}">
                <a16:creationId xmlns:a16="http://schemas.microsoft.com/office/drawing/2014/main" id="{6681758F-0096-58E1-3B52-791B93DC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6" y="4449551"/>
            <a:ext cx="1432874" cy="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F085F50-6FA2-1514-537B-D66B322B6C96}"/>
              </a:ext>
            </a:extLst>
          </p:cNvPr>
          <p:cNvSpPr txBox="1"/>
          <p:nvPr/>
        </p:nvSpPr>
        <p:spPr>
          <a:xfrm>
            <a:off x="203462" y="6487411"/>
            <a:ext cx="23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BG2.10, EGU 2026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F8B003-82F8-DC8F-7098-F8535FCE4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04" y="5598561"/>
            <a:ext cx="638472" cy="6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6737234-B99E-E785-42F2-547017819770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128A9AA-6814-B741-A436-9821EA2517CD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 Test</a:t>
              </a: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30CE19D-F4BB-1CFF-E888-1843F03666B9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8FABDC6C-7047-748E-68E3-2C4AB4512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7AED7773-9757-64C8-F334-C44F4683F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347ED1B-F776-757D-16E8-22EA0AAF1852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E177B07-121F-47EA-5535-E9BFF33B8690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Immagine 10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9A2BF2A9-1B38-E80C-8E3F-A0CEBF2A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2" name="Picture 2" descr="INAIL | Customer Success | Cloudera">
              <a:extLst>
                <a:ext uri="{FF2B5EF4-FFF2-40B4-BE49-F238E27FC236}">
                  <a16:creationId xmlns:a16="http://schemas.microsoft.com/office/drawing/2014/main" id="{C215DB12-4CA7-5A00-843C-3A8D6A7A0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UNIMORE - Logo e identità Unimore">
              <a:extLst>
                <a:ext uri="{FF2B5EF4-FFF2-40B4-BE49-F238E27FC236}">
                  <a16:creationId xmlns:a16="http://schemas.microsoft.com/office/drawing/2014/main" id="{65C71D4C-1618-E20F-209A-40B6ACC269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GU 2026 | ACTRIS">
              <a:extLst>
                <a:ext uri="{FF2B5EF4-FFF2-40B4-BE49-F238E27FC236}">
                  <a16:creationId xmlns:a16="http://schemas.microsoft.com/office/drawing/2014/main" id="{194EBD4E-CA68-1986-ED27-25684E044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281CE58-9041-7C26-D328-F423FA03343A}"/>
              </a:ext>
            </a:extLst>
          </p:cNvPr>
          <p:cNvSpPr txBox="1"/>
          <p:nvPr/>
        </p:nvSpPr>
        <p:spPr>
          <a:xfrm>
            <a:off x="266536" y="1661469"/>
            <a:ext cx="58294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Setup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analyzer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1,2,8 L/min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Fluxes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fluctuations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with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gradients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test.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69EAABE-890C-013F-D751-6A0DE40D5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306" y="874395"/>
            <a:ext cx="5123158" cy="51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3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B2ED5569-70D9-CE2D-5FD4-0FA17C358E09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D5BDD23-4021-9CF7-8F86-4F652419A425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 Test</a:t>
              </a:r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88F903F1-E2B8-973E-4327-82AFB55FE245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E0F44F45-ECB6-D24A-F76C-7986B3CA5B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F9E67F6F-64F5-F00F-81C9-41D58D3AC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8C775B4-104C-54D1-BFCF-1B326CF13024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7C5ADF0-6BC9-7A07-D7C4-B6CCDF8561ED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Immagine 14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BD4F3B41-9C87-88F4-4F59-764AC8EFB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6" name="Picture 2" descr="INAIL | Customer Success | Cloudera">
              <a:extLst>
                <a:ext uri="{FF2B5EF4-FFF2-40B4-BE49-F238E27FC236}">
                  <a16:creationId xmlns:a16="http://schemas.microsoft.com/office/drawing/2014/main" id="{7A4D72E5-A9BB-C6F5-B475-C8C9BBF3A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UNIMORE - Logo e identità Unimore">
              <a:extLst>
                <a:ext uri="{FF2B5EF4-FFF2-40B4-BE49-F238E27FC236}">
                  <a16:creationId xmlns:a16="http://schemas.microsoft.com/office/drawing/2014/main" id="{DF8DC581-904A-AEA4-7E9E-7CA1D454FC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EGU 2026 | ACTRIS">
              <a:extLst>
                <a:ext uri="{FF2B5EF4-FFF2-40B4-BE49-F238E27FC236}">
                  <a16:creationId xmlns:a16="http://schemas.microsoft.com/office/drawing/2014/main" id="{B2CF9EE6-84D6-2498-1AD6-6516D88FB9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1" name="Immagine 340">
            <a:extLst>
              <a:ext uri="{FF2B5EF4-FFF2-40B4-BE49-F238E27FC236}">
                <a16:creationId xmlns:a16="http://schemas.microsoft.com/office/drawing/2014/main" id="{753E7513-7C86-B569-AB81-6CCD6E222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3" y="930723"/>
            <a:ext cx="6112547" cy="5155439"/>
          </a:xfrm>
          <a:prstGeom prst="rect">
            <a:avLst/>
          </a:prstGeom>
        </p:spPr>
      </p:pic>
      <p:grpSp>
        <p:nvGrpSpPr>
          <p:cNvPr id="342" name="Gruppo 341">
            <a:extLst>
              <a:ext uri="{FF2B5EF4-FFF2-40B4-BE49-F238E27FC236}">
                <a16:creationId xmlns:a16="http://schemas.microsoft.com/office/drawing/2014/main" id="{8A87C78B-48F8-A3BD-5414-94F6A33544CE}"/>
              </a:ext>
            </a:extLst>
          </p:cNvPr>
          <p:cNvGrpSpPr/>
          <p:nvPr/>
        </p:nvGrpSpPr>
        <p:grpSpPr>
          <a:xfrm>
            <a:off x="6614566" y="4489929"/>
            <a:ext cx="5122879" cy="714457"/>
            <a:chOff x="6829697" y="4489929"/>
            <a:chExt cx="5122879" cy="714457"/>
          </a:xfrm>
        </p:grpSpPr>
        <p:sp>
          <p:nvSpPr>
            <p:cNvPr id="343" name="Rettangolo con angoli arrotondati 342">
              <a:extLst>
                <a:ext uri="{FF2B5EF4-FFF2-40B4-BE49-F238E27FC236}">
                  <a16:creationId xmlns:a16="http://schemas.microsoft.com/office/drawing/2014/main" id="{BA9FEFC0-47D2-07EA-BC23-664958771C05}"/>
                </a:ext>
              </a:extLst>
            </p:cNvPr>
            <p:cNvSpPr/>
            <p:nvPr/>
          </p:nvSpPr>
          <p:spPr>
            <a:xfrm>
              <a:off x="6829697" y="4489929"/>
              <a:ext cx="2432304" cy="71445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CV &lt; 20%</a:t>
              </a:r>
              <a:b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it-IT" sz="15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</a:t>
              </a:r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5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parameters</a:t>
              </a:r>
              <a:endPara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Rettangolo con angoli arrotondati 343">
              <a:extLst>
                <a:ext uri="{FF2B5EF4-FFF2-40B4-BE49-F238E27FC236}">
                  <a16:creationId xmlns:a16="http://schemas.microsoft.com/office/drawing/2014/main" id="{1F1CB67C-0BDA-B9B8-1045-7CC8A85E208C}"/>
                </a:ext>
              </a:extLst>
            </p:cNvPr>
            <p:cNvSpPr/>
            <p:nvPr/>
          </p:nvSpPr>
          <p:spPr>
            <a:xfrm>
              <a:off x="9520272" y="4489929"/>
              <a:ext cx="2432304" cy="714457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sz="15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5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independent</a:t>
              </a:r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the </a:t>
              </a:r>
              <a:r>
                <a:rPr lang="it-IT" sz="15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</a:t>
              </a:r>
              <a:r>
                <a:rPr lang="it-IT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compound</a:t>
              </a:r>
            </a:p>
          </p:txBody>
        </p:sp>
      </p:grpSp>
      <p:pic>
        <p:nvPicPr>
          <p:cNvPr id="346" name="Immagine 345">
            <a:extLst>
              <a:ext uri="{FF2B5EF4-FFF2-40B4-BE49-F238E27FC236}">
                <a16:creationId xmlns:a16="http://schemas.microsoft.com/office/drawing/2014/main" id="{510668B9-A807-F758-5A40-E21A8CC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084" y="1012190"/>
            <a:ext cx="5641843" cy="33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638E66F3-6E33-2A0D-C6E1-AE63725A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645" y="1151311"/>
            <a:ext cx="4571511" cy="4611034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195D1C1-4B18-6408-620C-69954E88A1ED}"/>
              </a:ext>
            </a:extLst>
          </p:cNvPr>
          <p:cNvCxnSpPr>
            <a:cxnSpLocks/>
          </p:cNvCxnSpPr>
          <p:nvPr/>
        </p:nvCxnSpPr>
        <p:spPr>
          <a:xfrm>
            <a:off x="7475910" y="2857500"/>
            <a:ext cx="0" cy="146685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B9F827-1D29-433B-6D73-D9693445B4C7}"/>
              </a:ext>
            </a:extLst>
          </p:cNvPr>
          <p:cNvSpPr txBox="1"/>
          <p:nvPr/>
        </p:nvSpPr>
        <p:spPr>
          <a:xfrm>
            <a:off x="7475910" y="3590925"/>
            <a:ext cx="88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4476EDD-222A-BC20-C77B-6E3E3D8F7737}"/>
              </a:ext>
            </a:extLst>
          </p:cNvPr>
          <p:cNvSpPr/>
          <p:nvPr/>
        </p:nvSpPr>
        <p:spPr>
          <a:xfrm>
            <a:off x="5828716" y="1174049"/>
            <a:ext cx="1647194" cy="7500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Artificially</a:t>
            </a:r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endParaRPr lang="it-IT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06766B9B-F5DD-E0C1-33D3-A53FFDCDD0BD}"/>
              </a:ext>
            </a:extLst>
          </p:cNvPr>
          <p:cNvSpPr/>
          <p:nvPr/>
        </p:nvSpPr>
        <p:spPr>
          <a:xfrm>
            <a:off x="771401" y="1082774"/>
            <a:ext cx="4457822" cy="839306"/>
          </a:xfrm>
          <a:prstGeom prst="roundRect">
            <a:avLst/>
          </a:prstGeom>
          <a:solidFill>
            <a:srgbClr val="FEEAC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artificially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1E22F3DA-8CA3-76F1-9F08-0AAA4851E42B}"/>
              </a:ext>
            </a:extLst>
          </p:cNvPr>
          <p:cNvSpPr/>
          <p:nvPr/>
        </p:nvSpPr>
        <p:spPr>
          <a:xfrm>
            <a:off x="2935077" y="2032759"/>
            <a:ext cx="130469" cy="5279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39BF576B-EA54-3C4D-4025-D900F2390C18}"/>
              </a:ext>
            </a:extLst>
          </p:cNvPr>
          <p:cNvSpPr/>
          <p:nvPr/>
        </p:nvSpPr>
        <p:spPr>
          <a:xfrm>
            <a:off x="771401" y="2675159"/>
            <a:ext cx="4457823" cy="8393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88BED5F3-F0C5-88BF-D529-F3BA905B0794}"/>
              </a:ext>
            </a:extLst>
          </p:cNvPr>
          <p:cNvSpPr/>
          <p:nvPr/>
        </p:nvSpPr>
        <p:spPr>
          <a:xfrm>
            <a:off x="771401" y="3810468"/>
            <a:ext cx="4457823" cy="8393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replicated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gasoline and diesel)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FCF89257-DB39-C225-5E75-2CF9513241F2}"/>
              </a:ext>
            </a:extLst>
          </p:cNvPr>
          <p:cNvSpPr/>
          <p:nvPr/>
        </p:nvSpPr>
        <p:spPr>
          <a:xfrm>
            <a:off x="757534" y="4945777"/>
            <a:ext cx="4457823" cy="8393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F1B47F3A-8A1B-BBCB-AF92-B838EB70CEE6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AC9AD213-08D9-0DE1-1334-A25CD646C57A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Laboratory Emission Test</a:t>
              </a: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64E241FF-429F-10FB-5E5D-271072540CA6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47" name="Connettore diritto 46">
                <a:extLst>
                  <a:ext uri="{FF2B5EF4-FFF2-40B4-BE49-F238E27FC236}">
                    <a16:creationId xmlns:a16="http://schemas.microsoft.com/office/drawing/2014/main" id="{80BCF309-299D-3553-8FBD-E99896FBB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47">
                <a:extLst>
                  <a:ext uri="{FF2B5EF4-FFF2-40B4-BE49-F238E27FC236}">
                    <a16:creationId xmlns:a16="http://schemas.microsoft.com/office/drawing/2014/main" id="{A26CAF02-67F3-B422-40CE-2A4F628B3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C874C81D-B67D-5079-16CD-26B530261457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F5B84EB-F836-3BA5-0B85-E661C52FD9A1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pic>
          <p:nvPicPr>
            <p:cNvPr id="43" name="Immagine 42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26166203-017E-CFE6-8B17-85F7FE3C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44" name="Picture 2" descr="INAIL | Customer Success | Cloudera">
              <a:extLst>
                <a:ext uri="{FF2B5EF4-FFF2-40B4-BE49-F238E27FC236}">
                  <a16:creationId xmlns:a16="http://schemas.microsoft.com/office/drawing/2014/main" id="{866BF3FA-2B5E-674C-DB50-1908557B9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UNIMORE - Logo e identità Unimore">
              <a:extLst>
                <a:ext uri="{FF2B5EF4-FFF2-40B4-BE49-F238E27FC236}">
                  <a16:creationId xmlns:a16="http://schemas.microsoft.com/office/drawing/2014/main" id="{4C99D956-4D73-655A-0F78-13E6383B2D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EGU 2026 | ACTRIS">
              <a:extLst>
                <a:ext uri="{FF2B5EF4-FFF2-40B4-BE49-F238E27FC236}">
                  <a16:creationId xmlns:a16="http://schemas.microsoft.com/office/drawing/2014/main" id="{1C597A6F-0169-94D3-684B-84E4404A6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78193E9C-D8C3-D790-2CEE-530C286EF562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6652313" y="1924122"/>
            <a:ext cx="1221692" cy="63657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Elemento grafico 54" descr="Freccia: curva oraria con riempimento a tinta unita">
            <a:extLst>
              <a:ext uri="{FF2B5EF4-FFF2-40B4-BE49-F238E27FC236}">
                <a16:creationId xmlns:a16="http://schemas.microsoft.com/office/drawing/2014/main" id="{AB6274B4-DD94-074D-5458-45A79D91C9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6456" y="4931969"/>
            <a:ext cx="521860" cy="521860"/>
          </a:xfrm>
          <a:prstGeom prst="rect">
            <a:avLst/>
          </a:prstGeom>
        </p:spPr>
      </p:pic>
      <p:pic>
        <p:nvPicPr>
          <p:cNvPr id="56" name="Elemento grafico 55" descr="Freccia: curva oraria con riempimento a tinta unita">
            <a:extLst>
              <a:ext uri="{FF2B5EF4-FFF2-40B4-BE49-F238E27FC236}">
                <a16:creationId xmlns:a16="http://schemas.microsoft.com/office/drawing/2014/main" id="{5F986F18-ED19-6F26-1DE9-DA444A3694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252757" y="4362523"/>
            <a:ext cx="486173" cy="521860"/>
          </a:xfrm>
          <a:prstGeom prst="rect">
            <a:avLst/>
          </a:prstGeom>
        </p:spPr>
      </p:pic>
      <p:pic>
        <p:nvPicPr>
          <p:cNvPr id="57" name="Elemento grafico 56" descr="Freccia: curva oraria con riempimento a tinta unita">
            <a:extLst>
              <a:ext uri="{FF2B5EF4-FFF2-40B4-BE49-F238E27FC236}">
                <a16:creationId xmlns:a16="http://schemas.microsoft.com/office/drawing/2014/main" id="{86889A7E-3BB3-4836-8965-110FD027FF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9635" y="4391692"/>
            <a:ext cx="521860" cy="521860"/>
          </a:xfrm>
          <a:prstGeom prst="rect">
            <a:avLst/>
          </a:prstGeom>
        </p:spPr>
      </p:pic>
      <p:pic>
        <p:nvPicPr>
          <p:cNvPr id="58" name="Elemento grafico 57" descr="Freccia: curva oraria con riempimento a tinta unita">
            <a:extLst>
              <a:ext uri="{FF2B5EF4-FFF2-40B4-BE49-F238E27FC236}">
                <a16:creationId xmlns:a16="http://schemas.microsoft.com/office/drawing/2014/main" id="{03C24D27-AD94-A19B-E050-98A1E7B5E5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09670" y="3934996"/>
            <a:ext cx="486173" cy="521860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189ACEFE-AD62-34F9-B658-5B73A60B2659}"/>
              </a:ext>
            </a:extLst>
          </p:cNvPr>
          <p:cNvSpPr txBox="1"/>
          <p:nvPr/>
        </p:nvSpPr>
        <p:spPr>
          <a:xfrm>
            <a:off x="9730850" y="4089989"/>
            <a:ext cx="1773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Biodegradation</a:t>
            </a:r>
            <a:endParaRPr lang="it-IT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8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D84D5AE-9A83-9C94-D41E-55E807D8BA41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853407A-6746-6917-B0DA-9CF443853D12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Laboratory Emission Test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1C5B6D16-D561-C2C7-8187-2CC4901FE73C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470BB9C3-ABB0-9632-4CE5-81AFD19C4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E46F09D6-B77E-DC0B-7910-040D782AE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BD819D2-7F33-ED5C-B23C-48EBBBF75457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C96D377-9B9D-D677-38B3-DB43C063E296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2FAD9AEE-2E84-D292-DF8E-6EE3FA98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69069420-365A-A224-4298-EADED02FD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775C600C-1211-EF08-8A88-C10EB998B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DB57F3AA-8CE1-7874-25F5-2A2D8E9A7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453CBEFC-19AE-97C3-668C-CD2507F57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743" y="1003554"/>
            <a:ext cx="9104757" cy="4190763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3CBDCBB-8F2E-73D8-8361-2C9C864E5E0E}"/>
              </a:ext>
            </a:extLst>
          </p:cNvPr>
          <p:cNvSpPr/>
          <p:nvPr/>
        </p:nvSpPr>
        <p:spPr>
          <a:xfrm>
            <a:off x="2048250" y="5419725"/>
            <a:ext cx="8219700" cy="666750"/>
          </a:xfrm>
          <a:prstGeom prst="roundRect">
            <a:avLst/>
          </a:prstGeom>
          <a:solidFill>
            <a:schemeClr val="bg1"/>
          </a:solidFill>
          <a:ln>
            <a:solidFill>
              <a:srgbClr val="1739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test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(1–2 months) to evaluate the device’s performance in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monitoring the natural attenuation of two fuel mixtures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8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548EE-96CC-5042-929C-3B997D948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283EC4DD-9437-03FA-7911-C47C2F51AF85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50D790B-6E8A-BB70-2B39-5EB38C00528D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Campaign at a Real Site</a:t>
              </a:r>
              <a:endParaRPr lang="en-US" sz="2400" b="1" noProof="0" dirty="0">
                <a:solidFill>
                  <a:srgbClr val="2660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F59AA80-746F-BA45-1530-E12A8CD31ED7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8C031803-C11E-A700-931E-E7F2D9124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2829A209-3127-28EF-766B-7D0580706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692F744-0378-8A42-2E28-F1C28681532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2C4B283-E932-B530-BDC6-85F0E1A3B667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2389D918-D397-D4BD-62E2-5BCFB2BA5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35538793-DD53-EA92-BE92-1904D29EE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F03F6400-8F49-86A5-1782-7655C85AAE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5B4EA63A-AA5E-7806-D74E-02311EB28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B601FF0-780D-44B9-1659-6E51674A8FFE}"/>
              </a:ext>
            </a:extLst>
          </p:cNvPr>
          <p:cNvSpPr/>
          <p:nvPr/>
        </p:nvSpPr>
        <p:spPr>
          <a:xfrm>
            <a:off x="1883983" y="5148895"/>
            <a:ext cx="3371864" cy="886663"/>
          </a:xfrm>
          <a:prstGeom prst="roundRect">
            <a:avLst/>
          </a:prstGeom>
          <a:solidFill>
            <a:schemeClr val="bg1"/>
          </a:solidFill>
          <a:ln>
            <a:solidFill>
              <a:srgbClr val="2660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representative of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site-specific atmospheric conditions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F76FE0C-E6C3-1A07-4B43-7B20BAFC7874}"/>
              </a:ext>
            </a:extLst>
          </p:cNvPr>
          <p:cNvSpPr/>
          <p:nvPr/>
        </p:nvSpPr>
        <p:spPr>
          <a:xfrm>
            <a:off x="6899942" y="5148895"/>
            <a:ext cx="3371863" cy="886661"/>
          </a:xfrm>
          <a:prstGeom prst="roundRect">
            <a:avLst/>
          </a:prstGeom>
          <a:solidFill>
            <a:schemeClr val="bg1"/>
          </a:solidFill>
          <a:ln>
            <a:solidFill>
              <a:srgbClr val="2660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overheating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chamber volume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421D7FC-5341-B100-E4A0-B8E6BB5BE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584" y="908901"/>
            <a:ext cx="4501857" cy="39598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F8AA89-24C3-08A2-89EC-8B821D671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107" y="908900"/>
            <a:ext cx="4857797" cy="39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5A958-9BB6-1551-9F3A-09C77BBF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1FB3FD9-05D8-EB84-16F1-628EB404F6E5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5784A8A-925D-BE88-A8D3-00D416E11926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ECEEB3BD-49F6-7755-BFDA-74C0CD26F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7B9D149B-3AC2-7EB8-34DD-D93D1C645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EC00DAD-E2FF-DAB0-688C-5EC46E5A09F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A00E9B85-8BAA-A6FF-F849-7B3B277A5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259B42EC-EB44-227D-9E23-6FB86C894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21622709-BF7A-9C5C-FAAF-467972CEF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5D11CBC0-4D4D-6590-206C-F464CF212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9ADB378-5A6E-1A5E-408A-25A329A4AD85}"/>
              </a:ext>
            </a:extLst>
          </p:cNvPr>
          <p:cNvGrpSpPr/>
          <p:nvPr/>
        </p:nvGrpSpPr>
        <p:grpSpPr>
          <a:xfrm>
            <a:off x="2291443" y="2039904"/>
            <a:ext cx="7609114" cy="2778191"/>
            <a:chOff x="2122715" y="2119348"/>
            <a:chExt cx="7609114" cy="2778191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B89F0328-4451-CEF7-1977-0DE92F5EE712}"/>
                </a:ext>
              </a:extLst>
            </p:cNvPr>
            <p:cNvSpPr/>
            <p:nvPr/>
          </p:nvSpPr>
          <p:spPr>
            <a:xfrm>
              <a:off x="2122715" y="2522120"/>
              <a:ext cx="3113314" cy="2360380"/>
            </a:xfrm>
            <a:prstGeom prst="roundRect">
              <a:avLst/>
            </a:prstGeom>
            <a:noFill/>
            <a:ln>
              <a:solidFill>
                <a:srgbClr val="1277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6F1F88D-B488-E162-A07A-53F59A18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869" y="2893445"/>
              <a:ext cx="1903005" cy="1903005"/>
            </a:xfrm>
            <a:prstGeom prst="rect">
              <a:avLst/>
            </a:prstGeom>
          </p:spPr>
        </p:pic>
        <p:pic>
          <p:nvPicPr>
            <p:cNvPr id="15" name="Immagine 14" descr="Immagine che contiene modello, Elementi grafici, testo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C5A60345-EE06-F5FB-EC43-2D45BD2F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229" y="2858173"/>
              <a:ext cx="1962235" cy="1962235"/>
            </a:xfrm>
            <a:prstGeom prst="rect">
              <a:avLst/>
            </a:prstGeom>
          </p:spPr>
        </p:pic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7F94760D-FD5F-21B4-8AA1-733225407497}"/>
                </a:ext>
              </a:extLst>
            </p:cNvPr>
            <p:cNvSpPr/>
            <p:nvPr/>
          </p:nvSpPr>
          <p:spPr>
            <a:xfrm>
              <a:off x="2340430" y="2119348"/>
              <a:ext cx="2677885" cy="642257"/>
            </a:xfrm>
            <a:prstGeom prst="roundRect">
              <a:avLst/>
            </a:prstGeom>
            <a:solidFill>
              <a:srgbClr val="1277BF"/>
            </a:solidFill>
            <a:ln>
              <a:solidFill>
                <a:srgbClr val="274A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EGU26 Abstract</a:t>
              </a:r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8E7A388E-298A-C55F-42A3-A9120EA13753}"/>
                </a:ext>
              </a:extLst>
            </p:cNvPr>
            <p:cNvSpPr/>
            <p:nvPr/>
          </p:nvSpPr>
          <p:spPr>
            <a:xfrm>
              <a:off x="6618515" y="2537159"/>
              <a:ext cx="3113314" cy="2360380"/>
            </a:xfrm>
            <a:prstGeom prst="roundRect">
              <a:avLst/>
            </a:prstGeom>
            <a:noFill/>
            <a:ln>
              <a:solidFill>
                <a:srgbClr val="0074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F8EEB534-1F28-FC68-D8CD-BBDD11BBBC9A}"/>
                </a:ext>
              </a:extLst>
            </p:cNvPr>
            <p:cNvSpPr/>
            <p:nvPr/>
          </p:nvSpPr>
          <p:spPr>
            <a:xfrm>
              <a:off x="6836230" y="2134387"/>
              <a:ext cx="2677885" cy="642257"/>
            </a:xfrm>
            <a:prstGeom prst="roundRect">
              <a:avLst/>
            </a:prstGeom>
            <a:solidFill>
              <a:srgbClr val="007466"/>
            </a:solidFill>
            <a:ln>
              <a:solidFill>
                <a:srgbClr val="0036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E0CEECB-68CE-EF90-203D-49F2BEC66860}"/>
              </a:ext>
            </a:extLst>
          </p:cNvPr>
          <p:cNvSpPr txBox="1"/>
          <p:nvPr/>
        </p:nvSpPr>
        <p:spPr>
          <a:xfrm>
            <a:off x="11329322" y="6468200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61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4F8D46-18E2-F6F9-B536-5462555EDD8B}"/>
              </a:ext>
            </a:extLst>
          </p:cNvPr>
          <p:cNvSpPr txBox="1"/>
          <p:nvPr/>
        </p:nvSpPr>
        <p:spPr>
          <a:xfrm>
            <a:off x="268224" y="158993"/>
            <a:ext cx="987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0" dirty="0">
                <a:solidFill>
                  <a:srgbClr val="266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Chamber Description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E241C8-CCE9-6348-6277-6BCB8C448C64}"/>
              </a:ext>
            </a:extLst>
          </p:cNvPr>
          <p:cNvGrpSpPr/>
          <p:nvPr/>
        </p:nvGrpSpPr>
        <p:grpSpPr>
          <a:xfrm>
            <a:off x="0" y="701151"/>
            <a:ext cx="12192000" cy="5614585"/>
            <a:chOff x="0" y="701151"/>
            <a:chExt cx="12192000" cy="5614585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2DC6DC04-0D3A-B3D3-828A-6143F39BF20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15736"/>
              <a:ext cx="12192000" cy="0"/>
            </a:xfrm>
            <a:prstGeom prst="line">
              <a:avLst/>
            </a:prstGeom>
            <a:ln>
              <a:solidFill>
                <a:srgbClr val="26604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1CA71A99-48FF-4658-27BB-13E5AD064E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01151"/>
              <a:ext cx="12192000" cy="0"/>
            </a:xfrm>
            <a:prstGeom prst="line">
              <a:avLst/>
            </a:prstGeom>
            <a:ln>
              <a:solidFill>
                <a:srgbClr val="26604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405610-0D48-E4EC-CB21-3242C6D8403E}"/>
              </a:ext>
            </a:extLst>
          </p:cNvPr>
          <p:cNvSpPr txBox="1"/>
          <p:nvPr/>
        </p:nvSpPr>
        <p:spPr>
          <a:xfrm>
            <a:off x="3423901" y="6334154"/>
            <a:ext cx="5344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Innovative IoT-Based Automated Flux Chamber for Continuous Monitoring of CO</a:t>
            </a:r>
            <a:r>
              <a:rPr lang="en-US" sz="1000" b="1" baseline="-25000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VOC Emissions from the Subsurface</a:t>
            </a:r>
            <a:br>
              <a:rPr lang="en-US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(Session BG2.10) </a:t>
            </a:r>
            <a:endParaRPr lang="it-IT" sz="1000" b="1" dirty="0">
              <a:solidFill>
                <a:srgbClr val="173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EBA2D4-F458-EBAB-1D1D-ED6004BA6DFD}"/>
              </a:ext>
            </a:extLst>
          </p:cNvPr>
          <p:cNvSpPr txBox="1"/>
          <p:nvPr/>
        </p:nvSpPr>
        <p:spPr>
          <a:xfrm>
            <a:off x="11329322" y="6468200"/>
            <a:ext cx="7293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kern="1600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it-IT" sz="1100" b="1" dirty="0">
              <a:solidFill>
                <a:srgbClr val="1739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magine 11" descr="Immagine che contiene testo, Carattere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819332A-BE17-5C5E-45DE-68ED534D7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3"/>
          <a:stretch/>
        </p:blipFill>
        <p:spPr>
          <a:xfrm>
            <a:off x="25322" y="6369632"/>
            <a:ext cx="658130" cy="463743"/>
          </a:xfrm>
          <a:prstGeom prst="rect">
            <a:avLst/>
          </a:prstGeom>
        </p:spPr>
      </p:pic>
      <p:pic>
        <p:nvPicPr>
          <p:cNvPr id="13" name="Picture 2" descr="INAIL | Customer Success | Cloudera">
            <a:extLst>
              <a:ext uri="{FF2B5EF4-FFF2-40B4-BE49-F238E27FC236}">
                <a16:creationId xmlns:a16="http://schemas.microsoft.com/office/drawing/2014/main" id="{8E85734D-4FD6-C18A-57B5-2E8CBCDC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4" y="6439427"/>
            <a:ext cx="940301" cy="3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NIMORE - Logo e identità Unimore">
            <a:extLst>
              <a:ext uri="{FF2B5EF4-FFF2-40B4-BE49-F238E27FC236}">
                <a16:creationId xmlns:a16="http://schemas.microsoft.com/office/drawing/2014/main" id="{1E4D0CFA-67B6-0044-DC49-533B20AF7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940" b="2212"/>
          <a:stretch/>
        </p:blipFill>
        <p:spPr bwMode="auto">
          <a:xfrm>
            <a:off x="1798970" y="6369632"/>
            <a:ext cx="502412" cy="4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GU 2026 | ACTRIS">
            <a:extLst>
              <a:ext uri="{FF2B5EF4-FFF2-40B4-BE49-F238E27FC236}">
                <a16:creationId xmlns:a16="http://schemas.microsoft.com/office/drawing/2014/main" id="{1E43A67F-12BB-E439-F37D-58FC1BC0C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18130"/>
          <a:stretch>
            <a:fillRect/>
          </a:stretch>
        </p:blipFill>
        <p:spPr bwMode="auto">
          <a:xfrm>
            <a:off x="10813904" y="0"/>
            <a:ext cx="1378096" cy="6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5478EE2-48BD-AA1F-049B-4F1076A8E995}"/>
              </a:ext>
            </a:extLst>
          </p:cNvPr>
          <p:cNvSpPr/>
          <p:nvPr/>
        </p:nvSpPr>
        <p:spPr>
          <a:xfrm>
            <a:off x="268224" y="1171016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Steel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Chamber</a:t>
            </a:r>
            <a:b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~ 6 L)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D6B38BD-9632-02E5-FFBA-64EF99C55B9A}"/>
              </a:ext>
            </a:extLst>
          </p:cNvPr>
          <p:cNvSpPr/>
          <p:nvPr/>
        </p:nvSpPr>
        <p:spPr>
          <a:xfrm>
            <a:off x="268224" y="2200249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Photoionization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 (PID)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53DCC6D0-CD7F-5AFA-0C79-AF01F3BE241E}"/>
              </a:ext>
            </a:extLst>
          </p:cNvPr>
          <p:cNvSpPr/>
          <p:nvPr/>
        </p:nvSpPr>
        <p:spPr>
          <a:xfrm>
            <a:off x="268224" y="3229482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Non-Dispersive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(NDIR)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t-IT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D5E4AD08-AD75-0516-87DD-E01DD4B9BB33}"/>
              </a:ext>
            </a:extLst>
          </p:cNvPr>
          <p:cNvSpPr/>
          <p:nvPr/>
        </p:nvSpPr>
        <p:spPr>
          <a:xfrm>
            <a:off x="268224" y="4258715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system for remote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clouds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EF6CC97-7AB9-8123-089E-6FDC4256E70E}"/>
              </a:ext>
            </a:extLst>
          </p:cNvPr>
          <p:cNvSpPr/>
          <p:nvPr/>
        </p:nvSpPr>
        <p:spPr>
          <a:xfrm>
            <a:off x="268224" y="5287948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Photovoltaic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 for energy </a:t>
            </a:r>
            <a:b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sufficiency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argento, acciaio, pentola&#10;&#10;Il contenuto generato dall'IA potrebbe non essere corretto.">
            <a:extLst>
              <a:ext uri="{FF2B5EF4-FFF2-40B4-BE49-F238E27FC236}">
                <a16:creationId xmlns:a16="http://schemas.microsoft.com/office/drawing/2014/main" id="{BF7FE09F-B748-9709-A245-ECE385158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7030"/>
            <a:ext cx="2363268" cy="3439058"/>
          </a:xfrm>
          <a:prstGeom prst="rect">
            <a:avLst/>
          </a:prstGeom>
        </p:spPr>
      </p:pic>
      <p:pic>
        <p:nvPicPr>
          <p:cNvPr id="3" name="Immagine 2" descr="Immagine che contiene cerchio&#10;&#10;Il contenuto generato dall'IA potrebbe non essere corretto.">
            <a:extLst>
              <a:ext uri="{FF2B5EF4-FFF2-40B4-BE49-F238E27FC236}">
                <a16:creationId xmlns:a16="http://schemas.microsoft.com/office/drawing/2014/main" id="{B2010FA8-A6D5-B09D-1913-6E3F11289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13" y="2211829"/>
            <a:ext cx="2632645" cy="322274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B3F8D41-D86B-2CD4-CA2C-E00ADF4430DF}"/>
              </a:ext>
            </a:extLst>
          </p:cNvPr>
          <p:cNvSpPr/>
          <p:nvPr/>
        </p:nvSpPr>
        <p:spPr>
          <a:xfrm>
            <a:off x="8247887" y="5685812"/>
            <a:ext cx="1381701" cy="3786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475BCDE-2FD4-2F8D-FD89-EAFFEF2D9416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938738" y="4919472"/>
            <a:ext cx="836198" cy="766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1C5033F1-ADF3-4C8B-20AC-D949EF3BE0F6}"/>
              </a:ext>
            </a:extLst>
          </p:cNvPr>
          <p:cNvSpPr/>
          <p:nvPr/>
        </p:nvSpPr>
        <p:spPr>
          <a:xfrm>
            <a:off x="10148099" y="5685812"/>
            <a:ext cx="1620359" cy="3786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NDIR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38E3B7B-6A0B-EB26-D334-58E933E8CDB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10208250" y="4526280"/>
            <a:ext cx="750029" cy="1159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641372A4-0484-43E6-A711-1B28BC212C13}"/>
              </a:ext>
            </a:extLst>
          </p:cNvPr>
          <p:cNvSpPr/>
          <p:nvPr/>
        </p:nvSpPr>
        <p:spPr>
          <a:xfrm>
            <a:off x="6190488" y="4053485"/>
            <a:ext cx="979366" cy="3786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F91697F-0D72-F625-6757-3B450B269417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6680171" y="3287145"/>
            <a:ext cx="635031" cy="766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D2B4D728-7C56-6276-E3CE-13BF42412749}"/>
              </a:ext>
            </a:extLst>
          </p:cNvPr>
          <p:cNvSpPr/>
          <p:nvPr/>
        </p:nvSpPr>
        <p:spPr>
          <a:xfrm>
            <a:off x="7169854" y="1041919"/>
            <a:ext cx="2203704" cy="629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2AD8FA5-7188-C594-7262-D4A30CC4A04D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7315202" y="1671843"/>
            <a:ext cx="956504" cy="1190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A9188E86-07C4-ADAC-C375-34F336B17DAA}"/>
              </a:ext>
            </a:extLst>
          </p:cNvPr>
          <p:cNvSpPr/>
          <p:nvPr/>
        </p:nvSpPr>
        <p:spPr>
          <a:xfrm>
            <a:off x="9629588" y="1036040"/>
            <a:ext cx="2203704" cy="629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Steel Chamber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3ABC7EA-D031-BC32-DD86-3FC153D0ADC9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8138160" y="1665964"/>
            <a:ext cx="2593280" cy="1215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65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D1033-E69B-3DEE-56DE-9E21C3034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65F88240-43EB-67C9-2845-A4143BADCCAD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D1DA1EF-FA1D-3F96-AAF7-87A6BEA12845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Flux Chamber Description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55423D94-8910-AB58-35A3-89D2FAA6E9E2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0A9EDEE2-E45B-BF51-E2BB-98264A280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A1FD56E9-38AB-529F-6AEC-4B38F0DA7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5D70C2C-42F2-C235-637C-030D00D7599E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6F80E70-FD8D-C549-0F1E-01E66EB33F00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12" name="Immagine 11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EC88174E-64FE-C552-BABA-2EB523E4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3" name="Picture 2" descr="INAIL | Customer Success | Cloudera">
              <a:extLst>
                <a:ext uri="{FF2B5EF4-FFF2-40B4-BE49-F238E27FC236}">
                  <a16:creationId xmlns:a16="http://schemas.microsoft.com/office/drawing/2014/main" id="{B60F29D0-EE69-EFA0-86E5-774445A25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UNIMORE - Logo e identità Unimore">
              <a:extLst>
                <a:ext uri="{FF2B5EF4-FFF2-40B4-BE49-F238E27FC236}">
                  <a16:creationId xmlns:a16="http://schemas.microsoft.com/office/drawing/2014/main" id="{5FDF3DA3-DCAE-3369-1F36-37F71A5458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EGU 2026 | ACTRIS">
              <a:extLst>
                <a:ext uri="{FF2B5EF4-FFF2-40B4-BE49-F238E27FC236}">
                  <a16:creationId xmlns:a16="http://schemas.microsoft.com/office/drawing/2014/main" id="{16323FA7-40DE-4383-CFE0-B2D2B69E93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8E8D08DD-C034-E05A-945D-993CBCB5A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1" y="771504"/>
            <a:ext cx="4608576" cy="5473879"/>
          </a:xfrm>
          <a:prstGeom prst="rect">
            <a:avLst/>
          </a:prstGeom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7DE7DDC-AFED-9BBB-9F5B-EEB2A8BB59AF}"/>
              </a:ext>
            </a:extLst>
          </p:cNvPr>
          <p:cNvCxnSpPr>
            <a:cxnSpLocks/>
          </p:cNvCxnSpPr>
          <p:nvPr/>
        </p:nvCxnSpPr>
        <p:spPr>
          <a:xfrm>
            <a:off x="8666499" y="3541014"/>
            <a:ext cx="203200" cy="4475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61D559B2-7E87-304A-B094-9FBD489546BE}"/>
              </a:ext>
            </a:extLst>
          </p:cNvPr>
          <p:cNvSpPr/>
          <p:nvPr/>
        </p:nvSpPr>
        <p:spPr>
          <a:xfrm>
            <a:off x="7510809" y="3162325"/>
            <a:ext cx="1744028" cy="3786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transmission system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64F1DFE-8054-F209-D3FC-4A076FE24231}"/>
              </a:ext>
            </a:extLst>
          </p:cNvPr>
          <p:cNvCxnSpPr>
            <a:cxnSpLocks/>
          </p:cNvCxnSpPr>
          <p:nvPr/>
        </p:nvCxnSpPr>
        <p:spPr>
          <a:xfrm flipH="1">
            <a:off x="9060873" y="1856144"/>
            <a:ext cx="498888" cy="526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5B323FC6-4727-E7CF-552D-AC162F5B0BED}"/>
              </a:ext>
            </a:extLst>
          </p:cNvPr>
          <p:cNvSpPr/>
          <p:nvPr/>
        </p:nvSpPr>
        <p:spPr>
          <a:xfrm>
            <a:off x="8404071" y="1477455"/>
            <a:ext cx="1744028" cy="3786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Photovoltaic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12C91918-A601-AA05-0E14-00D371F3F713}"/>
              </a:ext>
            </a:extLst>
          </p:cNvPr>
          <p:cNvSpPr/>
          <p:nvPr/>
        </p:nvSpPr>
        <p:spPr>
          <a:xfrm>
            <a:off x="268224" y="1171016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Steel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Chamber</a:t>
            </a:r>
            <a:b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~ 6 L)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EAAD3487-9199-A67A-DA51-3AECEBD9E7F2}"/>
              </a:ext>
            </a:extLst>
          </p:cNvPr>
          <p:cNvSpPr/>
          <p:nvPr/>
        </p:nvSpPr>
        <p:spPr>
          <a:xfrm>
            <a:off x="268224" y="2200249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Photoionization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 (PID)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8C97289D-E5E8-9382-3B9D-F267193BD161}"/>
              </a:ext>
            </a:extLst>
          </p:cNvPr>
          <p:cNvSpPr/>
          <p:nvPr/>
        </p:nvSpPr>
        <p:spPr>
          <a:xfrm>
            <a:off x="268224" y="3229482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Non-Dispersive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(NDIR)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t-IT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31EA2FAF-1903-4355-3B99-15221D84FB97}"/>
              </a:ext>
            </a:extLst>
          </p:cNvPr>
          <p:cNvSpPr/>
          <p:nvPr/>
        </p:nvSpPr>
        <p:spPr>
          <a:xfrm>
            <a:off x="268224" y="4258715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LoRaWAN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system for remote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clouds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99BB01A3-4592-5469-88C3-8CC43342546D}"/>
              </a:ext>
            </a:extLst>
          </p:cNvPr>
          <p:cNvSpPr/>
          <p:nvPr/>
        </p:nvSpPr>
        <p:spPr>
          <a:xfrm>
            <a:off x="268224" y="5287948"/>
            <a:ext cx="4608576" cy="736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Photovoltaic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 for energy </a:t>
            </a:r>
            <a:b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sufficiency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ADD4AB0-9EB0-D9EE-1C44-4DF7C63E1B1B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C8AB64C-40B8-9126-A667-8575F7626704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Principle of Operation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C39856EF-1834-F5F5-0918-1392C077A19A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978EB92A-B110-D2EA-C931-68A570EE2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4CAD1596-4306-F43E-70B4-C116CF24D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4F2CD07-3302-0725-B1D0-85A2866BF37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1A30E4C-3DC6-DDBB-20F3-D59078179EB3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6E7B58C4-A2F7-25AB-A2ED-CD4CB720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F13452B3-CDAE-0933-5AB4-672A5540D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5292983C-B42D-E1C6-CB03-A6E88FF2A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EA14DA48-23F2-7AB7-0688-7BB66C225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85FB5B62-800F-1ACD-5B46-47B1785756D4}"/>
              </a:ext>
            </a:extLst>
          </p:cNvPr>
          <p:cNvSpPr/>
          <p:nvPr/>
        </p:nvSpPr>
        <p:spPr>
          <a:xfrm rot="16200000">
            <a:off x="9262883" y="1785522"/>
            <a:ext cx="130469" cy="5279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26D2801-F98F-586D-1A93-D7364BD13629}"/>
              </a:ext>
            </a:extLst>
          </p:cNvPr>
          <p:cNvSpPr/>
          <p:nvPr/>
        </p:nvSpPr>
        <p:spPr>
          <a:xfrm>
            <a:off x="9778425" y="1600873"/>
            <a:ext cx="1895415" cy="106414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transitted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IoT cloud</a:t>
            </a:r>
            <a:endParaRPr lang="it-IT" sz="16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Elemento grafico 20" descr="Nuvola con riempimento a tinta unita">
            <a:extLst>
              <a:ext uri="{FF2B5EF4-FFF2-40B4-BE49-F238E27FC236}">
                <a16:creationId xmlns:a16="http://schemas.microsoft.com/office/drawing/2014/main" id="{DE495A28-9707-208D-3D4C-F7FF6C3588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6670" y="1105206"/>
            <a:ext cx="878923" cy="872460"/>
          </a:xfrm>
          <a:prstGeom prst="rect">
            <a:avLst/>
          </a:prstGeom>
        </p:spPr>
      </p:pic>
      <p:pic>
        <p:nvPicPr>
          <p:cNvPr id="22" name="Immagine 21" descr="Immagine che contiene Elementi grafici, grafica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E079F25C-825B-A45A-435E-0B77BE9CF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64" y="1523113"/>
            <a:ext cx="593463" cy="204543"/>
          </a:xfrm>
          <a:prstGeom prst="rect">
            <a:avLst/>
          </a:prstGeom>
        </p:spPr>
      </p:pic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C1AAB173-C7D4-1C1F-722C-987D2A96EECF}"/>
              </a:ext>
            </a:extLst>
          </p:cNvPr>
          <p:cNvSpPr/>
          <p:nvPr/>
        </p:nvSpPr>
        <p:spPr>
          <a:xfrm rot="16200000">
            <a:off x="9262882" y="4525477"/>
            <a:ext cx="130469" cy="5279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1D0373B2-D657-B40E-E45B-40389FCC50C8}"/>
              </a:ext>
            </a:extLst>
          </p:cNvPr>
          <p:cNvSpPr/>
          <p:nvPr/>
        </p:nvSpPr>
        <p:spPr>
          <a:xfrm>
            <a:off x="9778425" y="4348582"/>
            <a:ext cx="1895415" cy="88857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min</a:t>
            </a:r>
            <a:endParaRPr lang="it-IT" sz="16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453587D-EE73-42A6-4789-026BD095A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987" y="490308"/>
            <a:ext cx="5461633" cy="293869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DDF3EF6-B6A3-8F2D-81E1-C89ABA4EC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648" y="3253354"/>
            <a:ext cx="5546972" cy="2938692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EA9B2EFF-FF25-3E76-32D9-177A6C9ACE47}"/>
              </a:ext>
            </a:extLst>
          </p:cNvPr>
          <p:cNvSpPr/>
          <p:nvPr/>
        </p:nvSpPr>
        <p:spPr>
          <a:xfrm>
            <a:off x="268224" y="1863748"/>
            <a:ext cx="2990880" cy="109996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8A041D7-9B41-2248-8AAD-319654E207EE}"/>
              </a:ext>
            </a:extLst>
          </p:cNvPr>
          <p:cNvSpPr/>
          <p:nvPr/>
        </p:nvSpPr>
        <p:spPr>
          <a:xfrm>
            <a:off x="647315" y="1479633"/>
            <a:ext cx="2232697" cy="6058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  <a:endParaRPr lang="it-IT" sz="16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D217401C-4971-0D32-2CA6-13D7C8A4B041}"/>
              </a:ext>
            </a:extLst>
          </p:cNvPr>
          <p:cNvSpPr/>
          <p:nvPr/>
        </p:nvSpPr>
        <p:spPr>
          <a:xfrm>
            <a:off x="268224" y="4156419"/>
            <a:ext cx="2990880" cy="1579752"/>
          </a:xfrm>
          <a:prstGeom prst="round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micro-pumps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Generation of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new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3A867F73-ECE0-157E-F8D9-84C37C836463}"/>
              </a:ext>
            </a:extLst>
          </p:cNvPr>
          <p:cNvSpPr/>
          <p:nvPr/>
        </p:nvSpPr>
        <p:spPr>
          <a:xfrm>
            <a:off x="647315" y="3772304"/>
            <a:ext cx="2232697" cy="60582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Exchange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b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  <a:endParaRPr lang="it-IT" sz="16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16FBA-05C2-2746-23B0-77B989E7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365E348E-3E9B-3E10-C31F-F6FD70296C39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DE7AAA5-B75A-BB6A-3634-F8DA8E9B6A24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Laboratory Emission Test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500F0A89-1C8E-B4FF-22ED-0E86ECCC246B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460BFA6C-6DC5-46E9-7EDE-7BD5A5D49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39328874-A41B-2A35-BE62-D9CF8E0F0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45BB254-BA23-5BBE-61A7-76AE5A0212A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861B969-F9DB-5844-0605-D00266C92B4F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6E0A85EA-9330-ED8D-D0B2-2E42ADE56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3C5C9602-8231-ADAE-8A5E-B82F60EE6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D7DFA419-CA2B-1A0F-F536-78DFE62D7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CBC4C0F6-4B46-9D73-000A-BB5B37854B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04EFE67-E40E-9B55-B316-E7A7C4742D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785"/>
          <a:stretch>
            <a:fillRect/>
          </a:stretch>
        </p:blipFill>
        <p:spPr>
          <a:xfrm>
            <a:off x="683452" y="1192433"/>
            <a:ext cx="5029643" cy="48015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481D4CC-C2C7-D179-0CC4-682FCB612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724" y="3593186"/>
            <a:ext cx="2748455" cy="251982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BFC6254-0FCC-939A-6D76-F03244C2D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724" y="905845"/>
            <a:ext cx="2748455" cy="2529551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0B752D6-28ED-0544-F25B-93EC1EF22C74}"/>
              </a:ext>
            </a:extLst>
          </p:cNvPr>
          <p:cNvCxnSpPr>
            <a:cxnSpLocks/>
          </p:cNvCxnSpPr>
          <p:nvPr/>
        </p:nvCxnSpPr>
        <p:spPr>
          <a:xfrm flipV="1">
            <a:off x="3198273" y="1929327"/>
            <a:ext cx="2773902" cy="371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F5A584A-C783-A124-8B77-1E1370252EC2}"/>
              </a:ext>
            </a:extLst>
          </p:cNvPr>
          <p:cNvCxnSpPr>
            <a:cxnSpLocks/>
          </p:cNvCxnSpPr>
          <p:nvPr/>
        </p:nvCxnSpPr>
        <p:spPr>
          <a:xfrm>
            <a:off x="2647950" y="2958027"/>
            <a:ext cx="3324225" cy="1581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D766D8D7-44ED-AD22-BDBB-7FC29FBFA5AE}"/>
              </a:ext>
            </a:extLst>
          </p:cNvPr>
          <p:cNvSpPr/>
          <p:nvPr/>
        </p:nvSpPr>
        <p:spPr>
          <a:xfrm>
            <a:off x="9474668" y="1276864"/>
            <a:ext cx="2219325" cy="1304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consecutive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345731E-770A-6B23-FCBF-304D6CFD6E95}"/>
              </a:ext>
            </a:extLst>
          </p:cNvPr>
          <p:cNvSpPr/>
          <p:nvPr/>
        </p:nvSpPr>
        <p:spPr>
          <a:xfrm>
            <a:off x="9474667" y="4200634"/>
            <a:ext cx="2219325" cy="1304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linearity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regressions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BD2B547-2A85-E8FB-C587-EDC67A8E446B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3AFB0D5C-E05A-2188-D662-93E009E6F1BD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Campaign at a Real Site</a:t>
              </a:r>
              <a:endParaRPr lang="en-US" sz="2400" b="1" noProof="0" dirty="0">
                <a:solidFill>
                  <a:srgbClr val="26604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F1F4434-80ED-3F10-B389-15EC677EF8D3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7AA37B4D-4A91-3C25-A37F-9919D1B9B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B04007C9-5943-B3D6-A4E0-A62880C899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F39AB7F-EBEB-FFE2-357B-20CF03EEDE1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74391E9-01A5-8EA7-30D0-766BF3D4AC46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9" name="Immagine 8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58D389D4-E84F-574F-51B6-4B3C1AF7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0" name="Picture 2" descr="INAIL | Customer Success | Cloudera">
              <a:extLst>
                <a:ext uri="{FF2B5EF4-FFF2-40B4-BE49-F238E27FC236}">
                  <a16:creationId xmlns:a16="http://schemas.microsoft.com/office/drawing/2014/main" id="{9CEFC12D-431F-A5F4-D3F1-86652FCD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UNIMORE - Logo e identità Unimore">
              <a:extLst>
                <a:ext uri="{FF2B5EF4-FFF2-40B4-BE49-F238E27FC236}">
                  <a16:creationId xmlns:a16="http://schemas.microsoft.com/office/drawing/2014/main" id="{737DE9CD-E383-AD81-CE91-D022422F7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GU 2026 | ACTRIS">
              <a:extLst>
                <a:ext uri="{FF2B5EF4-FFF2-40B4-BE49-F238E27FC236}">
                  <a16:creationId xmlns:a16="http://schemas.microsoft.com/office/drawing/2014/main" id="{FDF10C1E-AE15-E3F6-AC58-EE909B225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magine 14" descr="Immagine che contiene aria aperta, albero, erba, terreno&#10;&#10;Il contenuto generato dall'IA potrebbe non essere corretto.">
            <a:extLst>
              <a:ext uri="{FF2B5EF4-FFF2-40B4-BE49-F238E27FC236}">
                <a16:creationId xmlns:a16="http://schemas.microsoft.com/office/drawing/2014/main" id="{E38EF4B5-6C0E-77C6-DBB5-0202BA3062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12919" r="5350" b="11212"/>
          <a:stretch>
            <a:fillRect/>
          </a:stretch>
        </p:blipFill>
        <p:spPr bwMode="auto">
          <a:xfrm>
            <a:off x="268224" y="2008668"/>
            <a:ext cx="3741154" cy="4253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2EE12967-A0A2-5DF4-8559-4EC9D22BC1FF}"/>
              </a:ext>
            </a:extLst>
          </p:cNvPr>
          <p:cNvGrpSpPr/>
          <p:nvPr/>
        </p:nvGrpSpPr>
        <p:grpSpPr>
          <a:xfrm>
            <a:off x="4741784" y="5237464"/>
            <a:ext cx="6881680" cy="886663"/>
            <a:chOff x="5070172" y="4868808"/>
            <a:chExt cx="6881680" cy="886663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B82B0B59-3604-1FE1-E763-D9EB70AF21D0}"/>
                </a:ext>
              </a:extLst>
            </p:cNvPr>
            <p:cNvSpPr/>
            <p:nvPr/>
          </p:nvSpPr>
          <p:spPr>
            <a:xfrm>
              <a:off x="5070172" y="4868808"/>
              <a:ext cx="3371864" cy="886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660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Trend 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consistent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day/night 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 variations</a:t>
              </a:r>
              <a:endPara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1E3740C9-FB4C-8D32-B523-584F1F5E9375}"/>
                </a:ext>
              </a:extLst>
            </p:cNvPr>
            <p:cNvSpPr/>
            <p:nvPr/>
          </p:nvSpPr>
          <p:spPr>
            <a:xfrm>
              <a:off x="8579989" y="4868810"/>
              <a:ext cx="3371863" cy="886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660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</a:t>
              </a:r>
              <a:r>
                <a:rPr lang="it-IT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r>
                <a:rPr lang="it-IT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it-IT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rainy</a:t>
              </a:r>
              <a:r>
                <a:rPr lang="it-IT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days</a:t>
              </a:r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1EA9E5D0-753C-A165-E560-7E54D2645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695" y="1086028"/>
            <a:ext cx="4501857" cy="3959827"/>
          </a:xfrm>
          <a:prstGeom prst="rect">
            <a:avLst/>
          </a:prstGeom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62C61FC-64FB-D584-8E84-9284C89C4734}"/>
              </a:ext>
            </a:extLst>
          </p:cNvPr>
          <p:cNvSpPr/>
          <p:nvPr/>
        </p:nvSpPr>
        <p:spPr>
          <a:xfrm>
            <a:off x="276105" y="781292"/>
            <a:ext cx="3741154" cy="545374"/>
          </a:xfrm>
          <a:prstGeom prst="roundRect">
            <a:avLst/>
          </a:prstGeom>
          <a:solidFill>
            <a:schemeClr val="bg1"/>
          </a:solidFill>
          <a:ln>
            <a:solidFill>
              <a:srgbClr val="2660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days of continuous measurements</a:t>
            </a:r>
            <a:endParaRPr lang="it-IT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44502F39-AB52-6E77-337A-EED33F00999F}"/>
              </a:ext>
            </a:extLst>
          </p:cNvPr>
          <p:cNvSpPr/>
          <p:nvPr/>
        </p:nvSpPr>
        <p:spPr>
          <a:xfrm>
            <a:off x="276105" y="1399598"/>
            <a:ext cx="3741154" cy="545374"/>
          </a:xfrm>
          <a:prstGeom prst="roundRect">
            <a:avLst/>
          </a:prstGeom>
          <a:solidFill>
            <a:schemeClr val="bg1"/>
          </a:solidFill>
          <a:ln>
            <a:solidFill>
              <a:srgbClr val="2660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~ 2000 VOCs and CO</a:t>
            </a:r>
            <a:r>
              <a:rPr lang="en-US" sz="15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measurements</a:t>
            </a:r>
            <a:endParaRPr lang="it-IT" sz="15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7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0E869BC-20D7-1EA5-F3E8-68F77005D7C2}"/>
              </a:ext>
            </a:extLst>
          </p:cNvPr>
          <p:cNvSpPr/>
          <p:nvPr/>
        </p:nvSpPr>
        <p:spPr>
          <a:xfrm>
            <a:off x="7140323" y="2140892"/>
            <a:ext cx="4664215" cy="1502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monitoring of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Volatile Organic Compound (VOC)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and their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attenuation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subsurface is typically conducted by specialized operators through the collection,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and laboratory analysis of samples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0847A1C1-534E-308E-D870-5022C3C061D3}"/>
              </a:ext>
            </a:extLst>
          </p:cNvPr>
          <p:cNvSpPr/>
          <p:nvPr/>
        </p:nvSpPr>
        <p:spPr>
          <a:xfrm>
            <a:off x="7140323" y="3842203"/>
            <a:ext cx="4664215" cy="8745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carried out on a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basis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temporal continuity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E40A9329-F2BF-6BCB-C391-BD51E9C218B7}"/>
              </a:ext>
            </a:extLst>
          </p:cNvPr>
          <p:cNvSpPr/>
          <p:nvPr/>
        </p:nvSpPr>
        <p:spPr>
          <a:xfrm>
            <a:off x="9412566" y="4799786"/>
            <a:ext cx="119725" cy="408674"/>
          </a:xfrm>
          <a:prstGeom prst="downArrow">
            <a:avLst/>
          </a:prstGeom>
          <a:solidFill>
            <a:srgbClr val="F5B5C3"/>
          </a:solidFill>
          <a:ln>
            <a:solidFill>
              <a:srgbClr val="660E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87535F6C-6F8D-2DA6-0C42-C67FBEE5E994}"/>
              </a:ext>
            </a:extLst>
          </p:cNvPr>
          <p:cNvSpPr/>
          <p:nvPr/>
        </p:nvSpPr>
        <p:spPr>
          <a:xfrm>
            <a:off x="6946249" y="5291486"/>
            <a:ext cx="5052361" cy="798102"/>
          </a:xfrm>
          <a:prstGeom prst="roundRect">
            <a:avLst/>
          </a:prstGeom>
          <a:solidFill>
            <a:schemeClr val="bg1"/>
          </a:solidFill>
          <a:ln>
            <a:solidFill>
              <a:srgbClr val="660E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data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 4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CD1A29B-578C-B7F1-7D96-CE99D7A658B8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CC6D98A4-70F3-E915-FB7E-C9A32616B3CD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VOC and CO</a:t>
              </a:r>
              <a:r>
                <a:rPr lang="en-US" sz="2400" b="1" baseline="-25000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Monitoring at Contaminated Sites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2532EE89-915C-6283-446E-6A181CEDC879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08507E5F-A625-67DF-7E71-5DEAD66AB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52FADEA4-F707-E92C-407E-BAE43B4F3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ABED8A03-6078-FD04-4F3B-4A6649625264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BAC4565-2FDC-21CD-841D-DD2DEC67E203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7" name="Immagine 36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2E5C37F3-E6F8-3F12-2B0E-489E07934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38" name="Picture 2" descr="INAIL | Customer Success | Cloudera">
              <a:extLst>
                <a:ext uri="{FF2B5EF4-FFF2-40B4-BE49-F238E27FC236}">
                  <a16:creationId xmlns:a16="http://schemas.microsoft.com/office/drawing/2014/main" id="{4CCE43E9-9538-37CE-2E82-94DD4D47C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UNIMORE - Logo e identità Unimore">
              <a:extLst>
                <a:ext uri="{FF2B5EF4-FFF2-40B4-BE49-F238E27FC236}">
                  <a16:creationId xmlns:a16="http://schemas.microsoft.com/office/drawing/2014/main" id="{1D4C4A13-F585-9CD7-F8C6-0BD420A4A4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EGU 2026 | ACTRIS">
              <a:extLst>
                <a:ext uri="{FF2B5EF4-FFF2-40B4-BE49-F238E27FC236}">
                  <a16:creationId xmlns:a16="http://schemas.microsoft.com/office/drawing/2014/main" id="{4A86328D-8BF8-94F1-7DB5-4096BCA08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F2AB37C-010C-2A8A-757B-BDAB9AA3554E}"/>
              </a:ext>
            </a:extLst>
          </p:cNvPr>
          <p:cNvGrpSpPr/>
          <p:nvPr/>
        </p:nvGrpSpPr>
        <p:grpSpPr>
          <a:xfrm>
            <a:off x="391837" y="549723"/>
            <a:ext cx="6123264" cy="5593902"/>
            <a:chOff x="391837" y="549723"/>
            <a:chExt cx="6123264" cy="5593902"/>
          </a:xfrm>
        </p:grpSpPr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93B448D2-885C-4E25-9875-4192370D935B}"/>
                </a:ext>
              </a:extLst>
            </p:cNvPr>
            <p:cNvGrpSpPr/>
            <p:nvPr/>
          </p:nvGrpSpPr>
          <p:grpSpPr>
            <a:xfrm>
              <a:off x="391837" y="549723"/>
              <a:ext cx="6123264" cy="5593902"/>
              <a:chOff x="391837" y="549723"/>
              <a:chExt cx="6123264" cy="5593902"/>
            </a:xfrm>
          </p:grpSpPr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1CEDC0F0-AA30-A931-718A-A5AFF58B25F1}"/>
                  </a:ext>
                </a:extLst>
              </p:cNvPr>
              <p:cNvGrpSpPr/>
              <p:nvPr/>
            </p:nvGrpSpPr>
            <p:grpSpPr>
              <a:xfrm>
                <a:off x="391837" y="549723"/>
                <a:ext cx="6123264" cy="5593902"/>
                <a:chOff x="391837" y="549723"/>
                <a:chExt cx="6123264" cy="5593902"/>
              </a:xfrm>
            </p:grpSpPr>
            <p:grpSp>
              <p:nvGrpSpPr>
                <p:cNvPr id="5" name="Gruppo 4">
                  <a:extLst>
                    <a:ext uri="{FF2B5EF4-FFF2-40B4-BE49-F238E27FC236}">
                      <a16:creationId xmlns:a16="http://schemas.microsoft.com/office/drawing/2014/main" id="{F5B9DE16-72CF-22AF-5741-72DAA48A5324}"/>
                    </a:ext>
                  </a:extLst>
                </p:cNvPr>
                <p:cNvGrpSpPr/>
                <p:nvPr/>
              </p:nvGrpSpPr>
              <p:grpSpPr>
                <a:xfrm>
                  <a:off x="391837" y="1471906"/>
                  <a:ext cx="6123264" cy="4671719"/>
                  <a:chOff x="391836" y="1151066"/>
                  <a:chExt cx="6698957" cy="4925435"/>
                </a:xfrm>
              </p:grpSpPr>
              <p:grpSp>
                <p:nvGrpSpPr>
                  <p:cNvPr id="7" name="Gruppo 6">
                    <a:extLst>
                      <a:ext uri="{FF2B5EF4-FFF2-40B4-BE49-F238E27FC236}">
                        <a16:creationId xmlns:a16="http://schemas.microsoft.com/office/drawing/2014/main" id="{09FC493A-6496-C075-3BC1-684CE30C6B1E}"/>
                      </a:ext>
                    </a:extLst>
                  </p:cNvPr>
                  <p:cNvGrpSpPr/>
                  <p:nvPr/>
                </p:nvGrpSpPr>
                <p:grpSpPr>
                  <a:xfrm>
                    <a:off x="391836" y="1151066"/>
                    <a:ext cx="6698957" cy="4925435"/>
                    <a:chOff x="1846332" y="-674576"/>
                    <a:chExt cx="10281585" cy="7235555"/>
                  </a:xfrm>
                </p:grpSpPr>
                <p:sp>
                  <p:nvSpPr>
                    <p:cNvPr id="9" name="Figura a mano libera: forma 8">
                      <a:extLst>
                        <a:ext uri="{FF2B5EF4-FFF2-40B4-BE49-F238E27FC236}">
                          <a16:creationId xmlns:a16="http://schemas.microsoft.com/office/drawing/2014/main" id="{31FF6C8A-B048-6CD0-A699-4CA3B9A68A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1846332" y="368026"/>
                      <a:ext cx="10281583" cy="5075479"/>
                    </a:xfrm>
                    <a:custGeom>
                      <a:avLst/>
                      <a:gdLst>
                        <a:gd name="connsiteX0" fmla="*/ 487418 w 3899337"/>
                        <a:gd name="connsiteY0" fmla="*/ 177 h 6502570"/>
                        <a:gd name="connsiteX1" fmla="*/ 1949669 w 3899337"/>
                        <a:gd name="connsiteY1" fmla="*/ 6864 h 6502570"/>
                        <a:gd name="connsiteX2" fmla="*/ 3899337 w 3899337"/>
                        <a:gd name="connsiteY2" fmla="*/ 6864 h 6502570"/>
                        <a:gd name="connsiteX3" fmla="*/ 3899337 w 3899337"/>
                        <a:gd name="connsiteY3" fmla="*/ 94570 h 6502570"/>
                        <a:gd name="connsiteX4" fmla="*/ 3899337 w 3899337"/>
                        <a:gd name="connsiteY4" fmla="*/ 106725 h 6502570"/>
                        <a:gd name="connsiteX5" fmla="*/ 3899337 w 3899337"/>
                        <a:gd name="connsiteY5" fmla="*/ 6502570 h 6502570"/>
                        <a:gd name="connsiteX6" fmla="*/ 0 w 3899337"/>
                        <a:gd name="connsiteY6" fmla="*/ 6502570 h 6502570"/>
                        <a:gd name="connsiteX7" fmla="*/ 0 w 3899337"/>
                        <a:gd name="connsiteY7" fmla="*/ 106725 h 6502570"/>
                        <a:gd name="connsiteX8" fmla="*/ 0 w 3899337"/>
                        <a:gd name="connsiteY8" fmla="*/ 94570 h 6502570"/>
                        <a:gd name="connsiteX9" fmla="*/ 0 w 3899337"/>
                        <a:gd name="connsiteY9" fmla="*/ 6864 h 6502570"/>
                        <a:gd name="connsiteX10" fmla="*/ 487418 w 3899337"/>
                        <a:gd name="connsiteY10" fmla="*/ 177 h 6502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899337" h="6502570">
                          <a:moveTo>
                            <a:pt x="487418" y="177"/>
                          </a:moveTo>
                          <a:cubicBezTo>
                            <a:pt x="974835" y="2406"/>
                            <a:pt x="1462252" y="24696"/>
                            <a:pt x="1949669" y="6864"/>
                          </a:cubicBezTo>
                          <a:cubicBezTo>
                            <a:pt x="2599558" y="-16913"/>
                            <a:pt x="3249448" y="30640"/>
                            <a:pt x="3899337" y="6864"/>
                          </a:cubicBezTo>
                          <a:lnTo>
                            <a:pt x="3899337" y="94570"/>
                          </a:lnTo>
                          <a:lnTo>
                            <a:pt x="3899337" y="106725"/>
                          </a:lnTo>
                          <a:lnTo>
                            <a:pt x="3899337" y="6502570"/>
                          </a:lnTo>
                          <a:lnTo>
                            <a:pt x="0" y="6502570"/>
                          </a:lnTo>
                          <a:lnTo>
                            <a:pt x="0" y="106725"/>
                          </a:lnTo>
                          <a:lnTo>
                            <a:pt x="0" y="94570"/>
                          </a:lnTo>
                          <a:lnTo>
                            <a:pt x="0" y="6864"/>
                          </a:lnTo>
                          <a:cubicBezTo>
                            <a:pt x="162473" y="920"/>
                            <a:pt x="324945" y="-566"/>
                            <a:pt x="487418" y="177"/>
                          </a:cubicBezTo>
                          <a:close/>
                        </a:path>
                      </a:pathLst>
                    </a:custGeom>
                    <a:solidFill>
                      <a:srgbClr val="C59E73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" name="Figura a mano libera: forma 9">
                      <a:extLst>
                        <a:ext uri="{FF2B5EF4-FFF2-40B4-BE49-F238E27FC236}">
                          <a16:creationId xmlns:a16="http://schemas.microsoft.com/office/drawing/2014/main" id="{AD4824AA-DE2B-B67B-0D40-BF136E1EE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6075" y="360103"/>
                      <a:ext cx="4546487" cy="5380783"/>
                    </a:xfrm>
                    <a:custGeom>
                      <a:avLst/>
                      <a:gdLst>
                        <a:gd name="connsiteX0" fmla="*/ 1125869 w 6145100"/>
                        <a:gd name="connsiteY0" fmla="*/ 0 h 7037775"/>
                        <a:gd name="connsiteX1" fmla="*/ 1263243 w 6145100"/>
                        <a:gd name="connsiteY1" fmla="*/ 0 h 7037775"/>
                        <a:gd name="connsiteX2" fmla="*/ 1278046 w 6145100"/>
                        <a:gd name="connsiteY2" fmla="*/ 6803 h 7037775"/>
                        <a:gd name="connsiteX3" fmla="*/ 1309943 w 6145100"/>
                        <a:gd name="connsiteY3" fmla="*/ 196843 h 7037775"/>
                        <a:gd name="connsiteX4" fmla="*/ 1341841 w 6145100"/>
                        <a:gd name="connsiteY4" fmla="*/ 476314 h 7037775"/>
                        <a:gd name="connsiteX5" fmla="*/ 1384371 w 6145100"/>
                        <a:gd name="connsiteY5" fmla="*/ 554566 h 7037775"/>
                        <a:gd name="connsiteX6" fmla="*/ 1458799 w 6145100"/>
                        <a:gd name="connsiteY6" fmla="*/ 621640 h 7037775"/>
                        <a:gd name="connsiteX7" fmla="*/ 1490697 w 6145100"/>
                        <a:gd name="connsiteY7" fmla="*/ 677534 h 7037775"/>
                        <a:gd name="connsiteX8" fmla="*/ 1522595 w 6145100"/>
                        <a:gd name="connsiteY8" fmla="*/ 699892 h 7037775"/>
                        <a:gd name="connsiteX9" fmla="*/ 1618288 w 6145100"/>
                        <a:gd name="connsiteY9" fmla="*/ 766965 h 7037775"/>
                        <a:gd name="connsiteX10" fmla="*/ 1767143 w 6145100"/>
                        <a:gd name="connsiteY10" fmla="*/ 878753 h 7037775"/>
                        <a:gd name="connsiteX11" fmla="*/ 1799041 w 6145100"/>
                        <a:gd name="connsiteY11" fmla="*/ 889932 h 7037775"/>
                        <a:gd name="connsiteX12" fmla="*/ 1767143 w 6145100"/>
                        <a:gd name="connsiteY12" fmla="*/ 1303550 h 7037775"/>
                        <a:gd name="connsiteX13" fmla="*/ 1756511 w 6145100"/>
                        <a:gd name="connsiteY13" fmla="*/ 1426518 h 7037775"/>
                        <a:gd name="connsiteX14" fmla="*/ 1713981 w 6145100"/>
                        <a:gd name="connsiteY14" fmla="*/ 1515948 h 7037775"/>
                        <a:gd name="connsiteX15" fmla="*/ 1692716 w 6145100"/>
                        <a:gd name="connsiteY15" fmla="*/ 1549485 h 7037775"/>
                        <a:gd name="connsiteX16" fmla="*/ 1678707 w 6145100"/>
                        <a:gd name="connsiteY16" fmla="*/ 1600448 h 7037775"/>
                        <a:gd name="connsiteX17" fmla="*/ 1673509 w 6145100"/>
                        <a:gd name="connsiteY17" fmla="*/ 1636010 h 7037775"/>
                        <a:gd name="connsiteX18" fmla="*/ 1688986 w 6145100"/>
                        <a:gd name="connsiteY18" fmla="*/ 1638893 h 7037775"/>
                        <a:gd name="connsiteX19" fmla="*/ 1702623 w 6145100"/>
                        <a:gd name="connsiteY19" fmla="*/ 1645525 h 7037775"/>
                        <a:gd name="connsiteX20" fmla="*/ 1722194 w 6145100"/>
                        <a:gd name="connsiteY20" fmla="*/ 1683768 h 7037775"/>
                        <a:gd name="connsiteX21" fmla="*/ 1751549 w 6145100"/>
                        <a:gd name="connsiteY21" fmla="*/ 1702890 h 7037775"/>
                        <a:gd name="connsiteX22" fmla="*/ 1839616 w 6145100"/>
                        <a:gd name="connsiteY22" fmla="*/ 1769815 h 7037775"/>
                        <a:gd name="connsiteX23" fmla="*/ 1849401 w 6145100"/>
                        <a:gd name="connsiteY23" fmla="*/ 1808058 h 7037775"/>
                        <a:gd name="connsiteX24" fmla="*/ 1868971 w 6145100"/>
                        <a:gd name="connsiteY24" fmla="*/ 1846301 h 7037775"/>
                        <a:gd name="connsiteX25" fmla="*/ 1937468 w 6145100"/>
                        <a:gd name="connsiteY25" fmla="*/ 1903665 h 7037775"/>
                        <a:gd name="connsiteX26" fmla="*/ 1966823 w 6145100"/>
                        <a:gd name="connsiteY26" fmla="*/ 1941908 h 7037775"/>
                        <a:gd name="connsiteX27" fmla="*/ 1996179 w 6145100"/>
                        <a:gd name="connsiteY27" fmla="*/ 1961030 h 7037775"/>
                        <a:gd name="connsiteX28" fmla="*/ 2005964 w 6145100"/>
                        <a:gd name="connsiteY28" fmla="*/ 1989712 h 7037775"/>
                        <a:gd name="connsiteX29" fmla="*/ 2025535 w 6145100"/>
                        <a:gd name="connsiteY29" fmla="*/ 2094880 h 7037775"/>
                        <a:gd name="connsiteX30" fmla="*/ 2045105 w 6145100"/>
                        <a:gd name="connsiteY30" fmla="*/ 2563356 h 7037775"/>
                        <a:gd name="connsiteX31" fmla="*/ 2054890 w 6145100"/>
                        <a:gd name="connsiteY31" fmla="*/ 2601598 h 7037775"/>
                        <a:gd name="connsiteX32" fmla="*/ 2074461 w 6145100"/>
                        <a:gd name="connsiteY32" fmla="*/ 2697206 h 7037775"/>
                        <a:gd name="connsiteX33" fmla="*/ 2103816 w 6145100"/>
                        <a:gd name="connsiteY33" fmla="*/ 2792813 h 7037775"/>
                        <a:gd name="connsiteX34" fmla="*/ 2133172 w 6145100"/>
                        <a:gd name="connsiteY34" fmla="*/ 2831056 h 7037775"/>
                        <a:gd name="connsiteX35" fmla="*/ 2172313 w 6145100"/>
                        <a:gd name="connsiteY35" fmla="*/ 2888420 h 7037775"/>
                        <a:gd name="connsiteX36" fmla="*/ 2231023 w 6145100"/>
                        <a:gd name="connsiteY36" fmla="*/ 2955346 h 7037775"/>
                        <a:gd name="connsiteX37" fmla="*/ 2260379 w 6145100"/>
                        <a:gd name="connsiteY37" fmla="*/ 2993589 h 7037775"/>
                        <a:gd name="connsiteX38" fmla="*/ 2319090 w 6145100"/>
                        <a:gd name="connsiteY38" fmla="*/ 3031831 h 7037775"/>
                        <a:gd name="connsiteX39" fmla="*/ 2358231 w 6145100"/>
                        <a:gd name="connsiteY39" fmla="*/ 3060513 h 7037775"/>
                        <a:gd name="connsiteX40" fmla="*/ 2397372 w 6145100"/>
                        <a:gd name="connsiteY40" fmla="*/ 3098756 h 7037775"/>
                        <a:gd name="connsiteX41" fmla="*/ 2475653 w 6145100"/>
                        <a:gd name="connsiteY41" fmla="*/ 3127439 h 7037775"/>
                        <a:gd name="connsiteX42" fmla="*/ 2524579 w 6145100"/>
                        <a:gd name="connsiteY42" fmla="*/ 3146560 h 7037775"/>
                        <a:gd name="connsiteX43" fmla="*/ 2563720 w 6145100"/>
                        <a:gd name="connsiteY43" fmla="*/ 3156120 h 7037775"/>
                        <a:gd name="connsiteX44" fmla="*/ 2642001 w 6145100"/>
                        <a:gd name="connsiteY44" fmla="*/ 3203924 h 7037775"/>
                        <a:gd name="connsiteX45" fmla="*/ 2690927 w 6145100"/>
                        <a:gd name="connsiteY45" fmla="*/ 3223046 h 7037775"/>
                        <a:gd name="connsiteX46" fmla="*/ 2759424 w 6145100"/>
                        <a:gd name="connsiteY46" fmla="*/ 3261289 h 7037775"/>
                        <a:gd name="connsiteX47" fmla="*/ 2857276 w 6145100"/>
                        <a:gd name="connsiteY47" fmla="*/ 3289970 h 7037775"/>
                        <a:gd name="connsiteX48" fmla="*/ 2896417 w 6145100"/>
                        <a:gd name="connsiteY48" fmla="*/ 3309092 h 7037775"/>
                        <a:gd name="connsiteX49" fmla="*/ 2994269 w 6145100"/>
                        <a:gd name="connsiteY49" fmla="*/ 3356896 h 7037775"/>
                        <a:gd name="connsiteX50" fmla="*/ 3062765 w 6145100"/>
                        <a:gd name="connsiteY50" fmla="*/ 3385578 h 7037775"/>
                        <a:gd name="connsiteX51" fmla="*/ 3101905 w 6145100"/>
                        <a:gd name="connsiteY51" fmla="*/ 3414260 h 7037775"/>
                        <a:gd name="connsiteX52" fmla="*/ 3160617 w 6145100"/>
                        <a:gd name="connsiteY52" fmla="*/ 3452503 h 7037775"/>
                        <a:gd name="connsiteX53" fmla="*/ 3248683 w 6145100"/>
                        <a:gd name="connsiteY53" fmla="*/ 3519428 h 7037775"/>
                        <a:gd name="connsiteX54" fmla="*/ 3287824 w 6145100"/>
                        <a:gd name="connsiteY54" fmla="*/ 3576792 h 7037775"/>
                        <a:gd name="connsiteX55" fmla="*/ 3297609 w 6145100"/>
                        <a:gd name="connsiteY55" fmla="*/ 4322529 h 7037775"/>
                        <a:gd name="connsiteX56" fmla="*/ 3317180 w 6145100"/>
                        <a:gd name="connsiteY56" fmla="*/ 4399015 h 7037775"/>
                        <a:gd name="connsiteX57" fmla="*/ 3336750 w 6145100"/>
                        <a:gd name="connsiteY57" fmla="*/ 4427697 h 7037775"/>
                        <a:gd name="connsiteX58" fmla="*/ 3463958 w 6145100"/>
                        <a:gd name="connsiteY58" fmla="*/ 4542425 h 7037775"/>
                        <a:gd name="connsiteX59" fmla="*/ 3503099 w 6145100"/>
                        <a:gd name="connsiteY59" fmla="*/ 4561547 h 7037775"/>
                        <a:gd name="connsiteX60" fmla="*/ 3542239 w 6145100"/>
                        <a:gd name="connsiteY60" fmla="*/ 4609351 h 7037775"/>
                        <a:gd name="connsiteX61" fmla="*/ 3649876 w 6145100"/>
                        <a:gd name="connsiteY61" fmla="*/ 4714518 h 7037775"/>
                        <a:gd name="connsiteX62" fmla="*/ 3659661 w 6145100"/>
                        <a:gd name="connsiteY62" fmla="*/ 4762323 h 7037775"/>
                        <a:gd name="connsiteX63" fmla="*/ 3737943 w 6145100"/>
                        <a:gd name="connsiteY63" fmla="*/ 4867491 h 7037775"/>
                        <a:gd name="connsiteX64" fmla="*/ 3757513 w 6145100"/>
                        <a:gd name="connsiteY64" fmla="*/ 4905734 h 7037775"/>
                        <a:gd name="connsiteX65" fmla="*/ 3777084 w 6145100"/>
                        <a:gd name="connsiteY65" fmla="*/ 4963098 h 7037775"/>
                        <a:gd name="connsiteX66" fmla="*/ 3786869 w 6145100"/>
                        <a:gd name="connsiteY66" fmla="*/ 5527180 h 7037775"/>
                        <a:gd name="connsiteX67" fmla="*/ 3806439 w 6145100"/>
                        <a:gd name="connsiteY67" fmla="*/ 5574984 h 7037775"/>
                        <a:gd name="connsiteX68" fmla="*/ 3826010 w 6145100"/>
                        <a:gd name="connsiteY68" fmla="*/ 5641909 h 7037775"/>
                        <a:gd name="connsiteX69" fmla="*/ 3855365 w 6145100"/>
                        <a:gd name="connsiteY69" fmla="*/ 5689713 h 7037775"/>
                        <a:gd name="connsiteX70" fmla="*/ 3894506 w 6145100"/>
                        <a:gd name="connsiteY70" fmla="*/ 5737516 h 7037775"/>
                        <a:gd name="connsiteX71" fmla="*/ 3923861 w 6145100"/>
                        <a:gd name="connsiteY71" fmla="*/ 5756638 h 7037775"/>
                        <a:gd name="connsiteX72" fmla="*/ 3943432 w 6145100"/>
                        <a:gd name="connsiteY72" fmla="*/ 5804442 h 7037775"/>
                        <a:gd name="connsiteX73" fmla="*/ 4021713 w 6145100"/>
                        <a:gd name="connsiteY73" fmla="*/ 5871367 h 7037775"/>
                        <a:gd name="connsiteX74" fmla="*/ 4119565 w 6145100"/>
                        <a:gd name="connsiteY74" fmla="*/ 5938292 h 7037775"/>
                        <a:gd name="connsiteX75" fmla="*/ 4158706 w 6145100"/>
                        <a:gd name="connsiteY75" fmla="*/ 5976535 h 7037775"/>
                        <a:gd name="connsiteX76" fmla="*/ 4256558 w 6145100"/>
                        <a:gd name="connsiteY76" fmla="*/ 6024339 h 7037775"/>
                        <a:gd name="connsiteX77" fmla="*/ 4295699 w 6145100"/>
                        <a:gd name="connsiteY77" fmla="*/ 6053020 h 7037775"/>
                        <a:gd name="connsiteX78" fmla="*/ 4403336 w 6145100"/>
                        <a:gd name="connsiteY78" fmla="*/ 6100825 h 7037775"/>
                        <a:gd name="connsiteX79" fmla="*/ 4540329 w 6145100"/>
                        <a:gd name="connsiteY79" fmla="*/ 6158189 h 7037775"/>
                        <a:gd name="connsiteX80" fmla="*/ 4579469 w 6145100"/>
                        <a:gd name="connsiteY80" fmla="*/ 6196432 h 7037775"/>
                        <a:gd name="connsiteX81" fmla="*/ 4628395 w 6145100"/>
                        <a:gd name="connsiteY81" fmla="*/ 6205992 h 7037775"/>
                        <a:gd name="connsiteX82" fmla="*/ 4667536 w 6145100"/>
                        <a:gd name="connsiteY82" fmla="*/ 6225113 h 7037775"/>
                        <a:gd name="connsiteX83" fmla="*/ 4716462 w 6145100"/>
                        <a:gd name="connsiteY83" fmla="*/ 6244235 h 7037775"/>
                        <a:gd name="connsiteX84" fmla="*/ 4814314 w 6145100"/>
                        <a:gd name="connsiteY84" fmla="*/ 6272918 h 7037775"/>
                        <a:gd name="connsiteX85" fmla="*/ 4902381 w 6145100"/>
                        <a:gd name="connsiteY85" fmla="*/ 6311160 h 7037775"/>
                        <a:gd name="connsiteX86" fmla="*/ 4990447 w 6145100"/>
                        <a:gd name="connsiteY86" fmla="*/ 6349403 h 7037775"/>
                        <a:gd name="connsiteX87" fmla="*/ 5088299 w 6145100"/>
                        <a:gd name="connsiteY87" fmla="*/ 6368525 h 7037775"/>
                        <a:gd name="connsiteX88" fmla="*/ 5147011 w 6145100"/>
                        <a:gd name="connsiteY88" fmla="*/ 6378085 h 7037775"/>
                        <a:gd name="connsiteX89" fmla="*/ 5215507 w 6145100"/>
                        <a:gd name="connsiteY89" fmla="*/ 6397206 h 7037775"/>
                        <a:gd name="connsiteX90" fmla="*/ 5254647 w 6145100"/>
                        <a:gd name="connsiteY90" fmla="*/ 6406768 h 7037775"/>
                        <a:gd name="connsiteX91" fmla="*/ 5372070 w 6145100"/>
                        <a:gd name="connsiteY91" fmla="*/ 6435449 h 7037775"/>
                        <a:gd name="connsiteX92" fmla="*/ 5430781 w 6145100"/>
                        <a:gd name="connsiteY92" fmla="*/ 6454571 h 7037775"/>
                        <a:gd name="connsiteX93" fmla="*/ 5606915 w 6145100"/>
                        <a:gd name="connsiteY93" fmla="*/ 6473692 h 7037775"/>
                        <a:gd name="connsiteX94" fmla="*/ 5763477 w 6145100"/>
                        <a:gd name="connsiteY94" fmla="*/ 6502375 h 7037775"/>
                        <a:gd name="connsiteX95" fmla="*/ 6066819 w 6145100"/>
                        <a:gd name="connsiteY95" fmla="*/ 6540618 h 7037775"/>
                        <a:gd name="connsiteX96" fmla="*/ 6135315 w 6145100"/>
                        <a:gd name="connsiteY96" fmla="*/ 6578861 h 7037775"/>
                        <a:gd name="connsiteX97" fmla="*/ 6145100 w 6145100"/>
                        <a:gd name="connsiteY97" fmla="*/ 6607543 h 7037775"/>
                        <a:gd name="connsiteX98" fmla="*/ 6125529 w 6145100"/>
                        <a:gd name="connsiteY98" fmla="*/ 6664908 h 7037775"/>
                        <a:gd name="connsiteX99" fmla="*/ 6096174 w 6145100"/>
                        <a:gd name="connsiteY99" fmla="*/ 6674468 h 7037775"/>
                        <a:gd name="connsiteX100" fmla="*/ 6057033 w 6145100"/>
                        <a:gd name="connsiteY100" fmla="*/ 6712711 h 7037775"/>
                        <a:gd name="connsiteX101" fmla="*/ 6017893 w 6145100"/>
                        <a:gd name="connsiteY101" fmla="*/ 6722272 h 7037775"/>
                        <a:gd name="connsiteX102" fmla="*/ 5988537 w 6145100"/>
                        <a:gd name="connsiteY102" fmla="*/ 6731832 h 7037775"/>
                        <a:gd name="connsiteX103" fmla="*/ 5871115 w 6145100"/>
                        <a:gd name="connsiteY103" fmla="*/ 6750954 h 7037775"/>
                        <a:gd name="connsiteX104" fmla="*/ 5655841 w 6145100"/>
                        <a:gd name="connsiteY104" fmla="*/ 6770075 h 7037775"/>
                        <a:gd name="connsiteX105" fmla="*/ 5616699 w 6145100"/>
                        <a:gd name="connsiteY105" fmla="*/ 6779636 h 7037775"/>
                        <a:gd name="connsiteX106" fmla="*/ 5557989 w 6145100"/>
                        <a:gd name="connsiteY106" fmla="*/ 6789197 h 7037775"/>
                        <a:gd name="connsiteX107" fmla="*/ 5460137 w 6145100"/>
                        <a:gd name="connsiteY107" fmla="*/ 6837001 h 7037775"/>
                        <a:gd name="connsiteX108" fmla="*/ 5332929 w 6145100"/>
                        <a:gd name="connsiteY108" fmla="*/ 6884804 h 7037775"/>
                        <a:gd name="connsiteX109" fmla="*/ 5244863 w 6145100"/>
                        <a:gd name="connsiteY109" fmla="*/ 6894365 h 7037775"/>
                        <a:gd name="connsiteX110" fmla="*/ 5049159 w 6145100"/>
                        <a:gd name="connsiteY110" fmla="*/ 6913486 h 7037775"/>
                        <a:gd name="connsiteX111" fmla="*/ 4941521 w 6145100"/>
                        <a:gd name="connsiteY111" fmla="*/ 6951729 h 7037775"/>
                        <a:gd name="connsiteX112" fmla="*/ 4608825 w 6145100"/>
                        <a:gd name="connsiteY112" fmla="*/ 6999532 h 7037775"/>
                        <a:gd name="connsiteX113" fmla="*/ 4246773 w 6145100"/>
                        <a:gd name="connsiteY113" fmla="*/ 7009094 h 7037775"/>
                        <a:gd name="connsiteX114" fmla="*/ 4011928 w 6145100"/>
                        <a:gd name="connsiteY114" fmla="*/ 7018654 h 7037775"/>
                        <a:gd name="connsiteX115" fmla="*/ 2426727 w 6145100"/>
                        <a:gd name="connsiteY115" fmla="*/ 7037775 h 7037775"/>
                        <a:gd name="connsiteX116" fmla="*/ 2103816 w 6145100"/>
                        <a:gd name="connsiteY116" fmla="*/ 7009094 h 7037775"/>
                        <a:gd name="connsiteX117" fmla="*/ 1947253 w 6145100"/>
                        <a:gd name="connsiteY117" fmla="*/ 6989972 h 7037775"/>
                        <a:gd name="connsiteX118" fmla="*/ 1746301 w 6145100"/>
                        <a:gd name="connsiteY118" fmla="*/ 6973475 h 7037775"/>
                        <a:gd name="connsiteX119" fmla="*/ 1686635 w 6145100"/>
                        <a:gd name="connsiteY119" fmla="*/ 6966995 h 7037775"/>
                        <a:gd name="connsiteX120" fmla="*/ 1685520 w 6145100"/>
                        <a:gd name="connsiteY120" fmla="*/ 6965638 h 7037775"/>
                        <a:gd name="connsiteX121" fmla="*/ 1546060 w 6145100"/>
                        <a:gd name="connsiteY121" fmla="*/ 6932608 h 7037775"/>
                        <a:gd name="connsiteX122" fmla="*/ 1086156 w 6145100"/>
                        <a:gd name="connsiteY122" fmla="*/ 6722272 h 7037775"/>
                        <a:gd name="connsiteX123" fmla="*/ 870882 w 6145100"/>
                        <a:gd name="connsiteY123" fmla="*/ 6655346 h 7037775"/>
                        <a:gd name="connsiteX124" fmla="*/ 792600 w 6145100"/>
                        <a:gd name="connsiteY124" fmla="*/ 6597982 h 7037775"/>
                        <a:gd name="connsiteX125" fmla="*/ 694748 w 6145100"/>
                        <a:gd name="connsiteY125" fmla="*/ 6578861 h 7037775"/>
                        <a:gd name="connsiteX126" fmla="*/ 606682 w 6145100"/>
                        <a:gd name="connsiteY126" fmla="*/ 6550178 h 7037775"/>
                        <a:gd name="connsiteX127" fmla="*/ 557756 w 6145100"/>
                        <a:gd name="connsiteY127" fmla="*/ 6540618 h 7037775"/>
                        <a:gd name="connsiteX128" fmla="*/ 489259 w 6145100"/>
                        <a:gd name="connsiteY128" fmla="*/ 6521496 h 7037775"/>
                        <a:gd name="connsiteX129" fmla="*/ 450119 w 6145100"/>
                        <a:gd name="connsiteY129" fmla="*/ 6511935 h 7037775"/>
                        <a:gd name="connsiteX130" fmla="*/ 420763 w 6145100"/>
                        <a:gd name="connsiteY130" fmla="*/ 6502375 h 7037775"/>
                        <a:gd name="connsiteX131" fmla="*/ 342481 w 6145100"/>
                        <a:gd name="connsiteY131" fmla="*/ 6454571 h 7037775"/>
                        <a:gd name="connsiteX132" fmla="*/ 450119 w 6145100"/>
                        <a:gd name="connsiteY132" fmla="*/ 6597982 h 7037775"/>
                        <a:gd name="connsiteX133" fmla="*/ 538185 w 6145100"/>
                        <a:gd name="connsiteY133" fmla="*/ 6664908 h 7037775"/>
                        <a:gd name="connsiteX134" fmla="*/ 968734 w 6145100"/>
                        <a:gd name="connsiteY134" fmla="*/ 6837001 h 7037775"/>
                        <a:gd name="connsiteX135" fmla="*/ 1546060 w 6145100"/>
                        <a:gd name="connsiteY135" fmla="*/ 6951729 h 7037775"/>
                        <a:gd name="connsiteX136" fmla="*/ 1686635 w 6145100"/>
                        <a:gd name="connsiteY136" fmla="*/ 6966995 h 7037775"/>
                        <a:gd name="connsiteX137" fmla="*/ 1691001 w 6145100"/>
                        <a:gd name="connsiteY137" fmla="*/ 6972310 h 7037775"/>
                        <a:gd name="connsiteX138" fmla="*/ 1683053 w 6145100"/>
                        <a:gd name="connsiteY138" fmla="*/ 6980411 h 7037775"/>
                        <a:gd name="connsiteX139" fmla="*/ 1369927 w 6145100"/>
                        <a:gd name="connsiteY139" fmla="*/ 6980411 h 7037775"/>
                        <a:gd name="connsiteX140" fmla="*/ 1203579 w 6145100"/>
                        <a:gd name="connsiteY140" fmla="*/ 6951729 h 7037775"/>
                        <a:gd name="connsiteX141" fmla="*/ 1095941 w 6145100"/>
                        <a:gd name="connsiteY141" fmla="*/ 6913486 h 7037775"/>
                        <a:gd name="connsiteX142" fmla="*/ 988304 w 6145100"/>
                        <a:gd name="connsiteY142" fmla="*/ 6884804 h 7037775"/>
                        <a:gd name="connsiteX143" fmla="*/ 900237 w 6145100"/>
                        <a:gd name="connsiteY143" fmla="*/ 6856122 h 7037775"/>
                        <a:gd name="connsiteX144" fmla="*/ 773030 w 6145100"/>
                        <a:gd name="connsiteY144" fmla="*/ 6827439 h 7037775"/>
                        <a:gd name="connsiteX145" fmla="*/ 577326 w 6145100"/>
                        <a:gd name="connsiteY145" fmla="*/ 6741393 h 7037775"/>
                        <a:gd name="connsiteX146" fmla="*/ 244630 w 6145100"/>
                        <a:gd name="connsiteY146" fmla="*/ 6617104 h 7037775"/>
                        <a:gd name="connsiteX147" fmla="*/ 58711 w 6145100"/>
                        <a:gd name="connsiteY147" fmla="*/ 6511935 h 7037775"/>
                        <a:gd name="connsiteX148" fmla="*/ 19570 w 6145100"/>
                        <a:gd name="connsiteY148" fmla="*/ 6473692 h 7037775"/>
                        <a:gd name="connsiteX149" fmla="*/ 0 w 6145100"/>
                        <a:gd name="connsiteY149" fmla="*/ 6330282 h 7037775"/>
                        <a:gd name="connsiteX150" fmla="*/ 19570 w 6145100"/>
                        <a:gd name="connsiteY150" fmla="*/ 6301599 h 7037775"/>
                        <a:gd name="connsiteX151" fmla="*/ 88066 w 6145100"/>
                        <a:gd name="connsiteY151" fmla="*/ 6263356 h 7037775"/>
                        <a:gd name="connsiteX152" fmla="*/ 117422 w 6145100"/>
                        <a:gd name="connsiteY152" fmla="*/ 6253796 h 7037775"/>
                        <a:gd name="connsiteX153" fmla="*/ 156563 w 6145100"/>
                        <a:gd name="connsiteY153" fmla="*/ 6234675 h 7037775"/>
                        <a:gd name="connsiteX154" fmla="*/ 273985 w 6145100"/>
                        <a:gd name="connsiteY154" fmla="*/ 6196432 h 7037775"/>
                        <a:gd name="connsiteX155" fmla="*/ 420763 w 6145100"/>
                        <a:gd name="connsiteY155" fmla="*/ 6158189 h 7037775"/>
                        <a:gd name="connsiteX156" fmla="*/ 567541 w 6145100"/>
                        <a:gd name="connsiteY156" fmla="*/ 6148628 h 7037775"/>
                        <a:gd name="connsiteX157" fmla="*/ 665393 w 6145100"/>
                        <a:gd name="connsiteY157" fmla="*/ 6129506 h 7037775"/>
                        <a:gd name="connsiteX158" fmla="*/ 802385 w 6145100"/>
                        <a:gd name="connsiteY158" fmla="*/ 6110385 h 7037775"/>
                        <a:gd name="connsiteX159" fmla="*/ 900237 w 6145100"/>
                        <a:gd name="connsiteY159" fmla="*/ 6100825 h 7037775"/>
                        <a:gd name="connsiteX160" fmla="*/ 1076371 w 6145100"/>
                        <a:gd name="connsiteY160" fmla="*/ 6062582 h 7037775"/>
                        <a:gd name="connsiteX161" fmla="*/ 1242719 w 6145100"/>
                        <a:gd name="connsiteY161" fmla="*/ 6043460 h 7037775"/>
                        <a:gd name="connsiteX162" fmla="*/ 1389497 w 6145100"/>
                        <a:gd name="connsiteY162" fmla="*/ 6033899 h 7037775"/>
                        <a:gd name="connsiteX163" fmla="*/ 1516705 w 6145100"/>
                        <a:gd name="connsiteY163" fmla="*/ 5986096 h 7037775"/>
                        <a:gd name="connsiteX164" fmla="*/ 1565631 w 6145100"/>
                        <a:gd name="connsiteY164" fmla="*/ 5976535 h 7037775"/>
                        <a:gd name="connsiteX165" fmla="*/ 1614557 w 6145100"/>
                        <a:gd name="connsiteY165" fmla="*/ 5957413 h 7037775"/>
                        <a:gd name="connsiteX166" fmla="*/ 1702623 w 6145100"/>
                        <a:gd name="connsiteY166" fmla="*/ 5928732 h 7037775"/>
                        <a:gd name="connsiteX167" fmla="*/ 1761334 w 6145100"/>
                        <a:gd name="connsiteY167" fmla="*/ 5900049 h 7037775"/>
                        <a:gd name="connsiteX168" fmla="*/ 1800475 w 6145100"/>
                        <a:gd name="connsiteY168" fmla="*/ 5890489 h 7037775"/>
                        <a:gd name="connsiteX169" fmla="*/ 1849401 w 6145100"/>
                        <a:gd name="connsiteY169" fmla="*/ 5852246 h 7037775"/>
                        <a:gd name="connsiteX170" fmla="*/ 1957038 w 6145100"/>
                        <a:gd name="connsiteY170" fmla="*/ 5814002 h 7037775"/>
                        <a:gd name="connsiteX171" fmla="*/ 2005964 w 6145100"/>
                        <a:gd name="connsiteY171" fmla="*/ 5775759 h 7037775"/>
                        <a:gd name="connsiteX172" fmla="*/ 2103816 w 6145100"/>
                        <a:gd name="connsiteY172" fmla="*/ 5708835 h 7037775"/>
                        <a:gd name="connsiteX173" fmla="*/ 2191883 w 6145100"/>
                        <a:gd name="connsiteY173" fmla="*/ 5613227 h 7037775"/>
                        <a:gd name="connsiteX174" fmla="*/ 2211453 w 6145100"/>
                        <a:gd name="connsiteY174" fmla="*/ 5527180 h 7037775"/>
                        <a:gd name="connsiteX175" fmla="*/ 2221239 w 6145100"/>
                        <a:gd name="connsiteY175" fmla="*/ 5488937 h 7037775"/>
                        <a:gd name="connsiteX176" fmla="*/ 2240809 w 6145100"/>
                        <a:gd name="connsiteY176" fmla="*/ 5211677 h 7037775"/>
                        <a:gd name="connsiteX177" fmla="*/ 2279949 w 6145100"/>
                        <a:gd name="connsiteY177" fmla="*/ 5144751 h 7037775"/>
                        <a:gd name="connsiteX178" fmla="*/ 2299520 w 6145100"/>
                        <a:gd name="connsiteY178" fmla="*/ 5106509 h 7037775"/>
                        <a:gd name="connsiteX179" fmla="*/ 2338661 w 6145100"/>
                        <a:gd name="connsiteY179" fmla="*/ 5077827 h 7037775"/>
                        <a:gd name="connsiteX180" fmla="*/ 2416942 w 6145100"/>
                        <a:gd name="connsiteY180" fmla="*/ 5020463 h 7037775"/>
                        <a:gd name="connsiteX181" fmla="*/ 2514794 w 6145100"/>
                        <a:gd name="connsiteY181" fmla="*/ 4982220 h 7037775"/>
                        <a:gd name="connsiteX182" fmla="*/ 2544150 w 6145100"/>
                        <a:gd name="connsiteY182" fmla="*/ 4963098 h 7037775"/>
                        <a:gd name="connsiteX183" fmla="*/ 2632217 w 6145100"/>
                        <a:gd name="connsiteY183" fmla="*/ 4896173 h 7037775"/>
                        <a:gd name="connsiteX184" fmla="*/ 2661572 w 6145100"/>
                        <a:gd name="connsiteY184" fmla="*/ 4848369 h 7037775"/>
                        <a:gd name="connsiteX185" fmla="*/ 2690927 w 6145100"/>
                        <a:gd name="connsiteY185" fmla="*/ 4810126 h 7037775"/>
                        <a:gd name="connsiteX186" fmla="*/ 2690927 w 6145100"/>
                        <a:gd name="connsiteY186" fmla="*/ 4456380 h 7037775"/>
                        <a:gd name="connsiteX187" fmla="*/ 2671357 w 6145100"/>
                        <a:gd name="connsiteY187" fmla="*/ 4399015 h 7037775"/>
                        <a:gd name="connsiteX188" fmla="*/ 2651787 w 6145100"/>
                        <a:gd name="connsiteY188" fmla="*/ 4351211 h 7037775"/>
                        <a:gd name="connsiteX189" fmla="*/ 2642001 w 6145100"/>
                        <a:gd name="connsiteY189" fmla="*/ 4293847 h 7037775"/>
                        <a:gd name="connsiteX190" fmla="*/ 2622431 w 6145100"/>
                        <a:gd name="connsiteY190" fmla="*/ 4265165 h 7037775"/>
                        <a:gd name="connsiteX191" fmla="*/ 2593076 w 6145100"/>
                        <a:gd name="connsiteY191" fmla="*/ 4236482 h 7037775"/>
                        <a:gd name="connsiteX192" fmla="*/ 2573505 w 6145100"/>
                        <a:gd name="connsiteY192" fmla="*/ 4179118 h 7037775"/>
                        <a:gd name="connsiteX193" fmla="*/ 2544150 w 6145100"/>
                        <a:gd name="connsiteY193" fmla="*/ 4150436 h 7037775"/>
                        <a:gd name="connsiteX194" fmla="*/ 2465868 w 6145100"/>
                        <a:gd name="connsiteY194" fmla="*/ 4054829 h 7037775"/>
                        <a:gd name="connsiteX195" fmla="*/ 2358231 w 6145100"/>
                        <a:gd name="connsiteY195" fmla="*/ 3997465 h 7037775"/>
                        <a:gd name="connsiteX196" fmla="*/ 2328875 w 6145100"/>
                        <a:gd name="connsiteY196" fmla="*/ 3978343 h 7037775"/>
                        <a:gd name="connsiteX197" fmla="*/ 2231023 w 6145100"/>
                        <a:gd name="connsiteY197" fmla="*/ 3930539 h 7037775"/>
                        <a:gd name="connsiteX198" fmla="*/ 2064675 w 6145100"/>
                        <a:gd name="connsiteY198" fmla="*/ 3825371 h 7037775"/>
                        <a:gd name="connsiteX199" fmla="*/ 2015749 w 6145100"/>
                        <a:gd name="connsiteY199" fmla="*/ 3787129 h 7037775"/>
                        <a:gd name="connsiteX200" fmla="*/ 1966823 w 6145100"/>
                        <a:gd name="connsiteY200" fmla="*/ 3720203 h 7037775"/>
                        <a:gd name="connsiteX201" fmla="*/ 1898327 w 6145100"/>
                        <a:gd name="connsiteY201" fmla="*/ 3615035 h 7037775"/>
                        <a:gd name="connsiteX202" fmla="*/ 1868971 w 6145100"/>
                        <a:gd name="connsiteY202" fmla="*/ 3557671 h 7037775"/>
                        <a:gd name="connsiteX203" fmla="*/ 1829831 w 6145100"/>
                        <a:gd name="connsiteY203" fmla="*/ 3519428 h 7037775"/>
                        <a:gd name="connsiteX204" fmla="*/ 1800475 w 6145100"/>
                        <a:gd name="connsiteY204" fmla="*/ 3404699 h 7037775"/>
                        <a:gd name="connsiteX205" fmla="*/ 1761334 w 6145100"/>
                        <a:gd name="connsiteY205" fmla="*/ 3270849 h 7037775"/>
                        <a:gd name="connsiteX206" fmla="*/ 1722194 w 6145100"/>
                        <a:gd name="connsiteY206" fmla="*/ 3203924 h 7037775"/>
                        <a:gd name="connsiteX207" fmla="*/ 1702623 w 6145100"/>
                        <a:gd name="connsiteY207" fmla="*/ 3089196 h 7037775"/>
                        <a:gd name="connsiteX208" fmla="*/ 1692838 w 6145100"/>
                        <a:gd name="connsiteY208" fmla="*/ 2620720 h 7037775"/>
                        <a:gd name="connsiteX209" fmla="*/ 1663483 w 6145100"/>
                        <a:gd name="connsiteY209" fmla="*/ 2353020 h 7037775"/>
                        <a:gd name="connsiteX210" fmla="*/ 1643912 w 6145100"/>
                        <a:gd name="connsiteY210" fmla="*/ 2276534 h 7037775"/>
                        <a:gd name="connsiteX211" fmla="*/ 1634127 w 6145100"/>
                        <a:gd name="connsiteY211" fmla="*/ 2247851 h 7037775"/>
                        <a:gd name="connsiteX212" fmla="*/ 1614557 w 6145100"/>
                        <a:gd name="connsiteY212" fmla="*/ 2142684 h 7037775"/>
                        <a:gd name="connsiteX213" fmla="*/ 1565631 w 6145100"/>
                        <a:gd name="connsiteY213" fmla="*/ 2047077 h 7037775"/>
                        <a:gd name="connsiteX214" fmla="*/ 1555846 w 6145100"/>
                        <a:gd name="connsiteY214" fmla="*/ 2008834 h 7037775"/>
                        <a:gd name="connsiteX215" fmla="*/ 1526490 w 6145100"/>
                        <a:gd name="connsiteY215" fmla="*/ 1999272 h 7037775"/>
                        <a:gd name="connsiteX216" fmla="*/ 1487349 w 6145100"/>
                        <a:gd name="connsiteY216" fmla="*/ 1932348 h 7037775"/>
                        <a:gd name="connsiteX217" fmla="*/ 1418853 w 6145100"/>
                        <a:gd name="connsiteY217" fmla="*/ 1855862 h 7037775"/>
                        <a:gd name="connsiteX218" fmla="*/ 1399283 w 6145100"/>
                        <a:gd name="connsiteY218" fmla="*/ 1817618 h 7037775"/>
                        <a:gd name="connsiteX219" fmla="*/ 1350357 w 6145100"/>
                        <a:gd name="connsiteY219" fmla="*/ 1731572 h 7037775"/>
                        <a:gd name="connsiteX220" fmla="*/ 1327909 w 6145100"/>
                        <a:gd name="connsiteY220" fmla="*/ 1644806 h 7037775"/>
                        <a:gd name="connsiteX221" fmla="*/ 1335336 w 6145100"/>
                        <a:gd name="connsiteY221" fmla="*/ 1634013 h 7037775"/>
                        <a:gd name="connsiteX222" fmla="*/ 1331588 w 6145100"/>
                        <a:gd name="connsiteY222" fmla="*/ 1611868 h 7037775"/>
                        <a:gd name="connsiteX223" fmla="*/ 1331209 w 6145100"/>
                        <a:gd name="connsiteY223" fmla="*/ 1549485 h 7037775"/>
                        <a:gd name="connsiteX224" fmla="*/ 1341841 w 6145100"/>
                        <a:gd name="connsiteY224" fmla="*/ 1515948 h 7037775"/>
                        <a:gd name="connsiteX225" fmla="*/ 1395004 w 6145100"/>
                        <a:gd name="connsiteY225" fmla="*/ 1460053 h 7037775"/>
                        <a:gd name="connsiteX226" fmla="*/ 1416269 w 6145100"/>
                        <a:gd name="connsiteY226" fmla="*/ 1404160 h 7037775"/>
                        <a:gd name="connsiteX227" fmla="*/ 1426902 w 6145100"/>
                        <a:gd name="connsiteY227" fmla="*/ 1079973 h 7037775"/>
                        <a:gd name="connsiteX228" fmla="*/ 1384371 w 6145100"/>
                        <a:gd name="connsiteY228" fmla="*/ 968184 h 7037775"/>
                        <a:gd name="connsiteX229" fmla="*/ 1373739 w 6145100"/>
                        <a:gd name="connsiteY229" fmla="*/ 901112 h 7037775"/>
                        <a:gd name="connsiteX230" fmla="*/ 1352474 w 6145100"/>
                        <a:gd name="connsiteY230" fmla="*/ 867575 h 7037775"/>
                        <a:gd name="connsiteX231" fmla="*/ 1341841 w 6145100"/>
                        <a:gd name="connsiteY231" fmla="*/ 822860 h 7037775"/>
                        <a:gd name="connsiteX232" fmla="*/ 1299311 w 6145100"/>
                        <a:gd name="connsiteY232" fmla="*/ 778143 h 7037775"/>
                        <a:gd name="connsiteX233" fmla="*/ 1246148 w 6145100"/>
                        <a:gd name="connsiteY233" fmla="*/ 688713 h 7037775"/>
                        <a:gd name="connsiteX234" fmla="*/ 1171720 w 6145100"/>
                        <a:gd name="connsiteY234" fmla="*/ 610461 h 7037775"/>
                        <a:gd name="connsiteX235" fmla="*/ 1139822 w 6145100"/>
                        <a:gd name="connsiteY235" fmla="*/ 509851 h 7037775"/>
                        <a:gd name="connsiteX236" fmla="*/ 1125460 w 6145100"/>
                        <a:gd name="connsiteY236" fmla="*/ 4669 h 7037775"/>
                        <a:gd name="connsiteX237" fmla="*/ 1125869 w 6145100"/>
                        <a:gd name="connsiteY237" fmla="*/ 0 h 7037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</a:cxnLst>
                      <a:rect l="l" t="t" r="r" b="b"/>
                      <a:pathLst>
                        <a:path w="6145100" h="7037775">
                          <a:moveTo>
                            <a:pt x="1125869" y="0"/>
                          </a:moveTo>
                          <a:lnTo>
                            <a:pt x="1263243" y="0"/>
                          </a:lnTo>
                          <a:lnTo>
                            <a:pt x="1278046" y="6803"/>
                          </a:lnTo>
                          <a:cubicBezTo>
                            <a:pt x="1305220" y="40135"/>
                            <a:pt x="1308582" y="177523"/>
                            <a:pt x="1309943" y="196843"/>
                          </a:cubicBezTo>
                          <a:cubicBezTo>
                            <a:pt x="1315653" y="277892"/>
                            <a:pt x="1312254" y="393361"/>
                            <a:pt x="1341841" y="476314"/>
                          </a:cubicBezTo>
                          <a:cubicBezTo>
                            <a:pt x="1351874" y="504444"/>
                            <a:pt x="1370194" y="528483"/>
                            <a:pt x="1384371" y="554566"/>
                          </a:cubicBezTo>
                          <a:cubicBezTo>
                            <a:pt x="1417783" y="577985"/>
                            <a:pt x="1431030" y="584103"/>
                            <a:pt x="1458799" y="621640"/>
                          </a:cubicBezTo>
                          <a:cubicBezTo>
                            <a:pt x="1471487" y="638791"/>
                            <a:pt x="1480064" y="658902"/>
                            <a:pt x="1490697" y="677534"/>
                          </a:cubicBezTo>
                          <a:lnTo>
                            <a:pt x="1522595" y="699892"/>
                          </a:lnTo>
                          <a:lnTo>
                            <a:pt x="1618288" y="766965"/>
                          </a:lnTo>
                          <a:cubicBezTo>
                            <a:pt x="1753949" y="862052"/>
                            <a:pt x="1655203" y="780678"/>
                            <a:pt x="1767143" y="878753"/>
                          </a:cubicBezTo>
                          <a:cubicBezTo>
                            <a:pt x="1777776" y="882479"/>
                            <a:pt x="1797121" y="878323"/>
                            <a:pt x="1799041" y="889932"/>
                          </a:cubicBezTo>
                          <a:cubicBezTo>
                            <a:pt x="1843427" y="1158260"/>
                            <a:pt x="1807754" y="1081525"/>
                            <a:pt x="1767143" y="1303550"/>
                          </a:cubicBezTo>
                          <a:cubicBezTo>
                            <a:pt x="1759750" y="1343967"/>
                            <a:pt x="1760055" y="1385529"/>
                            <a:pt x="1756511" y="1426518"/>
                          </a:cubicBezTo>
                          <a:cubicBezTo>
                            <a:pt x="1756511" y="1426518"/>
                            <a:pt x="1729161" y="1486689"/>
                            <a:pt x="1713981" y="1515948"/>
                          </a:cubicBezTo>
                          <a:cubicBezTo>
                            <a:pt x="1707862" y="1527742"/>
                            <a:pt x="1698431" y="1537468"/>
                            <a:pt x="1692716" y="1549485"/>
                          </a:cubicBezTo>
                          <a:cubicBezTo>
                            <a:pt x="1686172" y="1563245"/>
                            <a:pt x="1681877" y="1581957"/>
                            <a:pt x="1678707" y="1600448"/>
                          </a:cubicBezTo>
                          <a:lnTo>
                            <a:pt x="1673509" y="1636010"/>
                          </a:lnTo>
                          <a:lnTo>
                            <a:pt x="1688986" y="1638893"/>
                          </a:lnTo>
                          <a:cubicBezTo>
                            <a:pt x="1694155" y="1640119"/>
                            <a:pt x="1698976" y="1641962"/>
                            <a:pt x="1702623" y="1645525"/>
                          </a:cubicBezTo>
                          <a:cubicBezTo>
                            <a:pt x="1712938" y="1655604"/>
                            <a:pt x="1715670" y="1671021"/>
                            <a:pt x="1722194" y="1683768"/>
                          </a:cubicBezTo>
                          <a:cubicBezTo>
                            <a:pt x="1731979" y="1690143"/>
                            <a:pt x="1741577" y="1696800"/>
                            <a:pt x="1751549" y="1702890"/>
                          </a:cubicBezTo>
                          <a:cubicBezTo>
                            <a:pt x="1784599" y="1723072"/>
                            <a:pt x="1817779" y="1735677"/>
                            <a:pt x="1839616" y="1769815"/>
                          </a:cubicBezTo>
                          <a:cubicBezTo>
                            <a:pt x="1846744" y="1780958"/>
                            <a:pt x="1844679" y="1795755"/>
                            <a:pt x="1849401" y="1808058"/>
                          </a:cubicBezTo>
                          <a:cubicBezTo>
                            <a:pt x="1854523" y="1821403"/>
                            <a:pt x="1862448" y="1833553"/>
                            <a:pt x="1868971" y="1846301"/>
                          </a:cubicBezTo>
                          <a:cubicBezTo>
                            <a:pt x="1899909" y="1868971"/>
                            <a:pt x="1912935" y="1875701"/>
                            <a:pt x="1937468" y="1903665"/>
                          </a:cubicBezTo>
                          <a:cubicBezTo>
                            <a:pt x="1948081" y="1915763"/>
                            <a:pt x="1955292" y="1930640"/>
                            <a:pt x="1966823" y="1941908"/>
                          </a:cubicBezTo>
                          <a:cubicBezTo>
                            <a:pt x="1975139" y="1950033"/>
                            <a:pt x="1988833" y="1952056"/>
                            <a:pt x="1996179" y="1961030"/>
                          </a:cubicBezTo>
                          <a:cubicBezTo>
                            <a:pt x="2002622" y="1968898"/>
                            <a:pt x="2003131" y="1980022"/>
                            <a:pt x="2005964" y="1989712"/>
                          </a:cubicBezTo>
                          <a:cubicBezTo>
                            <a:pt x="2015594" y="2022644"/>
                            <a:pt x="2023707" y="2061549"/>
                            <a:pt x="2025535" y="2094880"/>
                          </a:cubicBezTo>
                          <a:cubicBezTo>
                            <a:pt x="2034091" y="2250944"/>
                            <a:pt x="2038581" y="2407197"/>
                            <a:pt x="2045105" y="2563356"/>
                          </a:cubicBezTo>
                          <a:cubicBezTo>
                            <a:pt x="2048367" y="2576104"/>
                            <a:pt x="2052252" y="2588714"/>
                            <a:pt x="2054890" y="2601598"/>
                          </a:cubicBezTo>
                          <a:cubicBezTo>
                            <a:pt x="2062117" y="2636903"/>
                            <a:pt x="2063096" y="2663895"/>
                            <a:pt x="2074461" y="2697206"/>
                          </a:cubicBezTo>
                          <a:cubicBezTo>
                            <a:pt x="2106645" y="2791543"/>
                            <a:pt x="2084492" y="2698406"/>
                            <a:pt x="2103816" y="2792813"/>
                          </a:cubicBezTo>
                          <a:cubicBezTo>
                            <a:pt x="2113601" y="2805561"/>
                            <a:pt x="2123819" y="2818002"/>
                            <a:pt x="2133172" y="2831056"/>
                          </a:cubicBezTo>
                          <a:cubicBezTo>
                            <a:pt x="2146659" y="2849883"/>
                            <a:pt x="2157972" y="2870205"/>
                            <a:pt x="2172313" y="2888420"/>
                          </a:cubicBezTo>
                          <a:cubicBezTo>
                            <a:pt x="2190648" y="2911709"/>
                            <a:pt x="2211981" y="2932605"/>
                            <a:pt x="2231023" y="2955346"/>
                          </a:cubicBezTo>
                          <a:cubicBezTo>
                            <a:pt x="2241351" y="2967677"/>
                            <a:pt x="2248189" y="2983002"/>
                            <a:pt x="2260379" y="2993589"/>
                          </a:cubicBezTo>
                          <a:cubicBezTo>
                            <a:pt x="2277959" y="3008856"/>
                            <a:pt x="2299822" y="3018652"/>
                            <a:pt x="2319090" y="3031831"/>
                          </a:cubicBezTo>
                          <a:cubicBezTo>
                            <a:pt x="2332451" y="3040969"/>
                            <a:pt x="2345958" y="3050020"/>
                            <a:pt x="2358231" y="3060513"/>
                          </a:cubicBezTo>
                          <a:cubicBezTo>
                            <a:pt x="2372117" y="3072384"/>
                            <a:pt x="2382611" y="3087939"/>
                            <a:pt x="2397372" y="3098756"/>
                          </a:cubicBezTo>
                          <a:cubicBezTo>
                            <a:pt x="2429401" y="3122226"/>
                            <a:pt x="2440009" y="3115829"/>
                            <a:pt x="2475653" y="3127439"/>
                          </a:cubicBezTo>
                          <a:cubicBezTo>
                            <a:pt x="2492317" y="3132866"/>
                            <a:pt x="2507915" y="3141132"/>
                            <a:pt x="2524579" y="3146560"/>
                          </a:cubicBezTo>
                          <a:cubicBezTo>
                            <a:pt x="2537337" y="3150715"/>
                            <a:pt x="2551692" y="3150244"/>
                            <a:pt x="2563720" y="3156120"/>
                          </a:cubicBezTo>
                          <a:cubicBezTo>
                            <a:pt x="2591243" y="3169566"/>
                            <a:pt x="2614908" y="3189670"/>
                            <a:pt x="2642001" y="3203924"/>
                          </a:cubicBezTo>
                          <a:cubicBezTo>
                            <a:pt x="2657467" y="3212061"/>
                            <a:pt x="2675217" y="3215370"/>
                            <a:pt x="2690927" y="3223046"/>
                          </a:cubicBezTo>
                          <a:cubicBezTo>
                            <a:pt x="2714448" y="3234536"/>
                            <a:pt x="2735904" y="3249797"/>
                            <a:pt x="2759424" y="3261289"/>
                          </a:cubicBezTo>
                          <a:cubicBezTo>
                            <a:pt x="2802336" y="3282252"/>
                            <a:pt x="2811441" y="3281015"/>
                            <a:pt x="2857276" y="3289970"/>
                          </a:cubicBezTo>
                          <a:cubicBezTo>
                            <a:pt x="2871579" y="3292765"/>
                            <a:pt x="2883370" y="3302718"/>
                            <a:pt x="2896417" y="3309092"/>
                          </a:cubicBezTo>
                          <a:cubicBezTo>
                            <a:pt x="2929034" y="3325027"/>
                            <a:pt x="2961272" y="3341725"/>
                            <a:pt x="2994269" y="3356896"/>
                          </a:cubicBezTo>
                          <a:cubicBezTo>
                            <a:pt x="3016744" y="3367230"/>
                            <a:pt x="3040958" y="3373956"/>
                            <a:pt x="3062765" y="3385578"/>
                          </a:cubicBezTo>
                          <a:cubicBezTo>
                            <a:pt x="3077082" y="3393209"/>
                            <a:pt x="3088859" y="3404699"/>
                            <a:pt x="3101905" y="3414260"/>
                          </a:cubicBezTo>
                          <a:cubicBezTo>
                            <a:pt x="3120723" y="3428049"/>
                            <a:pt x="3139968" y="3441498"/>
                            <a:pt x="3160617" y="3452503"/>
                          </a:cubicBezTo>
                          <a:cubicBezTo>
                            <a:pt x="3234562" y="3491912"/>
                            <a:pt x="3191878" y="3443112"/>
                            <a:pt x="3248683" y="3519428"/>
                          </a:cubicBezTo>
                          <a:cubicBezTo>
                            <a:pt x="3262518" y="3538014"/>
                            <a:pt x="3286427" y="3553852"/>
                            <a:pt x="3287824" y="3576792"/>
                          </a:cubicBezTo>
                          <a:cubicBezTo>
                            <a:pt x="3302943" y="3824952"/>
                            <a:pt x="3294348" y="4073951"/>
                            <a:pt x="3297609" y="4322529"/>
                          </a:cubicBezTo>
                          <a:cubicBezTo>
                            <a:pt x="3301331" y="4340712"/>
                            <a:pt x="3307149" y="4379415"/>
                            <a:pt x="3317180" y="4399015"/>
                          </a:cubicBezTo>
                          <a:cubicBezTo>
                            <a:pt x="3322439" y="4409292"/>
                            <a:pt x="3330227" y="4418137"/>
                            <a:pt x="3336750" y="4427697"/>
                          </a:cubicBezTo>
                          <a:cubicBezTo>
                            <a:pt x="3424787" y="4485041"/>
                            <a:pt x="3278164" y="4386828"/>
                            <a:pt x="3463958" y="4542425"/>
                          </a:cubicBezTo>
                          <a:cubicBezTo>
                            <a:pt x="3475032" y="4551701"/>
                            <a:pt x="3492121" y="4552162"/>
                            <a:pt x="3503099" y="4561547"/>
                          </a:cubicBezTo>
                          <a:cubicBezTo>
                            <a:pt x="3518816" y="4574985"/>
                            <a:pt x="3529192" y="4593416"/>
                            <a:pt x="3542239" y="4609351"/>
                          </a:cubicBezTo>
                          <a:cubicBezTo>
                            <a:pt x="3552870" y="4622335"/>
                            <a:pt x="3644295" y="4705950"/>
                            <a:pt x="3649876" y="4714518"/>
                          </a:cubicBezTo>
                          <a:cubicBezTo>
                            <a:pt x="3658805" y="4728228"/>
                            <a:pt x="3656400" y="4746388"/>
                            <a:pt x="3659661" y="4762323"/>
                          </a:cubicBezTo>
                          <a:cubicBezTo>
                            <a:pt x="3695479" y="4806067"/>
                            <a:pt x="3707508" y="4817928"/>
                            <a:pt x="3737943" y="4867491"/>
                          </a:cubicBezTo>
                          <a:cubicBezTo>
                            <a:pt x="3745448" y="4879712"/>
                            <a:pt x="3750990" y="4892986"/>
                            <a:pt x="3757513" y="4905734"/>
                          </a:cubicBezTo>
                          <a:cubicBezTo>
                            <a:pt x="3766739" y="4923761"/>
                            <a:pt x="3776133" y="4942963"/>
                            <a:pt x="3777084" y="4963098"/>
                          </a:cubicBezTo>
                          <a:cubicBezTo>
                            <a:pt x="3785957" y="5150952"/>
                            <a:pt x="3783607" y="5339153"/>
                            <a:pt x="3786869" y="5527180"/>
                          </a:cubicBezTo>
                          <a:cubicBezTo>
                            <a:pt x="3793393" y="5543115"/>
                            <a:pt x="3800884" y="5558703"/>
                            <a:pt x="3806439" y="5574984"/>
                          </a:cubicBezTo>
                          <a:cubicBezTo>
                            <a:pt x="3812710" y="5593365"/>
                            <a:pt x="3816586" y="5623495"/>
                            <a:pt x="3826010" y="5641909"/>
                          </a:cubicBezTo>
                          <a:cubicBezTo>
                            <a:pt x="3834515" y="5658530"/>
                            <a:pt x="3844459" y="5674489"/>
                            <a:pt x="3855365" y="5689713"/>
                          </a:cubicBezTo>
                          <a:cubicBezTo>
                            <a:pt x="3867342" y="5706431"/>
                            <a:pt x="3879738" y="5723088"/>
                            <a:pt x="3894506" y="5737516"/>
                          </a:cubicBezTo>
                          <a:cubicBezTo>
                            <a:pt x="3902822" y="5745642"/>
                            <a:pt x="3917026" y="5747288"/>
                            <a:pt x="3923861" y="5756638"/>
                          </a:cubicBezTo>
                          <a:cubicBezTo>
                            <a:pt x="3934071" y="5770604"/>
                            <a:pt x="3931012" y="5792307"/>
                            <a:pt x="3943432" y="5804442"/>
                          </a:cubicBezTo>
                          <a:cubicBezTo>
                            <a:pt x="4051069" y="5909610"/>
                            <a:pt x="3968439" y="5767261"/>
                            <a:pt x="4021713" y="5871367"/>
                          </a:cubicBezTo>
                          <a:cubicBezTo>
                            <a:pt x="4043841" y="5885781"/>
                            <a:pt x="4096382" y="5918472"/>
                            <a:pt x="4119565" y="5938292"/>
                          </a:cubicBezTo>
                          <a:cubicBezTo>
                            <a:pt x="4133451" y="5950163"/>
                            <a:pt x="4145659" y="5963787"/>
                            <a:pt x="4158706" y="5976535"/>
                          </a:cubicBezTo>
                          <a:cubicBezTo>
                            <a:pt x="4184493" y="6001730"/>
                            <a:pt x="4224895" y="6006661"/>
                            <a:pt x="4256558" y="6024339"/>
                          </a:cubicBezTo>
                          <a:cubicBezTo>
                            <a:pt x="4270718" y="6032244"/>
                            <a:pt x="4282652" y="6043460"/>
                            <a:pt x="4295699" y="6053020"/>
                          </a:cubicBezTo>
                          <a:cubicBezTo>
                            <a:pt x="4450487" y="6103433"/>
                            <a:pt x="4264777" y="6038341"/>
                            <a:pt x="4403336" y="6100825"/>
                          </a:cubicBezTo>
                          <a:cubicBezTo>
                            <a:pt x="4448605" y="6121238"/>
                            <a:pt x="4498697" y="6129714"/>
                            <a:pt x="4540329" y="6158189"/>
                          </a:cubicBezTo>
                          <a:cubicBezTo>
                            <a:pt x="4555444" y="6168527"/>
                            <a:pt x="4566423" y="6183684"/>
                            <a:pt x="4579469" y="6196432"/>
                          </a:cubicBezTo>
                          <a:cubicBezTo>
                            <a:pt x="4595778" y="6199619"/>
                            <a:pt x="4612617" y="6200853"/>
                            <a:pt x="4628395" y="6205992"/>
                          </a:cubicBezTo>
                          <a:cubicBezTo>
                            <a:pt x="4642234" y="6210500"/>
                            <a:pt x="4654207" y="6219326"/>
                            <a:pt x="4667536" y="6225113"/>
                          </a:cubicBezTo>
                          <a:cubicBezTo>
                            <a:pt x="4683587" y="6232084"/>
                            <a:pt x="4700153" y="6237861"/>
                            <a:pt x="4716462" y="6244235"/>
                          </a:cubicBezTo>
                          <a:cubicBezTo>
                            <a:pt x="4829885" y="6288563"/>
                            <a:pt x="4727811" y="6244745"/>
                            <a:pt x="4814314" y="6272918"/>
                          </a:cubicBezTo>
                          <a:cubicBezTo>
                            <a:pt x="4872327" y="6291811"/>
                            <a:pt x="4851231" y="6288948"/>
                            <a:pt x="4902381" y="6311160"/>
                          </a:cubicBezTo>
                          <a:cubicBezTo>
                            <a:pt x="5014826" y="6359990"/>
                            <a:pt x="4894093" y="6302332"/>
                            <a:pt x="4990447" y="6349403"/>
                          </a:cubicBezTo>
                          <a:cubicBezTo>
                            <a:pt x="5023065" y="6355777"/>
                            <a:pt x="5055606" y="6362536"/>
                            <a:pt x="5088299" y="6368525"/>
                          </a:cubicBezTo>
                          <a:cubicBezTo>
                            <a:pt x="5107800" y="6372097"/>
                            <a:pt x="5127679" y="6373726"/>
                            <a:pt x="5147011" y="6378085"/>
                          </a:cubicBezTo>
                          <a:cubicBezTo>
                            <a:pt x="5170149" y="6383303"/>
                            <a:pt x="5192675" y="6390833"/>
                            <a:pt x="5215507" y="6397206"/>
                          </a:cubicBezTo>
                          <a:cubicBezTo>
                            <a:pt x="5228438" y="6400816"/>
                            <a:pt x="5241601" y="6403581"/>
                            <a:pt x="5254647" y="6406768"/>
                          </a:cubicBezTo>
                          <a:lnTo>
                            <a:pt x="5372070" y="6435449"/>
                          </a:lnTo>
                          <a:cubicBezTo>
                            <a:pt x="5392083" y="6440338"/>
                            <a:pt x="5411211" y="6448197"/>
                            <a:pt x="5430781" y="6454571"/>
                          </a:cubicBezTo>
                          <a:cubicBezTo>
                            <a:pt x="5534943" y="6469110"/>
                            <a:pt x="5476309" y="6462092"/>
                            <a:pt x="5606915" y="6473692"/>
                          </a:cubicBezTo>
                          <a:cubicBezTo>
                            <a:pt x="5607334" y="6473730"/>
                            <a:pt x="5741675" y="6501123"/>
                            <a:pt x="5763477" y="6502375"/>
                          </a:cubicBezTo>
                          <a:cubicBezTo>
                            <a:pt x="6058359" y="6519322"/>
                            <a:pt x="5971773" y="6447751"/>
                            <a:pt x="6066819" y="6540618"/>
                          </a:cubicBezTo>
                          <a:cubicBezTo>
                            <a:pt x="6096083" y="6550150"/>
                            <a:pt x="6112530" y="6552146"/>
                            <a:pt x="6135315" y="6578861"/>
                          </a:cubicBezTo>
                          <a:cubicBezTo>
                            <a:pt x="6141917" y="6586603"/>
                            <a:pt x="6141839" y="6597982"/>
                            <a:pt x="6145100" y="6607543"/>
                          </a:cubicBezTo>
                          <a:cubicBezTo>
                            <a:pt x="6138577" y="6626665"/>
                            <a:pt x="6137521" y="6648505"/>
                            <a:pt x="6125529" y="6664908"/>
                          </a:cubicBezTo>
                          <a:cubicBezTo>
                            <a:pt x="6119535" y="6673107"/>
                            <a:pt x="6104567" y="6668611"/>
                            <a:pt x="6096174" y="6674468"/>
                          </a:cubicBezTo>
                          <a:cubicBezTo>
                            <a:pt x="6081160" y="6684947"/>
                            <a:pt x="6070080" y="6699963"/>
                            <a:pt x="6057033" y="6712711"/>
                          </a:cubicBezTo>
                          <a:cubicBezTo>
                            <a:pt x="6043987" y="6715897"/>
                            <a:pt x="6030824" y="6718663"/>
                            <a:pt x="6017893" y="6722272"/>
                          </a:cubicBezTo>
                          <a:cubicBezTo>
                            <a:pt x="6007975" y="6725040"/>
                            <a:pt x="5998651" y="6729857"/>
                            <a:pt x="5988537" y="6731832"/>
                          </a:cubicBezTo>
                          <a:cubicBezTo>
                            <a:pt x="5949627" y="6739436"/>
                            <a:pt x="5910255" y="6744580"/>
                            <a:pt x="5871115" y="6750954"/>
                          </a:cubicBezTo>
                          <a:cubicBezTo>
                            <a:pt x="5799357" y="6757327"/>
                            <a:pt x="5727420" y="6762006"/>
                            <a:pt x="5655841" y="6770075"/>
                          </a:cubicBezTo>
                          <a:cubicBezTo>
                            <a:pt x="5642481" y="6771582"/>
                            <a:pt x="5629887" y="6777058"/>
                            <a:pt x="5616699" y="6779636"/>
                          </a:cubicBezTo>
                          <a:cubicBezTo>
                            <a:pt x="5597245" y="6783438"/>
                            <a:pt x="5577130" y="6784096"/>
                            <a:pt x="5557989" y="6789197"/>
                          </a:cubicBezTo>
                          <a:cubicBezTo>
                            <a:pt x="5517298" y="6800039"/>
                            <a:pt x="5496087" y="6815925"/>
                            <a:pt x="5460137" y="6837001"/>
                          </a:cubicBezTo>
                          <a:cubicBezTo>
                            <a:pt x="5421180" y="6859838"/>
                            <a:pt x="5375331" y="6868869"/>
                            <a:pt x="5332929" y="6884804"/>
                          </a:cubicBezTo>
                          <a:lnTo>
                            <a:pt x="5244863" y="6894365"/>
                          </a:lnTo>
                          <a:cubicBezTo>
                            <a:pt x="5179704" y="6901438"/>
                            <a:pt x="5113525" y="6901314"/>
                            <a:pt x="5049159" y="6913486"/>
                          </a:cubicBezTo>
                          <a:cubicBezTo>
                            <a:pt x="5011677" y="6920574"/>
                            <a:pt x="4978386" y="6942031"/>
                            <a:pt x="4941521" y="6951729"/>
                          </a:cubicBezTo>
                          <a:cubicBezTo>
                            <a:pt x="4821411" y="6983324"/>
                            <a:pt x="4734742" y="6986583"/>
                            <a:pt x="4608825" y="6999532"/>
                          </a:cubicBezTo>
                          <a:lnTo>
                            <a:pt x="4246773" y="7009094"/>
                          </a:lnTo>
                          <a:cubicBezTo>
                            <a:pt x="4168466" y="7011601"/>
                            <a:pt x="4090268" y="7017419"/>
                            <a:pt x="4011928" y="7018654"/>
                          </a:cubicBezTo>
                          <a:lnTo>
                            <a:pt x="2426727" y="7037775"/>
                          </a:lnTo>
                          <a:cubicBezTo>
                            <a:pt x="2319090" y="7028215"/>
                            <a:pt x="2211339" y="7019813"/>
                            <a:pt x="2103816" y="7009094"/>
                          </a:cubicBezTo>
                          <a:cubicBezTo>
                            <a:pt x="2051493" y="7003877"/>
                            <a:pt x="1999557" y="6995351"/>
                            <a:pt x="1947253" y="6989972"/>
                          </a:cubicBezTo>
                          <a:cubicBezTo>
                            <a:pt x="1880440" y="6983100"/>
                            <a:pt x="1813311" y="6978725"/>
                            <a:pt x="1746301" y="6973475"/>
                          </a:cubicBezTo>
                          <a:lnTo>
                            <a:pt x="1686635" y="6966995"/>
                          </a:lnTo>
                          <a:lnTo>
                            <a:pt x="1685520" y="6965638"/>
                          </a:lnTo>
                          <a:cubicBezTo>
                            <a:pt x="1663219" y="6953447"/>
                            <a:pt x="1579143" y="6947364"/>
                            <a:pt x="1546060" y="6932608"/>
                          </a:cubicBezTo>
                          <a:cubicBezTo>
                            <a:pt x="1298216" y="6822057"/>
                            <a:pt x="1290522" y="6792428"/>
                            <a:pt x="1086156" y="6722272"/>
                          </a:cubicBezTo>
                          <a:cubicBezTo>
                            <a:pt x="1015111" y="6697882"/>
                            <a:pt x="870882" y="6655346"/>
                            <a:pt x="870882" y="6655346"/>
                          </a:cubicBezTo>
                          <a:cubicBezTo>
                            <a:pt x="844788" y="6636225"/>
                            <a:pt x="822406" y="6610926"/>
                            <a:pt x="792600" y="6597982"/>
                          </a:cubicBezTo>
                          <a:cubicBezTo>
                            <a:pt x="762203" y="6584783"/>
                            <a:pt x="726916" y="6587132"/>
                            <a:pt x="694748" y="6578861"/>
                          </a:cubicBezTo>
                          <a:cubicBezTo>
                            <a:pt x="664823" y="6571167"/>
                            <a:pt x="636434" y="6558485"/>
                            <a:pt x="606682" y="6550178"/>
                          </a:cubicBezTo>
                          <a:cubicBezTo>
                            <a:pt x="590690" y="6545714"/>
                            <a:pt x="573891" y="6544558"/>
                            <a:pt x="557756" y="6540618"/>
                          </a:cubicBezTo>
                          <a:cubicBezTo>
                            <a:pt x="534719" y="6534991"/>
                            <a:pt x="512168" y="6527602"/>
                            <a:pt x="489259" y="6521496"/>
                          </a:cubicBezTo>
                          <a:cubicBezTo>
                            <a:pt x="476285" y="6518038"/>
                            <a:pt x="463050" y="6515544"/>
                            <a:pt x="450119" y="6511935"/>
                          </a:cubicBezTo>
                          <a:cubicBezTo>
                            <a:pt x="440201" y="6509167"/>
                            <a:pt x="430911" y="6504177"/>
                            <a:pt x="420763" y="6502375"/>
                          </a:cubicBezTo>
                          <a:cubicBezTo>
                            <a:pt x="362494" y="6492024"/>
                            <a:pt x="355528" y="6462538"/>
                            <a:pt x="342481" y="6454571"/>
                          </a:cubicBezTo>
                          <a:cubicBezTo>
                            <a:pt x="378360" y="6502375"/>
                            <a:pt x="409306" y="6554119"/>
                            <a:pt x="450119" y="6597982"/>
                          </a:cubicBezTo>
                          <a:cubicBezTo>
                            <a:pt x="475135" y="6624869"/>
                            <a:pt x="507059" y="6645023"/>
                            <a:pt x="538185" y="6664908"/>
                          </a:cubicBezTo>
                          <a:cubicBezTo>
                            <a:pt x="710935" y="6775268"/>
                            <a:pt x="746750" y="6786561"/>
                            <a:pt x="968734" y="6837001"/>
                          </a:cubicBezTo>
                          <a:cubicBezTo>
                            <a:pt x="1160012" y="6880463"/>
                            <a:pt x="1352145" y="6921415"/>
                            <a:pt x="1546060" y="6951729"/>
                          </a:cubicBezTo>
                          <a:lnTo>
                            <a:pt x="1686635" y="6966995"/>
                          </a:lnTo>
                          <a:lnTo>
                            <a:pt x="1691001" y="6972310"/>
                          </a:lnTo>
                          <a:cubicBezTo>
                            <a:pt x="1690764" y="6974750"/>
                            <a:pt x="1688288" y="6977427"/>
                            <a:pt x="1683053" y="6980411"/>
                          </a:cubicBezTo>
                          <a:cubicBezTo>
                            <a:pt x="1559984" y="7050555"/>
                            <a:pt x="1472484" y="7013813"/>
                            <a:pt x="1369927" y="6980411"/>
                          </a:cubicBezTo>
                          <a:cubicBezTo>
                            <a:pt x="1306011" y="6972604"/>
                            <a:pt x="1266766" y="6970250"/>
                            <a:pt x="1203579" y="6951729"/>
                          </a:cubicBezTo>
                          <a:cubicBezTo>
                            <a:pt x="1167012" y="6941010"/>
                            <a:pt x="1132323" y="6924796"/>
                            <a:pt x="1095941" y="6913486"/>
                          </a:cubicBezTo>
                          <a:cubicBezTo>
                            <a:pt x="1060502" y="6902469"/>
                            <a:pt x="1023925" y="6895245"/>
                            <a:pt x="988304" y="6884804"/>
                          </a:cubicBezTo>
                          <a:cubicBezTo>
                            <a:pt x="958666" y="6876116"/>
                            <a:pt x="930091" y="6864077"/>
                            <a:pt x="900237" y="6856122"/>
                          </a:cubicBezTo>
                          <a:cubicBezTo>
                            <a:pt x="858254" y="6844934"/>
                            <a:pt x="814477" y="6840399"/>
                            <a:pt x="773030" y="6827439"/>
                          </a:cubicBezTo>
                          <a:cubicBezTo>
                            <a:pt x="665407" y="6793790"/>
                            <a:pt x="668264" y="6780882"/>
                            <a:pt x="577326" y="6741393"/>
                          </a:cubicBezTo>
                          <a:cubicBezTo>
                            <a:pt x="514081" y="6713929"/>
                            <a:pt x="245269" y="6617351"/>
                            <a:pt x="244630" y="6617104"/>
                          </a:cubicBezTo>
                          <a:cubicBezTo>
                            <a:pt x="158142" y="6583815"/>
                            <a:pt x="135830" y="6571139"/>
                            <a:pt x="58711" y="6511935"/>
                          </a:cubicBezTo>
                          <a:cubicBezTo>
                            <a:pt x="44202" y="6500797"/>
                            <a:pt x="25126" y="6490884"/>
                            <a:pt x="19570" y="6473692"/>
                          </a:cubicBezTo>
                          <a:cubicBezTo>
                            <a:pt x="4706" y="6427704"/>
                            <a:pt x="0" y="6378509"/>
                            <a:pt x="0" y="6330282"/>
                          </a:cubicBezTo>
                          <a:cubicBezTo>
                            <a:pt x="0" y="6318791"/>
                            <a:pt x="13047" y="6311160"/>
                            <a:pt x="19570" y="6301599"/>
                          </a:cubicBezTo>
                          <a:cubicBezTo>
                            <a:pt x="49052" y="6282397"/>
                            <a:pt x="53305" y="6277913"/>
                            <a:pt x="88066" y="6263356"/>
                          </a:cubicBezTo>
                          <a:cubicBezTo>
                            <a:pt x="97547" y="6259386"/>
                            <a:pt x="107942" y="6257766"/>
                            <a:pt x="117422" y="6253796"/>
                          </a:cubicBezTo>
                          <a:cubicBezTo>
                            <a:pt x="130830" y="6248182"/>
                            <a:pt x="142905" y="6239678"/>
                            <a:pt x="156563" y="6234675"/>
                          </a:cubicBezTo>
                          <a:cubicBezTo>
                            <a:pt x="195194" y="6220521"/>
                            <a:pt x="235043" y="6209748"/>
                            <a:pt x="273985" y="6196432"/>
                          </a:cubicBezTo>
                          <a:cubicBezTo>
                            <a:pt x="385917" y="6158154"/>
                            <a:pt x="314702" y="6172993"/>
                            <a:pt x="420763" y="6158189"/>
                          </a:cubicBezTo>
                          <a:cubicBezTo>
                            <a:pt x="469689" y="6155002"/>
                            <a:pt x="518856" y="6154336"/>
                            <a:pt x="567541" y="6148628"/>
                          </a:cubicBezTo>
                          <a:cubicBezTo>
                            <a:pt x="600567" y="6144756"/>
                            <a:pt x="632582" y="6134849"/>
                            <a:pt x="665393" y="6129506"/>
                          </a:cubicBezTo>
                          <a:cubicBezTo>
                            <a:pt x="710893" y="6122097"/>
                            <a:pt x="756614" y="6115976"/>
                            <a:pt x="802385" y="6110385"/>
                          </a:cubicBezTo>
                          <a:cubicBezTo>
                            <a:pt x="834912" y="6106413"/>
                            <a:pt x="867787" y="6105354"/>
                            <a:pt x="900237" y="6100825"/>
                          </a:cubicBezTo>
                          <a:cubicBezTo>
                            <a:pt x="995510" y="6087526"/>
                            <a:pt x="996074" y="6084997"/>
                            <a:pt x="1076371" y="6062582"/>
                          </a:cubicBezTo>
                          <a:cubicBezTo>
                            <a:pt x="1116175" y="6057719"/>
                            <a:pt x="1204652" y="6046559"/>
                            <a:pt x="1242719" y="6043460"/>
                          </a:cubicBezTo>
                          <a:lnTo>
                            <a:pt x="1389497" y="6033899"/>
                          </a:lnTo>
                          <a:cubicBezTo>
                            <a:pt x="1434828" y="6030947"/>
                            <a:pt x="1473606" y="6000132"/>
                            <a:pt x="1516705" y="5986096"/>
                          </a:cubicBezTo>
                          <a:cubicBezTo>
                            <a:pt x="1532483" y="5980957"/>
                            <a:pt x="1549701" y="5981204"/>
                            <a:pt x="1565631" y="5976535"/>
                          </a:cubicBezTo>
                          <a:cubicBezTo>
                            <a:pt x="1582455" y="5971603"/>
                            <a:pt x="1597893" y="5962840"/>
                            <a:pt x="1614557" y="5957413"/>
                          </a:cubicBezTo>
                          <a:cubicBezTo>
                            <a:pt x="1688203" y="5933428"/>
                            <a:pt x="1618399" y="5966137"/>
                            <a:pt x="1702623" y="5928732"/>
                          </a:cubicBezTo>
                          <a:cubicBezTo>
                            <a:pt x="1722543" y="5919884"/>
                            <a:pt x="1741019" y="5907989"/>
                            <a:pt x="1761334" y="5900049"/>
                          </a:cubicBezTo>
                          <a:cubicBezTo>
                            <a:pt x="1773821" y="5895169"/>
                            <a:pt x="1788719" y="5896870"/>
                            <a:pt x="1800475" y="5890489"/>
                          </a:cubicBezTo>
                          <a:cubicBezTo>
                            <a:pt x="1818733" y="5880578"/>
                            <a:pt x="1833093" y="5864993"/>
                            <a:pt x="1849401" y="5852246"/>
                          </a:cubicBezTo>
                          <a:cubicBezTo>
                            <a:pt x="1864810" y="5847227"/>
                            <a:pt x="1940018" y="5823981"/>
                            <a:pt x="1957038" y="5814002"/>
                          </a:cubicBezTo>
                          <a:cubicBezTo>
                            <a:pt x="1974947" y="5803504"/>
                            <a:pt x="1989655" y="5788507"/>
                            <a:pt x="2005964" y="5775759"/>
                          </a:cubicBezTo>
                          <a:cubicBezTo>
                            <a:pt x="2092748" y="5751532"/>
                            <a:pt x="2062243" y="5776533"/>
                            <a:pt x="2103816" y="5708835"/>
                          </a:cubicBezTo>
                          <a:cubicBezTo>
                            <a:pt x="2179888" y="5584957"/>
                            <a:pt x="2154671" y="5685944"/>
                            <a:pt x="2191883" y="5613227"/>
                          </a:cubicBezTo>
                          <a:cubicBezTo>
                            <a:pt x="2204579" y="5588418"/>
                            <a:pt x="2206442" y="5551661"/>
                            <a:pt x="2211453" y="5527180"/>
                          </a:cubicBezTo>
                          <a:cubicBezTo>
                            <a:pt x="2214091" y="5514296"/>
                            <a:pt x="2219027" y="5501899"/>
                            <a:pt x="2221239" y="5488937"/>
                          </a:cubicBezTo>
                          <a:cubicBezTo>
                            <a:pt x="2237090" y="5396007"/>
                            <a:pt x="2236132" y="5307630"/>
                            <a:pt x="2240809" y="5211677"/>
                          </a:cubicBezTo>
                          <a:cubicBezTo>
                            <a:pt x="2260033" y="5155326"/>
                            <a:pt x="2237635" y="5210902"/>
                            <a:pt x="2279949" y="5144751"/>
                          </a:cubicBezTo>
                          <a:cubicBezTo>
                            <a:pt x="2287680" y="5132666"/>
                            <a:pt x="2292997" y="5119257"/>
                            <a:pt x="2299520" y="5106509"/>
                          </a:cubicBezTo>
                          <a:lnTo>
                            <a:pt x="2338661" y="5077827"/>
                          </a:lnTo>
                          <a:cubicBezTo>
                            <a:pt x="2364755" y="5058705"/>
                            <a:pt x="2389803" y="5038139"/>
                            <a:pt x="2416942" y="5020463"/>
                          </a:cubicBezTo>
                          <a:cubicBezTo>
                            <a:pt x="2456991" y="4994376"/>
                            <a:pt x="2467055" y="5002950"/>
                            <a:pt x="2514794" y="4982220"/>
                          </a:cubicBezTo>
                          <a:cubicBezTo>
                            <a:pt x="2525541" y="4977553"/>
                            <a:pt x="2534365" y="4969472"/>
                            <a:pt x="2544150" y="4963098"/>
                          </a:cubicBezTo>
                          <a:cubicBezTo>
                            <a:pt x="2575093" y="4942942"/>
                            <a:pt x="2605919" y="4921866"/>
                            <a:pt x="2632217" y="4896173"/>
                          </a:cubicBezTo>
                          <a:cubicBezTo>
                            <a:pt x="2645665" y="4883033"/>
                            <a:pt x="2651022" y="4863831"/>
                            <a:pt x="2661572" y="4848369"/>
                          </a:cubicBezTo>
                          <a:cubicBezTo>
                            <a:pt x="2670619" y="4835112"/>
                            <a:pt x="2688905" y="4825937"/>
                            <a:pt x="2690927" y="4810126"/>
                          </a:cubicBezTo>
                          <a:cubicBezTo>
                            <a:pt x="2714519" y="4625722"/>
                            <a:pt x="2706683" y="4594927"/>
                            <a:pt x="2690927" y="4456380"/>
                          </a:cubicBezTo>
                          <a:cubicBezTo>
                            <a:pt x="2684404" y="4437258"/>
                            <a:pt x="2678407" y="4417958"/>
                            <a:pt x="2671357" y="4399015"/>
                          </a:cubicBezTo>
                          <a:cubicBezTo>
                            <a:pt x="2665355" y="4382886"/>
                            <a:pt x="2656409" y="4367769"/>
                            <a:pt x="2651787" y="4351211"/>
                          </a:cubicBezTo>
                          <a:cubicBezTo>
                            <a:pt x="2646567" y="4332509"/>
                            <a:pt x="2645263" y="4312968"/>
                            <a:pt x="2642001" y="4293847"/>
                          </a:cubicBezTo>
                          <a:cubicBezTo>
                            <a:pt x="2635478" y="4284287"/>
                            <a:pt x="2629959" y="4273992"/>
                            <a:pt x="2622431" y="4265165"/>
                          </a:cubicBezTo>
                          <a:cubicBezTo>
                            <a:pt x="2613572" y="4254779"/>
                            <a:pt x="2599796" y="4248302"/>
                            <a:pt x="2593076" y="4236482"/>
                          </a:cubicBezTo>
                          <a:cubicBezTo>
                            <a:pt x="2583057" y="4218863"/>
                            <a:pt x="2580029" y="4198240"/>
                            <a:pt x="2573505" y="4179118"/>
                          </a:cubicBezTo>
                          <a:lnTo>
                            <a:pt x="2544150" y="4150436"/>
                          </a:lnTo>
                          <a:cubicBezTo>
                            <a:pt x="2514613" y="4121577"/>
                            <a:pt x="2494201" y="4084818"/>
                            <a:pt x="2465868" y="4054829"/>
                          </a:cubicBezTo>
                          <a:cubicBezTo>
                            <a:pt x="2433865" y="4020954"/>
                            <a:pt x="2400577" y="4018151"/>
                            <a:pt x="2358231" y="3997465"/>
                          </a:cubicBezTo>
                          <a:cubicBezTo>
                            <a:pt x="2347712" y="3992326"/>
                            <a:pt x="2338661" y="3984717"/>
                            <a:pt x="2328875" y="3978343"/>
                          </a:cubicBezTo>
                          <a:cubicBezTo>
                            <a:pt x="2298533" y="3958578"/>
                            <a:pt x="2263641" y="3946474"/>
                            <a:pt x="2231023" y="3930539"/>
                          </a:cubicBezTo>
                          <a:cubicBezTo>
                            <a:pt x="2132137" y="3911216"/>
                            <a:pt x="2194875" y="3931382"/>
                            <a:pt x="2064675" y="3825371"/>
                          </a:cubicBezTo>
                          <a:cubicBezTo>
                            <a:pt x="2015290" y="3809287"/>
                            <a:pt x="2051157" y="3827490"/>
                            <a:pt x="2015749" y="3787129"/>
                          </a:cubicBezTo>
                          <a:cubicBezTo>
                            <a:pt x="1965094" y="3729385"/>
                            <a:pt x="1984804" y="3772906"/>
                            <a:pt x="1966823" y="3720203"/>
                          </a:cubicBezTo>
                          <a:cubicBezTo>
                            <a:pt x="1927682" y="3669210"/>
                            <a:pt x="1935898" y="3683210"/>
                            <a:pt x="1898327" y="3615035"/>
                          </a:cubicBezTo>
                          <a:cubicBezTo>
                            <a:pt x="1887953" y="3596212"/>
                            <a:pt x="1881519" y="3575186"/>
                            <a:pt x="1868971" y="3557671"/>
                          </a:cubicBezTo>
                          <a:cubicBezTo>
                            <a:pt x="1858390" y="3542902"/>
                            <a:pt x="1839324" y="3534887"/>
                            <a:pt x="1829831" y="3519428"/>
                          </a:cubicBezTo>
                          <a:cubicBezTo>
                            <a:pt x="1799005" y="3469231"/>
                            <a:pt x="1818443" y="3457365"/>
                            <a:pt x="1800475" y="3404699"/>
                          </a:cubicBezTo>
                          <a:cubicBezTo>
                            <a:pt x="1751136" y="3260078"/>
                            <a:pt x="1783717" y="3445799"/>
                            <a:pt x="1761334" y="3270849"/>
                          </a:cubicBezTo>
                          <a:cubicBezTo>
                            <a:pt x="1748287" y="3248541"/>
                            <a:pt x="1730113" y="3228425"/>
                            <a:pt x="1722194" y="3203924"/>
                          </a:cubicBezTo>
                          <a:cubicBezTo>
                            <a:pt x="1710245" y="3166954"/>
                            <a:pt x="1704572" y="3127919"/>
                            <a:pt x="1702623" y="3089196"/>
                          </a:cubicBezTo>
                          <a:cubicBezTo>
                            <a:pt x="1694771" y="2933193"/>
                            <a:pt x="1696100" y="2776878"/>
                            <a:pt x="1692838" y="2620720"/>
                          </a:cubicBezTo>
                          <a:cubicBezTo>
                            <a:pt x="1678686" y="2454781"/>
                            <a:pt x="1687924" y="2544070"/>
                            <a:pt x="1663483" y="2353020"/>
                          </a:cubicBezTo>
                          <a:lnTo>
                            <a:pt x="1643912" y="2276534"/>
                          </a:lnTo>
                          <a:cubicBezTo>
                            <a:pt x="1641410" y="2266756"/>
                            <a:pt x="1636629" y="2257629"/>
                            <a:pt x="1634127" y="2247851"/>
                          </a:cubicBezTo>
                          <a:cubicBezTo>
                            <a:pt x="1627289" y="2221126"/>
                            <a:pt x="1618918" y="2168256"/>
                            <a:pt x="1614557" y="2142684"/>
                          </a:cubicBezTo>
                          <a:cubicBezTo>
                            <a:pt x="1614557" y="2142684"/>
                            <a:pt x="1579996" y="2079826"/>
                            <a:pt x="1565631" y="2047077"/>
                          </a:cubicBezTo>
                          <a:cubicBezTo>
                            <a:pt x="1560334" y="2034998"/>
                            <a:pt x="1559107" y="2021581"/>
                            <a:pt x="1555846" y="2008834"/>
                          </a:cubicBezTo>
                          <a:cubicBezTo>
                            <a:pt x="1546060" y="2005646"/>
                            <a:pt x="1534414" y="2005724"/>
                            <a:pt x="1526490" y="1999272"/>
                          </a:cubicBezTo>
                          <a:cubicBezTo>
                            <a:pt x="1499148" y="1977011"/>
                            <a:pt x="1497104" y="1960941"/>
                            <a:pt x="1487349" y="1932348"/>
                          </a:cubicBezTo>
                          <a:cubicBezTo>
                            <a:pt x="1457004" y="1902698"/>
                            <a:pt x="1441312" y="1890972"/>
                            <a:pt x="1418853" y="1855862"/>
                          </a:cubicBezTo>
                          <a:cubicBezTo>
                            <a:pt x="1411122" y="1843776"/>
                            <a:pt x="1405806" y="1830366"/>
                            <a:pt x="1399283" y="1817618"/>
                          </a:cubicBezTo>
                          <a:cubicBezTo>
                            <a:pt x="1381354" y="1782583"/>
                            <a:pt x="1355768" y="1768586"/>
                            <a:pt x="1350357" y="1731572"/>
                          </a:cubicBezTo>
                          <a:cubicBezTo>
                            <a:pt x="1346536" y="1705437"/>
                            <a:pt x="1324975" y="1668506"/>
                            <a:pt x="1327909" y="1644806"/>
                          </a:cubicBezTo>
                          <a:lnTo>
                            <a:pt x="1335336" y="1634013"/>
                          </a:lnTo>
                          <a:lnTo>
                            <a:pt x="1331588" y="1611868"/>
                          </a:lnTo>
                          <a:cubicBezTo>
                            <a:pt x="1330576" y="1591116"/>
                            <a:pt x="1331209" y="1570065"/>
                            <a:pt x="1331209" y="1549485"/>
                          </a:cubicBezTo>
                          <a:cubicBezTo>
                            <a:pt x="1331209" y="1537701"/>
                            <a:pt x="1338297" y="1527127"/>
                            <a:pt x="1341841" y="1515948"/>
                          </a:cubicBezTo>
                          <a:cubicBezTo>
                            <a:pt x="1341841" y="1515948"/>
                            <a:pt x="1380632" y="1481639"/>
                            <a:pt x="1395004" y="1460053"/>
                          </a:cubicBezTo>
                          <a:cubicBezTo>
                            <a:pt x="1405949" y="1443614"/>
                            <a:pt x="1414591" y="1424149"/>
                            <a:pt x="1416269" y="1404160"/>
                          </a:cubicBezTo>
                          <a:cubicBezTo>
                            <a:pt x="1425308" y="1296452"/>
                            <a:pt x="1423358" y="1188035"/>
                            <a:pt x="1426902" y="1079973"/>
                          </a:cubicBezTo>
                          <a:cubicBezTo>
                            <a:pt x="1404902" y="1033714"/>
                            <a:pt x="1397510" y="1023440"/>
                            <a:pt x="1384371" y="968184"/>
                          </a:cubicBezTo>
                          <a:cubicBezTo>
                            <a:pt x="1379142" y="946195"/>
                            <a:pt x="1380556" y="922614"/>
                            <a:pt x="1373739" y="901112"/>
                          </a:cubicBezTo>
                          <a:cubicBezTo>
                            <a:pt x="1369698" y="888366"/>
                            <a:pt x="1357508" y="879924"/>
                            <a:pt x="1352474" y="867575"/>
                          </a:cubicBezTo>
                          <a:cubicBezTo>
                            <a:pt x="1346718" y="853454"/>
                            <a:pt x="1345385" y="837765"/>
                            <a:pt x="1341841" y="822860"/>
                          </a:cubicBezTo>
                          <a:cubicBezTo>
                            <a:pt x="1327664" y="807954"/>
                            <a:pt x="1311340" y="795006"/>
                            <a:pt x="1299311" y="778143"/>
                          </a:cubicBezTo>
                          <a:cubicBezTo>
                            <a:pt x="1223761" y="672233"/>
                            <a:pt x="1339388" y="796547"/>
                            <a:pt x="1246148" y="688713"/>
                          </a:cubicBezTo>
                          <a:cubicBezTo>
                            <a:pt x="1222547" y="661418"/>
                            <a:pt x="1192771" y="639972"/>
                            <a:pt x="1171720" y="610461"/>
                          </a:cubicBezTo>
                          <a:cubicBezTo>
                            <a:pt x="1163224" y="598551"/>
                            <a:pt x="1141153" y="529436"/>
                            <a:pt x="1139822" y="509851"/>
                          </a:cubicBezTo>
                          <a:cubicBezTo>
                            <a:pt x="1113584" y="123648"/>
                            <a:pt x="1108310" y="198570"/>
                            <a:pt x="1125460" y="4669"/>
                          </a:cubicBezTo>
                          <a:lnTo>
                            <a:pt x="1125869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33000">
                          <a:srgbClr val="FFEFC1"/>
                        </a:gs>
                        <a:gs pos="87000">
                          <a:srgbClr val="FFEFC1">
                            <a:alpha val="3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" name="Rettangolo 10">
                      <a:extLst>
                        <a:ext uri="{FF2B5EF4-FFF2-40B4-BE49-F238E27FC236}">
                          <a16:creationId xmlns:a16="http://schemas.microsoft.com/office/drawing/2014/main" id="{E7215EEC-B3D3-93C2-B84F-453659D0D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6334" y="5336737"/>
                      <a:ext cx="10281583" cy="1140549"/>
                    </a:xfrm>
                    <a:prstGeom prst="rect">
                      <a:avLst/>
                    </a:prstGeom>
                    <a:solidFill>
                      <a:srgbClr val="4AAB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" name="Figura a mano libera: forma 11">
                      <a:extLst>
                        <a:ext uri="{FF2B5EF4-FFF2-40B4-BE49-F238E27FC236}">
                          <a16:creationId xmlns:a16="http://schemas.microsoft.com/office/drawing/2014/main" id="{26D66F93-3AC5-93C6-94CC-FB49BDB1E8D8}"/>
                        </a:ext>
                      </a:extLst>
                    </p:cNvPr>
                    <p:cNvSpPr/>
                    <p:nvPr/>
                  </p:nvSpPr>
                  <p:spPr>
                    <a:xfrm rot="1332573">
                      <a:off x="5849962" y="4156710"/>
                      <a:ext cx="5963003" cy="2404269"/>
                    </a:xfrm>
                    <a:custGeom>
                      <a:avLst/>
                      <a:gdLst>
                        <a:gd name="connsiteX0" fmla="*/ 5201444 w 8243575"/>
                        <a:gd name="connsiteY0" fmla="*/ 2245894 h 3774348"/>
                        <a:gd name="connsiteX1" fmla="*/ 5192873 w 8243575"/>
                        <a:gd name="connsiteY1" fmla="*/ 2256164 h 3774348"/>
                        <a:gd name="connsiteX2" fmla="*/ 5185160 w 8243575"/>
                        <a:gd name="connsiteY2" fmla="*/ 2265066 h 3774348"/>
                        <a:gd name="connsiteX3" fmla="*/ 3035544 w 8243575"/>
                        <a:gd name="connsiteY3" fmla="*/ 1674864 h 3774348"/>
                        <a:gd name="connsiteX4" fmla="*/ 3278345 w 8243575"/>
                        <a:gd name="connsiteY4" fmla="*/ 1575488 h 3774348"/>
                        <a:gd name="connsiteX5" fmla="*/ 3448370 w 8243575"/>
                        <a:gd name="connsiteY5" fmla="*/ 1515487 h 3774348"/>
                        <a:gd name="connsiteX6" fmla="*/ 3622414 w 8243575"/>
                        <a:gd name="connsiteY6" fmla="*/ 1437937 h 3774348"/>
                        <a:gd name="connsiteX7" fmla="*/ 3763790 w 8243575"/>
                        <a:gd name="connsiteY7" fmla="*/ 1396077 h 3774348"/>
                        <a:gd name="connsiteX8" fmla="*/ 3929248 w 8243575"/>
                        <a:gd name="connsiteY8" fmla="*/ 1363645 h 3774348"/>
                        <a:gd name="connsiteX9" fmla="*/ 4027682 w 8243575"/>
                        <a:gd name="connsiteY9" fmla="*/ 1360522 h 3774348"/>
                        <a:gd name="connsiteX10" fmla="*/ 4093656 w 8243575"/>
                        <a:gd name="connsiteY10" fmla="*/ 1351633 h 3774348"/>
                        <a:gd name="connsiteX11" fmla="*/ 4237644 w 8243575"/>
                        <a:gd name="connsiteY11" fmla="*/ 1338570 h 3774348"/>
                        <a:gd name="connsiteX12" fmla="*/ 4542376 w 8243575"/>
                        <a:gd name="connsiteY12" fmla="*/ 1305117 h 3774348"/>
                        <a:gd name="connsiteX13" fmla="*/ 4690027 w 8243575"/>
                        <a:gd name="connsiteY13" fmla="*/ 1300432 h 3774348"/>
                        <a:gd name="connsiteX14" fmla="*/ 4977492 w 8243575"/>
                        <a:gd name="connsiteY14" fmla="*/ 1204669 h 3774348"/>
                        <a:gd name="connsiteX15" fmla="*/ 7565249 w 8243575"/>
                        <a:gd name="connsiteY15" fmla="*/ 93053 h 3774348"/>
                        <a:gd name="connsiteX16" fmla="*/ 7727044 w 8243575"/>
                        <a:gd name="connsiteY16" fmla="*/ 52244 h 3774348"/>
                        <a:gd name="connsiteX17" fmla="*/ 7770964 w 8243575"/>
                        <a:gd name="connsiteY17" fmla="*/ 42661 h 3774348"/>
                        <a:gd name="connsiteX18" fmla="*/ 7775655 w 8243575"/>
                        <a:gd name="connsiteY18" fmla="*/ 41227 h 3774348"/>
                        <a:gd name="connsiteX19" fmla="*/ 8233740 w 8243575"/>
                        <a:gd name="connsiteY19" fmla="*/ 73765 h 3774348"/>
                        <a:gd name="connsiteX20" fmla="*/ 8102576 w 8243575"/>
                        <a:gd name="connsiteY20" fmla="*/ 352566 h 3774348"/>
                        <a:gd name="connsiteX21" fmla="*/ 8081516 w 8243575"/>
                        <a:gd name="connsiteY21" fmla="*/ 371202 h 3774348"/>
                        <a:gd name="connsiteX22" fmla="*/ 8074118 w 8243575"/>
                        <a:gd name="connsiteY22" fmla="*/ 389496 h 3774348"/>
                        <a:gd name="connsiteX23" fmla="*/ 8043264 w 8243575"/>
                        <a:gd name="connsiteY23" fmla="*/ 405051 h 3774348"/>
                        <a:gd name="connsiteX24" fmla="*/ 8008034 w 8243575"/>
                        <a:gd name="connsiteY24" fmla="*/ 436226 h 3774348"/>
                        <a:gd name="connsiteX25" fmla="*/ 7762240 w 8243575"/>
                        <a:gd name="connsiteY25" fmla="*/ 603187 h 3774348"/>
                        <a:gd name="connsiteX26" fmla="*/ 7719188 w 8243575"/>
                        <a:gd name="connsiteY26" fmla="*/ 626264 h 3774348"/>
                        <a:gd name="connsiteX27" fmla="*/ 7714179 w 8243575"/>
                        <a:gd name="connsiteY27" fmla="*/ 629136 h 3774348"/>
                        <a:gd name="connsiteX28" fmla="*/ 7714059 w 8243575"/>
                        <a:gd name="connsiteY28" fmla="*/ 629013 h 3774348"/>
                        <a:gd name="connsiteX29" fmla="*/ 7663470 w 8243575"/>
                        <a:gd name="connsiteY29" fmla="*/ 656131 h 3774348"/>
                        <a:gd name="connsiteX30" fmla="*/ 7616450 w 8243575"/>
                        <a:gd name="connsiteY30" fmla="*/ 689425 h 3774348"/>
                        <a:gd name="connsiteX31" fmla="*/ 7565131 w 8243575"/>
                        <a:gd name="connsiteY31" fmla="*/ 731826 h 3774348"/>
                        <a:gd name="connsiteX32" fmla="*/ 7467208 w 8243575"/>
                        <a:gd name="connsiteY32" fmla="*/ 804586 h 3774348"/>
                        <a:gd name="connsiteX33" fmla="*/ 7357243 w 8243575"/>
                        <a:gd name="connsiteY33" fmla="*/ 872632 h 3774348"/>
                        <a:gd name="connsiteX34" fmla="*/ 7268748 w 8243575"/>
                        <a:gd name="connsiteY34" fmla="*/ 921309 h 3774348"/>
                        <a:gd name="connsiteX35" fmla="*/ 7225807 w 8243575"/>
                        <a:gd name="connsiteY35" fmla="*/ 960046 h 3774348"/>
                        <a:gd name="connsiteX36" fmla="*/ 7082330 w 8243575"/>
                        <a:gd name="connsiteY36" fmla="*/ 1042746 h 3774348"/>
                        <a:gd name="connsiteX37" fmla="*/ 6862399 w 8243575"/>
                        <a:gd name="connsiteY37" fmla="*/ 1178837 h 3774348"/>
                        <a:gd name="connsiteX38" fmla="*/ 6732015 w 8243575"/>
                        <a:gd name="connsiteY38" fmla="*/ 1245832 h 3774348"/>
                        <a:gd name="connsiteX39" fmla="*/ 6400557 w 8243575"/>
                        <a:gd name="connsiteY39" fmla="*/ 1400751 h 3774348"/>
                        <a:gd name="connsiteX40" fmla="*/ 6148166 w 8243575"/>
                        <a:gd name="connsiteY40" fmla="*/ 1531077 h 3774348"/>
                        <a:gd name="connsiteX41" fmla="*/ 5837128 w 8243575"/>
                        <a:gd name="connsiteY41" fmla="*/ 1687048 h 3774348"/>
                        <a:gd name="connsiteX42" fmla="*/ 5765390 w 8243575"/>
                        <a:gd name="connsiteY42" fmla="*/ 1728398 h 3774348"/>
                        <a:gd name="connsiteX43" fmla="*/ 5676895 w 8243575"/>
                        <a:gd name="connsiteY43" fmla="*/ 1777075 h 3774348"/>
                        <a:gd name="connsiteX44" fmla="*/ 5540745 w 8243575"/>
                        <a:gd name="connsiteY44" fmla="*/ 1876531 h 3774348"/>
                        <a:gd name="connsiteX45" fmla="*/ 5510896 w 8243575"/>
                        <a:gd name="connsiteY45" fmla="*/ 1899563 h 3774348"/>
                        <a:gd name="connsiteX46" fmla="*/ 5459577 w 8243575"/>
                        <a:gd name="connsiteY46" fmla="*/ 1941964 h 3774348"/>
                        <a:gd name="connsiteX47" fmla="*/ 5386788 w 8243575"/>
                        <a:gd name="connsiteY47" fmla="*/ 2003733 h 3774348"/>
                        <a:gd name="connsiteX48" fmla="*/ 5355888 w 8243575"/>
                        <a:gd name="connsiteY48" fmla="*/ 2047185 h 3774348"/>
                        <a:gd name="connsiteX49" fmla="*/ 5264241 w 8243575"/>
                        <a:gd name="connsiteY49" fmla="*/ 2157121 h 3774348"/>
                        <a:gd name="connsiteX50" fmla="*/ 5221300 w 8243575"/>
                        <a:gd name="connsiteY50" fmla="*/ 2195858 h 3774348"/>
                        <a:gd name="connsiteX51" fmla="*/ 5170896 w 8243575"/>
                        <a:gd name="connsiteY51" fmla="*/ 2281529 h 3774348"/>
                        <a:gd name="connsiteX52" fmla="*/ 5185160 w 8243575"/>
                        <a:gd name="connsiteY52" fmla="*/ 2265066 h 3774348"/>
                        <a:gd name="connsiteX53" fmla="*/ 5182988 w 8243575"/>
                        <a:gd name="connsiteY53" fmla="*/ 2267623 h 3774348"/>
                        <a:gd name="connsiteX54" fmla="*/ 5123887 w 8243575"/>
                        <a:gd name="connsiteY54" fmla="*/ 2338255 h 3774348"/>
                        <a:gd name="connsiteX55" fmla="*/ 5091937 w 8243575"/>
                        <a:gd name="connsiteY55" fmla="*/ 2402126 h 3774348"/>
                        <a:gd name="connsiteX56" fmla="*/ 5010229 w 8243575"/>
                        <a:gd name="connsiteY56" fmla="*/ 2557616 h 3774348"/>
                        <a:gd name="connsiteX57" fmla="*/ 4979329 w 8243575"/>
                        <a:gd name="connsiteY57" fmla="*/ 2601067 h 3774348"/>
                        <a:gd name="connsiteX58" fmla="*/ 4932185 w 8243575"/>
                        <a:gd name="connsiteY58" fmla="*/ 2721483 h 3774348"/>
                        <a:gd name="connsiteX59" fmla="*/ 4719552 w 8243575"/>
                        <a:gd name="connsiteY59" fmla="*/ 3034023 h 3774348"/>
                        <a:gd name="connsiteX60" fmla="*/ 4658804 w 8243575"/>
                        <a:gd name="connsiteY60" fmla="*/ 3100507 h 3774348"/>
                        <a:gd name="connsiteX61" fmla="*/ 4514276 w 8243575"/>
                        <a:gd name="connsiteY61" fmla="*/ 3203627 h 3774348"/>
                        <a:gd name="connsiteX62" fmla="*/ 4395933 w 8243575"/>
                        <a:gd name="connsiteY62" fmla="*/ 3275336 h 3774348"/>
                        <a:gd name="connsiteX63" fmla="*/ 3827918 w 8243575"/>
                        <a:gd name="connsiteY63" fmla="*/ 3547509 h 3774348"/>
                        <a:gd name="connsiteX64" fmla="*/ 3808107 w 8243575"/>
                        <a:gd name="connsiteY64" fmla="*/ 3551283 h 3774348"/>
                        <a:gd name="connsiteX65" fmla="*/ 3738079 w 8243575"/>
                        <a:gd name="connsiteY65" fmla="*/ 3577130 h 3774348"/>
                        <a:gd name="connsiteX66" fmla="*/ 3234504 w 8243575"/>
                        <a:gd name="connsiteY66" fmla="*/ 3640653 h 3774348"/>
                        <a:gd name="connsiteX67" fmla="*/ 2578307 w 8243575"/>
                        <a:gd name="connsiteY67" fmla="*/ 3508194 h 3774348"/>
                        <a:gd name="connsiteX68" fmla="*/ 2563230 w 8243575"/>
                        <a:gd name="connsiteY68" fmla="*/ 3493402 h 3774348"/>
                        <a:gd name="connsiteX69" fmla="*/ 2501567 w 8243575"/>
                        <a:gd name="connsiteY69" fmla="*/ 3484944 h 3774348"/>
                        <a:gd name="connsiteX70" fmla="*/ 2432982 w 8243575"/>
                        <a:gd name="connsiteY70" fmla="*/ 3465035 h 3774348"/>
                        <a:gd name="connsiteX71" fmla="*/ 2335598 w 8243575"/>
                        <a:gd name="connsiteY71" fmla="*/ 3447739 h 3774348"/>
                        <a:gd name="connsiteX72" fmla="*/ 2201039 w 8243575"/>
                        <a:gd name="connsiteY72" fmla="*/ 3436719 h 3774348"/>
                        <a:gd name="connsiteX73" fmla="*/ 2151822 w 8243575"/>
                        <a:gd name="connsiteY73" fmla="*/ 3438280 h 3774348"/>
                        <a:gd name="connsiteX74" fmla="*/ 2054438 w 8243575"/>
                        <a:gd name="connsiteY74" fmla="*/ 3420984 h 3774348"/>
                        <a:gd name="connsiteX75" fmla="*/ 2000507 w 8243575"/>
                        <a:gd name="connsiteY75" fmla="*/ 3434588 h 3774348"/>
                        <a:gd name="connsiteX76" fmla="*/ 1951290 w 8243575"/>
                        <a:gd name="connsiteY76" fmla="*/ 3436149 h 3774348"/>
                        <a:gd name="connsiteX77" fmla="*/ 1869611 w 8243575"/>
                        <a:gd name="connsiteY77" fmla="*/ 3431945 h 3774348"/>
                        <a:gd name="connsiteX78" fmla="*/ 1778504 w 8243575"/>
                        <a:gd name="connsiteY78" fmla="*/ 3451825 h 3774348"/>
                        <a:gd name="connsiteX79" fmla="*/ 1729287 w 8243575"/>
                        <a:gd name="connsiteY79" fmla="*/ 3453387 h 3774348"/>
                        <a:gd name="connsiteX80" fmla="*/ 1692111 w 8243575"/>
                        <a:gd name="connsiteY80" fmla="*/ 3459663 h 3774348"/>
                        <a:gd name="connsiteX81" fmla="*/ 1215615 w 8243575"/>
                        <a:gd name="connsiteY81" fmla="*/ 3648065 h 3774348"/>
                        <a:gd name="connsiteX82" fmla="*/ 1087332 w 8243575"/>
                        <a:gd name="connsiteY82" fmla="*/ 3674221 h 3774348"/>
                        <a:gd name="connsiteX83" fmla="*/ 1033401 w 8243575"/>
                        <a:gd name="connsiteY83" fmla="*/ 3687824 h 3774348"/>
                        <a:gd name="connsiteX84" fmla="*/ 996225 w 8243575"/>
                        <a:gd name="connsiteY84" fmla="*/ 3694100 h 3774348"/>
                        <a:gd name="connsiteX85" fmla="*/ 913496 w 8243575"/>
                        <a:gd name="connsiteY85" fmla="*/ 3710316 h 3774348"/>
                        <a:gd name="connsiteX86" fmla="*/ 794642 w 8243575"/>
                        <a:gd name="connsiteY86" fmla="*/ 3712388 h 3774348"/>
                        <a:gd name="connsiteX87" fmla="*/ 671073 w 8243575"/>
                        <a:gd name="connsiteY87" fmla="*/ 3726502 h 3774348"/>
                        <a:gd name="connsiteX88" fmla="*/ 656261 w 8243575"/>
                        <a:gd name="connsiteY88" fmla="*/ 3724593 h 3774348"/>
                        <a:gd name="connsiteX89" fmla="*/ 435001 w 8243575"/>
                        <a:gd name="connsiteY89" fmla="*/ 3762648 h 3774348"/>
                        <a:gd name="connsiteX90" fmla="*/ 7779 w 8243575"/>
                        <a:gd name="connsiteY90" fmla="*/ 3686835 h 3774348"/>
                        <a:gd name="connsiteX91" fmla="*/ 453194 w 8243575"/>
                        <a:gd name="connsiteY91" fmla="*/ 3159919 h 3774348"/>
                        <a:gd name="connsiteX92" fmla="*/ 542824 w 8243575"/>
                        <a:gd name="connsiteY92" fmla="*/ 3101370 h 3774348"/>
                        <a:gd name="connsiteX93" fmla="*/ 568467 w 8243575"/>
                        <a:gd name="connsiteY93" fmla="*/ 3071725 h 3774348"/>
                        <a:gd name="connsiteX94" fmla="*/ 653366 w 8243575"/>
                        <a:gd name="connsiteY94" fmla="*/ 3028643 h 3774348"/>
                        <a:gd name="connsiteX95" fmla="*/ 656926 w 8243575"/>
                        <a:gd name="connsiteY95" fmla="*/ 3026836 h 3774348"/>
                        <a:gd name="connsiteX96" fmla="*/ 718814 w 8243575"/>
                        <a:gd name="connsiteY96" fmla="*/ 2986410 h 3774348"/>
                        <a:gd name="connsiteX97" fmla="*/ 1385499 w 8243575"/>
                        <a:gd name="connsiteY97" fmla="*/ 2624203 h 3774348"/>
                        <a:gd name="connsiteX98" fmla="*/ 1669211 w 8243575"/>
                        <a:gd name="connsiteY98" fmla="*/ 2493144 h 3774348"/>
                        <a:gd name="connsiteX99" fmla="*/ 1681341 w 8243575"/>
                        <a:gd name="connsiteY99" fmla="*/ 2486898 h 3774348"/>
                        <a:gd name="connsiteX100" fmla="*/ 1794926 w 8243575"/>
                        <a:gd name="connsiteY100" fmla="*/ 2416702 h 3774348"/>
                        <a:gd name="connsiteX101" fmla="*/ 1921647 w 8243575"/>
                        <a:gd name="connsiteY101" fmla="*/ 2341330 h 3774348"/>
                        <a:gd name="connsiteX102" fmla="*/ 2027949 w 8243575"/>
                        <a:gd name="connsiteY102" fmla="*/ 2264906 h 3774348"/>
                        <a:gd name="connsiteX103" fmla="*/ 2114037 w 8243575"/>
                        <a:gd name="connsiteY103" fmla="*/ 2220220 h 3774348"/>
                        <a:gd name="connsiteX104" fmla="*/ 2228369 w 8243575"/>
                        <a:gd name="connsiteY104" fmla="*/ 2125804 h 3774348"/>
                        <a:gd name="connsiteX105" fmla="*/ 2239092 w 8243575"/>
                        <a:gd name="connsiteY105" fmla="*/ 2118403 h 3774348"/>
                        <a:gd name="connsiteX106" fmla="*/ 2256781 w 8243575"/>
                        <a:gd name="connsiteY106" fmla="*/ 2104168 h 3774348"/>
                        <a:gd name="connsiteX107" fmla="*/ 2287157 w 8243575"/>
                        <a:gd name="connsiteY107" fmla="*/ 2081699 h 3774348"/>
                        <a:gd name="connsiteX108" fmla="*/ 2321720 w 8243575"/>
                        <a:gd name="connsiteY108" fmla="*/ 2046626 h 3774348"/>
                        <a:gd name="connsiteX109" fmla="*/ 2368324 w 8243575"/>
                        <a:gd name="connsiteY109" fmla="*/ 2016266 h 3774348"/>
                        <a:gd name="connsiteX110" fmla="*/ 2419643 w 8243575"/>
                        <a:gd name="connsiteY110" fmla="*/ 1973866 h 3774348"/>
                        <a:gd name="connsiteX111" fmla="*/ 2567648 w 8243575"/>
                        <a:gd name="connsiteY111" fmla="*/ 1907918 h 3774348"/>
                        <a:gd name="connsiteX112" fmla="*/ 2581065 w 8243575"/>
                        <a:gd name="connsiteY112" fmla="*/ 1899887 h 3774348"/>
                        <a:gd name="connsiteX113" fmla="*/ 3035544 w 8243575"/>
                        <a:gd name="connsiteY113" fmla="*/ 1674864 h 3774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</a:cxnLst>
                      <a:rect l="l" t="t" r="r" b="b"/>
                      <a:pathLst>
                        <a:path w="8243575" h="3774348">
                          <a:moveTo>
                            <a:pt x="5201444" y="2245894"/>
                          </a:moveTo>
                          <a:cubicBezTo>
                            <a:pt x="5202335" y="2244923"/>
                            <a:pt x="5198721" y="2249286"/>
                            <a:pt x="5192873" y="2256164"/>
                          </a:cubicBezTo>
                          <a:lnTo>
                            <a:pt x="5185160" y="2265066"/>
                          </a:lnTo>
                          <a:close/>
                          <a:moveTo>
                            <a:pt x="3035544" y="1674864"/>
                          </a:moveTo>
                          <a:cubicBezTo>
                            <a:pt x="3117860" y="1638869"/>
                            <a:pt x="3199088" y="1605690"/>
                            <a:pt x="3278345" y="1575488"/>
                          </a:cubicBezTo>
                          <a:lnTo>
                            <a:pt x="3448370" y="1515487"/>
                          </a:lnTo>
                          <a:lnTo>
                            <a:pt x="3622414" y="1437937"/>
                          </a:lnTo>
                          <a:cubicBezTo>
                            <a:pt x="3711322" y="1413300"/>
                            <a:pt x="3664144" y="1427072"/>
                            <a:pt x="3763790" y="1396077"/>
                          </a:cubicBezTo>
                          <a:cubicBezTo>
                            <a:pt x="3817456" y="1379384"/>
                            <a:pt x="3873549" y="1371150"/>
                            <a:pt x="3929248" y="1363645"/>
                          </a:cubicBezTo>
                          <a:cubicBezTo>
                            <a:pt x="3961782" y="1359262"/>
                            <a:pt x="3994942" y="1362913"/>
                            <a:pt x="4027682" y="1360522"/>
                          </a:cubicBezTo>
                          <a:cubicBezTo>
                            <a:pt x="4049813" y="1358904"/>
                            <a:pt x="4071665" y="1354596"/>
                            <a:pt x="4093656" y="1351633"/>
                          </a:cubicBezTo>
                          <a:cubicBezTo>
                            <a:pt x="4141418" y="1345198"/>
                            <a:pt x="4189707" y="1343539"/>
                            <a:pt x="4237644" y="1338570"/>
                          </a:cubicBezTo>
                          <a:cubicBezTo>
                            <a:pt x="4339287" y="1328033"/>
                            <a:pt x="4440549" y="1313701"/>
                            <a:pt x="4542376" y="1305117"/>
                          </a:cubicBezTo>
                          <a:cubicBezTo>
                            <a:pt x="4591444" y="1300980"/>
                            <a:pt x="4641412" y="1308261"/>
                            <a:pt x="4690027" y="1300432"/>
                          </a:cubicBezTo>
                          <a:cubicBezTo>
                            <a:pt x="4757018" y="1289643"/>
                            <a:pt x="4916416" y="1227204"/>
                            <a:pt x="4977492" y="1204669"/>
                          </a:cubicBezTo>
                          <a:lnTo>
                            <a:pt x="7565249" y="93053"/>
                          </a:lnTo>
                          <a:cubicBezTo>
                            <a:pt x="7616355" y="71100"/>
                            <a:pt x="7673018" y="65467"/>
                            <a:pt x="7727044" y="52244"/>
                          </a:cubicBezTo>
                          <a:lnTo>
                            <a:pt x="7770964" y="42661"/>
                          </a:lnTo>
                          <a:lnTo>
                            <a:pt x="7775655" y="41227"/>
                          </a:lnTo>
                          <a:cubicBezTo>
                            <a:pt x="8009746" y="-21333"/>
                            <a:pt x="8190183" y="-14408"/>
                            <a:pt x="8233740" y="73765"/>
                          </a:cubicBezTo>
                          <a:cubicBezTo>
                            <a:pt x="8266927" y="140946"/>
                            <a:pt x="8214373" y="242569"/>
                            <a:pt x="8102576" y="352566"/>
                          </a:cubicBezTo>
                          <a:lnTo>
                            <a:pt x="8081516" y="371202"/>
                          </a:lnTo>
                          <a:lnTo>
                            <a:pt x="8074118" y="389496"/>
                          </a:lnTo>
                          <a:lnTo>
                            <a:pt x="8043264" y="405051"/>
                          </a:lnTo>
                          <a:lnTo>
                            <a:pt x="8008034" y="436226"/>
                          </a:lnTo>
                          <a:cubicBezTo>
                            <a:pt x="7938153" y="492502"/>
                            <a:pt x="7855117" y="549242"/>
                            <a:pt x="7762240" y="603187"/>
                          </a:cubicBezTo>
                          <a:lnTo>
                            <a:pt x="7719188" y="626264"/>
                          </a:lnTo>
                          <a:lnTo>
                            <a:pt x="7714179" y="629136"/>
                          </a:lnTo>
                          <a:lnTo>
                            <a:pt x="7714059" y="629013"/>
                          </a:lnTo>
                          <a:lnTo>
                            <a:pt x="7663470" y="656131"/>
                          </a:lnTo>
                          <a:lnTo>
                            <a:pt x="7616450" y="689425"/>
                          </a:lnTo>
                          <a:cubicBezTo>
                            <a:pt x="7598387" y="702313"/>
                            <a:pt x="7582699" y="718270"/>
                            <a:pt x="7565131" y="731826"/>
                          </a:cubicBezTo>
                          <a:cubicBezTo>
                            <a:pt x="7532937" y="756669"/>
                            <a:pt x="7500877" y="781781"/>
                            <a:pt x="7467208" y="804586"/>
                          </a:cubicBezTo>
                          <a:cubicBezTo>
                            <a:pt x="7431518" y="828759"/>
                            <a:pt x="7394398" y="850779"/>
                            <a:pt x="7357243" y="872632"/>
                          </a:cubicBezTo>
                          <a:cubicBezTo>
                            <a:pt x="7328224" y="889699"/>
                            <a:pt x="7296780" y="902665"/>
                            <a:pt x="7268748" y="921309"/>
                          </a:cubicBezTo>
                          <a:cubicBezTo>
                            <a:pt x="7252696" y="931984"/>
                            <a:pt x="7241069" y="948270"/>
                            <a:pt x="7225807" y="960046"/>
                          </a:cubicBezTo>
                          <a:cubicBezTo>
                            <a:pt x="7188648" y="988719"/>
                            <a:pt x="7115935" y="1024589"/>
                            <a:pt x="7082330" y="1042746"/>
                          </a:cubicBezTo>
                          <a:cubicBezTo>
                            <a:pt x="7006482" y="1083726"/>
                            <a:pt x="6936983" y="1135599"/>
                            <a:pt x="6862399" y="1178837"/>
                          </a:cubicBezTo>
                          <a:cubicBezTo>
                            <a:pt x="6820126" y="1203344"/>
                            <a:pt x="6775476" y="1223500"/>
                            <a:pt x="6732015" y="1245832"/>
                          </a:cubicBezTo>
                          <a:cubicBezTo>
                            <a:pt x="6621529" y="1297472"/>
                            <a:pt x="6510136" y="1347215"/>
                            <a:pt x="6400557" y="1400751"/>
                          </a:cubicBezTo>
                          <a:cubicBezTo>
                            <a:pt x="6315483" y="1442315"/>
                            <a:pt x="6232578" y="1488185"/>
                            <a:pt x="6148166" y="1531077"/>
                          </a:cubicBezTo>
                          <a:cubicBezTo>
                            <a:pt x="6044765" y="1583618"/>
                            <a:pt x="5940221" y="1633904"/>
                            <a:pt x="5837128" y="1687048"/>
                          </a:cubicBezTo>
                          <a:cubicBezTo>
                            <a:pt x="5812595" y="1699695"/>
                            <a:pt x="5789453" y="1714878"/>
                            <a:pt x="5765390" y="1728398"/>
                          </a:cubicBezTo>
                          <a:lnTo>
                            <a:pt x="5676895" y="1777075"/>
                          </a:lnTo>
                          <a:cubicBezTo>
                            <a:pt x="5627650" y="1804162"/>
                            <a:pt x="5585968" y="1843161"/>
                            <a:pt x="5540745" y="1876531"/>
                          </a:cubicBezTo>
                          <a:cubicBezTo>
                            <a:pt x="5530632" y="1883992"/>
                            <a:pt x="5520680" y="1891675"/>
                            <a:pt x="5510896" y="1899563"/>
                          </a:cubicBezTo>
                          <a:cubicBezTo>
                            <a:pt x="5493621" y="1913490"/>
                            <a:pt x="5477145" y="1928408"/>
                            <a:pt x="5459577" y="1941964"/>
                          </a:cubicBezTo>
                          <a:cubicBezTo>
                            <a:pt x="5417634" y="1974329"/>
                            <a:pt x="5421973" y="1961528"/>
                            <a:pt x="5386788" y="2003733"/>
                          </a:cubicBezTo>
                          <a:cubicBezTo>
                            <a:pt x="5375408" y="2017384"/>
                            <a:pt x="5366188" y="2032701"/>
                            <a:pt x="5355888" y="2047185"/>
                          </a:cubicBezTo>
                          <a:cubicBezTo>
                            <a:pt x="5328240" y="2086065"/>
                            <a:pt x="5296259" y="2121752"/>
                            <a:pt x="5264241" y="2157121"/>
                          </a:cubicBezTo>
                          <a:cubicBezTo>
                            <a:pt x="5251304" y="2171412"/>
                            <a:pt x="5232803" y="2180390"/>
                            <a:pt x="5221300" y="2195858"/>
                          </a:cubicBezTo>
                          <a:cubicBezTo>
                            <a:pt x="5107084" y="2349446"/>
                            <a:pt x="5138707" y="2317900"/>
                            <a:pt x="5170896" y="2281529"/>
                          </a:cubicBezTo>
                          <a:lnTo>
                            <a:pt x="5185160" y="2265066"/>
                          </a:lnTo>
                          <a:lnTo>
                            <a:pt x="5182988" y="2267623"/>
                          </a:lnTo>
                          <a:cubicBezTo>
                            <a:pt x="5170819" y="2282078"/>
                            <a:pt x="5151875" y="2304682"/>
                            <a:pt x="5123887" y="2338255"/>
                          </a:cubicBezTo>
                          <a:cubicBezTo>
                            <a:pt x="5108644" y="2356540"/>
                            <a:pt x="5102889" y="2380990"/>
                            <a:pt x="5091937" y="2402126"/>
                          </a:cubicBezTo>
                          <a:cubicBezTo>
                            <a:pt x="5065001" y="2454113"/>
                            <a:pt x="5039070" y="2506662"/>
                            <a:pt x="5010229" y="2557616"/>
                          </a:cubicBezTo>
                          <a:cubicBezTo>
                            <a:pt x="5001474" y="2573083"/>
                            <a:pt x="4986972" y="2585021"/>
                            <a:pt x="4979329" y="2601067"/>
                          </a:cubicBezTo>
                          <a:cubicBezTo>
                            <a:pt x="4960795" y="2639984"/>
                            <a:pt x="4947900" y="2681344"/>
                            <a:pt x="4932185" y="2721483"/>
                          </a:cubicBezTo>
                          <a:cubicBezTo>
                            <a:pt x="4892407" y="2823082"/>
                            <a:pt x="4797595" y="2944356"/>
                            <a:pt x="4719552" y="3034023"/>
                          </a:cubicBezTo>
                          <a:cubicBezTo>
                            <a:pt x="4699843" y="3056668"/>
                            <a:pt x="4680335" y="3079589"/>
                            <a:pt x="4658804" y="3100507"/>
                          </a:cubicBezTo>
                          <a:cubicBezTo>
                            <a:pt x="4617435" y="3140702"/>
                            <a:pt x="4561681" y="3173952"/>
                            <a:pt x="4514276" y="3203627"/>
                          </a:cubicBezTo>
                          <a:cubicBezTo>
                            <a:pt x="4475179" y="3228100"/>
                            <a:pt x="4437554" y="3255458"/>
                            <a:pt x="4395933" y="3275336"/>
                          </a:cubicBezTo>
                          <a:cubicBezTo>
                            <a:pt x="3940593" y="3492794"/>
                            <a:pt x="3938865" y="3522738"/>
                            <a:pt x="3827918" y="3547509"/>
                          </a:cubicBezTo>
                          <a:lnTo>
                            <a:pt x="3808107" y="3551283"/>
                          </a:lnTo>
                          <a:lnTo>
                            <a:pt x="3738079" y="3577130"/>
                          </a:lnTo>
                          <a:cubicBezTo>
                            <a:pt x="3609203" y="3616378"/>
                            <a:pt x="3431162" y="3640653"/>
                            <a:pt x="3234504" y="3640653"/>
                          </a:cubicBezTo>
                          <a:cubicBezTo>
                            <a:pt x="2939517" y="3640653"/>
                            <a:pt x="2686419" y="3586034"/>
                            <a:pt x="2578307" y="3508194"/>
                          </a:cubicBezTo>
                          <a:lnTo>
                            <a:pt x="2563230" y="3493402"/>
                          </a:lnTo>
                          <a:lnTo>
                            <a:pt x="2501567" y="3484944"/>
                          </a:lnTo>
                          <a:cubicBezTo>
                            <a:pt x="2478301" y="3479906"/>
                            <a:pt x="2456504" y="3468699"/>
                            <a:pt x="2432982" y="3465035"/>
                          </a:cubicBezTo>
                          <a:cubicBezTo>
                            <a:pt x="2313692" y="3446457"/>
                            <a:pt x="2454553" y="3494312"/>
                            <a:pt x="2335598" y="3447739"/>
                          </a:cubicBezTo>
                          <a:cubicBezTo>
                            <a:pt x="2155596" y="3449059"/>
                            <a:pt x="2372507" y="3451695"/>
                            <a:pt x="2201039" y="3436719"/>
                          </a:cubicBezTo>
                          <a:cubicBezTo>
                            <a:pt x="2184687" y="3435291"/>
                            <a:pt x="2168101" y="3440379"/>
                            <a:pt x="2151822" y="3438280"/>
                          </a:cubicBezTo>
                          <a:cubicBezTo>
                            <a:pt x="1956247" y="3413071"/>
                            <a:pt x="2202678" y="3428614"/>
                            <a:pt x="2054438" y="3420984"/>
                          </a:cubicBezTo>
                          <a:cubicBezTo>
                            <a:pt x="2036461" y="3425519"/>
                            <a:pt x="2018850" y="3431890"/>
                            <a:pt x="2000507" y="3434588"/>
                          </a:cubicBezTo>
                          <a:cubicBezTo>
                            <a:pt x="1984267" y="3436975"/>
                            <a:pt x="1967680" y="3435272"/>
                            <a:pt x="1951290" y="3436149"/>
                          </a:cubicBezTo>
                          <a:cubicBezTo>
                            <a:pt x="1895305" y="3439144"/>
                            <a:pt x="1949544" y="3442249"/>
                            <a:pt x="1869611" y="3431945"/>
                          </a:cubicBezTo>
                          <a:cubicBezTo>
                            <a:pt x="1869611" y="3431945"/>
                            <a:pt x="1809231" y="3447130"/>
                            <a:pt x="1778504" y="3451825"/>
                          </a:cubicBezTo>
                          <a:cubicBezTo>
                            <a:pt x="1762278" y="3454304"/>
                            <a:pt x="1745634" y="3451904"/>
                            <a:pt x="1729287" y="3453387"/>
                          </a:cubicBezTo>
                          <a:cubicBezTo>
                            <a:pt x="1716771" y="3454522"/>
                            <a:pt x="1704503" y="3457571"/>
                            <a:pt x="1692111" y="3459663"/>
                          </a:cubicBezTo>
                          <a:cubicBezTo>
                            <a:pt x="1544590" y="3520216"/>
                            <a:pt x="1375975" y="3598185"/>
                            <a:pt x="1215615" y="3648065"/>
                          </a:cubicBezTo>
                          <a:cubicBezTo>
                            <a:pt x="1157936" y="3666006"/>
                            <a:pt x="1152006" y="3661035"/>
                            <a:pt x="1087332" y="3674221"/>
                          </a:cubicBezTo>
                          <a:cubicBezTo>
                            <a:pt x="1069165" y="3677924"/>
                            <a:pt x="1051514" y="3683871"/>
                            <a:pt x="1033401" y="3687824"/>
                          </a:cubicBezTo>
                          <a:cubicBezTo>
                            <a:pt x="1021122" y="3690503"/>
                            <a:pt x="1008576" y="3691783"/>
                            <a:pt x="996225" y="3694100"/>
                          </a:cubicBezTo>
                          <a:lnTo>
                            <a:pt x="913496" y="3710316"/>
                          </a:lnTo>
                          <a:cubicBezTo>
                            <a:pt x="874612" y="3717937"/>
                            <a:pt x="834196" y="3710042"/>
                            <a:pt x="794642" y="3712388"/>
                          </a:cubicBezTo>
                          <a:cubicBezTo>
                            <a:pt x="753337" y="3714838"/>
                            <a:pt x="712739" y="3727102"/>
                            <a:pt x="671073" y="3726502"/>
                          </a:cubicBezTo>
                          <a:lnTo>
                            <a:pt x="656261" y="3724593"/>
                          </a:lnTo>
                          <a:lnTo>
                            <a:pt x="435001" y="3762648"/>
                          </a:lnTo>
                          <a:cubicBezTo>
                            <a:pt x="198622" y="3791043"/>
                            <a:pt x="43491" y="3768502"/>
                            <a:pt x="7779" y="3686835"/>
                          </a:cubicBezTo>
                          <a:cubicBezTo>
                            <a:pt x="-39836" y="3577946"/>
                            <a:pt x="133866" y="3384558"/>
                            <a:pt x="453194" y="3159919"/>
                          </a:cubicBezTo>
                          <a:lnTo>
                            <a:pt x="542824" y="3101370"/>
                          </a:lnTo>
                          <a:lnTo>
                            <a:pt x="568467" y="3071725"/>
                          </a:lnTo>
                          <a:cubicBezTo>
                            <a:pt x="592357" y="3053283"/>
                            <a:pt x="623597" y="3041643"/>
                            <a:pt x="653366" y="3028643"/>
                          </a:cubicBezTo>
                          <a:lnTo>
                            <a:pt x="656926" y="3026836"/>
                          </a:lnTo>
                          <a:lnTo>
                            <a:pt x="718814" y="2986410"/>
                          </a:lnTo>
                          <a:cubicBezTo>
                            <a:pt x="912520" y="2867941"/>
                            <a:pt x="1137902" y="2744987"/>
                            <a:pt x="1385499" y="2624203"/>
                          </a:cubicBezTo>
                          <a:lnTo>
                            <a:pt x="1669211" y="2493144"/>
                          </a:lnTo>
                          <a:lnTo>
                            <a:pt x="1681341" y="2486898"/>
                          </a:lnTo>
                          <a:cubicBezTo>
                            <a:pt x="1694459" y="2479317"/>
                            <a:pt x="1703984" y="2471454"/>
                            <a:pt x="1794926" y="2416702"/>
                          </a:cubicBezTo>
                          <a:cubicBezTo>
                            <a:pt x="1841612" y="2388595"/>
                            <a:pt x="1877337" y="2371131"/>
                            <a:pt x="1921647" y="2341330"/>
                          </a:cubicBezTo>
                          <a:cubicBezTo>
                            <a:pt x="1994214" y="2292523"/>
                            <a:pt x="1896402" y="2342274"/>
                            <a:pt x="2027949" y="2264906"/>
                          </a:cubicBezTo>
                          <a:lnTo>
                            <a:pt x="2114037" y="2220220"/>
                          </a:lnTo>
                          <a:lnTo>
                            <a:pt x="2228369" y="2125804"/>
                          </a:lnTo>
                          <a:lnTo>
                            <a:pt x="2239092" y="2118403"/>
                          </a:lnTo>
                          <a:lnTo>
                            <a:pt x="2256781" y="2104168"/>
                          </a:lnTo>
                          <a:cubicBezTo>
                            <a:pt x="2267119" y="2096939"/>
                            <a:pt x="2277633" y="2089898"/>
                            <a:pt x="2287157" y="2081699"/>
                          </a:cubicBezTo>
                          <a:cubicBezTo>
                            <a:pt x="2299596" y="2070991"/>
                            <a:pt x="2310199" y="2058317"/>
                            <a:pt x="2321720" y="2046626"/>
                          </a:cubicBezTo>
                          <a:cubicBezTo>
                            <a:pt x="2337254" y="2036506"/>
                            <a:pt x="2353353" y="2027203"/>
                            <a:pt x="2368324" y="2016266"/>
                          </a:cubicBezTo>
                          <a:cubicBezTo>
                            <a:pt x="2385193" y="2003944"/>
                            <a:pt x="2400330" y="1982624"/>
                            <a:pt x="2419643" y="1973866"/>
                          </a:cubicBezTo>
                          <a:lnTo>
                            <a:pt x="2567648" y="1907918"/>
                          </a:lnTo>
                          <a:lnTo>
                            <a:pt x="2581065" y="1899887"/>
                          </a:lnTo>
                          <a:cubicBezTo>
                            <a:pt x="2717506" y="1823297"/>
                            <a:pt x="2870910" y="1746855"/>
                            <a:pt x="3035544" y="167486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67000">
                          <a:srgbClr val="FBAD45"/>
                        </a:gs>
                        <a:gs pos="0">
                          <a:srgbClr val="FFEFC1"/>
                        </a:gs>
                        <a:gs pos="43000">
                          <a:srgbClr val="FFEFC1"/>
                        </a:gs>
                        <a:gs pos="95000">
                          <a:srgbClr val="EF8A03"/>
                        </a:gs>
                      </a:gsLst>
                      <a:lin ang="4200000" scaled="0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3" name="Connettore diritto 12">
                      <a:extLst>
                        <a:ext uri="{FF2B5EF4-FFF2-40B4-BE49-F238E27FC236}">
                          <a16:creationId xmlns:a16="http://schemas.microsoft.com/office/drawing/2014/main" id="{454496B4-881C-5261-D043-60DFA866BE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6332" y="5331749"/>
                      <a:ext cx="10281584" cy="4987"/>
                    </a:xfrm>
                    <a:prstGeom prst="line">
                      <a:avLst/>
                    </a:prstGeom>
                    <a:ln w="19050">
                      <a:solidFill>
                        <a:srgbClr val="0A13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ttore 2 13">
                      <a:extLst>
                        <a:ext uri="{FF2B5EF4-FFF2-40B4-BE49-F238E27FC236}">
                          <a16:creationId xmlns:a16="http://schemas.microsoft.com/office/drawing/2014/main" id="{185233A0-FF9F-38A3-9F09-C83DDB161D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85143" y="6179725"/>
                      <a:ext cx="909172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274A89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5" name="Immagine 14">
                      <a:extLst>
                        <a:ext uri="{FF2B5EF4-FFF2-40B4-BE49-F238E27FC236}">
                          <a16:creationId xmlns:a16="http://schemas.microsoft.com/office/drawing/2014/main" id="{6DE70640-27A2-0EC7-EF23-2785C56716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5556" b="90741" l="7595" r="88608">
                                  <a14:foregroundMark x1="7595" y1="4630" x2="73418" y2="5556"/>
                                  <a14:foregroundMark x1="73418" y1="5556" x2="87342" y2="5556"/>
                                  <a14:foregroundMark x1="10127" y1="92593" x2="75949" y2="90741"/>
                                  <a14:foregroundMark x1="75949" y1="90741" x2="89873" y2="90741"/>
                                  <a14:foregroundMark x1="8861" y1="63889" x2="8861" y2="63889"/>
                                  <a14:foregroundMark x1="7595" y1="34259" x2="7595" y2="34259"/>
                                  <a14:backgroundMark x1="5063" y1="8333" x2="5063" y2="8333"/>
                                  <a14:backgroundMark x1="6329" y1="9259" x2="6329" y2="9259"/>
                                  <a14:backgroundMark x1="92405" y1="88889" x2="92405" y2="88889"/>
                                  <a14:backgroundMark x1="6329" y1="9259" x2="6329" y2="9259"/>
                                  <a14:backgroundMark x1="7595" y1="8333" x2="7595" y2="8333"/>
                                </a14:backgroundRemoval>
                              </a14:imgEffect>
                              <a14:imgEffect>
                                <a14:saturation sat="33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992" y="-674576"/>
                      <a:ext cx="816334" cy="1116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CasellaDiTesto 15">
                      <a:extLst>
                        <a:ext uri="{FF2B5EF4-FFF2-40B4-BE49-F238E27FC236}">
                          <a16:creationId xmlns:a16="http://schemas.microsoft.com/office/drawing/2014/main" id="{87590988-0478-D2CE-D38B-921A9B8D709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836596" y="5344066"/>
                      <a:ext cx="3127452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b="1" dirty="0" err="1">
                          <a:solidFill>
                            <a:srgbClr val="274A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Groundwater</a:t>
                      </a:r>
                      <a:endParaRPr lang="en-US" sz="1600" b="1" dirty="0">
                        <a:solidFill>
                          <a:srgbClr val="274A8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" name="CasellaDiTesto 16">
                      <a:extLst>
                        <a:ext uri="{FF2B5EF4-FFF2-40B4-BE49-F238E27FC236}">
                          <a16:creationId xmlns:a16="http://schemas.microsoft.com/office/drawing/2014/main" id="{8B57B0B1-8C6A-E06B-438A-AAD37B60C8D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795475" y="4839503"/>
                      <a:ext cx="3442062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b="1" dirty="0" err="1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  <a:r>
                        <a:rPr lang="it-IT" sz="1600" b="1" dirty="0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en-US" sz="1600" b="1" dirty="0">
                        <a:solidFill>
                          <a:srgbClr val="321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Triangolo isoscele 17">
                      <a:extLst>
                        <a:ext uri="{FF2B5EF4-FFF2-40B4-BE49-F238E27FC236}">
                          <a16:creationId xmlns:a16="http://schemas.microsoft.com/office/drawing/2014/main" id="{FCA7EDA5-B0FA-482B-80B8-05603F46CC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371480" y="5051140"/>
                      <a:ext cx="324000" cy="269261"/>
                    </a:xfrm>
                    <a:prstGeom prst="triangle">
                      <a:avLst/>
                    </a:prstGeom>
                    <a:solidFill>
                      <a:srgbClr val="4AABF4"/>
                    </a:solidFill>
                    <a:ln w="6350">
                      <a:solidFill>
                        <a:srgbClr val="274A89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9" name="Connettore diritto 18">
                      <a:extLst>
                        <a:ext uri="{FF2B5EF4-FFF2-40B4-BE49-F238E27FC236}">
                          <a16:creationId xmlns:a16="http://schemas.microsoft.com/office/drawing/2014/main" id="{03670CB4-4801-3661-E4C7-7C4E085E84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71480" y="5443506"/>
                      <a:ext cx="324001" cy="0"/>
                    </a:xfrm>
                    <a:prstGeom prst="line">
                      <a:avLst/>
                    </a:prstGeom>
                    <a:ln>
                      <a:solidFill>
                        <a:srgbClr val="274A8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ttore diritto 19">
                      <a:extLst>
                        <a:ext uri="{FF2B5EF4-FFF2-40B4-BE49-F238E27FC236}">
                          <a16:creationId xmlns:a16="http://schemas.microsoft.com/office/drawing/2014/main" id="{AD30F2AD-C87F-0878-2F01-E1C484006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47680" y="5532406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rgbClr val="274A8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CasellaDiTesto 20">
                      <a:extLst>
                        <a:ext uri="{FF2B5EF4-FFF2-40B4-BE49-F238E27FC236}">
                          <a16:creationId xmlns:a16="http://schemas.microsoft.com/office/drawing/2014/main" id="{1DB8F7D4-8F33-023D-E637-AED346B66D7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111538" y="457900"/>
                      <a:ext cx="3099431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it-IT" sz="1600" b="1" dirty="0" err="1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it-IT" sz="1600" b="1" dirty="0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Spill</a:t>
                      </a:r>
                      <a:endParaRPr lang="en-US" sz="1600" b="1" dirty="0">
                        <a:solidFill>
                          <a:srgbClr val="63312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8" name="Connettore diritto 7">
                    <a:extLst>
                      <a:ext uri="{FF2B5EF4-FFF2-40B4-BE49-F238E27FC236}">
                        <a16:creationId xmlns:a16="http://schemas.microsoft.com/office/drawing/2014/main" id="{7E9ECCB9-429B-3BF0-380D-645C313C3C83}"/>
                      </a:ext>
                    </a:extLst>
                  </p:cNvPr>
                  <p:cNvCxnSpPr>
                    <a:stCxn id="9" idx="9"/>
                    <a:endCxn id="9" idx="2"/>
                  </p:cNvCxnSpPr>
                  <p:nvPr/>
                </p:nvCxnSpPr>
                <p:spPr>
                  <a:xfrm>
                    <a:off x="391836" y="1864440"/>
                    <a:ext cx="6698956" cy="0"/>
                  </a:xfrm>
                  <a:prstGeom prst="line">
                    <a:avLst/>
                  </a:prstGeom>
                  <a:ln>
                    <a:solidFill>
                      <a:srgbClr val="63312D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" name="Picture 2" descr="Sito Di Occupazione Operaia,blu Elettrico,piatto,lavoratore PNG ...">
                  <a:extLst>
                    <a:ext uri="{FF2B5EF4-FFF2-40B4-BE49-F238E27FC236}">
                      <a16:creationId xmlns:a16="http://schemas.microsoft.com/office/drawing/2014/main" id="{BDA1BAC9-D58E-45FD-672B-EF223E7DC1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38667" y1="42667" x2="42667" y2="43556"/>
                              <a14:foregroundMark x1="70222" y1="52889" x2="70222" y2="54222"/>
                              <a14:foregroundMark x1="72000" y1="54667" x2="72000" y2="54667"/>
                              <a14:foregroundMark x1="72000" y1="54222" x2="72000" y2="54222"/>
                              <a14:foregroundMark x1="39111" y1="41778" x2="40889" y2="42222"/>
                              <a14:backgroundMark x1="26222" y1="75111" x2="26222" y2="78667"/>
                              <a14:backgroundMark x1="38667" y1="77778" x2="39111" y2="73778"/>
                              <a14:backgroundMark x1="48000" y1="51111" x2="52444" y2="56444"/>
                              <a14:backgroundMark x1="57778" y1="68889" x2="56444" y2="65333"/>
                              <a14:backgroundMark x1="69333" y1="80444" x2="68889" y2="77778"/>
                              <a14:backgroundMark x1="47556" y1="80000" x2="47556" y2="80000"/>
                              <a14:backgroundMark x1="74222" y1="81333" x2="74222" y2="81333"/>
                              <a14:backgroundMark x1="73333" y1="40000" x2="73333" y2="40000"/>
                              <a14:backgroundMark x1="29778" y1="39556" x2="29778" y2="39556"/>
                              <a14:backgroundMark x1="42667" y1="40889" x2="42667" y2="40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9532" y="549723"/>
                  <a:ext cx="1879510" cy="18795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6" name="Elemento grafico 25" descr="Freccia: curva oraria con riempimento a tinta unita">
                <a:extLst>
                  <a:ext uri="{FF2B5EF4-FFF2-40B4-BE49-F238E27FC236}">
                    <a16:creationId xmlns:a16="http://schemas.microsoft.com/office/drawing/2014/main" id="{25F233AF-FC2F-6520-7E4B-4FB8DE64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360307" y="4233143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27" name="Elemento grafico 26" descr="Freccia: curva oraria con riempimento a tinta unita">
                <a:extLst>
                  <a:ext uri="{FF2B5EF4-FFF2-40B4-BE49-F238E27FC236}">
                    <a16:creationId xmlns:a16="http://schemas.microsoft.com/office/drawing/2014/main" id="{2A0AA539-0ABF-C454-4B0E-960F4BE07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2974110" y="3371660"/>
                <a:ext cx="486173" cy="521860"/>
              </a:xfrm>
              <a:prstGeom prst="rect">
                <a:avLst/>
              </a:prstGeom>
            </p:spPr>
          </p:pic>
          <p:pic>
            <p:nvPicPr>
              <p:cNvPr id="28" name="Elemento grafico 27" descr="Freccia: curva oraria con riempimento a tinta unita">
                <a:extLst>
                  <a:ext uri="{FF2B5EF4-FFF2-40B4-BE49-F238E27FC236}">
                    <a16:creationId xmlns:a16="http://schemas.microsoft.com/office/drawing/2014/main" id="{B06A474F-6E4C-A94F-2F87-D019DF99C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4812807" y="2280942"/>
                <a:ext cx="521859" cy="521860"/>
              </a:xfrm>
              <a:prstGeom prst="rect">
                <a:avLst/>
              </a:prstGeom>
            </p:spPr>
          </p:pic>
          <p:pic>
            <p:nvPicPr>
              <p:cNvPr id="29" name="Elemento grafico 28" descr="Freccia: curva oraria con riempimento a tinta unita">
                <a:extLst>
                  <a:ext uri="{FF2B5EF4-FFF2-40B4-BE49-F238E27FC236}">
                    <a16:creationId xmlns:a16="http://schemas.microsoft.com/office/drawing/2014/main" id="{B2EBDB56-12F2-90A9-15CA-D6E21C0F5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3964122" y="2808982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30" name="Elemento grafico 29" descr="Freccia: curva oraria con riempimento a tinta unita">
                <a:extLst>
                  <a:ext uri="{FF2B5EF4-FFF2-40B4-BE49-F238E27FC236}">
                    <a16:creationId xmlns:a16="http://schemas.microsoft.com/office/drawing/2014/main" id="{151F6F8F-D0AB-4F65-6E4A-442A1C66A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4551877" y="3845208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31" name="Elemento grafico 30" descr="Freccia: curva oraria con riempimento a tinta unita">
                <a:extLst>
                  <a:ext uri="{FF2B5EF4-FFF2-40B4-BE49-F238E27FC236}">
                    <a16:creationId xmlns:a16="http://schemas.microsoft.com/office/drawing/2014/main" id="{A709E4B6-0063-8092-C5EE-D0C503159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5299260" y="4680810"/>
                <a:ext cx="521860" cy="521860"/>
              </a:xfrm>
              <a:prstGeom prst="rect">
                <a:avLst/>
              </a:prstGeom>
            </p:spPr>
          </p:pic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1B951436-5FCB-5485-8827-70FE04EBD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6274" y="3136612"/>
                <a:ext cx="18458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VOCs</a:t>
                </a:r>
                <a:r>
                  <a:rPr lang="it-IT" sz="1600" b="1" dirty="0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Diffusion</a:t>
                </a:r>
                <a:r>
                  <a:rPr lang="it-IT" sz="1600" b="1" dirty="0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Attenuation</a:t>
                </a:r>
                <a:endParaRPr lang="en-US" sz="1600" b="1" dirty="0">
                  <a:solidFill>
                    <a:srgbClr val="FEEAC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4FC391F-A796-02BB-87C2-4C55A939B189}"/>
                    </a:ext>
                  </a:extLst>
                </p:cNvPr>
                <p:cNvSpPr txBox="1"/>
                <p:nvPr/>
              </p:nvSpPr>
              <p:spPr>
                <a:xfrm>
                  <a:off x="504353" y="3879467"/>
                  <a:ext cx="3141245" cy="345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𝒏𝑪</m:t>
                        </m:r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it-IT" sz="1200" b="1" dirty="0"/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4FC391F-A796-02BB-87C2-4C55A939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53" y="3879467"/>
                  <a:ext cx="3141245" cy="345672"/>
                </a:xfrm>
                <a:prstGeom prst="rect">
                  <a:avLst/>
                </a:prstGeom>
                <a:blipFill>
                  <a:blip r:embed="rId11"/>
                  <a:stretch>
                    <a:fillRect l="-777" t="-1754" r="-777" b="-1403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Elemento grafico 45" descr="Freccia: curva oraria con riempimento a tinta unita">
              <a:extLst>
                <a:ext uri="{FF2B5EF4-FFF2-40B4-BE49-F238E27FC236}">
                  <a16:creationId xmlns:a16="http://schemas.microsoft.com/office/drawing/2014/main" id="{DA752AFB-2569-9D4B-1D46-CA2570921A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3196" y="3224549"/>
              <a:ext cx="521860" cy="521860"/>
            </a:xfrm>
            <a:prstGeom prst="rect">
              <a:avLst/>
            </a:prstGeom>
          </p:spPr>
        </p:pic>
        <p:pic>
          <p:nvPicPr>
            <p:cNvPr id="47" name="Elemento grafico 46" descr="Freccia: curva oraria con riempimento a tinta unita">
              <a:extLst>
                <a:ext uri="{FF2B5EF4-FFF2-40B4-BE49-F238E27FC236}">
                  <a16:creationId xmlns:a16="http://schemas.microsoft.com/office/drawing/2014/main" id="{C8943A39-AEF1-4F6C-391B-B62C2F8C49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906999" y="2363066"/>
              <a:ext cx="486173" cy="52186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6A541C1C-201C-3561-DBB3-90CAC7AF75FC}"/>
                </a:ext>
              </a:extLst>
            </p:cNvPr>
            <p:cNvSpPr txBox="1">
              <a:spLocks/>
            </p:cNvSpPr>
            <p:nvPr/>
          </p:nvSpPr>
          <p:spPr>
            <a:xfrm>
              <a:off x="700129" y="2913623"/>
              <a:ext cx="1845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it-IT" sz="1600" b="1" baseline="-25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6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production</a:t>
              </a:r>
              <a:endPara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9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D26CE-15D0-6E71-72A1-12594D13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1E52F8D-4A07-CA9B-7A4F-D4446B04AB8D}"/>
              </a:ext>
            </a:extLst>
          </p:cNvPr>
          <p:cNvSpPr/>
          <p:nvPr/>
        </p:nvSpPr>
        <p:spPr>
          <a:xfrm>
            <a:off x="7365995" y="2237078"/>
            <a:ext cx="4269775" cy="20406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67579405-B227-7751-52B7-418AB2880D24}"/>
              </a:ext>
            </a:extLst>
          </p:cNvPr>
          <p:cNvSpPr/>
          <p:nvPr/>
        </p:nvSpPr>
        <p:spPr>
          <a:xfrm>
            <a:off x="9435648" y="4510834"/>
            <a:ext cx="130469" cy="5279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4BB1B3B-7D23-7293-BFFF-C1167669FAA1}"/>
              </a:ext>
            </a:extLst>
          </p:cNvPr>
          <p:cNvSpPr txBox="1"/>
          <p:nvPr/>
        </p:nvSpPr>
        <p:spPr>
          <a:xfrm>
            <a:off x="7156179" y="5221614"/>
            <a:ext cx="4689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continuous, low-cost monitoring of subsurface emissions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0C35C4A0-81C8-3F77-3649-A6609A5AA3F3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81A13484-68BC-CF4C-3A9F-C1CA88FEFEA1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VOC and CO</a:t>
              </a:r>
              <a:r>
                <a:rPr lang="en-US" sz="2400" b="1" baseline="-2500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Monitoring at Contaminated Sites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07D6F40C-1EFF-D02B-0D91-CBCDD19843BD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95C4AB41-1830-A438-0878-18D88C34C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11D8C47-CAC0-83E0-3C5F-026F7720B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667A2FDB-3A37-1E30-68D2-E87ED648F814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32FACCD6-BEC0-609C-BE7D-54C8746A6962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37" name="Immagine 36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AFB210D1-6E9F-5708-E48C-7A74AD5CE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38" name="Picture 2" descr="INAIL | Customer Success | Cloudera">
              <a:extLst>
                <a:ext uri="{FF2B5EF4-FFF2-40B4-BE49-F238E27FC236}">
                  <a16:creationId xmlns:a16="http://schemas.microsoft.com/office/drawing/2014/main" id="{9947A5A7-8A65-EF2E-1281-C9DAACF0D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UNIMORE - Logo e identità Unimore">
              <a:extLst>
                <a:ext uri="{FF2B5EF4-FFF2-40B4-BE49-F238E27FC236}">
                  <a16:creationId xmlns:a16="http://schemas.microsoft.com/office/drawing/2014/main" id="{D3D85FFE-F3A8-657C-C395-6EAB81F551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EGU 2026 | ACTRIS">
              <a:extLst>
                <a:ext uri="{FF2B5EF4-FFF2-40B4-BE49-F238E27FC236}">
                  <a16:creationId xmlns:a16="http://schemas.microsoft.com/office/drawing/2014/main" id="{B6FFF788-13FA-64E5-6D9B-22DE94DDB2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27ECF9C-AAD9-8996-5F6B-01FC08B18122}"/>
              </a:ext>
            </a:extLst>
          </p:cNvPr>
          <p:cNvSpPr/>
          <p:nvPr/>
        </p:nvSpPr>
        <p:spPr>
          <a:xfrm>
            <a:off x="8115566" y="2071387"/>
            <a:ext cx="2770632" cy="40245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Influencing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A30F76E-E2E2-F600-02F3-7F9BE52EBC5B}"/>
              </a:ext>
            </a:extLst>
          </p:cNvPr>
          <p:cNvGrpSpPr/>
          <p:nvPr/>
        </p:nvGrpSpPr>
        <p:grpSpPr>
          <a:xfrm>
            <a:off x="391837" y="549723"/>
            <a:ext cx="6123264" cy="5593902"/>
            <a:chOff x="391837" y="549723"/>
            <a:chExt cx="6123264" cy="559390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7A48F75F-7D82-E221-EE73-3774F0F54877}"/>
                </a:ext>
              </a:extLst>
            </p:cNvPr>
            <p:cNvGrpSpPr/>
            <p:nvPr/>
          </p:nvGrpSpPr>
          <p:grpSpPr>
            <a:xfrm>
              <a:off x="391837" y="549723"/>
              <a:ext cx="6123264" cy="5593902"/>
              <a:chOff x="391837" y="549723"/>
              <a:chExt cx="6123264" cy="5593902"/>
            </a:xfrm>
          </p:grpSpPr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17B3FE10-ADE7-FD09-0229-4479FEA4CB37}"/>
                  </a:ext>
                </a:extLst>
              </p:cNvPr>
              <p:cNvGrpSpPr/>
              <p:nvPr/>
            </p:nvGrpSpPr>
            <p:grpSpPr>
              <a:xfrm>
                <a:off x="391837" y="549723"/>
                <a:ext cx="6123264" cy="5593902"/>
                <a:chOff x="391837" y="549723"/>
                <a:chExt cx="6123264" cy="5593902"/>
              </a:xfrm>
            </p:grpSpPr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2F479770-90BB-CF03-2BC0-7435B8B231B3}"/>
                    </a:ext>
                  </a:extLst>
                </p:cNvPr>
                <p:cNvGrpSpPr/>
                <p:nvPr/>
              </p:nvGrpSpPr>
              <p:grpSpPr>
                <a:xfrm>
                  <a:off x="391837" y="1471906"/>
                  <a:ext cx="6123264" cy="4671719"/>
                  <a:chOff x="391836" y="1151066"/>
                  <a:chExt cx="6698957" cy="4925435"/>
                </a:xfrm>
              </p:grpSpPr>
              <p:grpSp>
                <p:nvGrpSpPr>
                  <p:cNvPr id="19" name="Gruppo 18">
                    <a:extLst>
                      <a:ext uri="{FF2B5EF4-FFF2-40B4-BE49-F238E27FC236}">
                        <a16:creationId xmlns:a16="http://schemas.microsoft.com/office/drawing/2014/main" id="{D8AB07C2-BD5D-F81D-19BA-D5EFB1BE1C93}"/>
                      </a:ext>
                    </a:extLst>
                  </p:cNvPr>
                  <p:cNvGrpSpPr/>
                  <p:nvPr/>
                </p:nvGrpSpPr>
                <p:grpSpPr>
                  <a:xfrm>
                    <a:off x="391836" y="1151066"/>
                    <a:ext cx="6698957" cy="4925435"/>
                    <a:chOff x="1846332" y="-674576"/>
                    <a:chExt cx="10281585" cy="7235555"/>
                  </a:xfrm>
                </p:grpSpPr>
                <p:sp>
                  <p:nvSpPr>
                    <p:cNvPr id="21" name="Figura a mano libera: forma 20">
                      <a:extLst>
                        <a:ext uri="{FF2B5EF4-FFF2-40B4-BE49-F238E27FC236}">
                          <a16:creationId xmlns:a16="http://schemas.microsoft.com/office/drawing/2014/main" id="{71AE0883-5076-D86C-2E19-AFE4643774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1846332" y="368026"/>
                      <a:ext cx="10281583" cy="5075479"/>
                    </a:xfrm>
                    <a:custGeom>
                      <a:avLst/>
                      <a:gdLst>
                        <a:gd name="connsiteX0" fmla="*/ 487418 w 3899337"/>
                        <a:gd name="connsiteY0" fmla="*/ 177 h 6502570"/>
                        <a:gd name="connsiteX1" fmla="*/ 1949669 w 3899337"/>
                        <a:gd name="connsiteY1" fmla="*/ 6864 h 6502570"/>
                        <a:gd name="connsiteX2" fmla="*/ 3899337 w 3899337"/>
                        <a:gd name="connsiteY2" fmla="*/ 6864 h 6502570"/>
                        <a:gd name="connsiteX3" fmla="*/ 3899337 w 3899337"/>
                        <a:gd name="connsiteY3" fmla="*/ 94570 h 6502570"/>
                        <a:gd name="connsiteX4" fmla="*/ 3899337 w 3899337"/>
                        <a:gd name="connsiteY4" fmla="*/ 106725 h 6502570"/>
                        <a:gd name="connsiteX5" fmla="*/ 3899337 w 3899337"/>
                        <a:gd name="connsiteY5" fmla="*/ 6502570 h 6502570"/>
                        <a:gd name="connsiteX6" fmla="*/ 0 w 3899337"/>
                        <a:gd name="connsiteY6" fmla="*/ 6502570 h 6502570"/>
                        <a:gd name="connsiteX7" fmla="*/ 0 w 3899337"/>
                        <a:gd name="connsiteY7" fmla="*/ 106725 h 6502570"/>
                        <a:gd name="connsiteX8" fmla="*/ 0 w 3899337"/>
                        <a:gd name="connsiteY8" fmla="*/ 94570 h 6502570"/>
                        <a:gd name="connsiteX9" fmla="*/ 0 w 3899337"/>
                        <a:gd name="connsiteY9" fmla="*/ 6864 h 6502570"/>
                        <a:gd name="connsiteX10" fmla="*/ 487418 w 3899337"/>
                        <a:gd name="connsiteY10" fmla="*/ 177 h 6502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899337" h="6502570">
                          <a:moveTo>
                            <a:pt x="487418" y="177"/>
                          </a:moveTo>
                          <a:cubicBezTo>
                            <a:pt x="974835" y="2406"/>
                            <a:pt x="1462252" y="24696"/>
                            <a:pt x="1949669" y="6864"/>
                          </a:cubicBezTo>
                          <a:cubicBezTo>
                            <a:pt x="2599558" y="-16913"/>
                            <a:pt x="3249448" y="30640"/>
                            <a:pt x="3899337" y="6864"/>
                          </a:cubicBezTo>
                          <a:lnTo>
                            <a:pt x="3899337" y="94570"/>
                          </a:lnTo>
                          <a:lnTo>
                            <a:pt x="3899337" y="106725"/>
                          </a:lnTo>
                          <a:lnTo>
                            <a:pt x="3899337" y="6502570"/>
                          </a:lnTo>
                          <a:lnTo>
                            <a:pt x="0" y="6502570"/>
                          </a:lnTo>
                          <a:lnTo>
                            <a:pt x="0" y="106725"/>
                          </a:lnTo>
                          <a:lnTo>
                            <a:pt x="0" y="94570"/>
                          </a:lnTo>
                          <a:lnTo>
                            <a:pt x="0" y="6864"/>
                          </a:lnTo>
                          <a:cubicBezTo>
                            <a:pt x="162473" y="920"/>
                            <a:pt x="324945" y="-566"/>
                            <a:pt x="487418" y="177"/>
                          </a:cubicBezTo>
                          <a:close/>
                        </a:path>
                      </a:pathLst>
                    </a:custGeom>
                    <a:solidFill>
                      <a:srgbClr val="C59E73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Figura a mano libera: forma 25">
                      <a:extLst>
                        <a:ext uri="{FF2B5EF4-FFF2-40B4-BE49-F238E27FC236}">
                          <a16:creationId xmlns:a16="http://schemas.microsoft.com/office/drawing/2014/main" id="{3766C735-1853-7651-4AEF-43953A589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6075" y="360103"/>
                      <a:ext cx="4546487" cy="5380783"/>
                    </a:xfrm>
                    <a:custGeom>
                      <a:avLst/>
                      <a:gdLst>
                        <a:gd name="connsiteX0" fmla="*/ 1125869 w 6145100"/>
                        <a:gd name="connsiteY0" fmla="*/ 0 h 7037775"/>
                        <a:gd name="connsiteX1" fmla="*/ 1263243 w 6145100"/>
                        <a:gd name="connsiteY1" fmla="*/ 0 h 7037775"/>
                        <a:gd name="connsiteX2" fmla="*/ 1278046 w 6145100"/>
                        <a:gd name="connsiteY2" fmla="*/ 6803 h 7037775"/>
                        <a:gd name="connsiteX3" fmla="*/ 1309943 w 6145100"/>
                        <a:gd name="connsiteY3" fmla="*/ 196843 h 7037775"/>
                        <a:gd name="connsiteX4" fmla="*/ 1341841 w 6145100"/>
                        <a:gd name="connsiteY4" fmla="*/ 476314 h 7037775"/>
                        <a:gd name="connsiteX5" fmla="*/ 1384371 w 6145100"/>
                        <a:gd name="connsiteY5" fmla="*/ 554566 h 7037775"/>
                        <a:gd name="connsiteX6" fmla="*/ 1458799 w 6145100"/>
                        <a:gd name="connsiteY6" fmla="*/ 621640 h 7037775"/>
                        <a:gd name="connsiteX7" fmla="*/ 1490697 w 6145100"/>
                        <a:gd name="connsiteY7" fmla="*/ 677534 h 7037775"/>
                        <a:gd name="connsiteX8" fmla="*/ 1522595 w 6145100"/>
                        <a:gd name="connsiteY8" fmla="*/ 699892 h 7037775"/>
                        <a:gd name="connsiteX9" fmla="*/ 1618288 w 6145100"/>
                        <a:gd name="connsiteY9" fmla="*/ 766965 h 7037775"/>
                        <a:gd name="connsiteX10" fmla="*/ 1767143 w 6145100"/>
                        <a:gd name="connsiteY10" fmla="*/ 878753 h 7037775"/>
                        <a:gd name="connsiteX11" fmla="*/ 1799041 w 6145100"/>
                        <a:gd name="connsiteY11" fmla="*/ 889932 h 7037775"/>
                        <a:gd name="connsiteX12" fmla="*/ 1767143 w 6145100"/>
                        <a:gd name="connsiteY12" fmla="*/ 1303550 h 7037775"/>
                        <a:gd name="connsiteX13" fmla="*/ 1756511 w 6145100"/>
                        <a:gd name="connsiteY13" fmla="*/ 1426518 h 7037775"/>
                        <a:gd name="connsiteX14" fmla="*/ 1713981 w 6145100"/>
                        <a:gd name="connsiteY14" fmla="*/ 1515948 h 7037775"/>
                        <a:gd name="connsiteX15" fmla="*/ 1692716 w 6145100"/>
                        <a:gd name="connsiteY15" fmla="*/ 1549485 h 7037775"/>
                        <a:gd name="connsiteX16" fmla="*/ 1678707 w 6145100"/>
                        <a:gd name="connsiteY16" fmla="*/ 1600448 h 7037775"/>
                        <a:gd name="connsiteX17" fmla="*/ 1673509 w 6145100"/>
                        <a:gd name="connsiteY17" fmla="*/ 1636010 h 7037775"/>
                        <a:gd name="connsiteX18" fmla="*/ 1688986 w 6145100"/>
                        <a:gd name="connsiteY18" fmla="*/ 1638893 h 7037775"/>
                        <a:gd name="connsiteX19" fmla="*/ 1702623 w 6145100"/>
                        <a:gd name="connsiteY19" fmla="*/ 1645525 h 7037775"/>
                        <a:gd name="connsiteX20" fmla="*/ 1722194 w 6145100"/>
                        <a:gd name="connsiteY20" fmla="*/ 1683768 h 7037775"/>
                        <a:gd name="connsiteX21" fmla="*/ 1751549 w 6145100"/>
                        <a:gd name="connsiteY21" fmla="*/ 1702890 h 7037775"/>
                        <a:gd name="connsiteX22" fmla="*/ 1839616 w 6145100"/>
                        <a:gd name="connsiteY22" fmla="*/ 1769815 h 7037775"/>
                        <a:gd name="connsiteX23" fmla="*/ 1849401 w 6145100"/>
                        <a:gd name="connsiteY23" fmla="*/ 1808058 h 7037775"/>
                        <a:gd name="connsiteX24" fmla="*/ 1868971 w 6145100"/>
                        <a:gd name="connsiteY24" fmla="*/ 1846301 h 7037775"/>
                        <a:gd name="connsiteX25" fmla="*/ 1937468 w 6145100"/>
                        <a:gd name="connsiteY25" fmla="*/ 1903665 h 7037775"/>
                        <a:gd name="connsiteX26" fmla="*/ 1966823 w 6145100"/>
                        <a:gd name="connsiteY26" fmla="*/ 1941908 h 7037775"/>
                        <a:gd name="connsiteX27" fmla="*/ 1996179 w 6145100"/>
                        <a:gd name="connsiteY27" fmla="*/ 1961030 h 7037775"/>
                        <a:gd name="connsiteX28" fmla="*/ 2005964 w 6145100"/>
                        <a:gd name="connsiteY28" fmla="*/ 1989712 h 7037775"/>
                        <a:gd name="connsiteX29" fmla="*/ 2025535 w 6145100"/>
                        <a:gd name="connsiteY29" fmla="*/ 2094880 h 7037775"/>
                        <a:gd name="connsiteX30" fmla="*/ 2045105 w 6145100"/>
                        <a:gd name="connsiteY30" fmla="*/ 2563356 h 7037775"/>
                        <a:gd name="connsiteX31" fmla="*/ 2054890 w 6145100"/>
                        <a:gd name="connsiteY31" fmla="*/ 2601598 h 7037775"/>
                        <a:gd name="connsiteX32" fmla="*/ 2074461 w 6145100"/>
                        <a:gd name="connsiteY32" fmla="*/ 2697206 h 7037775"/>
                        <a:gd name="connsiteX33" fmla="*/ 2103816 w 6145100"/>
                        <a:gd name="connsiteY33" fmla="*/ 2792813 h 7037775"/>
                        <a:gd name="connsiteX34" fmla="*/ 2133172 w 6145100"/>
                        <a:gd name="connsiteY34" fmla="*/ 2831056 h 7037775"/>
                        <a:gd name="connsiteX35" fmla="*/ 2172313 w 6145100"/>
                        <a:gd name="connsiteY35" fmla="*/ 2888420 h 7037775"/>
                        <a:gd name="connsiteX36" fmla="*/ 2231023 w 6145100"/>
                        <a:gd name="connsiteY36" fmla="*/ 2955346 h 7037775"/>
                        <a:gd name="connsiteX37" fmla="*/ 2260379 w 6145100"/>
                        <a:gd name="connsiteY37" fmla="*/ 2993589 h 7037775"/>
                        <a:gd name="connsiteX38" fmla="*/ 2319090 w 6145100"/>
                        <a:gd name="connsiteY38" fmla="*/ 3031831 h 7037775"/>
                        <a:gd name="connsiteX39" fmla="*/ 2358231 w 6145100"/>
                        <a:gd name="connsiteY39" fmla="*/ 3060513 h 7037775"/>
                        <a:gd name="connsiteX40" fmla="*/ 2397372 w 6145100"/>
                        <a:gd name="connsiteY40" fmla="*/ 3098756 h 7037775"/>
                        <a:gd name="connsiteX41" fmla="*/ 2475653 w 6145100"/>
                        <a:gd name="connsiteY41" fmla="*/ 3127439 h 7037775"/>
                        <a:gd name="connsiteX42" fmla="*/ 2524579 w 6145100"/>
                        <a:gd name="connsiteY42" fmla="*/ 3146560 h 7037775"/>
                        <a:gd name="connsiteX43" fmla="*/ 2563720 w 6145100"/>
                        <a:gd name="connsiteY43" fmla="*/ 3156120 h 7037775"/>
                        <a:gd name="connsiteX44" fmla="*/ 2642001 w 6145100"/>
                        <a:gd name="connsiteY44" fmla="*/ 3203924 h 7037775"/>
                        <a:gd name="connsiteX45" fmla="*/ 2690927 w 6145100"/>
                        <a:gd name="connsiteY45" fmla="*/ 3223046 h 7037775"/>
                        <a:gd name="connsiteX46" fmla="*/ 2759424 w 6145100"/>
                        <a:gd name="connsiteY46" fmla="*/ 3261289 h 7037775"/>
                        <a:gd name="connsiteX47" fmla="*/ 2857276 w 6145100"/>
                        <a:gd name="connsiteY47" fmla="*/ 3289970 h 7037775"/>
                        <a:gd name="connsiteX48" fmla="*/ 2896417 w 6145100"/>
                        <a:gd name="connsiteY48" fmla="*/ 3309092 h 7037775"/>
                        <a:gd name="connsiteX49" fmla="*/ 2994269 w 6145100"/>
                        <a:gd name="connsiteY49" fmla="*/ 3356896 h 7037775"/>
                        <a:gd name="connsiteX50" fmla="*/ 3062765 w 6145100"/>
                        <a:gd name="connsiteY50" fmla="*/ 3385578 h 7037775"/>
                        <a:gd name="connsiteX51" fmla="*/ 3101905 w 6145100"/>
                        <a:gd name="connsiteY51" fmla="*/ 3414260 h 7037775"/>
                        <a:gd name="connsiteX52" fmla="*/ 3160617 w 6145100"/>
                        <a:gd name="connsiteY52" fmla="*/ 3452503 h 7037775"/>
                        <a:gd name="connsiteX53" fmla="*/ 3248683 w 6145100"/>
                        <a:gd name="connsiteY53" fmla="*/ 3519428 h 7037775"/>
                        <a:gd name="connsiteX54" fmla="*/ 3287824 w 6145100"/>
                        <a:gd name="connsiteY54" fmla="*/ 3576792 h 7037775"/>
                        <a:gd name="connsiteX55" fmla="*/ 3297609 w 6145100"/>
                        <a:gd name="connsiteY55" fmla="*/ 4322529 h 7037775"/>
                        <a:gd name="connsiteX56" fmla="*/ 3317180 w 6145100"/>
                        <a:gd name="connsiteY56" fmla="*/ 4399015 h 7037775"/>
                        <a:gd name="connsiteX57" fmla="*/ 3336750 w 6145100"/>
                        <a:gd name="connsiteY57" fmla="*/ 4427697 h 7037775"/>
                        <a:gd name="connsiteX58" fmla="*/ 3463958 w 6145100"/>
                        <a:gd name="connsiteY58" fmla="*/ 4542425 h 7037775"/>
                        <a:gd name="connsiteX59" fmla="*/ 3503099 w 6145100"/>
                        <a:gd name="connsiteY59" fmla="*/ 4561547 h 7037775"/>
                        <a:gd name="connsiteX60" fmla="*/ 3542239 w 6145100"/>
                        <a:gd name="connsiteY60" fmla="*/ 4609351 h 7037775"/>
                        <a:gd name="connsiteX61" fmla="*/ 3649876 w 6145100"/>
                        <a:gd name="connsiteY61" fmla="*/ 4714518 h 7037775"/>
                        <a:gd name="connsiteX62" fmla="*/ 3659661 w 6145100"/>
                        <a:gd name="connsiteY62" fmla="*/ 4762323 h 7037775"/>
                        <a:gd name="connsiteX63" fmla="*/ 3737943 w 6145100"/>
                        <a:gd name="connsiteY63" fmla="*/ 4867491 h 7037775"/>
                        <a:gd name="connsiteX64" fmla="*/ 3757513 w 6145100"/>
                        <a:gd name="connsiteY64" fmla="*/ 4905734 h 7037775"/>
                        <a:gd name="connsiteX65" fmla="*/ 3777084 w 6145100"/>
                        <a:gd name="connsiteY65" fmla="*/ 4963098 h 7037775"/>
                        <a:gd name="connsiteX66" fmla="*/ 3786869 w 6145100"/>
                        <a:gd name="connsiteY66" fmla="*/ 5527180 h 7037775"/>
                        <a:gd name="connsiteX67" fmla="*/ 3806439 w 6145100"/>
                        <a:gd name="connsiteY67" fmla="*/ 5574984 h 7037775"/>
                        <a:gd name="connsiteX68" fmla="*/ 3826010 w 6145100"/>
                        <a:gd name="connsiteY68" fmla="*/ 5641909 h 7037775"/>
                        <a:gd name="connsiteX69" fmla="*/ 3855365 w 6145100"/>
                        <a:gd name="connsiteY69" fmla="*/ 5689713 h 7037775"/>
                        <a:gd name="connsiteX70" fmla="*/ 3894506 w 6145100"/>
                        <a:gd name="connsiteY70" fmla="*/ 5737516 h 7037775"/>
                        <a:gd name="connsiteX71" fmla="*/ 3923861 w 6145100"/>
                        <a:gd name="connsiteY71" fmla="*/ 5756638 h 7037775"/>
                        <a:gd name="connsiteX72" fmla="*/ 3943432 w 6145100"/>
                        <a:gd name="connsiteY72" fmla="*/ 5804442 h 7037775"/>
                        <a:gd name="connsiteX73" fmla="*/ 4021713 w 6145100"/>
                        <a:gd name="connsiteY73" fmla="*/ 5871367 h 7037775"/>
                        <a:gd name="connsiteX74" fmla="*/ 4119565 w 6145100"/>
                        <a:gd name="connsiteY74" fmla="*/ 5938292 h 7037775"/>
                        <a:gd name="connsiteX75" fmla="*/ 4158706 w 6145100"/>
                        <a:gd name="connsiteY75" fmla="*/ 5976535 h 7037775"/>
                        <a:gd name="connsiteX76" fmla="*/ 4256558 w 6145100"/>
                        <a:gd name="connsiteY76" fmla="*/ 6024339 h 7037775"/>
                        <a:gd name="connsiteX77" fmla="*/ 4295699 w 6145100"/>
                        <a:gd name="connsiteY77" fmla="*/ 6053020 h 7037775"/>
                        <a:gd name="connsiteX78" fmla="*/ 4403336 w 6145100"/>
                        <a:gd name="connsiteY78" fmla="*/ 6100825 h 7037775"/>
                        <a:gd name="connsiteX79" fmla="*/ 4540329 w 6145100"/>
                        <a:gd name="connsiteY79" fmla="*/ 6158189 h 7037775"/>
                        <a:gd name="connsiteX80" fmla="*/ 4579469 w 6145100"/>
                        <a:gd name="connsiteY80" fmla="*/ 6196432 h 7037775"/>
                        <a:gd name="connsiteX81" fmla="*/ 4628395 w 6145100"/>
                        <a:gd name="connsiteY81" fmla="*/ 6205992 h 7037775"/>
                        <a:gd name="connsiteX82" fmla="*/ 4667536 w 6145100"/>
                        <a:gd name="connsiteY82" fmla="*/ 6225113 h 7037775"/>
                        <a:gd name="connsiteX83" fmla="*/ 4716462 w 6145100"/>
                        <a:gd name="connsiteY83" fmla="*/ 6244235 h 7037775"/>
                        <a:gd name="connsiteX84" fmla="*/ 4814314 w 6145100"/>
                        <a:gd name="connsiteY84" fmla="*/ 6272918 h 7037775"/>
                        <a:gd name="connsiteX85" fmla="*/ 4902381 w 6145100"/>
                        <a:gd name="connsiteY85" fmla="*/ 6311160 h 7037775"/>
                        <a:gd name="connsiteX86" fmla="*/ 4990447 w 6145100"/>
                        <a:gd name="connsiteY86" fmla="*/ 6349403 h 7037775"/>
                        <a:gd name="connsiteX87" fmla="*/ 5088299 w 6145100"/>
                        <a:gd name="connsiteY87" fmla="*/ 6368525 h 7037775"/>
                        <a:gd name="connsiteX88" fmla="*/ 5147011 w 6145100"/>
                        <a:gd name="connsiteY88" fmla="*/ 6378085 h 7037775"/>
                        <a:gd name="connsiteX89" fmla="*/ 5215507 w 6145100"/>
                        <a:gd name="connsiteY89" fmla="*/ 6397206 h 7037775"/>
                        <a:gd name="connsiteX90" fmla="*/ 5254647 w 6145100"/>
                        <a:gd name="connsiteY90" fmla="*/ 6406768 h 7037775"/>
                        <a:gd name="connsiteX91" fmla="*/ 5372070 w 6145100"/>
                        <a:gd name="connsiteY91" fmla="*/ 6435449 h 7037775"/>
                        <a:gd name="connsiteX92" fmla="*/ 5430781 w 6145100"/>
                        <a:gd name="connsiteY92" fmla="*/ 6454571 h 7037775"/>
                        <a:gd name="connsiteX93" fmla="*/ 5606915 w 6145100"/>
                        <a:gd name="connsiteY93" fmla="*/ 6473692 h 7037775"/>
                        <a:gd name="connsiteX94" fmla="*/ 5763477 w 6145100"/>
                        <a:gd name="connsiteY94" fmla="*/ 6502375 h 7037775"/>
                        <a:gd name="connsiteX95" fmla="*/ 6066819 w 6145100"/>
                        <a:gd name="connsiteY95" fmla="*/ 6540618 h 7037775"/>
                        <a:gd name="connsiteX96" fmla="*/ 6135315 w 6145100"/>
                        <a:gd name="connsiteY96" fmla="*/ 6578861 h 7037775"/>
                        <a:gd name="connsiteX97" fmla="*/ 6145100 w 6145100"/>
                        <a:gd name="connsiteY97" fmla="*/ 6607543 h 7037775"/>
                        <a:gd name="connsiteX98" fmla="*/ 6125529 w 6145100"/>
                        <a:gd name="connsiteY98" fmla="*/ 6664908 h 7037775"/>
                        <a:gd name="connsiteX99" fmla="*/ 6096174 w 6145100"/>
                        <a:gd name="connsiteY99" fmla="*/ 6674468 h 7037775"/>
                        <a:gd name="connsiteX100" fmla="*/ 6057033 w 6145100"/>
                        <a:gd name="connsiteY100" fmla="*/ 6712711 h 7037775"/>
                        <a:gd name="connsiteX101" fmla="*/ 6017893 w 6145100"/>
                        <a:gd name="connsiteY101" fmla="*/ 6722272 h 7037775"/>
                        <a:gd name="connsiteX102" fmla="*/ 5988537 w 6145100"/>
                        <a:gd name="connsiteY102" fmla="*/ 6731832 h 7037775"/>
                        <a:gd name="connsiteX103" fmla="*/ 5871115 w 6145100"/>
                        <a:gd name="connsiteY103" fmla="*/ 6750954 h 7037775"/>
                        <a:gd name="connsiteX104" fmla="*/ 5655841 w 6145100"/>
                        <a:gd name="connsiteY104" fmla="*/ 6770075 h 7037775"/>
                        <a:gd name="connsiteX105" fmla="*/ 5616699 w 6145100"/>
                        <a:gd name="connsiteY105" fmla="*/ 6779636 h 7037775"/>
                        <a:gd name="connsiteX106" fmla="*/ 5557989 w 6145100"/>
                        <a:gd name="connsiteY106" fmla="*/ 6789197 h 7037775"/>
                        <a:gd name="connsiteX107" fmla="*/ 5460137 w 6145100"/>
                        <a:gd name="connsiteY107" fmla="*/ 6837001 h 7037775"/>
                        <a:gd name="connsiteX108" fmla="*/ 5332929 w 6145100"/>
                        <a:gd name="connsiteY108" fmla="*/ 6884804 h 7037775"/>
                        <a:gd name="connsiteX109" fmla="*/ 5244863 w 6145100"/>
                        <a:gd name="connsiteY109" fmla="*/ 6894365 h 7037775"/>
                        <a:gd name="connsiteX110" fmla="*/ 5049159 w 6145100"/>
                        <a:gd name="connsiteY110" fmla="*/ 6913486 h 7037775"/>
                        <a:gd name="connsiteX111" fmla="*/ 4941521 w 6145100"/>
                        <a:gd name="connsiteY111" fmla="*/ 6951729 h 7037775"/>
                        <a:gd name="connsiteX112" fmla="*/ 4608825 w 6145100"/>
                        <a:gd name="connsiteY112" fmla="*/ 6999532 h 7037775"/>
                        <a:gd name="connsiteX113" fmla="*/ 4246773 w 6145100"/>
                        <a:gd name="connsiteY113" fmla="*/ 7009094 h 7037775"/>
                        <a:gd name="connsiteX114" fmla="*/ 4011928 w 6145100"/>
                        <a:gd name="connsiteY114" fmla="*/ 7018654 h 7037775"/>
                        <a:gd name="connsiteX115" fmla="*/ 2426727 w 6145100"/>
                        <a:gd name="connsiteY115" fmla="*/ 7037775 h 7037775"/>
                        <a:gd name="connsiteX116" fmla="*/ 2103816 w 6145100"/>
                        <a:gd name="connsiteY116" fmla="*/ 7009094 h 7037775"/>
                        <a:gd name="connsiteX117" fmla="*/ 1947253 w 6145100"/>
                        <a:gd name="connsiteY117" fmla="*/ 6989972 h 7037775"/>
                        <a:gd name="connsiteX118" fmla="*/ 1746301 w 6145100"/>
                        <a:gd name="connsiteY118" fmla="*/ 6973475 h 7037775"/>
                        <a:gd name="connsiteX119" fmla="*/ 1686635 w 6145100"/>
                        <a:gd name="connsiteY119" fmla="*/ 6966995 h 7037775"/>
                        <a:gd name="connsiteX120" fmla="*/ 1685520 w 6145100"/>
                        <a:gd name="connsiteY120" fmla="*/ 6965638 h 7037775"/>
                        <a:gd name="connsiteX121" fmla="*/ 1546060 w 6145100"/>
                        <a:gd name="connsiteY121" fmla="*/ 6932608 h 7037775"/>
                        <a:gd name="connsiteX122" fmla="*/ 1086156 w 6145100"/>
                        <a:gd name="connsiteY122" fmla="*/ 6722272 h 7037775"/>
                        <a:gd name="connsiteX123" fmla="*/ 870882 w 6145100"/>
                        <a:gd name="connsiteY123" fmla="*/ 6655346 h 7037775"/>
                        <a:gd name="connsiteX124" fmla="*/ 792600 w 6145100"/>
                        <a:gd name="connsiteY124" fmla="*/ 6597982 h 7037775"/>
                        <a:gd name="connsiteX125" fmla="*/ 694748 w 6145100"/>
                        <a:gd name="connsiteY125" fmla="*/ 6578861 h 7037775"/>
                        <a:gd name="connsiteX126" fmla="*/ 606682 w 6145100"/>
                        <a:gd name="connsiteY126" fmla="*/ 6550178 h 7037775"/>
                        <a:gd name="connsiteX127" fmla="*/ 557756 w 6145100"/>
                        <a:gd name="connsiteY127" fmla="*/ 6540618 h 7037775"/>
                        <a:gd name="connsiteX128" fmla="*/ 489259 w 6145100"/>
                        <a:gd name="connsiteY128" fmla="*/ 6521496 h 7037775"/>
                        <a:gd name="connsiteX129" fmla="*/ 450119 w 6145100"/>
                        <a:gd name="connsiteY129" fmla="*/ 6511935 h 7037775"/>
                        <a:gd name="connsiteX130" fmla="*/ 420763 w 6145100"/>
                        <a:gd name="connsiteY130" fmla="*/ 6502375 h 7037775"/>
                        <a:gd name="connsiteX131" fmla="*/ 342481 w 6145100"/>
                        <a:gd name="connsiteY131" fmla="*/ 6454571 h 7037775"/>
                        <a:gd name="connsiteX132" fmla="*/ 450119 w 6145100"/>
                        <a:gd name="connsiteY132" fmla="*/ 6597982 h 7037775"/>
                        <a:gd name="connsiteX133" fmla="*/ 538185 w 6145100"/>
                        <a:gd name="connsiteY133" fmla="*/ 6664908 h 7037775"/>
                        <a:gd name="connsiteX134" fmla="*/ 968734 w 6145100"/>
                        <a:gd name="connsiteY134" fmla="*/ 6837001 h 7037775"/>
                        <a:gd name="connsiteX135" fmla="*/ 1546060 w 6145100"/>
                        <a:gd name="connsiteY135" fmla="*/ 6951729 h 7037775"/>
                        <a:gd name="connsiteX136" fmla="*/ 1686635 w 6145100"/>
                        <a:gd name="connsiteY136" fmla="*/ 6966995 h 7037775"/>
                        <a:gd name="connsiteX137" fmla="*/ 1691001 w 6145100"/>
                        <a:gd name="connsiteY137" fmla="*/ 6972310 h 7037775"/>
                        <a:gd name="connsiteX138" fmla="*/ 1683053 w 6145100"/>
                        <a:gd name="connsiteY138" fmla="*/ 6980411 h 7037775"/>
                        <a:gd name="connsiteX139" fmla="*/ 1369927 w 6145100"/>
                        <a:gd name="connsiteY139" fmla="*/ 6980411 h 7037775"/>
                        <a:gd name="connsiteX140" fmla="*/ 1203579 w 6145100"/>
                        <a:gd name="connsiteY140" fmla="*/ 6951729 h 7037775"/>
                        <a:gd name="connsiteX141" fmla="*/ 1095941 w 6145100"/>
                        <a:gd name="connsiteY141" fmla="*/ 6913486 h 7037775"/>
                        <a:gd name="connsiteX142" fmla="*/ 988304 w 6145100"/>
                        <a:gd name="connsiteY142" fmla="*/ 6884804 h 7037775"/>
                        <a:gd name="connsiteX143" fmla="*/ 900237 w 6145100"/>
                        <a:gd name="connsiteY143" fmla="*/ 6856122 h 7037775"/>
                        <a:gd name="connsiteX144" fmla="*/ 773030 w 6145100"/>
                        <a:gd name="connsiteY144" fmla="*/ 6827439 h 7037775"/>
                        <a:gd name="connsiteX145" fmla="*/ 577326 w 6145100"/>
                        <a:gd name="connsiteY145" fmla="*/ 6741393 h 7037775"/>
                        <a:gd name="connsiteX146" fmla="*/ 244630 w 6145100"/>
                        <a:gd name="connsiteY146" fmla="*/ 6617104 h 7037775"/>
                        <a:gd name="connsiteX147" fmla="*/ 58711 w 6145100"/>
                        <a:gd name="connsiteY147" fmla="*/ 6511935 h 7037775"/>
                        <a:gd name="connsiteX148" fmla="*/ 19570 w 6145100"/>
                        <a:gd name="connsiteY148" fmla="*/ 6473692 h 7037775"/>
                        <a:gd name="connsiteX149" fmla="*/ 0 w 6145100"/>
                        <a:gd name="connsiteY149" fmla="*/ 6330282 h 7037775"/>
                        <a:gd name="connsiteX150" fmla="*/ 19570 w 6145100"/>
                        <a:gd name="connsiteY150" fmla="*/ 6301599 h 7037775"/>
                        <a:gd name="connsiteX151" fmla="*/ 88066 w 6145100"/>
                        <a:gd name="connsiteY151" fmla="*/ 6263356 h 7037775"/>
                        <a:gd name="connsiteX152" fmla="*/ 117422 w 6145100"/>
                        <a:gd name="connsiteY152" fmla="*/ 6253796 h 7037775"/>
                        <a:gd name="connsiteX153" fmla="*/ 156563 w 6145100"/>
                        <a:gd name="connsiteY153" fmla="*/ 6234675 h 7037775"/>
                        <a:gd name="connsiteX154" fmla="*/ 273985 w 6145100"/>
                        <a:gd name="connsiteY154" fmla="*/ 6196432 h 7037775"/>
                        <a:gd name="connsiteX155" fmla="*/ 420763 w 6145100"/>
                        <a:gd name="connsiteY155" fmla="*/ 6158189 h 7037775"/>
                        <a:gd name="connsiteX156" fmla="*/ 567541 w 6145100"/>
                        <a:gd name="connsiteY156" fmla="*/ 6148628 h 7037775"/>
                        <a:gd name="connsiteX157" fmla="*/ 665393 w 6145100"/>
                        <a:gd name="connsiteY157" fmla="*/ 6129506 h 7037775"/>
                        <a:gd name="connsiteX158" fmla="*/ 802385 w 6145100"/>
                        <a:gd name="connsiteY158" fmla="*/ 6110385 h 7037775"/>
                        <a:gd name="connsiteX159" fmla="*/ 900237 w 6145100"/>
                        <a:gd name="connsiteY159" fmla="*/ 6100825 h 7037775"/>
                        <a:gd name="connsiteX160" fmla="*/ 1076371 w 6145100"/>
                        <a:gd name="connsiteY160" fmla="*/ 6062582 h 7037775"/>
                        <a:gd name="connsiteX161" fmla="*/ 1242719 w 6145100"/>
                        <a:gd name="connsiteY161" fmla="*/ 6043460 h 7037775"/>
                        <a:gd name="connsiteX162" fmla="*/ 1389497 w 6145100"/>
                        <a:gd name="connsiteY162" fmla="*/ 6033899 h 7037775"/>
                        <a:gd name="connsiteX163" fmla="*/ 1516705 w 6145100"/>
                        <a:gd name="connsiteY163" fmla="*/ 5986096 h 7037775"/>
                        <a:gd name="connsiteX164" fmla="*/ 1565631 w 6145100"/>
                        <a:gd name="connsiteY164" fmla="*/ 5976535 h 7037775"/>
                        <a:gd name="connsiteX165" fmla="*/ 1614557 w 6145100"/>
                        <a:gd name="connsiteY165" fmla="*/ 5957413 h 7037775"/>
                        <a:gd name="connsiteX166" fmla="*/ 1702623 w 6145100"/>
                        <a:gd name="connsiteY166" fmla="*/ 5928732 h 7037775"/>
                        <a:gd name="connsiteX167" fmla="*/ 1761334 w 6145100"/>
                        <a:gd name="connsiteY167" fmla="*/ 5900049 h 7037775"/>
                        <a:gd name="connsiteX168" fmla="*/ 1800475 w 6145100"/>
                        <a:gd name="connsiteY168" fmla="*/ 5890489 h 7037775"/>
                        <a:gd name="connsiteX169" fmla="*/ 1849401 w 6145100"/>
                        <a:gd name="connsiteY169" fmla="*/ 5852246 h 7037775"/>
                        <a:gd name="connsiteX170" fmla="*/ 1957038 w 6145100"/>
                        <a:gd name="connsiteY170" fmla="*/ 5814002 h 7037775"/>
                        <a:gd name="connsiteX171" fmla="*/ 2005964 w 6145100"/>
                        <a:gd name="connsiteY171" fmla="*/ 5775759 h 7037775"/>
                        <a:gd name="connsiteX172" fmla="*/ 2103816 w 6145100"/>
                        <a:gd name="connsiteY172" fmla="*/ 5708835 h 7037775"/>
                        <a:gd name="connsiteX173" fmla="*/ 2191883 w 6145100"/>
                        <a:gd name="connsiteY173" fmla="*/ 5613227 h 7037775"/>
                        <a:gd name="connsiteX174" fmla="*/ 2211453 w 6145100"/>
                        <a:gd name="connsiteY174" fmla="*/ 5527180 h 7037775"/>
                        <a:gd name="connsiteX175" fmla="*/ 2221239 w 6145100"/>
                        <a:gd name="connsiteY175" fmla="*/ 5488937 h 7037775"/>
                        <a:gd name="connsiteX176" fmla="*/ 2240809 w 6145100"/>
                        <a:gd name="connsiteY176" fmla="*/ 5211677 h 7037775"/>
                        <a:gd name="connsiteX177" fmla="*/ 2279949 w 6145100"/>
                        <a:gd name="connsiteY177" fmla="*/ 5144751 h 7037775"/>
                        <a:gd name="connsiteX178" fmla="*/ 2299520 w 6145100"/>
                        <a:gd name="connsiteY178" fmla="*/ 5106509 h 7037775"/>
                        <a:gd name="connsiteX179" fmla="*/ 2338661 w 6145100"/>
                        <a:gd name="connsiteY179" fmla="*/ 5077827 h 7037775"/>
                        <a:gd name="connsiteX180" fmla="*/ 2416942 w 6145100"/>
                        <a:gd name="connsiteY180" fmla="*/ 5020463 h 7037775"/>
                        <a:gd name="connsiteX181" fmla="*/ 2514794 w 6145100"/>
                        <a:gd name="connsiteY181" fmla="*/ 4982220 h 7037775"/>
                        <a:gd name="connsiteX182" fmla="*/ 2544150 w 6145100"/>
                        <a:gd name="connsiteY182" fmla="*/ 4963098 h 7037775"/>
                        <a:gd name="connsiteX183" fmla="*/ 2632217 w 6145100"/>
                        <a:gd name="connsiteY183" fmla="*/ 4896173 h 7037775"/>
                        <a:gd name="connsiteX184" fmla="*/ 2661572 w 6145100"/>
                        <a:gd name="connsiteY184" fmla="*/ 4848369 h 7037775"/>
                        <a:gd name="connsiteX185" fmla="*/ 2690927 w 6145100"/>
                        <a:gd name="connsiteY185" fmla="*/ 4810126 h 7037775"/>
                        <a:gd name="connsiteX186" fmla="*/ 2690927 w 6145100"/>
                        <a:gd name="connsiteY186" fmla="*/ 4456380 h 7037775"/>
                        <a:gd name="connsiteX187" fmla="*/ 2671357 w 6145100"/>
                        <a:gd name="connsiteY187" fmla="*/ 4399015 h 7037775"/>
                        <a:gd name="connsiteX188" fmla="*/ 2651787 w 6145100"/>
                        <a:gd name="connsiteY188" fmla="*/ 4351211 h 7037775"/>
                        <a:gd name="connsiteX189" fmla="*/ 2642001 w 6145100"/>
                        <a:gd name="connsiteY189" fmla="*/ 4293847 h 7037775"/>
                        <a:gd name="connsiteX190" fmla="*/ 2622431 w 6145100"/>
                        <a:gd name="connsiteY190" fmla="*/ 4265165 h 7037775"/>
                        <a:gd name="connsiteX191" fmla="*/ 2593076 w 6145100"/>
                        <a:gd name="connsiteY191" fmla="*/ 4236482 h 7037775"/>
                        <a:gd name="connsiteX192" fmla="*/ 2573505 w 6145100"/>
                        <a:gd name="connsiteY192" fmla="*/ 4179118 h 7037775"/>
                        <a:gd name="connsiteX193" fmla="*/ 2544150 w 6145100"/>
                        <a:gd name="connsiteY193" fmla="*/ 4150436 h 7037775"/>
                        <a:gd name="connsiteX194" fmla="*/ 2465868 w 6145100"/>
                        <a:gd name="connsiteY194" fmla="*/ 4054829 h 7037775"/>
                        <a:gd name="connsiteX195" fmla="*/ 2358231 w 6145100"/>
                        <a:gd name="connsiteY195" fmla="*/ 3997465 h 7037775"/>
                        <a:gd name="connsiteX196" fmla="*/ 2328875 w 6145100"/>
                        <a:gd name="connsiteY196" fmla="*/ 3978343 h 7037775"/>
                        <a:gd name="connsiteX197" fmla="*/ 2231023 w 6145100"/>
                        <a:gd name="connsiteY197" fmla="*/ 3930539 h 7037775"/>
                        <a:gd name="connsiteX198" fmla="*/ 2064675 w 6145100"/>
                        <a:gd name="connsiteY198" fmla="*/ 3825371 h 7037775"/>
                        <a:gd name="connsiteX199" fmla="*/ 2015749 w 6145100"/>
                        <a:gd name="connsiteY199" fmla="*/ 3787129 h 7037775"/>
                        <a:gd name="connsiteX200" fmla="*/ 1966823 w 6145100"/>
                        <a:gd name="connsiteY200" fmla="*/ 3720203 h 7037775"/>
                        <a:gd name="connsiteX201" fmla="*/ 1898327 w 6145100"/>
                        <a:gd name="connsiteY201" fmla="*/ 3615035 h 7037775"/>
                        <a:gd name="connsiteX202" fmla="*/ 1868971 w 6145100"/>
                        <a:gd name="connsiteY202" fmla="*/ 3557671 h 7037775"/>
                        <a:gd name="connsiteX203" fmla="*/ 1829831 w 6145100"/>
                        <a:gd name="connsiteY203" fmla="*/ 3519428 h 7037775"/>
                        <a:gd name="connsiteX204" fmla="*/ 1800475 w 6145100"/>
                        <a:gd name="connsiteY204" fmla="*/ 3404699 h 7037775"/>
                        <a:gd name="connsiteX205" fmla="*/ 1761334 w 6145100"/>
                        <a:gd name="connsiteY205" fmla="*/ 3270849 h 7037775"/>
                        <a:gd name="connsiteX206" fmla="*/ 1722194 w 6145100"/>
                        <a:gd name="connsiteY206" fmla="*/ 3203924 h 7037775"/>
                        <a:gd name="connsiteX207" fmla="*/ 1702623 w 6145100"/>
                        <a:gd name="connsiteY207" fmla="*/ 3089196 h 7037775"/>
                        <a:gd name="connsiteX208" fmla="*/ 1692838 w 6145100"/>
                        <a:gd name="connsiteY208" fmla="*/ 2620720 h 7037775"/>
                        <a:gd name="connsiteX209" fmla="*/ 1663483 w 6145100"/>
                        <a:gd name="connsiteY209" fmla="*/ 2353020 h 7037775"/>
                        <a:gd name="connsiteX210" fmla="*/ 1643912 w 6145100"/>
                        <a:gd name="connsiteY210" fmla="*/ 2276534 h 7037775"/>
                        <a:gd name="connsiteX211" fmla="*/ 1634127 w 6145100"/>
                        <a:gd name="connsiteY211" fmla="*/ 2247851 h 7037775"/>
                        <a:gd name="connsiteX212" fmla="*/ 1614557 w 6145100"/>
                        <a:gd name="connsiteY212" fmla="*/ 2142684 h 7037775"/>
                        <a:gd name="connsiteX213" fmla="*/ 1565631 w 6145100"/>
                        <a:gd name="connsiteY213" fmla="*/ 2047077 h 7037775"/>
                        <a:gd name="connsiteX214" fmla="*/ 1555846 w 6145100"/>
                        <a:gd name="connsiteY214" fmla="*/ 2008834 h 7037775"/>
                        <a:gd name="connsiteX215" fmla="*/ 1526490 w 6145100"/>
                        <a:gd name="connsiteY215" fmla="*/ 1999272 h 7037775"/>
                        <a:gd name="connsiteX216" fmla="*/ 1487349 w 6145100"/>
                        <a:gd name="connsiteY216" fmla="*/ 1932348 h 7037775"/>
                        <a:gd name="connsiteX217" fmla="*/ 1418853 w 6145100"/>
                        <a:gd name="connsiteY217" fmla="*/ 1855862 h 7037775"/>
                        <a:gd name="connsiteX218" fmla="*/ 1399283 w 6145100"/>
                        <a:gd name="connsiteY218" fmla="*/ 1817618 h 7037775"/>
                        <a:gd name="connsiteX219" fmla="*/ 1350357 w 6145100"/>
                        <a:gd name="connsiteY219" fmla="*/ 1731572 h 7037775"/>
                        <a:gd name="connsiteX220" fmla="*/ 1327909 w 6145100"/>
                        <a:gd name="connsiteY220" fmla="*/ 1644806 h 7037775"/>
                        <a:gd name="connsiteX221" fmla="*/ 1335336 w 6145100"/>
                        <a:gd name="connsiteY221" fmla="*/ 1634013 h 7037775"/>
                        <a:gd name="connsiteX222" fmla="*/ 1331588 w 6145100"/>
                        <a:gd name="connsiteY222" fmla="*/ 1611868 h 7037775"/>
                        <a:gd name="connsiteX223" fmla="*/ 1331209 w 6145100"/>
                        <a:gd name="connsiteY223" fmla="*/ 1549485 h 7037775"/>
                        <a:gd name="connsiteX224" fmla="*/ 1341841 w 6145100"/>
                        <a:gd name="connsiteY224" fmla="*/ 1515948 h 7037775"/>
                        <a:gd name="connsiteX225" fmla="*/ 1395004 w 6145100"/>
                        <a:gd name="connsiteY225" fmla="*/ 1460053 h 7037775"/>
                        <a:gd name="connsiteX226" fmla="*/ 1416269 w 6145100"/>
                        <a:gd name="connsiteY226" fmla="*/ 1404160 h 7037775"/>
                        <a:gd name="connsiteX227" fmla="*/ 1426902 w 6145100"/>
                        <a:gd name="connsiteY227" fmla="*/ 1079973 h 7037775"/>
                        <a:gd name="connsiteX228" fmla="*/ 1384371 w 6145100"/>
                        <a:gd name="connsiteY228" fmla="*/ 968184 h 7037775"/>
                        <a:gd name="connsiteX229" fmla="*/ 1373739 w 6145100"/>
                        <a:gd name="connsiteY229" fmla="*/ 901112 h 7037775"/>
                        <a:gd name="connsiteX230" fmla="*/ 1352474 w 6145100"/>
                        <a:gd name="connsiteY230" fmla="*/ 867575 h 7037775"/>
                        <a:gd name="connsiteX231" fmla="*/ 1341841 w 6145100"/>
                        <a:gd name="connsiteY231" fmla="*/ 822860 h 7037775"/>
                        <a:gd name="connsiteX232" fmla="*/ 1299311 w 6145100"/>
                        <a:gd name="connsiteY232" fmla="*/ 778143 h 7037775"/>
                        <a:gd name="connsiteX233" fmla="*/ 1246148 w 6145100"/>
                        <a:gd name="connsiteY233" fmla="*/ 688713 h 7037775"/>
                        <a:gd name="connsiteX234" fmla="*/ 1171720 w 6145100"/>
                        <a:gd name="connsiteY234" fmla="*/ 610461 h 7037775"/>
                        <a:gd name="connsiteX235" fmla="*/ 1139822 w 6145100"/>
                        <a:gd name="connsiteY235" fmla="*/ 509851 h 7037775"/>
                        <a:gd name="connsiteX236" fmla="*/ 1125460 w 6145100"/>
                        <a:gd name="connsiteY236" fmla="*/ 4669 h 7037775"/>
                        <a:gd name="connsiteX237" fmla="*/ 1125869 w 6145100"/>
                        <a:gd name="connsiteY237" fmla="*/ 0 h 7037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</a:cxnLst>
                      <a:rect l="l" t="t" r="r" b="b"/>
                      <a:pathLst>
                        <a:path w="6145100" h="7037775">
                          <a:moveTo>
                            <a:pt x="1125869" y="0"/>
                          </a:moveTo>
                          <a:lnTo>
                            <a:pt x="1263243" y="0"/>
                          </a:lnTo>
                          <a:lnTo>
                            <a:pt x="1278046" y="6803"/>
                          </a:lnTo>
                          <a:cubicBezTo>
                            <a:pt x="1305220" y="40135"/>
                            <a:pt x="1308582" y="177523"/>
                            <a:pt x="1309943" y="196843"/>
                          </a:cubicBezTo>
                          <a:cubicBezTo>
                            <a:pt x="1315653" y="277892"/>
                            <a:pt x="1312254" y="393361"/>
                            <a:pt x="1341841" y="476314"/>
                          </a:cubicBezTo>
                          <a:cubicBezTo>
                            <a:pt x="1351874" y="504444"/>
                            <a:pt x="1370194" y="528483"/>
                            <a:pt x="1384371" y="554566"/>
                          </a:cubicBezTo>
                          <a:cubicBezTo>
                            <a:pt x="1417783" y="577985"/>
                            <a:pt x="1431030" y="584103"/>
                            <a:pt x="1458799" y="621640"/>
                          </a:cubicBezTo>
                          <a:cubicBezTo>
                            <a:pt x="1471487" y="638791"/>
                            <a:pt x="1480064" y="658902"/>
                            <a:pt x="1490697" y="677534"/>
                          </a:cubicBezTo>
                          <a:lnTo>
                            <a:pt x="1522595" y="699892"/>
                          </a:lnTo>
                          <a:lnTo>
                            <a:pt x="1618288" y="766965"/>
                          </a:lnTo>
                          <a:cubicBezTo>
                            <a:pt x="1753949" y="862052"/>
                            <a:pt x="1655203" y="780678"/>
                            <a:pt x="1767143" y="878753"/>
                          </a:cubicBezTo>
                          <a:cubicBezTo>
                            <a:pt x="1777776" y="882479"/>
                            <a:pt x="1797121" y="878323"/>
                            <a:pt x="1799041" y="889932"/>
                          </a:cubicBezTo>
                          <a:cubicBezTo>
                            <a:pt x="1843427" y="1158260"/>
                            <a:pt x="1807754" y="1081525"/>
                            <a:pt x="1767143" y="1303550"/>
                          </a:cubicBezTo>
                          <a:cubicBezTo>
                            <a:pt x="1759750" y="1343967"/>
                            <a:pt x="1760055" y="1385529"/>
                            <a:pt x="1756511" y="1426518"/>
                          </a:cubicBezTo>
                          <a:cubicBezTo>
                            <a:pt x="1756511" y="1426518"/>
                            <a:pt x="1729161" y="1486689"/>
                            <a:pt x="1713981" y="1515948"/>
                          </a:cubicBezTo>
                          <a:cubicBezTo>
                            <a:pt x="1707862" y="1527742"/>
                            <a:pt x="1698431" y="1537468"/>
                            <a:pt x="1692716" y="1549485"/>
                          </a:cubicBezTo>
                          <a:cubicBezTo>
                            <a:pt x="1686172" y="1563245"/>
                            <a:pt x="1681877" y="1581957"/>
                            <a:pt x="1678707" y="1600448"/>
                          </a:cubicBezTo>
                          <a:lnTo>
                            <a:pt x="1673509" y="1636010"/>
                          </a:lnTo>
                          <a:lnTo>
                            <a:pt x="1688986" y="1638893"/>
                          </a:lnTo>
                          <a:cubicBezTo>
                            <a:pt x="1694155" y="1640119"/>
                            <a:pt x="1698976" y="1641962"/>
                            <a:pt x="1702623" y="1645525"/>
                          </a:cubicBezTo>
                          <a:cubicBezTo>
                            <a:pt x="1712938" y="1655604"/>
                            <a:pt x="1715670" y="1671021"/>
                            <a:pt x="1722194" y="1683768"/>
                          </a:cubicBezTo>
                          <a:cubicBezTo>
                            <a:pt x="1731979" y="1690143"/>
                            <a:pt x="1741577" y="1696800"/>
                            <a:pt x="1751549" y="1702890"/>
                          </a:cubicBezTo>
                          <a:cubicBezTo>
                            <a:pt x="1784599" y="1723072"/>
                            <a:pt x="1817779" y="1735677"/>
                            <a:pt x="1839616" y="1769815"/>
                          </a:cubicBezTo>
                          <a:cubicBezTo>
                            <a:pt x="1846744" y="1780958"/>
                            <a:pt x="1844679" y="1795755"/>
                            <a:pt x="1849401" y="1808058"/>
                          </a:cubicBezTo>
                          <a:cubicBezTo>
                            <a:pt x="1854523" y="1821403"/>
                            <a:pt x="1862448" y="1833553"/>
                            <a:pt x="1868971" y="1846301"/>
                          </a:cubicBezTo>
                          <a:cubicBezTo>
                            <a:pt x="1899909" y="1868971"/>
                            <a:pt x="1912935" y="1875701"/>
                            <a:pt x="1937468" y="1903665"/>
                          </a:cubicBezTo>
                          <a:cubicBezTo>
                            <a:pt x="1948081" y="1915763"/>
                            <a:pt x="1955292" y="1930640"/>
                            <a:pt x="1966823" y="1941908"/>
                          </a:cubicBezTo>
                          <a:cubicBezTo>
                            <a:pt x="1975139" y="1950033"/>
                            <a:pt x="1988833" y="1952056"/>
                            <a:pt x="1996179" y="1961030"/>
                          </a:cubicBezTo>
                          <a:cubicBezTo>
                            <a:pt x="2002622" y="1968898"/>
                            <a:pt x="2003131" y="1980022"/>
                            <a:pt x="2005964" y="1989712"/>
                          </a:cubicBezTo>
                          <a:cubicBezTo>
                            <a:pt x="2015594" y="2022644"/>
                            <a:pt x="2023707" y="2061549"/>
                            <a:pt x="2025535" y="2094880"/>
                          </a:cubicBezTo>
                          <a:cubicBezTo>
                            <a:pt x="2034091" y="2250944"/>
                            <a:pt x="2038581" y="2407197"/>
                            <a:pt x="2045105" y="2563356"/>
                          </a:cubicBezTo>
                          <a:cubicBezTo>
                            <a:pt x="2048367" y="2576104"/>
                            <a:pt x="2052252" y="2588714"/>
                            <a:pt x="2054890" y="2601598"/>
                          </a:cubicBezTo>
                          <a:cubicBezTo>
                            <a:pt x="2062117" y="2636903"/>
                            <a:pt x="2063096" y="2663895"/>
                            <a:pt x="2074461" y="2697206"/>
                          </a:cubicBezTo>
                          <a:cubicBezTo>
                            <a:pt x="2106645" y="2791543"/>
                            <a:pt x="2084492" y="2698406"/>
                            <a:pt x="2103816" y="2792813"/>
                          </a:cubicBezTo>
                          <a:cubicBezTo>
                            <a:pt x="2113601" y="2805561"/>
                            <a:pt x="2123819" y="2818002"/>
                            <a:pt x="2133172" y="2831056"/>
                          </a:cubicBezTo>
                          <a:cubicBezTo>
                            <a:pt x="2146659" y="2849883"/>
                            <a:pt x="2157972" y="2870205"/>
                            <a:pt x="2172313" y="2888420"/>
                          </a:cubicBezTo>
                          <a:cubicBezTo>
                            <a:pt x="2190648" y="2911709"/>
                            <a:pt x="2211981" y="2932605"/>
                            <a:pt x="2231023" y="2955346"/>
                          </a:cubicBezTo>
                          <a:cubicBezTo>
                            <a:pt x="2241351" y="2967677"/>
                            <a:pt x="2248189" y="2983002"/>
                            <a:pt x="2260379" y="2993589"/>
                          </a:cubicBezTo>
                          <a:cubicBezTo>
                            <a:pt x="2277959" y="3008856"/>
                            <a:pt x="2299822" y="3018652"/>
                            <a:pt x="2319090" y="3031831"/>
                          </a:cubicBezTo>
                          <a:cubicBezTo>
                            <a:pt x="2332451" y="3040969"/>
                            <a:pt x="2345958" y="3050020"/>
                            <a:pt x="2358231" y="3060513"/>
                          </a:cubicBezTo>
                          <a:cubicBezTo>
                            <a:pt x="2372117" y="3072384"/>
                            <a:pt x="2382611" y="3087939"/>
                            <a:pt x="2397372" y="3098756"/>
                          </a:cubicBezTo>
                          <a:cubicBezTo>
                            <a:pt x="2429401" y="3122226"/>
                            <a:pt x="2440009" y="3115829"/>
                            <a:pt x="2475653" y="3127439"/>
                          </a:cubicBezTo>
                          <a:cubicBezTo>
                            <a:pt x="2492317" y="3132866"/>
                            <a:pt x="2507915" y="3141132"/>
                            <a:pt x="2524579" y="3146560"/>
                          </a:cubicBezTo>
                          <a:cubicBezTo>
                            <a:pt x="2537337" y="3150715"/>
                            <a:pt x="2551692" y="3150244"/>
                            <a:pt x="2563720" y="3156120"/>
                          </a:cubicBezTo>
                          <a:cubicBezTo>
                            <a:pt x="2591243" y="3169566"/>
                            <a:pt x="2614908" y="3189670"/>
                            <a:pt x="2642001" y="3203924"/>
                          </a:cubicBezTo>
                          <a:cubicBezTo>
                            <a:pt x="2657467" y="3212061"/>
                            <a:pt x="2675217" y="3215370"/>
                            <a:pt x="2690927" y="3223046"/>
                          </a:cubicBezTo>
                          <a:cubicBezTo>
                            <a:pt x="2714448" y="3234536"/>
                            <a:pt x="2735904" y="3249797"/>
                            <a:pt x="2759424" y="3261289"/>
                          </a:cubicBezTo>
                          <a:cubicBezTo>
                            <a:pt x="2802336" y="3282252"/>
                            <a:pt x="2811441" y="3281015"/>
                            <a:pt x="2857276" y="3289970"/>
                          </a:cubicBezTo>
                          <a:cubicBezTo>
                            <a:pt x="2871579" y="3292765"/>
                            <a:pt x="2883370" y="3302718"/>
                            <a:pt x="2896417" y="3309092"/>
                          </a:cubicBezTo>
                          <a:cubicBezTo>
                            <a:pt x="2929034" y="3325027"/>
                            <a:pt x="2961272" y="3341725"/>
                            <a:pt x="2994269" y="3356896"/>
                          </a:cubicBezTo>
                          <a:cubicBezTo>
                            <a:pt x="3016744" y="3367230"/>
                            <a:pt x="3040958" y="3373956"/>
                            <a:pt x="3062765" y="3385578"/>
                          </a:cubicBezTo>
                          <a:cubicBezTo>
                            <a:pt x="3077082" y="3393209"/>
                            <a:pt x="3088859" y="3404699"/>
                            <a:pt x="3101905" y="3414260"/>
                          </a:cubicBezTo>
                          <a:cubicBezTo>
                            <a:pt x="3120723" y="3428049"/>
                            <a:pt x="3139968" y="3441498"/>
                            <a:pt x="3160617" y="3452503"/>
                          </a:cubicBezTo>
                          <a:cubicBezTo>
                            <a:pt x="3234562" y="3491912"/>
                            <a:pt x="3191878" y="3443112"/>
                            <a:pt x="3248683" y="3519428"/>
                          </a:cubicBezTo>
                          <a:cubicBezTo>
                            <a:pt x="3262518" y="3538014"/>
                            <a:pt x="3286427" y="3553852"/>
                            <a:pt x="3287824" y="3576792"/>
                          </a:cubicBezTo>
                          <a:cubicBezTo>
                            <a:pt x="3302943" y="3824952"/>
                            <a:pt x="3294348" y="4073951"/>
                            <a:pt x="3297609" y="4322529"/>
                          </a:cubicBezTo>
                          <a:cubicBezTo>
                            <a:pt x="3301331" y="4340712"/>
                            <a:pt x="3307149" y="4379415"/>
                            <a:pt x="3317180" y="4399015"/>
                          </a:cubicBezTo>
                          <a:cubicBezTo>
                            <a:pt x="3322439" y="4409292"/>
                            <a:pt x="3330227" y="4418137"/>
                            <a:pt x="3336750" y="4427697"/>
                          </a:cubicBezTo>
                          <a:cubicBezTo>
                            <a:pt x="3424787" y="4485041"/>
                            <a:pt x="3278164" y="4386828"/>
                            <a:pt x="3463958" y="4542425"/>
                          </a:cubicBezTo>
                          <a:cubicBezTo>
                            <a:pt x="3475032" y="4551701"/>
                            <a:pt x="3492121" y="4552162"/>
                            <a:pt x="3503099" y="4561547"/>
                          </a:cubicBezTo>
                          <a:cubicBezTo>
                            <a:pt x="3518816" y="4574985"/>
                            <a:pt x="3529192" y="4593416"/>
                            <a:pt x="3542239" y="4609351"/>
                          </a:cubicBezTo>
                          <a:cubicBezTo>
                            <a:pt x="3552870" y="4622335"/>
                            <a:pt x="3644295" y="4705950"/>
                            <a:pt x="3649876" y="4714518"/>
                          </a:cubicBezTo>
                          <a:cubicBezTo>
                            <a:pt x="3658805" y="4728228"/>
                            <a:pt x="3656400" y="4746388"/>
                            <a:pt x="3659661" y="4762323"/>
                          </a:cubicBezTo>
                          <a:cubicBezTo>
                            <a:pt x="3695479" y="4806067"/>
                            <a:pt x="3707508" y="4817928"/>
                            <a:pt x="3737943" y="4867491"/>
                          </a:cubicBezTo>
                          <a:cubicBezTo>
                            <a:pt x="3745448" y="4879712"/>
                            <a:pt x="3750990" y="4892986"/>
                            <a:pt x="3757513" y="4905734"/>
                          </a:cubicBezTo>
                          <a:cubicBezTo>
                            <a:pt x="3766739" y="4923761"/>
                            <a:pt x="3776133" y="4942963"/>
                            <a:pt x="3777084" y="4963098"/>
                          </a:cubicBezTo>
                          <a:cubicBezTo>
                            <a:pt x="3785957" y="5150952"/>
                            <a:pt x="3783607" y="5339153"/>
                            <a:pt x="3786869" y="5527180"/>
                          </a:cubicBezTo>
                          <a:cubicBezTo>
                            <a:pt x="3793393" y="5543115"/>
                            <a:pt x="3800884" y="5558703"/>
                            <a:pt x="3806439" y="5574984"/>
                          </a:cubicBezTo>
                          <a:cubicBezTo>
                            <a:pt x="3812710" y="5593365"/>
                            <a:pt x="3816586" y="5623495"/>
                            <a:pt x="3826010" y="5641909"/>
                          </a:cubicBezTo>
                          <a:cubicBezTo>
                            <a:pt x="3834515" y="5658530"/>
                            <a:pt x="3844459" y="5674489"/>
                            <a:pt x="3855365" y="5689713"/>
                          </a:cubicBezTo>
                          <a:cubicBezTo>
                            <a:pt x="3867342" y="5706431"/>
                            <a:pt x="3879738" y="5723088"/>
                            <a:pt x="3894506" y="5737516"/>
                          </a:cubicBezTo>
                          <a:cubicBezTo>
                            <a:pt x="3902822" y="5745642"/>
                            <a:pt x="3917026" y="5747288"/>
                            <a:pt x="3923861" y="5756638"/>
                          </a:cubicBezTo>
                          <a:cubicBezTo>
                            <a:pt x="3934071" y="5770604"/>
                            <a:pt x="3931012" y="5792307"/>
                            <a:pt x="3943432" y="5804442"/>
                          </a:cubicBezTo>
                          <a:cubicBezTo>
                            <a:pt x="4051069" y="5909610"/>
                            <a:pt x="3968439" y="5767261"/>
                            <a:pt x="4021713" y="5871367"/>
                          </a:cubicBezTo>
                          <a:cubicBezTo>
                            <a:pt x="4043841" y="5885781"/>
                            <a:pt x="4096382" y="5918472"/>
                            <a:pt x="4119565" y="5938292"/>
                          </a:cubicBezTo>
                          <a:cubicBezTo>
                            <a:pt x="4133451" y="5950163"/>
                            <a:pt x="4145659" y="5963787"/>
                            <a:pt x="4158706" y="5976535"/>
                          </a:cubicBezTo>
                          <a:cubicBezTo>
                            <a:pt x="4184493" y="6001730"/>
                            <a:pt x="4224895" y="6006661"/>
                            <a:pt x="4256558" y="6024339"/>
                          </a:cubicBezTo>
                          <a:cubicBezTo>
                            <a:pt x="4270718" y="6032244"/>
                            <a:pt x="4282652" y="6043460"/>
                            <a:pt x="4295699" y="6053020"/>
                          </a:cubicBezTo>
                          <a:cubicBezTo>
                            <a:pt x="4450487" y="6103433"/>
                            <a:pt x="4264777" y="6038341"/>
                            <a:pt x="4403336" y="6100825"/>
                          </a:cubicBezTo>
                          <a:cubicBezTo>
                            <a:pt x="4448605" y="6121238"/>
                            <a:pt x="4498697" y="6129714"/>
                            <a:pt x="4540329" y="6158189"/>
                          </a:cubicBezTo>
                          <a:cubicBezTo>
                            <a:pt x="4555444" y="6168527"/>
                            <a:pt x="4566423" y="6183684"/>
                            <a:pt x="4579469" y="6196432"/>
                          </a:cubicBezTo>
                          <a:cubicBezTo>
                            <a:pt x="4595778" y="6199619"/>
                            <a:pt x="4612617" y="6200853"/>
                            <a:pt x="4628395" y="6205992"/>
                          </a:cubicBezTo>
                          <a:cubicBezTo>
                            <a:pt x="4642234" y="6210500"/>
                            <a:pt x="4654207" y="6219326"/>
                            <a:pt x="4667536" y="6225113"/>
                          </a:cubicBezTo>
                          <a:cubicBezTo>
                            <a:pt x="4683587" y="6232084"/>
                            <a:pt x="4700153" y="6237861"/>
                            <a:pt x="4716462" y="6244235"/>
                          </a:cubicBezTo>
                          <a:cubicBezTo>
                            <a:pt x="4829885" y="6288563"/>
                            <a:pt x="4727811" y="6244745"/>
                            <a:pt x="4814314" y="6272918"/>
                          </a:cubicBezTo>
                          <a:cubicBezTo>
                            <a:pt x="4872327" y="6291811"/>
                            <a:pt x="4851231" y="6288948"/>
                            <a:pt x="4902381" y="6311160"/>
                          </a:cubicBezTo>
                          <a:cubicBezTo>
                            <a:pt x="5014826" y="6359990"/>
                            <a:pt x="4894093" y="6302332"/>
                            <a:pt x="4990447" y="6349403"/>
                          </a:cubicBezTo>
                          <a:cubicBezTo>
                            <a:pt x="5023065" y="6355777"/>
                            <a:pt x="5055606" y="6362536"/>
                            <a:pt x="5088299" y="6368525"/>
                          </a:cubicBezTo>
                          <a:cubicBezTo>
                            <a:pt x="5107800" y="6372097"/>
                            <a:pt x="5127679" y="6373726"/>
                            <a:pt x="5147011" y="6378085"/>
                          </a:cubicBezTo>
                          <a:cubicBezTo>
                            <a:pt x="5170149" y="6383303"/>
                            <a:pt x="5192675" y="6390833"/>
                            <a:pt x="5215507" y="6397206"/>
                          </a:cubicBezTo>
                          <a:cubicBezTo>
                            <a:pt x="5228438" y="6400816"/>
                            <a:pt x="5241601" y="6403581"/>
                            <a:pt x="5254647" y="6406768"/>
                          </a:cubicBezTo>
                          <a:lnTo>
                            <a:pt x="5372070" y="6435449"/>
                          </a:lnTo>
                          <a:cubicBezTo>
                            <a:pt x="5392083" y="6440338"/>
                            <a:pt x="5411211" y="6448197"/>
                            <a:pt x="5430781" y="6454571"/>
                          </a:cubicBezTo>
                          <a:cubicBezTo>
                            <a:pt x="5534943" y="6469110"/>
                            <a:pt x="5476309" y="6462092"/>
                            <a:pt x="5606915" y="6473692"/>
                          </a:cubicBezTo>
                          <a:cubicBezTo>
                            <a:pt x="5607334" y="6473730"/>
                            <a:pt x="5741675" y="6501123"/>
                            <a:pt x="5763477" y="6502375"/>
                          </a:cubicBezTo>
                          <a:cubicBezTo>
                            <a:pt x="6058359" y="6519322"/>
                            <a:pt x="5971773" y="6447751"/>
                            <a:pt x="6066819" y="6540618"/>
                          </a:cubicBezTo>
                          <a:cubicBezTo>
                            <a:pt x="6096083" y="6550150"/>
                            <a:pt x="6112530" y="6552146"/>
                            <a:pt x="6135315" y="6578861"/>
                          </a:cubicBezTo>
                          <a:cubicBezTo>
                            <a:pt x="6141917" y="6586603"/>
                            <a:pt x="6141839" y="6597982"/>
                            <a:pt x="6145100" y="6607543"/>
                          </a:cubicBezTo>
                          <a:cubicBezTo>
                            <a:pt x="6138577" y="6626665"/>
                            <a:pt x="6137521" y="6648505"/>
                            <a:pt x="6125529" y="6664908"/>
                          </a:cubicBezTo>
                          <a:cubicBezTo>
                            <a:pt x="6119535" y="6673107"/>
                            <a:pt x="6104567" y="6668611"/>
                            <a:pt x="6096174" y="6674468"/>
                          </a:cubicBezTo>
                          <a:cubicBezTo>
                            <a:pt x="6081160" y="6684947"/>
                            <a:pt x="6070080" y="6699963"/>
                            <a:pt x="6057033" y="6712711"/>
                          </a:cubicBezTo>
                          <a:cubicBezTo>
                            <a:pt x="6043987" y="6715897"/>
                            <a:pt x="6030824" y="6718663"/>
                            <a:pt x="6017893" y="6722272"/>
                          </a:cubicBezTo>
                          <a:cubicBezTo>
                            <a:pt x="6007975" y="6725040"/>
                            <a:pt x="5998651" y="6729857"/>
                            <a:pt x="5988537" y="6731832"/>
                          </a:cubicBezTo>
                          <a:cubicBezTo>
                            <a:pt x="5949627" y="6739436"/>
                            <a:pt x="5910255" y="6744580"/>
                            <a:pt x="5871115" y="6750954"/>
                          </a:cubicBezTo>
                          <a:cubicBezTo>
                            <a:pt x="5799357" y="6757327"/>
                            <a:pt x="5727420" y="6762006"/>
                            <a:pt x="5655841" y="6770075"/>
                          </a:cubicBezTo>
                          <a:cubicBezTo>
                            <a:pt x="5642481" y="6771582"/>
                            <a:pt x="5629887" y="6777058"/>
                            <a:pt x="5616699" y="6779636"/>
                          </a:cubicBezTo>
                          <a:cubicBezTo>
                            <a:pt x="5597245" y="6783438"/>
                            <a:pt x="5577130" y="6784096"/>
                            <a:pt x="5557989" y="6789197"/>
                          </a:cubicBezTo>
                          <a:cubicBezTo>
                            <a:pt x="5517298" y="6800039"/>
                            <a:pt x="5496087" y="6815925"/>
                            <a:pt x="5460137" y="6837001"/>
                          </a:cubicBezTo>
                          <a:cubicBezTo>
                            <a:pt x="5421180" y="6859838"/>
                            <a:pt x="5375331" y="6868869"/>
                            <a:pt x="5332929" y="6884804"/>
                          </a:cubicBezTo>
                          <a:lnTo>
                            <a:pt x="5244863" y="6894365"/>
                          </a:lnTo>
                          <a:cubicBezTo>
                            <a:pt x="5179704" y="6901438"/>
                            <a:pt x="5113525" y="6901314"/>
                            <a:pt x="5049159" y="6913486"/>
                          </a:cubicBezTo>
                          <a:cubicBezTo>
                            <a:pt x="5011677" y="6920574"/>
                            <a:pt x="4978386" y="6942031"/>
                            <a:pt x="4941521" y="6951729"/>
                          </a:cubicBezTo>
                          <a:cubicBezTo>
                            <a:pt x="4821411" y="6983324"/>
                            <a:pt x="4734742" y="6986583"/>
                            <a:pt x="4608825" y="6999532"/>
                          </a:cubicBezTo>
                          <a:lnTo>
                            <a:pt x="4246773" y="7009094"/>
                          </a:lnTo>
                          <a:cubicBezTo>
                            <a:pt x="4168466" y="7011601"/>
                            <a:pt x="4090268" y="7017419"/>
                            <a:pt x="4011928" y="7018654"/>
                          </a:cubicBezTo>
                          <a:lnTo>
                            <a:pt x="2426727" y="7037775"/>
                          </a:lnTo>
                          <a:cubicBezTo>
                            <a:pt x="2319090" y="7028215"/>
                            <a:pt x="2211339" y="7019813"/>
                            <a:pt x="2103816" y="7009094"/>
                          </a:cubicBezTo>
                          <a:cubicBezTo>
                            <a:pt x="2051493" y="7003877"/>
                            <a:pt x="1999557" y="6995351"/>
                            <a:pt x="1947253" y="6989972"/>
                          </a:cubicBezTo>
                          <a:cubicBezTo>
                            <a:pt x="1880440" y="6983100"/>
                            <a:pt x="1813311" y="6978725"/>
                            <a:pt x="1746301" y="6973475"/>
                          </a:cubicBezTo>
                          <a:lnTo>
                            <a:pt x="1686635" y="6966995"/>
                          </a:lnTo>
                          <a:lnTo>
                            <a:pt x="1685520" y="6965638"/>
                          </a:lnTo>
                          <a:cubicBezTo>
                            <a:pt x="1663219" y="6953447"/>
                            <a:pt x="1579143" y="6947364"/>
                            <a:pt x="1546060" y="6932608"/>
                          </a:cubicBezTo>
                          <a:cubicBezTo>
                            <a:pt x="1298216" y="6822057"/>
                            <a:pt x="1290522" y="6792428"/>
                            <a:pt x="1086156" y="6722272"/>
                          </a:cubicBezTo>
                          <a:cubicBezTo>
                            <a:pt x="1015111" y="6697882"/>
                            <a:pt x="870882" y="6655346"/>
                            <a:pt x="870882" y="6655346"/>
                          </a:cubicBezTo>
                          <a:cubicBezTo>
                            <a:pt x="844788" y="6636225"/>
                            <a:pt x="822406" y="6610926"/>
                            <a:pt x="792600" y="6597982"/>
                          </a:cubicBezTo>
                          <a:cubicBezTo>
                            <a:pt x="762203" y="6584783"/>
                            <a:pt x="726916" y="6587132"/>
                            <a:pt x="694748" y="6578861"/>
                          </a:cubicBezTo>
                          <a:cubicBezTo>
                            <a:pt x="664823" y="6571167"/>
                            <a:pt x="636434" y="6558485"/>
                            <a:pt x="606682" y="6550178"/>
                          </a:cubicBezTo>
                          <a:cubicBezTo>
                            <a:pt x="590690" y="6545714"/>
                            <a:pt x="573891" y="6544558"/>
                            <a:pt x="557756" y="6540618"/>
                          </a:cubicBezTo>
                          <a:cubicBezTo>
                            <a:pt x="534719" y="6534991"/>
                            <a:pt x="512168" y="6527602"/>
                            <a:pt x="489259" y="6521496"/>
                          </a:cubicBezTo>
                          <a:cubicBezTo>
                            <a:pt x="476285" y="6518038"/>
                            <a:pt x="463050" y="6515544"/>
                            <a:pt x="450119" y="6511935"/>
                          </a:cubicBezTo>
                          <a:cubicBezTo>
                            <a:pt x="440201" y="6509167"/>
                            <a:pt x="430911" y="6504177"/>
                            <a:pt x="420763" y="6502375"/>
                          </a:cubicBezTo>
                          <a:cubicBezTo>
                            <a:pt x="362494" y="6492024"/>
                            <a:pt x="355528" y="6462538"/>
                            <a:pt x="342481" y="6454571"/>
                          </a:cubicBezTo>
                          <a:cubicBezTo>
                            <a:pt x="378360" y="6502375"/>
                            <a:pt x="409306" y="6554119"/>
                            <a:pt x="450119" y="6597982"/>
                          </a:cubicBezTo>
                          <a:cubicBezTo>
                            <a:pt x="475135" y="6624869"/>
                            <a:pt x="507059" y="6645023"/>
                            <a:pt x="538185" y="6664908"/>
                          </a:cubicBezTo>
                          <a:cubicBezTo>
                            <a:pt x="710935" y="6775268"/>
                            <a:pt x="746750" y="6786561"/>
                            <a:pt x="968734" y="6837001"/>
                          </a:cubicBezTo>
                          <a:cubicBezTo>
                            <a:pt x="1160012" y="6880463"/>
                            <a:pt x="1352145" y="6921415"/>
                            <a:pt x="1546060" y="6951729"/>
                          </a:cubicBezTo>
                          <a:lnTo>
                            <a:pt x="1686635" y="6966995"/>
                          </a:lnTo>
                          <a:lnTo>
                            <a:pt x="1691001" y="6972310"/>
                          </a:lnTo>
                          <a:cubicBezTo>
                            <a:pt x="1690764" y="6974750"/>
                            <a:pt x="1688288" y="6977427"/>
                            <a:pt x="1683053" y="6980411"/>
                          </a:cubicBezTo>
                          <a:cubicBezTo>
                            <a:pt x="1559984" y="7050555"/>
                            <a:pt x="1472484" y="7013813"/>
                            <a:pt x="1369927" y="6980411"/>
                          </a:cubicBezTo>
                          <a:cubicBezTo>
                            <a:pt x="1306011" y="6972604"/>
                            <a:pt x="1266766" y="6970250"/>
                            <a:pt x="1203579" y="6951729"/>
                          </a:cubicBezTo>
                          <a:cubicBezTo>
                            <a:pt x="1167012" y="6941010"/>
                            <a:pt x="1132323" y="6924796"/>
                            <a:pt x="1095941" y="6913486"/>
                          </a:cubicBezTo>
                          <a:cubicBezTo>
                            <a:pt x="1060502" y="6902469"/>
                            <a:pt x="1023925" y="6895245"/>
                            <a:pt x="988304" y="6884804"/>
                          </a:cubicBezTo>
                          <a:cubicBezTo>
                            <a:pt x="958666" y="6876116"/>
                            <a:pt x="930091" y="6864077"/>
                            <a:pt x="900237" y="6856122"/>
                          </a:cubicBezTo>
                          <a:cubicBezTo>
                            <a:pt x="858254" y="6844934"/>
                            <a:pt x="814477" y="6840399"/>
                            <a:pt x="773030" y="6827439"/>
                          </a:cubicBezTo>
                          <a:cubicBezTo>
                            <a:pt x="665407" y="6793790"/>
                            <a:pt x="668264" y="6780882"/>
                            <a:pt x="577326" y="6741393"/>
                          </a:cubicBezTo>
                          <a:cubicBezTo>
                            <a:pt x="514081" y="6713929"/>
                            <a:pt x="245269" y="6617351"/>
                            <a:pt x="244630" y="6617104"/>
                          </a:cubicBezTo>
                          <a:cubicBezTo>
                            <a:pt x="158142" y="6583815"/>
                            <a:pt x="135830" y="6571139"/>
                            <a:pt x="58711" y="6511935"/>
                          </a:cubicBezTo>
                          <a:cubicBezTo>
                            <a:pt x="44202" y="6500797"/>
                            <a:pt x="25126" y="6490884"/>
                            <a:pt x="19570" y="6473692"/>
                          </a:cubicBezTo>
                          <a:cubicBezTo>
                            <a:pt x="4706" y="6427704"/>
                            <a:pt x="0" y="6378509"/>
                            <a:pt x="0" y="6330282"/>
                          </a:cubicBezTo>
                          <a:cubicBezTo>
                            <a:pt x="0" y="6318791"/>
                            <a:pt x="13047" y="6311160"/>
                            <a:pt x="19570" y="6301599"/>
                          </a:cubicBezTo>
                          <a:cubicBezTo>
                            <a:pt x="49052" y="6282397"/>
                            <a:pt x="53305" y="6277913"/>
                            <a:pt x="88066" y="6263356"/>
                          </a:cubicBezTo>
                          <a:cubicBezTo>
                            <a:pt x="97547" y="6259386"/>
                            <a:pt x="107942" y="6257766"/>
                            <a:pt x="117422" y="6253796"/>
                          </a:cubicBezTo>
                          <a:cubicBezTo>
                            <a:pt x="130830" y="6248182"/>
                            <a:pt x="142905" y="6239678"/>
                            <a:pt x="156563" y="6234675"/>
                          </a:cubicBezTo>
                          <a:cubicBezTo>
                            <a:pt x="195194" y="6220521"/>
                            <a:pt x="235043" y="6209748"/>
                            <a:pt x="273985" y="6196432"/>
                          </a:cubicBezTo>
                          <a:cubicBezTo>
                            <a:pt x="385917" y="6158154"/>
                            <a:pt x="314702" y="6172993"/>
                            <a:pt x="420763" y="6158189"/>
                          </a:cubicBezTo>
                          <a:cubicBezTo>
                            <a:pt x="469689" y="6155002"/>
                            <a:pt x="518856" y="6154336"/>
                            <a:pt x="567541" y="6148628"/>
                          </a:cubicBezTo>
                          <a:cubicBezTo>
                            <a:pt x="600567" y="6144756"/>
                            <a:pt x="632582" y="6134849"/>
                            <a:pt x="665393" y="6129506"/>
                          </a:cubicBezTo>
                          <a:cubicBezTo>
                            <a:pt x="710893" y="6122097"/>
                            <a:pt x="756614" y="6115976"/>
                            <a:pt x="802385" y="6110385"/>
                          </a:cubicBezTo>
                          <a:cubicBezTo>
                            <a:pt x="834912" y="6106413"/>
                            <a:pt x="867787" y="6105354"/>
                            <a:pt x="900237" y="6100825"/>
                          </a:cubicBezTo>
                          <a:cubicBezTo>
                            <a:pt x="995510" y="6087526"/>
                            <a:pt x="996074" y="6084997"/>
                            <a:pt x="1076371" y="6062582"/>
                          </a:cubicBezTo>
                          <a:cubicBezTo>
                            <a:pt x="1116175" y="6057719"/>
                            <a:pt x="1204652" y="6046559"/>
                            <a:pt x="1242719" y="6043460"/>
                          </a:cubicBezTo>
                          <a:lnTo>
                            <a:pt x="1389497" y="6033899"/>
                          </a:lnTo>
                          <a:cubicBezTo>
                            <a:pt x="1434828" y="6030947"/>
                            <a:pt x="1473606" y="6000132"/>
                            <a:pt x="1516705" y="5986096"/>
                          </a:cubicBezTo>
                          <a:cubicBezTo>
                            <a:pt x="1532483" y="5980957"/>
                            <a:pt x="1549701" y="5981204"/>
                            <a:pt x="1565631" y="5976535"/>
                          </a:cubicBezTo>
                          <a:cubicBezTo>
                            <a:pt x="1582455" y="5971603"/>
                            <a:pt x="1597893" y="5962840"/>
                            <a:pt x="1614557" y="5957413"/>
                          </a:cubicBezTo>
                          <a:cubicBezTo>
                            <a:pt x="1688203" y="5933428"/>
                            <a:pt x="1618399" y="5966137"/>
                            <a:pt x="1702623" y="5928732"/>
                          </a:cubicBezTo>
                          <a:cubicBezTo>
                            <a:pt x="1722543" y="5919884"/>
                            <a:pt x="1741019" y="5907989"/>
                            <a:pt x="1761334" y="5900049"/>
                          </a:cubicBezTo>
                          <a:cubicBezTo>
                            <a:pt x="1773821" y="5895169"/>
                            <a:pt x="1788719" y="5896870"/>
                            <a:pt x="1800475" y="5890489"/>
                          </a:cubicBezTo>
                          <a:cubicBezTo>
                            <a:pt x="1818733" y="5880578"/>
                            <a:pt x="1833093" y="5864993"/>
                            <a:pt x="1849401" y="5852246"/>
                          </a:cubicBezTo>
                          <a:cubicBezTo>
                            <a:pt x="1864810" y="5847227"/>
                            <a:pt x="1940018" y="5823981"/>
                            <a:pt x="1957038" y="5814002"/>
                          </a:cubicBezTo>
                          <a:cubicBezTo>
                            <a:pt x="1974947" y="5803504"/>
                            <a:pt x="1989655" y="5788507"/>
                            <a:pt x="2005964" y="5775759"/>
                          </a:cubicBezTo>
                          <a:cubicBezTo>
                            <a:pt x="2092748" y="5751532"/>
                            <a:pt x="2062243" y="5776533"/>
                            <a:pt x="2103816" y="5708835"/>
                          </a:cubicBezTo>
                          <a:cubicBezTo>
                            <a:pt x="2179888" y="5584957"/>
                            <a:pt x="2154671" y="5685944"/>
                            <a:pt x="2191883" y="5613227"/>
                          </a:cubicBezTo>
                          <a:cubicBezTo>
                            <a:pt x="2204579" y="5588418"/>
                            <a:pt x="2206442" y="5551661"/>
                            <a:pt x="2211453" y="5527180"/>
                          </a:cubicBezTo>
                          <a:cubicBezTo>
                            <a:pt x="2214091" y="5514296"/>
                            <a:pt x="2219027" y="5501899"/>
                            <a:pt x="2221239" y="5488937"/>
                          </a:cubicBezTo>
                          <a:cubicBezTo>
                            <a:pt x="2237090" y="5396007"/>
                            <a:pt x="2236132" y="5307630"/>
                            <a:pt x="2240809" y="5211677"/>
                          </a:cubicBezTo>
                          <a:cubicBezTo>
                            <a:pt x="2260033" y="5155326"/>
                            <a:pt x="2237635" y="5210902"/>
                            <a:pt x="2279949" y="5144751"/>
                          </a:cubicBezTo>
                          <a:cubicBezTo>
                            <a:pt x="2287680" y="5132666"/>
                            <a:pt x="2292997" y="5119257"/>
                            <a:pt x="2299520" y="5106509"/>
                          </a:cubicBezTo>
                          <a:lnTo>
                            <a:pt x="2338661" y="5077827"/>
                          </a:lnTo>
                          <a:cubicBezTo>
                            <a:pt x="2364755" y="5058705"/>
                            <a:pt x="2389803" y="5038139"/>
                            <a:pt x="2416942" y="5020463"/>
                          </a:cubicBezTo>
                          <a:cubicBezTo>
                            <a:pt x="2456991" y="4994376"/>
                            <a:pt x="2467055" y="5002950"/>
                            <a:pt x="2514794" y="4982220"/>
                          </a:cubicBezTo>
                          <a:cubicBezTo>
                            <a:pt x="2525541" y="4977553"/>
                            <a:pt x="2534365" y="4969472"/>
                            <a:pt x="2544150" y="4963098"/>
                          </a:cubicBezTo>
                          <a:cubicBezTo>
                            <a:pt x="2575093" y="4942942"/>
                            <a:pt x="2605919" y="4921866"/>
                            <a:pt x="2632217" y="4896173"/>
                          </a:cubicBezTo>
                          <a:cubicBezTo>
                            <a:pt x="2645665" y="4883033"/>
                            <a:pt x="2651022" y="4863831"/>
                            <a:pt x="2661572" y="4848369"/>
                          </a:cubicBezTo>
                          <a:cubicBezTo>
                            <a:pt x="2670619" y="4835112"/>
                            <a:pt x="2688905" y="4825937"/>
                            <a:pt x="2690927" y="4810126"/>
                          </a:cubicBezTo>
                          <a:cubicBezTo>
                            <a:pt x="2714519" y="4625722"/>
                            <a:pt x="2706683" y="4594927"/>
                            <a:pt x="2690927" y="4456380"/>
                          </a:cubicBezTo>
                          <a:cubicBezTo>
                            <a:pt x="2684404" y="4437258"/>
                            <a:pt x="2678407" y="4417958"/>
                            <a:pt x="2671357" y="4399015"/>
                          </a:cubicBezTo>
                          <a:cubicBezTo>
                            <a:pt x="2665355" y="4382886"/>
                            <a:pt x="2656409" y="4367769"/>
                            <a:pt x="2651787" y="4351211"/>
                          </a:cubicBezTo>
                          <a:cubicBezTo>
                            <a:pt x="2646567" y="4332509"/>
                            <a:pt x="2645263" y="4312968"/>
                            <a:pt x="2642001" y="4293847"/>
                          </a:cubicBezTo>
                          <a:cubicBezTo>
                            <a:pt x="2635478" y="4284287"/>
                            <a:pt x="2629959" y="4273992"/>
                            <a:pt x="2622431" y="4265165"/>
                          </a:cubicBezTo>
                          <a:cubicBezTo>
                            <a:pt x="2613572" y="4254779"/>
                            <a:pt x="2599796" y="4248302"/>
                            <a:pt x="2593076" y="4236482"/>
                          </a:cubicBezTo>
                          <a:cubicBezTo>
                            <a:pt x="2583057" y="4218863"/>
                            <a:pt x="2580029" y="4198240"/>
                            <a:pt x="2573505" y="4179118"/>
                          </a:cubicBezTo>
                          <a:lnTo>
                            <a:pt x="2544150" y="4150436"/>
                          </a:lnTo>
                          <a:cubicBezTo>
                            <a:pt x="2514613" y="4121577"/>
                            <a:pt x="2494201" y="4084818"/>
                            <a:pt x="2465868" y="4054829"/>
                          </a:cubicBezTo>
                          <a:cubicBezTo>
                            <a:pt x="2433865" y="4020954"/>
                            <a:pt x="2400577" y="4018151"/>
                            <a:pt x="2358231" y="3997465"/>
                          </a:cubicBezTo>
                          <a:cubicBezTo>
                            <a:pt x="2347712" y="3992326"/>
                            <a:pt x="2338661" y="3984717"/>
                            <a:pt x="2328875" y="3978343"/>
                          </a:cubicBezTo>
                          <a:cubicBezTo>
                            <a:pt x="2298533" y="3958578"/>
                            <a:pt x="2263641" y="3946474"/>
                            <a:pt x="2231023" y="3930539"/>
                          </a:cubicBezTo>
                          <a:cubicBezTo>
                            <a:pt x="2132137" y="3911216"/>
                            <a:pt x="2194875" y="3931382"/>
                            <a:pt x="2064675" y="3825371"/>
                          </a:cubicBezTo>
                          <a:cubicBezTo>
                            <a:pt x="2015290" y="3809287"/>
                            <a:pt x="2051157" y="3827490"/>
                            <a:pt x="2015749" y="3787129"/>
                          </a:cubicBezTo>
                          <a:cubicBezTo>
                            <a:pt x="1965094" y="3729385"/>
                            <a:pt x="1984804" y="3772906"/>
                            <a:pt x="1966823" y="3720203"/>
                          </a:cubicBezTo>
                          <a:cubicBezTo>
                            <a:pt x="1927682" y="3669210"/>
                            <a:pt x="1935898" y="3683210"/>
                            <a:pt x="1898327" y="3615035"/>
                          </a:cubicBezTo>
                          <a:cubicBezTo>
                            <a:pt x="1887953" y="3596212"/>
                            <a:pt x="1881519" y="3575186"/>
                            <a:pt x="1868971" y="3557671"/>
                          </a:cubicBezTo>
                          <a:cubicBezTo>
                            <a:pt x="1858390" y="3542902"/>
                            <a:pt x="1839324" y="3534887"/>
                            <a:pt x="1829831" y="3519428"/>
                          </a:cubicBezTo>
                          <a:cubicBezTo>
                            <a:pt x="1799005" y="3469231"/>
                            <a:pt x="1818443" y="3457365"/>
                            <a:pt x="1800475" y="3404699"/>
                          </a:cubicBezTo>
                          <a:cubicBezTo>
                            <a:pt x="1751136" y="3260078"/>
                            <a:pt x="1783717" y="3445799"/>
                            <a:pt x="1761334" y="3270849"/>
                          </a:cubicBezTo>
                          <a:cubicBezTo>
                            <a:pt x="1748287" y="3248541"/>
                            <a:pt x="1730113" y="3228425"/>
                            <a:pt x="1722194" y="3203924"/>
                          </a:cubicBezTo>
                          <a:cubicBezTo>
                            <a:pt x="1710245" y="3166954"/>
                            <a:pt x="1704572" y="3127919"/>
                            <a:pt x="1702623" y="3089196"/>
                          </a:cubicBezTo>
                          <a:cubicBezTo>
                            <a:pt x="1694771" y="2933193"/>
                            <a:pt x="1696100" y="2776878"/>
                            <a:pt x="1692838" y="2620720"/>
                          </a:cubicBezTo>
                          <a:cubicBezTo>
                            <a:pt x="1678686" y="2454781"/>
                            <a:pt x="1687924" y="2544070"/>
                            <a:pt x="1663483" y="2353020"/>
                          </a:cubicBezTo>
                          <a:lnTo>
                            <a:pt x="1643912" y="2276534"/>
                          </a:lnTo>
                          <a:cubicBezTo>
                            <a:pt x="1641410" y="2266756"/>
                            <a:pt x="1636629" y="2257629"/>
                            <a:pt x="1634127" y="2247851"/>
                          </a:cubicBezTo>
                          <a:cubicBezTo>
                            <a:pt x="1627289" y="2221126"/>
                            <a:pt x="1618918" y="2168256"/>
                            <a:pt x="1614557" y="2142684"/>
                          </a:cubicBezTo>
                          <a:cubicBezTo>
                            <a:pt x="1614557" y="2142684"/>
                            <a:pt x="1579996" y="2079826"/>
                            <a:pt x="1565631" y="2047077"/>
                          </a:cubicBezTo>
                          <a:cubicBezTo>
                            <a:pt x="1560334" y="2034998"/>
                            <a:pt x="1559107" y="2021581"/>
                            <a:pt x="1555846" y="2008834"/>
                          </a:cubicBezTo>
                          <a:cubicBezTo>
                            <a:pt x="1546060" y="2005646"/>
                            <a:pt x="1534414" y="2005724"/>
                            <a:pt x="1526490" y="1999272"/>
                          </a:cubicBezTo>
                          <a:cubicBezTo>
                            <a:pt x="1499148" y="1977011"/>
                            <a:pt x="1497104" y="1960941"/>
                            <a:pt x="1487349" y="1932348"/>
                          </a:cubicBezTo>
                          <a:cubicBezTo>
                            <a:pt x="1457004" y="1902698"/>
                            <a:pt x="1441312" y="1890972"/>
                            <a:pt x="1418853" y="1855862"/>
                          </a:cubicBezTo>
                          <a:cubicBezTo>
                            <a:pt x="1411122" y="1843776"/>
                            <a:pt x="1405806" y="1830366"/>
                            <a:pt x="1399283" y="1817618"/>
                          </a:cubicBezTo>
                          <a:cubicBezTo>
                            <a:pt x="1381354" y="1782583"/>
                            <a:pt x="1355768" y="1768586"/>
                            <a:pt x="1350357" y="1731572"/>
                          </a:cubicBezTo>
                          <a:cubicBezTo>
                            <a:pt x="1346536" y="1705437"/>
                            <a:pt x="1324975" y="1668506"/>
                            <a:pt x="1327909" y="1644806"/>
                          </a:cubicBezTo>
                          <a:lnTo>
                            <a:pt x="1335336" y="1634013"/>
                          </a:lnTo>
                          <a:lnTo>
                            <a:pt x="1331588" y="1611868"/>
                          </a:lnTo>
                          <a:cubicBezTo>
                            <a:pt x="1330576" y="1591116"/>
                            <a:pt x="1331209" y="1570065"/>
                            <a:pt x="1331209" y="1549485"/>
                          </a:cubicBezTo>
                          <a:cubicBezTo>
                            <a:pt x="1331209" y="1537701"/>
                            <a:pt x="1338297" y="1527127"/>
                            <a:pt x="1341841" y="1515948"/>
                          </a:cubicBezTo>
                          <a:cubicBezTo>
                            <a:pt x="1341841" y="1515948"/>
                            <a:pt x="1380632" y="1481639"/>
                            <a:pt x="1395004" y="1460053"/>
                          </a:cubicBezTo>
                          <a:cubicBezTo>
                            <a:pt x="1405949" y="1443614"/>
                            <a:pt x="1414591" y="1424149"/>
                            <a:pt x="1416269" y="1404160"/>
                          </a:cubicBezTo>
                          <a:cubicBezTo>
                            <a:pt x="1425308" y="1296452"/>
                            <a:pt x="1423358" y="1188035"/>
                            <a:pt x="1426902" y="1079973"/>
                          </a:cubicBezTo>
                          <a:cubicBezTo>
                            <a:pt x="1404902" y="1033714"/>
                            <a:pt x="1397510" y="1023440"/>
                            <a:pt x="1384371" y="968184"/>
                          </a:cubicBezTo>
                          <a:cubicBezTo>
                            <a:pt x="1379142" y="946195"/>
                            <a:pt x="1380556" y="922614"/>
                            <a:pt x="1373739" y="901112"/>
                          </a:cubicBezTo>
                          <a:cubicBezTo>
                            <a:pt x="1369698" y="888366"/>
                            <a:pt x="1357508" y="879924"/>
                            <a:pt x="1352474" y="867575"/>
                          </a:cubicBezTo>
                          <a:cubicBezTo>
                            <a:pt x="1346718" y="853454"/>
                            <a:pt x="1345385" y="837765"/>
                            <a:pt x="1341841" y="822860"/>
                          </a:cubicBezTo>
                          <a:cubicBezTo>
                            <a:pt x="1327664" y="807954"/>
                            <a:pt x="1311340" y="795006"/>
                            <a:pt x="1299311" y="778143"/>
                          </a:cubicBezTo>
                          <a:cubicBezTo>
                            <a:pt x="1223761" y="672233"/>
                            <a:pt x="1339388" y="796547"/>
                            <a:pt x="1246148" y="688713"/>
                          </a:cubicBezTo>
                          <a:cubicBezTo>
                            <a:pt x="1222547" y="661418"/>
                            <a:pt x="1192771" y="639972"/>
                            <a:pt x="1171720" y="610461"/>
                          </a:cubicBezTo>
                          <a:cubicBezTo>
                            <a:pt x="1163224" y="598551"/>
                            <a:pt x="1141153" y="529436"/>
                            <a:pt x="1139822" y="509851"/>
                          </a:cubicBezTo>
                          <a:cubicBezTo>
                            <a:pt x="1113584" y="123648"/>
                            <a:pt x="1108310" y="198570"/>
                            <a:pt x="1125460" y="4669"/>
                          </a:cubicBezTo>
                          <a:lnTo>
                            <a:pt x="1125869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33000">
                          <a:srgbClr val="FFEFC1"/>
                        </a:gs>
                        <a:gs pos="87000">
                          <a:srgbClr val="FFEFC1">
                            <a:alpha val="3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Rettangolo 26">
                      <a:extLst>
                        <a:ext uri="{FF2B5EF4-FFF2-40B4-BE49-F238E27FC236}">
                          <a16:creationId xmlns:a16="http://schemas.microsoft.com/office/drawing/2014/main" id="{2D455132-2C0E-EBFB-90D1-62977F84B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6334" y="5336737"/>
                      <a:ext cx="10281583" cy="1140549"/>
                    </a:xfrm>
                    <a:prstGeom prst="rect">
                      <a:avLst/>
                    </a:prstGeom>
                    <a:solidFill>
                      <a:srgbClr val="4AAB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Figura a mano libera: forma 27">
                      <a:extLst>
                        <a:ext uri="{FF2B5EF4-FFF2-40B4-BE49-F238E27FC236}">
                          <a16:creationId xmlns:a16="http://schemas.microsoft.com/office/drawing/2014/main" id="{9D1225D8-13BF-CEF2-33C0-2BB9678BDEA7}"/>
                        </a:ext>
                      </a:extLst>
                    </p:cNvPr>
                    <p:cNvSpPr/>
                    <p:nvPr/>
                  </p:nvSpPr>
                  <p:spPr>
                    <a:xfrm rot="1332573">
                      <a:off x="5849962" y="4156710"/>
                      <a:ext cx="5963003" cy="2404269"/>
                    </a:xfrm>
                    <a:custGeom>
                      <a:avLst/>
                      <a:gdLst>
                        <a:gd name="connsiteX0" fmla="*/ 5201444 w 8243575"/>
                        <a:gd name="connsiteY0" fmla="*/ 2245894 h 3774348"/>
                        <a:gd name="connsiteX1" fmla="*/ 5192873 w 8243575"/>
                        <a:gd name="connsiteY1" fmla="*/ 2256164 h 3774348"/>
                        <a:gd name="connsiteX2" fmla="*/ 5185160 w 8243575"/>
                        <a:gd name="connsiteY2" fmla="*/ 2265066 h 3774348"/>
                        <a:gd name="connsiteX3" fmla="*/ 3035544 w 8243575"/>
                        <a:gd name="connsiteY3" fmla="*/ 1674864 h 3774348"/>
                        <a:gd name="connsiteX4" fmla="*/ 3278345 w 8243575"/>
                        <a:gd name="connsiteY4" fmla="*/ 1575488 h 3774348"/>
                        <a:gd name="connsiteX5" fmla="*/ 3448370 w 8243575"/>
                        <a:gd name="connsiteY5" fmla="*/ 1515487 h 3774348"/>
                        <a:gd name="connsiteX6" fmla="*/ 3622414 w 8243575"/>
                        <a:gd name="connsiteY6" fmla="*/ 1437937 h 3774348"/>
                        <a:gd name="connsiteX7" fmla="*/ 3763790 w 8243575"/>
                        <a:gd name="connsiteY7" fmla="*/ 1396077 h 3774348"/>
                        <a:gd name="connsiteX8" fmla="*/ 3929248 w 8243575"/>
                        <a:gd name="connsiteY8" fmla="*/ 1363645 h 3774348"/>
                        <a:gd name="connsiteX9" fmla="*/ 4027682 w 8243575"/>
                        <a:gd name="connsiteY9" fmla="*/ 1360522 h 3774348"/>
                        <a:gd name="connsiteX10" fmla="*/ 4093656 w 8243575"/>
                        <a:gd name="connsiteY10" fmla="*/ 1351633 h 3774348"/>
                        <a:gd name="connsiteX11" fmla="*/ 4237644 w 8243575"/>
                        <a:gd name="connsiteY11" fmla="*/ 1338570 h 3774348"/>
                        <a:gd name="connsiteX12" fmla="*/ 4542376 w 8243575"/>
                        <a:gd name="connsiteY12" fmla="*/ 1305117 h 3774348"/>
                        <a:gd name="connsiteX13" fmla="*/ 4690027 w 8243575"/>
                        <a:gd name="connsiteY13" fmla="*/ 1300432 h 3774348"/>
                        <a:gd name="connsiteX14" fmla="*/ 4977492 w 8243575"/>
                        <a:gd name="connsiteY14" fmla="*/ 1204669 h 3774348"/>
                        <a:gd name="connsiteX15" fmla="*/ 7565249 w 8243575"/>
                        <a:gd name="connsiteY15" fmla="*/ 93053 h 3774348"/>
                        <a:gd name="connsiteX16" fmla="*/ 7727044 w 8243575"/>
                        <a:gd name="connsiteY16" fmla="*/ 52244 h 3774348"/>
                        <a:gd name="connsiteX17" fmla="*/ 7770964 w 8243575"/>
                        <a:gd name="connsiteY17" fmla="*/ 42661 h 3774348"/>
                        <a:gd name="connsiteX18" fmla="*/ 7775655 w 8243575"/>
                        <a:gd name="connsiteY18" fmla="*/ 41227 h 3774348"/>
                        <a:gd name="connsiteX19" fmla="*/ 8233740 w 8243575"/>
                        <a:gd name="connsiteY19" fmla="*/ 73765 h 3774348"/>
                        <a:gd name="connsiteX20" fmla="*/ 8102576 w 8243575"/>
                        <a:gd name="connsiteY20" fmla="*/ 352566 h 3774348"/>
                        <a:gd name="connsiteX21" fmla="*/ 8081516 w 8243575"/>
                        <a:gd name="connsiteY21" fmla="*/ 371202 h 3774348"/>
                        <a:gd name="connsiteX22" fmla="*/ 8074118 w 8243575"/>
                        <a:gd name="connsiteY22" fmla="*/ 389496 h 3774348"/>
                        <a:gd name="connsiteX23" fmla="*/ 8043264 w 8243575"/>
                        <a:gd name="connsiteY23" fmla="*/ 405051 h 3774348"/>
                        <a:gd name="connsiteX24" fmla="*/ 8008034 w 8243575"/>
                        <a:gd name="connsiteY24" fmla="*/ 436226 h 3774348"/>
                        <a:gd name="connsiteX25" fmla="*/ 7762240 w 8243575"/>
                        <a:gd name="connsiteY25" fmla="*/ 603187 h 3774348"/>
                        <a:gd name="connsiteX26" fmla="*/ 7719188 w 8243575"/>
                        <a:gd name="connsiteY26" fmla="*/ 626264 h 3774348"/>
                        <a:gd name="connsiteX27" fmla="*/ 7714179 w 8243575"/>
                        <a:gd name="connsiteY27" fmla="*/ 629136 h 3774348"/>
                        <a:gd name="connsiteX28" fmla="*/ 7714059 w 8243575"/>
                        <a:gd name="connsiteY28" fmla="*/ 629013 h 3774348"/>
                        <a:gd name="connsiteX29" fmla="*/ 7663470 w 8243575"/>
                        <a:gd name="connsiteY29" fmla="*/ 656131 h 3774348"/>
                        <a:gd name="connsiteX30" fmla="*/ 7616450 w 8243575"/>
                        <a:gd name="connsiteY30" fmla="*/ 689425 h 3774348"/>
                        <a:gd name="connsiteX31" fmla="*/ 7565131 w 8243575"/>
                        <a:gd name="connsiteY31" fmla="*/ 731826 h 3774348"/>
                        <a:gd name="connsiteX32" fmla="*/ 7467208 w 8243575"/>
                        <a:gd name="connsiteY32" fmla="*/ 804586 h 3774348"/>
                        <a:gd name="connsiteX33" fmla="*/ 7357243 w 8243575"/>
                        <a:gd name="connsiteY33" fmla="*/ 872632 h 3774348"/>
                        <a:gd name="connsiteX34" fmla="*/ 7268748 w 8243575"/>
                        <a:gd name="connsiteY34" fmla="*/ 921309 h 3774348"/>
                        <a:gd name="connsiteX35" fmla="*/ 7225807 w 8243575"/>
                        <a:gd name="connsiteY35" fmla="*/ 960046 h 3774348"/>
                        <a:gd name="connsiteX36" fmla="*/ 7082330 w 8243575"/>
                        <a:gd name="connsiteY36" fmla="*/ 1042746 h 3774348"/>
                        <a:gd name="connsiteX37" fmla="*/ 6862399 w 8243575"/>
                        <a:gd name="connsiteY37" fmla="*/ 1178837 h 3774348"/>
                        <a:gd name="connsiteX38" fmla="*/ 6732015 w 8243575"/>
                        <a:gd name="connsiteY38" fmla="*/ 1245832 h 3774348"/>
                        <a:gd name="connsiteX39" fmla="*/ 6400557 w 8243575"/>
                        <a:gd name="connsiteY39" fmla="*/ 1400751 h 3774348"/>
                        <a:gd name="connsiteX40" fmla="*/ 6148166 w 8243575"/>
                        <a:gd name="connsiteY40" fmla="*/ 1531077 h 3774348"/>
                        <a:gd name="connsiteX41" fmla="*/ 5837128 w 8243575"/>
                        <a:gd name="connsiteY41" fmla="*/ 1687048 h 3774348"/>
                        <a:gd name="connsiteX42" fmla="*/ 5765390 w 8243575"/>
                        <a:gd name="connsiteY42" fmla="*/ 1728398 h 3774348"/>
                        <a:gd name="connsiteX43" fmla="*/ 5676895 w 8243575"/>
                        <a:gd name="connsiteY43" fmla="*/ 1777075 h 3774348"/>
                        <a:gd name="connsiteX44" fmla="*/ 5540745 w 8243575"/>
                        <a:gd name="connsiteY44" fmla="*/ 1876531 h 3774348"/>
                        <a:gd name="connsiteX45" fmla="*/ 5510896 w 8243575"/>
                        <a:gd name="connsiteY45" fmla="*/ 1899563 h 3774348"/>
                        <a:gd name="connsiteX46" fmla="*/ 5459577 w 8243575"/>
                        <a:gd name="connsiteY46" fmla="*/ 1941964 h 3774348"/>
                        <a:gd name="connsiteX47" fmla="*/ 5386788 w 8243575"/>
                        <a:gd name="connsiteY47" fmla="*/ 2003733 h 3774348"/>
                        <a:gd name="connsiteX48" fmla="*/ 5355888 w 8243575"/>
                        <a:gd name="connsiteY48" fmla="*/ 2047185 h 3774348"/>
                        <a:gd name="connsiteX49" fmla="*/ 5264241 w 8243575"/>
                        <a:gd name="connsiteY49" fmla="*/ 2157121 h 3774348"/>
                        <a:gd name="connsiteX50" fmla="*/ 5221300 w 8243575"/>
                        <a:gd name="connsiteY50" fmla="*/ 2195858 h 3774348"/>
                        <a:gd name="connsiteX51" fmla="*/ 5170896 w 8243575"/>
                        <a:gd name="connsiteY51" fmla="*/ 2281529 h 3774348"/>
                        <a:gd name="connsiteX52" fmla="*/ 5185160 w 8243575"/>
                        <a:gd name="connsiteY52" fmla="*/ 2265066 h 3774348"/>
                        <a:gd name="connsiteX53" fmla="*/ 5182988 w 8243575"/>
                        <a:gd name="connsiteY53" fmla="*/ 2267623 h 3774348"/>
                        <a:gd name="connsiteX54" fmla="*/ 5123887 w 8243575"/>
                        <a:gd name="connsiteY54" fmla="*/ 2338255 h 3774348"/>
                        <a:gd name="connsiteX55" fmla="*/ 5091937 w 8243575"/>
                        <a:gd name="connsiteY55" fmla="*/ 2402126 h 3774348"/>
                        <a:gd name="connsiteX56" fmla="*/ 5010229 w 8243575"/>
                        <a:gd name="connsiteY56" fmla="*/ 2557616 h 3774348"/>
                        <a:gd name="connsiteX57" fmla="*/ 4979329 w 8243575"/>
                        <a:gd name="connsiteY57" fmla="*/ 2601067 h 3774348"/>
                        <a:gd name="connsiteX58" fmla="*/ 4932185 w 8243575"/>
                        <a:gd name="connsiteY58" fmla="*/ 2721483 h 3774348"/>
                        <a:gd name="connsiteX59" fmla="*/ 4719552 w 8243575"/>
                        <a:gd name="connsiteY59" fmla="*/ 3034023 h 3774348"/>
                        <a:gd name="connsiteX60" fmla="*/ 4658804 w 8243575"/>
                        <a:gd name="connsiteY60" fmla="*/ 3100507 h 3774348"/>
                        <a:gd name="connsiteX61" fmla="*/ 4514276 w 8243575"/>
                        <a:gd name="connsiteY61" fmla="*/ 3203627 h 3774348"/>
                        <a:gd name="connsiteX62" fmla="*/ 4395933 w 8243575"/>
                        <a:gd name="connsiteY62" fmla="*/ 3275336 h 3774348"/>
                        <a:gd name="connsiteX63" fmla="*/ 3827918 w 8243575"/>
                        <a:gd name="connsiteY63" fmla="*/ 3547509 h 3774348"/>
                        <a:gd name="connsiteX64" fmla="*/ 3808107 w 8243575"/>
                        <a:gd name="connsiteY64" fmla="*/ 3551283 h 3774348"/>
                        <a:gd name="connsiteX65" fmla="*/ 3738079 w 8243575"/>
                        <a:gd name="connsiteY65" fmla="*/ 3577130 h 3774348"/>
                        <a:gd name="connsiteX66" fmla="*/ 3234504 w 8243575"/>
                        <a:gd name="connsiteY66" fmla="*/ 3640653 h 3774348"/>
                        <a:gd name="connsiteX67" fmla="*/ 2578307 w 8243575"/>
                        <a:gd name="connsiteY67" fmla="*/ 3508194 h 3774348"/>
                        <a:gd name="connsiteX68" fmla="*/ 2563230 w 8243575"/>
                        <a:gd name="connsiteY68" fmla="*/ 3493402 h 3774348"/>
                        <a:gd name="connsiteX69" fmla="*/ 2501567 w 8243575"/>
                        <a:gd name="connsiteY69" fmla="*/ 3484944 h 3774348"/>
                        <a:gd name="connsiteX70" fmla="*/ 2432982 w 8243575"/>
                        <a:gd name="connsiteY70" fmla="*/ 3465035 h 3774348"/>
                        <a:gd name="connsiteX71" fmla="*/ 2335598 w 8243575"/>
                        <a:gd name="connsiteY71" fmla="*/ 3447739 h 3774348"/>
                        <a:gd name="connsiteX72" fmla="*/ 2201039 w 8243575"/>
                        <a:gd name="connsiteY72" fmla="*/ 3436719 h 3774348"/>
                        <a:gd name="connsiteX73" fmla="*/ 2151822 w 8243575"/>
                        <a:gd name="connsiteY73" fmla="*/ 3438280 h 3774348"/>
                        <a:gd name="connsiteX74" fmla="*/ 2054438 w 8243575"/>
                        <a:gd name="connsiteY74" fmla="*/ 3420984 h 3774348"/>
                        <a:gd name="connsiteX75" fmla="*/ 2000507 w 8243575"/>
                        <a:gd name="connsiteY75" fmla="*/ 3434588 h 3774348"/>
                        <a:gd name="connsiteX76" fmla="*/ 1951290 w 8243575"/>
                        <a:gd name="connsiteY76" fmla="*/ 3436149 h 3774348"/>
                        <a:gd name="connsiteX77" fmla="*/ 1869611 w 8243575"/>
                        <a:gd name="connsiteY77" fmla="*/ 3431945 h 3774348"/>
                        <a:gd name="connsiteX78" fmla="*/ 1778504 w 8243575"/>
                        <a:gd name="connsiteY78" fmla="*/ 3451825 h 3774348"/>
                        <a:gd name="connsiteX79" fmla="*/ 1729287 w 8243575"/>
                        <a:gd name="connsiteY79" fmla="*/ 3453387 h 3774348"/>
                        <a:gd name="connsiteX80" fmla="*/ 1692111 w 8243575"/>
                        <a:gd name="connsiteY80" fmla="*/ 3459663 h 3774348"/>
                        <a:gd name="connsiteX81" fmla="*/ 1215615 w 8243575"/>
                        <a:gd name="connsiteY81" fmla="*/ 3648065 h 3774348"/>
                        <a:gd name="connsiteX82" fmla="*/ 1087332 w 8243575"/>
                        <a:gd name="connsiteY82" fmla="*/ 3674221 h 3774348"/>
                        <a:gd name="connsiteX83" fmla="*/ 1033401 w 8243575"/>
                        <a:gd name="connsiteY83" fmla="*/ 3687824 h 3774348"/>
                        <a:gd name="connsiteX84" fmla="*/ 996225 w 8243575"/>
                        <a:gd name="connsiteY84" fmla="*/ 3694100 h 3774348"/>
                        <a:gd name="connsiteX85" fmla="*/ 913496 w 8243575"/>
                        <a:gd name="connsiteY85" fmla="*/ 3710316 h 3774348"/>
                        <a:gd name="connsiteX86" fmla="*/ 794642 w 8243575"/>
                        <a:gd name="connsiteY86" fmla="*/ 3712388 h 3774348"/>
                        <a:gd name="connsiteX87" fmla="*/ 671073 w 8243575"/>
                        <a:gd name="connsiteY87" fmla="*/ 3726502 h 3774348"/>
                        <a:gd name="connsiteX88" fmla="*/ 656261 w 8243575"/>
                        <a:gd name="connsiteY88" fmla="*/ 3724593 h 3774348"/>
                        <a:gd name="connsiteX89" fmla="*/ 435001 w 8243575"/>
                        <a:gd name="connsiteY89" fmla="*/ 3762648 h 3774348"/>
                        <a:gd name="connsiteX90" fmla="*/ 7779 w 8243575"/>
                        <a:gd name="connsiteY90" fmla="*/ 3686835 h 3774348"/>
                        <a:gd name="connsiteX91" fmla="*/ 453194 w 8243575"/>
                        <a:gd name="connsiteY91" fmla="*/ 3159919 h 3774348"/>
                        <a:gd name="connsiteX92" fmla="*/ 542824 w 8243575"/>
                        <a:gd name="connsiteY92" fmla="*/ 3101370 h 3774348"/>
                        <a:gd name="connsiteX93" fmla="*/ 568467 w 8243575"/>
                        <a:gd name="connsiteY93" fmla="*/ 3071725 h 3774348"/>
                        <a:gd name="connsiteX94" fmla="*/ 653366 w 8243575"/>
                        <a:gd name="connsiteY94" fmla="*/ 3028643 h 3774348"/>
                        <a:gd name="connsiteX95" fmla="*/ 656926 w 8243575"/>
                        <a:gd name="connsiteY95" fmla="*/ 3026836 h 3774348"/>
                        <a:gd name="connsiteX96" fmla="*/ 718814 w 8243575"/>
                        <a:gd name="connsiteY96" fmla="*/ 2986410 h 3774348"/>
                        <a:gd name="connsiteX97" fmla="*/ 1385499 w 8243575"/>
                        <a:gd name="connsiteY97" fmla="*/ 2624203 h 3774348"/>
                        <a:gd name="connsiteX98" fmla="*/ 1669211 w 8243575"/>
                        <a:gd name="connsiteY98" fmla="*/ 2493144 h 3774348"/>
                        <a:gd name="connsiteX99" fmla="*/ 1681341 w 8243575"/>
                        <a:gd name="connsiteY99" fmla="*/ 2486898 h 3774348"/>
                        <a:gd name="connsiteX100" fmla="*/ 1794926 w 8243575"/>
                        <a:gd name="connsiteY100" fmla="*/ 2416702 h 3774348"/>
                        <a:gd name="connsiteX101" fmla="*/ 1921647 w 8243575"/>
                        <a:gd name="connsiteY101" fmla="*/ 2341330 h 3774348"/>
                        <a:gd name="connsiteX102" fmla="*/ 2027949 w 8243575"/>
                        <a:gd name="connsiteY102" fmla="*/ 2264906 h 3774348"/>
                        <a:gd name="connsiteX103" fmla="*/ 2114037 w 8243575"/>
                        <a:gd name="connsiteY103" fmla="*/ 2220220 h 3774348"/>
                        <a:gd name="connsiteX104" fmla="*/ 2228369 w 8243575"/>
                        <a:gd name="connsiteY104" fmla="*/ 2125804 h 3774348"/>
                        <a:gd name="connsiteX105" fmla="*/ 2239092 w 8243575"/>
                        <a:gd name="connsiteY105" fmla="*/ 2118403 h 3774348"/>
                        <a:gd name="connsiteX106" fmla="*/ 2256781 w 8243575"/>
                        <a:gd name="connsiteY106" fmla="*/ 2104168 h 3774348"/>
                        <a:gd name="connsiteX107" fmla="*/ 2287157 w 8243575"/>
                        <a:gd name="connsiteY107" fmla="*/ 2081699 h 3774348"/>
                        <a:gd name="connsiteX108" fmla="*/ 2321720 w 8243575"/>
                        <a:gd name="connsiteY108" fmla="*/ 2046626 h 3774348"/>
                        <a:gd name="connsiteX109" fmla="*/ 2368324 w 8243575"/>
                        <a:gd name="connsiteY109" fmla="*/ 2016266 h 3774348"/>
                        <a:gd name="connsiteX110" fmla="*/ 2419643 w 8243575"/>
                        <a:gd name="connsiteY110" fmla="*/ 1973866 h 3774348"/>
                        <a:gd name="connsiteX111" fmla="*/ 2567648 w 8243575"/>
                        <a:gd name="connsiteY111" fmla="*/ 1907918 h 3774348"/>
                        <a:gd name="connsiteX112" fmla="*/ 2581065 w 8243575"/>
                        <a:gd name="connsiteY112" fmla="*/ 1899887 h 3774348"/>
                        <a:gd name="connsiteX113" fmla="*/ 3035544 w 8243575"/>
                        <a:gd name="connsiteY113" fmla="*/ 1674864 h 3774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</a:cxnLst>
                      <a:rect l="l" t="t" r="r" b="b"/>
                      <a:pathLst>
                        <a:path w="8243575" h="3774348">
                          <a:moveTo>
                            <a:pt x="5201444" y="2245894"/>
                          </a:moveTo>
                          <a:cubicBezTo>
                            <a:pt x="5202335" y="2244923"/>
                            <a:pt x="5198721" y="2249286"/>
                            <a:pt x="5192873" y="2256164"/>
                          </a:cubicBezTo>
                          <a:lnTo>
                            <a:pt x="5185160" y="2265066"/>
                          </a:lnTo>
                          <a:close/>
                          <a:moveTo>
                            <a:pt x="3035544" y="1674864"/>
                          </a:moveTo>
                          <a:cubicBezTo>
                            <a:pt x="3117860" y="1638869"/>
                            <a:pt x="3199088" y="1605690"/>
                            <a:pt x="3278345" y="1575488"/>
                          </a:cubicBezTo>
                          <a:lnTo>
                            <a:pt x="3448370" y="1515487"/>
                          </a:lnTo>
                          <a:lnTo>
                            <a:pt x="3622414" y="1437937"/>
                          </a:lnTo>
                          <a:cubicBezTo>
                            <a:pt x="3711322" y="1413300"/>
                            <a:pt x="3664144" y="1427072"/>
                            <a:pt x="3763790" y="1396077"/>
                          </a:cubicBezTo>
                          <a:cubicBezTo>
                            <a:pt x="3817456" y="1379384"/>
                            <a:pt x="3873549" y="1371150"/>
                            <a:pt x="3929248" y="1363645"/>
                          </a:cubicBezTo>
                          <a:cubicBezTo>
                            <a:pt x="3961782" y="1359262"/>
                            <a:pt x="3994942" y="1362913"/>
                            <a:pt x="4027682" y="1360522"/>
                          </a:cubicBezTo>
                          <a:cubicBezTo>
                            <a:pt x="4049813" y="1358904"/>
                            <a:pt x="4071665" y="1354596"/>
                            <a:pt x="4093656" y="1351633"/>
                          </a:cubicBezTo>
                          <a:cubicBezTo>
                            <a:pt x="4141418" y="1345198"/>
                            <a:pt x="4189707" y="1343539"/>
                            <a:pt x="4237644" y="1338570"/>
                          </a:cubicBezTo>
                          <a:cubicBezTo>
                            <a:pt x="4339287" y="1328033"/>
                            <a:pt x="4440549" y="1313701"/>
                            <a:pt x="4542376" y="1305117"/>
                          </a:cubicBezTo>
                          <a:cubicBezTo>
                            <a:pt x="4591444" y="1300980"/>
                            <a:pt x="4641412" y="1308261"/>
                            <a:pt x="4690027" y="1300432"/>
                          </a:cubicBezTo>
                          <a:cubicBezTo>
                            <a:pt x="4757018" y="1289643"/>
                            <a:pt x="4916416" y="1227204"/>
                            <a:pt x="4977492" y="1204669"/>
                          </a:cubicBezTo>
                          <a:lnTo>
                            <a:pt x="7565249" y="93053"/>
                          </a:lnTo>
                          <a:cubicBezTo>
                            <a:pt x="7616355" y="71100"/>
                            <a:pt x="7673018" y="65467"/>
                            <a:pt x="7727044" y="52244"/>
                          </a:cubicBezTo>
                          <a:lnTo>
                            <a:pt x="7770964" y="42661"/>
                          </a:lnTo>
                          <a:lnTo>
                            <a:pt x="7775655" y="41227"/>
                          </a:lnTo>
                          <a:cubicBezTo>
                            <a:pt x="8009746" y="-21333"/>
                            <a:pt x="8190183" y="-14408"/>
                            <a:pt x="8233740" y="73765"/>
                          </a:cubicBezTo>
                          <a:cubicBezTo>
                            <a:pt x="8266927" y="140946"/>
                            <a:pt x="8214373" y="242569"/>
                            <a:pt x="8102576" y="352566"/>
                          </a:cubicBezTo>
                          <a:lnTo>
                            <a:pt x="8081516" y="371202"/>
                          </a:lnTo>
                          <a:lnTo>
                            <a:pt x="8074118" y="389496"/>
                          </a:lnTo>
                          <a:lnTo>
                            <a:pt x="8043264" y="405051"/>
                          </a:lnTo>
                          <a:lnTo>
                            <a:pt x="8008034" y="436226"/>
                          </a:lnTo>
                          <a:cubicBezTo>
                            <a:pt x="7938153" y="492502"/>
                            <a:pt x="7855117" y="549242"/>
                            <a:pt x="7762240" y="603187"/>
                          </a:cubicBezTo>
                          <a:lnTo>
                            <a:pt x="7719188" y="626264"/>
                          </a:lnTo>
                          <a:lnTo>
                            <a:pt x="7714179" y="629136"/>
                          </a:lnTo>
                          <a:lnTo>
                            <a:pt x="7714059" y="629013"/>
                          </a:lnTo>
                          <a:lnTo>
                            <a:pt x="7663470" y="656131"/>
                          </a:lnTo>
                          <a:lnTo>
                            <a:pt x="7616450" y="689425"/>
                          </a:lnTo>
                          <a:cubicBezTo>
                            <a:pt x="7598387" y="702313"/>
                            <a:pt x="7582699" y="718270"/>
                            <a:pt x="7565131" y="731826"/>
                          </a:cubicBezTo>
                          <a:cubicBezTo>
                            <a:pt x="7532937" y="756669"/>
                            <a:pt x="7500877" y="781781"/>
                            <a:pt x="7467208" y="804586"/>
                          </a:cubicBezTo>
                          <a:cubicBezTo>
                            <a:pt x="7431518" y="828759"/>
                            <a:pt x="7394398" y="850779"/>
                            <a:pt x="7357243" y="872632"/>
                          </a:cubicBezTo>
                          <a:cubicBezTo>
                            <a:pt x="7328224" y="889699"/>
                            <a:pt x="7296780" y="902665"/>
                            <a:pt x="7268748" y="921309"/>
                          </a:cubicBezTo>
                          <a:cubicBezTo>
                            <a:pt x="7252696" y="931984"/>
                            <a:pt x="7241069" y="948270"/>
                            <a:pt x="7225807" y="960046"/>
                          </a:cubicBezTo>
                          <a:cubicBezTo>
                            <a:pt x="7188648" y="988719"/>
                            <a:pt x="7115935" y="1024589"/>
                            <a:pt x="7082330" y="1042746"/>
                          </a:cubicBezTo>
                          <a:cubicBezTo>
                            <a:pt x="7006482" y="1083726"/>
                            <a:pt x="6936983" y="1135599"/>
                            <a:pt x="6862399" y="1178837"/>
                          </a:cubicBezTo>
                          <a:cubicBezTo>
                            <a:pt x="6820126" y="1203344"/>
                            <a:pt x="6775476" y="1223500"/>
                            <a:pt x="6732015" y="1245832"/>
                          </a:cubicBezTo>
                          <a:cubicBezTo>
                            <a:pt x="6621529" y="1297472"/>
                            <a:pt x="6510136" y="1347215"/>
                            <a:pt x="6400557" y="1400751"/>
                          </a:cubicBezTo>
                          <a:cubicBezTo>
                            <a:pt x="6315483" y="1442315"/>
                            <a:pt x="6232578" y="1488185"/>
                            <a:pt x="6148166" y="1531077"/>
                          </a:cubicBezTo>
                          <a:cubicBezTo>
                            <a:pt x="6044765" y="1583618"/>
                            <a:pt x="5940221" y="1633904"/>
                            <a:pt x="5837128" y="1687048"/>
                          </a:cubicBezTo>
                          <a:cubicBezTo>
                            <a:pt x="5812595" y="1699695"/>
                            <a:pt x="5789453" y="1714878"/>
                            <a:pt x="5765390" y="1728398"/>
                          </a:cubicBezTo>
                          <a:lnTo>
                            <a:pt x="5676895" y="1777075"/>
                          </a:lnTo>
                          <a:cubicBezTo>
                            <a:pt x="5627650" y="1804162"/>
                            <a:pt x="5585968" y="1843161"/>
                            <a:pt x="5540745" y="1876531"/>
                          </a:cubicBezTo>
                          <a:cubicBezTo>
                            <a:pt x="5530632" y="1883992"/>
                            <a:pt x="5520680" y="1891675"/>
                            <a:pt x="5510896" y="1899563"/>
                          </a:cubicBezTo>
                          <a:cubicBezTo>
                            <a:pt x="5493621" y="1913490"/>
                            <a:pt x="5477145" y="1928408"/>
                            <a:pt x="5459577" y="1941964"/>
                          </a:cubicBezTo>
                          <a:cubicBezTo>
                            <a:pt x="5417634" y="1974329"/>
                            <a:pt x="5421973" y="1961528"/>
                            <a:pt x="5386788" y="2003733"/>
                          </a:cubicBezTo>
                          <a:cubicBezTo>
                            <a:pt x="5375408" y="2017384"/>
                            <a:pt x="5366188" y="2032701"/>
                            <a:pt x="5355888" y="2047185"/>
                          </a:cubicBezTo>
                          <a:cubicBezTo>
                            <a:pt x="5328240" y="2086065"/>
                            <a:pt x="5296259" y="2121752"/>
                            <a:pt x="5264241" y="2157121"/>
                          </a:cubicBezTo>
                          <a:cubicBezTo>
                            <a:pt x="5251304" y="2171412"/>
                            <a:pt x="5232803" y="2180390"/>
                            <a:pt x="5221300" y="2195858"/>
                          </a:cubicBezTo>
                          <a:cubicBezTo>
                            <a:pt x="5107084" y="2349446"/>
                            <a:pt x="5138707" y="2317900"/>
                            <a:pt x="5170896" y="2281529"/>
                          </a:cubicBezTo>
                          <a:lnTo>
                            <a:pt x="5185160" y="2265066"/>
                          </a:lnTo>
                          <a:lnTo>
                            <a:pt x="5182988" y="2267623"/>
                          </a:lnTo>
                          <a:cubicBezTo>
                            <a:pt x="5170819" y="2282078"/>
                            <a:pt x="5151875" y="2304682"/>
                            <a:pt x="5123887" y="2338255"/>
                          </a:cubicBezTo>
                          <a:cubicBezTo>
                            <a:pt x="5108644" y="2356540"/>
                            <a:pt x="5102889" y="2380990"/>
                            <a:pt x="5091937" y="2402126"/>
                          </a:cubicBezTo>
                          <a:cubicBezTo>
                            <a:pt x="5065001" y="2454113"/>
                            <a:pt x="5039070" y="2506662"/>
                            <a:pt x="5010229" y="2557616"/>
                          </a:cubicBezTo>
                          <a:cubicBezTo>
                            <a:pt x="5001474" y="2573083"/>
                            <a:pt x="4986972" y="2585021"/>
                            <a:pt x="4979329" y="2601067"/>
                          </a:cubicBezTo>
                          <a:cubicBezTo>
                            <a:pt x="4960795" y="2639984"/>
                            <a:pt x="4947900" y="2681344"/>
                            <a:pt x="4932185" y="2721483"/>
                          </a:cubicBezTo>
                          <a:cubicBezTo>
                            <a:pt x="4892407" y="2823082"/>
                            <a:pt x="4797595" y="2944356"/>
                            <a:pt x="4719552" y="3034023"/>
                          </a:cubicBezTo>
                          <a:cubicBezTo>
                            <a:pt x="4699843" y="3056668"/>
                            <a:pt x="4680335" y="3079589"/>
                            <a:pt x="4658804" y="3100507"/>
                          </a:cubicBezTo>
                          <a:cubicBezTo>
                            <a:pt x="4617435" y="3140702"/>
                            <a:pt x="4561681" y="3173952"/>
                            <a:pt x="4514276" y="3203627"/>
                          </a:cubicBezTo>
                          <a:cubicBezTo>
                            <a:pt x="4475179" y="3228100"/>
                            <a:pt x="4437554" y="3255458"/>
                            <a:pt x="4395933" y="3275336"/>
                          </a:cubicBezTo>
                          <a:cubicBezTo>
                            <a:pt x="3940593" y="3492794"/>
                            <a:pt x="3938865" y="3522738"/>
                            <a:pt x="3827918" y="3547509"/>
                          </a:cubicBezTo>
                          <a:lnTo>
                            <a:pt x="3808107" y="3551283"/>
                          </a:lnTo>
                          <a:lnTo>
                            <a:pt x="3738079" y="3577130"/>
                          </a:lnTo>
                          <a:cubicBezTo>
                            <a:pt x="3609203" y="3616378"/>
                            <a:pt x="3431162" y="3640653"/>
                            <a:pt x="3234504" y="3640653"/>
                          </a:cubicBezTo>
                          <a:cubicBezTo>
                            <a:pt x="2939517" y="3640653"/>
                            <a:pt x="2686419" y="3586034"/>
                            <a:pt x="2578307" y="3508194"/>
                          </a:cubicBezTo>
                          <a:lnTo>
                            <a:pt x="2563230" y="3493402"/>
                          </a:lnTo>
                          <a:lnTo>
                            <a:pt x="2501567" y="3484944"/>
                          </a:lnTo>
                          <a:cubicBezTo>
                            <a:pt x="2478301" y="3479906"/>
                            <a:pt x="2456504" y="3468699"/>
                            <a:pt x="2432982" y="3465035"/>
                          </a:cubicBezTo>
                          <a:cubicBezTo>
                            <a:pt x="2313692" y="3446457"/>
                            <a:pt x="2454553" y="3494312"/>
                            <a:pt x="2335598" y="3447739"/>
                          </a:cubicBezTo>
                          <a:cubicBezTo>
                            <a:pt x="2155596" y="3449059"/>
                            <a:pt x="2372507" y="3451695"/>
                            <a:pt x="2201039" y="3436719"/>
                          </a:cubicBezTo>
                          <a:cubicBezTo>
                            <a:pt x="2184687" y="3435291"/>
                            <a:pt x="2168101" y="3440379"/>
                            <a:pt x="2151822" y="3438280"/>
                          </a:cubicBezTo>
                          <a:cubicBezTo>
                            <a:pt x="1956247" y="3413071"/>
                            <a:pt x="2202678" y="3428614"/>
                            <a:pt x="2054438" y="3420984"/>
                          </a:cubicBezTo>
                          <a:cubicBezTo>
                            <a:pt x="2036461" y="3425519"/>
                            <a:pt x="2018850" y="3431890"/>
                            <a:pt x="2000507" y="3434588"/>
                          </a:cubicBezTo>
                          <a:cubicBezTo>
                            <a:pt x="1984267" y="3436975"/>
                            <a:pt x="1967680" y="3435272"/>
                            <a:pt x="1951290" y="3436149"/>
                          </a:cubicBezTo>
                          <a:cubicBezTo>
                            <a:pt x="1895305" y="3439144"/>
                            <a:pt x="1949544" y="3442249"/>
                            <a:pt x="1869611" y="3431945"/>
                          </a:cubicBezTo>
                          <a:cubicBezTo>
                            <a:pt x="1869611" y="3431945"/>
                            <a:pt x="1809231" y="3447130"/>
                            <a:pt x="1778504" y="3451825"/>
                          </a:cubicBezTo>
                          <a:cubicBezTo>
                            <a:pt x="1762278" y="3454304"/>
                            <a:pt x="1745634" y="3451904"/>
                            <a:pt x="1729287" y="3453387"/>
                          </a:cubicBezTo>
                          <a:cubicBezTo>
                            <a:pt x="1716771" y="3454522"/>
                            <a:pt x="1704503" y="3457571"/>
                            <a:pt x="1692111" y="3459663"/>
                          </a:cubicBezTo>
                          <a:cubicBezTo>
                            <a:pt x="1544590" y="3520216"/>
                            <a:pt x="1375975" y="3598185"/>
                            <a:pt x="1215615" y="3648065"/>
                          </a:cubicBezTo>
                          <a:cubicBezTo>
                            <a:pt x="1157936" y="3666006"/>
                            <a:pt x="1152006" y="3661035"/>
                            <a:pt x="1087332" y="3674221"/>
                          </a:cubicBezTo>
                          <a:cubicBezTo>
                            <a:pt x="1069165" y="3677924"/>
                            <a:pt x="1051514" y="3683871"/>
                            <a:pt x="1033401" y="3687824"/>
                          </a:cubicBezTo>
                          <a:cubicBezTo>
                            <a:pt x="1021122" y="3690503"/>
                            <a:pt x="1008576" y="3691783"/>
                            <a:pt x="996225" y="3694100"/>
                          </a:cubicBezTo>
                          <a:lnTo>
                            <a:pt x="913496" y="3710316"/>
                          </a:lnTo>
                          <a:cubicBezTo>
                            <a:pt x="874612" y="3717937"/>
                            <a:pt x="834196" y="3710042"/>
                            <a:pt x="794642" y="3712388"/>
                          </a:cubicBezTo>
                          <a:cubicBezTo>
                            <a:pt x="753337" y="3714838"/>
                            <a:pt x="712739" y="3727102"/>
                            <a:pt x="671073" y="3726502"/>
                          </a:cubicBezTo>
                          <a:lnTo>
                            <a:pt x="656261" y="3724593"/>
                          </a:lnTo>
                          <a:lnTo>
                            <a:pt x="435001" y="3762648"/>
                          </a:lnTo>
                          <a:cubicBezTo>
                            <a:pt x="198622" y="3791043"/>
                            <a:pt x="43491" y="3768502"/>
                            <a:pt x="7779" y="3686835"/>
                          </a:cubicBezTo>
                          <a:cubicBezTo>
                            <a:pt x="-39836" y="3577946"/>
                            <a:pt x="133866" y="3384558"/>
                            <a:pt x="453194" y="3159919"/>
                          </a:cubicBezTo>
                          <a:lnTo>
                            <a:pt x="542824" y="3101370"/>
                          </a:lnTo>
                          <a:lnTo>
                            <a:pt x="568467" y="3071725"/>
                          </a:lnTo>
                          <a:cubicBezTo>
                            <a:pt x="592357" y="3053283"/>
                            <a:pt x="623597" y="3041643"/>
                            <a:pt x="653366" y="3028643"/>
                          </a:cubicBezTo>
                          <a:lnTo>
                            <a:pt x="656926" y="3026836"/>
                          </a:lnTo>
                          <a:lnTo>
                            <a:pt x="718814" y="2986410"/>
                          </a:lnTo>
                          <a:cubicBezTo>
                            <a:pt x="912520" y="2867941"/>
                            <a:pt x="1137902" y="2744987"/>
                            <a:pt x="1385499" y="2624203"/>
                          </a:cubicBezTo>
                          <a:lnTo>
                            <a:pt x="1669211" y="2493144"/>
                          </a:lnTo>
                          <a:lnTo>
                            <a:pt x="1681341" y="2486898"/>
                          </a:lnTo>
                          <a:cubicBezTo>
                            <a:pt x="1694459" y="2479317"/>
                            <a:pt x="1703984" y="2471454"/>
                            <a:pt x="1794926" y="2416702"/>
                          </a:cubicBezTo>
                          <a:cubicBezTo>
                            <a:pt x="1841612" y="2388595"/>
                            <a:pt x="1877337" y="2371131"/>
                            <a:pt x="1921647" y="2341330"/>
                          </a:cubicBezTo>
                          <a:cubicBezTo>
                            <a:pt x="1994214" y="2292523"/>
                            <a:pt x="1896402" y="2342274"/>
                            <a:pt x="2027949" y="2264906"/>
                          </a:cubicBezTo>
                          <a:lnTo>
                            <a:pt x="2114037" y="2220220"/>
                          </a:lnTo>
                          <a:lnTo>
                            <a:pt x="2228369" y="2125804"/>
                          </a:lnTo>
                          <a:lnTo>
                            <a:pt x="2239092" y="2118403"/>
                          </a:lnTo>
                          <a:lnTo>
                            <a:pt x="2256781" y="2104168"/>
                          </a:lnTo>
                          <a:cubicBezTo>
                            <a:pt x="2267119" y="2096939"/>
                            <a:pt x="2277633" y="2089898"/>
                            <a:pt x="2287157" y="2081699"/>
                          </a:cubicBezTo>
                          <a:cubicBezTo>
                            <a:pt x="2299596" y="2070991"/>
                            <a:pt x="2310199" y="2058317"/>
                            <a:pt x="2321720" y="2046626"/>
                          </a:cubicBezTo>
                          <a:cubicBezTo>
                            <a:pt x="2337254" y="2036506"/>
                            <a:pt x="2353353" y="2027203"/>
                            <a:pt x="2368324" y="2016266"/>
                          </a:cubicBezTo>
                          <a:cubicBezTo>
                            <a:pt x="2385193" y="2003944"/>
                            <a:pt x="2400330" y="1982624"/>
                            <a:pt x="2419643" y="1973866"/>
                          </a:cubicBezTo>
                          <a:lnTo>
                            <a:pt x="2567648" y="1907918"/>
                          </a:lnTo>
                          <a:lnTo>
                            <a:pt x="2581065" y="1899887"/>
                          </a:lnTo>
                          <a:cubicBezTo>
                            <a:pt x="2717506" y="1823297"/>
                            <a:pt x="2870910" y="1746855"/>
                            <a:pt x="3035544" y="167486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67000">
                          <a:srgbClr val="FBAD45"/>
                        </a:gs>
                        <a:gs pos="0">
                          <a:srgbClr val="FFEFC1"/>
                        </a:gs>
                        <a:gs pos="43000">
                          <a:srgbClr val="FFEFC1"/>
                        </a:gs>
                        <a:gs pos="95000">
                          <a:srgbClr val="EF8A03"/>
                        </a:gs>
                      </a:gsLst>
                      <a:lin ang="4200000" scaled="0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9" name="Connettore diritto 28">
                      <a:extLst>
                        <a:ext uri="{FF2B5EF4-FFF2-40B4-BE49-F238E27FC236}">
                          <a16:creationId xmlns:a16="http://schemas.microsoft.com/office/drawing/2014/main" id="{14E44BB2-B61D-34E2-2BF5-563B6BF58A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6332" y="5331749"/>
                      <a:ext cx="10281584" cy="4987"/>
                    </a:xfrm>
                    <a:prstGeom prst="line">
                      <a:avLst/>
                    </a:prstGeom>
                    <a:ln w="19050">
                      <a:solidFill>
                        <a:srgbClr val="0A13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ttore 2 29">
                      <a:extLst>
                        <a:ext uri="{FF2B5EF4-FFF2-40B4-BE49-F238E27FC236}">
                          <a16:creationId xmlns:a16="http://schemas.microsoft.com/office/drawing/2014/main" id="{F26DC665-6C5D-FA42-BB68-EC12C4CBAE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85143" y="6179725"/>
                      <a:ext cx="909172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274A89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1" name="Immagine 30">
                      <a:extLst>
                        <a:ext uri="{FF2B5EF4-FFF2-40B4-BE49-F238E27FC236}">
                          <a16:creationId xmlns:a16="http://schemas.microsoft.com/office/drawing/2014/main" id="{B25CEF6D-328F-12AF-E3E1-ACD76C0B6B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5556" b="90741" l="7595" r="88608">
                                  <a14:foregroundMark x1="7595" y1="4630" x2="73418" y2="5556"/>
                                  <a14:foregroundMark x1="73418" y1="5556" x2="87342" y2="5556"/>
                                  <a14:foregroundMark x1="10127" y1="92593" x2="75949" y2="90741"/>
                                  <a14:foregroundMark x1="75949" y1="90741" x2="89873" y2="90741"/>
                                  <a14:foregroundMark x1="8861" y1="63889" x2="8861" y2="63889"/>
                                  <a14:foregroundMark x1="7595" y1="34259" x2="7595" y2="34259"/>
                                  <a14:backgroundMark x1="5063" y1="8333" x2="5063" y2="8333"/>
                                  <a14:backgroundMark x1="6329" y1="9259" x2="6329" y2="9259"/>
                                  <a14:backgroundMark x1="92405" y1="88889" x2="92405" y2="88889"/>
                                  <a14:backgroundMark x1="6329" y1="9259" x2="6329" y2="9259"/>
                                  <a14:backgroundMark x1="7595" y1="8333" x2="7595" y2="8333"/>
                                </a14:backgroundRemoval>
                              </a14:imgEffect>
                              <a14:imgEffect>
                                <a14:saturation sat="33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992" y="-674576"/>
                      <a:ext cx="816334" cy="1116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9" name="CasellaDiTesto 68">
                      <a:extLst>
                        <a:ext uri="{FF2B5EF4-FFF2-40B4-BE49-F238E27FC236}">
                          <a16:creationId xmlns:a16="http://schemas.microsoft.com/office/drawing/2014/main" id="{AD73CB05-4BA3-62AA-ECDC-4B59F9C92D7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836596" y="5344066"/>
                      <a:ext cx="3127452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b="1" dirty="0" err="1">
                          <a:solidFill>
                            <a:srgbClr val="274A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Groundwater</a:t>
                      </a:r>
                      <a:endParaRPr lang="en-US" sz="1600" b="1" dirty="0">
                        <a:solidFill>
                          <a:srgbClr val="274A8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CasellaDiTesto 69">
                      <a:extLst>
                        <a:ext uri="{FF2B5EF4-FFF2-40B4-BE49-F238E27FC236}">
                          <a16:creationId xmlns:a16="http://schemas.microsoft.com/office/drawing/2014/main" id="{4C6F16A8-64AE-28B4-FA92-0107767AA44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795475" y="4839503"/>
                      <a:ext cx="3442062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b="1" dirty="0" err="1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  <a:r>
                        <a:rPr lang="it-IT" sz="1600" b="1" dirty="0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rgbClr val="321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en-US" sz="1600" b="1" dirty="0">
                        <a:solidFill>
                          <a:srgbClr val="321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Triangolo isoscele 70">
                      <a:extLst>
                        <a:ext uri="{FF2B5EF4-FFF2-40B4-BE49-F238E27FC236}">
                          <a16:creationId xmlns:a16="http://schemas.microsoft.com/office/drawing/2014/main" id="{7F694D0A-2797-7E72-0F25-05801F97865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371480" y="5051140"/>
                      <a:ext cx="324000" cy="269261"/>
                    </a:xfrm>
                    <a:prstGeom prst="triangle">
                      <a:avLst/>
                    </a:prstGeom>
                    <a:solidFill>
                      <a:srgbClr val="4AABF4"/>
                    </a:solidFill>
                    <a:ln w="6350">
                      <a:solidFill>
                        <a:srgbClr val="274A89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72" name="Connettore diritto 71">
                      <a:extLst>
                        <a:ext uri="{FF2B5EF4-FFF2-40B4-BE49-F238E27FC236}">
                          <a16:creationId xmlns:a16="http://schemas.microsoft.com/office/drawing/2014/main" id="{663EBEC4-CE39-3268-A987-E9E855020E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71480" y="5443506"/>
                      <a:ext cx="324001" cy="0"/>
                    </a:xfrm>
                    <a:prstGeom prst="line">
                      <a:avLst/>
                    </a:prstGeom>
                    <a:ln>
                      <a:solidFill>
                        <a:srgbClr val="274A8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Connettore diritto 72">
                      <a:extLst>
                        <a:ext uri="{FF2B5EF4-FFF2-40B4-BE49-F238E27FC236}">
                          <a16:creationId xmlns:a16="http://schemas.microsoft.com/office/drawing/2014/main" id="{1BFE9531-1C1F-12BA-A6B4-A2F4FDFAF4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47680" y="5532406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rgbClr val="274A8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CasellaDiTesto 73">
                      <a:extLst>
                        <a:ext uri="{FF2B5EF4-FFF2-40B4-BE49-F238E27FC236}">
                          <a16:creationId xmlns:a16="http://schemas.microsoft.com/office/drawing/2014/main" id="{FFA99900-C5F3-BD5E-F2E6-4E4F3F2C77D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111538" y="457900"/>
                      <a:ext cx="3099431" cy="524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it-IT" sz="1600" b="1" dirty="0" err="1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it-IT" sz="1600" b="1" dirty="0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rgbClr val="63312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Spill</a:t>
                      </a:r>
                      <a:endParaRPr lang="en-US" sz="1600" b="1" dirty="0">
                        <a:solidFill>
                          <a:srgbClr val="63312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0" name="Connettore diritto 19">
                    <a:extLst>
                      <a:ext uri="{FF2B5EF4-FFF2-40B4-BE49-F238E27FC236}">
                        <a16:creationId xmlns:a16="http://schemas.microsoft.com/office/drawing/2014/main" id="{3D85F04A-ACBD-D2DD-C75E-6DE347883B14}"/>
                      </a:ext>
                    </a:extLst>
                  </p:cNvPr>
                  <p:cNvCxnSpPr>
                    <a:stCxn id="21" idx="9"/>
                    <a:endCxn id="21" idx="2"/>
                  </p:cNvCxnSpPr>
                  <p:nvPr/>
                </p:nvCxnSpPr>
                <p:spPr>
                  <a:xfrm>
                    <a:off x="391836" y="1864440"/>
                    <a:ext cx="6698956" cy="0"/>
                  </a:xfrm>
                  <a:prstGeom prst="line">
                    <a:avLst/>
                  </a:prstGeom>
                  <a:ln>
                    <a:solidFill>
                      <a:srgbClr val="63312D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" name="Picture 2" descr="Sito Di Occupazione Operaia,blu Elettrico,piatto,lavoratore PNG ...">
                  <a:extLst>
                    <a:ext uri="{FF2B5EF4-FFF2-40B4-BE49-F238E27FC236}">
                      <a16:creationId xmlns:a16="http://schemas.microsoft.com/office/drawing/2014/main" id="{5678E307-E808-BF30-1CE6-D92A07B8ED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38667" y1="42667" x2="42667" y2="43556"/>
                              <a14:foregroundMark x1="70222" y1="52889" x2="70222" y2="54222"/>
                              <a14:foregroundMark x1="72000" y1="54667" x2="72000" y2="54667"/>
                              <a14:foregroundMark x1="72000" y1="54222" x2="72000" y2="54222"/>
                              <a14:foregroundMark x1="39111" y1="41778" x2="40889" y2="42222"/>
                              <a14:backgroundMark x1="26222" y1="75111" x2="26222" y2="78667"/>
                              <a14:backgroundMark x1="38667" y1="77778" x2="39111" y2="73778"/>
                              <a14:backgroundMark x1="48000" y1="51111" x2="52444" y2="56444"/>
                              <a14:backgroundMark x1="57778" y1="68889" x2="56444" y2="65333"/>
                              <a14:backgroundMark x1="69333" y1="80444" x2="68889" y2="77778"/>
                              <a14:backgroundMark x1="47556" y1="80000" x2="47556" y2="80000"/>
                              <a14:backgroundMark x1="74222" y1="81333" x2="74222" y2="81333"/>
                              <a14:backgroundMark x1="73333" y1="40000" x2="73333" y2="40000"/>
                              <a14:backgroundMark x1="29778" y1="39556" x2="29778" y2="39556"/>
                              <a14:backgroundMark x1="42667" y1="40889" x2="42667" y2="40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9532" y="549723"/>
                  <a:ext cx="1879510" cy="18795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Elemento grafico 9" descr="Freccia: curva oraria con riempimento a tinta unita">
                <a:extLst>
                  <a:ext uri="{FF2B5EF4-FFF2-40B4-BE49-F238E27FC236}">
                    <a16:creationId xmlns:a16="http://schemas.microsoft.com/office/drawing/2014/main" id="{21DA7266-3C55-F6E6-7AD3-2277E151C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360307" y="4233143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11" name="Elemento grafico 10" descr="Freccia: curva oraria con riempimento a tinta unita">
                <a:extLst>
                  <a:ext uri="{FF2B5EF4-FFF2-40B4-BE49-F238E27FC236}">
                    <a16:creationId xmlns:a16="http://schemas.microsoft.com/office/drawing/2014/main" id="{38AEA570-B501-5DFF-053A-CE216B706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2974110" y="3371660"/>
                <a:ext cx="486173" cy="521860"/>
              </a:xfrm>
              <a:prstGeom prst="rect">
                <a:avLst/>
              </a:prstGeom>
            </p:spPr>
          </p:pic>
          <p:pic>
            <p:nvPicPr>
              <p:cNvPr id="12" name="Elemento grafico 11" descr="Freccia: curva oraria con riempimento a tinta unita">
                <a:extLst>
                  <a:ext uri="{FF2B5EF4-FFF2-40B4-BE49-F238E27FC236}">
                    <a16:creationId xmlns:a16="http://schemas.microsoft.com/office/drawing/2014/main" id="{4B6712ED-36C0-9A13-3F4C-D57EE7113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4812807" y="2280942"/>
                <a:ext cx="521859" cy="521860"/>
              </a:xfrm>
              <a:prstGeom prst="rect">
                <a:avLst/>
              </a:prstGeom>
            </p:spPr>
          </p:pic>
          <p:pic>
            <p:nvPicPr>
              <p:cNvPr id="13" name="Elemento grafico 12" descr="Freccia: curva oraria con riempimento a tinta unita">
                <a:extLst>
                  <a:ext uri="{FF2B5EF4-FFF2-40B4-BE49-F238E27FC236}">
                    <a16:creationId xmlns:a16="http://schemas.microsoft.com/office/drawing/2014/main" id="{46CB8A59-56B4-0F3F-47B9-8161D1745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3964122" y="2808982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14" name="Elemento grafico 13" descr="Freccia: curva oraria con riempimento a tinta unita">
                <a:extLst>
                  <a:ext uri="{FF2B5EF4-FFF2-40B4-BE49-F238E27FC236}">
                    <a16:creationId xmlns:a16="http://schemas.microsoft.com/office/drawing/2014/main" id="{B500E7B1-C17B-C33E-4FD0-8D654947A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4551877" y="3845208"/>
                <a:ext cx="521860" cy="521860"/>
              </a:xfrm>
              <a:prstGeom prst="rect">
                <a:avLst/>
              </a:prstGeom>
            </p:spPr>
          </p:pic>
          <p:pic>
            <p:nvPicPr>
              <p:cNvPr id="15" name="Elemento grafico 14" descr="Freccia: curva oraria con riempimento a tinta unita">
                <a:extLst>
                  <a:ext uri="{FF2B5EF4-FFF2-40B4-BE49-F238E27FC236}">
                    <a16:creationId xmlns:a16="http://schemas.microsoft.com/office/drawing/2014/main" id="{E554205E-BCB0-87E9-F870-DA1DB5221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5299260" y="4680810"/>
                <a:ext cx="521860" cy="521860"/>
              </a:xfrm>
              <a:prstGeom prst="rect">
                <a:avLst/>
              </a:prstGeom>
            </p:spPr>
          </p:pic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BFB33AB-489E-FCB8-8B66-967195A8AB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6274" y="3136612"/>
                <a:ext cx="18458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VOCs</a:t>
                </a:r>
                <a:r>
                  <a:rPr lang="it-IT" sz="1600" b="1" dirty="0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Diffusion</a:t>
                </a:r>
                <a:r>
                  <a:rPr lang="it-IT" sz="1600" b="1" dirty="0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it-IT" sz="1600" b="1" dirty="0" err="1">
                    <a:solidFill>
                      <a:srgbClr val="FEEA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Attenuation</a:t>
                </a:r>
                <a:endParaRPr lang="en-US" sz="1600" b="1" dirty="0">
                  <a:solidFill>
                    <a:srgbClr val="FEEAC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2B5C449F-BE06-9AE0-0858-9F574B37DFAC}"/>
                    </a:ext>
                  </a:extLst>
                </p:cNvPr>
                <p:cNvSpPr txBox="1"/>
                <p:nvPr/>
              </p:nvSpPr>
              <p:spPr>
                <a:xfrm>
                  <a:off x="504353" y="3879467"/>
                  <a:ext cx="3141245" cy="345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𝒏𝑪</m:t>
                        </m:r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b>
                          <m:sSubPr>
                            <m:ctrlP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it-IT" sz="1200" b="1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2B5C449F-BE06-9AE0-0858-9F574B37D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53" y="3879467"/>
                  <a:ext cx="3141245" cy="345672"/>
                </a:xfrm>
                <a:prstGeom prst="rect">
                  <a:avLst/>
                </a:prstGeom>
                <a:blipFill>
                  <a:blip r:embed="rId11"/>
                  <a:stretch>
                    <a:fillRect l="-777" t="-1754" r="-777" b="-1403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Elemento grafico 5" descr="Freccia: curva oraria con riempimento a tinta unita">
              <a:extLst>
                <a:ext uri="{FF2B5EF4-FFF2-40B4-BE49-F238E27FC236}">
                  <a16:creationId xmlns:a16="http://schemas.microsoft.com/office/drawing/2014/main" id="{98521A92-E0B0-63E5-3EEF-4F82666BAD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3196" y="3224549"/>
              <a:ext cx="521860" cy="521860"/>
            </a:xfrm>
            <a:prstGeom prst="rect">
              <a:avLst/>
            </a:prstGeom>
          </p:spPr>
        </p:pic>
        <p:pic>
          <p:nvPicPr>
            <p:cNvPr id="7" name="Elemento grafico 6" descr="Freccia: curva oraria con riempimento a tinta unita">
              <a:extLst>
                <a:ext uri="{FF2B5EF4-FFF2-40B4-BE49-F238E27FC236}">
                  <a16:creationId xmlns:a16="http://schemas.microsoft.com/office/drawing/2014/main" id="{941FA685-2EF2-9B06-2E5F-E757235528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906999" y="2363066"/>
              <a:ext cx="486173" cy="52186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3545467-7AAD-0F10-9D8B-D4320B2DE663}"/>
                </a:ext>
              </a:extLst>
            </p:cNvPr>
            <p:cNvSpPr txBox="1">
              <a:spLocks/>
            </p:cNvSpPr>
            <p:nvPr/>
          </p:nvSpPr>
          <p:spPr>
            <a:xfrm>
              <a:off x="700129" y="2913623"/>
              <a:ext cx="1845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it-IT" sz="1600" b="1" baseline="-25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6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production</a:t>
              </a:r>
              <a:endPara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78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E5DF680-E718-D491-17BE-8CA00AD5B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8969"/>
              </p:ext>
            </p:extLst>
          </p:nvPr>
        </p:nvGraphicFramePr>
        <p:xfrm>
          <a:off x="488041" y="1349828"/>
          <a:ext cx="5607959" cy="4477116"/>
        </p:xfrm>
        <a:graphic>
          <a:graphicData uri="http://schemas.openxmlformats.org/drawingml/2006/table">
            <a:tbl>
              <a:tblPr firstRow="1" firstCol="1" bandRow="1"/>
              <a:tblGrid>
                <a:gridCol w="2563959">
                  <a:extLst>
                    <a:ext uri="{9D8B030D-6E8A-4147-A177-3AD203B41FA5}">
                      <a16:colId xmlns:a16="http://schemas.microsoft.com/office/drawing/2014/main" val="2679731026"/>
                    </a:ext>
                  </a:extLst>
                </a:gridCol>
                <a:gridCol w="566404">
                  <a:extLst>
                    <a:ext uri="{9D8B030D-6E8A-4147-A177-3AD203B41FA5}">
                      <a16:colId xmlns:a16="http://schemas.microsoft.com/office/drawing/2014/main" val="1358398715"/>
                    </a:ext>
                  </a:extLst>
                </a:gridCol>
                <a:gridCol w="1571350">
                  <a:extLst>
                    <a:ext uri="{9D8B030D-6E8A-4147-A177-3AD203B41FA5}">
                      <a16:colId xmlns:a16="http://schemas.microsoft.com/office/drawing/2014/main" val="463707526"/>
                    </a:ext>
                  </a:extLst>
                </a:gridCol>
                <a:gridCol w="906246">
                  <a:extLst>
                    <a:ext uri="{9D8B030D-6E8A-4147-A177-3AD203B41FA5}">
                      <a16:colId xmlns:a16="http://schemas.microsoft.com/office/drawing/2014/main" val="2127700168"/>
                    </a:ext>
                  </a:extLst>
                </a:gridCol>
              </a:tblGrid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Quantity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Unitary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Price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47474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Microcontroller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Arduino Uno R4 </a:t>
                      </a: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wifi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05183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Analogue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Digital Converter (ADC)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ADS1115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79476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Temperature, </a:t>
                      </a: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Humidity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Pressure Sensor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BME280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08418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 Sensor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PID-AH5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9777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 Sensor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PID-A15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450 €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07609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10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it-IT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Sensor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SCD41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22268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LoRaWan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Transmission Module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Nucleo WL55JC1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27645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Lead-Acid </a:t>
                      </a: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Battery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Pro-elec 12V, 16.5Ah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89766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Bridge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DRI0042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7846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 Air Pump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BTX-MVP-B1M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25984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 Module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DFR0229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273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 Card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 SD kingstone, 32GB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3367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Electronic Hardware Housing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ABB (310x240x110 mm)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015720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Sensor Housing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3D Printed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83355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Stainless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Steel Chamber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Self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Designed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3707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MPPT </a:t>
                      </a: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Regulator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MPPT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210201"/>
                  </a:ext>
                </a:extLst>
              </a:tr>
              <a:tr h="234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Photovoltaic</a:t>
                      </a: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Panel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Enjoy Solar 100W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565021"/>
                  </a:ext>
                </a:extLst>
              </a:tr>
              <a:tr h="257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2400 €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11600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94247B70-1F44-E4FD-813C-681A9CAEF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1" y="771504"/>
            <a:ext cx="4608576" cy="547387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D20BE01A-D8EB-1365-C812-5B353C5F6091}"/>
              </a:ext>
            </a:extLst>
          </p:cNvPr>
          <p:cNvGrpSpPr/>
          <p:nvPr/>
        </p:nvGrpSpPr>
        <p:grpSpPr>
          <a:xfrm>
            <a:off x="0" y="0"/>
            <a:ext cx="12192000" cy="6888152"/>
            <a:chOff x="0" y="0"/>
            <a:chExt cx="12192000" cy="688815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A318B90-3E89-AAC2-60A1-094AE57D22E6}"/>
                </a:ext>
              </a:extLst>
            </p:cNvPr>
            <p:cNvSpPr txBox="1"/>
            <p:nvPr/>
          </p:nvSpPr>
          <p:spPr>
            <a:xfrm>
              <a:off x="268224" y="158993"/>
              <a:ext cx="987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0" dirty="0">
                  <a:solidFill>
                    <a:srgbClr val="2660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Flux Chamber Description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AA71FC13-A6DD-498B-2A67-06A1379175D6}"/>
                </a:ext>
              </a:extLst>
            </p:cNvPr>
            <p:cNvGrpSpPr/>
            <p:nvPr/>
          </p:nvGrpSpPr>
          <p:grpSpPr>
            <a:xfrm>
              <a:off x="0" y="701151"/>
              <a:ext cx="12192000" cy="5614585"/>
              <a:chOff x="0" y="701151"/>
              <a:chExt cx="12192000" cy="5614585"/>
            </a:xfrm>
          </p:grpSpPr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00931052-33A9-944A-43E8-565115E71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15736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C79E5FA2-BD83-7C39-534F-E47DD0BFF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701151"/>
                <a:ext cx="12192000" cy="0"/>
              </a:xfrm>
              <a:prstGeom prst="line">
                <a:avLst/>
              </a:prstGeom>
              <a:ln>
                <a:solidFill>
                  <a:srgbClr val="26604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8DF1788-98E8-E127-CA8F-9AFC027012E0}"/>
                </a:ext>
              </a:extLst>
            </p:cNvPr>
            <p:cNvSpPr txBox="1"/>
            <p:nvPr/>
          </p:nvSpPr>
          <p:spPr>
            <a:xfrm>
              <a:off x="3423901" y="6334154"/>
              <a:ext cx="534419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Innovative IoT-Based Automated Flux Chamber for Continuous Monitoring of CO</a:t>
              </a:r>
              <a:r>
                <a:rPr lang="en-US" sz="1000" b="1" baseline="-25000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VOC Emissions from the Subsurface</a:t>
              </a:r>
              <a:b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1739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(Session BG2.10) </a:t>
              </a:r>
              <a:endParaRPr lang="it-IT" sz="1000" b="1" dirty="0">
                <a:solidFill>
                  <a:srgbClr val="1739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0187EA8-67A1-EA1C-DC7F-5B6F11032369}"/>
                </a:ext>
              </a:extLst>
            </p:cNvPr>
            <p:cNvSpPr txBox="1"/>
            <p:nvPr/>
          </p:nvSpPr>
          <p:spPr>
            <a:xfrm>
              <a:off x="11329322" y="6468200"/>
              <a:ext cx="72934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kern="1600" dirty="0">
                  <a:solidFill>
                    <a:srgbClr val="17392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lang="it-IT" sz="1100" b="1" dirty="0">
                <a:solidFill>
                  <a:srgbClr val="1739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2" name="Immagine 11" descr="Immagine che contiene testo, Carattere, grafic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E1F29A5C-1925-F819-0799-33A36EEA3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3"/>
            <a:stretch/>
          </p:blipFill>
          <p:spPr>
            <a:xfrm>
              <a:off x="25322" y="6369632"/>
              <a:ext cx="658130" cy="463743"/>
            </a:xfrm>
            <a:prstGeom prst="rect">
              <a:avLst/>
            </a:prstGeom>
          </p:spPr>
        </p:pic>
        <p:pic>
          <p:nvPicPr>
            <p:cNvPr id="13" name="Picture 2" descr="INAIL | Customer Success | Cloudera">
              <a:extLst>
                <a:ext uri="{FF2B5EF4-FFF2-40B4-BE49-F238E27FC236}">
                  <a16:creationId xmlns:a16="http://schemas.microsoft.com/office/drawing/2014/main" id="{B8A43172-E7CF-D0F7-DD18-D84ECF8E2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34" y="6439427"/>
              <a:ext cx="940301" cy="35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UNIMORE - Logo e identità Unimore">
              <a:extLst>
                <a:ext uri="{FF2B5EF4-FFF2-40B4-BE49-F238E27FC236}">
                  <a16:creationId xmlns:a16="http://schemas.microsoft.com/office/drawing/2014/main" id="{50887FED-A14E-4EF6-4B2D-11F74C891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1940" b="2212"/>
            <a:stretch/>
          </p:blipFill>
          <p:spPr bwMode="auto">
            <a:xfrm>
              <a:off x="1798970" y="6369632"/>
              <a:ext cx="502412" cy="46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EGU 2026 | ACTRIS">
              <a:extLst>
                <a:ext uri="{FF2B5EF4-FFF2-40B4-BE49-F238E27FC236}">
                  <a16:creationId xmlns:a16="http://schemas.microsoft.com/office/drawing/2014/main" id="{A7D1A3EA-C917-8B5A-E4F1-1C449A488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3" b="18130"/>
            <a:stretch>
              <a:fillRect/>
            </a:stretch>
          </p:blipFill>
          <p:spPr bwMode="auto">
            <a:xfrm>
              <a:off x="10813904" y="0"/>
              <a:ext cx="1378096" cy="66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4721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Widescreen</PresentationFormat>
  <Paragraphs>196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nicolo tonolo</dc:creator>
  <cp:lastModifiedBy>nicolo tonolo</cp:lastModifiedBy>
  <cp:revision>1</cp:revision>
  <dcterms:created xsi:type="dcterms:W3CDTF">2026-04-20T08:34:26Z</dcterms:created>
  <dcterms:modified xsi:type="dcterms:W3CDTF">2026-05-01T08:19:02Z</dcterms:modified>
</cp:coreProperties>
</file>